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404050" cy="43205400"/>
  <p:notesSz cx="7099300" cy="10234613"/>
  <p:defaultTextStyle>
    <a:defPPr>
      <a:defRPr lang="fr-FR"/>
    </a:defPPr>
    <a:lvl1pPr algn="l" defTabSz="4319588" rtl="0" fontAlgn="base">
      <a:spcBef>
        <a:spcPct val="0"/>
      </a:spcBef>
      <a:spcAft>
        <a:spcPct val="0"/>
      </a:spcAft>
      <a:defRPr sz="8500" kern="1200">
        <a:solidFill>
          <a:schemeClr val="tx1"/>
        </a:solidFill>
        <a:latin typeface="Arial" charset="0"/>
        <a:ea typeface="+mn-ea"/>
        <a:cs typeface="+mn-cs"/>
      </a:defRPr>
    </a:lvl1pPr>
    <a:lvl2pPr marL="2159000" indent="-1701800" algn="l" defTabSz="4319588" rtl="0" fontAlgn="base">
      <a:spcBef>
        <a:spcPct val="0"/>
      </a:spcBef>
      <a:spcAft>
        <a:spcPct val="0"/>
      </a:spcAft>
      <a:defRPr sz="8500" kern="1200">
        <a:solidFill>
          <a:schemeClr val="tx1"/>
        </a:solidFill>
        <a:latin typeface="Arial" charset="0"/>
        <a:ea typeface="+mn-ea"/>
        <a:cs typeface="+mn-cs"/>
      </a:defRPr>
    </a:lvl2pPr>
    <a:lvl3pPr marL="4319588" indent="-3405188" algn="l" defTabSz="4319588" rtl="0" fontAlgn="base">
      <a:spcBef>
        <a:spcPct val="0"/>
      </a:spcBef>
      <a:spcAft>
        <a:spcPct val="0"/>
      </a:spcAft>
      <a:defRPr sz="8500" kern="1200">
        <a:solidFill>
          <a:schemeClr val="tx1"/>
        </a:solidFill>
        <a:latin typeface="Arial" charset="0"/>
        <a:ea typeface="+mn-ea"/>
        <a:cs typeface="+mn-cs"/>
      </a:defRPr>
    </a:lvl3pPr>
    <a:lvl4pPr marL="6480175" indent="-5108575" algn="l" defTabSz="4319588" rtl="0" fontAlgn="base">
      <a:spcBef>
        <a:spcPct val="0"/>
      </a:spcBef>
      <a:spcAft>
        <a:spcPct val="0"/>
      </a:spcAft>
      <a:defRPr sz="8500" kern="1200">
        <a:solidFill>
          <a:schemeClr val="tx1"/>
        </a:solidFill>
        <a:latin typeface="Arial" charset="0"/>
        <a:ea typeface="+mn-ea"/>
        <a:cs typeface="+mn-cs"/>
      </a:defRPr>
    </a:lvl4pPr>
    <a:lvl5pPr marL="8640763" indent="-6811963" algn="l" defTabSz="4319588" rtl="0" fontAlgn="base">
      <a:spcBef>
        <a:spcPct val="0"/>
      </a:spcBef>
      <a:spcAft>
        <a:spcPct val="0"/>
      </a:spcAft>
      <a:defRPr sz="8500" kern="1200">
        <a:solidFill>
          <a:schemeClr val="tx1"/>
        </a:solidFill>
        <a:latin typeface="Arial" charset="0"/>
        <a:ea typeface="+mn-ea"/>
        <a:cs typeface="+mn-cs"/>
      </a:defRPr>
    </a:lvl5pPr>
    <a:lvl6pPr marL="2286000" algn="l" defTabSz="914400" rtl="0" eaLnBrk="1" latinLnBrk="0" hangingPunct="1">
      <a:defRPr sz="8500" kern="1200">
        <a:solidFill>
          <a:schemeClr val="tx1"/>
        </a:solidFill>
        <a:latin typeface="Arial" charset="0"/>
        <a:ea typeface="+mn-ea"/>
        <a:cs typeface="+mn-cs"/>
      </a:defRPr>
    </a:lvl6pPr>
    <a:lvl7pPr marL="2743200" algn="l" defTabSz="914400" rtl="0" eaLnBrk="1" latinLnBrk="0" hangingPunct="1">
      <a:defRPr sz="8500" kern="1200">
        <a:solidFill>
          <a:schemeClr val="tx1"/>
        </a:solidFill>
        <a:latin typeface="Arial" charset="0"/>
        <a:ea typeface="+mn-ea"/>
        <a:cs typeface="+mn-cs"/>
      </a:defRPr>
    </a:lvl7pPr>
    <a:lvl8pPr marL="3200400" algn="l" defTabSz="914400" rtl="0" eaLnBrk="1" latinLnBrk="0" hangingPunct="1">
      <a:defRPr sz="8500" kern="1200">
        <a:solidFill>
          <a:schemeClr val="tx1"/>
        </a:solidFill>
        <a:latin typeface="Arial" charset="0"/>
        <a:ea typeface="+mn-ea"/>
        <a:cs typeface="+mn-cs"/>
      </a:defRPr>
    </a:lvl8pPr>
    <a:lvl9pPr marL="3657600" algn="l" defTabSz="914400" rtl="0" eaLnBrk="1" latinLnBrk="0" hangingPunct="1">
      <a:defRPr sz="8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940" autoAdjust="0"/>
  </p:normalViewPr>
  <p:slideViewPr>
    <p:cSldViewPr>
      <p:cViewPr>
        <p:scale>
          <a:sx n="20" d="100"/>
          <a:sy n="20" d="100"/>
        </p:scale>
        <p:origin x="-2958" y="210"/>
      </p:cViewPr>
      <p:guideLst>
        <p:guide orient="horz" pos="13608"/>
        <p:guide pos="1020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dministrateur\Bureau\Rhizovol_morgan\Publi%20journal%20of%20chemical%20ecology\Chromatomiseaupoint\P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Administrateur\Bureau\RHIZOVOL\MISE%20AU%20POINT%20M&#233;THODE\R&#233;sultats%20HP-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eur\Bureau\Rhizovol_morgan\Publi%20journal%20of%20chemical%20ecology\Chromatomiseaupoint\P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eur\Bureau\Rhizovol_morgan\Publi%20journal%20of%20chemical%20ecology\Chromatomiseaupoint\P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eur\Bureau\Rhizovol_morgan\Publi%20journal%20of%20chemical%20ecology\Chromatomiseaupoint\P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lo\Desktop\Copie%20de%20Copie%20de%20HS-SPME%20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istrateur\Bureau\RHIZOVOL\MISE%20AU%20POINT%20M&#233;THODE\Equilibre%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Administrateur\Bureau\RHIZOVOL\MISE%20AU%20POINT%20M&#233;THODE\R&#233;sultats%20HP-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Administrateur\Bureau\Rhizovol_morgan\Publi%20journal%20of%20chemical%20ecology\Chromatomiseaupoint\CAR_DVB_PDM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Administrateur\Bureau\Rhizovol_morgan\Publi%20journal%20of%20chemical%20ecology\Chromatomiseaupoint\CAR_DVB_PD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6350">
              <a:solidFill>
                <a:schemeClr val="tx1"/>
              </a:solidFill>
            </a:ln>
          </c:spPr>
          <c:marker>
            <c:symbol val="none"/>
          </c:marker>
          <c:xVal>
            <c:numRef>
              <c:f>PA!$A$5:$A$9426</c:f>
              <c:numCache>
                <c:formatCode>General</c:formatCode>
                <c:ptCount val="9422"/>
                <c:pt idx="0">
                  <c:v>9.1000000000000025E-2</c:v>
                </c:pt>
                <c:pt idx="1">
                  <c:v>9.5000000000000029E-2</c:v>
                </c:pt>
                <c:pt idx="2">
                  <c:v>9.9000000000000046E-2</c:v>
                </c:pt>
                <c:pt idx="3">
                  <c:v>0.10299999999999998</c:v>
                </c:pt>
                <c:pt idx="4">
                  <c:v>0.10600000000000002</c:v>
                </c:pt>
                <c:pt idx="5">
                  <c:v>0.11000000000000001</c:v>
                </c:pt>
                <c:pt idx="6">
                  <c:v>0.11400000000000002</c:v>
                </c:pt>
                <c:pt idx="7">
                  <c:v>0.11799999999999998</c:v>
                </c:pt>
                <c:pt idx="8">
                  <c:v>0.12200000000000003</c:v>
                </c:pt>
                <c:pt idx="9">
                  <c:v>0.126</c:v>
                </c:pt>
                <c:pt idx="10">
                  <c:v>0.129</c:v>
                </c:pt>
                <c:pt idx="11">
                  <c:v>0.13300000000000001</c:v>
                </c:pt>
                <c:pt idx="12">
                  <c:v>0.13700000000000001</c:v>
                </c:pt>
                <c:pt idx="13">
                  <c:v>0.14100000000000001</c:v>
                </c:pt>
                <c:pt idx="14">
                  <c:v>0.14500000000000005</c:v>
                </c:pt>
                <c:pt idx="15">
                  <c:v>0.14800000000000005</c:v>
                </c:pt>
                <c:pt idx="16">
                  <c:v>0.15200000000000005</c:v>
                </c:pt>
                <c:pt idx="17">
                  <c:v>0.15600000000000006</c:v>
                </c:pt>
                <c:pt idx="18">
                  <c:v>0.16000000000000003</c:v>
                </c:pt>
                <c:pt idx="19">
                  <c:v>0.16400000000000003</c:v>
                </c:pt>
                <c:pt idx="20">
                  <c:v>0.16700000000000004</c:v>
                </c:pt>
                <c:pt idx="21">
                  <c:v>0.17100000000000001</c:v>
                </c:pt>
                <c:pt idx="22">
                  <c:v>0.17500000000000004</c:v>
                </c:pt>
                <c:pt idx="23">
                  <c:v>0.17900000000000005</c:v>
                </c:pt>
                <c:pt idx="24">
                  <c:v>0.18300000000000005</c:v>
                </c:pt>
                <c:pt idx="25">
                  <c:v>0.18700000000000006</c:v>
                </c:pt>
                <c:pt idx="26">
                  <c:v>0.19000000000000003</c:v>
                </c:pt>
                <c:pt idx="27">
                  <c:v>0.19400000000000003</c:v>
                </c:pt>
                <c:pt idx="28">
                  <c:v>0.19800000000000004</c:v>
                </c:pt>
                <c:pt idx="29">
                  <c:v>0.20200000000000001</c:v>
                </c:pt>
                <c:pt idx="30">
                  <c:v>0.20600000000000004</c:v>
                </c:pt>
                <c:pt idx="31">
                  <c:v>0.20900000000000005</c:v>
                </c:pt>
                <c:pt idx="32">
                  <c:v>0.21300000000000005</c:v>
                </c:pt>
                <c:pt idx="33">
                  <c:v>0.21700000000000005</c:v>
                </c:pt>
                <c:pt idx="34">
                  <c:v>0.22100000000000003</c:v>
                </c:pt>
                <c:pt idx="35">
                  <c:v>0.22500000000000003</c:v>
                </c:pt>
                <c:pt idx="36">
                  <c:v>0.22800000000000004</c:v>
                </c:pt>
                <c:pt idx="37">
                  <c:v>0.23200000000000001</c:v>
                </c:pt>
                <c:pt idx="38">
                  <c:v>0.23600000000000004</c:v>
                </c:pt>
                <c:pt idx="39">
                  <c:v>0.24000000000000005</c:v>
                </c:pt>
                <c:pt idx="40">
                  <c:v>0.24400000000000005</c:v>
                </c:pt>
                <c:pt idx="41">
                  <c:v>0.24800000000000005</c:v>
                </c:pt>
                <c:pt idx="42">
                  <c:v>0.251</c:v>
                </c:pt>
                <c:pt idx="43">
                  <c:v>0.255</c:v>
                </c:pt>
                <c:pt idx="44">
                  <c:v>0.25900000000000001</c:v>
                </c:pt>
                <c:pt idx="45">
                  <c:v>0.26300000000000001</c:v>
                </c:pt>
                <c:pt idx="46">
                  <c:v>0.26700000000000002</c:v>
                </c:pt>
                <c:pt idx="47">
                  <c:v>0.27</c:v>
                </c:pt>
                <c:pt idx="48">
                  <c:v>0.27400000000000002</c:v>
                </c:pt>
                <c:pt idx="49">
                  <c:v>0.27800000000000002</c:v>
                </c:pt>
                <c:pt idx="50">
                  <c:v>0.28200000000000008</c:v>
                </c:pt>
                <c:pt idx="51">
                  <c:v>0.28600000000000009</c:v>
                </c:pt>
                <c:pt idx="52">
                  <c:v>0.28900000000000009</c:v>
                </c:pt>
                <c:pt idx="53">
                  <c:v>0.29300000000000009</c:v>
                </c:pt>
                <c:pt idx="54">
                  <c:v>0.29700000000000015</c:v>
                </c:pt>
                <c:pt idx="55">
                  <c:v>0.30100000000000016</c:v>
                </c:pt>
                <c:pt idx="56">
                  <c:v>0.30500000000000016</c:v>
                </c:pt>
                <c:pt idx="57">
                  <c:v>0.30900000000000011</c:v>
                </c:pt>
                <c:pt idx="58">
                  <c:v>0.31200000000000011</c:v>
                </c:pt>
                <c:pt idx="59">
                  <c:v>0.31600000000000011</c:v>
                </c:pt>
                <c:pt idx="60">
                  <c:v>0.32000000000000012</c:v>
                </c:pt>
                <c:pt idx="61">
                  <c:v>0.32400000000000012</c:v>
                </c:pt>
                <c:pt idx="62">
                  <c:v>0.32800000000000012</c:v>
                </c:pt>
                <c:pt idx="63">
                  <c:v>0.33100000000000013</c:v>
                </c:pt>
                <c:pt idx="64">
                  <c:v>0.33500000000000013</c:v>
                </c:pt>
                <c:pt idx="65">
                  <c:v>0.33900000000000013</c:v>
                </c:pt>
                <c:pt idx="66">
                  <c:v>0.34300000000000019</c:v>
                </c:pt>
                <c:pt idx="67">
                  <c:v>0.34700000000000014</c:v>
                </c:pt>
                <c:pt idx="68">
                  <c:v>0.35100000000000009</c:v>
                </c:pt>
                <c:pt idx="69">
                  <c:v>0.35400000000000009</c:v>
                </c:pt>
                <c:pt idx="70">
                  <c:v>0.3580000000000001</c:v>
                </c:pt>
                <c:pt idx="71">
                  <c:v>0.36200000000000015</c:v>
                </c:pt>
                <c:pt idx="72">
                  <c:v>0.36600000000000016</c:v>
                </c:pt>
                <c:pt idx="73">
                  <c:v>0.37000000000000011</c:v>
                </c:pt>
                <c:pt idx="74">
                  <c:v>0.37300000000000011</c:v>
                </c:pt>
                <c:pt idx="75">
                  <c:v>0.37700000000000011</c:v>
                </c:pt>
                <c:pt idx="76">
                  <c:v>0.38100000000000012</c:v>
                </c:pt>
                <c:pt idx="77">
                  <c:v>0.38500000000000012</c:v>
                </c:pt>
                <c:pt idx="78">
                  <c:v>0.38900000000000012</c:v>
                </c:pt>
                <c:pt idx="79">
                  <c:v>0.39200000000000013</c:v>
                </c:pt>
                <c:pt idx="80">
                  <c:v>0.39600000000000013</c:v>
                </c:pt>
                <c:pt idx="81">
                  <c:v>0.4</c:v>
                </c:pt>
                <c:pt idx="82">
                  <c:v>0.40400000000000008</c:v>
                </c:pt>
                <c:pt idx="83">
                  <c:v>0.40800000000000008</c:v>
                </c:pt>
                <c:pt idx="84">
                  <c:v>0.41200000000000009</c:v>
                </c:pt>
                <c:pt idx="85">
                  <c:v>0.41500000000000009</c:v>
                </c:pt>
                <c:pt idx="86">
                  <c:v>0.41900000000000009</c:v>
                </c:pt>
                <c:pt idx="87">
                  <c:v>0.42300000000000015</c:v>
                </c:pt>
                <c:pt idx="88">
                  <c:v>0.42700000000000016</c:v>
                </c:pt>
                <c:pt idx="89">
                  <c:v>0.43100000000000016</c:v>
                </c:pt>
                <c:pt idx="90">
                  <c:v>0.43400000000000011</c:v>
                </c:pt>
                <c:pt idx="91">
                  <c:v>0.43800000000000011</c:v>
                </c:pt>
                <c:pt idx="92">
                  <c:v>0.44200000000000006</c:v>
                </c:pt>
                <c:pt idx="93">
                  <c:v>0.44600000000000006</c:v>
                </c:pt>
                <c:pt idx="94">
                  <c:v>0.45</c:v>
                </c:pt>
                <c:pt idx="95">
                  <c:v>0.45300000000000001</c:v>
                </c:pt>
                <c:pt idx="96">
                  <c:v>0.45700000000000002</c:v>
                </c:pt>
                <c:pt idx="97">
                  <c:v>0.46100000000000002</c:v>
                </c:pt>
                <c:pt idx="98">
                  <c:v>0.46500000000000002</c:v>
                </c:pt>
                <c:pt idx="99">
                  <c:v>0.46900000000000008</c:v>
                </c:pt>
                <c:pt idx="100">
                  <c:v>0.47300000000000009</c:v>
                </c:pt>
                <c:pt idx="101">
                  <c:v>0.47600000000000009</c:v>
                </c:pt>
                <c:pt idx="102">
                  <c:v>0.48000000000000009</c:v>
                </c:pt>
                <c:pt idx="103">
                  <c:v>0.48400000000000015</c:v>
                </c:pt>
                <c:pt idx="104">
                  <c:v>0.48800000000000016</c:v>
                </c:pt>
                <c:pt idx="105">
                  <c:v>0.49200000000000016</c:v>
                </c:pt>
                <c:pt idx="106">
                  <c:v>0.49500000000000011</c:v>
                </c:pt>
                <c:pt idx="107">
                  <c:v>0.49900000000000011</c:v>
                </c:pt>
                <c:pt idx="108">
                  <c:v>0.503</c:v>
                </c:pt>
                <c:pt idx="109">
                  <c:v>0.50700000000000001</c:v>
                </c:pt>
                <c:pt idx="110">
                  <c:v>0.51100000000000001</c:v>
                </c:pt>
                <c:pt idx="111">
                  <c:v>0.51400000000000001</c:v>
                </c:pt>
                <c:pt idx="112">
                  <c:v>0.51800000000000002</c:v>
                </c:pt>
                <c:pt idx="113">
                  <c:v>0.52200000000000002</c:v>
                </c:pt>
                <c:pt idx="114">
                  <c:v>0.52600000000000002</c:v>
                </c:pt>
                <c:pt idx="115">
                  <c:v>0.53</c:v>
                </c:pt>
                <c:pt idx="116">
                  <c:v>0.53300000000000003</c:v>
                </c:pt>
                <c:pt idx="117">
                  <c:v>0.53700000000000003</c:v>
                </c:pt>
                <c:pt idx="118">
                  <c:v>0.54100000000000004</c:v>
                </c:pt>
                <c:pt idx="119">
                  <c:v>0.54500000000000004</c:v>
                </c:pt>
                <c:pt idx="120">
                  <c:v>0.54900000000000004</c:v>
                </c:pt>
                <c:pt idx="121">
                  <c:v>0.55300000000000005</c:v>
                </c:pt>
                <c:pt idx="122">
                  <c:v>0.55600000000000005</c:v>
                </c:pt>
                <c:pt idx="123">
                  <c:v>0.56000000000000005</c:v>
                </c:pt>
                <c:pt idx="124">
                  <c:v>0.56399999999999995</c:v>
                </c:pt>
                <c:pt idx="125">
                  <c:v>0.56799999999999995</c:v>
                </c:pt>
                <c:pt idx="126">
                  <c:v>0.57199999999999995</c:v>
                </c:pt>
                <c:pt idx="127">
                  <c:v>0.57500000000000018</c:v>
                </c:pt>
                <c:pt idx="128">
                  <c:v>0.57900000000000018</c:v>
                </c:pt>
                <c:pt idx="129">
                  <c:v>0.58300000000000007</c:v>
                </c:pt>
                <c:pt idx="130">
                  <c:v>0.58700000000000008</c:v>
                </c:pt>
                <c:pt idx="131">
                  <c:v>0.59100000000000008</c:v>
                </c:pt>
                <c:pt idx="132">
                  <c:v>0.59500000000000008</c:v>
                </c:pt>
                <c:pt idx="133">
                  <c:v>0.59800000000000009</c:v>
                </c:pt>
                <c:pt idx="134">
                  <c:v>0.6020000000000002</c:v>
                </c:pt>
                <c:pt idx="135">
                  <c:v>0.60600000000000021</c:v>
                </c:pt>
                <c:pt idx="136">
                  <c:v>0.61000000000000021</c:v>
                </c:pt>
                <c:pt idx="137">
                  <c:v>0.61400000000000021</c:v>
                </c:pt>
                <c:pt idx="138">
                  <c:v>0.61700000000000021</c:v>
                </c:pt>
                <c:pt idx="139">
                  <c:v>0.62100000000000022</c:v>
                </c:pt>
                <c:pt idx="140">
                  <c:v>0.62500000000000022</c:v>
                </c:pt>
                <c:pt idx="141">
                  <c:v>0.62900000000000023</c:v>
                </c:pt>
                <c:pt idx="142">
                  <c:v>0.63300000000000023</c:v>
                </c:pt>
                <c:pt idx="143">
                  <c:v>0.63600000000000023</c:v>
                </c:pt>
                <c:pt idx="144">
                  <c:v>0.64000000000000024</c:v>
                </c:pt>
                <c:pt idx="145">
                  <c:v>0.64400000000000024</c:v>
                </c:pt>
                <c:pt idx="146">
                  <c:v>0.64800000000000024</c:v>
                </c:pt>
                <c:pt idx="147">
                  <c:v>0.65200000000000025</c:v>
                </c:pt>
                <c:pt idx="148">
                  <c:v>0.65600000000000025</c:v>
                </c:pt>
                <c:pt idx="149">
                  <c:v>0.65900000000000025</c:v>
                </c:pt>
                <c:pt idx="150">
                  <c:v>0.66300000000000026</c:v>
                </c:pt>
                <c:pt idx="151">
                  <c:v>0.66700000000000026</c:v>
                </c:pt>
                <c:pt idx="152">
                  <c:v>0.67100000000000026</c:v>
                </c:pt>
                <c:pt idx="153">
                  <c:v>0.67500000000000038</c:v>
                </c:pt>
                <c:pt idx="154">
                  <c:v>0.67800000000000038</c:v>
                </c:pt>
                <c:pt idx="155">
                  <c:v>0.68200000000000027</c:v>
                </c:pt>
                <c:pt idx="156">
                  <c:v>0.68600000000000028</c:v>
                </c:pt>
                <c:pt idx="157">
                  <c:v>0.69000000000000028</c:v>
                </c:pt>
                <c:pt idx="158">
                  <c:v>0.69400000000000017</c:v>
                </c:pt>
                <c:pt idx="159">
                  <c:v>0.69700000000000017</c:v>
                </c:pt>
                <c:pt idx="160">
                  <c:v>0.70100000000000018</c:v>
                </c:pt>
                <c:pt idx="161">
                  <c:v>0.70500000000000018</c:v>
                </c:pt>
                <c:pt idx="162">
                  <c:v>0.70900000000000019</c:v>
                </c:pt>
                <c:pt idx="163">
                  <c:v>0.71300000000000019</c:v>
                </c:pt>
                <c:pt idx="164">
                  <c:v>0.71700000000000019</c:v>
                </c:pt>
                <c:pt idx="165">
                  <c:v>0.7200000000000002</c:v>
                </c:pt>
                <c:pt idx="166">
                  <c:v>0.7240000000000002</c:v>
                </c:pt>
                <c:pt idx="167">
                  <c:v>0.7280000000000002</c:v>
                </c:pt>
                <c:pt idx="168">
                  <c:v>0.73200000000000021</c:v>
                </c:pt>
                <c:pt idx="169">
                  <c:v>0.73600000000000021</c:v>
                </c:pt>
                <c:pt idx="170">
                  <c:v>0.73900000000000021</c:v>
                </c:pt>
                <c:pt idx="171">
                  <c:v>0.74300000000000022</c:v>
                </c:pt>
                <c:pt idx="172">
                  <c:v>0.74700000000000022</c:v>
                </c:pt>
                <c:pt idx="173">
                  <c:v>0.75100000000000022</c:v>
                </c:pt>
                <c:pt idx="174">
                  <c:v>0.75500000000000023</c:v>
                </c:pt>
                <c:pt idx="175">
                  <c:v>0.75800000000000023</c:v>
                </c:pt>
                <c:pt idx="176">
                  <c:v>0.76200000000000023</c:v>
                </c:pt>
                <c:pt idx="177">
                  <c:v>0.76600000000000024</c:v>
                </c:pt>
                <c:pt idx="178">
                  <c:v>0.77000000000000013</c:v>
                </c:pt>
                <c:pt idx="179">
                  <c:v>0.77400000000000013</c:v>
                </c:pt>
                <c:pt idx="180">
                  <c:v>0.77800000000000014</c:v>
                </c:pt>
                <c:pt idx="181">
                  <c:v>0.78100000000000003</c:v>
                </c:pt>
                <c:pt idx="182">
                  <c:v>0.78500000000000003</c:v>
                </c:pt>
                <c:pt idx="183">
                  <c:v>0.78900000000000003</c:v>
                </c:pt>
                <c:pt idx="184">
                  <c:v>0.79300000000000004</c:v>
                </c:pt>
                <c:pt idx="185">
                  <c:v>0.79700000000000004</c:v>
                </c:pt>
                <c:pt idx="186">
                  <c:v>0.8</c:v>
                </c:pt>
                <c:pt idx="187">
                  <c:v>0.80400000000000005</c:v>
                </c:pt>
                <c:pt idx="188">
                  <c:v>0.80800000000000005</c:v>
                </c:pt>
                <c:pt idx="189">
                  <c:v>0.81200000000000028</c:v>
                </c:pt>
                <c:pt idx="190">
                  <c:v>0.81599999999999995</c:v>
                </c:pt>
                <c:pt idx="191">
                  <c:v>0.81899999999999995</c:v>
                </c:pt>
                <c:pt idx="192">
                  <c:v>0.82299999999999995</c:v>
                </c:pt>
                <c:pt idx="193">
                  <c:v>0.82700000000000018</c:v>
                </c:pt>
                <c:pt idx="194">
                  <c:v>0.83100000000000018</c:v>
                </c:pt>
                <c:pt idx="195">
                  <c:v>0.83500000000000019</c:v>
                </c:pt>
                <c:pt idx="196">
                  <c:v>0.83900000000000019</c:v>
                </c:pt>
                <c:pt idx="197">
                  <c:v>0.84200000000000019</c:v>
                </c:pt>
                <c:pt idx="198">
                  <c:v>0.8460000000000002</c:v>
                </c:pt>
                <c:pt idx="199">
                  <c:v>0.8500000000000002</c:v>
                </c:pt>
                <c:pt idx="200">
                  <c:v>0.8540000000000002</c:v>
                </c:pt>
                <c:pt idx="201">
                  <c:v>0.85800000000000021</c:v>
                </c:pt>
                <c:pt idx="202">
                  <c:v>0.86100000000000021</c:v>
                </c:pt>
                <c:pt idx="203">
                  <c:v>0.86500000000000021</c:v>
                </c:pt>
                <c:pt idx="204">
                  <c:v>0.86900000000000022</c:v>
                </c:pt>
                <c:pt idx="205">
                  <c:v>0.87300000000000022</c:v>
                </c:pt>
                <c:pt idx="206">
                  <c:v>0.87700000000000022</c:v>
                </c:pt>
                <c:pt idx="207">
                  <c:v>0.88000000000000012</c:v>
                </c:pt>
                <c:pt idx="208">
                  <c:v>0.88400000000000012</c:v>
                </c:pt>
                <c:pt idx="209">
                  <c:v>0.88800000000000012</c:v>
                </c:pt>
                <c:pt idx="210">
                  <c:v>0.89200000000000013</c:v>
                </c:pt>
                <c:pt idx="211">
                  <c:v>0.89600000000000013</c:v>
                </c:pt>
                <c:pt idx="212">
                  <c:v>0.9</c:v>
                </c:pt>
                <c:pt idx="213">
                  <c:v>0.90300000000000002</c:v>
                </c:pt>
                <c:pt idx="214">
                  <c:v>0.90700000000000003</c:v>
                </c:pt>
                <c:pt idx="215">
                  <c:v>0.91100000000000003</c:v>
                </c:pt>
                <c:pt idx="216">
                  <c:v>0.91500000000000004</c:v>
                </c:pt>
                <c:pt idx="217">
                  <c:v>0.91900000000000004</c:v>
                </c:pt>
                <c:pt idx="218">
                  <c:v>0.92200000000000004</c:v>
                </c:pt>
                <c:pt idx="219">
                  <c:v>0.92600000000000005</c:v>
                </c:pt>
                <c:pt idx="220">
                  <c:v>0.93</c:v>
                </c:pt>
                <c:pt idx="221">
                  <c:v>0.93400000000000005</c:v>
                </c:pt>
                <c:pt idx="222">
                  <c:v>0.93799999999999994</c:v>
                </c:pt>
                <c:pt idx="223">
                  <c:v>0.94099999999999995</c:v>
                </c:pt>
                <c:pt idx="224">
                  <c:v>0.94499999999999995</c:v>
                </c:pt>
                <c:pt idx="225">
                  <c:v>0.94899999999999995</c:v>
                </c:pt>
                <c:pt idx="226">
                  <c:v>0.95300000000000018</c:v>
                </c:pt>
                <c:pt idx="227">
                  <c:v>0.95700000000000018</c:v>
                </c:pt>
                <c:pt idx="228">
                  <c:v>0.96100000000000019</c:v>
                </c:pt>
                <c:pt idx="229">
                  <c:v>0.96400000000000019</c:v>
                </c:pt>
                <c:pt idx="230">
                  <c:v>0.96800000000000019</c:v>
                </c:pt>
                <c:pt idx="231">
                  <c:v>0.97200000000000009</c:v>
                </c:pt>
                <c:pt idx="232">
                  <c:v>0.97600000000000009</c:v>
                </c:pt>
                <c:pt idx="233">
                  <c:v>0.98</c:v>
                </c:pt>
                <c:pt idx="234">
                  <c:v>0.98299999999999998</c:v>
                </c:pt>
                <c:pt idx="235">
                  <c:v>0.98699999999999999</c:v>
                </c:pt>
                <c:pt idx="236">
                  <c:v>0.99099999999999999</c:v>
                </c:pt>
                <c:pt idx="237">
                  <c:v>0.995</c:v>
                </c:pt>
                <c:pt idx="238">
                  <c:v>0.999</c:v>
                </c:pt>
                <c:pt idx="239">
                  <c:v>1.002</c:v>
                </c:pt>
                <c:pt idx="240">
                  <c:v>1.006</c:v>
                </c:pt>
                <c:pt idx="241">
                  <c:v>1.01</c:v>
                </c:pt>
                <c:pt idx="242">
                  <c:v>1.014</c:v>
                </c:pt>
                <c:pt idx="243">
                  <c:v>1.018</c:v>
                </c:pt>
                <c:pt idx="244">
                  <c:v>1.022</c:v>
                </c:pt>
                <c:pt idx="245">
                  <c:v>1.0249999999999995</c:v>
                </c:pt>
                <c:pt idx="246">
                  <c:v>1.0289999999999995</c:v>
                </c:pt>
                <c:pt idx="247">
                  <c:v>1.0329999999999995</c:v>
                </c:pt>
                <c:pt idx="248">
                  <c:v>1.0369999999999995</c:v>
                </c:pt>
                <c:pt idx="249">
                  <c:v>1.0409999999999995</c:v>
                </c:pt>
                <c:pt idx="250">
                  <c:v>1.044</c:v>
                </c:pt>
                <c:pt idx="251">
                  <c:v>1.048</c:v>
                </c:pt>
                <c:pt idx="252">
                  <c:v>1.052</c:v>
                </c:pt>
                <c:pt idx="253">
                  <c:v>1.056</c:v>
                </c:pt>
                <c:pt idx="254">
                  <c:v>1.06</c:v>
                </c:pt>
                <c:pt idx="255">
                  <c:v>1.0629999999999995</c:v>
                </c:pt>
                <c:pt idx="256">
                  <c:v>1.0669999999999995</c:v>
                </c:pt>
                <c:pt idx="257">
                  <c:v>1.071</c:v>
                </c:pt>
                <c:pt idx="258">
                  <c:v>1.075</c:v>
                </c:pt>
                <c:pt idx="259">
                  <c:v>1.079</c:v>
                </c:pt>
                <c:pt idx="260">
                  <c:v>1.083</c:v>
                </c:pt>
                <c:pt idx="261">
                  <c:v>1.0860000000000001</c:v>
                </c:pt>
                <c:pt idx="262">
                  <c:v>1.0900000000000001</c:v>
                </c:pt>
                <c:pt idx="263">
                  <c:v>1.0940000000000001</c:v>
                </c:pt>
                <c:pt idx="264">
                  <c:v>1.0980000000000001</c:v>
                </c:pt>
                <c:pt idx="265">
                  <c:v>1.1020000000000001</c:v>
                </c:pt>
                <c:pt idx="266">
                  <c:v>1.105</c:v>
                </c:pt>
                <c:pt idx="267">
                  <c:v>1.109</c:v>
                </c:pt>
                <c:pt idx="268">
                  <c:v>1.113</c:v>
                </c:pt>
                <c:pt idx="269">
                  <c:v>1.117</c:v>
                </c:pt>
                <c:pt idx="270">
                  <c:v>1.121</c:v>
                </c:pt>
                <c:pt idx="271">
                  <c:v>1.1240000000000001</c:v>
                </c:pt>
                <c:pt idx="272">
                  <c:v>1.1279999999999994</c:v>
                </c:pt>
                <c:pt idx="273">
                  <c:v>1.1319999999999995</c:v>
                </c:pt>
                <c:pt idx="274">
                  <c:v>1.1359999999999995</c:v>
                </c:pt>
                <c:pt idx="275">
                  <c:v>1.1399999999999995</c:v>
                </c:pt>
                <c:pt idx="276">
                  <c:v>1.1439999999999995</c:v>
                </c:pt>
                <c:pt idx="277">
                  <c:v>1.147</c:v>
                </c:pt>
                <c:pt idx="278">
                  <c:v>1.151</c:v>
                </c:pt>
                <c:pt idx="279">
                  <c:v>1.155</c:v>
                </c:pt>
                <c:pt idx="280">
                  <c:v>1.159</c:v>
                </c:pt>
                <c:pt idx="281">
                  <c:v>1.163</c:v>
                </c:pt>
                <c:pt idx="282">
                  <c:v>1.1659999999999995</c:v>
                </c:pt>
                <c:pt idx="283">
                  <c:v>1.1700000000000004</c:v>
                </c:pt>
                <c:pt idx="284">
                  <c:v>1.1739999999999995</c:v>
                </c:pt>
                <c:pt idx="285">
                  <c:v>1.1779999999999995</c:v>
                </c:pt>
                <c:pt idx="286">
                  <c:v>1.1819999999999995</c:v>
                </c:pt>
                <c:pt idx="287">
                  <c:v>1.1850000000000001</c:v>
                </c:pt>
                <c:pt idx="288">
                  <c:v>1.1890000000000001</c:v>
                </c:pt>
                <c:pt idx="289">
                  <c:v>1.1930000000000001</c:v>
                </c:pt>
                <c:pt idx="290">
                  <c:v>1.1970000000000001</c:v>
                </c:pt>
                <c:pt idx="291">
                  <c:v>1.2009999999999996</c:v>
                </c:pt>
                <c:pt idx="292">
                  <c:v>1.2049999999999996</c:v>
                </c:pt>
                <c:pt idx="293">
                  <c:v>1.208</c:v>
                </c:pt>
                <c:pt idx="294">
                  <c:v>1.212</c:v>
                </c:pt>
                <c:pt idx="295">
                  <c:v>1.216</c:v>
                </c:pt>
                <c:pt idx="296">
                  <c:v>1.22</c:v>
                </c:pt>
                <c:pt idx="297">
                  <c:v>1.224</c:v>
                </c:pt>
                <c:pt idx="298">
                  <c:v>1.2269999999999996</c:v>
                </c:pt>
                <c:pt idx="299">
                  <c:v>1.2309999999999997</c:v>
                </c:pt>
                <c:pt idx="300">
                  <c:v>1.2349999999999997</c:v>
                </c:pt>
                <c:pt idx="301">
                  <c:v>1.2389999999999997</c:v>
                </c:pt>
                <c:pt idx="302">
                  <c:v>1.2429999999999997</c:v>
                </c:pt>
                <c:pt idx="303">
                  <c:v>1.246</c:v>
                </c:pt>
                <c:pt idx="304">
                  <c:v>1.25</c:v>
                </c:pt>
                <c:pt idx="305">
                  <c:v>1.254</c:v>
                </c:pt>
                <c:pt idx="306">
                  <c:v>1.258</c:v>
                </c:pt>
                <c:pt idx="307">
                  <c:v>1.262</c:v>
                </c:pt>
                <c:pt idx="308">
                  <c:v>1.266</c:v>
                </c:pt>
                <c:pt idx="309">
                  <c:v>1.2689999999999995</c:v>
                </c:pt>
                <c:pt idx="310">
                  <c:v>1.2729999999999995</c:v>
                </c:pt>
                <c:pt idx="311">
                  <c:v>1.2769999999999995</c:v>
                </c:pt>
                <c:pt idx="312">
                  <c:v>1.2809999999999995</c:v>
                </c:pt>
                <c:pt idx="313">
                  <c:v>1.2849999999999995</c:v>
                </c:pt>
                <c:pt idx="314">
                  <c:v>1.288</c:v>
                </c:pt>
                <c:pt idx="315">
                  <c:v>1.292</c:v>
                </c:pt>
                <c:pt idx="316">
                  <c:v>1.296</c:v>
                </c:pt>
                <c:pt idx="317">
                  <c:v>1.3</c:v>
                </c:pt>
                <c:pt idx="318">
                  <c:v>1.304</c:v>
                </c:pt>
                <c:pt idx="319">
                  <c:v>1.3069999999999995</c:v>
                </c:pt>
                <c:pt idx="320">
                  <c:v>1.3109999999999995</c:v>
                </c:pt>
                <c:pt idx="321">
                  <c:v>1.3149999999999995</c:v>
                </c:pt>
                <c:pt idx="322">
                  <c:v>1.319</c:v>
                </c:pt>
                <c:pt idx="323">
                  <c:v>1.323</c:v>
                </c:pt>
                <c:pt idx="324">
                  <c:v>1.327</c:v>
                </c:pt>
                <c:pt idx="325">
                  <c:v>1.33</c:v>
                </c:pt>
                <c:pt idx="326">
                  <c:v>1.3340000000000001</c:v>
                </c:pt>
                <c:pt idx="327">
                  <c:v>1.3380000000000001</c:v>
                </c:pt>
                <c:pt idx="328">
                  <c:v>1.3420000000000001</c:v>
                </c:pt>
                <c:pt idx="329">
                  <c:v>1.3460000000000001</c:v>
                </c:pt>
                <c:pt idx="330">
                  <c:v>1.349</c:v>
                </c:pt>
                <c:pt idx="331">
                  <c:v>1.353</c:v>
                </c:pt>
                <c:pt idx="332">
                  <c:v>1.357</c:v>
                </c:pt>
                <c:pt idx="333">
                  <c:v>1.361</c:v>
                </c:pt>
                <c:pt idx="334">
                  <c:v>1.365</c:v>
                </c:pt>
                <c:pt idx="335">
                  <c:v>1.3680000000000001</c:v>
                </c:pt>
                <c:pt idx="336">
                  <c:v>1.3720000000000001</c:v>
                </c:pt>
                <c:pt idx="337">
                  <c:v>1.3759999999999994</c:v>
                </c:pt>
                <c:pt idx="338">
                  <c:v>1.3800000000000001</c:v>
                </c:pt>
                <c:pt idx="339">
                  <c:v>1.3839999999999995</c:v>
                </c:pt>
                <c:pt idx="340">
                  <c:v>1.3879999999999995</c:v>
                </c:pt>
                <c:pt idx="341">
                  <c:v>1.391</c:v>
                </c:pt>
                <c:pt idx="342">
                  <c:v>1.395</c:v>
                </c:pt>
                <c:pt idx="343">
                  <c:v>1.399</c:v>
                </c:pt>
                <c:pt idx="344">
                  <c:v>1.4029999999999996</c:v>
                </c:pt>
                <c:pt idx="345">
                  <c:v>1.4069999999999996</c:v>
                </c:pt>
                <c:pt idx="346">
                  <c:v>1.41</c:v>
                </c:pt>
                <c:pt idx="347">
                  <c:v>1.413999999999999</c:v>
                </c:pt>
                <c:pt idx="348">
                  <c:v>1.417999999999999</c:v>
                </c:pt>
                <c:pt idx="349">
                  <c:v>1.421999999999999</c:v>
                </c:pt>
                <c:pt idx="350">
                  <c:v>1.425999999999999</c:v>
                </c:pt>
                <c:pt idx="351">
                  <c:v>1.4289999999999996</c:v>
                </c:pt>
                <c:pt idx="352">
                  <c:v>1.4329999999999996</c:v>
                </c:pt>
                <c:pt idx="353">
                  <c:v>1.4369999999999996</c:v>
                </c:pt>
                <c:pt idx="354">
                  <c:v>1.4409999999999996</c:v>
                </c:pt>
                <c:pt idx="355">
                  <c:v>1.4449999999999996</c:v>
                </c:pt>
                <c:pt idx="356">
                  <c:v>1.4489999999999996</c:v>
                </c:pt>
                <c:pt idx="357">
                  <c:v>1.452</c:v>
                </c:pt>
                <c:pt idx="358">
                  <c:v>1.456</c:v>
                </c:pt>
                <c:pt idx="359">
                  <c:v>1.46</c:v>
                </c:pt>
                <c:pt idx="360">
                  <c:v>1.464</c:v>
                </c:pt>
                <c:pt idx="361">
                  <c:v>1.468</c:v>
                </c:pt>
                <c:pt idx="362">
                  <c:v>1.4709999999999996</c:v>
                </c:pt>
                <c:pt idx="363">
                  <c:v>1.4749999999999996</c:v>
                </c:pt>
                <c:pt idx="364">
                  <c:v>1.4789999999999996</c:v>
                </c:pt>
                <c:pt idx="365">
                  <c:v>1.4829999999999997</c:v>
                </c:pt>
                <c:pt idx="366">
                  <c:v>1.4869999999999997</c:v>
                </c:pt>
                <c:pt idx="367">
                  <c:v>1.49</c:v>
                </c:pt>
                <c:pt idx="368">
                  <c:v>1.494</c:v>
                </c:pt>
                <c:pt idx="369">
                  <c:v>1.498</c:v>
                </c:pt>
                <c:pt idx="370">
                  <c:v>1.502</c:v>
                </c:pt>
                <c:pt idx="371">
                  <c:v>1.506</c:v>
                </c:pt>
                <c:pt idx="372">
                  <c:v>1.51</c:v>
                </c:pt>
                <c:pt idx="373">
                  <c:v>1.5129999999999995</c:v>
                </c:pt>
                <c:pt idx="374">
                  <c:v>1.5169999999999995</c:v>
                </c:pt>
                <c:pt idx="375">
                  <c:v>1.5209999999999995</c:v>
                </c:pt>
                <c:pt idx="376">
                  <c:v>1.5249999999999995</c:v>
                </c:pt>
                <c:pt idx="377">
                  <c:v>1.5289999999999995</c:v>
                </c:pt>
                <c:pt idx="378">
                  <c:v>1.532</c:v>
                </c:pt>
                <c:pt idx="379">
                  <c:v>1.536</c:v>
                </c:pt>
                <c:pt idx="380">
                  <c:v>1.54</c:v>
                </c:pt>
                <c:pt idx="381">
                  <c:v>1.544</c:v>
                </c:pt>
                <c:pt idx="382">
                  <c:v>1.548</c:v>
                </c:pt>
                <c:pt idx="383">
                  <c:v>1.5509999999999995</c:v>
                </c:pt>
                <c:pt idx="384">
                  <c:v>1.5549999999999995</c:v>
                </c:pt>
                <c:pt idx="385">
                  <c:v>1.5589999999999995</c:v>
                </c:pt>
                <c:pt idx="386">
                  <c:v>1.5629999999999995</c:v>
                </c:pt>
                <c:pt idx="387">
                  <c:v>1.5669999999999995</c:v>
                </c:pt>
                <c:pt idx="388">
                  <c:v>1.571</c:v>
                </c:pt>
                <c:pt idx="389">
                  <c:v>1.5740000000000001</c:v>
                </c:pt>
                <c:pt idx="390">
                  <c:v>1.5780000000000001</c:v>
                </c:pt>
                <c:pt idx="391">
                  <c:v>1.5820000000000001</c:v>
                </c:pt>
                <c:pt idx="392">
                  <c:v>1.5860000000000001</c:v>
                </c:pt>
                <c:pt idx="393">
                  <c:v>1.59</c:v>
                </c:pt>
                <c:pt idx="394">
                  <c:v>1.593</c:v>
                </c:pt>
                <c:pt idx="395">
                  <c:v>1.597</c:v>
                </c:pt>
                <c:pt idx="396">
                  <c:v>1.601</c:v>
                </c:pt>
                <c:pt idx="397">
                  <c:v>1.605</c:v>
                </c:pt>
                <c:pt idx="398">
                  <c:v>1.609</c:v>
                </c:pt>
                <c:pt idx="399">
                  <c:v>1.6120000000000001</c:v>
                </c:pt>
                <c:pt idx="400">
                  <c:v>1.6160000000000001</c:v>
                </c:pt>
                <c:pt idx="401">
                  <c:v>1.62</c:v>
                </c:pt>
                <c:pt idx="402">
                  <c:v>1.6240000000000001</c:v>
                </c:pt>
                <c:pt idx="403">
                  <c:v>1.6279999999999994</c:v>
                </c:pt>
                <c:pt idx="404">
                  <c:v>1.6319999999999995</c:v>
                </c:pt>
                <c:pt idx="405">
                  <c:v>1.635</c:v>
                </c:pt>
                <c:pt idx="406">
                  <c:v>1.639</c:v>
                </c:pt>
                <c:pt idx="407">
                  <c:v>1.643</c:v>
                </c:pt>
                <c:pt idx="408">
                  <c:v>1.647</c:v>
                </c:pt>
                <c:pt idx="409">
                  <c:v>1.651</c:v>
                </c:pt>
                <c:pt idx="410">
                  <c:v>1.6539999999999995</c:v>
                </c:pt>
                <c:pt idx="411">
                  <c:v>1.6579999999999995</c:v>
                </c:pt>
                <c:pt idx="412">
                  <c:v>1.6619999999999995</c:v>
                </c:pt>
                <c:pt idx="413">
                  <c:v>1.6659999999999995</c:v>
                </c:pt>
                <c:pt idx="414">
                  <c:v>1.6700000000000004</c:v>
                </c:pt>
                <c:pt idx="415">
                  <c:v>1.673</c:v>
                </c:pt>
                <c:pt idx="416">
                  <c:v>1.677</c:v>
                </c:pt>
                <c:pt idx="417">
                  <c:v>1.681</c:v>
                </c:pt>
                <c:pt idx="418">
                  <c:v>1.6850000000000001</c:v>
                </c:pt>
                <c:pt idx="419">
                  <c:v>1.6890000000000001</c:v>
                </c:pt>
                <c:pt idx="420">
                  <c:v>1.6930000000000001</c:v>
                </c:pt>
                <c:pt idx="421">
                  <c:v>1.6960000000000004</c:v>
                </c:pt>
                <c:pt idx="422">
                  <c:v>1.7000000000000002</c:v>
                </c:pt>
                <c:pt idx="423">
                  <c:v>1.7040000000000002</c:v>
                </c:pt>
                <c:pt idx="424">
                  <c:v>1.7080000000000002</c:v>
                </c:pt>
                <c:pt idx="425">
                  <c:v>1.7120000000000002</c:v>
                </c:pt>
                <c:pt idx="426">
                  <c:v>1.7149999999999999</c:v>
                </c:pt>
                <c:pt idx="427">
                  <c:v>1.7189999999999999</c:v>
                </c:pt>
                <c:pt idx="428">
                  <c:v>1.7229999999999999</c:v>
                </c:pt>
                <c:pt idx="429">
                  <c:v>1.7269999999999999</c:v>
                </c:pt>
                <c:pt idx="430">
                  <c:v>1.7309999999999999</c:v>
                </c:pt>
                <c:pt idx="431">
                  <c:v>1.7340000000000002</c:v>
                </c:pt>
                <c:pt idx="432">
                  <c:v>1.7380000000000002</c:v>
                </c:pt>
                <c:pt idx="433">
                  <c:v>1.7420000000000002</c:v>
                </c:pt>
                <c:pt idx="434">
                  <c:v>1.7460000000000002</c:v>
                </c:pt>
                <c:pt idx="435">
                  <c:v>1.7500000000000002</c:v>
                </c:pt>
                <c:pt idx="436">
                  <c:v>1.7540000000000002</c:v>
                </c:pt>
                <c:pt idx="437">
                  <c:v>1.7569999999999997</c:v>
                </c:pt>
                <c:pt idx="438">
                  <c:v>1.7609999999999997</c:v>
                </c:pt>
                <c:pt idx="439">
                  <c:v>1.7649999999999997</c:v>
                </c:pt>
                <c:pt idx="440">
                  <c:v>1.7689999999999997</c:v>
                </c:pt>
                <c:pt idx="441">
                  <c:v>1.7729999999999997</c:v>
                </c:pt>
                <c:pt idx="442">
                  <c:v>1.7760000000000002</c:v>
                </c:pt>
                <c:pt idx="443">
                  <c:v>1.7800000000000002</c:v>
                </c:pt>
                <c:pt idx="444">
                  <c:v>1.7840000000000003</c:v>
                </c:pt>
                <c:pt idx="445">
                  <c:v>1.7880000000000003</c:v>
                </c:pt>
                <c:pt idx="446">
                  <c:v>1.7920000000000003</c:v>
                </c:pt>
                <c:pt idx="447">
                  <c:v>1.7949999999999997</c:v>
                </c:pt>
                <c:pt idx="448">
                  <c:v>1.7989999999999997</c:v>
                </c:pt>
                <c:pt idx="449">
                  <c:v>1.8029999999999995</c:v>
                </c:pt>
                <c:pt idx="450">
                  <c:v>1.8069999999999995</c:v>
                </c:pt>
                <c:pt idx="451">
                  <c:v>1.8109999999999995</c:v>
                </c:pt>
                <c:pt idx="452">
                  <c:v>1.8149999999999995</c:v>
                </c:pt>
                <c:pt idx="453">
                  <c:v>1.8180000000000001</c:v>
                </c:pt>
                <c:pt idx="454">
                  <c:v>1.8220000000000001</c:v>
                </c:pt>
                <c:pt idx="455">
                  <c:v>1.8260000000000001</c:v>
                </c:pt>
                <c:pt idx="456">
                  <c:v>1.83</c:v>
                </c:pt>
                <c:pt idx="457">
                  <c:v>1.8340000000000001</c:v>
                </c:pt>
                <c:pt idx="458">
                  <c:v>1.837</c:v>
                </c:pt>
                <c:pt idx="459">
                  <c:v>1.841</c:v>
                </c:pt>
                <c:pt idx="460">
                  <c:v>1.845</c:v>
                </c:pt>
                <c:pt idx="461">
                  <c:v>1.849</c:v>
                </c:pt>
                <c:pt idx="462">
                  <c:v>1.853</c:v>
                </c:pt>
                <c:pt idx="463">
                  <c:v>1.8560000000000001</c:v>
                </c:pt>
                <c:pt idx="464">
                  <c:v>1.86</c:v>
                </c:pt>
                <c:pt idx="465">
                  <c:v>1.8640000000000001</c:v>
                </c:pt>
                <c:pt idx="466">
                  <c:v>1.8680000000000001</c:v>
                </c:pt>
                <c:pt idx="467">
                  <c:v>1.8720000000000001</c:v>
                </c:pt>
                <c:pt idx="468">
                  <c:v>1.8759999999999994</c:v>
                </c:pt>
                <c:pt idx="469">
                  <c:v>1.879</c:v>
                </c:pt>
                <c:pt idx="470">
                  <c:v>1.883</c:v>
                </c:pt>
                <c:pt idx="471">
                  <c:v>1.887</c:v>
                </c:pt>
                <c:pt idx="472">
                  <c:v>1.891</c:v>
                </c:pt>
                <c:pt idx="473">
                  <c:v>1.895</c:v>
                </c:pt>
                <c:pt idx="474">
                  <c:v>1.8979999999999995</c:v>
                </c:pt>
                <c:pt idx="475">
                  <c:v>1.9019999999999992</c:v>
                </c:pt>
                <c:pt idx="476">
                  <c:v>1.9059999999999993</c:v>
                </c:pt>
                <c:pt idx="477">
                  <c:v>1.9100000000000001</c:v>
                </c:pt>
                <c:pt idx="478">
                  <c:v>1.9139999999999993</c:v>
                </c:pt>
                <c:pt idx="479">
                  <c:v>1.9169999999999998</c:v>
                </c:pt>
                <c:pt idx="480">
                  <c:v>1.9209999999999998</c:v>
                </c:pt>
                <c:pt idx="481">
                  <c:v>1.9249999999999998</c:v>
                </c:pt>
                <c:pt idx="482">
                  <c:v>1.9289999999999998</c:v>
                </c:pt>
                <c:pt idx="483">
                  <c:v>1.9329999999999998</c:v>
                </c:pt>
                <c:pt idx="484">
                  <c:v>1.9369999999999998</c:v>
                </c:pt>
                <c:pt idx="485">
                  <c:v>1.9400000000000002</c:v>
                </c:pt>
                <c:pt idx="486">
                  <c:v>1.9440000000000002</c:v>
                </c:pt>
                <c:pt idx="487">
                  <c:v>1.9480000000000002</c:v>
                </c:pt>
                <c:pt idx="488">
                  <c:v>1.9520000000000002</c:v>
                </c:pt>
                <c:pt idx="489">
                  <c:v>1.9560000000000002</c:v>
                </c:pt>
                <c:pt idx="490">
                  <c:v>1.9589999999999999</c:v>
                </c:pt>
                <c:pt idx="491">
                  <c:v>1.9629999999999999</c:v>
                </c:pt>
                <c:pt idx="492">
                  <c:v>1.9669999999999999</c:v>
                </c:pt>
                <c:pt idx="493">
                  <c:v>1.9709999999999999</c:v>
                </c:pt>
                <c:pt idx="494">
                  <c:v>1.9749999999999999</c:v>
                </c:pt>
                <c:pt idx="495">
                  <c:v>1.9780000000000002</c:v>
                </c:pt>
                <c:pt idx="496">
                  <c:v>1.9820000000000002</c:v>
                </c:pt>
                <c:pt idx="497">
                  <c:v>1.9860000000000002</c:v>
                </c:pt>
                <c:pt idx="498">
                  <c:v>1.9900000000000002</c:v>
                </c:pt>
                <c:pt idx="499">
                  <c:v>1.9940000000000002</c:v>
                </c:pt>
                <c:pt idx="500">
                  <c:v>1.9980000000000002</c:v>
                </c:pt>
                <c:pt idx="501">
                  <c:v>2.0009999999999999</c:v>
                </c:pt>
                <c:pt idx="502">
                  <c:v>2.0049999999999999</c:v>
                </c:pt>
                <c:pt idx="503">
                  <c:v>2.0089999999999999</c:v>
                </c:pt>
                <c:pt idx="504">
                  <c:v>2.012999999999999</c:v>
                </c:pt>
                <c:pt idx="505">
                  <c:v>2.016999999999999</c:v>
                </c:pt>
                <c:pt idx="506">
                  <c:v>2.02</c:v>
                </c:pt>
                <c:pt idx="507">
                  <c:v>2.024</c:v>
                </c:pt>
                <c:pt idx="508">
                  <c:v>2.028</c:v>
                </c:pt>
                <c:pt idx="509">
                  <c:v>2.0319999999999991</c:v>
                </c:pt>
                <c:pt idx="510">
                  <c:v>2.0359999999999991</c:v>
                </c:pt>
                <c:pt idx="511">
                  <c:v>2.0389999999999997</c:v>
                </c:pt>
                <c:pt idx="512">
                  <c:v>2.0430000000000001</c:v>
                </c:pt>
                <c:pt idx="513">
                  <c:v>2.0470000000000002</c:v>
                </c:pt>
                <c:pt idx="514">
                  <c:v>2.0509999999999997</c:v>
                </c:pt>
                <c:pt idx="515">
                  <c:v>2.0549999999999997</c:v>
                </c:pt>
                <c:pt idx="516">
                  <c:v>2.0589999999999997</c:v>
                </c:pt>
                <c:pt idx="517">
                  <c:v>2.0619999999999998</c:v>
                </c:pt>
                <c:pt idx="518">
                  <c:v>2.0659999999999998</c:v>
                </c:pt>
                <c:pt idx="519">
                  <c:v>2.0699999999999998</c:v>
                </c:pt>
                <c:pt idx="520">
                  <c:v>2.0739999999999998</c:v>
                </c:pt>
                <c:pt idx="521">
                  <c:v>2.0779999999999998</c:v>
                </c:pt>
                <c:pt idx="522">
                  <c:v>2.081</c:v>
                </c:pt>
                <c:pt idx="523">
                  <c:v>2.085</c:v>
                </c:pt>
                <c:pt idx="524">
                  <c:v>2.089</c:v>
                </c:pt>
                <c:pt idx="525">
                  <c:v>2.093</c:v>
                </c:pt>
                <c:pt idx="526">
                  <c:v>2.097</c:v>
                </c:pt>
                <c:pt idx="527">
                  <c:v>2.1</c:v>
                </c:pt>
                <c:pt idx="528">
                  <c:v>2.1040000000000001</c:v>
                </c:pt>
                <c:pt idx="529">
                  <c:v>2.1080000000000001</c:v>
                </c:pt>
                <c:pt idx="530">
                  <c:v>2.1119999999999997</c:v>
                </c:pt>
                <c:pt idx="531">
                  <c:v>2.1159999999999997</c:v>
                </c:pt>
                <c:pt idx="532">
                  <c:v>2.12</c:v>
                </c:pt>
                <c:pt idx="533">
                  <c:v>2.1230000000000002</c:v>
                </c:pt>
                <c:pt idx="534">
                  <c:v>2.1269999999999998</c:v>
                </c:pt>
                <c:pt idx="535">
                  <c:v>2.1309999999999998</c:v>
                </c:pt>
                <c:pt idx="536">
                  <c:v>2.1349999999999998</c:v>
                </c:pt>
                <c:pt idx="537">
                  <c:v>2.1389999999999998</c:v>
                </c:pt>
                <c:pt idx="538">
                  <c:v>2.1419999999999999</c:v>
                </c:pt>
                <c:pt idx="539">
                  <c:v>2.1459999999999999</c:v>
                </c:pt>
                <c:pt idx="540">
                  <c:v>2.15</c:v>
                </c:pt>
                <c:pt idx="541">
                  <c:v>2.1539999999999999</c:v>
                </c:pt>
                <c:pt idx="542">
                  <c:v>2.1579999999999999</c:v>
                </c:pt>
                <c:pt idx="543">
                  <c:v>2.1619999999999999</c:v>
                </c:pt>
                <c:pt idx="544">
                  <c:v>2.165</c:v>
                </c:pt>
                <c:pt idx="545">
                  <c:v>2.169</c:v>
                </c:pt>
                <c:pt idx="546">
                  <c:v>2.173</c:v>
                </c:pt>
                <c:pt idx="547">
                  <c:v>2.177</c:v>
                </c:pt>
                <c:pt idx="548">
                  <c:v>2.181</c:v>
                </c:pt>
                <c:pt idx="549">
                  <c:v>2.1840000000000002</c:v>
                </c:pt>
                <c:pt idx="550">
                  <c:v>2.1880000000000002</c:v>
                </c:pt>
                <c:pt idx="551">
                  <c:v>2.1919999999999997</c:v>
                </c:pt>
                <c:pt idx="552">
                  <c:v>2.1959999999999997</c:v>
                </c:pt>
                <c:pt idx="553">
                  <c:v>2.2000000000000002</c:v>
                </c:pt>
                <c:pt idx="554">
                  <c:v>2.2029999999999998</c:v>
                </c:pt>
                <c:pt idx="555">
                  <c:v>2.2069999999999999</c:v>
                </c:pt>
                <c:pt idx="556">
                  <c:v>2.2109999999999999</c:v>
                </c:pt>
                <c:pt idx="557">
                  <c:v>2.2149999999999999</c:v>
                </c:pt>
                <c:pt idx="558">
                  <c:v>2.2189999999999999</c:v>
                </c:pt>
                <c:pt idx="559">
                  <c:v>2.2229999999999999</c:v>
                </c:pt>
                <c:pt idx="560">
                  <c:v>2.226</c:v>
                </c:pt>
                <c:pt idx="561">
                  <c:v>2.23</c:v>
                </c:pt>
                <c:pt idx="562">
                  <c:v>2.234</c:v>
                </c:pt>
                <c:pt idx="563">
                  <c:v>2.238</c:v>
                </c:pt>
                <c:pt idx="564">
                  <c:v>2.242</c:v>
                </c:pt>
                <c:pt idx="565">
                  <c:v>2.2450000000000001</c:v>
                </c:pt>
                <c:pt idx="566">
                  <c:v>2.2490000000000001</c:v>
                </c:pt>
                <c:pt idx="567">
                  <c:v>2.2530000000000001</c:v>
                </c:pt>
                <c:pt idx="568">
                  <c:v>2.2570000000000001</c:v>
                </c:pt>
                <c:pt idx="569">
                  <c:v>2.2610000000000001</c:v>
                </c:pt>
                <c:pt idx="570">
                  <c:v>2.2640000000000002</c:v>
                </c:pt>
                <c:pt idx="571">
                  <c:v>2.2680000000000002</c:v>
                </c:pt>
                <c:pt idx="572">
                  <c:v>2.2719999999999998</c:v>
                </c:pt>
                <c:pt idx="573">
                  <c:v>2.2759999999999998</c:v>
                </c:pt>
                <c:pt idx="574">
                  <c:v>2.2799999999999998</c:v>
                </c:pt>
                <c:pt idx="575">
                  <c:v>2.2840000000000007</c:v>
                </c:pt>
                <c:pt idx="576">
                  <c:v>2.2869999999999999</c:v>
                </c:pt>
                <c:pt idx="577">
                  <c:v>2.2909999999999999</c:v>
                </c:pt>
                <c:pt idx="578">
                  <c:v>2.2949999999999999</c:v>
                </c:pt>
                <c:pt idx="579">
                  <c:v>2.2989999999999999</c:v>
                </c:pt>
                <c:pt idx="580">
                  <c:v>2.302999999999999</c:v>
                </c:pt>
                <c:pt idx="581">
                  <c:v>2.3059999999999992</c:v>
                </c:pt>
                <c:pt idx="582">
                  <c:v>2.3099999999999992</c:v>
                </c:pt>
                <c:pt idx="583">
                  <c:v>2.3139999999999992</c:v>
                </c:pt>
                <c:pt idx="584">
                  <c:v>2.3179999999999992</c:v>
                </c:pt>
                <c:pt idx="585">
                  <c:v>2.3219999999999992</c:v>
                </c:pt>
                <c:pt idx="586">
                  <c:v>2.3249999999999997</c:v>
                </c:pt>
                <c:pt idx="587">
                  <c:v>2.3289999999999997</c:v>
                </c:pt>
                <c:pt idx="588">
                  <c:v>2.3329999999999993</c:v>
                </c:pt>
                <c:pt idx="589">
                  <c:v>2.3369999999999993</c:v>
                </c:pt>
                <c:pt idx="590">
                  <c:v>2.3409999999999997</c:v>
                </c:pt>
                <c:pt idx="591">
                  <c:v>2.3449999999999998</c:v>
                </c:pt>
                <c:pt idx="592">
                  <c:v>2.3479999999999999</c:v>
                </c:pt>
                <c:pt idx="593">
                  <c:v>2.351999999999999</c:v>
                </c:pt>
                <c:pt idx="594">
                  <c:v>2.355999999999999</c:v>
                </c:pt>
                <c:pt idx="595">
                  <c:v>2.36</c:v>
                </c:pt>
                <c:pt idx="596">
                  <c:v>2.3639999999999999</c:v>
                </c:pt>
                <c:pt idx="597">
                  <c:v>2.367</c:v>
                </c:pt>
                <c:pt idx="598">
                  <c:v>2.3709999999999991</c:v>
                </c:pt>
                <c:pt idx="599">
                  <c:v>2.3749999999999991</c:v>
                </c:pt>
                <c:pt idx="600">
                  <c:v>2.3789999999999991</c:v>
                </c:pt>
                <c:pt idx="601">
                  <c:v>2.383</c:v>
                </c:pt>
                <c:pt idx="602">
                  <c:v>2.3859999999999997</c:v>
                </c:pt>
                <c:pt idx="603">
                  <c:v>2.3899999999999997</c:v>
                </c:pt>
                <c:pt idx="604">
                  <c:v>2.3939999999999997</c:v>
                </c:pt>
                <c:pt idx="605">
                  <c:v>2.3979999999999997</c:v>
                </c:pt>
                <c:pt idx="606">
                  <c:v>2.4019999999999997</c:v>
                </c:pt>
                <c:pt idx="607">
                  <c:v>2.4059999999999997</c:v>
                </c:pt>
                <c:pt idx="608">
                  <c:v>2.4089999999999998</c:v>
                </c:pt>
                <c:pt idx="609">
                  <c:v>2.4129999999999989</c:v>
                </c:pt>
                <c:pt idx="610">
                  <c:v>2.4169999999999989</c:v>
                </c:pt>
                <c:pt idx="611">
                  <c:v>2.4209999999999998</c:v>
                </c:pt>
                <c:pt idx="612">
                  <c:v>2.4249999999999998</c:v>
                </c:pt>
                <c:pt idx="613">
                  <c:v>2.4279999999999999</c:v>
                </c:pt>
                <c:pt idx="614">
                  <c:v>2.4319999999999991</c:v>
                </c:pt>
                <c:pt idx="615">
                  <c:v>2.4359999999999991</c:v>
                </c:pt>
                <c:pt idx="616">
                  <c:v>2.44</c:v>
                </c:pt>
                <c:pt idx="617">
                  <c:v>2.444</c:v>
                </c:pt>
                <c:pt idx="618">
                  <c:v>2.4470000000000001</c:v>
                </c:pt>
                <c:pt idx="619">
                  <c:v>2.4509999999999992</c:v>
                </c:pt>
                <c:pt idx="620">
                  <c:v>2.4549999999999992</c:v>
                </c:pt>
                <c:pt idx="621">
                  <c:v>2.4589999999999992</c:v>
                </c:pt>
                <c:pt idx="622">
                  <c:v>2.4630000000000001</c:v>
                </c:pt>
                <c:pt idx="623">
                  <c:v>2.4659999999999997</c:v>
                </c:pt>
                <c:pt idx="624">
                  <c:v>2.4699999999999998</c:v>
                </c:pt>
                <c:pt idx="625">
                  <c:v>2.4739999999999998</c:v>
                </c:pt>
                <c:pt idx="626">
                  <c:v>2.4779999999999998</c:v>
                </c:pt>
                <c:pt idx="627">
                  <c:v>2.4819999999999998</c:v>
                </c:pt>
                <c:pt idx="628">
                  <c:v>2.4859999999999998</c:v>
                </c:pt>
                <c:pt idx="629">
                  <c:v>2.4889999999999999</c:v>
                </c:pt>
                <c:pt idx="630">
                  <c:v>2.492999999999999</c:v>
                </c:pt>
                <c:pt idx="631">
                  <c:v>2.496999999999999</c:v>
                </c:pt>
                <c:pt idx="632">
                  <c:v>2.5009999999999999</c:v>
                </c:pt>
                <c:pt idx="633">
                  <c:v>2.5049999999999999</c:v>
                </c:pt>
                <c:pt idx="634">
                  <c:v>2.508</c:v>
                </c:pt>
                <c:pt idx="635">
                  <c:v>2.5119999999999991</c:v>
                </c:pt>
                <c:pt idx="636">
                  <c:v>2.5159999999999991</c:v>
                </c:pt>
                <c:pt idx="637">
                  <c:v>2.52</c:v>
                </c:pt>
                <c:pt idx="638">
                  <c:v>2.524</c:v>
                </c:pt>
                <c:pt idx="639">
                  <c:v>2.528</c:v>
                </c:pt>
                <c:pt idx="640">
                  <c:v>2.5309999999999997</c:v>
                </c:pt>
                <c:pt idx="641">
                  <c:v>2.5349999999999997</c:v>
                </c:pt>
                <c:pt idx="642">
                  <c:v>2.5389999999999997</c:v>
                </c:pt>
                <c:pt idx="643">
                  <c:v>2.5430000000000001</c:v>
                </c:pt>
                <c:pt idx="644">
                  <c:v>2.5470000000000002</c:v>
                </c:pt>
                <c:pt idx="645">
                  <c:v>2.5499999999999998</c:v>
                </c:pt>
                <c:pt idx="646">
                  <c:v>2.5539999999999998</c:v>
                </c:pt>
                <c:pt idx="647">
                  <c:v>2.5579999999999998</c:v>
                </c:pt>
                <c:pt idx="648">
                  <c:v>2.5619999999999998</c:v>
                </c:pt>
                <c:pt idx="649">
                  <c:v>2.5659999999999998</c:v>
                </c:pt>
                <c:pt idx="650">
                  <c:v>2.569</c:v>
                </c:pt>
                <c:pt idx="651">
                  <c:v>2.573</c:v>
                </c:pt>
                <c:pt idx="652">
                  <c:v>2.577</c:v>
                </c:pt>
                <c:pt idx="653">
                  <c:v>2.581</c:v>
                </c:pt>
                <c:pt idx="654">
                  <c:v>2.585</c:v>
                </c:pt>
                <c:pt idx="655">
                  <c:v>2.589</c:v>
                </c:pt>
                <c:pt idx="656">
                  <c:v>2.5919999999999992</c:v>
                </c:pt>
                <c:pt idx="657">
                  <c:v>2.5959999999999992</c:v>
                </c:pt>
                <c:pt idx="658">
                  <c:v>2.6</c:v>
                </c:pt>
                <c:pt idx="659">
                  <c:v>2.6040000000000001</c:v>
                </c:pt>
                <c:pt idx="660">
                  <c:v>2.6080000000000001</c:v>
                </c:pt>
                <c:pt idx="661">
                  <c:v>2.6109999999999998</c:v>
                </c:pt>
                <c:pt idx="662">
                  <c:v>2.6149999999999998</c:v>
                </c:pt>
                <c:pt idx="663">
                  <c:v>2.6189999999999998</c:v>
                </c:pt>
                <c:pt idx="664">
                  <c:v>2.6230000000000002</c:v>
                </c:pt>
                <c:pt idx="665">
                  <c:v>2.6269999999999998</c:v>
                </c:pt>
                <c:pt idx="666">
                  <c:v>2.63</c:v>
                </c:pt>
                <c:pt idx="667">
                  <c:v>2.6339999999999999</c:v>
                </c:pt>
                <c:pt idx="668">
                  <c:v>2.6379999999999999</c:v>
                </c:pt>
                <c:pt idx="669">
                  <c:v>2.6419999999999999</c:v>
                </c:pt>
                <c:pt idx="670">
                  <c:v>2.6459999999999999</c:v>
                </c:pt>
                <c:pt idx="671">
                  <c:v>2.65</c:v>
                </c:pt>
                <c:pt idx="672">
                  <c:v>2.653</c:v>
                </c:pt>
                <c:pt idx="673">
                  <c:v>2.657</c:v>
                </c:pt>
                <c:pt idx="674">
                  <c:v>2.661</c:v>
                </c:pt>
                <c:pt idx="675">
                  <c:v>2.665</c:v>
                </c:pt>
                <c:pt idx="676">
                  <c:v>2.669</c:v>
                </c:pt>
                <c:pt idx="677">
                  <c:v>2.6719999999999997</c:v>
                </c:pt>
                <c:pt idx="678">
                  <c:v>2.6759999999999997</c:v>
                </c:pt>
                <c:pt idx="679">
                  <c:v>2.68</c:v>
                </c:pt>
                <c:pt idx="680">
                  <c:v>2.6840000000000002</c:v>
                </c:pt>
                <c:pt idx="681">
                  <c:v>2.6880000000000002</c:v>
                </c:pt>
                <c:pt idx="682">
                  <c:v>2.6909999999999998</c:v>
                </c:pt>
                <c:pt idx="683">
                  <c:v>2.6949999999999998</c:v>
                </c:pt>
                <c:pt idx="684">
                  <c:v>2.6989999999999998</c:v>
                </c:pt>
                <c:pt idx="685">
                  <c:v>2.7029999999999998</c:v>
                </c:pt>
                <c:pt idx="686">
                  <c:v>2.7069999999999999</c:v>
                </c:pt>
                <c:pt idx="687">
                  <c:v>2.7109999999999999</c:v>
                </c:pt>
                <c:pt idx="688">
                  <c:v>2.714</c:v>
                </c:pt>
                <c:pt idx="689">
                  <c:v>2.718</c:v>
                </c:pt>
                <c:pt idx="690">
                  <c:v>2.722</c:v>
                </c:pt>
                <c:pt idx="691">
                  <c:v>2.726</c:v>
                </c:pt>
                <c:pt idx="692">
                  <c:v>2.73</c:v>
                </c:pt>
                <c:pt idx="693">
                  <c:v>2.7330000000000001</c:v>
                </c:pt>
                <c:pt idx="694">
                  <c:v>2.7370000000000001</c:v>
                </c:pt>
                <c:pt idx="695">
                  <c:v>2.7410000000000001</c:v>
                </c:pt>
                <c:pt idx="696">
                  <c:v>2.7450000000000001</c:v>
                </c:pt>
                <c:pt idx="697">
                  <c:v>2.7490000000000001</c:v>
                </c:pt>
                <c:pt idx="698">
                  <c:v>2.7519999999999998</c:v>
                </c:pt>
                <c:pt idx="699">
                  <c:v>2.7559999999999998</c:v>
                </c:pt>
                <c:pt idx="700">
                  <c:v>2.7600000000000002</c:v>
                </c:pt>
                <c:pt idx="701">
                  <c:v>2.7640000000000002</c:v>
                </c:pt>
                <c:pt idx="702">
                  <c:v>2.7680000000000002</c:v>
                </c:pt>
                <c:pt idx="703">
                  <c:v>2.7719999999999998</c:v>
                </c:pt>
                <c:pt idx="704">
                  <c:v>2.7749999999999999</c:v>
                </c:pt>
                <c:pt idx="705">
                  <c:v>2.7789999999999999</c:v>
                </c:pt>
                <c:pt idx="706">
                  <c:v>2.7829999999999999</c:v>
                </c:pt>
                <c:pt idx="707">
                  <c:v>2.7869999999999999</c:v>
                </c:pt>
                <c:pt idx="708">
                  <c:v>2.7909999999999999</c:v>
                </c:pt>
                <c:pt idx="709">
                  <c:v>2.794</c:v>
                </c:pt>
                <c:pt idx="710">
                  <c:v>2.798</c:v>
                </c:pt>
                <c:pt idx="711">
                  <c:v>2.8019999999999992</c:v>
                </c:pt>
                <c:pt idx="712">
                  <c:v>2.8059999999999992</c:v>
                </c:pt>
                <c:pt idx="713">
                  <c:v>2.8099999999999992</c:v>
                </c:pt>
                <c:pt idx="714">
                  <c:v>2.8129999999999993</c:v>
                </c:pt>
                <c:pt idx="715">
                  <c:v>2.8169999999999993</c:v>
                </c:pt>
                <c:pt idx="716">
                  <c:v>2.8209999999999997</c:v>
                </c:pt>
                <c:pt idx="717">
                  <c:v>2.8249999999999997</c:v>
                </c:pt>
                <c:pt idx="718">
                  <c:v>2.8289999999999997</c:v>
                </c:pt>
                <c:pt idx="719">
                  <c:v>2.8329999999999993</c:v>
                </c:pt>
                <c:pt idx="720">
                  <c:v>2.835999999999999</c:v>
                </c:pt>
                <c:pt idx="721">
                  <c:v>2.84</c:v>
                </c:pt>
                <c:pt idx="722">
                  <c:v>2.8439999999999999</c:v>
                </c:pt>
                <c:pt idx="723">
                  <c:v>2.8479999999999999</c:v>
                </c:pt>
                <c:pt idx="724">
                  <c:v>2.851999999999999</c:v>
                </c:pt>
                <c:pt idx="725">
                  <c:v>2.8549999999999991</c:v>
                </c:pt>
                <c:pt idx="726">
                  <c:v>2.8589999999999991</c:v>
                </c:pt>
                <c:pt idx="727">
                  <c:v>2.863</c:v>
                </c:pt>
                <c:pt idx="728">
                  <c:v>2.867</c:v>
                </c:pt>
                <c:pt idx="729">
                  <c:v>2.8709999999999991</c:v>
                </c:pt>
                <c:pt idx="730">
                  <c:v>2.8739999999999997</c:v>
                </c:pt>
                <c:pt idx="731">
                  <c:v>2.8779999999999997</c:v>
                </c:pt>
                <c:pt idx="732">
                  <c:v>2.8819999999999997</c:v>
                </c:pt>
                <c:pt idx="733">
                  <c:v>2.8859999999999997</c:v>
                </c:pt>
                <c:pt idx="734">
                  <c:v>2.8899999999999997</c:v>
                </c:pt>
                <c:pt idx="735">
                  <c:v>2.8939999999999997</c:v>
                </c:pt>
                <c:pt idx="736">
                  <c:v>2.8969999999999989</c:v>
                </c:pt>
                <c:pt idx="737">
                  <c:v>2.9009999999999998</c:v>
                </c:pt>
                <c:pt idx="738">
                  <c:v>2.9049999999999998</c:v>
                </c:pt>
                <c:pt idx="739">
                  <c:v>2.9089999999999998</c:v>
                </c:pt>
                <c:pt idx="740">
                  <c:v>2.9129999999999989</c:v>
                </c:pt>
                <c:pt idx="741">
                  <c:v>2.915999999999999</c:v>
                </c:pt>
                <c:pt idx="742">
                  <c:v>2.92</c:v>
                </c:pt>
                <c:pt idx="743">
                  <c:v>2.9239999999999999</c:v>
                </c:pt>
                <c:pt idx="744">
                  <c:v>2.9279999999999999</c:v>
                </c:pt>
                <c:pt idx="745">
                  <c:v>2.9319999999999991</c:v>
                </c:pt>
                <c:pt idx="746">
                  <c:v>2.9349999999999992</c:v>
                </c:pt>
                <c:pt idx="747">
                  <c:v>2.9389999999999992</c:v>
                </c:pt>
                <c:pt idx="748">
                  <c:v>2.9430000000000001</c:v>
                </c:pt>
                <c:pt idx="749">
                  <c:v>2.9470000000000001</c:v>
                </c:pt>
                <c:pt idx="750">
                  <c:v>2.9509999999999992</c:v>
                </c:pt>
                <c:pt idx="751">
                  <c:v>2.9549999999999992</c:v>
                </c:pt>
                <c:pt idx="752">
                  <c:v>2.9579999999999997</c:v>
                </c:pt>
                <c:pt idx="753">
                  <c:v>2.9619999999999997</c:v>
                </c:pt>
                <c:pt idx="754">
                  <c:v>2.9659999999999997</c:v>
                </c:pt>
                <c:pt idx="755">
                  <c:v>2.9699999999999998</c:v>
                </c:pt>
                <c:pt idx="756">
                  <c:v>2.9739999999999998</c:v>
                </c:pt>
                <c:pt idx="757">
                  <c:v>2.976999999999999</c:v>
                </c:pt>
                <c:pt idx="758">
                  <c:v>2.9809999999999999</c:v>
                </c:pt>
                <c:pt idx="759">
                  <c:v>2.9849999999999999</c:v>
                </c:pt>
                <c:pt idx="760">
                  <c:v>2.9889999999999999</c:v>
                </c:pt>
                <c:pt idx="761">
                  <c:v>2.992999999999999</c:v>
                </c:pt>
                <c:pt idx="762">
                  <c:v>2.9959999999999991</c:v>
                </c:pt>
                <c:pt idx="763">
                  <c:v>3</c:v>
                </c:pt>
                <c:pt idx="764">
                  <c:v>3.004</c:v>
                </c:pt>
                <c:pt idx="765">
                  <c:v>3.008</c:v>
                </c:pt>
                <c:pt idx="766">
                  <c:v>3.0119999999999991</c:v>
                </c:pt>
                <c:pt idx="767">
                  <c:v>3.0159999999999991</c:v>
                </c:pt>
                <c:pt idx="768">
                  <c:v>3.0189999999999997</c:v>
                </c:pt>
                <c:pt idx="769">
                  <c:v>3.0230000000000001</c:v>
                </c:pt>
                <c:pt idx="770">
                  <c:v>3.0270000000000001</c:v>
                </c:pt>
                <c:pt idx="771">
                  <c:v>3.0309999999999997</c:v>
                </c:pt>
                <c:pt idx="772">
                  <c:v>3.0349999999999997</c:v>
                </c:pt>
                <c:pt idx="773">
                  <c:v>3.0379999999999998</c:v>
                </c:pt>
                <c:pt idx="774">
                  <c:v>3.0419999999999998</c:v>
                </c:pt>
                <c:pt idx="775">
                  <c:v>3.0459999999999998</c:v>
                </c:pt>
                <c:pt idx="776">
                  <c:v>3.05</c:v>
                </c:pt>
                <c:pt idx="777">
                  <c:v>3.0539999999999998</c:v>
                </c:pt>
                <c:pt idx="778">
                  <c:v>3.0569999999999991</c:v>
                </c:pt>
                <c:pt idx="779">
                  <c:v>3.0609999999999999</c:v>
                </c:pt>
                <c:pt idx="780">
                  <c:v>3.0649999999999999</c:v>
                </c:pt>
                <c:pt idx="781">
                  <c:v>3.069</c:v>
                </c:pt>
                <c:pt idx="782">
                  <c:v>3.073</c:v>
                </c:pt>
                <c:pt idx="783">
                  <c:v>3.077</c:v>
                </c:pt>
                <c:pt idx="784">
                  <c:v>3.08</c:v>
                </c:pt>
                <c:pt idx="785">
                  <c:v>3.0840000000000001</c:v>
                </c:pt>
                <c:pt idx="786">
                  <c:v>3.0880000000000001</c:v>
                </c:pt>
                <c:pt idx="787">
                  <c:v>3.0919999999999992</c:v>
                </c:pt>
                <c:pt idx="788">
                  <c:v>3.0959999999999992</c:v>
                </c:pt>
                <c:pt idx="789">
                  <c:v>3.0989999999999998</c:v>
                </c:pt>
                <c:pt idx="790">
                  <c:v>3.1030000000000002</c:v>
                </c:pt>
                <c:pt idx="791">
                  <c:v>3.1070000000000002</c:v>
                </c:pt>
                <c:pt idx="792">
                  <c:v>3.1109999999999998</c:v>
                </c:pt>
                <c:pt idx="793">
                  <c:v>3.1149999999999998</c:v>
                </c:pt>
                <c:pt idx="794">
                  <c:v>3.1179999999999999</c:v>
                </c:pt>
                <c:pt idx="795">
                  <c:v>3.1219999999999999</c:v>
                </c:pt>
                <c:pt idx="796">
                  <c:v>3.1259999999999999</c:v>
                </c:pt>
                <c:pt idx="797">
                  <c:v>3.13</c:v>
                </c:pt>
                <c:pt idx="798">
                  <c:v>3.1339999999999999</c:v>
                </c:pt>
                <c:pt idx="799">
                  <c:v>3.1379999999999999</c:v>
                </c:pt>
                <c:pt idx="800">
                  <c:v>3.141</c:v>
                </c:pt>
                <c:pt idx="801">
                  <c:v>3.145</c:v>
                </c:pt>
                <c:pt idx="802">
                  <c:v>3.149</c:v>
                </c:pt>
                <c:pt idx="803">
                  <c:v>3.153</c:v>
                </c:pt>
                <c:pt idx="804">
                  <c:v>3.157</c:v>
                </c:pt>
                <c:pt idx="805">
                  <c:v>3.16</c:v>
                </c:pt>
                <c:pt idx="806">
                  <c:v>3.1640000000000001</c:v>
                </c:pt>
                <c:pt idx="807">
                  <c:v>3.1680000000000001</c:v>
                </c:pt>
                <c:pt idx="808">
                  <c:v>3.1719999999999997</c:v>
                </c:pt>
                <c:pt idx="809">
                  <c:v>3.1759999999999997</c:v>
                </c:pt>
                <c:pt idx="810">
                  <c:v>3.1789999999999998</c:v>
                </c:pt>
                <c:pt idx="811">
                  <c:v>3.1829999999999998</c:v>
                </c:pt>
                <c:pt idx="812">
                  <c:v>3.1869999999999998</c:v>
                </c:pt>
                <c:pt idx="813">
                  <c:v>3.1909999999999998</c:v>
                </c:pt>
                <c:pt idx="814">
                  <c:v>3.1949999999999998</c:v>
                </c:pt>
                <c:pt idx="815">
                  <c:v>3.1989999999999998</c:v>
                </c:pt>
                <c:pt idx="816">
                  <c:v>3.202</c:v>
                </c:pt>
                <c:pt idx="817">
                  <c:v>3.206</c:v>
                </c:pt>
                <c:pt idx="818">
                  <c:v>3.21</c:v>
                </c:pt>
                <c:pt idx="819">
                  <c:v>3.214</c:v>
                </c:pt>
                <c:pt idx="820">
                  <c:v>3.218</c:v>
                </c:pt>
                <c:pt idx="821">
                  <c:v>3.2210000000000001</c:v>
                </c:pt>
                <c:pt idx="822">
                  <c:v>3.2250000000000001</c:v>
                </c:pt>
                <c:pt idx="823">
                  <c:v>3.2290000000000001</c:v>
                </c:pt>
                <c:pt idx="824">
                  <c:v>3.2330000000000001</c:v>
                </c:pt>
                <c:pt idx="825">
                  <c:v>3.2370000000000001</c:v>
                </c:pt>
                <c:pt idx="826">
                  <c:v>3.24</c:v>
                </c:pt>
                <c:pt idx="827">
                  <c:v>3.2440000000000002</c:v>
                </c:pt>
                <c:pt idx="828">
                  <c:v>3.2480000000000002</c:v>
                </c:pt>
                <c:pt idx="829">
                  <c:v>3.2519999999999998</c:v>
                </c:pt>
                <c:pt idx="830">
                  <c:v>3.2559999999999998</c:v>
                </c:pt>
                <c:pt idx="831">
                  <c:v>3.2600000000000002</c:v>
                </c:pt>
                <c:pt idx="832">
                  <c:v>3.2629999999999999</c:v>
                </c:pt>
                <c:pt idx="833">
                  <c:v>3.2669999999999999</c:v>
                </c:pt>
                <c:pt idx="834">
                  <c:v>3.2709999999999999</c:v>
                </c:pt>
                <c:pt idx="835">
                  <c:v>3.2749999999999999</c:v>
                </c:pt>
                <c:pt idx="836">
                  <c:v>3.2789999999999999</c:v>
                </c:pt>
                <c:pt idx="837">
                  <c:v>3.282</c:v>
                </c:pt>
                <c:pt idx="838">
                  <c:v>3.286</c:v>
                </c:pt>
                <c:pt idx="839">
                  <c:v>3.29</c:v>
                </c:pt>
                <c:pt idx="840">
                  <c:v>3.294</c:v>
                </c:pt>
                <c:pt idx="841">
                  <c:v>3.298</c:v>
                </c:pt>
                <c:pt idx="842">
                  <c:v>3.3009999999999997</c:v>
                </c:pt>
                <c:pt idx="843">
                  <c:v>3.3049999999999997</c:v>
                </c:pt>
                <c:pt idx="844">
                  <c:v>3.3089999999999997</c:v>
                </c:pt>
                <c:pt idx="845">
                  <c:v>3.3129999999999993</c:v>
                </c:pt>
                <c:pt idx="846">
                  <c:v>3.3169999999999993</c:v>
                </c:pt>
                <c:pt idx="847">
                  <c:v>3.3209999999999997</c:v>
                </c:pt>
                <c:pt idx="848">
                  <c:v>3.3239999999999998</c:v>
                </c:pt>
                <c:pt idx="849">
                  <c:v>3.3279999999999998</c:v>
                </c:pt>
                <c:pt idx="850">
                  <c:v>3.331999999999999</c:v>
                </c:pt>
                <c:pt idx="851">
                  <c:v>3.335999999999999</c:v>
                </c:pt>
                <c:pt idx="852">
                  <c:v>3.34</c:v>
                </c:pt>
                <c:pt idx="853">
                  <c:v>3.343</c:v>
                </c:pt>
                <c:pt idx="854">
                  <c:v>3.347</c:v>
                </c:pt>
                <c:pt idx="855">
                  <c:v>3.3509999999999991</c:v>
                </c:pt>
                <c:pt idx="856">
                  <c:v>3.3549999999999991</c:v>
                </c:pt>
                <c:pt idx="857">
                  <c:v>3.3589999999999991</c:v>
                </c:pt>
                <c:pt idx="858">
                  <c:v>3.3619999999999997</c:v>
                </c:pt>
                <c:pt idx="859">
                  <c:v>3.3659999999999997</c:v>
                </c:pt>
                <c:pt idx="860">
                  <c:v>3.3699999999999997</c:v>
                </c:pt>
                <c:pt idx="861">
                  <c:v>3.3739999999999997</c:v>
                </c:pt>
                <c:pt idx="862">
                  <c:v>3.3779999999999997</c:v>
                </c:pt>
                <c:pt idx="863">
                  <c:v>3.3819999999999997</c:v>
                </c:pt>
                <c:pt idx="864">
                  <c:v>3.3849999999999998</c:v>
                </c:pt>
                <c:pt idx="865">
                  <c:v>3.3889999999999998</c:v>
                </c:pt>
                <c:pt idx="866">
                  <c:v>3.3929999999999989</c:v>
                </c:pt>
                <c:pt idx="867">
                  <c:v>3.3969999999999989</c:v>
                </c:pt>
                <c:pt idx="868">
                  <c:v>3.4009999999999998</c:v>
                </c:pt>
                <c:pt idx="869">
                  <c:v>3.4039999999999999</c:v>
                </c:pt>
                <c:pt idx="870">
                  <c:v>3.4079999999999999</c:v>
                </c:pt>
                <c:pt idx="871">
                  <c:v>3.411999999999999</c:v>
                </c:pt>
                <c:pt idx="872">
                  <c:v>3.415999999999999</c:v>
                </c:pt>
                <c:pt idx="873">
                  <c:v>3.42</c:v>
                </c:pt>
                <c:pt idx="874">
                  <c:v>3.423</c:v>
                </c:pt>
                <c:pt idx="875">
                  <c:v>3.427</c:v>
                </c:pt>
                <c:pt idx="876">
                  <c:v>3.4309999999999992</c:v>
                </c:pt>
                <c:pt idx="877">
                  <c:v>3.4349999999999992</c:v>
                </c:pt>
                <c:pt idx="878">
                  <c:v>3.4389999999999992</c:v>
                </c:pt>
                <c:pt idx="879">
                  <c:v>3.4430000000000001</c:v>
                </c:pt>
                <c:pt idx="880">
                  <c:v>3.4459999999999997</c:v>
                </c:pt>
                <c:pt idx="881">
                  <c:v>3.4499999999999997</c:v>
                </c:pt>
                <c:pt idx="882">
                  <c:v>3.4539999999999997</c:v>
                </c:pt>
                <c:pt idx="883">
                  <c:v>3.4579999999999997</c:v>
                </c:pt>
                <c:pt idx="884">
                  <c:v>3.4619999999999997</c:v>
                </c:pt>
                <c:pt idx="885">
                  <c:v>3.4649999999999999</c:v>
                </c:pt>
                <c:pt idx="886">
                  <c:v>3.4689999999999999</c:v>
                </c:pt>
                <c:pt idx="887">
                  <c:v>3.472999999999999</c:v>
                </c:pt>
                <c:pt idx="888">
                  <c:v>3.476999999999999</c:v>
                </c:pt>
                <c:pt idx="889">
                  <c:v>3.4809999999999999</c:v>
                </c:pt>
                <c:pt idx="890">
                  <c:v>3.484</c:v>
                </c:pt>
                <c:pt idx="891">
                  <c:v>3.488</c:v>
                </c:pt>
                <c:pt idx="892">
                  <c:v>3.4919999999999991</c:v>
                </c:pt>
                <c:pt idx="893">
                  <c:v>3.4959999999999991</c:v>
                </c:pt>
                <c:pt idx="894">
                  <c:v>3.5</c:v>
                </c:pt>
                <c:pt idx="895">
                  <c:v>3.504</c:v>
                </c:pt>
                <c:pt idx="896">
                  <c:v>3.5070000000000001</c:v>
                </c:pt>
                <c:pt idx="897">
                  <c:v>3.5109999999999997</c:v>
                </c:pt>
                <c:pt idx="898">
                  <c:v>3.5149999999999997</c:v>
                </c:pt>
                <c:pt idx="899">
                  <c:v>3.5189999999999997</c:v>
                </c:pt>
                <c:pt idx="900">
                  <c:v>3.5230000000000001</c:v>
                </c:pt>
                <c:pt idx="901">
                  <c:v>3.5259999999999998</c:v>
                </c:pt>
                <c:pt idx="902">
                  <c:v>3.53</c:v>
                </c:pt>
                <c:pt idx="903">
                  <c:v>3.5339999999999998</c:v>
                </c:pt>
                <c:pt idx="904">
                  <c:v>3.5379999999999998</c:v>
                </c:pt>
                <c:pt idx="905">
                  <c:v>3.5419999999999998</c:v>
                </c:pt>
                <c:pt idx="906">
                  <c:v>3.5449999999999999</c:v>
                </c:pt>
                <c:pt idx="907">
                  <c:v>3.5489999999999999</c:v>
                </c:pt>
                <c:pt idx="908">
                  <c:v>3.552999999999999</c:v>
                </c:pt>
                <c:pt idx="909">
                  <c:v>3.5569999999999991</c:v>
                </c:pt>
                <c:pt idx="910">
                  <c:v>3.5609999999999999</c:v>
                </c:pt>
                <c:pt idx="911">
                  <c:v>3.5649999999999999</c:v>
                </c:pt>
                <c:pt idx="912">
                  <c:v>3.5680000000000001</c:v>
                </c:pt>
                <c:pt idx="913">
                  <c:v>3.5719999999999992</c:v>
                </c:pt>
                <c:pt idx="914">
                  <c:v>3.5759999999999992</c:v>
                </c:pt>
                <c:pt idx="915">
                  <c:v>3.58</c:v>
                </c:pt>
                <c:pt idx="916">
                  <c:v>3.5840000000000001</c:v>
                </c:pt>
                <c:pt idx="917">
                  <c:v>3.5870000000000002</c:v>
                </c:pt>
                <c:pt idx="918">
                  <c:v>3.5909999999999997</c:v>
                </c:pt>
                <c:pt idx="919">
                  <c:v>3.5949999999999998</c:v>
                </c:pt>
                <c:pt idx="920">
                  <c:v>3.5989999999999998</c:v>
                </c:pt>
                <c:pt idx="921">
                  <c:v>3.6030000000000002</c:v>
                </c:pt>
                <c:pt idx="922">
                  <c:v>3.6059999999999999</c:v>
                </c:pt>
                <c:pt idx="923">
                  <c:v>3.61</c:v>
                </c:pt>
                <c:pt idx="924">
                  <c:v>3.6139999999999999</c:v>
                </c:pt>
                <c:pt idx="925">
                  <c:v>3.6179999999999999</c:v>
                </c:pt>
                <c:pt idx="926">
                  <c:v>3.6219999999999999</c:v>
                </c:pt>
                <c:pt idx="927">
                  <c:v>3.6259999999999999</c:v>
                </c:pt>
                <c:pt idx="928">
                  <c:v>3.629</c:v>
                </c:pt>
                <c:pt idx="929">
                  <c:v>3.633</c:v>
                </c:pt>
                <c:pt idx="930">
                  <c:v>3.637</c:v>
                </c:pt>
                <c:pt idx="931">
                  <c:v>3.641</c:v>
                </c:pt>
                <c:pt idx="932">
                  <c:v>3.645</c:v>
                </c:pt>
                <c:pt idx="933">
                  <c:v>3.6480000000000001</c:v>
                </c:pt>
                <c:pt idx="934">
                  <c:v>3.6519999999999997</c:v>
                </c:pt>
                <c:pt idx="935">
                  <c:v>3.6559999999999997</c:v>
                </c:pt>
                <c:pt idx="936">
                  <c:v>3.66</c:v>
                </c:pt>
                <c:pt idx="937">
                  <c:v>3.6640000000000001</c:v>
                </c:pt>
                <c:pt idx="938">
                  <c:v>3.6669999999999998</c:v>
                </c:pt>
                <c:pt idx="939">
                  <c:v>3.6709999999999998</c:v>
                </c:pt>
                <c:pt idx="940">
                  <c:v>3.6749999999999998</c:v>
                </c:pt>
                <c:pt idx="941">
                  <c:v>3.6789999999999998</c:v>
                </c:pt>
                <c:pt idx="942">
                  <c:v>3.6829999999999998</c:v>
                </c:pt>
                <c:pt idx="943">
                  <c:v>3.6869999999999998</c:v>
                </c:pt>
                <c:pt idx="944">
                  <c:v>3.69</c:v>
                </c:pt>
                <c:pt idx="945">
                  <c:v>3.694</c:v>
                </c:pt>
                <c:pt idx="946">
                  <c:v>3.698</c:v>
                </c:pt>
                <c:pt idx="947">
                  <c:v>3.702</c:v>
                </c:pt>
                <c:pt idx="948">
                  <c:v>3.706</c:v>
                </c:pt>
                <c:pt idx="949">
                  <c:v>3.7090000000000001</c:v>
                </c:pt>
                <c:pt idx="950">
                  <c:v>3.7130000000000001</c:v>
                </c:pt>
                <c:pt idx="951">
                  <c:v>3.7170000000000001</c:v>
                </c:pt>
                <c:pt idx="952">
                  <c:v>3.7210000000000001</c:v>
                </c:pt>
                <c:pt idx="953">
                  <c:v>3.7250000000000001</c:v>
                </c:pt>
                <c:pt idx="954">
                  <c:v>3.7280000000000002</c:v>
                </c:pt>
                <c:pt idx="955">
                  <c:v>3.7319999999999998</c:v>
                </c:pt>
                <c:pt idx="956">
                  <c:v>3.7359999999999998</c:v>
                </c:pt>
                <c:pt idx="957">
                  <c:v>3.74</c:v>
                </c:pt>
                <c:pt idx="958">
                  <c:v>3.7440000000000002</c:v>
                </c:pt>
                <c:pt idx="959">
                  <c:v>3.7480000000000002</c:v>
                </c:pt>
                <c:pt idx="960">
                  <c:v>3.7509999999999999</c:v>
                </c:pt>
                <c:pt idx="961">
                  <c:v>3.7549999999999999</c:v>
                </c:pt>
                <c:pt idx="962">
                  <c:v>3.7589999999999999</c:v>
                </c:pt>
                <c:pt idx="963">
                  <c:v>3.7629999999999999</c:v>
                </c:pt>
                <c:pt idx="964">
                  <c:v>3.7669999999999999</c:v>
                </c:pt>
                <c:pt idx="965">
                  <c:v>3.77</c:v>
                </c:pt>
                <c:pt idx="966">
                  <c:v>3.774</c:v>
                </c:pt>
                <c:pt idx="967">
                  <c:v>3.778</c:v>
                </c:pt>
                <c:pt idx="968">
                  <c:v>3.782</c:v>
                </c:pt>
                <c:pt idx="969">
                  <c:v>3.786</c:v>
                </c:pt>
                <c:pt idx="970">
                  <c:v>3.79</c:v>
                </c:pt>
                <c:pt idx="971">
                  <c:v>3.7930000000000001</c:v>
                </c:pt>
                <c:pt idx="972">
                  <c:v>3.7970000000000002</c:v>
                </c:pt>
                <c:pt idx="973">
                  <c:v>3.8009999999999997</c:v>
                </c:pt>
                <c:pt idx="974">
                  <c:v>3.8049999999999997</c:v>
                </c:pt>
                <c:pt idx="975">
                  <c:v>3.8089999999999997</c:v>
                </c:pt>
                <c:pt idx="976">
                  <c:v>3.8119999999999989</c:v>
                </c:pt>
                <c:pt idx="977">
                  <c:v>3.8159999999999989</c:v>
                </c:pt>
                <c:pt idx="978">
                  <c:v>3.82</c:v>
                </c:pt>
                <c:pt idx="979">
                  <c:v>3.8239999999999998</c:v>
                </c:pt>
                <c:pt idx="980">
                  <c:v>3.8279999999999998</c:v>
                </c:pt>
                <c:pt idx="981">
                  <c:v>3.8309999999999991</c:v>
                </c:pt>
                <c:pt idx="982">
                  <c:v>3.8349999999999991</c:v>
                </c:pt>
                <c:pt idx="983">
                  <c:v>3.8389999999999991</c:v>
                </c:pt>
                <c:pt idx="984">
                  <c:v>3.843</c:v>
                </c:pt>
                <c:pt idx="985">
                  <c:v>3.847</c:v>
                </c:pt>
                <c:pt idx="986">
                  <c:v>3.8509999999999991</c:v>
                </c:pt>
                <c:pt idx="987">
                  <c:v>3.8539999999999992</c:v>
                </c:pt>
                <c:pt idx="988">
                  <c:v>3.8579999999999997</c:v>
                </c:pt>
                <c:pt idx="989">
                  <c:v>3.8619999999999997</c:v>
                </c:pt>
                <c:pt idx="990">
                  <c:v>3.8659999999999997</c:v>
                </c:pt>
                <c:pt idx="991">
                  <c:v>3.8699999999999997</c:v>
                </c:pt>
                <c:pt idx="992">
                  <c:v>3.8729999999999993</c:v>
                </c:pt>
                <c:pt idx="993">
                  <c:v>3.8769999999999989</c:v>
                </c:pt>
                <c:pt idx="994">
                  <c:v>3.8809999999999998</c:v>
                </c:pt>
                <c:pt idx="995">
                  <c:v>3.8849999999999998</c:v>
                </c:pt>
                <c:pt idx="996">
                  <c:v>3.8889999999999998</c:v>
                </c:pt>
                <c:pt idx="997">
                  <c:v>3.891999999999999</c:v>
                </c:pt>
                <c:pt idx="998">
                  <c:v>3.895999999999999</c:v>
                </c:pt>
                <c:pt idx="999">
                  <c:v>3.9</c:v>
                </c:pt>
                <c:pt idx="1000">
                  <c:v>3.9039999999999999</c:v>
                </c:pt>
                <c:pt idx="1001">
                  <c:v>3.9079999999999999</c:v>
                </c:pt>
                <c:pt idx="1002">
                  <c:v>3.911999999999999</c:v>
                </c:pt>
                <c:pt idx="1003">
                  <c:v>3.9149999999999991</c:v>
                </c:pt>
                <c:pt idx="1004">
                  <c:v>3.9189999999999992</c:v>
                </c:pt>
                <c:pt idx="1005">
                  <c:v>3.923</c:v>
                </c:pt>
                <c:pt idx="1006">
                  <c:v>3.927</c:v>
                </c:pt>
                <c:pt idx="1007">
                  <c:v>3.9309999999999992</c:v>
                </c:pt>
                <c:pt idx="1008">
                  <c:v>3.9339999999999997</c:v>
                </c:pt>
                <c:pt idx="1009">
                  <c:v>3.9379999999999997</c:v>
                </c:pt>
                <c:pt idx="1010">
                  <c:v>3.9419999999999997</c:v>
                </c:pt>
                <c:pt idx="1011">
                  <c:v>3.9459999999999997</c:v>
                </c:pt>
                <c:pt idx="1012">
                  <c:v>3.9499999999999997</c:v>
                </c:pt>
                <c:pt idx="1013">
                  <c:v>3.952999999999999</c:v>
                </c:pt>
                <c:pt idx="1014">
                  <c:v>3.956999999999999</c:v>
                </c:pt>
                <c:pt idx="1015">
                  <c:v>3.9609999999999999</c:v>
                </c:pt>
                <c:pt idx="1016">
                  <c:v>3.9649999999999999</c:v>
                </c:pt>
                <c:pt idx="1017">
                  <c:v>3.9689999999999999</c:v>
                </c:pt>
                <c:pt idx="1018">
                  <c:v>3.972999999999999</c:v>
                </c:pt>
                <c:pt idx="1019">
                  <c:v>3.9759999999999991</c:v>
                </c:pt>
                <c:pt idx="1020">
                  <c:v>3.98</c:v>
                </c:pt>
                <c:pt idx="1021">
                  <c:v>3.984</c:v>
                </c:pt>
                <c:pt idx="1022">
                  <c:v>3.988</c:v>
                </c:pt>
                <c:pt idx="1023">
                  <c:v>3.9919999999999991</c:v>
                </c:pt>
                <c:pt idx="1024">
                  <c:v>3.9949999999999997</c:v>
                </c:pt>
                <c:pt idx="1025">
                  <c:v>3.9989999999999997</c:v>
                </c:pt>
                <c:pt idx="1026">
                  <c:v>4.0030000000000001</c:v>
                </c:pt>
                <c:pt idx="1027">
                  <c:v>4.0069999999999997</c:v>
                </c:pt>
                <c:pt idx="1028">
                  <c:v>4.0110000000000001</c:v>
                </c:pt>
                <c:pt idx="1029">
                  <c:v>4.0139999999999985</c:v>
                </c:pt>
                <c:pt idx="1030">
                  <c:v>4.017999999999998</c:v>
                </c:pt>
                <c:pt idx="1031">
                  <c:v>4.0219999999999985</c:v>
                </c:pt>
                <c:pt idx="1032">
                  <c:v>4.025999999999998</c:v>
                </c:pt>
                <c:pt idx="1033">
                  <c:v>4.03</c:v>
                </c:pt>
                <c:pt idx="1034">
                  <c:v>4.0339999999999998</c:v>
                </c:pt>
                <c:pt idx="1035">
                  <c:v>4.0369999999999999</c:v>
                </c:pt>
                <c:pt idx="1036">
                  <c:v>4.0410000000000004</c:v>
                </c:pt>
                <c:pt idx="1037">
                  <c:v>4.0449999999999982</c:v>
                </c:pt>
                <c:pt idx="1038">
                  <c:v>4.0490000000000004</c:v>
                </c:pt>
                <c:pt idx="1039">
                  <c:v>4.0529999999999982</c:v>
                </c:pt>
                <c:pt idx="1040">
                  <c:v>4.056</c:v>
                </c:pt>
                <c:pt idx="1041">
                  <c:v>4.0599999999999996</c:v>
                </c:pt>
                <c:pt idx="1042">
                  <c:v>4.0639999999999983</c:v>
                </c:pt>
                <c:pt idx="1043">
                  <c:v>4.0679999999999978</c:v>
                </c:pt>
                <c:pt idx="1044">
                  <c:v>4.0720000000000001</c:v>
                </c:pt>
                <c:pt idx="1045">
                  <c:v>4.0750000000000002</c:v>
                </c:pt>
                <c:pt idx="1046">
                  <c:v>4.0789999999999997</c:v>
                </c:pt>
                <c:pt idx="1047">
                  <c:v>4.0830000000000002</c:v>
                </c:pt>
                <c:pt idx="1048">
                  <c:v>4.0869999999999997</c:v>
                </c:pt>
                <c:pt idx="1049">
                  <c:v>4.0910000000000002</c:v>
                </c:pt>
                <c:pt idx="1050">
                  <c:v>4.094999999999998</c:v>
                </c:pt>
                <c:pt idx="1051">
                  <c:v>4.0979999999999981</c:v>
                </c:pt>
                <c:pt idx="1052">
                  <c:v>4.1019999999999985</c:v>
                </c:pt>
                <c:pt idx="1053">
                  <c:v>4.1059999999999981</c:v>
                </c:pt>
                <c:pt idx="1054">
                  <c:v>4.1099999999999985</c:v>
                </c:pt>
                <c:pt idx="1055">
                  <c:v>4.1139999999999981</c:v>
                </c:pt>
                <c:pt idx="1056">
                  <c:v>4.1169999999999982</c:v>
                </c:pt>
                <c:pt idx="1057">
                  <c:v>4.1209999999999987</c:v>
                </c:pt>
                <c:pt idx="1058">
                  <c:v>4.1249999999999973</c:v>
                </c:pt>
                <c:pt idx="1059">
                  <c:v>4.1289999999999978</c:v>
                </c:pt>
                <c:pt idx="1060">
                  <c:v>4.133</c:v>
                </c:pt>
                <c:pt idx="1061">
                  <c:v>4.1360000000000001</c:v>
                </c:pt>
                <c:pt idx="1062">
                  <c:v>4.1399999999999997</c:v>
                </c:pt>
                <c:pt idx="1063">
                  <c:v>4.1439999999999984</c:v>
                </c:pt>
                <c:pt idx="1064">
                  <c:v>4.1479999999999979</c:v>
                </c:pt>
                <c:pt idx="1065">
                  <c:v>4.1519999999999984</c:v>
                </c:pt>
                <c:pt idx="1066">
                  <c:v>4.1559999999999979</c:v>
                </c:pt>
                <c:pt idx="1067">
                  <c:v>4.158999999999998</c:v>
                </c:pt>
                <c:pt idx="1068">
                  <c:v>4.1629999999999976</c:v>
                </c:pt>
                <c:pt idx="1069">
                  <c:v>4.166999999999998</c:v>
                </c:pt>
                <c:pt idx="1070">
                  <c:v>4.1710000000000003</c:v>
                </c:pt>
                <c:pt idx="1071">
                  <c:v>4.174999999999998</c:v>
                </c:pt>
                <c:pt idx="1072">
                  <c:v>4.1779999999999982</c:v>
                </c:pt>
                <c:pt idx="1073">
                  <c:v>4.1819999999999995</c:v>
                </c:pt>
                <c:pt idx="1074">
                  <c:v>4.1859999999999982</c:v>
                </c:pt>
                <c:pt idx="1075">
                  <c:v>4.1899999999999995</c:v>
                </c:pt>
                <c:pt idx="1076">
                  <c:v>4.1939999999999982</c:v>
                </c:pt>
                <c:pt idx="1077">
                  <c:v>4.1969999999999983</c:v>
                </c:pt>
                <c:pt idx="1078">
                  <c:v>4.2009999999999996</c:v>
                </c:pt>
                <c:pt idx="1079">
                  <c:v>4.2050000000000001</c:v>
                </c:pt>
                <c:pt idx="1080">
                  <c:v>4.2089999999999996</c:v>
                </c:pt>
                <c:pt idx="1081">
                  <c:v>4.2130000000000001</c:v>
                </c:pt>
                <c:pt idx="1082">
                  <c:v>4.2160000000000002</c:v>
                </c:pt>
                <c:pt idx="1083">
                  <c:v>4.22</c:v>
                </c:pt>
                <c:pt idx="1084">
                  <c:v>4.2239999999999984</c:v>
                </c:pt>
                <c:pt idx="1085">
                  <c:v>4.227999999999998</c:v>
                </c:pt>
                <c:pt idx="1086">
                  <c:v>4.2320000000000002</c:v>
                </c:pt>
                <c:pt idx="1087">
                  <c:v>4.2359999999999998</c:v>
                </c:pt>
                <c:pt idx="1088">
                  <c:v>4.2389999999999999</c:v>
                </c:pt>
                <c:pt idx="1089">
                  <c:v>4.2430000000000003</c:v>
                </c:pt>
                <c:pt idx="1090">
                  <c:v>4.2469999999999999</c:v>
                </c:pt>
                <c:pt idx="1091">
                  <c:v>4.2510000000000003</c:v>
                </c:pt>
                <c:pt idx="1092">
                  <c:v>4.2549999999999981</c:v>
                </c:pt>
                <c:pt idx="1093">
                  <c:v>4.258</c:v>
                </c:pt>
                <c:pt idx="1094">
                  <c:v>4.2619999999999996</c:v>
                </c:pt>
                <c:pt idx="1095">
                  <c:v>4.266</c:v>
                </c:pt>
                <c:pt idx="1096">
                  <c:v>4.2699999999999996</c:v>
                </c:pt>
                <c:pt idx="1097">
                  <c:v>4.274</c:v>
                </c:pt>
                <c:pt idx="1098">
                  <c:v>4.2779999999999996</c:v>
                </c:pt>
                <c:pt idx="1099">
                  <c:v>4.2809999999999997</c:v>
                </c:pt>
                <c:pt idx="1100">
                  <c:v>4.2850000000000001</c:v>
                </c:pt>
                <c:pt idx="1101">
                  <c:v>4.2889999999999997</c:v>
                </c:pt>
                <c:pt idx="1102">
                  <c:v>4.2930000000000001</c:v>
                </c:pt>
                <c:pt idx="1103">
                  <c:v>4.2969999999999997</c:v>
                </c:pt>
                <c:pt idx="1104">
                  <c:v>4.3</c:v>
                </c:pt>
                <c:pt idx="1105">
                  <c:v>4.3039999999999985</c:v>
                </c:pt>
                <c:pt idx="1106">
                  <c:v>4.3079999999999981</c:v>
                </c:pt>
                <c:pt idx="1107">
                  <c:v>4.3119999999999985</c:v>
                </c:pt>
                <c:pt idx="1108">
                  <c:v>4.3159999999999981</c:v>
                </c:pt>
                <c:pt idx="1109">
                  <c:v>4.319</c:v>
                </c:pt>
                <c:pt idx="1110">
                  <c:v>4.3229999999999986</c:v>
                </c:pt>
                <c:pt idx="1111">
                  <c:v>4.3269999999999982</c:v>
                </c:pt>
                <c:pt idx="1112">
                  <c:v>4.3310000000000004</c:v>
                </c:pt>
                <c:pt idx="1113">
                  <c:v>4.335</c:v>
                </c:pt>
                <c:pt idx="1114">
                  <c:v>4.3390000000000004</c:v>
                </c:pt>
                <c:pt idx="1115">
                  <c:v>4.3419999999999996</c:v>
                </c:pt>
                <c:pt idx="1116">
                  <c:v>4.3460000000000001</c:v>
                </c:pt>
                <c:pt idx="1117">
                  <c:v>4.3499999999999996</c:v>
                </c:pt>
                <c:pt idx="1118">
                  <c:v>4.3539999999999983</c:v>
                </c:pt>
                <c:pt idx="1119">
                  <c:v>4.3579999999999979</c:v>
                </c:pt>
                <c:pt idx="1120">
                  <c:v>4.360999999999998</c:v>
                </c:pt>
                <c:pt idx="1121">
                  <c:v>4.3649999999999975</c:v>
                </c:pt>
                <c:pt idx="1122">
                  <c:v>4.368999999999998</c:v>
                </c:pt>
                <c:pt idx="1123">
                  <c:v>4.3730000000000002</c:v>
                </c:pt>
                <c:pt idx="1124">
                  <c:v>4.3769999999999998</c:v>
                </c:pt>
                <c:pt idx="1125">
                  <c:v>4.38</c:v>
                </c:pt>
                <c:pt idx="1126">
                  <c:v>4.3839999999999995</c:v>
                </c:pt>
                <c:pt idx="1127">
                  <c:v>4.3879999999999981</c:v>
                </c:pt>
                <c:pt idx="1128">
                  <c:v>4.3919999999999995</c:v>
                </c:pt>
                <c:pt idx="1129">
                  <c:v>4.3959999999999981</c:v>
                </c:pt>
                <c:pt idx="1130">
                  <c:v>4.4000000000000004</c:v>
                </c:pt>
                <c:pt idx="1131">
                  <c:v>4.4029999999999996</c:v>
                </c:pt>
                <c:pt idx="1132">
                  <c:v>4.407</c:v>
                </c:pt>
                <c:pt idx="1133">
                  <c:v>4.4109999999999996</c:v>
                </c:pt>
                <c:pt idx="1134">
                  <c:v>4.415</c:v>
                </c:pt>
                <c:pt idx="1135">
                  <c:v>4.4189999999999996</c:v>
                </c:pt>
                <c:pt idx="1136">
                  <c:v>4.4219999999999997</c:v>
                </c:pt>
                <c:pt idx="1137">
                  <c:v>4.4260000000000002</c:v>
                </c:pt>
                <c:pt idx="1138">
                  <c:v>4.4300000000000015</c:v>
                </c:pt>
                <c:pt idx="1139">
                  <c:v>4.4340000000000002</c:v>
                </c:pt>
                <c:pt idx="1140">
                  <c:v>4.4379999999999997</c:v>
                </c:pt>
                <c:pt idx="1141">
                  <c:v>4.4409999999999998</c:v>
                </c:pt>
                <c:pt idx="1142">
                  <c:v>4.4450000000000003</c:v>
                </c:pt>
                <c:pt idx="1143">
                  <c:v>4.4489999999999998</c:v>
                </c:pt>
                <c:pt idx="1144">
                  <c:v>4.4530000000000003</c:v>
                </c:pt>
                <c:pt idx="1145">
                  <c:v>4.4569999999999999</c:v>
                </c:pt>
                <c:pt idx="1146">
                  <c:v>4.4610000000000003</c:v>
                </c:pt>
                <c:pt idx="1147">
                  <c:v>4.4639999999999995</c:v>
                </c:pt>
                <c:pt idx="1148">
                  <c:v>4.468</c:v>
                </c:pt>
                <c:pt idx="1149">
                  <c:v>4.4720000000000004</c:v>
                </c:pt>
                <c:pt idx="1150">
                  <c:v>4.4760000000000018</c:v>
                </c:pt>
                <c:pt idx="1151">
                  <c:v>4.4800000000000004</c:v>
                </c:pt>
                <c:pt idx="1152">
                  <c:v>4.4829999999999997</c:v>
                </c:pt>
                <c:pt idx="1153">
                  <c:v>4.4870000000000001</c:v>
                </c:pt>
                <c:pt idx="1154">
                  <c:v>4.4909999999999997</c:v>
                </c:pt>
                <c:pt idx="1155">
                  <c:v>4.4950000000000001</c:v>
                </c:pt>
                <c:pt idx="1156">
                  <c:v>4.4989999999999997</c:v>
                </c:pt>
                <c:pt idx="1157">
                  <c:v>4.5019999999999998</c:v>
                </c:pt>
                <c:pt idx="1158">
                  <c:v>4.5060000000000002</c:v>
                </c:pt>
                <c:pt idx="1159">
                  <c:v>4.51</c:v>
                </c:pt>
                <c:pt idx="1160">
                  <c:v>4.5139999999999985</c:v>
                </c:pt>
                <c:pt idx="1161">
                  <c:v>4.517999999999998</c:v>
                </c:pt>
                <c:pt idx="1162">
                  <c:v>4.5219999999999985</c:v>
                </c:pt>
                <c:pt idx="1163">
                  <c:v>4.5249999999999986</c:v>
                </c:pt>
                <c:pt idx="1164">
                  <c:v>4.5289999999999981</c:v>
                </c:pt>
                <c:pt idx="1165">
                  <c:v>4.5330000000000004</c:v>
                </c:pt>
                <c:pt idx="1166">
                  <c:v>4.5369999999999999</c:v>
                </c:pt>
                <c:pt idx="1167">
                  <c:v>4.5410000000000004</c:v>
                </c:pt>
                <c:pt idx="1168">
                  <c:v>4.5439999999999996</c:v>
                </c:pt>
                <c:pt idx="1169">
                  <c:v>4.548</c:v>
                </c:pt>
                <c:pt idx="1170">
                  <c:v>4.5519999999999996</c:v>
                </c:pt>
                <c:pt idx="1171">
                  <c:v>4.556</c:v>
                </c:pt>
                <c:pt idx="1172">
                  <c:v>4.5599999999999996</c:v>
                </c:pt>
                <c:pt idx="1173">
                  <c:v>4.5629999999999979</c:v>
                </c:pt>
                <c:pt idx="1174">
                  <c:v>4.5669999999999984</c:v>
                </c:pt>
                <c:pt idx="1175">
                  <c:v>4.5709999999999997</c:v>
                </c:pt>
                <c:pt idx="1176">
                  <c:v>4.5750000000000002</c:v>
                </c:pt>
                <c:pt idx="1177">
                  <c:v>4.5789999999999997</c:v>
                </c:pt>
                <c:pt idx="1178">
                  <c:v>4.5830000000000002</c:v>
                </c:pt>
                <c:pt idx="1179">
                  <c:v>4.5860000000000003</c:v>
                </c:pt>
                <c:pt idx="1180">
                  <c:v>4.59</c:v>
                </c:pt>
                <c:pt idx="1181">
                  <c:v>4.5939999999999985</c:v>
                </c:pt>
                <c:pt idx="1182">
                  <c:v>4.5979999999999981</c:v>
                </c:pt>
                <c:pt idx="1183">
                  <c:v>4.6019999999999985</c:v>
                </c:pt>
                <c:pt idx="1184">
                  <c:v>4.6049999999999986</c:v>
                </c:pt>
                <c:pt idx="1185">
                  <c:v>4.609</c:v>
                </c:pt>
                <c:pt idx="1186">
                  <c:v>4.6129999999999987</c:v>
                </c:pt>
                <c:pt idx="1187">
                  <c:v>4.6169999999999982</c:v>
                </c:pt>
                <c:pt idx="1188">
                  <c:v>4.6209999999999987</c:v>
                </c:pt>
                <c:pt idx="1189">
                  <c:v>4.6239999999999979</c:v>
                </c:pt>
                <c:pt idx="1190">
                  <c:v>4.6279999999999974</c:v>
                </c:pt>
                <c:pt idx="1191">
                  <c:v>4.6319999999999997</c:v>
                </c:pt>
                <c:pt idx="1192">
                  <c:v>4.6360000000000001</c:v>
                </c:pt>
                <c:pt idx="1193">
                  <c:v>4.6399999999999997</c:v>
                </c:pt>
                <c:pt idx="1194">
                  <c:v>4.6439999999999984</c:v>
                </c:pt>
                <c:pt idx="1195">
                  <c:v>4.6469999999999985</c:v>
                </c:pt>
                <c:pt idx="1196">
                  <c:v>4.650999999999998</c:v>
                </c:pt>
                <c:pt idx="1197">
                  <c:v>4.6549999999999976</c:v>
                </c:pt>
                <c:pt idx="1198">
                  <c:v>4.658999999999998</c:v>
                </c:pt>
                <c:pt idx="1199">
                  <c:v>4.6629999999999976</c:v>
                </c:pt>
                <c:pt idx="1200">
                  <c:v>4.6659999999999986</c:v>
                </c:pt>
                <c:pt idx="1201">
                  <c:v>4.67</c:v>
                </c:pt>
                <c:pt idx="1202">
                  <c:v>4.6739999999999995</c:v>
                </c:pt>
                <c:pt idx="1203">
                  <c:v>4.6779999999999982</c:v>
                </c:pt>
                <c:pt idx="1204">
                  <c:v>4.6819999999999995</c:v>
                </c:pt>
                <c:pt idx="1205">
                  <c:v>4.6849999999999978</c:v>
                </c:pt>
                <c:pt idx="1206">
                  <c:v>4.6890000000000001</c:v>
                </c:pt>
                <c:pt idx="1207">
                  <c:v>4.6929999999999978</c:v>
                </c:pt>
                <c:pt idx="1208">
                  <c:v>4.6969999999999983</c:v>
                </c:pt>
                <c:pt idx="1209">
                  <c:v>4.7009999999999996</c:v>
                </c:pt>
                <c:pt idx="1210">
                  <c:v>4.7050000000000001</c:v>
                </c:pt>
                <c:pt idx="1211">
                  <c:v>4.7080000000000002</c:v>
                </c:pt>
                <c:pt idx="1212">
                  <c:v>4.7119999999999997</c:v>
                </c:pt>
                <c:pt idx="1213">
                  <c:v>4.7160000000000002</c:v>
                </c:pt>
                <c:pt idx="1214">
                  <c:v>4.72</c:v>
                </c:pt>
                <c:pt idx="1215">
                  <c:v>4.7239999999999984</c:v>
                </c:pt>
                <c:pt idx="1216">
                  <c:v>4.7269999999999985</c:v>
                </c:pt>
                <c:pt idx="1217">
                  <c:v>4.7309999999999999</c:v>
                </c:pt>
                <c:pt idx="1218">
                  <c:v>4.7350000000000003</c:v>
                </c:pt>
                <c:pt idx="1219">
                  <c:v>4.7389999999999999</c:v>
                </c:pt>
                <c:pt idx="1220">
                  <c:v>4.7430000000000003</c:v>
                </c:pt>
                <c:pt idx="1221">
                  <c:v>4.7460000000000004</c:v>
                </c:pt>
                <c:pt idx="1222">
                  <c:v>4.75</c:v>
                </c:pt>
                <c:pt idx="1223">
                  <c:v>4.7539999999999996</c:v>
                </c:pt>
                <c:pt idx="1224">
                  <c:v>4.758</c:v>
                </c:pt>
                <c:pt idx="1225">
                  <c:v>4.7619999999999996</c:v>
                </c:pt>
                <c:pt idx="1226">
                  <c:v>4.766</c:v>
                </c:pt>
                <c:pt idx="1227">
                  <c:v>4.7690000000000001</c:v>
                </c:pt>
                <c:pt idx="1228">
                  <c:v>4.7729999999999997</c:v>
                </c:pt>
                <c:pt idx="1229">
                  <c:v>4.7770000000000001</c:v>
                </c:pt>
                <c:pt idx="1230">
                  <c:v>4.7809999999999997</c:v>
                </c:pt>
                <c:pt idx="1231">
                  <c:v>4.7850000000000001</c:v>
                </c:pt>
                <c:pt idx="1232">
                  <c:v>4.7880000000000003</c:v>
                </c:pt>
                <c:pt idx="1233">
                  <c:v>4.7919999999999998</c:v>
                </c:pt>
                <c:pt idx="1234">
                  <c:v>4.7960000000000003</c:v>
                </c:pt>
                <c:pt idx="1235">
                  <c:v>4.8</c:v>
                </c:pt>
                <c:pt idx="1236">
                  <c:v>4.8039999999999985</c:v>
                </c:pt>
                <c:pt idx="1237">
                  <c:v>4.8069999999999995</c:v>
                </c:pt>
                <c:pt idx="1238">
                  <c:v>4.8109999999999982</c:v>
                </c:pt>
                <c:pt idx="1239">
                  <c:v>4.8149999999999986</c:v>
                </c:pt>
                <c:pt idx="1240">
                  <c:v>4.819</c:v>
                </c:pt>
                <c:pt idx="1241">
                  <c:v>4.8229999999999986</c:v>
                </c:pt>
                <c:pt idx="1242">
                  <c:v>4.8269999999999982</c:v>
                </c:pt>
                <c:pt idx="1243">
                  <c:v>4.83</c:v>
                </c:pt>
                <c:pt idx="1244">
                  <c:v>4.8339999999999996</c:v>
                </c:pt>
                <c:pt idx="1245">
                  <c:v>4.8380000000000001</c:v>
                </c:pt>
                <c:pt idx="1246">
                  <c:v>4.8419999999999996</c:v>
                </c:pt>
                <c:pt idx="1247">
                  <c:v>4.8460000000000001</c:v>
                </c:pt>
                <c:pt idx="1248">
                  <c:v>4.8490000000000002</c:v>
                </c:pt>
                <c:pt idx="1249">
                  <c:v>4.852999999999998</c:v>
                </c:pt>
                <c:pt idx="1250">
                  <c:v>4.8569999999999984</c:v>
                </c:pt>
                <c:pt idx="1251">
                  <c:v>4.860999999999998</c:v>
                </c:pt>
                <c:pt idx="1252">
                  <c:v>4.8649999999999975</c:v>
                </c:pt>
                <c:pt idx="1253">
                  <c:v>4.8679999999999977</c:v>
                </c:pt>
                <c:pt idx="1254">
                  <c:v>4.8719999999999999</c:v>
                </c:pt>
                <c:pt idx="1255">
                  <c:v>4.8760000000000003</c:v>
                </c:pt>
                <c:pt idx="1256">
                  <c:v>4.88</c:v>
                </c:pt>
                <c:pt idx="1257">
                  <c:v>4.8839999999999995</c:v>
                </c:pt>
                <c:pt idx="1258">
                  <c:v>4.8879999999999981</c:v>
                </c:pt>
                <c:pt idx="1259">
                  <c:v>4.891</c:v>
                </c:pt>
                <c:pt idx="1260">
                  <c:v>4.8949999999999978</c:v>
                </c:pt>
                <c:pt idx="1261">
                  <c:v>4.899</c:v>
                </c:pt>
                <c:pt idx="1262">
                  <c:v>4.9029999999999996</c:v>
                </c:pt>
                <c:pt idx="1263">
                  <c:v>4.907</c:v>
                </c:pt>
                <c:pt idx="1264">
                  <c:v>4.91</c:v>
                </c:pt>
                <c:pt idx="1265">
                  <c:v>4.9139999999999997</c:v>
                </c:pt>
                <c:pt idx="1266">
                  <c:v>4.9180000000000001</c:v>
                </c:pt>
                <c:pt idx="1267">
                  <c:v>4.9219999999999997</c:v>
                </c:pt>
                <c:pt idx="1268">
                  <c:v>4.9260000000000002</c:v>
                </c:pt>
                <c:pt idx="1269">
                  <c:v>4.9290000000000003</c:v>
                </c:pt>
                <c:pt idx="1270">
                  <c:v>4.9329999999999998</c:v>
                </c:pt>
                <c:pt idx="1271">
                  <c:v>4.9370000000000003</c:v>
                </c:pt>
                <c:pt idx="1272">
                  <c:v>4.9409999999999998</c:v>
                </c:pt>
                <c:pt idx="1273">
                  <c:v>4.9450000000000003</c:v>
                </c:pt>
                <c:pt idx="1274">
                  <c:v>4.9489999999999998</c:v>
                </c:pt>
                <c:pt idx="1275">
                  <c:v>4.952</c:v>
                </c:pt>
                <c:pt idx="1276">
                  <c:v>4.9560000000000004</c:v>
                </c:pt>
                <c:pt idx="1277">
                  <c:v>4.96</c:v>
                </c:pt>
                <c:pt idx="1278">
                  <c:v>4.9639999999999995</c:v>
                </c:pt>
                <c:pt idx="1279">
                  <c:v>4.968</c:v>
                </c:pt>
                <c:pt idx="1280">
                  <c:v>4.9710000000000019</c:v>
                </c:pt>
                <c:pt idx="1281">
                  <c:v>4.9749999999999996</c:v>
                </c:pt>
                <c:pt idx="1282">
                  <c:v>4.9790000000000019</c:v>
                </c:pt>
                <c:pt idx="1283">
                  <c:v>4.9829999999999997</c:v>
                </c:pt>
                <c:pt idx="1284">
                  <c:v>4.9870000000000001</c:v>
                </c:pt>
                <c:pt idx="1285">
                  <c:v>4.99</c:v>
                </c:pt>
                <c:pt idx="1286">
                  <c:v>4.9939999999999998</c:v>
                </c:pt>
                <c:pt idx="1287">
                  <c:v>4.9980000000000002</c:v>
                </c:pt>
                <c:pt idx="1288">
                  <c:v>5.0019999999999998</c:v>
                </c:pt>
                <c:pt idx="1289">
                  <c:v>5.0060000000000002</c:v>
                </c:pt>
                <c:pt idx="1290">
                  <c:v>5.01</c:v>
                </c:pt>
                <c:pt idx="1291">
                  <c:v>5.0129999999999981</c:v>
                </c:pt>
                <c:pt idx="1292">
                  <c:v>5.0169999999999995</c:v>
                </c:pt>
                <c:pt idx="1293">
                  <c:v>5.0209999999999981</c:v>
                </c:pt>
                <c:pt idx="1294">
                  <c:v>5.0249999999999986</c:v>
                </c:pt>
                <c:pt idx="1295">
                  <c:v>5.0289999999999981</c:v>
                </c:pt>
                <c:pt idx="1296">
                  <c:v>5.032</c:v>
                </c:pt>
                <c:pt idx="1297">
                  <c:v>5.0359999999999996</c:v>
                </c:pt>
                <c:pt idx="1298">
                  <c:v>5.04</c:v>
                </c:pt>
                <c:pt idx="1299">
                  <c:v>5.0439999999999996</c:v>
                </c:pt>
                <c:pt idx="1300">
                  <c:v>5.048</c:v>
                </c:pt>
                <c:pt idx="1301">
                  <c:v>5.0510000000000002</c:v>
                </c:pt>
                <c:pt idx="1302">
                  <c:v>5.0549999999999979</c:v>
                </c:pt>
                <c:pt idx="1303">
                  <c:v>5.0590000000000002</c:v>
                </c:pt>
                <c:pt idx="1304">
                  <c:v>5.0629999999999979</c:v>
                </c:pt>
                <c:pt idx="1305">
                  <c:v>5.0669999999999984</c:v>
                </c:pt>
                <c:pt idx="1306">
                  <c:v>5.0709999999999997</c:v>
                </c:pt>
                <c:pt idx="1307">
                  <c:v>5.0739999999999998</c:v>
                </c:pt>
                <c:pt idx="1308">
                  <c:v>5.0780000000000003</c:v>
                </c:pt>
                <c:pt idx="1309">
                  <c:v>5.0819999999999999</c:v>
                </c:pt>
                <c:pt idx="1310">
                  <c:v>5.0860000000000003</c:v>
                </c:pt>
                <c:pt idx="1311">
                  <c:v>5.09</c:v>
                </c:pt>
                <c:pt idx="1312">
                  <c:v>5.093</c:v>
                </c:pt>
                <c:pt idx="1313">
                  <c:v>5.0969999999999995</c:v>
                </c:pt>
                <c:pt idx="1314">
                  <c:v>5.101</c:v>
                </c:pt>
                <c:pt idx="1315">
                  <c:v>5.1049999999999986</c:v>
                </c:pt>
                <c:pt idx="1316">
                  <c:v>5.109</c:v>
                </c:pt>
                <c:pt idx="1317">
                  <c:v>5.1119999999999983</c:v>
                </c:pt>
                <c:pt idx="1318">
                  <c:v>5.1159999999999979</c:v>
                </c:pt>
                <c:pt idx="1319">
                  <c:v>5.1199999999999983</c:v>
                </c:pt>
                <c:pt idx="1320">
                  <c:v>5.1239999999999979</c:v>
                </c:pt>
                <c:pt idx="1321">
                  <c:v>5.1279999999999974</c:v>
                </c:pt>
                <c:pt idx="1322">
                  <c:v>5.1319999999999997</c:v>
                </c:pt>
                <c:pt idx="1323">
                  <c:v>5.134999999999998</c:v>
                </c:pt>
                <c:pt idx="1324">
                  <c:v>5.1390000000000002</c:v>
                </c:pt>
                <c:pt idx="1325">
                  <c:v>5.142999999999998</c:v>
                </c:pt>
                <c:pt idx="1326">
                  <c:v>5.1469999999999985</c:v>
                </c:pt>
                <c:pt idx="1327">
                  <c:v>5.150999999999998</c:v>
                </c:pt>
                <c:pt idx="1328">
                  <c:v>5.1539999999999981</c:v>
                </c:pt>
                <c:pt idx="1329">
                  <c:v>5.1579999999999986</c:v>
                </c:pt>
                <c:pt idx="1330">
                  <c:v>5.1619999999999981</c:v>
                </c:pt>
                <c:pt idx="1331">
                  <c:v>5.1659999999999986</c:v>
                </c:pt>
                <c:pt idx="1332">
                  <c:v>5.17</c:v>
                </c:pt>
                <c:pt idx="1333">
                  <c:v>5.173</c:v>
                </c:pt>
                <c:pt idx="1334">
                  <c:v>5.1769999999999996</c:v>
                </c:pt>
                <c:pt idx="1335">
                  <c:v>5.181</c:v>
                </c:pt>
                <c:pt idx="1336">
                  <c:v>5.1849999999999978</c:v>
                </c:pt>
                <c:pt idx="1337">
                  <c:v>5.1890000000000001</c:v>
                </c:pt>
                <c:pt idx="1338">
                  <c:v>5.1929999999999978</c:v>
                </c:pt>
                <c:pt idx="1339">
                  <c:v>5.195999999999998</c:v>
                </c:pt>
                <c:pt idx="1340">
                  <c:v>5.2</c:v>
                </c:pt>
                <c:pt idx="1341">
                  <c:v>5.2039999999999997</c:v>
                </c:pt>
                <c:pt idx="1342">
                  <c:v>5.2080000000000002</c:v>
                </c:pt>
                <c:pt idx="1343">
                  <c:v>5.2119999999999997</c:v>
                </c:pt>
                <c:pt idx="1344">
                  <c:v>5.2149999999999981</c:v>
                </c:pt>
                <c:pt idx="1345">
                  <c:v>5.2190000000000003</c:v>
                </c:pt>
                <c:pt idx="1346">
                  <c:v>5.2229999999999981</c:v>
                </c:pt>
                <c:pt idx="1347">
                  <c:v>5.2269999999999985</c:v>
                </c:pt>
                <c:pt idx="1348">
                  <c:v>5.2309999999999999</c:v>
                </c:pt>
                <c:pt idx="1349">
                  <c:v>5.234</c:v>
                </c:pt>
                <c:pt idx="1350">
                  <c:v>5.2380000000000004</c:v>
                </c:pt>
                <c:pt idx="1351">
                  <c:v>5.242</c:v>
                </c:pt>
                <c:pt idx="1352">
                  <c:v>5.2460000000000004</c:v>
                </c:pt>
                <c:pt idx="1353">
                  <c:v>5.25</c:v>
                </c:pt>
                <c:pt idx="1354">
                  <c:v>5.2539999999999996</c:v>
                </c:pt>
                <c:pt idx="1355">
                  <c:v>5.2569999999999997</c:v>
                </c:pt>
                <c:pt idx="1356">
                  <c:v>5.2610000000000001</c:v>
                </c:pt>
                <c:pt idx="1357">
                  <c:v>5.2649999999999979</c:v>
                </c:pt>
                <c:pt idx="1358">
                  <c:v>5.2690000000000001</c:v>
                </c:pt>
                <c:pt idx="1359">
                  <c:v>5.2729999999999997</c:v>
                </c:pt>
                <c:pt idx="1360">
                  <c:v>5.2759999999999998</c:v>
                </c:pt>
                <c:pt idx="1361">
                  <c:v>5.28</c:v>
                </c:pt>
                <c:pt idx="1362">
                  <c:v>5.2839999999999998</c:v>
                </c:pt>
                <c:pt idx="1363">
                  <c:v>5.2880000000000003</c:v>
                </c:pt>
                <c:pt idx="1364">
                  <c:v>5.2919999999999998</c:v>
                </c:pt>
                <c:pt idx="1365">
                  <c:v>5.2949999999999982</c:v>
                </c:pt>
                <c:pt idx="1366">
                  <c:v>5.2990000000000004</c:v>
                </c:pt>
                <c:pt idx="1367">
                  <c:v>5.3029999999999982</c:v>
                </c:pt>
                <c:pt idx="1368">
                  <c:v>5.3069999999999995</c:v>
                </c:pt>
                <c:pt idx="1369">
                  <c:v>5.3109999999999982</c:v>
                </c:pt>
                <c:pt idx="1370">
                  <c:v>5.3149999999999986</c:v>
                </c:pt>
                <c:pt idx="1371">
                  <c:v>5.3179999999999978</c:v>
                </c:pt>
                <c:pt idx="1372">
                  <c:v>5.3219999999999983</c:v>
                </c:pt>
                <c:pt idx="1373">
                  <c:v>5.3259999999999978</c:v>
                </c:pt>
                <c:pt idx="1374">
                  <c:v>5.33</c:v>
                </c:pt>
                <c:pt idx="1375">
                  <c:v>5.3339999999999996</c:v>
                </c:pt>
                <c:pt idx="1376">
                  <c:v>5.3369999999999997</c:v>
                </c:pt>
                <c:pt idx="1377">
                  <c:v>5.3410000000000002</c:v>
                </c:pt>
                <c:pt idx="1378">
                  <c:v>5.344999999999998</c:v>
                </c:pt>
                <c:pt idx="1379">
                  <c:v>5.3490000000000002</c:v>
                </c:pt>
                <c:pt idx="1380">
                  <c:v>5.352999999999998</c:v>
                </c:pt>
                <c:pt idx="1381">
                  <c:v>5.3559999999999981</c:v>
                </c:pt>
                <c:pt idx="1382">
                  <c:v>5.3599999999999985</c:v>
                </c:pt>
                <c:pt idx="1383">
                  <c:v>5.3639999999999981</c:v>
                </c:pt>
                <c:pt idx="1384">
                  <c:v>5.3679999999999977</c:v>
                </c:pt>
                <c:pt idx="1385">
                  <c:v>5.3719999999999999</c:v>
                </c:pt>
                <c:pt idx="1386">
                  <c:v>5.3760000000000003</c:v>
                </c:pt>
                <c:pt idx="1387">
                  <c:v>5.3789999999999996</c:v>
                </c:pt>
                <c:pt idx="1388">
                  <c:v>5.383</c:v>
                </c:pt>
                <c:pt idx="1389">
                  <c:v>5.3869999999999996</c:v>
                </c:pt>
                <c:pt idx="1390">
                  <c:v>5.391</c:v>
                </c:pt>
                <c:pt idx="1391">
                  <c:v>5.3949999999999978</c:v>
                </c:pt>
                <c:pt idx="1392">
                  <c:v>5.3979999999999979</c:v>
                </c:pt>
                <c:pt idx="1393">
                  <c:v>5.4020000000000001</c:v>
                </c:pt>
                <c:pt idx="1394">
                  <c:v>5.4059999999999997</c:v>
                </c:pt>
                <c:pt idx="1395">
                  <c:v>5.41</c:v>
                </c:pt>
                <c:pt idx="1396">
                  <c:v>5.4139999999999997</c:v>
                </c:pt>
                <c:pt idx="1397">
                  <c:v>5.4169999999999998</c:v>
                </c:pt>
                <c:pt idx="1398">
                  <c:v>5.4210000000000003</c:v>
                </c:pt>
                <c:pt idx="1399">
                  <c:v>5.424999999999998</c:v>
                </c:pt>
                <c:pt idx="1400">
                  <c:v>5.4290000000000003</c:v>
                </c:pt>
                <c:pt idx="1401">
                  <c:v>5.4329999999999998</c:v>
                </c:pt>
                <c:pt idx="1402">
                  <c:v>5.4370000000000003</c:v>
                </c:pt>
                <c:pt idx="1403">
                  <c:v>5.44</c:v>
                </c:pt>
                <c:pt idx="1404">
                  <c:v>5.444</c:v>
                </c:pt>
                <c:pt idx="1405">
                  <c:v>5.4480000000000004</c:v>
                </c:pt>
                <c:pt idx="1406">
                  <c:v>5.452</c:v>
                </c:pt>
                <c:pt idx="1407">
                  <c:v>5.4560000000000004</c:v>
                </c:pt>
                <c:pt idx="1408">
                  <c:v>5.4589999999999996</c:v>
                </c:pt>
                <c:pt idx="1409">
                  <c:v>5.4630000000000001</c:v>
                </c:pt>
                <c:pt idx="1410">
                  <c:v>5.4669999999999996</c:v>
                </c:pt>
                <c:pt idx="1411">
                  <c:v>5.4710000000000019</c:v>
                </c:pt>
                <c:pt idx="1412">
                  <c:v>5.4749999999999996</c:v>
                </c:pt>
                <c:pt idx="1413">
                  <c:v>5.4779999999999998</c:v>
                </c:pt>
                <c:pt idx="1414">
                  <c:v>5.4820000000000002</c:v>
                </c:pt>
                <c:pt idx="1415">
                  <c:v>5.4859999999999998</c:v>
                </c:pt>
                <c:pt idx="1416">
                  <c:v>5.49</c:v>
                </c:pt>
                <c:pt idx="1417">
                  <c:v>5.4939999999999998</c:v>
                </c:pt>
                <c:pt idx="1418">
                  <c:v>5.4980000000000002</c:v>
                </c:pt>
                <c:pt idx="1419">
                  <c:v>5.5010000000000003</c:v>
                </c:pt>
                <c:pt idx="1420">
                  <c:v>5.5049999999999981</c:v>
                </c:pt>
                <c:pt idx="1421">
                  <c:v>5.5090000000000003</c:v>
                </c:pt>
                <c:pt idx="1422">
                  <c:v>5.5129999999999981</c:v>
                </c:pt>
                <c:pt idx="1423">
                  <c:v>5.5169999999999995</c:v>
                </c:pt>
                <c:pt idx="1424">
                  <c:v>5.52</c:v>
                </c:pt>
                <c:pt idx="1425">
                  <c:v>5.5239999999999982</c:v>
                </c:pt>
                <c:pt idx="1426">
                  <c:v>5.5279999999999978</c:v>
                </c:pt>
                <c:pt idx="1427">
                  <c:v>5.532</c:v>
                </c:pt>
                <c:pt idx="1428">
                  <c:v>5.5359999999999996</c:v>
                </c:pt>
                <c:pt idx="1429">
                  <c:v>5.54</c:v>
                </c:pt>
                <c:pt idx="1430">
                  <c:v>5.5430000000000001</c:v>
                </c:pt>
                <c:pt idx="1431">
                  <c:v>5.5469999999999997</c:v>
                </c:pt>
                <c:pt idx="1432">
                  <c:v>5.5510000000000002</c:v>
                </c:pt>
                <c:pt idx="1433">
                  <c:v>5.5549999999999979</c:v>
                </c:pt>
                <c:pt idx="1434">
                  <c:v>5.5590000000000002</c:v>
                </c:pt>
                <c:pt idx="1435">
                  <c:v>5.5619999999999985</c:v>
                </c:pt>
                <c:pt idx="1436">
                  <c:v>5.5659999999999981</c:v>
                </c:pt>
                <c:pt idx="1437">
                  <c:v>5.57</c:v>
                </c:pt>
                <c:pt idx="1438">
                  <c:v>5.5739999999999998</c:v>
                </c:pt>
                <c:pt idx="1439">
                  <c:v>5.5780000000000003</c:v>
                </c:pt>
                <c:pt idx="1440">
                  <c:v>5.5810000000000004</c:v>
                </c:pt>
                <c:pt idx="1441">
                  <c:v>5.585</c:v>
                </c:pt>
                <c:pt idx="1442">
                  <c:v>5.5890000000000004</c:v>
                </c:pt>
                <c:pt idx="1443">
                  <c:v>5.593</c:v>
                </c:pt>
                <c:pt idx="1444">
                  <c:v>5.5969999999999995</c:v>
                </c:pt>
                <c:pt idx="1445">
                  <c:v>5.601</c:v>
                </c:pt>
                <c:pt idx="1446">
                  <c:v>5.6039999999999983</c:v>
                </c:pt>
                <c:pt idx="1447">
                  <c:v>5.6079999999999979</c:v>
                </c:pt>
                <c:pt idx="1448">
                  <c:v>5.6119999999999983</c:v>
                </c:pt>
                <c:pt idx="1449">
                  <c:v>5.6159999999999979</c:v>
                </c:pt>
                <c:pt idx="1450">
                  <c:v>5.6199999999999983</c:v>
                </c:pt>
                <c:pt idx="1451">
                  <c:v>5.6229999999999976</c:v>
                </c:pt>
                <c:pt idx="1452">
                  <c:v>5.626999999999998</c:v>
                </c:pt>
                <c:pt idx="1453">
                  <c:v>5.6310000000000002</c:v>
                </c:pt>
                <c:pt idx="1454">
                  <c:v>5.634999999999998</c:v>
                </c:pt>
                <c:pt idx="1455">
                  <c:v>5.6390000000000002</c:v>
                </c:pt>
                <c:pt idx="1456">
                  <c:v>5.6419999999999995</c:v>
                </c:pt>
                <c:pt idx="1457">
                  <c:v>5.6459999999999981</c:v>
                </c:pt>
                <c:pt idx="1458">
                  <c:v>5.6499999999999995</c:v>
                </c:pt>
                <c:pt idx="1459">
                  <c:v>5.6539999999999981</c:v>
                </c:pt>
                <c:pt idx="1460">
                  <c:v>5.6579999999999986</c:v>
                </c:pt>
                <c:pt idx="1461">
                  <c:v>5.6619999999999981</c:v>
                </c:pt>
                <c:pt idx="1462">
                  <c:v>5.6649999999999974</c:v>
                </c:pt>
                <c:pt idx="1463">
                  <c:v>5.6689999999999978</c:v>
                </c:pt>
                <c:pt idx="1464">
                  <c:v>5.673</c:v>
                </c:pt>
                <c:pt idx="1465">
                  <c:v>5.6769999999999996</c:v>
                </c:pt>
                <c:pt idx="1466">
                  <c:v>5.681</c:v>
                </c:pt>
                <c:pt idx="1467">
                  <c:v>5.6839999999999984</c:v>
                </c:pt>
                <c:pt idx="1468">
                  <c:v>5.6879999999999979</c:v>
                </c:pt>
                <c:pt idx="1469">
                  <c:v>5.6919999999999984</c:v>
                </c:pt>
                <c:pt idx="1470">
                  <c:v>5.695999999999998</c:v>
                </c:pt>
                <c:pt idx="1471">
                  <c:v>5.7</c:v>
                </c:pt>
                <c:pt idx="1472">
                  <c:v>5.7030000000000003</c:v>
                </c:pt>
                <c:pt idx="1473">
                  <c:v>5.7069999999999999</c:v>
                </c:pt>
                <c:pt idx="1474">
                  <c:v>5.7110000000000003</c:v>
                </c:pt>
                <c:pt idx="1475">
                  <c:v>5.7149999999999981</c:v>
                </c:pt>
                <c:pt idx="1476">
                  <c:v>5.7190000000000003</c:v>
                </c:pt>
                <c:pt idx="1477">
                  <c:v>5.7229999999999981</c:v>
                </c:pt>
                <c:pt idx="1478">
                  <c:v>5.726</c:v>
                </c:pt>
                <c:pt idx="1479">
                  <c:v>5.73</c:v>
                </c:pt>
                <c:pt idx="1480">
                  <c:v>5.734</c:v>
                </c:pt>
                <c:pt idx="1481">
                  <c:v>5.7380000000000004</c:v>
                </c:pt>
                <c:pt idx="1482">
                  <c:v>5.742</c:v>
                </c:pt>
                <c:pt idx="1483">
                  <c:v>5.7450000000000001</c:v>
                </c:pt>
                <c:pt idx="1484">
                  <c:v>5.7489999999999997</c:v>
                </c:pt>
                <c:pt idx="1485">
                  <c:v>5.7530000000000001</c:v>
                </c:pt>
                <c:pt idx="1486">
                  <c:v>5.7569999999999997</c:v>
                </c:pt>
                <c:pt idx="1487">
                  <c:v>5.7610000000000001</c:v>
                </c:pt>
                <c:pt idx="1488">
                  <c:v>5.7639999999999985</c:v>
                </c:pt>
                <c:pt idx="1489">
                  <c:v>5.767999999999998</c:v>
                </c:pt>
                <c:pt idx="1490">
                  <c:v>5.7720000000000002</c:v>
                </c:pt>
                <c:pt idx="1491">
                  <c:v>5.7759999999999998</c:v>
                </c:pt>
                <c:pt idx="1492">
                  <c:v>5.78</c:v>
                </c:pt>
                <c:pt idx="1493">
                  <c:v>5.7839999999999998</c:v>
                </c:pt>
                <c:pt idx="1494">
                  <c:v>5.7869999999999999</c:v>
                </c:pt>
                <c:pt idx="1495">
                  <c:v>5.7910000000000004</c:v>
                </c:pt>
                <c:pt idx="1496">
                  <c:v>5.7949999999999982</c:v>
                </c:pt>
                <c:pt idx="1497">
                  <c:v>5.7990000000000004</c:v>
                </c:pt>
                <c:pt idx="1498">
                  <c:v>5.8029999999999982</c:v>
                </c:pt>
                <c:pt idx="1499">
                  <c:v>5.806</c:v>
                </c:pt>
                <c:pt idx="1500">
                  <c:v>5.81</c:v>
                </c:pt>
                <c:pt idx="1501">
                  <c:v>5.8139999999999983</c:v>
                </c:pt>
                <c:pt idx="1502">
                  <c:v>5.8179999999999978</c:v>
                </c:pt>
                <c:pt idx="1503">
                  <c:v>5.8219999999999983</c:v>
                </c:pt>
                <c:pt idx="1504">
                  <c:v>5.8249999999999975</c:v>
                </c:pt>
                <c:pt idx="1505">
                  <c:v>5.828999999999998</c:v>
                </c:pt>
                <c:pt idx="1506">
                  <c:v>5.8330000000000002</c:v>
                </c:pt>
                <c:pt idx="1507">
                  <c:v>5.8369999999999997</c:v>
                </c:pt>
                <c:pt idx="1508">
                  <c:v>5.8410000000000002</c:v>
                </c:pt>
                <c:pt idx="1509">
                  <c:v>5.844999999999998</c:v>
                </c:pt>
                <c:pt idx="1510">
                  <c:v>5.8479999999999981</c:v>
                </c:pt>
                <c:pt idx="1511">
                  <c:v>5.8519999999999985</c:v>
                </c:pt>
                <c:pt idx="1512">
                  <c:v>5.8559999999999981</c:v>
                </c:pt>
                <c:pt idx="1513">
                  <c:v>5.8599999999999985</c:v>
                </c:pt>
                <c:pt idx="1514">
                  <c:v>5.8639999999999981</c:v>
                </c:pt>
                <c:pt idx="1515">
                  <c:v>5.8669999999999982</c:v>
                </c:pt>
                <c:pt idx="1516">
                  <c:v>5.8710000000000004</c:v>
                </c:pt>
                <c:pt idx="1517">
                  <c:v>5.875</c:v>
                </c:pt>
                <c:pt idx="1518">
                  <c:v>5.8789999999999996</c:v>
                </c:pt>
                <c:pt idx="1519">
                  <c:v>5.883</c:v>
                </c:pt>
                <c:pt idx="1520">
                  <c:v>5.8860000000000001</c:v>
                </c:pt>
                <c:pt idx="1521">
                  <c:v>5.89</c:v>
                </c:pt>
                <c:pt idx="1522">
                  <c:v>5.8939999999999984</c:v>
                </c:pt>
                <c:pt idx="1523">
                  <c:v>5.8979999999999979</c:v>
                </c:pt>
                <c:pt idx="1524">
                  <c:v>5.9020000000000001</c:v>
                </c:pt>
                <c:pt idx="1525">
                  <c:v>5.9059999999999997</c:v>
                </c:pt>
                <c:pt idx="1526">
                  <c:v>5.9089999999999998</c:v>
                </c:pt>
                <c:pt idx="1527">
                  <c:v>5.9130000000000003</c:v>
                </c:pt>
                <c:pt idx="1528">
                  <c:v>5.9169999999999998</c:v>
                </c:pt>
                <c:pt idx="1529">
                  <c:v>5.9210000000000003</c:v>
                </c:pt>
                <c:pt idx="1530">
                  <c:v>5.924999999999998</c:v>
                </c:pt>
                <c:pt idx="1531">
                  <c:v>5.9279999999999982</c:v>
                </c:pt>
                <c:pt idx="1532">
                  <c:v>5.9320000000000004</c:v>
                </c:pt>
                <c:pt idx="1533">
                  <c:v>5.9359999999999999</c:v>
                </c:pt>
                <c:pt idx="1534">
                  <c:v>5.94</c:v>
                </c:pt>
                <c:pt idx="1535">
                  <c:v>5.944</c:v>
                </c:pt>
                <c:pt idx="1536">
                  <c:v>5.9470000000000001</c:v>
                </c:pt>
                <c:pt idx="1537">
                  <c:v>5.9509999999999996</c:v>
                </c:pt>
                <c:pt idx="1538">
                  <c:v>5.9550000000000001</c:v>
                </c:pt>
                <c:pt idx="1539">
                  <c:v>5.9589999999999996</c:v>
                </c:pt>
                <c:pt idx="1540">
                  <c:v>5.9630000000000001</c:v>
                </c:pt>
                <c:pt idx="1541">
                  <c:v>5.9669999999999996</c:v>
                </c:pt>
                <c:pt idx="1542">
                  <c:v>5.9700000000000015</c:v>
                </c:pt>
                <c:pt idx="1543">
                  <c:v>5.9740000000000002</c:v>
                </c:pt>
                <c:pt idx="1544">
                  <c:v>5.9779999999999998</c:v>
                </c:pt>
                <c:pt idx="1545">
                  <c:v>5.9820000000000002</c:v>
                </c:pt>
                <c:pt idx="1546">
                  <c:v>5.9859999999999998</c:v>
                </c:pt>
                <c:pt idx="1547">
                  <c:v>5.9889999999999999</c:v>
                </c:pt>
                <c:pt idx="1548">
                  <c:v>5.9930000000000003</c:v>
                </c:pt>
                <c:pt idx="1549">
                  <c:v>5.9969999999999999</c:v>
                </c:pt>
                <c:pt idx="1550">
                  <c:v>6.0010000000000003</c:v>
                </c:pt>
                <c:pt idx="1551">
                  <c:v>6.0049999999999981</c:v>
                </c:pt>
                <c:pt idx="1552">
                  <c:v>6.008</c:v>
                </c:pt>
                <c:pt idx="1553">
                  <c:v>6.0119999999999996</c:v>
                </c:pt>
                <c:pt idx="1554">
                  <c:v>6.016</c:v>
                </c:pt>
                <c:pt idx="1555">
                  <c:v>6.02</c:v>
                </c:pt>
                <c:pt idx="1556">
                  <c:v>6.0239999999999982</c:v>
                </c:pt>
                <c:pt idx="1557">
                  <c:v>6.0279999999999978</c:v>
                </c:pt>
                <c:pt idx="1558">
                  <c:v>6.0309999999999997</c:v>
                </c:pt>
                <c:pt idx="1559">
                  <c:v>6.0350000000000001</c:v>
                </c:pt>
                <c:pt idx="1560">
                  <c:v>6.0389999999999997</c:v>
                </c:pt>
                <c:pt idx="1561">
                  <c:v>6.0430000000000001</c:v>
                </c:pt>
                <c:pt idx="1562">
                  <c:v>6.0469999999999997</c:v>
                </c:pt>
                <c:pt idx="1563">
                  <c:v>6.05</c:v>
                </c:pt>
                <c:pt idx="1564">
                  <c:v>6.0539999999999985</c:v>
                </c:pt>
                <c:pt idx="1565">
                  <c:v>6.0579999999999981</c:v>
                </c:pt>
                <c:pt idx="1566">
                  <c:v>6.0619999999999985</c:v>
                </c:pt>
                <c:pt idx="1567">
                  <c:v>6.0659999999999981</c:v>
                </c:pt>
                <c:pt idx="1568">
                  <c:v>6.069</c:v>
                </c:pt>
                <c:pt idx="1569">
                  <c:v>6.0730000000000004</c:v>
                </c:pt>
                <c:pt idx="1570">
                  <c:v>6.077</c:v>
                </c:pt>
                <c:pt idx="1571">
                  <c:v>6.0810000000000004</c:v>
                </c:pt>
                <c:pt idx="1572">
                  <c:v>6.085</c:v>
                </c:pt>
                <c:pt idx="1573">
                  <c:v>6.0890000000000004</c:v>
                </c:pt>
                <c:pt idx="1574">
                  <c:v>6.0919999999999996</c:v>
                </c:pt>
                <c:pt idx="1575">
                  <c:v>6.0960000000000001</c:v>
                </c:pt>
                <c:pt idx="1576">
                  <c:v>6.1</c:v>
                </c:pt>
                <c:pt idx="1577">
                  <c:v>6.1039999999999983</c:v>
                </c:pt>
                <c:pt idx="1578">
                  <c:v>6.1079999999999979</c:v>
                </c:pt>
                <c:pt idx="1579">
                  <c:v>6.110999999999998</c:v>
                </c:pt>
                <c:pt idx="1580">
                  <c:v>6.1149999999999975</c:v>
                </c:pt>
                <c:pt idx="1581">
                  <c:v>6.118999999999998</c:v>
                </c:pt>
                <c:pt idx="1582">
                  <c:v>6.1229999999999976</c:v>
                </c:pt>
                <c:pt idx="1583">
                  <c:v>6.126999999999998</c:v>
                </c:pt>
                <c:pt idx="1584">
                  <c:v>6.13</c:v>
                </c:pt>
                <c:pt idx="1585">
                  <c:v>6.1339999999999995</c:v>
                </c:pt>
                <c:pt idx="1586">
                  <c:v>6.1379999999999981</c:v>
                </c:pt>
                <c:pt idx="1587">
                  <c:v>6.1419999999999995</c:v>
                </c:pt>
                <c:pt idx="1588">
                  <c:v>6.1459999999999981</c:v>
                </c:pt>
                <c:pt idx="1589">
                  <c:v>6.1499999999999995</c:v>
                </c:pt>
                <c:pt idx="1590">
                  <c:v>6.1529999999999978</c:v>
                </c:pt>
                <c:pt idx="1591">
                  <c:v>6.1569999999999983</c:v>
                </c:pt>
                <c:pt idx="1592">
                  <c:v>6.1609999999999978</c:v>
                </c:pt>
                <c:pt idx="1593">
                  <c:v>6.1649999999999974</c:v>
                </c:pt>
                <c:pt idx="1594">
                  <c:v>6.1689999999999978</c:v>
                </c:pt>
                <c:pt idx="1595">
                  <c:v>6.1719999999999997</c:v>
                </c:pt>
                <c:pt idx="1596">
                  <c:v>6.1760000000000002</c:v>
                </c:pt>
                <c:pt idx="1597">
                  <c:v>6.18</c:v>
                </c:pt>
                <c:pt idx="1598">
                  <c:v>6.1839999999999984</c:v>
                </c:pt>
                <c:pt idx="1599">
                  <c:v>6.1879999999999979</c:v>
                </c:pt>
                <c:pt idx="1600">
                  <c:v>6.1909999999999981</c:v>
                </c:pt>
                <c:pt idx="1601">
                  <c:v>6.1949999999999976</c:v>
                </c:pt>
                <c:pt idx="1602">
                  <c:v>6.1989999999999981</c:v>
                </c:pt>
                <c:pt idx="1603">
                  <c:v>6.2030000000000003</c:v>
                </c:pt>
                <c:pt idx="1604">
                  <c:v>6.2069999999999999</c:v>
                </c:pt>
                <c:pt idx="1605">
                  <c:v>6.2110000000000003</c:v>
                </c:pt>
                <c:pt idx="1606">
                  <c:v>6.2139999999999995</c:v>
                </c:pt>
                <c:pt idx="1607">
                  <c:v>6.218</c:v>
                </c:pt>
                <c:pt idx="1608">
                  <c:v>6.2219999999999995</c:v>
                </c:pt>
                <c:pt idx="1609">
                  <c:v>6.226</c:v>
                </c:pt>
                <c:pt idx="1610">
                  <c:v>6.23</c:v>
                </c:pt>
                <c:pt idx="1611">
                  <c:v>6.2329999999999997</c:v>
                </c:pt>
                <c:pt idx="1612">
                  <c:v>6.2370000000000001</c:v>
                </c:pt>
                <c:pt idx="1613">
                  <c:v>6.2409999999999997</c:v>
                </c:pt>
                <c:pt idx="1614">
                  <c:v>6.2450000000000001</c:v>
                </c:pt>
                <c:pt idx="1615">
                  <c:v>6.2489999999999997</c:v>
                </c:pt>
                <c:pt idx="1616">
                  <c:v>6.2519999999999998</c:v>
                </c:pt>
                <c:pt idx="1617">
                  <c:v>6.2560000000000002</c:v>
                </c:pt>
                <c:pt idx="1618">
                  <c:v>6.26</c:v>
                </c:pt>
                <c:pt idx="1619">
                  <c:v>6.2639999999999985</c:v>
                </c:pt>
                <c:pt idx="1620">
                  <c:v>6.267999999999998</c:v>
                </c:pt>
                <c:pt idx="1621">
                  <c:v>6.2720000000000002</c:v>
                </c:pt>
                <c:pt idx="1622">
                  <c:v>6.2750000000000004</c:v>
                </c:pt>
                <c:pt idx="1623">
                  <c:v>6.2789999999999999</c:v>
                </c:pt>
                <c:pt idx="1624">
                  <c:v>6.2830000000000004</c:v>
                </c:pt>
                <c:pt idx="1625">
                  <c:v>6.2869999999999999</c:v>
                </c:pt>
                <c:pt idx="1626">
                  <c:v>6.2910000000000004</c:v>
                </c:pt>
                <c:pt idx="1627">
                  <c:v>6.2939999999999996</c:v>
                </c:pt>
                <c:pt idx="1628">
                  <c:v>6.298</c:v>
                </c:pt>
                <c:pt idx="1629">
                  <c:v>6.3019999999999996</c:v>
                </c:pt>
                <c:pt idx="1630">
                  <c:v>6.306</c:v>
                </c:pt>
                <c:pt idx="1631">
                  <c:v>6.31</c:v>
                </c:pt>
                <c:pt idx="1632">
                  <c:v>6.3129999999999979</c:v>
                </c:pt>
                <c:pt idx="1633">
                  <c:v>6.3169999999999984</c:v>
                </c:pt>
                <c:pt idx="1634">
                  <c:v>6.320999999999998</c:v>
                </c:pt>
                <c:pt idx="1635">
                  <c:v>6.3249999999999975</c:v>
                </c:pt>
                <c:pt idx="1636">
                  <c:v>6.328999999999998</c:v>
                </c:pt>
                <c:pt idx="1637">
                  <c:v>6.3330000000000002</c:v>
                </c:pt>
                <c:pt idx="1638">
                  <c:v>6.3360000000000003</c:v>
                </c:pt>
                <c:pt idx="1639">
                  <c:v>6.34</c:v>
                </c:pt>
                <c:pt idx="1640">
                  <c:v>6.3439999999999985</c:v>
                </c:pt>
                <c:pt idx="1641">
                  <c:v>6.3479999999999981</c:v>
                </c:pt>
                <c:pt idx="1642">
                  <c:v>6.3519999999999985</c:v>
                </c:pt>
                <c:pt idx="1643">
                  <c:v>6.3549999999999986</c:v>
                </c:pt>
                <c:pt idx="1644">
                  <c:v>6.359</c:v>
                </c:pt>
                <c:pt idx="1645">
                  <c:v>6.3629999999999987</c:v>
                </c:pt>
                <c:pt idx="1646">
                  <c:v>6.3669999999999982</c:v>
                </c:pt>
                <c:pt idx="1647">
                  <c:v>6.3710000000000004</c:v>
                </c:pt>
                <c:pt idx="1648">
                  <c:v>6.3739999999999997</c:v>
                </c:pt>
                <c:pt idx="1649">
                  <c:v>6.3780000000000001</c:v>
                </c:pt>
                <c:pt idx="1650">
                  <c:v>6.3819999999999997</c:v>
                </c:pt>
                <c:pt idx="1651">
                  <c:v>6.3860000000000001</c:v>
                </c:pt>
                <c:pt idx="1652">
                  <c:v>6.39</c:v>
                </c:pt>
                <c:pt idx="1653">
                  <c:v>6.3939999999999984</c:v>
                </c:pt>
                <c:pt idx="1654">
                  <c:v>6.3969999999999985</c:v>
                </c:pt>
                <c:pt idx="1655">
                  <c:v>6.4009999999999998</c:v>
                </c:pt>
                <c:pt idx="1656">
                  <c:v>6.4050000000000002</c:v>
                </c:pt>
                <c:pt idx="1657">
                  <c:v>6.4089999999999998</c:v>
                </c:pt>
                <c:pt idx="1658">
                  <c:v>6.4130000000000003</c:v>
                </c:pt>
                <c:pt idx="1659">
                  <c:v>6.4160000000000004</c:v>
                </c:pt>
                <c:pt idx="1660">
                  <c:v>6.42</c:v>
                </c:pt>
                <c:pt idx="1661">
                  <c:v>6.4239999999999995</c:v>
                </c:pt>
                <c:pt idx="1662">
                  <c:v>6.4279999999999982</c:v>
                </c:pt>
                <c:pt idx="1663">
                  <c:v>6.4320000000000004</c:v>
                </c:pt>
                <c:pt idx="1664">
                  <c:v>6.4349999999999996</c:v>
                </c:pt>
                <c:pt idx="1665">
                  <c:v>6.4390000000000018</c:v>
                </c:pt>
                <c:pt idx="1666">
                  <c:v>6.4429999999999996</c:v>
                </c:pt>
                <c:pt idx="1667">
                  <c:v>6.4470000000000001</c:v>
                </c:pt>
                <c:pt idx="1668">
                  <c:v>6.4509999999999996</c:v>
                </c:pt>
                <c:pt idx="1669">
                  <c:v>6.4550000000000001</c:v>
                </c:pt>
                <c:pt idx="1670">
                  <c:v>6.4580000000000002</c:v>
                </c:pt>
                <c:pt idx="1671">
                  <c:v>6.4619999999999997</c:v>
                </c:pt>
                <c:pt idx="1672">
                  <c:v>6.4660000000000002</c:v>
                </c:pt>
                <c:pt idx="1673">
                  <c:v>6.4700000000000015</c:v>
                </c:pt>
                <c:pt idx="1674">
                  <c:v>6.4740000000000002</c:v>
                </c:pt>
                <c:pt idx="1675">
                  <c:v>6.4770000000000003</c:v>
                </c:pt>
                <c:pt idx="1676">
                  <c:v>6.4809999999999999</c:v>
                </c:pt>
                <c:pt idx="1677">
                  <c:v>6.4850000000000003</c:v>
                </c:pt>
                <c:pt idx="1678">
                  <c:v>6.4889999999999999</c:v>
                </c:pt>
                <c:pt idx="1679">
                  <c:v>6.4930000000000003</c:v>
                </c:pt>
                <c:pt idx="1680">
                  <c:v>6.4960000000000004</c:v>
                </c:pt>
                <c:pt idx="1681">
                  <c:v>6.5</c:v>
                </c:pt>
                <c:pt idx="1682">
                  <c:v>6.5039999999999996</c:v>
                </c:pt>
                <c:pt idx="1683">
                  <c:v>6.508</c:v>
                </c:pt>
                <c:pt idx="1684">
                  <c:v>6.5119999999999996</c:v>
                </c:pt>
                <c:pt idx="1685">
                  <c:v>6.516</c:v>
                </c:pt>
                <c:pt idx="1686">
                  <c:v>6.5190000000000001</c:v>
                </c:pt>
                <c:pt idx="1687">
                  <c:v>6.5229999999999979</c:v>
                </c:pt>
                <c:pt idx="1688">
                  <c:v>6.5269999999999984</c:v>
                </c:pt>
                <c:pt idx="1689">
                  <c:v>6.5309999999999997</c:v>
                </c:pt>
                <c:pt idx="1690">
                  <c:v>6.5350000000000001</c:v>
                </c:pt>
                <c:pt idx="1691">
                  <c:v>6.5380000000000003</c:v>
                </c:pt>
                <c:pt idx="1692">
                  <c:v>6.5419999999999998</c:v>
                </c:pt>
                <c:pt idx="1693">
                  <c:v>6.5460000000000003</c:v>
                </c:pt>
                <c:pt idx="1694">
                  <c:v>6.55</c:v>
                </c:pt>
                <c:pt idx="1695">
                  <c:v>6.5539999999999985</c:v>
                </c:pt>
                <c:pt idx="1696">
                  <c:v>6.5569999999999995</c:v>
                </c:pt>
                <c:pt idx="1697">
                  <c:v>6.5609999999999982</c:v>
                </c:pt>
                <c:pt idx="1698">
                  <c:v>6.5649999999999986</c:v>
                </c:pt>
                <c:pt idx="1699">
                  <c:v>6.569</c:v>
                </c:pt>
                <c:pt idx="1700">
                  <c:v>6.5730000000000004</c:v>
                </c:pt>
                <c:pt idx="1701">
                  <c:v>6.577</c:v>
                </c:pt>
                <c:pt idx="1702">
                  <c:v>6.58</c:v>
                </c:pt>
                <c:pt idx="1703">
                  <c:v>6.5839999999999996</c:v>
                </c:pt>
                <c:pt idx="1704">
                  <c:v>6.5880000000000001</c:v>
                </c:pt>
                <c:pt idx="1705">
                  <c:v>6.5919999999999996</c:v>
                </c:pt>
                <c:pt idx="1706">
                  <c:v>6.5960000000000001</c:v>
                </c:pt>
                <c:pt idx="1707">
                  <c:v>6.5990000000000002</c:v>
                </c:pt>
                <c:pt idx="1708">
                  <c:v>6.602999999999998</c:v>
                </c:pt>
                <c:pt idx="1709">
                  <c:v>6.6069999999999984</c:v>
                </c:pt>
                <c:pt idx="1710">
                  <c:v>6.610999999999998</c:v>
                </c:pt>
                <c:pt idx="1711">
                  <c:v>6.6149999999999975</c:v>
                </c:pt>
                <c:pt idx="1712">
                  <c:v>6.6179999999999977</c:v>
                </c:pt>
                <c:pt idx="1713">
                  <c:v>6.6219999999999981</c:v>
                </c:pt>
                <c:pt idx="1714">
                  <c:v>6.6259999999999977</c:v>
                </c:pt>
                <c:pt idx="1715">
                  <c:v>6.63</c:v>
                </c:pt>
                <c:pt idx="1716">
                  <c:v>6.6339999999999995</c:v>
                </c:pt>
                <c:pt idx="1717">
                  <c:v>6.6379999999999981</c:v>
                </c:pt>
                <c:pt idx="1718">
                  <c:v>6.641</c:v>
                </c:pt>
                <c:pt idx="1719">
                  <c:v>6.6449999999999978</c:v>
                </c:pt>
                <c:pt idx="1720">
                  <c:v>6.649</c:v>
                </c:pt>
                <c:pt idx="1721">
                  <c:v>6.6529999999999978</c:v>
                </c:pt>
                <c:pt idx="1722">
                  <c:v>6.6569999999999983</c:v>
                </c:pt>
                <c:pt idx="1723">
                  <c:v>6.6599999999999984</c:v>
                </c:pt>
                <c:pt idx="1724">
                  <c:v>6.6639999999999979</c:v>
                </c:pt>
                <c:pt idx="1725">
                  <c:v>6.6679999999999975</c:v>
                </c:pt>
                <c:pt idx="1726">
                  <c:v>6.6719999999999997</c:v>
                </c:pt>
                <c:pt idx="1727">
                  <c:v>6.6760000000000002</c:v>
                </c:pt>
                <c:pt idx="1728">
                  <c:v>6.6790000000000003</c:v>
                </c:pt>
                <c:pt idx="1729">
                  <c:v>6.6829999999999981</c:v>
                </c:pt>
                <c:pt idx="1730">
                  <c:v>6.6869999999999985</c:v>
                </c:pt>
                <c:pt idx="1731">
                  <c:v>6.6909999999999981</c:v>
                </c:pt>
                <c:pt idx="1732">
                  <c:v>6.6949999999999976</c:v>
                </c:pt>
                <c:pt idx="1733">
                  <c:v>6.6989999999999981</c:v>
                </c:pt>
                <c:pt idx="1734">
                  <c:v>6.702</c:v>
                </c:pt>
                <c:pt idx="1735">
                  <c:v>6.7060000000000004</c:v>
                </c:pt>
                <c:pt idx="1736">
                  <c:v>6.71</c:v>
                </c:pt>
                <c:pt idx="1737">
                  <c:v>6.7139999999999995</c:v>
                </c:pt>
                <c:pt idx="1738">
                  <c:v>6.718</c:v>
                </c:pt>
                <c:pt idx="1739">
                  <c:v>6.7210000000000001</c:v>
                </c:pt>
                <c:pt idx="1740">
                  <c:v>6.7249999999999979</c:v>
                </c:pt>
                <c:pt idx="1741">
                  <c:v>6.7290000000000001</c:v>
                </c:pt>
                <c:pt idx="1742">
                  <c:v>6.7329999999999997</c:v>
                </c:pt>
                <c:pt idx="1743">
                  <c:v>6.7370000000000001</c:v>
                </c:pt>
                <c:pt idx="1744">
                  <c:v>6.74</c:v>
                </c:pt>
                <c:pt idx="1745">
                  <c:v>6.7439999999999998</c:v>
                </c:pt>
                <c:pt idx="1746">
                  <c:v>6.7480000000000002</c:v>
                </c:pt>
                <c:pt idx="1747">
                  <c:v>6.7519999999999998</c:v>
                </c:pt>
                <c:pt idx="1748">
                  <c:v>6.7560000000000002</c:v>
                </c:pt>
                <c:pt idx="1749">
                  <c:v>6.76</c:v>
                </c:pt>
                <c:pt idx="1750">
                  <c:v>6.7629999999999981</c:v>
                </c:pt>
                <c:pt idx="1751">
                  <c:v>6.7669999999999995</c:v>
                </c:pt>
                <c:pt idx="1752">
                  <c:v>6.7709999999999999</c:v>
                </c:pt>
                <c:pt idx="1753">
                  <c:v>6.7750000000000004</c:v>
                </c:pt>
                <c:pt idx="1754">
                  <c:v>6.7789999999999999</c:v>
                </c:pt>
                <c:pt idx="1755">
                  <c:v>6.782</c:v>
                </c:pt>
                <c:pt idx="1756">
                  <c:v>6.7859999999999996</c:v>
                </c:pt>
                <c:pt idx="1757">
                  <c:v>6.79</c:v>
                </c:pt>
                <c:pt idx="1758">
                  <c:v>6.7939999999999996</c:v>
                </c:pt>
                <c:pt idx="1759">
                  <c:v>6.798</c:v>
                </c:pt>
                <c:pt idx="1760">
                  <c:v>6.8010000000000002</c:v>
                </c:pt>
                <c:pt idx="1761">
                  <c:v>6.8049999999999979</c:v>
                </c:pt>
                <c:pt idx="1762">
                  <c:v>6.8090000000000002</c:v>
                </c:pt>
                <c:pt idx="1763">
                  <c:v>6.8129999999999979</c:v>
                </c:pt>
                <c:pt idx="1764">
                  <c:v>6.8169999999999984</c:v>
                </c:pt>
                <c:pt idx="1765">
                  <c:v>6.820999999999998</c:v>
                </c:pt>
                <c:pt idx="1766">
                  <c:v>6.8239999999999981</c:v>
                </c:pt>
                <c:pt idx="1767">
                  <c:v>6.8279999999999976</c:v>
                </c:pt>
                <c:pt idx="1768">
                  <c:v>6.8319999999999999</c:v>
                </c:pt>
                <c:pt idx="1769">
                  <c:v>6.8360000000000003</c:v>
                </c:pt>
                <c:pt idx="1770">
                  <c:v>6.84</c:v>
                </c:pt>
                <c:pt idx="1771">
                  <c:v>6.843</c:v>
                </c:pt>
                <c:pt idx="1772">
                  <c:v>6.8469999999999995</c:v>
                </c:pt>
                <c:pt idx="1773">
                  <c:v>6.851</c:v>
                </c:pt>
                <c:pt idx="1774">
                  <c:v>6.8549999999999986</c:v>
                </c:pt>
                <c:pt idx="1775">
                  <c:v>6.859</c:v>
                </c:pt>
                <c:pt idx="1776">
                  <c:v>6.8619999999999983</c:v>
                </c:pt>
                <c:pt idx="1777">
                  <c:v>6.8659999999999979</c:v>
                </c:pt>
                <c:pt idx="1778">
                  <c:v>6.87</c:v>
                </c:pt>
                <c:pt idx="1779">
                  <c:v>6.8739999999999997</c:v>
                </c:pt>
                <c:pt idx="1780">
                  <c:v>6.8780000000000001</c:v>
                </c:pt>
                <c:pt idx="1781">
                  <c:v>6.8819999999999997</c:v>
                </c:pt>
                <c:pt idx="1782">
                  <c:v>6.884999999999998</c:v>
                </c:pt>
                <c:pt idx="1783">
                  <c:v>6.8890000000000002</c:v>
                </c:pt>
                <c:pt idx="1784">
                  <c:v>6.892999999999998</c:v>
                </c:pt>
                <c:pt idx="1785">
                  <c:v>6.8969999999999985</c:v>
                </c:pt>
                <c:pt idx="1786">
                  <c:v>6.9009999999999998</c:v>
                </c:pt>
                <c:pt idx="1787">
                  <c:v>6.9039999999999999</c:v>
                </c:pt>
                <c:pt idx="1788">
                  <c:v>6.9080000000000004</c:v>
                </c:pt>
                <c:pt idx="1789">
                  <c:v>6.9119999999999999</c:v>
                </c:pt>
                <c:pt idx="1790">
                  <c:v>6.9160000000000004</c:v>
                </c:pt>
                <c:pt idx="1791">
                  <c:v>6.92</c:v>
                </c:pt>
                <c:pt idx="1792">
                  <c:v>6.923</c:v>
                </c:pt>
                <c:pt idx="1793">
                  <c:v>6.9269999999999996</c:v>
                </c:pt>
                <c:pt idx="1794">
                  <c:v>6.9310000000000018</c:v>
                </c:pt>
                <c:pt idx="1795">
                  <c:v>6.9349999999999996</c:v>
                </c:pt>
                <c:pt idx="1796">
                  <c:v>6.9390000000000018</c:v>
                </c:pt>
                <c:pt idx="1797">
                  <c:v>6.9429999999999996</c:v>
                </c:pt>
                <c:pt idx="1798">
                  <c:v>6.9459999999999997</c:v>
                </c:pt>
                <c:pt idx="1799">
                  <c:v>6.95</c:v>
                </c:pt>
                <c:pt idx="1800">
                  <c:v>6.9539999999999997</c:v>
                </c:pt>
                <c:pt idx="1801">
                  <c:v>6.9580000000000002</c:v>
                </c:pt>
                <c:pt idx="1802">
                  <c:v>6.9619999999999997</c:v>
                </c:pt>
                <c:pt idx="1803">
                  <c:v>6.9649999999999981</c:v>
                </c:pt>
                <c:pt idx="1804">
                  <c:v>6.9690000000000003</c:v>
                </c:pt>
                <c:pt idx="1805">
                  <c:v>6.9729999999999999</c:v>
                </c:pt>
                <c:pt idx="1806">
                  <c:v>6.9770000000000003</c:v>
                </c:pt>
                <c:pt idx="1807">
                  <c:v>6.9809999999999999</c:v>
                </c:pt>
                <c:pt idx="1808">
                  <c:v>6.984</c:v>
                </c:pt>
                <c:pt idx="1809">
                  <c:v>6.9880000000000004</c:v>
                </c:pt>
                <c:pt idx="1810">
                  <c:v>6.992</c:v>
                </c:pt>
                <c:pt idx="1811">
                  <c:v>6.9960000000000004</c:v>
                </c:pt>
                <c:pt idx="1812">
                  <c:v>7</c:v>
                </c:pt>
                <c:pt idx="1813">
                  <c:v>7.0039999999999996</c:v>
                </c:pt>
                <c:pt idx="1814">
                  <c:v>7.0069999999999997</c:v>
                </c:pt>
                <c:pt idx="1815">
                  <c:v>7.0110000000000001</c:v>
                </c:pt>
                <c:pt idx="1816">
                  <c:v>7.0149999999999979</c:v>
                </c:pt>
                <c:pt idx="1817">
                  <c:v>7.0190000000000001</c:v>
                </c:pt>
                <c:pt idx="1818">
                  <c:v>7.0229999999999979</c:v>
                </c:pt>
                <c:pt idx="1819">
                  <c:v>7.025999999999998</c:v>
                </c:pt>
                <c:pt idx="1820">
                  <c:v>7.03</c:v>
                </c:pt>
                <c:pt idx="1821">
                  <c:v>7.0339999999999998</c:v>
                </c:pt>
                <c:pt idx="1822">
                  <c:v>7.0380000000000003</c:v>
                </c:pt>
                <c:pt idx="1823">
                  <c:v>7.0419999999999998</c:v>
                </c:pt>
                <c:pt idx="1824">
                  <c:v>7.0449999999999982</c:v>
                </c:pt>
                <c:pt idx="1825">
                  <c:v>7.0490000000000004</c:v>
                </c:pt>
                <c:pt idx="1826">
                  <c:v>7.0529999999999982</c:v>
                </c:pt>
                <c:pt idx="1827">
                  <c:v>7.0569999999999995</c:v>
                </c:pt>
                <c:pt idx="1828">
                  <c:v>7.0609999999999982</c:v>
                </c:pt>
                <c:pt idx="1829">
                  <c:v>7.0649999999999986</c:v>
                </c:pt>
                <c:pt idx="1830">
                  <c:v>7.0679999999999978</c:v>
                </c:pt>
                <c:pt idx="1831">
                  <c:v>7.0720000000000001</c:v>
                </c:pt>
                <c:pt idx="1832">
                  <c:v>7.0759999999999996</c:v>
                </c:pt>
                <c:pt idx="1833">
                  <c:v>7.08</c:v>
                </c:pt>
                <c:pt idx="1834">
                  <c:v>7.0839999999999996</c:v>
                </c:pt>
                <c:pt idx="1835">
                  <c:v>7.0869999999999997</c:v>
                </c:pt>
                <c:pt idx="1836">
                  <c:v>7.0910000000000002</c:v>
                </c:pt>
                <c:pt idx="1837">
                  <c:v>7.094999999999998</c:v>
                </c:pt>
                <c:pt idx="1838">
                  <c:v>7.0990000000000002</c:v>
                </c:pt>
                <c:pt idx="1839">
                  <c:v>7.102999999999998</c:v>
                </c:pt>
                <c:pt idx="1840">
                  <c:v>7.1059999999999981</c:v>
                </c:pt>
                <c:pt idx="1841">
                  <c:v>7.1099999999999985</c:v>
                </c:pt>
                <c:pt idx="1842">
                  <c:v>7.1139999999999981</c:v>
                </c:pt>
                <c:pt idx="1843">
                  <c:v>7.1179999999999977</c:v>
                </c:pt>
                <c:pt idx="1844">
                  <c:v>7.1219999999999981</c:v>
                </c:pt>
                <c:pt idx="1845">
                  <c:v>7.1259999999999977</c:v>
                </c:pt>
                <c:pt idx="1846">
                  <c:v>7.1289999999999978</c:v>
                </c:pt>
                <c:pt idx="1847">
                  <c:v>7.133</c:v>
                </c:pt>
                <c:pt idx="1848">
                  <c:v>7.1369999999999996</c:v>
                </c:pt>
                <c:pt idx="1849">
                  <c:v>7.141</c:v>
                </c:pt>
                <c:pt idx="1850">
                  <c:v>7.1449999999999978</c:v>
                </c:pt>
                <c:pt idx="1851">
                  <c:v>7.1479999999999979</c:v>
                </c:pt>
                <c:pt idx="1852">
                  <c:v>7.1519999999999984</c:v>
                </c:pt>
                <c:pt idx="1853">
                  <c:v>7.1559999999999979</c:v>
                </c:pt>
                <c:pt idx="1854">
                  <c:v>7.1599999999999984</c:v>
                </c:pt>
                <c:pt idx="1855">
                  <c:v>7.1639999999999979</c:v>
                </c:pt>
                <c:pt idx="1856">
                  <c:v>7.166999999999998</c:v>
                </c:pt>
                <c:pt idx="1857">
                  <c:v>7.1710000000000003</c:v>
                </c:pt>
                <c:pt idx="1858">
                  <c:v>7.174999999999998</c:v>
                </c:pt>
                <c:pt idx="1859">
                  <c:v>7.1790000000000003</c:v>
                </c:pt>
                <c:pt idx="1860">
                  <c:v>7.1829999999999981</c:v>
                </c:pt>
                <c:pt idx="1861">
                  <c:v>7.1869999999999985</c:v>
                </c:pt>
                <c:pt idx="1862">
                  <c:v>7.1899999999999995</c:v>
                </c:pt>
                <c:pt idx="1863">
                  <c:v>7.1939999999999982</c:v>
                </c:pt>
                <c:pt idx="1864">
                  <c:v>7.1979999999999986</c:v>
                </c:pt>
                <c:pt idx="1865">
                  <c:v>7.202</c:v>
                </c:pt>
                <c:pt idx="1866">
                  <c:v>7.2060000000000004</c:v>
                </c:pt>
                <c:pt idx="1867">
                  <c:v>7.2089999999999996</c:v>
                </c:pt>
                <c:pt idx="1868">
                  <c:v>7.2130000000000001</c:v>
                </c:pt>
                <c:pt idx="1869">
                  <c:v>7.2169999999999996</c:v>
                </c:pt>
                <c:pt idx="1870">
                  <c:v>7.2210000000000001</c:v>
                </c:pt>
                <c:pt idx="1871">
                  <c:v>7.2249999999999979</c:v>
                </c:pt>
                <c:pt idx="1872">
                  <c:v>7.2290000000000001</c:v>
                </c:pt>
                <c:pt idx="1873">
                  <c:v>7.2320000000000002</c:v>
                </c:pt>
                <c:pt idx="1874">
                  <c:v>7.2359999999999998</c:v>
                </c:pt>
                <c:pt idx="1875">
                  <c:v>7.24</c:v>
                </c:pt>
                <c:pt idx="1876">
                  <c:v>7.2439999999999998</c:v>
                </c:pt>
                <c:pt idx="1877">
                  <c:v>7.2480000000000002</c:v>
                </c:pt>
                <c:pt idx="1878">
                  <c:v>7.2510000000000003</c:v>
                </c:pt>
                <c:pt idx="1879">
                  <c:v>7.2549999999999981</c:v>
                </c:pt>
                <c:pt idx="1880">
                  <c:v>7.2590000000000003</c:v>
                </c:pt>
                <c:pt idx="1881">
                  <c:v>7.2629999999999981</c:v>
                </c:pt>
                <c:pt idx="1882">
                  <c:v>7.2669999999999995</c:v>
                </c:pt>
                <c:pt idx="1883">
                  <c:v>7.2700000000000014</c:v>
                </c:pt>
                <c:pt idx="1884">
                  <c:v>7.274</c:v>
                </c:pt>
                <c:pt idx="1885">
                  <c:v>7.2779999999999996</c:v>
                </c:pt>
                <c:pt idx="1886">
                  <c:v>7.282</c:v>
                </c:pt>
                <c:pt idx="1887">
                  <c:v>7.2859999999999996</c:v>
                </c:pt>
                <c:pt idx="1888">
                  <c:v>7.29</c:v>
                </c:pt>
                <c:pt idx="1889">
                  <c:v>7.2930000000000001</c:v>
                </c:pt>
                <c:pt idx="1890">
                  <c:v>7.2969999999999997</c:v>
                </c:pt>
                <c:pt idx="1891">
                  <c:v>7.3010000000000002</c:v>
                </c:pt>
                <c:pt idx="1892">
                  <c:v>7.3049999999999979</c:v>
                </c:pt>
                <c:pt idx="1893">
                  <c:v>7.3090000000000002</c:v>
                </c:pt>
                <c:pt idx="1894">
                  <c:v>7.3119999999999985</c:v>
                </c:pt>
                <c:pt idx="1895">
                  <c:v>7.3159999999999981</c:v>
                </c:pt>
                <c:pt idx="1896">
                  <c:v>7.3199999999999985</c:v>
                </c:pt>
                <c:pt idx="1897">
                  <c:v>7.3239999999999981</c:v>
                </c:pt>
                <c:pt idx="1898">
                  <c:v>7.3279999999999976</c:v>
                </c:pt>
                <c:pt idx="1899">
                  <c:v>7.3310000000000004</c:v>
                </c:pt>
                <c:pt idx="1900">
                  <c:v>7.335</c:v>
                </c:pt>
                <c:pt idx="1901">
                  <c:v>7.3390000000000004</c:v>
                </c:pt>
                <c:pt idx="1902">
                  <c:v>7.343</c:v>
                </c:pt>
                <c:pt idx="1903">
                  <c:v>7.3469999999999995</c:v>
                </c:pt>
                <c:pt idx="1904">
                  <c:v>7.351</c:v>
                </c:pt>
                <c:pt idx="1905">
                  <c:v>7.3539999999999983</c:v>
                </c:pt>
                <c:pt idx="1906">
                  <c:v>7.3579999999999979</c:v>
                </c:pt>
                <c:pt idx="1907">
                  <c:v>7.3619999999999983</c:v>
                </c:pt>
                <c:pt idx="1908">
                  <c:v>7.3659999999999979</c:v>
                </c:pt>
                <c:pt idx="1909">
                  <c:v>7.37</c:v>
                </c:pt>
                <c:pt idx="1910">
                  <c:v>7.3730000000000002</c:v>
                </c:pt>
                <c:pt idx="1911">
                  <c:v>7.3769999999999998</c:v>
                </c:pt>
                <c:pt idx="1912">
                  <c:v>7.3810000000000002</c:v>
                </c:pt>
                <c:pt idx="1913">
                  <c:v>7.384999999999998</c:v>
                </c:pt>
                <c:pt idx="1914">
                  <c:v>7.3890000000000002</c:v>
                </c:pt>
                <c:pt idx="1915">
                  <c:v>7.3919999999999995</c:v>
                </c:pt>
                <c:pt idx="1916">
                  <c:v>7.3959999999999981</c:v>
                </c:pt>
                <c:pt idx="1917">
                  <c:v>7.4</c:v>
                </c:pt>
                <c:pt idx="1918">
                  <c:v>7.4039999999999999</c:v>
                </c:pt>
                <c:pt idx="1919">
                  <c:v>7.4080000000000004</c:v>
                </c:pt>
                <c:pt idx="1920">
                  <c:v>7.4119999999999999</c:v>
                </c:pt>
                <c:pt idx="1921">
                  <c:v>7.415</c:v>
                </c:pt>
                <c:pt idx="1922">
                  <c:v>7.4189999999999996</c:v>
                </c:pt>
                <c:pt idx="1923">
                  <c:v>7.423</c:v>
                </c:pt>
                <c:pt idx="1924">
                  <c:v>7.4269999999999996</c:v>
                </c:pt>
                <c:pt idx="1925">
                  <c:v>7.4310000000000018</c:v>
                </c:pt>
                <c:pt idx="1926">
                  <c:v>7.4340000000000002</c:v>
                </c:pt>
                <c:pt idx="1927">
                  <c:v>7.4379999999999997</c:v>
                </c:pt>
                <c:pt idx="1928">
                  <c:v>7.4420000000000002</c:v>
                </c:pt>
                <c:pt idx="1929">
                  <c:v>7.4459999999999997</c:v>
                </c:pt>
                <c:pt idx="1930">
                  <c:v>7.45</c:v>
                </c:pt>
                <c:pt idx="1931">
                  <c:v>7.4530000000000003</c:v>
                </c:pt>
                <c:pt idx="1932">
                  <c:v>7.4569999999999999</c:v>
                </c:pt>
                <c:pt idx="1933">
                  <c:v>7.4610000000000003</c:v>
                </c:pt>
                <c:pt idx="1934">
                  <c:v>7.4649999999999981</c:v>
                </c:pt>
                <c:pt idx="1935">
                  <c:v>7.4690000000000003</c:v>
                </c:pt>
                <c:pt idx="1936">
                  <c:v>7.4729999999999999</c:v>
                </c:pt>
                <c:pt idx="1937">
                  <c:v>7.4760000000000018</c:v>
                </c:pt>
                <c:pt idx="1938">
                  <c:v>7.48</c:v>
                </c:pt>
                <c:pt idx="1939">
                  <c:v>7.484</c:v>
                </c:pt>
                <c:pt idx="1940">
                  <c:v>7.4880000000000004</c:v>
                </c:pt>
                <c:pt idx="1941">
                  <c:v>7.492</c:v>
                </c:pt>
                <c:pt idx="1942">
                  <c:v>7.4950000000000001</c:v>
                </c:pt>
                <c:pt idx="1943">
                  <c:v>7.4989999999999997</c:v>
                </c:pt>
                <c:pt idx="1944">
                  <c:v>7.5030000000000001</c:v>
                </c:pt>
                <c:pt idx="1945">
                  <c:v>7.5069999999999997</c:v>
                </c:pt>
                <c:pt idx="1946">
                  <c:v>7.5110000000000001</c:v>
                </c:pt>
                <c:pt idx="1947">
                  <c:v>7.5139999999999985</c:v>
                </c:pt>
                <c:pt idx="1948">
                  <c:v>7.517999999999998</c:v>
                </c:pt>
                <c:pt idx="1949">
                  <c:v>7.5219999999999985</c:v>
                </c:pt>
                <c:pt idx="1950">
                  <c:v>7.525999999999998</c:v>
                </c:pt>
                <c:pt idx="1951">
                  <c:v>7.53</c:v>
                </c:pt>
                <c:pt idx="1952">
                  <c:v>7.5339999999999998</c:v>
                </c:pt>
                <c:pt idx="1953">
                  <c:v>7.5369999999999999</c:v>
                </c:pt>
                <c:pt idx="1954">
                  <c:v>7.5410000000000004</c:v>
                </c:pt>
                <c:pt idx="1955">
                  <c:v>7.5449999999999982</c:v>
                </c:pt>
                <c:pt idx="1956">
                  <c:v>7.5490000000000004</c:v>
                </c:pt>
                <c:pt idx="1957">
                  <c:v>7.5529999999999982</c:v>
                </c:pt>
                <c:pt idx="1958">
                  <c:v>7.556</c:v>
                </c:pt>
                <c:pt idx="1959">
                  <c:v>7.56</c:v>
                </c:pt>
                <c:pt idx="1960">
                  <c:v>7.5639999999999983</c:v>
                </c:pt>
                <c:pt idx="1961">
                  <c:v>7.5679999999999978</c:v>
                </c:pt>
                <c:pt idx="1962">
                  <c:v>7.5720000000000001</c:v>
                </c:pt>
                <c:pt idx="1963">
                  <c:v>7.5750000000000002</c:v>
                </c:pt>
                <c:pt idx="1964">
                  <c:v>7.5789999999999997</c:v>
                </c:pt>
                <c:pt idx="1965">
                  <c:v>7.5830000000000002</c:v>
                </c:pt>
                <c:pt idx="1966">
                  <c:v>7.5869999999999997</c:v>
                </c:pt>
                <c:pt idx="1967">
                  <c:v>7.5910000000000002</c:v>
                </c:pt>
                <c:pt idx="1968">
                  <c:v>7.594999999999998</c:v>
                </c:pt>
                <c:pt idx="1969">
                  <c:v>7.5979999999999981</c:v>
                </c:pt>
                <c:pt idx="1970">
                  <c:v>7.6019999999999985</c:v>
                </c:pt>
                <c:pt idx="1971">
                  <c:v>7.6059999999999981</c:v>
                </c:pt>
                <c:pt idx="1972">
                  <c:v>7.6099999999999985</c:v>
                </c:pt>
                <c:pt idx="1973">
                  <c:v>7.6139999999999981</c:v>
                </c:pt>
                <c:pt idx="1974">
                  <c:v>7.6169999999999982</c:v>
                </c:pt>
                <c:pt idx="1975">
                  <c:v>7.6209999999999987</c:v>
                </c:pt>
                <c:pt idx="1976">
                  <c:v>7.6249999999999973</c:v>
                </c:pt>
                <c:pt idx="1977">
                  <c:v>7.6289999999999978</c:v>
                </c:pt>
                <c:pt idx="1978">
                  <c:v>7.633</c:v>
                </c:pt>
                <c:pt idx="1979">
                  <c:v>7.6360000000000001</c:v>
                </c:pt>
                <c:pt idx="1980">
                  <c:v>7.64</c:v>
                </c:pt>
                <c:pt idx="1981">
                  <c:v>7.6439999999999984</c:v>
                </c:pt>
                <c:pt idx="1982">
                  <c:v>7.6479999999999979</c:v>
                </c:pt>
                <c:pt idx="1983">
                  <c:v>7.6519999999999984</c:v>
                </c:pt>
                <c:pt idx="1984">
                  <c:v>7.6559999999999979</c:v>
                </c:pt>
                <c:pt idx="1985">
                  <c:v>7.658999999999998</c:v>
                </c:pt>
                <c:pt idx="1986">
                  <c:v>7.6629999999999976</c:v>
                </c:pt>
                <c:pt idx="1987">
                  <c:v>7.666999999999998</c:v>
                </c:pt>
                <c:pt idx="1988">
                  <c:v>7.6710000000000003</c:v>
                </c:pt>
                <c:pt idx="1989">
                  <c:v>7.674999999999998</c:v>
                </c:pt>
                <c:pt idx="1990">
                  <c:v>7.6779999999999982</c:v>
                </c:pt>
                <c:pt idx="1991">
                  <c:v>7.6819999999999995</c:v>
                </c:pt>
                <c:pt idx="1992">
                  <c:v>7.6859999999999982</c:v>
                </c:pt>
                <c:pt idx="1993">
                  <c:v>7.6899999999999995</c:v>
                </c:pt>
                <c:pt idx="1994">
                  <c:v>7.6939999999999982</c:v>
                </c:pt>
                <c:pt idx="1995">
                  <c:v>7.6969999999999983</c:v>
                </c:pt>
                <c:pt idx="1996">
                  <c:v>7.7009999999999996</c:v>
                </c:pt>
                <c:pt idx="1997">
                  <c:v>7.7050000000000001</c:v>
                </c:pt>
                <c:pt idx="1998">
                  <c:v>7.7089999999999996</c:v>
                </c:pt>
                <c:pt idx="1999">
                  <c:v>7.7130000000000001</c:v>
                </c:pt>
                <c:pt idx="2000">
                  <c:v>7.7169999999999996</c:v>
                </c:pt>
                <c:pt idx="2001">
                  <c:v>7.72</c:v>
                </c:pt>
                <c:pt idx="2002">
                  <c:v>7.7239999999999984</c:v>
                </c:pt>
                <c:pt idx="2003">
                  <c:v>7.727999999999998</c:v>
                </c:pt>
                <c:pt idx="2004">
                  <c:v>7.7320000000000002</c:v>
                </c:pt>
                <c:pt idx="2005">
                  <c:v>7.7359999999999998</c:v>
                </c:pt>
                <c:pt idx="2006">
                  <c:v>7.7389999999999999</c:v>
                </c:pt>
                <c:pt idx="2007">
                  <c:v>7.7430000000000003</c:v>
                </c:pt>
                <c:pt idx="2008">
                  <c:v>7.7469999999999999</c:v>
                </c:pt>
                <c:pt idx="2009">
                  <c:v>7.7510000000000003</c:v>
                </c:pt>
                <c:pt idx="2010">
                  <c:v>7.7549999999999981</c:v>
                </c:pt>
                <c:pt idx="2011">
                  <c:v>7.758</c:v>
                </c:pt>
                <c:pt idx="2012">
                  <c:v>7.7619999999999996</c:v>
                </c:pt>
                <c:pt idx="2013">
                  <c:v>7.766</c:v>
                </c:pt>
                <c:pt idx="2014">
                  <c:v>7.7700000000000014</c:v>
                </c:pt>
                <c:pt idx="2015">
                  <c:v>7.774</c:v>
                </c:pt>
                <c:pt idx="2016">
                  <c:v>7.7779999999999996</c:v>
                </c:pt>
                <c:pt idx="2017">
                  <c:v>7.7809999999999997</c:v>
                </c:pt>
                <c:pt idx="2018">
                  <c:v>7.7850000000000001</c:v>
                </c:pt>
                <c:pt idx="2019">
                  <c:v>7.7889999999999997</c:v>
                </c:pt>
                <c:pt idx="2020">
                  <c:v>7.7930000000000001</c:v>
                </c:pt>
                <c:pt idx="2021">
                  <c:v>7.7969999999999997</c:v>
                </c:pt>
                <c:pt idx="2022">
                  <c:v>7.8</c:v>
                </c:pt>
                <c:pt idx="2023">
                  <c:v>7.8039999999999985</c:v>
                </c:pt>
                <c:pt idx="2024">
                  <c:v>7.8079999999999981</c:v>
                </c:pt>
                <c:pt idx="2025">
                  <c:v>7.8119999999999985</c:v>
                </c:pt>
                <c:pt idx="2026">
                  <c:v>7.8159999999999981</c:v>
                </c:pt>
                <c:pt idx="2027">
                  <c:v>7.819</c:v>
                </c:pt>
                <c:pt idx="2028">
                  <c:v>7.8229999999999986</c:v>
                </c:pt>
                <c:pt idx="2029">
                  <c:v>7.8269999999999982</c:v>
                </c:pt>
                <c:pt idx="2030">
                  <c:v>7.8310000000000004</c:v>
                </c:pt>
                <c:pt idx="2031">
                  <c:v>7.835</c:v>
                </c:pt>
                <c:pt idx="2032">
                  <c:v>7.8390000000000004</c:v>
                </c:pt>
                <c:pt idx="2033">
                  <c:v>7.8419999999999996</c:v>
                </c:pt>
                <c:pt idx="2034">
                  <c:v>7.8460000000000001</c:v>
                </c:pt>
                <c:pt idx="2035">
                  <c:v>7.85</c:v>
                </c:pt>
                <c:pt idx="2036">
                  <c:v>7.8539999999999983</c:v>
                </c:pt>
                <c:pt idx="2037">
                  <c:v>7.8579999999999979</c:v>
                </c:pt>
                <c:pt idx="2038">
                  <c:v>7.860999999999998</c:v>
                </c:pt>
                <c:pt idx="2039">
                  <c:v>7.8649999999999975</c:v>
                </c:pt>
                <c:pt idx="2040">
                  <c:v>7.868999999999998</c:v>
                </c:pt>
                <c:pt idx="2041">
                  <c:v>7.8730000000000002</c:v>
                </c:pt>
                <c:pt idx="2042">
                  <c:v>7.8769999999999998</c:v>
                </c:pt>
                <c:pt idx="2043">
                  <c:v>7.88</c:v>
                </c:pt>
                <c:pt idx="2044">
                  <c:v>7.8839999999999995</c:v>
                </c:pt>
                <c:pt idx="2045">
                  <c:v>7.8879999999999981</c:v>
                </c:pt>
                <c:pt idx="2046">
                  <c:v>7.8919999999999995</c:v>
                </c:pt>
                <c:pt idx="2047">
                  <c:v>7.8959999999999981</c:v>
                </c:pt>
                <c:pt idx="2048">
                  <c:v>7.9</c:v>
                </c:pt>
                <c:pt idx="2049">
                  <c:v>7.9029999999999996</c:v>
                </c:pt>
                <c:pt idx="2050">
                  <c:v>7.907</c:v>
                </c:pt>
                <c:pt idx="2051">
                  <c:v>7.9109999999999996</c:v>
                </c:pt>
                <c:pt idx="2052">
                  <c:v>7.915</c:v>
                </c:pt>
                <c:pt idx="2053">
                  <c:v>7.9189999999999996</c:v>
                </c:pt>
                <c:pt idx="2054">
                  <c:v>7.9219999999999997</c:v>
                </c:pt>
                <c:pt idx="2055">
                  <c:v>7.9260000000000002</c:v>
                </c:pt>
                <c:pt idx="2056">
                  <c:v>7.9300000000000015</c:v>
                </c:pt>
                <c:pt idx="2057">
                  <c:v>7.9340000000000002</c:v>
                </c:pt>
                <c:pt idx="2058">
                  <c:v>7.9379999999999997</c:v>
                </c:pt>
                <c:pt idx="2059">
                  <c:v>7.9409999999999998</c:v>
                </c:pt>
                <c:pt idx="2060">
                  <c:v>7.9450000000000003</c:v>
                </c:pt>
                <c:pt idx="2061">
                  <c:v>7.9489999999999998</c:v>
                </c:pt>
                <c:pt idx="2062">
                  <c:v>7.9530000000000003</c:v>
                </c:pt>
                <c:pt idx="2063">
                  <c:v>7.9569999999999999</c:v>
                </c:pt>
                <c:pt idx="2064">
                  <c:v>7.9610000000000003</c:v>
                </c:pt>
                <c:pt idx="2065">
                  <c:v>7.9639999999999995</c:v>
                </c:pt>
                <c:pt idx="2066">
                  <c:v>7.968</c:v>
                </c:pt>
                <c:pt idx="2067">
                  <c:v>7.9720000000000004</c:v>
                </c:pt>
                <c:pt idx="2068">
                  <c:v>7.9760000000000018</c:v>
                </c:pt>
                <c:pt idx="2069">
                  <c:v>7.98</c:v>
                </c:pt>
                <c:pt idx="2070">
                  <c:v>7.9829999999999997</c:v>
                </c:pt>
                <c:pt idx="2071">
                  <c:v>7.9870000000000001</c:v>
                </c:pt>
                <c:pt idx="2072">
                  <c:v>7.9909999999999997</c:v>
                </c:pt>
                <c:pt idx="2073">
                  <c:v>7.9950000000000001</c:v>
                </c:pt>
                <c:pt idx="2074">
                  <c:v>7.9989999999999997</c:v>
                </c:pt>
                <c:pt idx="2075">
                  <c:v>8.0020000000000007</c:v>
                </c:pt>
                <c:pt idx="2076">
                  <c:v>8.0060000000000002</c:v>
                </c:pt>
                <c:pt idx="2077">
                  <c:v>8.01</c:v>
                </c:pt>
                <c:pt idx="2078">
                  <c:v>8.0140000000000011</c:v>
                </c:pt>
                <c:pt idx="2079">
                  <c:v>8.0180000000000025</c:v>
                </c:pt>
                <c:pt idx="2080">
                  <c:v>8.0220000000000002</c:v>
                </c:pt>
                <c:pt idx="2081">
                  <c:v>8.0250000000000004</c:v>
                </c:pt>
                <c:pt idx="2082">
                  <c:v>8.0290000000000017</c:v>
                </c:pt>
                <c:pt idx="2083">
                  <c:v>8.0330000000000013</c:v>
                </c:pt>
                <c:pt idx="2084">
                  <c:v>8.0370000000000008</c:v>
                </c:pt>
                <c:pt idx="2085">
                  <c:v>8.0410000000000004</c:v>
                </c:pt>
                <c:pt idx="2086">
                  <c:v>8.0440000000000005</c:v>
                </c:pt>
                <c:pt idx="2087">
                  <c:v>8.048</c:v>
                </c:pt>
                <c:pt idx="2088">
                  <c:v>8.0520000000000032</c:v>
                </c:pt>
                <c:pt idx="2089">
                  <c:v>8.0560000000000027</c:v>
                </c:pt>
                <c:pt idx="2090">
                  <c:v>8.06</c:v>
                </c:pt>
                <c:pt idx="2091">
                  <c:v>8.0630000000000006</c:v>
                </c:pt>
                <c:pt idx="2092">
                  <c:v>8.0670000000000002</c:v>
                </c:pt>
                <c:pt idx="2093">
                  <c:v>8.0710000000000015</c:v>
                </c:pt>
                <c:pt idx="2094">
                  <c:v>8.0750000000000028</c:v>
                </c:pt>
                <c:pt idx="2095">
                  <c:v>8.0790000000000006</c:v>
                </c:pt>
                <c:pt idx="2096">
                  <c:v>8.0830000000000002</c:v>
                </c:pt>
                <c:pt idx="2097">
                  <c:v>8.0860000000000003</c:v>
                </c:pt>
                <c:pt idx="2098">
                  <c:v>8.09</c:v>
                </c:pt>
                <c:pt idx="2099">
                  <c:v>8.0940000000000012</c:v>
                </c:pt>
                <c:pt idx="2100">
                  <c:v>8.0980000000000008</c:v>
                </c:pt>
                <c:pt idx="2101">
                  <c:v>8.1020000000000003</c:v>
                </c:pt>
                <c:pt idx="2102">
                  <c:v>8.1050000000000004</c:v>
                </c:pt>
                <c:pt idx="2103">
                  <c:v>8.109</c:v>
                </c:pt>
                <c:pt idx="2104">
                  <c:v>8.1130000000000013</c:v>
                </c:pt>
                <c:pt idx="2105">
                  <c:v>8.1170000000000009</c:v>
                </c:pt>
                <c:pt idx="2106">
                  <c:v>8.1210000000000004</c:v>
                </c:pt>
                <c:pt idx="2107">
                  <c:v>8.1240000000000006</c:v>
                </c:pt>
                <c:pt idx="2108">
                  <c:v>8.1280000000000001</c:v>
                </c:pt>
                <c:pt idx="2109">
                  <c:v>8.1319999999999997</c:v>
                </c:pt>
                <c:pt idx="2110">
                  <c:v>8.136000000000001</c:v>
                </c:pt>
                <c:pt idx="2111">
                  <c:v>8.14</c:v>
                </c:pt>
                <c:pt idx="2112">
                  <c:v>8.1440000000000001</c:v>
                </c:pt>
                <c:pt idx="2113">
                  <c:v>8.1470000000000002</c:v>
                </c:pt>
                <c:pt idx="2114">
                  <c:v>8.1510000000000016</c:v>
                </c:pt>
                <c:pt idx="2115">
                  <c:v>8.1550000000000029</c:v>
                </c:pt>
                <c:pt idx="2116">
                  <c:v>8.1590000000000007</c:v>
                </c:pt>
                <c:pt idx="2117">
                  <c:v>8.1630000000000003</c:v>
                </c:pt>
                <c:pt idx="2118">
                  <c:v>8.1660000000000004</c:v>
                </c:pt>
                <c:pt idx="2119">
                  <c:v>8.17</c:v>
                </c:pt>
                <c:pt idx="2120">
                  <c:v>8.1740000000000013</c:v>
                </c:pt>
                <c:pt idx="2121">
                  <c:v>8.1780000000000008</c:v>
                </c:pt>
                <c:pt idx="2122">
                  <c:v>8.1820000000000004</c:v>
                </c:pt>
                <c:pt idx="2123">
                  <c:v>8.1850000000000005</c:v>
                </c:pt>
                <c:pt idx="2124">
                  <c:v>8.1890000000000001</c:v>
                </c:pt>
                <c:pt idx="2125">
                  <c:v>8.1930000000000014</c:v>
                </c:pt>
                <c:pt idx="2126">
                  <c:v>8.197000000000001</c:v>
                </c:pt>
                <c:pt idx="2127">
                  <c:v>8.2010000000000005</c:v>
                </c:pt>
                <c:pt idx="2128">
                  <c:v>8.2050000000000001</c:v>
                </c:pt>
                <c:pt idx="2129">
                  <c:v>8.2080000000000002</c:v>
                </c:pt>
                <c:pt idx="2130">
                  <c:v>8.2119999999999997</c:v>
                </c:pt>
                <c:pt idx="2131">
                  <c:v>8.2160000000000011</c:v>
                </c:pt>
                <c:pt idx="2132">
                  <c:v>8.2200000000000024</c:v>
                </c:pt>
                <c:pt idx="2133">
                  <c:v>8.2240000000000002</c:v>
                </c:pt>
                <c:pt idx="2134">
                  <c:v>8.2270000000000003</c:v>
                </c:pt>
                <c:pt idx="2135">
                  <c:v>8.2309999999999999</c:v>
                </c:pt>
                <c:pt idx="2136">
                  <c:v>8.2349999999999994</c:v>
                </c:pt>
                <c:pt idx="2137">
                  <c:v>8.238999999999999</c:v>
                </c:pt>
                <c:pt idx="2138">
                  <c:v>8.2430000000000003</c:v>
                </c:pt>
                <c:pt idx="2139">
                  <c:v>8.2460000000000004</c:v>
                </c:pt>
                <c:pt idx="2140">
                  <c:v>8.25</c:v>
                </c:pt>
                <c:pt idx="2141">
                  <c:v>8.2540000000000013</c:v>
                </c:pt>
                <c:pt idx="2142">
                  <c:v>8.2580000000000009</c:v>
                </c:pt>
                <c:pt idx="2143">
                  <c:v>8.2620000000000005</c:v>
                </c:pt>
                <c:pt idx="2144">
                  <c:v>8.266</c:v>
                </c:pt>
                <c:pt idx="2145">
                  <c:v>8.2690000000000001</c:v>
                </c:pt>
                <c:pt idx="2146">
                  <c:v>8.2730000000000015</c:v>
                </c:pt>
                <c:pt idx="2147">
                  <c:v>8.277000000000001</c:v>
                </c:pt>
                <c:pt idx="2148">
                  <c:v>8.2810000000000006</c:v>
                </c:pt>
                <c:pt idx="2149">
                  <c:v>8.2850000000000001</c:v>
                </c:pt>
                <c:pt idx="2150">
                  <c:v>8.2880000000000003</c:v>
                </c:pt>
                <c:pt idx="2151">
                  <c:v>8.2919999999999998</c:v>
                </c:pt>
                <c:pt idx="2152">
                  <c:v>8.2960000000000012</c:v>
                </c:pt>
                <c:pt idx="2153">
                  <c:v>8.3000000000000007</c:v>
                </c:pt>
                <c:pt idx="2154">
                  <c:v>8.3040000000000003</c:v>
                </c:pt>
                <c:pt idx="2155">
                  <c:v>8.3070000000000004</c:v>
                </c:pt>
                <c:pt idx="2156">
                  <c:v>8.3110000000000035</c:v>
                </c:pt>
                <c:pt idx="2157">
                  <c:v>8.3150000000000031</c:v>
                </c:pt>
                <c:pt idx="2158">
                  <c:v>8.3190000000000008</c:v>
                </c:pt>
                <c:pt idx="2159">
                  <c:v>8.3230000000000004</c:v>
                </c:pt>
                <c:pt idx="2160">
                  <c:v>8.327</c:v>
                </c:pt>
                <c:pt idx="2161">
                  <c:v>8.33</c:v>
                </c:pt>
                <c:pt idx="2162">
                  <c:v>8.3340000000000014</c:v>
                </c:pt>
                <c:pt idx="2163">
                  <c:v>8.338000000000001</c:v>
                </c:pt>
                <c:pt idx="2164">
                  <c:v>8.3420000000000005</c:v>
                </c:pt>
                <c:pt idx="2165">
                  <c:v>8.3460000000000001</c:v>
                </c:pt>
                <c:pt idx="2166">
                  <c:v>8.3490000000000002</c:v>
                </c:pt>
                <c:pt idx="2167">
                  <c:v>8.3530000000000051</c:v>
                </c:pt>
                <c:pt idx="2168">
                  <c:v>8.3570000000000046</c:v>
                </c:pt>
                <c:pt idx="2169">
                  <c:v>8.3610000000000007</c:v>
                </c:pt>
                <c:pt idx="2170">
                  <c:v>8.3650000000000038</c:v>
                </c:pt>
                <c:pt idx="2171">
                  <c:v>8.3680000000000003</c:v>
                </c:pt>
                <c:pt idx="2172">
                  <c:v>8.3720000000000052</c:v>
                </c:pt>
                <c:pt idx="2173">
                  <c:v>8.3760000000000048</c:v>
                </c:pt>
                <c:pt idx="2174">
                  <c:v>8.3800000000000008</c:v>
                </c:pt>
                <c:pt idx="2175">
                  <c:v>8.3840000000000003</c:v>
                </c:pt>
                <c:pt idx="2176">
                  <c:v>8.3880000000000035</c:v>
                </c:pt>
                <c:pt idx="2177">
                  <c:v>8.391</c:v>
                </c:pt>
                <c:pt idx="2178">
                  <c:v>8.3950000000000031</c:v>
                </c:pt>
                <c:pt idx="2179">
                  <c:v>8.3990000000000027</c:v>
                </c:pt>
                <c:pt idx="2180">
                  <c:v>8.4030000000000005</c:v>
                </c:pt>
                <c:pt idx="2181">
                  <c:v>8.407</c:v>
                </c:pt>
                <c:pt idx="2182">
                  <c:v>8.41</c:v>
                </c:pt>
                <c:pt idx="2183">
                  <c:v>8.4140000000000015</c:v>
                </c:pt>
                <c:pt idx="2184">
                  <c:v>8.418000000000001</c:v>
                </c:pt>
                <c:pt idx="2185">
                  <c:v>8.4220000000000006</c:v>
                </c:pt>
                <c:pt idx="2186">
                  <c:v>8.4260000000000002</c:v>
                </c:pt>
                <c:pt idx="2187">
                  <c:v>8.4290000000000003</c:v>
                </c:pt>
                <c:pt idx="2188">
                  <c:v>8.4330000000000016</c:v>
                </c:pt>
                <c:pt idx="2189">
                  <c:v>8.4370000000000012</c:v>
                </c:pt>
                <c:pt idx="2190">
                  <c:v>8.4410000000000025</c:v>
                </c:pt>
                <c:pt idx="2191">
                  <c:v>8.4450000000000003</c:v>
                </c:pt>
                <c:pt idx="2192">
                  <c:v>8.4489999999999998</c:v>
                </c:pt>
                <c:pt idx="2193">
                  <c:v>8.4520000000000035</c:v>
                </c:pt>
                <c:pt idx="2194">
                  <c:v>8.4560000000000048</c:v>
                </c:pt>
                <c:pt idx="2195">
                  <c:v>8.4600000000000026</c:v>
                </c:pt>
                <c:pt idx="2196">
                  <c:v>8.4640000000000004</c:v>
                </c:pt>
                <c:pt idx="2197">
                  <c:v>8.468</c:v>
                </c:pt>
                <c:pt idx="2198">
                  <c:v>8.4710000000000001</c:v>
                </c:pt>
                <c:pt idx="2199">
                  <c:v>8.4750000000000032</c:v>
                </c:pt>
                <c:pt idx="2200">
                  <c:v>8.4790000000000028</c:v>
                </c:pt>
                <c:pt idx="2201">
                  <c:v>8.4830000000000005</c:v>
                </c:pt>
                <c:pt idx="2202">
                  <c:v>8.4870000000000001</c:v>
                </c:pt>
                <c:pt idx="2203">
                  <c:v>8.49</c:v>
                </c:pt>
                <c:pt idx="2204">
                  <c:v>8.4940000000000015</c:v>
                </c:pt>
                <c:pt idx="2205">
                  <c:v>8.4980000000000011</c:v>
                </c:pt>
                <c:pt idx="2206">
                  <c:v>8.5020000000000007</c:v>
                </c:pt>
                <c:pt idx="2207">
                  <c:v>8.5060000000000002</c:v>
                </c:pt>
                <c:pt idx="2208">
                  <c:v>8.51</c:v>
                </c:pt>
                <c:pt idx="2209">
                  <c:v>8.5130000000000035</c:v>
                </c:pt>
                <c:pt idx="2210">
                  <c:v>8.5170000000000012</c:v>
                </c:pt>
                <c:pt idx="2211">
                  <c:v>8.5210000000000008</c:v>
                </c:pt>
                <c:pt idx="2212">
                  <c:v>8.5250000000000004</c:v>
                </c:pt>
                <c:pt idx="2213">
                  <c:v>8.5290000000000017</c:v>
                </c:pt>
                <c:pt idx="2214">
                  <c:v>8.532</c:v>
                </c:pt>
                <c:pt idx="2215">
                  <c:v>8.5360000000000014</c:v>
                </c:pt>
                <c:pt idx="2216">
                  <c:v>8.5400000000000009</c:v>
                </c:pt>
                <c:pt idx="2217">
                  <c:v>8.5440000000000005</c:v>
                </c:pt>
                <c:pt idx="2218">
                  <c:v>8.548</c:v>
                </c:pt>
                <c:pt idx="2219">
                  <c:v>8.5510000000000002</c:v>
                </c:pt>
                <c:pt idx="2220">
                  <c:v>8.5550000000000033</c:v>
                </c:pt>
                <c:pt idx="2221">
                  <c:v>8.5590000000000028</c:v>
                </c:pt>
                <c:pt idx="2222">
                  <c:v>8.5630000000000006</c:v>
                </c:pt>
                <c:pt idx="2223">
                  <c:v>8.5670000000000002</c:v>
                </c:pt>
                <c:pt idx="2224">
                  <c:v>8.5710000000000015</c:v>
                </c:pt>
                <c:pt idx="2225">
                  <c:v>8.5740000000000016</c:v>
                </c:pt>
                <c:pt idx="2226">
                  <c:v>8.5780000000000012</c:v>
                </c:pt>
                <c:pt idx="2227">
                  <c:v>8.5820000000000007</c:v>
                </c:pt>
                <c:pt idx="2228">
                  <c:v>8.5860000000000003</c:v>
                </c:pt>
                <c:pt idx="2229">
                  <c:v>8.59</c:v>
                </c:pt>
                <c:pt idx="2230">
                  <c:v>8.593</c:v>
                </c:pt>
                <c:pt idx="2231">
                  <c:v>8.5970000000000013</c:v>
                </c:pt>
                <c:pt idx="2232">
                  <c:v>8.6010000000000009</c:v>
                </c:pt>
                <c:pt idx="2233">
                  <c:v>8.6050000000000004</c:v>
                </c:pt>
                <c:pt idx="2234">
                  <c:v>8.609</c:v>
                </c:pt>
                <c:pt idx="2235">
                  <c:v>8.6120000000000001</c:v>
                </c:pt>
                <c:pt idx="2236">
                  <c:v>8.6160000000000014</c:v>
                </c:pt>
                <c:pt idx="2237">
                  <c:v>8.620000000000001</c:v>
                </c:pt>
                <c:pt idx="2238">
                  <c:v>8.6240000000000006</c:v>
                </c:pt>
                <c:pt idx="2239">
                  <c:v>8.6280000000000001</c:v>
                </c:pt>
                <c:pt idx="2240">
                  <c:v>8.6319999999999997</c:v>
                </c:pt>
                <c:pt idx="2241">
                  <c:v>8.6349999999999998</c:v>
                </c:pt>
                <c:pt idx="2242">
                  <c:v>8.6389999999999993</c:v>
                </c:pt>
                <c:pt idx="2243">
                  <c:v>8.6430000000000025</c:v>
                </c:pt>
                <c:pt idx="2244">
                  <c:v>8.6470000000000002</c:v>
                </c:pt>
                <c:pt idx="2245">
                  <c:v>8.6510000000000016</c:v>
                </c:pt>
                <c:pt idx="2246">
                  <c:v>8.6540000000000035</c:v>
                </c:pt>
                <c:pt idx="2247">
                  <c:v>8.6580000000000013</c:v>
                </c:pt>
                <c:pt idx="2248">
                  <c:v>8.6620000000000008</c:v>
                </c:pt>
                <c:pt idx="2249">
                  <c:v>8.6660000000000004</c:v>
                </c:pt>
                <c:pt idx="2250">
                  <c:v>8.67</c:v>
                </c:pt>
                <c:pt idx="2251">
                  <c:v>8.673</c:v>
                </c:pt>
                <c:pt idx="2252">
                  <c:v>8.6770000000000014</c:v>
                </c:pt>
                <c:pt idx="2253">
                  <c:v>8.6810000000000009</c:v>
                </c:pt>
                <c:pt idx="2254">
                  <c:v>8.6850000000000005</c:v>
                </c:pt>
                <c:pt idx="2255">
                  <c:v>8.6890000000000001</c:v>
                </c:pt>
                <c:pt idx="2256">
                  <c:v>8.6930000000000014</c:v>
                </c:pt>
                <c:pt idx="2257">
                  <c:v>8.6960000000000015</c:v>
                </c:pt>
                <c:pt idx="2258">
                  <c:v>8.7000000000000011</c:v>
                </c:pt>
                <c:pt idx="2259">
                  <c:v>8.7040000000000006</c:v>
                </c:pt>
                <c:pt idx="2260">
                  <c:v>8.7080000000000002</c:v>
                </c:pt>
                <c:pt idx="2261">
                  <c:v>8.7119999999999997</c:v>
                </c:pt>
                <c:pt idx="2262">
                  <c:v>8.7150000000000016</c:v>
                </c:pt>
                <c:pt idx="2263">
                  <c:v>8.7189999999999994</c:v>
                </c:pt>
                <c:pt idx="2264">
                  <c:v>8.7230000000000008</c:v>
                </c:pt>
                <c:pt idx="2265">
                  <c:v>8.7270000000000003</c:v>
                </c:pt>
                <c:pt idx="2266">
                  <c:v>8.7309999999999999</c:v>
                </c:pt>
                <c:pt idx="2267">
                  <c:v>8.734</c:v>
                </c:pt>
                <c:pt idx="2268">
                  <c:v>8.7379999999999995</c:v>
                </c:pt>
                <c:pt idx="2269">
                  <c:v>8.7420000000000009</c:v>
                </c:pt>
                <c:pt idx="2270">
                  <c:v>8.7460000000000004</c:v>
                </c:pt>
                <c:pt idx="2271">
                  <c:v>8.75</c:v>
                </c:pt>
                <c:pt idx="2272">
                  <c:v>8.7540000000000013</c:v>
                </c:pt>
                <c:pt idx="2273">
                  <c:v>8.7570000000000014</c:v>
                </c:pt>
                <c:pt idx="2274">
                  <c:v>8.761000000000001</c:v>
                </c:pt>
                <c:pt idx="2275">
                  <c:v>8.7650000000000006</c:v>
                </c:pt>
                <c:pt idx="2276">
                  <c:v>8.7690000000000001</c:v>
                </c:pt>
                <c:pt idx="2277">
                  <c:v>8.7730000000000015</c:v>
                </c:pt>
                <c:pt idx="2278">
                  <c:v>8.7760000000000016</c:v>
                </c:pt>
                <c:pt idx="2279">
                  <c:v>8.7800000000000011</c:v>
                </c:pt>
                <c:pt idx="2280">
                  <c:v>8.7840000000000025</c:v>
                </c:pt>
                <c:pt idx="2281">
                  <c:v>8.7880000000000003</c:v>
                </c:pt>
                <c:pt idx="2282">
                  <c:v>8.7919999999999998</c:v>
                </c:pt>
                <c:pt idx="2283">
                  <c:v>8.7950000000000017</c:v>
                </c:pt>
                <c:pt idx="2284">
                  <c:v>8.7989999999999995</c:v>
                </c:pt>
                <c:pt idx="2285">
                  <c:v>8.8030000000000008</c:v>
                </c:pt>
                <c:pt idx="2286">
                  <c:v>8.8070000000000004</c:v>
                </c:pt>
                <c:pt idx="2287">
                  <c:v>8.8110000000000035</c:v>
                </c:pt>
                <c:pt idx="2288">
                  <c:v>8.8150000000000031</c:v>
                </c:pt>
                <c:pt idx="2289">
                  <c:v>8.8180000000000014</c:v>
                </c:pt>
                <c:pt idx="2290">
                  <c:v>8.8220000000000027</c:v>
                </c:pt>
                <c:pt idx="2291">
                  <c:v>8.8260000000000005</c:v>
                </c:pt>
                <c:pt idx="2292">
                  <c:v>8.83</c:v>
                </c:pt>
                <c:pt idx="2293">
                  <c:v>8.8340000000000014</c:v>
                </c:pt>
                <c:pt idx="2294">
                  <c:v>8.8370000000000015</c:v>
                </c:pt>
                <c:pt idx="2295">
                  <c:v>8.8410000000000011</c:v>
                </c:pt>
                <c:pt idx="2296">
                  <c:v>8.8450000000000006</c:v>
                </c:pt>
                <c:pt idx="2297">
                  <c:v>8.8490000000000002</c:v>
                </c:pt>
                <c:pt idx="2298">
                  <c:v>8.8530000000000051</c:v>
                </c:pt>
                <c:pt idx="2299">
                  <c:v>8.856000000000007</c:v>
                </c:pt>
                <c:pt idx="2300">
                  <c:v>8.860000000000003</c:v>
                </c:pt>
                <c:pt idx="2301">
                  <c:v>8.8640000000000008</c:v>
                </c:pt>
                <c:pt idx="2302">
                  <c:v>8.8680000000000003</c:v>
                </c:pt>
                <c:pt idx="2303">
                  <c:v>8.8720000000000052</c:v>
                </c:pt>
                <c:pt idx="2304">
                  <c:v>8.8760000000000048</c:v>
                </c:pt>
                <c:pt idx="2305">
                  <c:v>8.8790000000000031</c:v>
                </c:pt>
                <c:pt idx="2306">
                  <c:v>8.8830000000000027</c:v>
                </c:pt>
                <c:pt idx="2307">
                  <c:v>8.8870000000000005</c:v>
                </c:pt>
                <c:pt idx="2308">
                  <c:v>8.891</c:v>
                </c:pt>
                <c:pt idx="2309">
                  <c:v>8.8950000000000031</c:v>
                </c:pt>
                <c:pt idx="2310">
                  <c:v>8.8980000000000015</c:v>
                </c:pt>
                <c:pt idx="2311">
                  <c:v>8.9020000000000028</c:v>
                </c:pt>
                <c:pt idx="2312">
                  <c:v>8.9060000000000006</c:v>
                </c:pt>
                <c:pt idx="2313">
                  <c:v>8.91</c:v>
                </c:pt>
                <c:pt idx="2314">
                  <c:v>8.9140000000000015</c:v>
                </c:pt>
                <c:pt idx="2315">
                  <c:v>8.9170000000000016</c:v>
                </c:pt>
                <c:pt idx="2316">
                  <c:v>8.9210000000000012</c:v>
                </c:pt>
                <c:pt idx="2317">
                  <c:v>8.9250000000000007</c:v>
                </c:pt>
                <c:pt idx="2318">
                  <c:v>8.9290000000000003</c:v>
                </c:pt>
                <c:pt idx="2319">
                  <c:v>8.9330000000000016</c:v>
                </c:pt>
                <c:pt idx="2320">
                  <c:v>8.9370000000000012</c:v>
                </c:pt>
                <c:pt idx="2321">
                  <c:v>8.94</c:v>
                </c:pt>
                <c:pt idx="2322">
                  <c:v>8.9440000000000008</c:v>
                </c:pt>
                <c:pt idx="2323">
                  <c:v>8.9480000000000004</c:v>
                </c:pt>
                <c:pt idx="2324">
                  <c:v>8.9520000000000035</c:v>
                </c:pt>
                <c:pt idx="2325">
                  <c:v>8.9560000000000048</c:v>
                </c:pt>
                <c:pt idx="2326">
                  <c:v>8.9590000000000032</c:v>
                </c:pt>
                <c:pt idx="2327">
                  <c:v>8.9630000000000027</c:v>
                </c:pt>
                <c:pt idx="2328">
                  <c:v>8.9670000000000005</c:v>
                </c:pt>
                <c:pt idx="2329">
                  <c:v>8.9710000000000001</c:v>
                </c:pt>
                <c:pt idx="2330">
                  <c:v>8.9750000000000032</c:v>
                </c:pt>
                <c:pt idx="2331">
                  <c:v>8.9790000000000028</c:v>
                </c:pt>
                <c:pt idx="2332">
                  <c:v>8.9820000000000029</c:v>
                </c:pt>
                <c:pt idx="2333">
                  <c:v>8.9860000000000007</c:v>
                </c:pt>
                <c:pt idx="2334">
                  <c:v>8.99</c:v>
                </c:pt>
                <c:pt idx="2335">
                  <c:v>8.9940000000000015</c:v>
                </c:pt>
                <c:pt idx="2336">
                  <c:v>8.9980000000000011</c:v>
                </c:pt>
                <c:pt idx="2337">
                  <c:v>9.0010000000000012</c:v>
                </c:pt>
                <c:pt idx="2338">
                  <c:v>9.0050000000000008</c:v>
                </c:pt>
                <c:pt idx="2339">
                  <c:v>9.0090000000000003</c:v>
                </c:pt>
                <c:pt idx="2340">
                  <c:v>9.0130000000000035</c:v>
                </c:pt>
                <c:pt idx="2341">
                  <c:v>9.0170000000000012</c:v>
                </c:pt>
                <c:pt idx="2342">
                  <c:v>9.02</c:v>
                </c:pt>
                <c:pt idx="2343">
                  <c:v>9.0240000000000009</c:v>
                </c:pt>
                <c:pt idx="2344">
                  <c:v>9.0280000000000005</c:v>
                </c:pt>
                <c:pt idx="2345">
                  <c:v>9.032</c:v>
                </c:pt>
                <c:pt idx="2346">
                  <c:v>9.0360000000000014</c:v>
                </c:pt>
                <c:pt idx="2347">
                  <c:v>9.0400000000000009</c:v>
                </c:pt>
                <c:pt idx="2348">
                  <c:v>9.043000000000001</c:v>
                </c:pt>
                <c:pt idx="2349">
                  <c:v>9.0470000000000006</c:v>
                </c:pt>
                <c:pt idx="2350">
                  <c:v>9.0510000000000002</c:v>
                </c:pt>
                <c:pt idx="2351">
                  <c:v>9.0550000000000033</c:v>
                </c:pt>
                <c:pt idx="2352">
                  <c:v>9.0590000000000028</c:v>
                </c:pt>
                <c:pt idx="2353">
                  <c:v>9.0620000000000029</c:v>
                </c:pt>
                <c:pt idx="2354">
                  <c:v>9.0660000000000007</c:v>
                </c:pt>
                <c:pt idx="2355">
                  <c:v>9.07</c:v>
                </c:pt>
                <c:pt idx="2356">
                  <c:v>9.0740000000000016</c:v>
                </c:pt>
                <c:pt idx="2357">
                  <c:v>9.0780000000000012</c:v>
                </c:pt>
                <c:pt idx="2358">
                  <c:v>9.0810000000000013</c:v>
                </c:pt>
                <c:pt idx="2359">
                  <c:v>9.0850000000000026</c:v>
                </c:pt>
                <c:pt idx="2360">
                  <c:v>9.0890000000000004</c:v>
                </c:pt>
                <c:pt idx="2361">
                  <c:v>9.093</c:v>
                </c:pt>
                <c:pt idx="2362">
                  <c:v>9.0970000000000013</c:v>
                </c:pt>
                <c:pt idx="2363">
                  <c:v>9.1010000000000009</c:v>
                </c:pt>
                <c:pt idx="2364">
                  <c:v>9.104000000000001</c:v>
                </c:pt>
                <c:pt idx="2365">
                  <c:v>9.1080000000000005</c:v>
                </c:pt>
                <c:pt idx="2366">
                  <c:v>9.1120000000000001</c:v>
                </c:pt>
                <c:pt idx="2367">
                  <c:v>9.1160000000000014</c:v>
                </c:pt>
                <c:pt idx="2368">
                  <c:v>9.120000000000001</c:v>
                </c:pt>
                <c:pt idx="2369">
                  <c:v>9.1230000000000011</c:v>
                </c:pt>
                <c:pt idx="2370">
                  <c:v>9.1270000000000024</c:v>
                </c:pt>
                <c:pt idx="2371">
                  <c:v>9.1310000000000002</c:v>
                </c:pt>
                <c:pt idx="2372">
                  <c:v>9.1349999999999998</c:v>
                </c:pt>
                <c:pt idx="2373">
                  <c:v>9.1389999999999993</c:v>
                </c:pt>
                <c:pt idx="2374">
                  <c:v>9.1419999999999995</c:v>
                </c:pt>
                <c:pt idx="2375">
                  <c:v>9.1460000000000008</c:v>
                </c:pt>
                <c:pt idx="2376">
                  <c:v>9.15</c:v>
                </c:pt>
                <c:pt idx="2377">
                  <c:v>9.1540000000000035</c:v>
                </c:pt>
                <c:pt idx="2378">
                  <c:v>9.1580000000000013</c:v>
                </c:pt>
                <c:pt idx="2379">
                  <c:v>9.1620000000000008</c:v>
                </c:pt>
                <c:pt idx="2380">
                  <c:v>9.1650000000000027</c:v>
                </c:pt>
                <c:pt idx="2381">
                  <c:v>9.1690000000000005</c:v>
                </c:pt>
                <c:pt idx="2382">
                  <c:v>9.173</c:v>
                </c:pt>
                <c:pt idx="2383">
                  <c:v>9.1770000000000014</c:v>
                </c:pt>
                <c:pt idx="2384">
                  <c:v>9.1810000000000009</c:v>
                </c:pt>
                <c:pt idx="2385">
                  <c:v>9.1840000000000011</c:v>
                </c:pt>
                <c:pt idx="2386">
                  <c:v>9.1880000000000006</c:v>
                </c:pt>
                <c:pt idx="2387">
                  <c:v>9.1920000000000002</c:v>
                </c:pt>
                <c:pt idx="2388">
                  <c:v>9.1960000000000015</c:v>
                </c:pt>
                <c:pt idx="2389">
                  <c:v>9.2000000000000011</c:v>
                </c:pt>
                <c:pt idx="2390">
                  <c:v>9.2030000000000012</c:v>
                </c:pt>
                <c:pt idx="2391">
                  <c:v>9.2070000000000007</c:v>
                </c:pt>
                <c:pt idx="2392">
                  <c:v>9.2110000000000003</c:v>
                </c:pt>
                <c:pt idx="2393">
                  <c:v>9.2150000000000016</c:v>
                </c:pt>
                <c:pt idx="2394">
                  <c:v>9.2189999999999994</c:v>
                </c:pt>
                <c:pt idx="2395">
                  <c:v>9.2230000000000008</c:v>
                </c:pt>
                <c:pt idx="2396">
                  <c:v>9.2260000000000009</c:v>
                </c:pt>
                <c:pt idx="2397">
                  <c:v>9.23</c:v>
                </c:pt>
                <c:pt idx="2398">
                  <c:v>9.234</c:v>
                </c:pt>
                <c:pt idx="2399">
                  <c:v>9.2379999999999995</c:v>
                </c:pt>
                <c:pt idx="2400">
                  <c:v>9.2420000000000009</c:v>
                </c:pt>
                <c:pt idx="2401">
                  <c:v>9.2449999999999992</c:v>
                </c:pt>
                <c:pt idx="2402">
                  <c:v>9.2489999999999988</c:v>
                </c:pt>
                <c:pt idx="2403">
                  <c:v>9.2530000000000001</c:v>
                </c:pt>
                <c:pt idx="2404">
                  <c:v>9.2570000000000014</c:v>
                </c:pt>
                <c:pt idx="2405">
                  <c:v>9.261000000000001</c:v>
                </c:pt>
                <c:pt idx="2406">
                  <c:v>9.2640000000000011</c:v>
                </c:pt>
                <c:pt idx="2407">
                  <c:v>9.2680000000000025</c:v>
                </c:pt>
                <c:pt idx="2408">
                  <c:v>9.2720000000000002</c:v>
                </c:pt>
                <c:pt idx="2409">
                  <c:v>9.2760000000000016</c:v>
                </c:pt>
                <c:pt idx="2410">
                  <c:v>9.2800000000000011</c:v>
                </c:pt>
                <c:pt idx="2411">
                  <c:v>9.2840000000000025</c:v>
                </c:pt>
                <c:pt idx="2412">
                  <c:v>9.2870000000000008</c:v>
                </c:pt>
                <c:pt idx="2413">
                  <c:v>9.2910000000000004</c:v>
                </c:pt>
                <c:pt idx="2414">
                  <c:v>9.2950000000000017</c:v>
                </c:pt>
                <c:pt idx="2415">
                  <c:v>9.2989999999999995</c:v>
                </c:pt>
                <c:pt idx="2416">
                  <c:v>9.3030000000000008</c:v>
                </c:pt>
                <c:pt idx="2417">
                  <c:v>9.3060000000000027</c:v>
                </c:pt>
                <c:pt idx="2418">
                  <c:v>9.31</c:v>
                </c:pt>
                <c:pt idx="2419">
                  <c:v>9.3140000000000001</c:v>
                </c:pt>
                <c:pt idx="2420">
                  <c:v>9.3180000000000014</c:v>
                </c:pt>
                <c:pt idx="2421">
                  <c:v>9.3220000000000027</c:v>
                </c:pt>
                <c:pt idx="2422">
                  <c:v>9.3250000000000028</c:v>
                </c:pt>
                <c:pt idx="2423">
                  <c:v>9.3290000000000006</c:v>
                </c:pt>
                <c:pt idx="2424">
                  <c:v>9.3330000000000002</c:v>
                </c:pt>
                <c:pt idx="2425">
                  <c:v>9.3370000000000015</c:v>
                </c:pt>
                <c:pt idx="2426">
                  <c:v>9.3410000000000011</c:v>
                </c:pt>
                <c:pt idx="2427">
                  <c:v>9.3450000000000006</c:v>
                </c:pt>
                <c:pt idx="2428">
                  <c:v>9.3480000000000008</c:v>
                </c:pt>
                <c:pt idx="2429">
                  <c:v>9.3520000000000039</c:v>
                </c:pt>
                <c:pt idx="2430">
                  <c:v>9.356000000000007</c:v>
                </c:pt>
                <c:pt idx="2431">
                  <c:v>9.360000000000003</c:v>
                </c:pt>
                <c:pt idx="2432">
                  <c:v>9.3640000000000008</c:v>
                </c:pt>
                <c:pt idx="2433">
                  <c:v>9.3670000000000027</c:v>
                </c:pt>
                <c:pt idx="2434">
                  <c:v>9.3710000000000004</c:v>
                </c:pt>
                <c:pt idx="2435">
                  <c:v>9.3750000000000036</c:v>
                </c:pt>
                <c:pt idx="2436">
                  <c:v>9.3790000000000031</c:v>
                </c:pt>
                <c:pt idx="2437">
                  <c:v>9.3830000000000027</c:v>
                </c:pt>
                <c:pt idx="2438">
                  <c:v>9.3860000000000028</c:v>
                </c:pt>
                <c:pt idx="2439">
                  <c:v>9.39</c:v>
                </c:pt>
                <c:pt idx="2440">
                  <c:v>9.3940000000000001</c:v>
                </c:pt>
                <c:pt idx="2441">
                  <c:v>9.3980000000000015</c:v>
                </c:pt>
                <c:pt idx="2442">
                  <c:v>9.4020000000000028</c:v>
                </c:pt>
                <c:pt idx="2443">
                  <c:v>9.4060000000000006</c:v>
                </c:pt>
                <c:pt idx="2444">
                  <c:v>9.4090000000000007</c:v>
                </c:pt>
                <c:pt idx="2445">
                  <c:v>9.4130000000000003</c:v>
                </c:pt>
                <c:pt idx="2446">
                  <c:v>9.4170000000000016</c:v>
                </c:pt>
                <c:pt idx="2447">
                  <c:v>9.4210000000000012</c:v>
                </c:pt>
                <c:pt idx="2448">
                  <c:v>9.4250000000000007</c:v>
                </c:pt>
                <c:pt idx="2449">
                  <c:v>9.4280000000000008</c:v>
                </c:pt>
                <c:pt idx="2450">
                  <c:v>9.4320000000000004</c:v>
                </c:pt>
                <c:pt idx="2451">
                  <c:v>9.4360000000000035</c:v>
                </c:pt>
                <c:pt idx="2452">
                  <c:v>9.44</c:v>
                </c:pt>
                <c:pt idx="2453">
                  <c:v>9.4440000000000008</c:v>
                </c:pt>
                <c:pt idx="2454">
                  <c:v>9.447000000000001</c:v>
                </c:pt>
                <c:pt idx="2455">
                  <c:v>9.4510000000000005</c:v>
                </c:pt>
                <c:pt idx="2456">
                  <c:v>9.4550000000000036</c:v>
                </c:pt>
                <c:pt idx="2457">
                  <c:v>9.4590000000000032</c:v>
                </c:pt>
                <c:pt idx="2458">
                  <c:v>9.4630000000000027</c:v>
                </c:pt>
                <c:pt idx="2459">
                  <c:v>9.4670000000000005</c:v>
                </c:pt>
                <c:pt idx="2460">
                  <c:v>9.4700000000000006</c:v>
                </c:pt>
                <c:pt idx="2461">
                  <c:v>9.4740000000000002</c:v>
                </c:pt>
                <c:pt idx="2462">
                  <c:v>9.4780000000000015</c:v>
                </c:pt>
                <c:pt idx="2463">
                  <c:v>9.4820000000000029</c:v>
                </c:pt>
                <c:pt idx="2464">
                  <c:v>9.4860000000000007</c:v>
                </c:pt>
                <c:pt idx="2465">
                  <c:v>9.4890000000000008</c:v>
                </c:pt>
                <c:pt idx="2466">
                  <c:v>9.4930000000000003</c:v>
                </c:pt>
                <c:pt idx="2467">
                  <c:v>9.4970000000000034</c:v>
                </c:pt>
                <c:pt idx="2468">
                  <c:v>9.5010000000000012</c:v>
                </c:pt>
                <c:pt idx="2469">
                  <c:v>9.5050000000000008</c:v>
                </c:pt>
                <c:pt idx="2470">
                  <c:v>9.5080000000000009</c:v>
                </c:pt>
                <c:pt idx="2471">
                  <c:v>9.5120000000000005</c:v>
                </c:pt>
                <c:pt idx="2472">
                  <c:v>9.516</c:v>
                </c:pt>
                <c:pt idx="2473">
                  <c:v>9.52</c:v>
                </c:pt>
                <c:pt idx="2474">
                  <c:v>9.5240000000000009</c:v>
                </c:pt>
                <c:pt idx="2475">
                  <c:v>9.5280000000000005</c:v>
                </c:pt>
                <c:pt idx="2476">
                  <c:v>9.5310000000000006</c:v>
                </c:pt>
                <c:pt idx="2477">
                  <c:v>9.5350000000000001</c:v>
                </c:pt>
                <c:pt idx="2478">
                  <c:v>9.5389999999999997</c:v>
                </c:pt>
                <c:pt idx="2479">
                  <c:v>9.543000000000001</c:v>
                </c:pt>
                <c:pt idx="2480">
                  <c:v>9.5470000000000006</c:v>
                </c:pt>
                <c:pt idx="2481">
                  <c:v>9.5500000000000007</c:v>
                </c:pt>
                <c:pt idx="2482">
                  <c:v>9.5540000000000003</c:v>
                </c:pt>
                <c:pt idx="2483">
                  <c:v>9.5580000000000016</c:v>
                </c:pt>
                <c:pt idx="2484">
                  <c:v>9.5620000000000029</c:v>
                </c:pt>
                <c:pt idx="2485">
                  <c:v>9.5660000000000007</c:v>
                </c:pt>
                <c:pt idx="2486">
                  <c:v>9.5690000000000008</c:v>
                </c:pt>
                <c:pt idx="2487">
                  <c:v>9.5730000000000004</c:v>
                </c:pt>
                <c:pt idx="2488">
                  <c:v>9.577</c:v>
                </c:pt>
                <c:pt idx="2489">
                  <c:v>9.5810000000000013</c:v>
                </c:pt>
                <c:pt idx="2490">
                  <c:v>9.5850000000000026</c:v>
                </c:pt>
                <c:pt idx="2491">
                  <c:v>9.5890000000000004</c:v>
                </c:pt>
                <c:pt idx="2492">
                  <c:v>9.5920000000000005</c:v>
                </c:pt>
                <c:pt idx="2493">
                  <c:v>9.5960000000000001</c:v>
                </c:pt>
                <c:pt idx="2494">
                  <c:v>9.6</c:v>
                </c:pt>
                <c:pt idx="2495">
                  <c:v>9.604000000000001</c:v>
                </c:pt>
                <c:pt idx="2496">
                  <c:v>9.6080000000000005</c:v>
                </c:pt>
                <c:pt idx="2497">
                  <c:v>9.6110000000000024</c:v>
                </c:pt>
                <c:pt idx="2498">
                  <c:v>9.6150000000000002</c:v>
                </c:pt>
                <c:pt idx="2499">
                  <c:v>9.6189999999999998</c:v>
                </c:pt>
                <c:pt idx="2500">
                  <c:v>9.6230000000000011</c:v>
                </c:pt>
                <c:pt idx="2501">
                  <c:v>9.6270000000000024</c:v>
                </c:pt>
                <c:pt idx="2502">
                  <c:v>9.6300000000000008</c:v>
                </c:pt>
                <c:pt idx="2503">
                  <c:v>9.6340000000000003</c:v>
                </c:pt>
                <c:pt idx="2504">
                  <c:v>9.6379999999999999</c:v>
                </c:pt>
                <c:pt idx="2505">
                  <c:v>9.6419999999999995</c:v>
                </c:pt>
                <c:pt idx="2506">
                  <c:v>9.6460000000000008</c:v>
                </c:pt>
                <c:pt idx="2507">
                  <c:v>9.65</c:v>
                </c:pt>
                <c:pt idx="2508">
                  <c:v>9.6530000000000005</c:v>
                </c:pt>
                <c:pt idx="2509">
                  <c:v>9.657</c:v>
                </c:pt>
                <c:pt idx="2510">
                  <c:v>9.6610000000000014</c:v>
                </c:pt>
                <c:pt idx="2511">
                  <c:v>9.6650000000000027</c:v>
                </c:pt>
                <c:pt idx="2512">
                  <c:v>9.6690000000000005</c:v>
                </c:pt>
                <c:pt idx="2513">
                  <c:v>9.6720000000000006</c:v>
                </c:pt>
                <c:pt idx="2514">
                  <c:v>9.6760000000000002</c:v>
                </c:pt>
                <c:pt idx="2515">
                  <c:v>9.68</c:v>
                </c:pt>
                <c:pt idx="2516">
                  <c:v>9.6840000000000011</c:v>
                </c:pt>
                <c:pt idx="2517">
                  <c:v>9.6880000000000006</c:v>
                </c:pt>
                <c:pt idx="2518">
                  <c:v>9.6910000000000025</c:v>
                </c:pt>
                <c:pt idx="2519">
                  <c:v>9.6950000000000003</c:v>
                </c:pt>
                <c:pt idx="2520">
                  <c:v>9.6989999999999998</c:v>
                </c:pt>
                <c:pt idx="2521">
                  <c:v>9.7030000000000012</c:v>
                </c:pt>
                <c:pt idx="2522">
                  <c:v>9.7070000000000007</c:v>
                </c:pt>
                <c:pt idx="2523">
                  <c:v>9.7110000000000003</c:v>
                </c:pt>
                <c:pt idx="2524">
                  <c:v>9.7140000000000004</c:v>
                </c:pt>
                <c:pt idx="2525">
                  <c:v>9.718</c:v>
                </c:pt>
                <c:pt idx="2526">
                  <c:v>9.7219999999999995</c:v>
                </c:pt>
                <c:pt idx="2527">
                  <c:v>9.7260000000000009</c:v>
                </c:pt>
                <c:pt idx="2528">
                  <c:v>9.73</c:v>
                </c:pt>
                <c:pt idx="2529">
                  <c:v>9.7330000000000005</c:v>
                </c:pt>
                <c:pt idx="2530">
                  <c:v>9.7370000000000001</c:v>
                </c:pt>
                <c:pt idx="2531">
                  <c:v>9.7409999999999997</c:v>
                </c:pt>
                <c:pt idx="2532">
                  <c:v>9.7449999999999992</c:v>
                </c:pt>
                <c:pt idx="2533">
                  <c:v>9.7489999999999988</c:v>
                </c:pt>
                <c:pt idx="2534">
                  <c:v>9.7520000000000007</c:v>
                </c:pt>
                <c:pt idx="2535">
                  <c:v>9.7560000000000002</c:v>
                </c:pt>
                <c:pt idx="2536">
                  <c:v>9.76</c:v>
                </c:pt>
                <c:pt idx="2537">
                  <c:v>9.7640000000000011</c:v>
                </c:pt>
                <c:pt idx="2538">
                  <c:v>9.7680000000000025</c:v>
                </c:pt>
                <c:pt idx="2539">
                  <c:v>9.7720000000000002</c:v>
                </c:pt>
                <c:pt idx="2540">
                  <c:v>9.7750000000000004</c:v>
                </c:pt>
                <c:pt idx="2541">
                  <c:v>9.7790000000000017</c:v>
                </c:pt>
                <c:pt idx="2542">
                  <c:v>9.7830000000000013</c:v>
                </c:pt>
                <c:pt idx="2543">
                  <c:v>9.7870000000000008</c:v>
                </c:pt>
                <c:pt idx="2544">
                  <c:v>9.7910000000000004</c:v>
                </c:pt>
                <c:pt idx="2545">
                  <c:v>9.7940000000000005</c:v>
                </c:pt>
                <c:pt idx="2546">
                  <c:v>9.798</c:v>
                </c:pt>
                <c:pt idx="2547">
                  <c:v>9.8020000000000032</c:v>
                </c:pt>
                <c:pt idx="2548">
                  <c:v>9.8060000000000027</c:v>
                </c:pt>
                <c:pt idx="2549">
                  <c:v>9.81</c:v>
                </c:pt>
                <c:pt idx="2550">
                  <c:v>9.8130000000000006</c:v>
                </c:pt>
                <c:pt idx="2551">
                  <c:v>9.8170000000000002</c:v>
                </c:pt>
                <c:pt idx="2552">
                  <c:v>9.8210000000000015</c:v>
                </c:pt>
                <c:pt idx="2553">
                  <c:v>9.8250000000000028</c:v>
                </c:pt>
                <c:pt idx="2554">
                  <c:v>9.8290000000000006</c:v>
                </c:pt>
                <c:pt idx="2555">
                  <c:v>9.8330000000000002</c:v>
                </c:pt>
                <c:pt idx="2556">
                  <c:v>9.8360000000000003</c:v>
                </c:pt>
                <c:pt idx="2557">
                  <c:v>9.84</c:v>
                </c:pt>
                <c:pt idx="2558">
                  <c:v>9.8440000000000012</c:v>
                </c:pt>
                <c:pt idx="2559">
                  <c:v>9.8480000000000008</c:v>
                </c:pt>
                <c:pt idx="2560">
                  <c:v>9.8520000000000039</c:v>
                </c:pt>
                <c:pt idx="2561">
                  <c:v>9.855000000000004</c:v>
                </c:pt>
                <c:pt idx="2562">
                  <c:v>9.8590000000000035</c:v>
                </c:pt>
                <c:pt idx="2563">
                  <c:v>9.8630000000000049</c:v>
                </c:pt>
                <c:pt idx="2564">
                  <c:v>9.8670000000000027</c:v>
                </c:pt>
                <c:pt idx="2565">
                  <c:v>9.8710000000000004</c:v>
                </c:pt>
                <c:pt idx="2566">
                  <c:v>9.8740000000000006</c:v>
                </c:pt>
                <c:pt idx="2567">
                  <c:v>9.8780000000000001</c:v>
                </c:pt>
                <c:pt idx="2568">
                  <c:v>9.8820000000000032</c:v>
                </c:pt>
                <c:pt idx="2569">
                  <c:v>9.8860000000000028</c:v>
                </c:pt>
                <c:pt idx="2570">
                  <c:v>9.89</c:v>
                </c:pt>
                <c:pt idx="2571">
                  <c:v>9.8940000000000001</c:v>
                </c:pt>
                <c:pt idx="2572">
                  <c:v>9.8970000000000002</c:v>
                </c:pt>
                <c:pt idx="2573">
                  <c:v>9.9010000000000016</c:v>
                </c:pt>
                <c:pt idx="2574">
                  <c:v>9.9050000000000029</c:v>
                </c:pt>
                <c:pt idx="2575">
                  <c:v>9.9090000000000007</c:v>
                </c:pt>
                <c:pt idx="2576">
                  <c:v>9.9130000000000003</c:v>
                </c:pt>
                <c:pt idx="2577">
                  <c:v>9.9160000000000004</c:v>
                </c:pt>
                <c:pt idx="2578">
                  <c:v>9.92</c:v>
                </c:pt>
                <c:pt idx="2579">
                  <c:v>9.9240000000000013</c:v>
                </c:pt>
                <c:pt idx="2580">
                  <c:v>9.9280000000000008</c:v>
                </c:pt>
                <c:pt idx="2581">
                  <c:v>9.9320000000000004</c:v>
                </c:pt>
                <c:pt idx="2582">
                  <c:v>9.9350000000000005</c:v>
                </c:pt>
                <c:pt idx="2583">
                  <c:v>9.9390000000000001</c:v>
                </c:pt>
                <c:pt idx="2584">
                  <c:v>9.9430000000000014</c:v>
                </c:pt>
                <c:pt idx="2585">
                  <c:v>9.947000000000001</c:v>
                </c:pt>
                <c:pt idx="2586">
                  <c:v>9.9510000000000005</c:v>
                </c:pt>
                <c:pt idx="2587">
                  <c:v>9.9550000000000036</c:v>
                </c:pt>
                <c:pt idx="2588">
                  <c:v>9.9580000000000002</c:v>
                </c:pt>
                <c:pt idx="2589">
                  <c:v>9.9620000000000033</c:v>
                </c:pt>
                <c:pt idx="2590">
                  <c:v>9.9660000000000046</c:v>
                </c:pt>
                <c:pt idx="2591">
                  <c:v>9.9700000000000006</c:v>
                </c:pt>
                <c:pt idx="2592">
                  <c:v>9.9740000000000002</c:v>
                </c:pt>
                <c:pt idx="2593">
                  <c:v>9.9770000000000003</c:v>
                </c:pt>
                <c:pt idx="2594">
                  <c:v>9.9810000000000034</c:v>
                </c:pt>
                <c:pt idx="2595">
                  <c:v>9.985000000000003</c:v>
                </c:pt>
                <c:pt idx="2596">
                  <c:v>9.9890000000000008</c:v>
                </c:pt>
                <c:pt idx="2597">
                  <c:v>9.9930000000000003</c:v>
                </c:pt>
                <c:pt idx="2598">
                  <c:v>9.9960000000000004</c:v>
                </c:pt>
                <c:pt idx="2599">
                  <c:v>10</c:v>
                </c:pt>
                <c:pt idx="2600">
                  <c:v>10.004</c:v>
                </c:pt>
                <c:pt idx="2601">
                  <c:v>10.008000000000001</c:v>
                </c:pt>
                <c:pt idx="2602">
                  <c:v>10.012</c:v>
                </c:pt>
                <c:pt idx="2603">
                  <c:v>10.016</c:v>
                </c:pt>
                <c:pt idx="2604">
                  <c:v>10.019</c:v>
                </c:pt>
                <c:pt idx="2605">
                  <c:v>10.023</c:v>
                </c:pt>
                <c:pt idx="2606">
                  <c:v>10.027000000000001</c:v>
                </c:pt>
                <c:pt idx="2607">
                  <c:v>10.031000000000001</c:v>
                </c:pt>
                <c:pt idx="2608">
                  <c:v>10.035</c:v>
                </c:pt>
                <c:pt idx="2609">
                  <c:v>10.038</c:v>
                </c:pt>
                <c:pt idx="2610">
                  <c:v>10.042</c:v>
                </c:pt>
                <c:pt idx="2611">
                  <c:v>10.046000000000001</c:v>
                </c:pt>
                <c:pt idx="2612">
                  <c:v>10.050000000000002</c:v>
                </c:pt>
                <c:pt idx="2613">
                  <c:v>10.054</c:v>
                </c:pt>
                <c:pt idx="2614">
                  <c:v>10.057</c:v>
                </c:pt>
                <c:pt idx="2615">
                  <c:v>10.061</c:v>
                </c:pt>
                <c:pt idx="2616">
                  <c:v>10.065000000000003</c:v>
                </c:pt>
                <c:pt idx="2617">
                  <c:v>10.069000000000004</c:v>
                </c:pt>
                <c:pt idx="2618">
                  <c:v>10.073</c:v>
                </c:pt>
                <c:pt idx="2619">
                  <c:v>10.077</c:v>
                </c:pt>
                <c:pt idx="2620">
                  <c:v>10.08</c:v>
                </c:pt>
                <c:pt idx="2621">
                  <c:v>10.084</c:v>
                </c:pt>
                <c:pt idx="2622">
                  <c:v>10.088000000000001</c:v>
                </c:pt>
                <c:pt idx="2623">
                  <c:v>10.092000000000002</c:v>
                </c:pt>
                <c:pt idx="2624">
                  <c:v>10.096</c:v>
                </c:pt>
                <c:pt idx="2625">
                  <c:v>10.099</c:v>
                </c:pt>
                <c:pt idx="2626">
                  <c:v>10.103</c:v>
                </c:pt>
                <c:pt idx="2627">
                  <c:v>10.107000000000001</c:v>
                </c:pt>
                <c:pt idx="2628">
                  <c:v>10.111000000000001</c:v>
                </c:pt>
                <c:pt idx="2629">
                  <c:v>10.115</c:v>
                </c:pt>
                <c:pt idx="2630">
                  <c:v>10.118</c:v>
                </c:pt>
                <c:pt idx="2631">
                  <c:v>10.122</c:v>
                </c:pt>
                <c:pt idx="2632">
                  <c:v>10.126000000000001</c:v>
                </c:pt>
                <c:pt idx="2633">
                  <c:v>10.130000000000001</c:v>
                </c:pt>
                <c:pt idx="2634">
                  <c:v>10.134</c:v>
                </c:pt>
                <c:pt idx="2635">
                  <c:v>10.138</c:v>
                </c:pt>
                <c:pt idx="2636">
                  <c:v>10.141</c:v>
                </c:pt>
                <c:pt idx="2637">
                  <c:v>10.145</c:v>
                </c:pt>
                <c:pt idx="2638">
                  <c:v>10.148999999999999</c:v>
                </c:pt>
                <c:pt idx="2639">
                  <c:v>10.153</c:v>
                </c:pt>
                <c:pt idx="2640">
                  <c:v>10.157</c:v>
                </c:pt>
                <c:pt idx="2641">
                  <c:v>10.16</c:v>
                </c:pt>
                <c:pt idx="2642">
                  <c:v>10.164</c:v>
                </c:pt>
                <c:pt idx="2643">
                  <c:v>10.168000000000001</c:v>
                </c:pt>
                <c:pt idx="2644">
                  <c:v>10.172000000000002</c:v>
                </c:pt>
                <c:pt idx="2645">
                  <c:v>10.176</c:v>
                </c:pt>
                <c:pt idx="2646">
                  <c:v>10.179</c:v>
                </c:pt>
                <c:pt idx="2647">
                  <c:v>10.183</c:v>
                </c:pt>
                <c:pt idx="2648">
                  <c:v>10.187000000000001</c:v>
                </c:pt>
                <c:pt idx="2649">
                  <c:v>10.191000000000001</c:v>
                </c:pt>
                <c:pt idx="2650">
                  <c:v>10.195</c:v>
                </c:pt>
                <c:pt idx="2651">
                  <c:v>10.199</c:v>
                </c:pt>
                <c:pt idx="2652">
                  <c:v>10.202</c:v>
                </c:pt>
                <c:pt idx="2653">
                  <c:v>10.206</c:v>
                </c:pt>
                <c:pt idx="2654">
                  <c:v>10.210000000000001</c:v>
                </c:pt>
                <c:pt idx="2655">
                  <c:v>10.214</c:v>
                </c:pt>
                <c:pt idx="2656">
                  <c:v>10.218</c:v>
                </c:pt>
                <c:pt idx="2657">
                  <c:v>10.221</c:v>
                </c:pt>
                <c:pt idx="2658">
                  <c:v>10.225</c:v>
                </c:pt>
                <c:pt idx="2659">
                  <c:v>10.228999999999999</c:v>
                </c:pt>
                <c:pt idx="2660">
                  <c:v>10.233000000000001</c:v>
                </c:pt>
                <c:pt idx="2661">
                  <c:v>10.237</c:v>
                </c:pt>
                <c:pt idx="2662">
                  <c:v>10.24</c:v>
                </c:pt>
                <c:pt idx="2663">
                  <c:v>10.244</c:v>
                </c:pt>
                <c:pt idx="2664">
                  <c:v>10.247999999999999</c:v>
                </c:pt>
                <c:pt idx="2665">
                  <c:v>10.252000000000002</c:v>
                </c:pt>
                <c:pt idx="2666">
                  <c:v>10.256</c:v>
                </c:pt>
                <c:pt idx="2667">
                  <c:v>10.26</c:v>
                </c:pt>
                <c:pt idx="2668">
                  <c:v>10.263</c:v>
                </c:pt>
                <c:pt idx="2669">
                  <c:v>10.267000000000001</c:v>
                </c:pt>
                <c:pt idx="2670">
                  <c:v>10.271000000000001</c:v>
                </c:pt>
                <c:pt idx="2671">
                  <c:v>10.275</c:v>
                </c:pt>
                <c:pt idx="2672">
                  <c:v>10.279</c:v>
                </c:pt>
                <c:pt idx="2673">
                  <c:v>10.282</c:v>
                </c:pt>
                <c:pt idx="2674">
                  <c:v>10.286</c:v>
                </c:pt>
                <c:pt idx="2675">
                  <c:v>10.29</c:v>
                </c:pt>
                <c:pt idx="2676">
                  <c:v>10.294</c:v>
                </c:pt>
                <c:pt idx="2677">
                  <c:v>10.298</c:v>
                </c:pt>
                <c:pt idx="2678">
                  <c:v>10.301</c:v>
                </c:pt>
                <c:pt idx="2679">
                  <c:v>10.305000000000003</c:v>
                </c:pt>
                <c:pt idx="2680">
                  <c:v>10.309000000000003</c:v>
                </c:pt>
                <c:pt idx="2681">
                  <c:v>10.313000000000002</c:v>
                </c:pt>
                <c:pt idx="2682">
                  <c:v>10.317</c:v>
                </c:pt>
                <c:pt idx="2683">
                  <c:v>10.321</c:v>
                </c:pt>
                <c:pt idx="2684">
                  <c:v>10.324</c:v>
                </c:pt>
                <c:pt idx="2685">
                  <c:v>10.328000000000001</c:v>
                </c:pt>
                <c:pt idx="2686">
                  <c:v>10.332000000000004</c:v>
                </c:pt>
                <c:pt idx="2687">
                  <c:v>10.336</c:v>
                </c:pt>
                <c:pt idx="2688">
                  <c:v>10.34</c:v>
                </c:pt>
                <c:pt idx="2689">
                  <c:v>10.343</c:v>
                </c:pt>
                <c:pt idx="2690">
                  <c:v>10.347</c:v>
                </c:pt>
                <c:pt idx="2691">
                  <c:v>10.351000000000004</c:v>
                </c:pt>
                <c:pt idx="2692">
                  <c:v>10.355000000000004</c:v>
                </c:pt>
                <c:pt idx="2693">
                  <c:v>10.359000000000004</c:v>
                </c:pt>
                <c:pt idx="2694">
                  <c:v>10.362000000000004</c:v>
                </c:pt>
                <c:pt idx="2695">
                  <c:v>10.366000000000003</c:v>
                </c:pt>
                <c:pt idx="2696">
                  <c:v>10.370000000000003</c:v>
                </c:pt>
                <c:pt idx="2697">
                  <c:v>10.374000000000002</c:v>
                </c:pt>
                <c:pt idx="2698">
                  <c:v>10.378</c:v>
                </c:pt>
                <c:pt idx="2699">
                  <c:v>10.382000000000003</c:v>
                </c:pt>
                <c:pt idx="2700">
                  <c:v>10.385000000000003</c:v>
                </c:pt>
                <c:pt idx="2701">
                  <c:v>10.389000000000003</c:v>
                </c:pt>
                <c:pt idx="2702">
                  <c:v>10.393000000000002</c:v>
                </c:pt>
                <c:pt idx="2703">
                  <c:v>10.397</c:v>
                </c:pt>
                <c:pt idx="2704">
                  <c:v>10.401</c:v>
                </c:pt>
                <c:pt idx="2705">
                  <c:v>10.404</c:v>
                </c:pt>
                <c:pt idx="2706">
                  <c:v>10.408000000000001</c:v>
                </c:pt>
                <c:pt idx="2707">
                  <c:v>10.412000000000004</c:v>
                </c:pt>
                <c:pt idx="2708">
                  <c:v>10.416</c:v>
                </c:pt>
                <c:pt idx="2709">
                  <c:v>10.42</c:v>
                </c:pt>
                <c:pt idx="2710">
                  <c:v>10.423</c:v>
                </c:pt>
                <c:pt idx="2711">
                  <c:v>10.427</c:v>
                </c:pt>
                <c:pt idx="2712">
                  <c:v>10.431000000000001</c:v>
                </c:pt>
                <c:pt idx="2713">
                  <c:v>10.435</c:v>
                </c:pt>
                <c:pt idx="2714">
                  <c:v>10.439</c:v>
                </c:pt>
                <c:pt idx="2715">
                  <c:v>10.443</c:v>
                </c:pt>
                <c:pt idx="2716">
                  <c:v>10.446</c:v>
                </c:pt>
                <c:pt idx="2717">
                  <c:v>10.450000000000003</c:v>
                </c:pt>
                <c:pt idx="2718">
                  <c:v>10.454000000000002</c:v>
                </c:pt>
                <c:pt idx="2719">
                  <c:v>10.458</c:v>
                </c:pt>
                <c:pt idx="2720">
                  <c:v>10.462000000000003</c:v>
                </c:pt>
                <c:pt idx="2721">
                  <c:v>10.465000000000003</c:v>
                </c:pt>
                <c:pt idx="2722">
                  <c:v>10.469000000000003</c:v>
                </c:pt>
                <c:pt idx="2723">
                  <c:v>10.473000000000004</c:v>
                </c:pt>
                <c:pt idx="2724">
                  <c:v>10.477</c:v>
                </c:pt>
                <c:pt idx="2725">
                  <c:v>10.481</c:v>
                </c:pt>
                <c:pt idx="2726">
                  <c:v>10.484</c:v>
                </c:pt>
                <c:pt idx="2727">
                  <c:v>10.488</c:v>
                </c:pt>
                <c:pt idx="2728">
                  <c:v>10.492000000000004</c:v>
                </c:pt>
                <c:pt idx="2729">
                  <c:v>10.496</c:v>
                </c:pt>
                <c:pt idx="2730">
                  <c:v>10.5</c:v>
                </c:pt>
                <c:pt idx="2731">
                  <c:v>10.504</c:v>
                </c:pt>
                <c:pt idx="2732">
                  <c:v>10.507</c:v>
                </c:pt>
                <c:pt idx="2733">
                  <c:v>10.511000000000001</c:v>
                </c:pt>
                <c:pt idx="2734">
                  <c:v>10.515000000000002</c:v>
                </c:pt>
                <c:pt idx="2735">
                  <c:v>10.519</c:v>
                </c:pt>
                <c:pt idx="2736">
                  <c:v>10.523</c:v>
                </c:pt>
                <c:pt idx="2737">
                  <c:v>10.526</c:v>
                </c:pt>
                <c:pt idx="2738">
                  <c:v>10.53</c:v>
                </c:pt>
                <c:pt idx="2739">
                  <c:v>10.534000000000001</c:v>
                </c:pt>
                <c:pt idx="2740">
                  <c:v>10.538</c:v>
                </c:pt>
                <c:pt idx="2741">
                  <c:v>10.542</c:v>
                </c:pt>
                <c:pt idx="2742">
                  <c:v>10.545</c:v>
                </c:pt>
                <c:pt idx="2743">
                  <c:v>10.548999999999999</c:v>
                </c:pt>
                <c:pt idx="2744">
                  <c:v>10.553000000000004</c:v>
                </c:pt>
                <c:pt idx="2745">
                  <c:v>10.557</c:v>
                </c:pt>
                <c:pt idx="2746">
                  <c:v>10.561</c:v>
                </c:pt>
                <c:pt idx="2747">
                  <c:v>10.565000000000003</c:v>
                </c:pt>
                <c:pt idx="2748">
                  <c:v>10.568</c:v>
                </c:pt>
                <c:pt idx="2749">
                  <c:v>10.572000000000003</c:v>
                </c:pt>
                <c:pt idx="2750">
                  <c:v>10.576000000000002</c:v>
                </c:pt>
                <c:pt idx="2751">
                  <c:v>10.58</c:v>
                </c:pt>
                <c:pt idx="2752">
                  <c:v>10.584</c:v>
                </c:pt>
                <c:pt idx="2753">
                  <c:v>10.587</c:v>
                </c:pt>
                <c:pt idx="2754">
                  <c:v>10.591000000000001</c:v>
                </c:pt>
                <c:pt idx="2755">
                  <c:v>10.595000000000002</c:v>
                </c:pt>
                <c:pt idx="2756">
                  <c:v>10.599</c:v>
                </c:pt>
                <c:pt idx="2757">
                  <c:v>10.603</c:v>
                </c:pt>
                <c:pt idx="2758">
                  <c:v>10.606</c:v>
                </c:pt>
                <c:pt idx="2759">
                  <c:v>10.61</c:v>
                </c:pt>
                <c:pt idx="2760">
                  <c:v>10.614000000000001</c:v>
                </c:pt>
                <c:pt idx="2761">
                  <c:v>10.618</c:v>
                </c:pt>
                <c:pt idx="2762">
                  <c:v>10.622</c:v>
                </c:pt>
                <c:pt idx="2763">
                  <c:v>10.626000000000001</c:v>
                </c:pt>
                <c:pt idx="2764">
                  <c:v>10.629</c:v>
                </c:pt>
                <c:pt idx="2765">
                  <c:v>10.633000000000001</c:v>
                </c:pt>
                <c:pt idx="2766">
                  <c:v>10.637</c:v>
                </c:pt>
                <c:pt idx="2767">
                  <c:v>10.641</c:v>
                </c:pt>
                <c:pt idx="2768">
                  <c:v>10.645</c:v>
                </c:pt>
                <c:pt idx="2769">
                  <c:v>10.648</c:v>
                </c:pt>
                <c:pt idx="2770">
                  <c:v>10.652000000000003</c:v>
                </c:pt>
                <c:pt idx="2771">
                  <c:v>10.656000000000002</c:v>
                </c:pt>
                <c:pt idx="2772">
                  <c:v>10.66</c:v>
                </c:pt>
                <c:pt idx="2773">
                  <c:v>10.664</c:v>
                </c:pt>
                <c:pt idx="2774">
                  <c:v>10.668000000000001</c:v>
                </c:pt>
                <c:pt idx="2775">
                  <c:v>10.671000000000001</c:v>
                </c:pt>
                <c:pt idx="2776">
                  <c:v>10.675000000000002</c:v>
                </c:pt>
                <c:pt idx="2777">
                  <c:v>10.679</c:v>
                </c:pt>
                <c:pt idx="2778">
                  <c:v>10.683</c:v>
                </c:pt>
                <c:pt idx="2779">
                  <c:v>10.687000000000001</c:v>
                </c:pt>
                <c:pt idx="2780">
                  <c:v>10.69</c:v>
                </c:pt>
                <c:pt idx="2781">
                  <c:v>10.694000000000001</c:v>
                </c:pt>
                <c:pt idx="2782">
                  <c:v>10.698</c:v>
                </c:pt>
                <c:pt idx="2783">
                  <c:v>10.702</c:v>
                </c:pt>
                <c:pt idx="2784">
                  <c:v>10.706</c:v>
                </c:pt>
                <c:pt idx="2785">
                  <c:v>10.709</c:v>
                </c:pt>
                <c:pt idx="2786">
                  <c:v>10.713000000000001</c:v>
                </c:pt>
                <c:pt idx="2787">
                  <c:v>10.717000000000001</c:v>
                </c:pt>
                <c:pt idx="2788">
                  <c:v>10.721</c:v>
                </c:pt>
                <c:pt idx="2789">
                  <c:v>10.725</c:v>
                </c:pt>
                <c:pt idx="2790">
                  <c:v>10.728999999999999</c:v>
                </c:pt>
                <c:pt idx="2791">
                  <c:v>10.731999999999999</c:v>
                </c:pt>
                <c:pt idx="2792">
                  <c:v>10.736000000000001</c:v>
                </c:pt>
                <c:pt idx="2793">
                  <c:v>10.74</c:v>
                </c:pt>
                <c:pt idx="2794">
                  <c:v>10.744</c:v>
                </c:pt>
                <c:pt idx="2795">
                  <c:v>10.747999999999999</c:v>
                </c:pt>
                <c:pt idx="2796">
                  <c:v>10.751000000000001</c:v>
                </c:pt>
                <c:pt idx="2797">
                  <c:v>10.755000000000004</c:v>
                </c:pt>
                <c:pt idx="2798">
                  <c:v>10.759</c:v>
                </c:pt>
                <c:pt idx="2799">
                  <c:v>10.763</c:v>
                </c:pt>
                <c:pt idx="2800">
                  <c:v>10.767000000000001</c:v>
                </c:pt>
                <c:pt idx="2801">
                  <c:v>10.77</c:v>
                </c:pt>
                <c:pt idx="2802">
                  <c:v>10.774000000000001</c:v>
                </c:pt>
                <c:pt idx="2803">
                  <c:v>10.778</c:v>
                </c:pt>
                <c:pt idx="2804">
                  <c:v>10.782</c:v>
                </c:pt>
                <c:pt idx="2805">
                  <c:v>10.786</c:v>
                </c:pt>
                <c:pt idx="2806">
                  <c:v>10.79</c:v>
                </c:pt>
                <c:pt idx="2807">
                  <c:v>10.793000000000001</c:v>
                </c:pt>
                <c:pt idx="2808">
                  <c:v>10.797000000000001</c:v>
                </c:pt>
                <c:pt idx="2809">
                  <c:v>10.801</c:v>
                </c:pt>
                <c:pt idx="2810">
                  <c:v>10.805000000000003</c:v>
                </c:pt>
                <c:pt idx="2811">
                  <c:v>10.809000000000003</c:v>
                </c:pt>
                <c:pt idx="2812">
                  <c:v>10.812000000000003</c:v>
                </c:pt>
                <c:pt idx="2813">
                  <c:v>10.816000000000004</c:v>
                </c:pt>
                <c:pt idx="2814">
                  <c:v>10.82</c:v>
                </c:pt>
                <c:pt idx="2815">
                  <c:v>10.824</c:v>
                </c:pt>
                <c:pt idx="2816">
                  <c:v>10.828000000000001</c:v>
                </c:pt>
                <c:pt idx="2817">
                  <c:v>10.831</c:v>
                </c:pt>
                <c:pt idx="2818">
                  <c:v>10.835000000000004</c:v>
                </c:pt>
                <c:pt idx="2819">
                  <c:v>10.839</c:v>
                </c:pt>
                <c:pt idx="2820">
                  <c:v>10.843</c:v>
                </c:pt>
                <c:pt idx="2821">
                  <c:v>10.847</c:v>
                </c:pt>
                <c:pt idx="2822">
                  <c:v>10.851000000000004</c:v>
                </c:pt>
                <c:pt idx="2823">
                  <c:v>10.854000000000005</c:v>
                </c:pt>
                <c:pt idx="2824">
                  <c:v>10.858000000000002</c:v>
                </c:pt>
                <c:pt idx="2825">
                  <c:v>10.862000000000004</c:v>
                </c:pt>
                <c:pt idx="2826">
                  <c:v>10.866000000000003</c:v>
                </c:pt>
                <c:pt idx="2827">
                  <c:v>10.870000000000003</c:v>
                </c:pt>
                <c:pt idx="2828">
                  <c:v>10.873000000000005</c:v>
                </c:pt>
                <c:pt idx="2829">
                  <c:v>10.877000000000002</c:v>
                </c:pt>
                <c:pt idx="2830">
                  <c:v>10.881</c:v>
                </c:pt>
                <c:pt idx="2831">
                  <c:v>10.885000000000003</c:v>
                </c:pt>
                <c:pt idx="2832">
                  <c:v>10.889000000000003</c:v>
                </c:pt>
                <c:pt idx="2833">
                  <c:v>10.892000000000003</c:v>
                </c:pt>
                <c:pt idx="2834">
                  <c:v>10.896000000000004</c:v>
                </c:pt>
                <c:pt idx="2835">
                  <c:v>10.9</c:v>
                </c:pt>
                <c:pt idx="2836">
                  <c:v>10.904</c:v>
                </c:pt>
                <c:pt idx="2837">
                  <c:v>10.908000000000001</c:v>
                </c:pt>
                <c:pt idx="2838">
                  <c:v>10.912000000000004</c:v>
                </c:pt>
                <c:pt idx="2839">
                  <c:v>10.915000000000003</c:v>
                </c:pt>
                <c:pt idx="2840">
                  <c:v>10.919</c:v>
                </c:pt>
                <c:pt idx="2841">
                  <c:v>10.923</c:v>
                </c:pt>
                <c:pt idx="2842">
                  <c:v>10.927</c:v>
                </c:pt>
                <c:pt idx="2843">
                  <c:v>10.931000000000001</c:v>
                </c:pt>
                <c:pt idx="2844">
                  <c:v>10.934000000000001</c:v>
                </c:pt>
                <c:pt idx="2845">
                  <c:v>10.938000000000001</c:v>
                </c:pt>
                <c:pt idx="2846">
                  <c:v>10.942</c:v>
                </c:pt>
                <c:pt idx="2847">
                  <c:v>10.946</c:v>
                </c:pt>
                <c:pt idx="2848">
                  <c:v>10.950000000000003</c:v>
                </c:pt>
                <c:pt idx="2849">
                  <c:v>10.953000000000005</c:v>
                </c:pt>
                <c:pt idx="2850">
                  <c:v>10.957000000000004</c:v>
                </c:pt>
                <c:pt idx="2851">
                  <c:v>10.961</c:v>
                </c:pt>
                <c:pt idx="2852">
                  <c:v>10.965000000000003</c:v>
                </c:pt>
                <c:pt idx="2853">
                  <c:v>10.969000000000003</c:v>
                </c:pt>
                <c:pt idx="2854">
                  <c:v>10.973000000000004</c:v>
                </c:pt>
                <c:pt idx="2855">
                  <c:v>10.976000000000004</c:v>
                </c:pt>
                <c:pt idx="2856">
                  <c:v>10.98</c:v>
                </c:pt>
                <c:pt idx="2857">
                  <c:v>10.984</c:v>
                </c:pt>
                <c:pt idx="2858">
                  <c:v>10.988</c:v>
                </c:pt>
                <c:pt idx="2859">
                  <c:v>10.992000000000004</c:v>
                </c:pt>
                <c:pt idx="2860">
                  <c:v>10.995000000000003</c:v>
                </c:pt>
                <c:pt idx="2861">
                  <c:v>10.999000000000002</c:v>
                </c:pt>
                <c:pt idx="2862">
                  <c:v>11.003</c:v>
                </c:pt>
                <c:pt idx="2863">
                  <c:v>11.007</c:v>
                </c:pt>
                <c:pt idx="2864">
                  <c:v>11.011000000000001</c:v>
                </c:pt>
                <c:pt idx="2865">
                  <c:v>11.014000000000001</c:v>
                </c:pt>
                <c:pt idx="2866">
                  <c:v>11.018000000000001</c:v>
                </c:pt>
                <c:pt idx="2867">
                  <c:v>11.022</c:v>
                </c:pt>
                <c:pt idx="2868">
                  <c:v>11.026</c:v>
                </c:pt>
                <c:pt idx="2869">
                  <c:v>11.03</c:v>
                </c:pt>
                <c:pt idx="2870">
                  <c:v>11.034000000000001</c:v>
                </c:pt>
                <c:pt idx="2871">
                  <c:v>11.037000000000001</c:v>
                </c:pt>
                <c:pt idx="2872">
                  <c:v>11.041</c:v>
                </c:pt>
                <c:pt idx="2873">
                  <c:v>11.045</c:v>
                </c:pt>
                <c:pt idx="2874">
                  <c:v>11.048999999999999</c:v>
                </c:pt>
                <c:pt idx="2875">
                  <c:v>11.053000000000004</c:v>
                </c:pt>
                <c:pt idx="2876">
                  <c:v>11.056000000000004</c:v>
                </c:pt>
                <c:pt idx="2877">
                  <c:v>11.06</c:v>
                </c:pt>
                <c:pt idx="2878">
                  <c:v>11.064</c:v>
                </c:pt>
                <c:pt idx="2879">
                  <c:v>11.068</c:v>
                </c:pt>
                <c:pt idx="2880">
                  <c:v>11.072000000000003</c:v>
                </c:pt>
                <c:pt idx="2881">
                  <c:v>11.075000000000003</c:v>
                </c:pt>
                <c:pt idx="2882">
                  <c:v>11.079000000000002</c:v>
                </c:pt>
                <c:pt idx="2883">
                  <c:v>11.083</c:v>
                </c:pt>
                <c:pt idx="2884">
                  <c:v>11.087</c:v>
                </c:pt>
                <c:pt idx="2885">
                  <c:v>11.091000000000001</c:v>
                </c:pt>
                <c:pt idx="2886">
                  <c:v>11.095000000000002</c:v>
                </c:pt>
                <c:pt idx="2887">
                  <c:v>11.098000000000001</c:v>
                </c:pt>
                <c:pt idx="2888">
                  <c:v>11.102</c:v>
                </c:pt>
                <c:pt idx="2889">
                  <c:v>11.106</c:v>
                </c:pt>
                <c:pt idx="2890">
                  <c:v>11.11</c:v>
                </c:pt>
                <c:pt idx="2891">
                  <c:v>11.114000000000001</c:v>
                </c:pt>
                <c:pt idx="2892">
                  <c:v>11.117000000000001</c:v>
                </c:pt>
                <c:pt idx="2893">
                  <c:v>11.121</c:v>
                </c:pt>
                <c:pt idx="2894">
                  <c:v>11.125</c:v>
                </c:pt>
                <c:pt idx="2895">
                  <c:v>11.129</c:v>
                </c:pt>
                <c:pt idx="2896">
                  <c:v>11.133000000000001</c:v>
                </c:pt>
                <c:pt idx="2897">
                  <c:v>11.136000000000001</c:v>
                </c:pt>
                <c:pt idx="2898">
                  <c:v>11.14</c:v>
                </c:pt>
                <c:pt idx="2899">
                  <c:v>11.144</c:v>
                </c:pt>
                <c:pt idx="2900">
                  <c:v>11.148</c:v>
                </c:pt>
                <c:pt idx="2901">
                  <c:v>11.152000000000003</c:v>
                </c:pt>
                <c:pt idx="2902">
                  <c:v>11.156000000000002</c:v>
                </c:pt>
                <c:pt idx="2903">
                  <c:v>11.159000000000002</c:v>
                </c:pt>
                <c:pt idx="2904">
                  <c:v>11.163</c:v>
                </c:pt>
                <c:pt idx="2905">
                  <c:v>11.167</c:v>
                </c:pt>
                <c:pt idx="2906">
                  <c:v>11.171000000000001</c:v>
                </c:pt>
                <c:pt idx="2907">
                  <c:v>11.175000000000002</c:v>
                </c:pt>
                <c:pt idx="2908">
                  <c:v>11.178000000000001</c:v>
                </c:pt>
                <c:pt idx="2909">
                  <c:v>11.182</c:v>
                </c:pt>
                <c:pt idx="2910">
                  <c:v>11.186</c:v>
                </c:pt>
                <c:pt idx="2911">
                  <c:v>11.19</c:v>
                </c:pt>
                <c:pt idx="2912">
                  <c:v>11.194000000000001</c:v>
                </c:pt>
                <c:pt idx="2913">
                  <c:v>11.197000000000001</c:v>
                </c:pt>
                <c:pt idx="2914">
                  <c:v>11.201000000000001</c:v>
                </c:pt>
                <c:pt idx="2915">
                  <c:v>11.205</c:v>
                </c:pt>
                <c:pt idx="2916">
                  <c:v>11.209</c:v>
                </c:pt>
                <c:pt idx="2917">
                  <c:v>11.213000000000001</c:v>
                </c:pt>
                <c:pt idx="2918">
                  <c:v>11.217000000000001</c:v>
                </c:pt>
                <c:pt idx="2919">
                  <c:v>11.22</c:v>
                </c:pt>
                <c:pt idx="2920">
                  <c:v>11.224</c:v>
                </c:pt>
                <c:pt idx="2921">
                  <c:v>11.228</c:v>
                </c:pt>
                <c:pt idx="2922">
                  <c:v>11.231999999999999</c:v>
                </c:pt>
                <c:pt idx="2923">
                  <c:v>11.236000000000001</c:v>
                </c:pt>
                <c:pt idx="2924">
                  <c:v>11.239000000000001</c:v>
                </c:pt>
                <c:pt idx="2925">
                  <c:v>11.243</c:v>
                </c:pt>
                <c:pt idx="2926">
                  <c:v>11.247</c:v>
                </c:pt>
                <c:pt idx="2927">
                  <c:v>11.251000000000001</c:v>
                </c:pt>
                <c:pt idx="2928">
                  <c:v>11.255000000000004</c:v>
                </c:pt>
                <c:pt idx="2929">
                  <c:v>11.258000000000001</c:v>
                </c:pt>
                <c:pt idx="2930">
                  <c:v>11.262</c:v>
                </c:pt>
                <c:pt idx="2931">
                  <c:v>11.266</c:v>
                </c:pt>
                <c:pt idx="2932">
                  <c:v>11.27</c:v>
                </c:pt>
                <c:pt idx="2933">
                  <c:v>11.274000000000001</c:v>
                </c:pt>
                <c:pt idx="2934">
                  <c:v>11.278</c:v>
                </c:pt>
                <c:pt idx="2935">
                  <c:v>11.281000000000001</c:v>
                </c:pt>
                <c:pt idx="2936">
                  <c:v>11.285</c:v>
                </c:pt>
                <c:pt idx="2937">
                  <c:v>11.289</c:v>
                </c:pt>
                <c:pt idx="2938">
                  <c:v>11.293000000000001</c:v>
                </c:pt>
                <c:pt idx="2939">
                  <c:v>11.297000000000001</c:v>
                </c:pt>
                <c:pt idx="2940">
                  <c:v>11.3</c:v>
                </c:pt>
                <c:pt idx="2941">
                  <c:v>11.304</c:v>
                </c:pt>
                <c:pt idx="2942">
                  <c:v>11.308</c:v>
                </c:pt>
                <c:pt idx="2943">
                  <c:v>11.312000000000003</c:v>
                </c:pt>
                <c:pt idx="2944">
                  <c:v>11.316000000000004</c:v>
                </c:pt>
                <c:pt idx="2945">
                  <c:v>11.319000000000004</c:v>
                </c:pt>
                <c:pt idx="2946">
                  <c:v>11.323</c:v>
                </c:pt>
                <c:pt idx="2947">
                  <c:v>11.327</c:v>
                </c:pt>
                <c:pt idx="2948">
                  <c:v>11.331</c:v>
                </c:pt>
                <c:pt idx="2949">
                  <c:v>11.335000000000004</c:v>
                </c:pt>
                <c:pt idx="2950">
                  <c:v>11.339</c:v>
                </c:pt>
                <c:pt idx="2951">
                  <c:v>11.342000000000002</c:v>
                </c:pt>
                <c:pt idx="2952">
                  <c:v>11.346</c:v>
                </c:pt>
                <c:pt idx="2953">
                  <c:v>11.350000000000003</c:v>
                </c:pt>
                <c:pt idx="2954">
                  <c:v>11.354000000000005</c:v>
                </c:pt>
                <c:pt idx="2955">
                  <c:v>11.358000000000002</c:v>
                </c:pt>
                <c:pt idx="2956">
                  <c:v>11.361000000000002</c:v>
                </c:pt>
                <c:pt idx="2957">
                  <c:v>11.365000000000004</c:v>
                </c:pt>
                <c:pt idx="2958">
                  <c:v>11.369000000000003</c:v>
                </c:pt>
                <c:pt idx="2959">
                  <c:v>11.373000000000005</c:v>
                </c:pt>
                <c:pt idx="2960">
                  <c:v>11.377000000000002</c:v>
                </c:pt>
                <c:pt idx="2961">
                  <c:v>11.38</c:v>
                </c:pt>
                <c:pt idx="2962">
                  <c:v>11.384</c:v>
                </c:pt>
                <c:pt idx="2963">
                  <c:v>11.388</c:v>
                </c:pt>
                <c:pt idx="2964">
                  <c:v>11.392000000000003</c:v>
                </c:pt>
                <c:pt idx="2965">
                  <c:v>11.396000000000004</c:v>
                </c:pt>
                <c:pt idx="2966">
                  <c:v>11.4</c:v>
                </c:pt>
                <c:pt idx="2967">
                  <c:v>11.403</c:v>
                </c:pt>
                <c:pt idx="2968">
                  <c:v>11.407</c:v>
                </c:pt>
                <c:pt idx="2969">
                  <c:v>11.411</c:v>
                </c:pt>
                <c:pt idx="2970">
                  <c:v>11.415000000000003</c:v>
                </c:pt>
                <c:pt idx="2971">
                  <c:v>11.419</c:v>
                </c:pt>
                <c:pt idx="2972">
                  <c:v>11.422000000000002</c:v>
                </c:pt>
                <c:pt idx="2973">
                  <c:v>11.426</c:v>
                </c:pt>
                <c:pt idx="2974">
                  <c:v>11.43</c:v>
                </c:pt>
                <c:pt idx="2975">
                  <c:v>11.434000000000001</c:v>
                </c:pt>
                <c:pt idx="2976">
                  <c:v>11.438000000000001</c:v>
                </c:pt>
                <c:pt idx="2977">
                  <c:v>11.441000000000001</c:v>
                </c:pt>
                <c:pt idx="2978">
                  <c:v>11.445</c:v>
                </c:pt>
                <c:pt idx="2979">
                  <c:v>11.449</c:v>
                </c:pt>
                <c:pt idx="2980">
                  <c:v>11.453000000000005</c:v>
                </c:pt>
                <c:pt idx="2981">
                  <c:v>11.457000000000004</c:v>
                </c:pt>
                <c:pt idx="2982">
                  <c:v>11.461</c:v>
                </c:pt>
                <c:pt idx="2983">
                  <c:v>11.464</c:v>
                </c:pt>
                <c:pt idx="2984">
                  <c:v>11.468</c:v>
                </c:pt>
                <c:pt idx="2985">
                  <c:v>11.472000000000003</c:v>
                </c:pt>
                <c:pt idx="2986">
                  <c:v>11.476000000000004</c:v>
                </c:pt>
                <c:pt idx="2987">
                  <c:v>11.48</c:v>
                </c:pt>
                <c:pt idx="2988">
                  <c:v>11.483000000000002</c:v>
                </c:pt>
                <c:pt idx="2989">
                  <c:v>11.487</c:v>
                </c:pt>
                <c:pt idx="2990">
                  <c:v>11.491</c:v>
                </c:pt>
                <c:pt idx="2991">
                  <c:v>11.495000000000003</c:v>
                </c:pt>
                <c:pt idx="2992">
                  <c:v>11.499000000000002</c:v>
                </c:pt>
                <c:pt idx="2993">
                  <c:v>11.502000000000002</c:v>
                </c:pt>
                <c:pt idx="2994">
                  <c:v>11.506</c:v>
                </c:pt>
                <c:pt idx="2995">
                  <c:v>11.51</c:v>
                </c:pt>
                <c:pt idx="2996">
                  <c:v>11.514000000000001</c:v>
                </c:pt>
                <c:pt idx="2997">
                  <c:v>11.518000000000001</c:v>
                </c:pt>
                <c:pt idx="2998">
                  <c:v>11.522</c:v>
                </c:pt>
                <c:pt idx="2999">
                  <c:v>11.525</c:v>
                </c:pt>
                <c:pt idx="3000">
                  <c:v>11.529</c:v>
                </c:pt>
                <c:pt idx="3001">
                  <c:v>11.533000000000001</c:v>
                </c:pt>
                <c:pt idx="3002">
                  <c:v>11.537000000000001</c:v>
                </c:pt>
                <c:pt idx="3003">
                  <c:v>11.541</c:v>
                </c:pt>
                <c:pt idx="3004">
                  <c:v>11.544</c:v>
                </c:pt>
                <c:pt idx="3005">
                  <c:v>11.548</c:v>
                </c:pt>
                <c:pt idx="3006">
                  <c:v>11.552000000000003</c:v>
                </c:pt>
                <c:pt idx="3007">
                  <c:v>11.556000000000004</c:v>
                </c:pt>
                <c:pt idx="3008">
                  <c:v>11.56</c:v>
                </c:pt>
                <c:pt idx="3009">
                  <c:v>11.563000000000002</c:v>
                </c:pt>
                <c:pt idx="3010">
                  <c:v>11.567</c:v>
                </c:pt>
                <c:pt idx="3011">
                  <c:v>11.571</c:v>
                </c:pt>
                <c:pt idx="3012">
                  <c:v>11.575000000000003</c:v>
                </c:pt>
                <c:pt idx="3013">
                  <c:v>11.579000000000002</c:v>
                </c:pt>
                <c:pt idx="3014">
                  <c:v>11.583</c:v>
                </c:pt>
                <c:pt idx="3015">
                  <c:v>11.586</c:v>
                </c:pt>
                <c:pt idx="3016">
                  <c:v>11.59</c:v>
                </c:pt>
                <c:pt idx="3017">
                  <c:v>11.594000000000001</c:v>
                </c:pt>
                <c:pt idx="3018">
                  <c:v>11.598000000000001</c:v>
                </c:pt>
                <c:pt idx="3019">
                  <c:v>11.602</c:v>
                </c:pt>
                <c:pt idx="3020">
                  <c:v>11.605</c:v>
                </c:pt>
                <c:pt idx="3021">
                  <c:v>11.609</c:v>
                </c:pt>
                <c:pt idx="3022">
                  <c:v>11.613</c:v>
                </c:pt>
                <c:pt idx="3023">
                  <c:v>11.617000000000001</c:v>
                </c:pt>
                <c:pt idx="3024">
                  <c:v>11.621</c:v>
                </c:pt>
                <c:pt idx="3025">
                  <c:v>11.624000000000001</c:v>
                </c:pt>
                <c:pt idx="3026">
                  <c:v>11.628</c:v>
                </c:pt>
                <c:pt idx="3027">
                  <c:v>11.632</c:v>
                </c:pt>
                <c:pt idx="3028">
                  <c:v>11.636000000000001</c:v>
                </c:pt>
                <c:pt idx="3029">
                  <c:v>11.64</c:v>
                </c:pt>
                <c:pt idx="3030">
                  <c:v>11.644</c:v>
                </c:pt>
                <c:pt idx="3031">
                  <c:v>11.647</c:v>
                </c:pt>
                <c:pt idx="3032">
                  <c:v>11.651</c:v>
                </c:pt>
                <c:pt idx="3033">
                  <c:v>11.655000000000003</c:v>
                </c:pt>
                <c:pt idx="3034">
                  <c:v>11.659000000000002</c:v>
                </c:pt>
                <c:pt idx="3035">
                  <c:v>11.663</c:v>
                </c:pt>
                <c:pt idx="3036">
                  <c:v>11.666</c:v>
                </c:pt>
                <c:pt idx="3037">
                  <c:v>11.67</c:v>
                </c:pt>
                <c:pt idx="3038">
                  <c:v>11.674000000000001</c:v>
                </c:pt>
                <c:pt idx="3039">
                  <c:v>11.678000000000001</c:v>
                </c:pt>
                <c:pt idx="3040">
                  <c:v>11.682</c:v>
                </c:pt>
                <c:pt idx="3041">
                  <c:v>11.685</c:v>
                </c:pt>
                <c:pt idx="3042">
                  <c:v>11.689</c:v>
                </c:pt>
                <c:pt idx="3043">
                  <c:v>11.693</c:v>
                </c:pt>
                <c:pt idx="3044">
                  <c:v>11.697000000000001</c:v>
                </c:pt>
                <c:pt idx="3045">
                  <c:v>11.701000000000001</c:v>
                </c:pt>
                <c:pt idx="3046">
                  <c:v>11.705</c:v>
                </c:pt>
                <c:pt idx="3047">
                  <c:v>11.708</c:v>
                </c:pt>
                <c:pt idx="3048">
                  <c:v>11.712</c:v>
                </c:pt>
                <c:pt idx="3049">
                  <c:v>11.716000000000001</c:v>
                </c:pt>
                <c:pt idx="3050">
                  <c:v>11.72</c:v>
                </c:pt>
                <c:pt idx="3051">
                  <c:v>11.724</c:v>
                </c:pt>
                <c:pt idx="3052">
                  <c:v>11.727</c:v>
                </c:pt>
                <c:pt idx="3053">
                  <c:v>11.731</c:v>
                </c:pt>
                <c:pt idx="3054">
                  <c:v>11.734999999999999</c:v>
                </c:pt>
                <c:pt idx="3055">
                  <c:v>11.739000000000001</c:v>
                </c:pt>
                <c:pt idx="3056">
                  <c:v>11.743</c:v>
                </c:pt>
                <c:pt idx="3057">
                  <c:v>11.746</c:v>
                </c:pt>
                <c:pt idx="3058">
                  <c:v>11.75</c:v>
                </c:pt>
                <c:pt idx="3059">
                  <c:v>11.754</c:v>
                </c:pt>
                <c:pt idx="3060">
                  <c:v>11.758000000000001</c:v>
                </c:pt>
                <c:pt idx="3061">
                  <c:v>11.762</c:v>
                </c:pt>
                <c:pt idx="3062">
                  <c:v>11.766</c:v>
                </c:pt>
                <c:pt idx="3063">
                  <c:v>11.769</c:v>
                </c:pt>
                <c:pt idx="3064">
                  <c:v>11.773</c:v>
                </c:pt>
                <c:pt idx="3065">
                  <c:v>11.777000000000001</c:v>
                </c:pt>
                <c:pt idx="3066">
                  <c:v>11.781000000000001</c:v>
                </c:pt>
                <c:pt idx="3067">
                  <c:v>11.785</c:v>
                </c:pt>
                <c:pt idx="3068">
                  <c:v>11.788</c:v>
                </c:pt>
                <c:pt idx="3069">
                  <c:v>11.792</c:v>
                </c:pt>
                <c:pt idx="3070">
                  <c:v>11.796000000000001</c:v>
                </c:pt>
                <c:pt idx="3071">
                  <c:v>11.8</c:v>
                </c:pt>
                <c:pt idx="3072">
                  <c:v>11.804</c:v>
                </c:pt>
                <c:pt idx="3073">
                  <c:v>11.807</c:v>
                </c:pt>
                <c:pt idx="3074">
                  <c:v>11.811</c:v>
                </c:pt>
                <c:pt idx="3075">
                  <c:v>11.815000000000003</c:v>
                </c:pt>
                <c:pt idx="3076">
                  <c:v>11.819000000000004</c:v>
                </c:pt>
                <c:pt idx="3077">
                  <c:v>11.823</c:v>
                </c:pt>
                <c:pt idx="3078">
                  <c:v>11.827</c:v>
                </c:pt>
                <c:pt idx="3079">
                  <c:v>11.83</c:v>
                </c:pt>
                <c:pt idx="3080">
                  <c:v>11.834</c:v>
                </c:pt>
                <c:pt idx="3081">
                  <c:v>11.838000000000001</c:v>
                </c:pt>
                <c:pt idx="3082">
                  <c:v>11.842000000000002</c:v>
                </c:pt>
                <c:pt idx="3083">
                  <c:v>11.846</c:v>
                </c:pt>
                <c:pt idx="3084">
                  <c:v>11.849</c:v>
                </c:pt>
                <c:pt idx="3085">
                  <c:v>11.853000000000003</c:v>
                </c:pt>
                <c:pt idx="3086">
                  <c:v>11.857000000000005</c:v>
                </c:pt>
                <c:pt idx="3087">
                  <c:v>11.861000000000002</c:v>
                </c:pt>
                <c:pt idx="3088">
                  <c:v>11.865000000000004</c:v>
                </c:pt>
                <c:pt idx="3089">
                  <c:v>11.868</c:v>
                </c:pt>
                <c:pt idx="3090">
                  <c:v>11.872000000000003</c:v>
                </c:pt>
                <c:pt idx="3091">
                  <c:v>11.876000000000005</c:v>
                </c:pt>
                <c:pt idx="3092">
                  <c:v>11.88</c:v>
                </c:pt>
                <c:pt idx="3093">
                  <c:v>11.884</c:v>
                </c:pt>
                <c:pt idx="3094">
                  <c:v>11.888</c:v>
                </c:pt>
                <c:pt idx="3095">
                  <c:v>11.891</c:v>
                </c:pt>
                <c:pt idx="3096">
                  <c:v>11.895000000000003</c:v>
                </c:pt>
                <c:pt idx="3097">
                  <c:v>11.899000000000003</c:v>
                </c:pt>
                <c:pt idx="3098">
                  <c:v>11.903</c:v>
                </c:pt>
                <c:pt idx="3099">
                  <c:v>11.907</c:v>
                </c:pt>
                <c:pt idx="3100">
                  <c:v>11.91</c:v>
                </c:pt>
                <c:pt idx="3101">
                  <c:v>11.914</c:v>
                </c:pt>
                <c:pt idx="3102">
                  <c:v>11.918000000000001</c:v>
                </c:pt>
                <c:pt idx="3103">
                  <c:v>11.922000000000002</c:v>
                </c:pt>
                <c:pt idx="3104">
                  <c:v>11.926</c:v>
                </c:pt>
                <c:pt idx="3105">
                  <c:v>11.929</c:v>
                </c:pt>
                <c:pt idx="3106">
                  <c:v>11.933</c:v>
                </c:pt>
                <c:pt idx="3107">
                  <c:v>11.937000000000001</c:v>
                </c:pt>
                <c:pt idx="3108">
                  <c:v>11.941000000000001</c:v>
                </c:pt>
                <c:pt idx="3109">
                  <c:v>11.945</c:v>
                </c:pt>
                <c:pt idx="3110">
                  <c:v>11.949</c:v>
                </c:pt>
                <c:pt idx="3111">
                  <c:v>11.952000000000004</c:v>
                </c:pt>
                <c:pt idx="3112">
                  <c:v>11.956000000000003</c:v>
                </c:pt>
                <c:pt idx="3113">
                  <c:v>11.96</c:v>
                </c:pt>
                <c:pt idx="3114">
                  <c:v>11.964</c:v>
                </c:pt>
                <c:pt idx="3115">
                  <c:v>11.968</c:v>
                </c:pt>
                <c:pt idx="3116">
                  <c:v>11.971</c:v>
                </c:pt>
                <c:pt idx="3117">
                  <c:v>11.975000000000003</c:v>
                </c:pt>
                <c:pt idx="3118">
                  <c:v>11.979000000000003</c:v>
                </c:pt>
                <c:pt idx="3119">
                  <c:v>11.983000000000002</c:v>
                </c:pt>
                <c:pt idx="3120">
                  <c:v>11.987</c:v>
                </c:pt>
                <c:pt idx="3121">
                  <c:v>11.99</c:v>
                </c:pt>
                <c:pt idx="3122">
                  <c:v>11.994</c:v>
                </c:pt>
                <c:pt idx="3123">
                  <c:v>11.998000000000001</c:v>
                </c:pt>
                <c:pt idx="3124">
                  <c:v>12.002000000000002</c:v>
                </c:pt>
                <c:pt idx="3125">
                  <c:v>12.006</c:v>
                </c:pt>
                <c:pt idx="3126">
                  <c:v>12.01</c:v>
                </c:pt>
                <c:pt idx="3127">
                  <c:v>12.013</c:v>
                </c:pt>
                <c:pt idx="3128">
                  <c:v>12.017000000000001</c:v>
                </c:pt>
                <c:pt idx="3129">
                  <c:v>12.021000000000001</c:v>
                </c:pt>
                <c:pt idx="3130">
                  <c:v>12.025</c:v>
                </c:pt>
                <c:pt idx="3131">
                  <c:v>12.029</c:v>
                </c:pt>
                <c:pt idx="3132">
                  <c:v>12.032</c:v>
                </c:pt>
                <c:pt idx="3133">
                  <c:v>12.036</c:v>
                </c:pt>
                <c:pt idx="3134">
                  <c:v>12.04</c:v>
                </c:pt>
                <c:pt idx="3135">
                  <c:v>12.044</c:v>
                </c:pt>
                <c:pt idx="3136">
                  <c:v>12.048</c:v>
                </c:pt>
                <c:pt idx="3137">
                  <c:v>12.051</c:v>
                </c:pt>
                <c:pt idx="3138">
                  <c:v>12.055000000000003</c:v>
                </c:pt>
                <c:pt idx="3139">
                  <c:v>12.059000000000003</c:v>
                </c:pt>
                <c:pt idx="3140">
                  <c:v>12.063000000000002</c:v>
                </c:pt>
                <c:pt idx="3141">
                  <c:v>12.067</c:v>
                </c:pt>
                <c:pt idx="3142">
                  <c:v>12.071</c:v>
                </c:pt>
                <c:pt idx="3143">
                  <c:v>12.074</c:v>
                </c:pt>
                <c:pt idx="3144">
                  <c:v>12.078000000000001</c:v>
                </c:pt>
                <c:pt idx="3145">
                  <c:v>12.082000000000004</c:v>
                </c:pt>
                <c:pt idx="3146">
                  <c:v>12.086</c:v>
                </c:pt>
                <c:pt idx="3147">
                  <c:v>12.09</c:v>
                </c:pt>
                <c:pt idx="3148">
                  <c:v>12.093</c:v>
                </c:pt>
                <c:pt idx="3149">
                  <c:v>12.097</c:v>
                </c:pt>
                <c:pt idx="3150">
                  <c:v>12.101000000000001</c:v>
                </c:pt>
                <c:pt idx="3151">
                  <c:v>12.105</c:v>
                </c:pt>
                <c:pt idx="3152">
                  <c:v>12.109</c:v>
                </c:pt>
                <c:pt idx="3153">
                  <c:v>12.112</c:v>
                </c:pt>
                <c:pt idx="3154">
                  <c:v>12.116</c:v>
                </c:pt>
                <c:pt idx="3155">
                  <c:v>12.12</c:v>
                </c:pt>
                <c:pt idx="3156">
                  <c:v>12.124000000000001</c:v>
                </c:pt>
                <c:pt idx="3157">
                  <c:v>12.128</c:v>
                </c:pt>
                <c:pt idx="3158">
                  <c:v>12.132</c:v>
                </c:pt>
                <c:pt idx="3159">
                  <c:v>12.135</c:v>
                </c:pt>
                <c:pt idx="3160">
                  <c:v>12.138999999999999</c:v>
                </c:pt>
                <c:pt idx="3161">
                  <c:v>12.143000000000001</c:v>
                </c:pt>
                <c:pt idx="3162">
                  <c:v>12.147</c:v>
                </c:pt>
                <c:pt idx="3163">
                  <c:v>12.151</c:v>
                </c:pt>
                <c:pt idx="3164">
                  <c:v>12.154</c:v>
                </c:pt>
                <c:pt idx="3165">
                  <c:v>12.158000000000001</c:v>
                </c:pt>
                <c:pt idx="3166">
                  <c:v>12.162000000000004</c:v>
                </c:pt>
                <c:pt idx="3167">
                  <c:v>12.166</c:v>
                </c:pt>
                <c:pt idx="3168">
                  <c:v>12.17</c:v>
                </c:pt>
                <c:pt idx="3169">
                  <c:v>12.173</c:v>
                </c:pt>
                <c:pt idx="3170">
                  <c:v>12.177</c:v>
                </c:pt>
                <c:pt idx="3171">
                  <c:v>12.181000000000001</c:v>
                </c:pt>
                <c:pt idx="3172">
                  <c:v>12.185</c:v>
                </c:pt>
                <c:pt idx="3173">
                  <c:v>12.189</c:v>
                </c:pt>
                <c:pt idx="3174">
                  <c:v>12.193</c:v>
                </c:pt>
                <c:pt idx="3175">
                  <c:v>12.196</c:v>
                </c:pt>
                <c:pt idx="3176">
                  <c:v>12.2</c:v>
                </c:pt>
                <c:pt idx="3177">
                  <c:v>12.204000000000001</c:v>
                </c:pt>
                <c:pt idx="3178">
                  <c:v>12.208</c:v>
                </c:pt>
                <c:pt idx="3179">
                  <c:v>12.212</c:v>
                </c:pt>
                <c:pt idx="3180">
                  <c:v>12.215</c:v>
                </c:pt>
                <c:pt idx="3181">
                  <c:v>12.218999999999999</c:v>
                </c:pt>
                <c:pt idx="3182">
                  <c:v>12.223000000000001</c:v>
                </c:pt>
                <c:pt idx="3183">
                  <c:v>12.227</c:v>
                </c:pt>
                <c:pt idx="3184">
                  <c:v>12.231</c:v>
                </c:pt>
                <c:pt idx="3185">
                  <c:v>12.234</c:v>
                </c:pt>
                <c:pt idx="3186">
                  <c:v>12.238</c:v>
                </c:pt>
                <c:pt idx="3187">
                  <c:v>12.242000000000001</c:v>
                </c:pt>
                <c:pt idx="3188">
                  <c:v>12.246</c:v>
                </c:pt>
                <c:pt idx="3189">
                  <c:v>12.25</c:v>
                </c:pt>
                <c:pt idx="3190">
                  <c:v>12.254</c:v>
                </c:pt>
                <c:pt idx="3191">
                  <c:v>12.257</c:v>
                </c:pt>
                <c:pt idx="3192">
                  <c:v>12.261000000000001</c:v>
                </c:pt>
                <c:pt idx="3193">
                  <c:v>12.265000000000002</c:v>
                </c:pt>
                <c:pt idx="3194">
                  <c:v>12.269</c:v>
                </c:pt>
                <c:pt idx="3195">
                  <c:v>12.273</c:v>
                </c:pt>
                <c:pt idx="3196">
                  <c:v>12.276</c:v>
                </c:pt>
                <c:pt idx="3197">
                  <c:v>12.28</c:v>
                </c:pt>
                <c:pt idx="3198">
                  <c:v>12.284000000000001</c:v>
                </c:pt>
                <c:pt idx="3199">
                  <c:v>12.288</c:v>
                </c:pt>
                <c:pt idx="3200">
                  <c:v>12.292</c:v>
                </c:pt>
                <c:pt idx="3201">
                  <c:v>12.295</c:v>
                </c:pt>
                <c:pt idx="3202">
                  <c:v>12.298999999999999</c:v>
                </c:pt>
                <c:pt idx="3203">
                  <c:v>12.303000000000004</c:v>
                </c:pt>
                <c:pt idx="3204">
                  <c:v>12.307</c:v>
                </c:pt>
                <c:pt idx="3205">
                  <c:v>12.311</c:v>
                </c:pt>
                <c:pt idx="3206">
                  <c:v>12.315000000000003</c:v>
                </c:pt>
                <c:pt idx="3207">
                  <c:v>12.318</c:v>
                </c:pt>
                <c:pt idx="3208">
                  <c:v>12.322000000000003</c:v>
                </c:pt>
                <c:pt idx="3209">
                  <c:v>12.326000000000002</c:v>
                </c:pt>
                <c:pt idx="3210">
                  <c:v>12.33</c:v>
                </c:pt>
                <c:pt idx="3211">
                  <c:v>12.334</c:v>
                </c:pt>
                <c:pt idx="3212">
                  <c:v>12.337</c:v>
                </c:pt>
                <c:pt idx="3213">
                  <c:v>12.341000000000001</c:v>
                </c:pt>
                <c:pt idx="3214">
                  <c:v>12.345000000000002</c:v>
                </c:pt>
                <c:pt idx="3215">
                  <c:v>12.349</c:v>
                </c:pt>
                <c:pt idx="3216">
                  <c:v>12.353000000000003</c:v>
                </c:pt>
                <c:pt idx="3217">
                  <c:v>12.356000000000003</c:v>
                </c:pt>
                <c:pt idx="3218">
                  <c:v>12.360000000000003</c:v>
                </c:pt>
                <c:pt idx="3219">
                  <c:v>12.364000000000004</c:v>
                </c:pt>
                <c:pt idx="3220">
                  <c:v>12.368</c:v>
                </c:pt>
                <c:pt idx="3221">
                  <c:v>12.372000000000003</c:v>
                </c:pt>
                <c:pt idx="3222">
                  <c:v>12.376000000000005</c:v>
                </c:pt>
                <c:pt idx="3223">
                  <c:v>12.379000000000003</c:v>
                </c:pt>
                <c:pt idx="3224">
                  <c:v>12.383000000000004</c:v>
                </c:pt>
                <c:pt idx="3225">
                  <c:v>12.387</c:v>
                </c:pt>
                <c:pt idx="3226">
                  <c:v>12.391</c:v>
                </c:pt>
                <c:pt idx="3227">
                  <c:v>12.395000000000003</c:v>
                </c:pt>
                <c:pt idx="3228">
                  <c:v>12.398</c:v>
                </c:pt>
                <c:pt idx="3229">
                  <c:v>12.402000000000003</c:v>
                </c:pt>
                <c:pt idx="3230">
                  <c:v>12.406000000000002</c:v>
                </c:pt>
                <c:pt idx="3231">
                  <c:v>12.41</c:v>
                </c:pt>
                <c:pt idx="3232">
                  <c:v>12.414</c:v>
                </c:pt>
                <c:pt idx="3233">
                  <c:v>12.418000000000001</c:v>
                </c:pt>
                <c:pt idx="3234">
                  <c:v>12.421000000000001</c:v>
                </c:pt>
                <c:pt idx="3235">
                  <c:v>12.425000000000002</c:v>
                </c:pt>
                <c:pt idx="3236">
                  <c:v>12.429</c:v>
                </c:pt>
                <c:pt idx="3237">
                  <c:v>12.433</c:v>
                </c:pt>
                <c:pt idx="3238">
                  <c:v>12.437000000000001</c:v>
                </c:pt>
                <c:pt idx="3239">
                  <c:v>12.44</c:v>
                </c:pt>
                <c:pt idx="3240">
                  <c:v>12.444000000000001</c:v>
                </c:pt>
                <c:pt idx="3241">
                  <c:v>12.448</c:v>
                </c:pt>
                <c:pt idx="3242">
                  <c:v>12.452000000000004</c:v>
                </c:pt>
                <c:pt idx="3243">
                  <c:v>12.456000000000003</c:v>
                </c:pt>
                <c:pt idx="3244">
                  <c:v>12.459000000000003</c:v>
                </c:pt>
                <c:pt idx="3245">
                  <c:v>12.463000000000005</c:v>
                </c:pt>
                <c:pt idx="3246">
                  <c:v>12.467000000000002</c:v>
                </c:pt>
                <c:pt idx="3247">
                  <c:v>12.471</c:v>
                </c:pt>
                <c:pt idx="3248">
                  <c:v>12.475000000000003</c:v>
                </c:pt>
                <c:pt idx="3249">
                  <c:v>12.479000000000003</c:v>
                </c:pt>
                <c:pt idx="3250">
                  <c:v>12.482000000000003</c:v>
                </c:pt>
                <c:pt idx="3251">
                  <c:v>12.486000000000002</c:v>
                </c:pt>
                <c:pt idx="3252">
                  <c:v>12.49</c:v>
                </c:pt>
                <c:pt idx="3253">
                  <c:v>12.494</c:v>
                </c:pt>
                <c:pt idx="3254">
                  <c:v>12.498000000000001</c:v>
                </c:pt>
                <c:pt idx="3255">
                  <c:v>12.501000000000001</c:v>
                </c:pt>
                <c:pt idx="3256">
                  <c:v>12.505000000000004</c:v>
                </c:pt>
                <c:pt idx="3257">
                  <c:v>12.509</c:v>
                </c:pt>
                <c:pt idx="3258">
                  <c:v>12.513</c:v>
                </c:pt>
                <c:pt idx="3259">
                  <c:v>12.517000000000001</c:v>
                </c:pt>
                <c:pt idx="3260">
                  <c:v>12.52</c:v>
                </c:pt>
                <c:pt idx="3261">
                  <c:v>12.524000000000001</c:v>
                </c:pt>
                <c:pt idx="3262">
                  <c:v>12.528</c:v>
                </c:pt>
                <c:pt idx="3263">
                  <c:v>12.532</c:v>
                </c:pt>
                <c:pt idx="3264">
                  <c:v>12.536</c:v>
                </c:pt>
                <c:pt idx="3265">
                  <c:v>12.54</c:v>
                </c:pt>
                <c:pt idx="3266">
                  <c:v>12.543000000000001</c:v>
                </c:pt>
                <c:pt idx="3267">
                  <c:v>12.547000000000001</c:v>
                </c:pt>
                <c:pt idx="3268">
                  <c:v>12.551</c:v>
                </c:pt>
                <c:pt idx="3269">
                  <c:v>12.555000000000003</c:v>
                </c:pt>
                <c:pt idx="3270">
                  <c:v>12.559000000000003</c:v>
                </c:pt>
                <c:pt idx="3271">
                  <c:v>12.562000000000003</c:v>
                </c:pt>
                <c:pt idx="3272">
                  <c:v>12.566000000000004</c:v>
                </c:pt>
                <c:pt idx="3273">
                  <c:v>12.57</c:v>
                </c:pt>
                <c:pt idx="3274">
                  <c:v>12.574</c:v>
                </c:pt>
                <c:pt idx="3275">
                  <c:v>12.578000000000001</c:v>
                </c:pt>
                <c:pt idx="3276">
                  <c:v>12.581</c:v>
                </c:pt>
                <c:pt idx="3277">
                  <c:v>12.585000000000004</c:v>
                </c:pt>
                <c:pt idx="3278">
                  <c:v>12.589</c:v>
                </c:pt>
                <c:pt idx="3279">
                  <c:v>12.593</c:v>
                </c:pt>
                <c:pt idx="3280">
                  <c:v>12.597</c:v>
                </c:pt>
                <c:pt idx="3281">
                  <c:v>12.601000000000001</c:v>
                </c:pt>
                <c:pt idx="3282">
                  <c:v>12.604000000000001</c:v>
                </c:pt>
                <c:pt idx="3283">
                  <c:v>12.608000000000001</c:v>
                </c:pt>
                <c:pt idx="3284">
                  <c:v>12.612</c:v>
                </c:pt>
                <c:pt idx="3285">
                  <c:v>12.616</c:v>
                </c:pt>
                <c:pt idx="3286">
                  <c:v>12.62</c:v>
                </c:pt>
                <c:pt idx="3287">
                  <c:v>12.623000000000001</c:v>
                </c:pt>
                <c:pt idx="3288">
                  <c:v>12.627000000000001</c:v>
                </c:pt>
                <c:pt idx="3289">
                  <c:v>12.631</c:v>
                </c:pt>
                <c:pt idx="3290">
                  <c:v>12.635</c:v>
                </c:pt>
                <c:pt idx="3291">
                  <c:v>12.638999999999999</c:v>
                </c:pt>
                <c:pt idx="3292">
                  <c:v>12.641999999999999</c:v>
                </c:pt>
                <c:pt idx="3293">
                  <c:v>12.646000000000001</c:v>
                </c:pt>
                <c:pt idx="3294">
                  <c:v>12.65</c:v>
                </c:pt>
                <c:pt idx="3295">
                  <c:v>12.654</c:v>
                </c:pt>
                <c:pt idx="3296">
                  <c:v>12.658000000000001</c:v>
                </c:pt>
                <c:pt idx="3297">
                  <c:v>12.662000000000004</c:v>
                </c:pt>
                <c:pt idx="3298">
                  <c:v>12.665000000000003</c:v>
                </c:pt>
                <c:pt idx="3299">
                  <c:v>12.669</c:v>
                </c:pt>
                <c:pt idx="3300">
                  <c:v>12.673</c:v>
                </c:pt>
                <c:pt idx="3301">
                  <c:v>12.677</c:v>
                </c:pt>
                <c:pt idx="3302">
                  <c:v>12.681000000000001</c:v>
                </c:pt>
                <c:pt idx="3303">
                  <c:v>12.684000000000001</c:v>
                </c:pt>
                <c:pt idx="3304">
                  <c:v>12.688000000000001</c:v>
                </c:pt>
                <c:pt idx="3305">
                  <c:v>12.692</c:v>
                </c:pt>
                <c:pt idx="3306">
                  <c:v>12.696</c:v>
                </c:pt>
                <c:pt idx="3307">
                  <c:v>12.7</c:v>
                </c:pt>
                <c:pt idx="3308">
                  <c:v>12.703000000000001</c:v>
                </c:pt>
                <c:pt idx="3309">
                  <c:v>12.707000000000001</c:v>
                </c:pt>
                <c:pt idx="3310">
                  <c:v>12.711</c:v>
                </c:pt>
                <c:pt idx="3311">
                  <c:v>12.715</c:v>
                </c:pt>
                <c:pt idx="3312">
                  <c:v>12.718999999999999</c:v>
                </c:pt>
                <c:pt idx="3313">
                  <c:v>12.723000000000001</c:v>
                </c:pt>
                <c:pt idx="3314">
                  <c:v>12.726000000000001</c:v>
                </c:pt>
                <c:pt idx="3315">
                  <c:v>12.73</c:v>
                </c:pt>
                <c:pt idx="3316">
                  <c:v>12.734</c:v>
                </c:pt>
                <c:pt idx="3317">
                  <c:v>12.738</c:v>
                </c:pt>
                <c:pt idx="3318">
                  <c:v>12.742000000000001</c:v>
                </c:pt>
                <c:pt idx="3319">
                  <c:v>12.744999999999999</c:v>
                </c:pt>
                <c:pt idx="3320">
                  <c:v>12.749000000000001</c:v>
                </c:pt>
                <c:pt idx="3321">
                  <c:v>12.753</c:v>
                </c:pt>
                <c:pt idx="3322">
                  <c:v>12.757</c:v>
                </c:pt>
                <c:pt idx="3323">
                  <c:v>12.761000000000001</c:v>
                </c:pt>
                <c:pt idx="3324">
                  <c:v>12.764000000000001</c:v>
                </c:pt>
                <c:pt idx="3325">
                  <c:v>12.768000000000001</c:v>
                </c:pt>
                <c:pt idx="3326">
                  <c:v>12.772</c:v>
                </c:pt>
                <c:pt idx="3327">
                  <c:v>12.776</c:v>
                </c:pt>
                <c:pt idx="3328">
                  <c:v>12.78</c:v>
                </c:pt>
                <c:pt idx="3329">
                  <c:v>12.784000000000001</c:v>
                </c:pt>
                <c:pt idx="3330">
                  <c:v>12.787000000000001</c:v>
                </c:pt>
                <c:pt idx="3331">
                  <c:v>12.791</c:v>
                </c:pt>
                <c:pt idx="3332">
                  <c:v>12.795</c:v>
                </c:pt>
                <c:pt idx="3333">
                  <c:v>12.798999999999999</c:v>
                </c:pt>
                <c:pt idx="3334">
                  <c:v>12.803000000000004</c:v>
                </c:pt>
                <c:pt idx="3335">
                  <c:v>12.806000000000004</c:v>
                </c:pt>
                <c:pt idx="3336">
                  <c:v>12.81</c:v>
                </c:pt>
                <c:pt idx="3337">
                  <c:v>12.814</c:v>
                </c:pt>
                <c:pt idx="3338">
                  <c:v>12.818</c:v>
                </c:pt>
                <c:pt idx="3339">
                  <c:v>12.822000000000003</c:v>
                </c:pt>
                <c:pt idx="3340">
                  <c:v>12.825000000000003</c:v>
                </c:pt>
                <c:pt idx="3341">
                  <c:v>12.829000000000002</c:v>
                </c:pt>
                <c:pt idx="3342">
                  <c:v>12.833</c:v>
                </c:pt>
                <c:pt idx="3343">
                  <c:v>12.837</c:v>
                </c:pt>
                <c:pt idx="3344">
                  <c:v>12.841000000000001</c:v>
                </c:pt>
                <c:pt idx="3345">
                  <c:v>12.845000000000002</c:v>
                </c:pt>
                <c:pt idx="3346">
                  <c:v>12.848000000000001</c:v>
                </c:pt>
                <c:pt idx="3347">
                  <c:v>12.852000000000004</c:v>
                </c:pt>
                <c:pt idx="3348">
                  <c:v>12.856000000000003</c:v>
                </c:pt>
                <c:pt idx="3349">
                  <c:v>12.860000000000003</c:v>
                </c:pt>
                <c:pt idx="3350">
                  <c:v>12.864000000000004</c:v>
                </c:pt>
                <c:pt idx="3351">
                  <c:v>12.867000000000004</c:v>
                </c:pt>
                <c:pt idx="3352">
                  <c:v>12.871</c:v>
                </c:pt>
                <c:pt idx="3353">
                  <c:v>12.875000000000004</c:v>
                </c:pt>
                <c:pt idx="3354">
                  <c:v>12.879000000000003</c:v>
                </c:pt>
                <c:pt idx="3355">
                  <c:v>12.883000000000004</c:v>
                </c:pt>
                <c:pt idx="3356">
                  <c:v>12.886000000000005</c:v>
                </c:pt>
                <c:pt idx="3357">
                  <c:v>12.89</c:v>
                </c:pt>
                <c:pt idx="3358">
                  <c:v>12.894</c:v>
                </c:pt>
                <c:pt idx="3359">
                  <c:v>12.898</c:v>
                </c:pt>
                <c:pt idx="3360">
                  <c:v>12.902000000000003</c:v>
                </c:pt>
                <c:pt idx="3361">
                  <c:v>12.906000000000002</c:v>
                </c:pt>
                <c:pt idx="3362">
                  <c:v>12.909000000000002</c:v>
                </c:pt>
                <c:pt idx="3363">
                  <c:v>12.913</c:v>
                </c:pt>
                <c:pt idx="3364">
                  <c:v>12.917</c:v>
                </c:pt>
                <c:pt idx="3365">
                  <c:v>12.921000000000001</c:v>
                </c:pt>
                <c:pt idx="3366">
                  <c:v>12.925000000000002</c:v>
                </c:pt>
                <c:pt idx="3367">
                  <c:v>12.928000000000001</c:v>
                </c:pt>
                <c:pt idx="3368">
                  <c:v>12.932</c:v>
                </c:pt>
                <c:pt idx="3369">
                  <c:v>12.936</c:v>
                </c:pt>
                <c:pt idx="3370">
                  <c:v>12.94</c:v>
                </c:pt>
                <c:pt idx="3371">
                  <c:v>12.944000000000001</c:v>
                </c:pt>
                <c:pt idx="3372">
                  <c:v>12.947000000000001</c:v>
                </c:pt>
                <c:pt idx="3373">
                  <c:v>12.951000000000002</c:v>
                </c:pt>
                <c:pt idx="3374">
                  <c:v>12.955000000000004</c:v>
                </c:pt>
                <c:pt idx="3375">
                  <c:v>12.959000000000003</c:v>
                </c:pt>
                <c:pt idx="3376">
                  <c:v>12.963000000000005</c:v>
                </c:pt>
                <c:pt idx="3377">
                  <c:v>12.967000000000002</c:v>
                </c:pt>
                <c:pt idx="3378">
                  <c:v>12.97</c:v>
                </c:pt>
                <c:pt idx="3379">
                  <c:v>12.974</c:v>
                </c:pt>
                <c:pt idx="3380">
                  <c:v>12.978</c:v>
                </c:pt>
                <c:pt idx="3381">
                  <c:v>12.982000000000003</c:v>
                </c:pt>
                <c:pt idx="3382">
                  <c:v>12.986000000000002</c:v>
                </c:pt>
                <c:pt idx="3383">
                  <c:v>12.989000000000004</c:v>
                </c:pt>
                <c:pt idx="3384">
                  <c:v>12.993</c:v>
                </c:pt>
                <c:pt idx="3385">
                  <c:v>12.997</c:v>
                </c:pt>
                <c:pt idx="3386">
                  <c:v>13.001000000000001</c:v>
                </c:pt>
                <c:pt idx="3387">
                  <c:v>13.005000000000004</c:v>
                </c:pt>
                <c:pt idx="3388">
                  <c:v>13.008000000000001</c:v>
                </c:pt>
                <c:pt idx="3389">
                  <c:v>13.012</c:v>
                </c:pt>
                <c:pt idx="3390">
                  <c:v>13.016</c:v>
                </c:pt>
                <c:pt idx="3391">
                  <c:v>13.02</c:v>
                </c:pt>
                <c:pt idx="3392">
                  <c:v>13.024000000000001</c:v>
                </c:pt>
                <c:pt idx="3393">
                  <c:v>13.028</c:v>
                </c:pt>
                <c:pt idx="3394">
                  <c:v>13.031000000000001</c:v>
                </c:pt>
                <c:pt idx="3395">
                  <c:v>13.035</c:v>
                </c:pt>
                <c:pt idx="3396">
                  <c:v>13.039</c:v>
                </c:pt>
                <c:pt idx="3397">
                  <c:v>13.043000000000001</c:v>
                </c:pt>
                <c:pt idx="3398">
                  <c:v>13.047000000000001</c:v>
                </c:pt>
                <c:pt idx="3399">
                  <c:v>13.05</c:v>
                </c:pt>
                <c:pt idx="3400">
                  <c:v>13.054</c:v>
                </c:pt>
                <c:pt idx="3401">
                  <c:v>13.058</c:v>
                </c:pt>
                <c:pt idx="3402">
                  <c:v>13.062000000000003</c:v>
                </c:pt>
                <c:pt idx="3403">
                  <c:v>13.066000000000004</c:v>
                </c:pt>
                <c:pt idx="3404">
                  <c:v>13.069000000000004</c:v>
                </c:pt>
                <c:pt idx="3405">
                  <c:v>13.073</c:v>
                </c:pt>
                <c:pt idx="3406">
                  <c:v>13.077</c:v>
                </c:pt>
                <c:pt idx="3407">
                  <c:v>13.081</c:v>
                </c:pt>
                <c:pt idx="3408">
                  <c:v>13.085000000000004</c:v>
                </c:pt>
                <c:pt idx="3409">
                  <c:v>13.089</c:v>
                </c:pt>
                <c:pt idx="3410">
                  <c:v>13.092000000000002</c:v>
                </c:pt>
                <c:pt idx="3411">
                  <c:v>13.096</c:v>
                </c:pt>
                <c:pt idx="3412">
                  <c:v>13.1</c:v>
                </c:pt>
                <c:pt idx="3413">
                  <c:v>13.104000000000001</c:v>
                </c:pt>
                <c:pt idx="3414">
                  <c:v>13.108000000000001</c:v>
                </c:pt>
                <c:pt idx="3415">
                  <c:v>13.111000000000001</c:v>
                </c:pt>
                <c:pt idx="3416">
                  <c:v>13.115</c:v>
                </c:pt>
                <c:pt idx="3417">
                  <c:v>13.119</c:v>
                </c:pt>
                <c:pt idx="3418">
                  <c:v>13.123000000000001</c:v>
                </c:pt>
                <c:pt idx="3419">
                  <c:v>13.127000000000001</c:v>
                </c:pt>
                <c:pt idx="3420">
                  <c:v>13.13</c:v>
                </c:pt>
                <c:pt idx="3421">
                  <c:v>13.134</c:v>
                </c:pt>
                <c:pt idx="3422">
                  <c:v>13.138</c:v>
                </c:pt>
                <c:pt idx="3423">
                  <c:v>13.141999999999999</c:v>
                </c:pt>
                <c:pt idx="3424">
                  <c:v>13.146000000000001</c:v>
                </c:pt>
                <c:pt idx="3425">
                  <c:v>13.15</c:v>
                </c:pt>
                <c:pt idx="3426">
                  <c:v>13.153</c:v>
                </c:pt>
                <c:pt idx="3427">
                  <c:v>13.157</c:v>
                </c:pt>
                <c:pt idx="3428">
                  <c:v>13.161</c:v>
                </c:pt>
                <c:pt idx="3429">
                  <c:v>13.165000000000003</c:v>
                </c:pt>
                <c:pt idx="3430">
                  <c:v>13.169</c:v>
                </c:pt>
                <c:pt idx="3431">
                  <c:v>13.172000000000002</c:v>
                </c:pt>
                <c:pt idx="3432">
                  <c:v>13.176</c:v>
                </c:pt>
                <c:pt idx="3433">
                  <c:v>13.18</c:v>
                </c:pt>
                <c:pt idx="3434">
                  <c:v>13.184000000000001</c:v>
                </c:pt>
                <c:pt idx="3435">
                  <c:v>13.188000000000001</c:v>
                </c:pt>
                <c:pt idx="3436">
                  <c:v>13.191000000000001</c:v>
                </c:pt>
                <c:pt idx="3437">
                  <c:v>13.195</c:v>
                </c:pt>
                <c:pt idx="3438">
                  <c:v>13.199</c:v>
                </c:pt>
                <c:pt idx="3439">
                  <c:v>13.203000000000001</c:v>
                </c:pt>
                <c:pt idx="3440">
                  <c:v>13.207000000000001</c:v>
                </c:pt>
                <c:pt idx="3441">
                  <c:v>13.211</c:v>
                </c:pt>
                <c:pt idx="3442">
                  <c:v>13.214</c:v>
                </c:pt>
                <c:pt idx="3443">
                  <c:v>13.218</c:v>
                </c:pt>
                <c:pt idx="3444">
                  <c:v>13.222</c:v>
                </c:pt>
                <c:pt idx="3445">
                  <c:v>13.226000000000001</c:v>
                </c:pt>
                <c:pt idx="3446">
                  <c:v>13.23</c:v>
                </c:pt>
                <c:pt idx="3447">
                  <c:v>13.233000000000001</c:v>
                </c:pt>
                <c:pt idx="3448">
                  <c:v>13.237</c:v>
                </c:pt>
                <c:pt idx="3449">
                  <c:v>13.241</c:v>
                </c:pt>
                <c:pt idx="3450">
                  <c:v>13.244999999999999</c:v>
                </c:pt>
                <c:pt idx="3451">
                  <c:v>13.249000000000001</c:v>
                </c:pt>
                <c:pt idx="3452">
                  <c:v>13.252000000000002</c:v>
                </c:pt>
                <c:pt idx="3453">
                  <c:v>13.256</c:v>
                </c:pt>
                <c:pt idx="3454">
                  <c:v>13.26</c:v>
                </c:pt>
                <c:pt idx="3455">
                  <c:v>13.264000000000001</c:v>
                </c:pt>
                <c:pt idx="3456">
                  <c:v>13.268000000000001</c:v>
                </c:pt>
                <c:pt idx="3457">
                  <c:v>13.272</c:v>
                </c:pt>
                <c:pt idx="3458">
                  <c:v>13.275</c:v>
                </c:pt>
                <c:pt idx="3459">
                  <c:v>13.279</c:v>
                </c:pt>
                <c:pt idx="3460">
                  <c:v>13.283000000000001</c:v>
                </c:pt>
                <c:pt idx="3461">
                  <c:v>13.287000000000001</c:v>
                </c:pt>
                <c:pt idx="3462">
                  <c:v>13.291</c:v>
                </c:pt>
                <c:pt idx="3463">
                  <c:v>13.294</c:v>
                </c:pt>
                <c:pt idx="3464">
                  <c:v>13.298</c:v>
                </c:pt>
                <c:pt idx="3465">
                  <c:v>13.302000000000003</c:v>
                </c:pt>
                <c:pt idx="3466">
                  <c:v>13.306000000000004</c:v>
                </c:pt>
                <c:pt idx="3467">
                  <c:v>13.31</c:v>
                </c:pt>
                <c:pt idx="3468">
                  <c:v>13.313000000000002</c:v>
                </c:pt>
                <c:pt idx="3469">
                  <c:v>13.317</c:v>
                </c:pt>
                <c:pt idx="3470">
                  <c:v>13.321</c:v>
                </c:pt>
                <c:pt idx="3471">
                  <c:v>13.325000000000003</c:v>
                </c:pt>
                <c:pt idx="3472">
                  <c:v>13.329000000000002</c:v>
                </c:pt>
                <c:pt idx="3473">
                  <c:v>13.333</c:v>
                </c:pt>
                <c:pt idx="3474">
                  <c:v>13.336</c:v>
                </c:pt>
                <c:pt idx="3475">
                  <c:v>13.34</c:v>
                </c:pt>
                <c:pt idx="3476">
                  <c:v>13.344000000000001</c:v>
                </c:pt>
                <c:pt idx="3477">
                  <c:v>13.348000000000001</c:v>
                </c:pt>
                <c:pt idx="3478">
                  <c:v>13.352000000000004</c:v>
                </c:pt>
                <c:pt idx="3479">
                  <c:v>13.355000000000004</c:v>
                </c:pt>
                <c:pt idx="3480">
                  <c:v>13.359000000000004</c:v>
                </c:pt>
                <c:pt idx="3481">
                  <c:v>13.363000000000003</c:v>
                </c:pt>
                <c:pt idx="3482">
                  <c:v>13.367000000000004</c:v>
                </c:pt>
                <c:pt idx="3483">
                  <c:v>13.371</c:v>
                </c:pt>
                <c:pt idx="3484">
                  <c:v>13.374000000000002</c:v>
                </c:pt>
                <c:pt idx="3485">
                  <c:v>13.378</c:v>
                </c:pt>
                <c:pt idx="3486">
                  <c:v>13.382000000000003</c:v>
                </c:pt>
                <c:pt idx="3487">
                  <c:v>13.386000000000005</c:v>
                </c:pt>
                <c:pt idx="3488">
                  <c:v>13.39</c:v>
                </c:pt>
                <c:pt idx="3489">
                  <c:v>13.394</c:v>
                </c:pt>
                <c:pt idx="3490">
                  <c:v>13.397</c:v>
                </c:pt>
                <c:pt idx="3491">
                  <c:v>13.401</c:v>
                </c:pt>
                <c:pt idx="3492">
                  <c:v>13.405000000000003</c:v>
                </c:pt>
                <c:pt idx="3493">
                  <c:v>13.409000000000002</c:v>
                </c:pt>
                <c:pt idx="3494">
                  <c:v>13.413</c:v>
                </c:pt>
                <c:pt idx="3495">
                  <c:v>13.416</c:v>
                </c:pt>
                <c:pt idx="3496">
                  <c:v>13.42</c:v>
                </c:pt>
                <c:pt idx="3497">
                  <c:v>13.424000000000001</c:v>
                </c:pt>
                <c:pt idx="3498">
                  <c:v>13.428000000000001</c:v>
                </c:pt>
                <c:pt idx="3499">
                  <c:v>13.432</c:v>
                </c:pt>
                <c:pt idx="3500">
                  <c:v>13.435</c:v>
                </c:pt>
                <c:pt idx="3501">
                  <c:v>13.439</c:v>
                </c:pt>
                <c:pt idx="3502">
                  <c:v>13.443</c:v>
                </c:pt>
                <c:pt idx="3503">
                  <c:v>13.447000000000001</c:v>
                </c:pt>
                <c:pt idx="3504">
                  <c:v>13.451000000000002</c:v>
                </c:pt>
                <c:pt idx="3505">
                  <c:v>13.455000000000004</c:v>
                </c:pt>
                <c:pt idx="3506">
                  <c:v>13.458</c:v>
                </c:pt>
                <c:pt idx="3507">
                  <c:v>13.462000000000003</c:v>
                </c:pt>
                <c:pt idx="3508">
                  <c:v>13.466000000000005</c:v>
                </c:pt>
                <c:pt idx="3509">
                  <c:v>13.47</c:v>
                </c:pt>
                <c:pt idx="3510">
                  <c:v>13.474</c:v>
                </c:pt>
                <c:pt idx="3511">
                  <c:v>13.477</c:v>
                </c:pt>
                <c:pt idx="3512">
                  <c:v>13.481</c:v>
                </c:pt>
                <c:pt idx="3513">
                  <c:v>13.485000000000003</c:v>
                </c:pt>
                <c:pt idx="3514">
                  <c:v>13.489000000000004</c:v>
                </c:pt>
                <c:pt idx="3515">
                  <c:v>13.493</c:v>
                </c:pt>
                <c:pt idx="3516">
                  <c:v>13.496</c:v>
                </c:pt>
                <c:pt idx="3517">
                  <c:v>13.5</c:v>
                </c:pt>
                <c:pt idx="3518">
                  <c:v>13.504</c:v>
                </c:pt>
                <c:pt idx="3519">
                  <c:v>13.508000000000001</c:v>
                </c:pt>
                <c:pt idx="3520">
                  <c:v>13.512</c:v>
                </c:pt>
                <c:pt idx="3521">
                  <c:v>13.516</c:v>
                </c:pt>
                <c:pt idx="3522">
                  <c:v>13.519</c:v>
                </c:pt>
                <c:pt idx="3523">
                  <c:v>13.523</c:v>
                </c:pt>
                <c:pt idx="3524">
                  <c:v>13.527000000000001</c:v>
                </c:pt>
                <c:pt idx="3525">
                  <c:v>13.531000000000001</c:v>
                </c:pt>
                <c:pt idx="3526">
                  <c:v>13.535</c:v>
                </c:pt>
                <c:pt idx="3527">
                  <c:v>13.538</c:v>
                </c:pt>
                <c:pt idx="3528">
                  <c:v>13.542</c:v>
                </c:pt>
                <c:pt idx="3529">
                  <c:v>13.546000000000001</c:v>
                </c:pt>
                <c:pt idx="3530">
                  <c:v>13.55</c:v>
                </c:pt>
                <c:pt idx="3531">
                  <c:v>13.554</c:v>
                </c:pt>
                <c:pt idx="3532">
                  <c:v>13.557</c:v>
                </c:pt>
                <c:pt idx="3533">
                  <c:v>13.561</c:v>
                </c:pt>
                <c:pt idx="3534">
                  <c:v>13.565000000000003</c:v>
                </c:pt>
                <c:pt idx="3535">
                  <c:v>13.569000000000004</c:v>
                </c:pt>
                <c:pt idx="3536">
                  <c:v>13.573</c:v>
                </c:pt>
                <c:pt idx="3537">
                  <c:v>13.577</c:v>
                </c:pt>
                <c:pt idx="3538">
                  <c:v>13.58</c:v>
                </c:pt>
                <c:pt idx="3539">
                  <c:v>13.584</c:v>
                </c:pt>
                <c:pt idx="3540">
                  <c:v>13.588000000000001</c:v>
                </c:pt>
                <c:pt idx="3541">
                  <c:v>13.592000000000002</c:v>
                </c:pt>
                <c:pt idx="3542">
                  <c:v>13.596</c:v>
                </c:pt>
                <c:pt idx="3543">
                  <c:v>13.599</c:v>
                </c:pt>
                <c:pt idx="3544">
                  <c:v>13.603</c:v>
                </c:pt>
                <c:pt idx="3545">
                  <c:v>13.607000000000001</c:v>
                </c:pt>
                <c:pt idx="3546">
                  <c:v>13.611000000000001</c:v>
                </c:pt>
                <c:pt idx="3547">
                  <c:v>13.615</c:v>
                </c:pt>
                <c:pt idx="3548">
                  <c:v>13.618</c:v>
                </c:pt>
                <c:pt idx="3549">
                  <c:v>13.622</c:v>
                </c:pt>
                <c:pt idx="3550">
                  <c:v>13.626000000000001</c:v>
                </c:pt>
                <c:pt idx="3551">
                  <c:v>13.63</c:v>
                </c:pt>
                <c:pt idx="3552">
                  <c:v>13.634</c:v>
                </c:pt>
                <c:pt idx="3553">
                  <c:v>13.638</c:v>
                </c:pt>
                <c:pt idx="3554">
                  <c:v>13.641</c:v>
                </c:pt>
                <c:pt idx="3555">
                  <c:v>13.645</c:v>
                </c:pt>
                <c:pt idx="3556">
                  <c:v>13.648999999999999</c:v>
                </c:pt>
                <c:pt idx="3557">
                  <c:v>13.653</c:v>
                </c:pt>
                <c:pt idx="3558">
                  <c:v>13.657</c:v>
                </c:pt>
                <c:pt idx="3559">
                  <c:v>13.66</c:v>
                </c:pt>
                <c:pt idx="3560">
                  <c:v>13.664</c:v>
                </c:pt>
                <c:pt idx="3561">
                  <c:v>13.668000000000001</c:v>
                </c:pt>
                <c:pt idx="3562">
                  <c:v>13.672000000000002</c:v>
                </c:pt>
                <c:pt idx="3563">
                  <c:v>13.676</c:v>
                </c:pt>
                <c:pt idx="3564">
                  <c:v>13.679</c:v>
                </c:pt>
                <c:pt idx="3565">
                  <c:v>13.683</c:v>
                </c:pt>
                <c:pt idx="3566">
                  <c:v>13.687000000000001</c:v>
                </c:pt>
                <c:pt idx="3567">
                  <c:v>13.691000000000001</c:v>
                </c:pt>
                <c:pt idx="3568">
                  <c:v>13.695</c:v>
                </c:pt>
                <c:pt idx="3569">
                  <c:v>13.699</c:v>
                </c:pt>
                <c:pt idx="3570">
                  <c:v>13.702</c:v>
                </c:pt>
                <c:pt idx="3571">
                  <c:v>13.706</c:v>
                </c:pt>
                <c:pt idx="3572">
                  <c:v>13.71</c:v>
                </c:pt>
                <c:pt idx="3573">
                  <c:v>13.714</c:v>
                </c:pt>
                <c:pt idx="3574">
                  <c:v>13.718</c:v>
                </c:pt>
                <c:pt idx="3575">
                  <c:v>13.721</c:v>
                </c:pt>
                <c:pt idx="3576">
                  <c:v>13.725</c:v>
                </c:pt>
                <c:pt idx="3577">
                  <c:v>13.728999999999999</c:v>
                </c:pt>
                <c:pt idx="3578">
                  <c:v>13.733000000000001</c:v>
                </c:pt>
                <c:pt idx="3579">
                  <c:v>13.737</c:v>
                </c:pt>
                <c:pt idx="3580">
                  <c:v>13.74</c:v>
                </c:pt>
                <c:pt idx="3581">
                  <c:v>13.744</c:v>
                </c:pt>
                <c:pt idx="3582">
                  <c:v>13.747999999999999</c:v>
                </c:pt>
                <c:pt idx="3583">
                  <c:v>13.752000000000002</c:v>
                </c:pt>
                <c:pt idx="3584">
                  <c:v>13.756</c:v>
                </c:pt>
                <c:pt idx="3585">
                  <c:v>13.76</c:v>
                </c:pt>
                <c:pt idx="3586">
                  <c:v>13.763</c:v>
                </c:pt>
                <c:pt idx="3587">
                  <c:v>13.767000000000001</c:v>
                </c:pt>
                <c:pt idx="3588">
                  <c:v>13.771000000000001</c:v>
                </c:pt>
                <c:pt idx="3589">
                  <c:v>13.775</c:v>
                </c:pt>
                <c:pt idx="3590">
                  <c:v>13.779</c:v>
                </c:pt>
                <c:pt idx="3591">
                  <c:v>13.782</c:v>
                </c:pt>
                <c:pt idx="3592">
                  <c:v>13.786</c:v>
                </c:pt>
                <c:pt idx="3593">
                  <c:v>13.79</c:v>
                </c:pt>
                <c:pt idx="3594">
                  <c:v>13.794</c:v>
                </c:pt>
                <c:pt idx="3595">
                  <c:v>13.798</c:v>
                </c:pt>
                <c:pt idx="3596">
                  <c:v>13.801</c:v>
                </c:pt>
                <c:pt idx="3597">
                  <c:v>13.805000000000003</c:v>
                </c:pt>
                <c:pt idx="3598">
                  <c:v>13.809000000000003</c:v>
                </c:pt>
                <c:pt idx="3599">
                  <c:v>13.813000000000002</c:v>
                </c:pt>
                <c:pt idx="3600">
                  <c:v>13.817</c:v>
                </c:pt>
                <c:pt idx="3601">
                  <c:v>13.821</c:v>
                </c:pt>
                <c:pt idx="3602">
                  <c:v>13.824</c:v>
                </c:pt>
                <c:pt idx="3603">
                  <c:v>13.828000000000001</c:v>
                </c:pt>
                <c:pt idx="3604">
                  <c:v>13.832000000000004</c:v>
                </c:pt>
                <c:pt idx="3605">
                  <c:v>13.836</c:v>
                </c:pt>
                <c:pt idx="3606">
                  <c:v>13.84</c:v>
                </c:pt>
                <c:pt idx="3607">
                  <c:v>13.843</c:v>
                </c:pt>
                <c:pt idx="3608">
                  <c:v>13.847</c:v>
                </c:pt>
                <c:pt idx="3609">
                  <c:v>13.851000000000004</c:v>
                </c:pt>
                <c:pt idx="3610">
                  <c:v>13.855000000000004</c:v>
                </c:pt>
                <c:pt idx="3611">
                  <c:v>13.859000000000004</c:v>
                </c:pt>
                <c:pt idx="3612">
                  <c:v>13.862000000000004</c:v>
                </c:pt>
                <c:pt idx="3613">
                  <c:v>13.866000000000003</c:v>
                </c:pt>
                <c:pt idx="3614">
                  <c:v>13.870000000000003</c:v>
                </c:pt>
                <c:pt idx="3615">
                  <c:v>13.874000000000002</c:v>
                </c:pt>
                <c:pt idx="3616">
                  <c:v>13.878</c:v>
                </c:pt>
                <c:pt idx="3617">
                  <c:v>13.882000000000003</c:v>
                </c:pt>
                <c:pt idx="3618">
                  <c:v>13.885000000000003</c:v>
                </c:pt>
                <c:pt idx="3619">
                  <c:v>13.889000000000003</c:v>
                </c:pt>
                <c:pt idx="3620">
                  <c:v>13.893000000000002</c:v>
                </c:pt>
                <c:pt idx="3621">
                  <c:v>13.897</c:v>
                </c:pt>
                <c:pt idx="3622">
                  <c:v>13.901</c:v>
                </c:pt>
                <c:pt idx="3623">
                  <c:v>13.904</c:v>
                </c:pt>
                <c:pt idx="3624">
                  <c:v>13.908000000000001</c:v>
                </c:pt>
                <c:pt idx="3625">
                  <c:v>13.912000000000004</c:v>
                </c:pt>
                <c:pt idx="3626">
                  <c:v>13.916</c:v>
                </c:pt>
                <c:pt idx="3627">
                  <c:v>13.92</c:v>
                </c:pt>
                <c:pt idx="3628">
                  <c:v>13.923</c:v>
                </c:pt>
                <c:pt idx="3629">
                  <c:v>13.927</c:v>
                </c:pt>
                <c:pt idx="3630">
                  <c:v>13.931000000000001</c:v>
                </c:pt>
                <c:pt idx="3631">
                  <c:v>13.935</c:v>
                </c:pt>
                <c:pt idx="3632">
                  <c:v>13.939</c:v>
                </c:pt>
                <c:pt idx="3633">
                  <c:v>13.943</c:v>
                </c:pt>
                <c:pt idx="3634">
                  <c:v>13.946</c:v>
                </c:pt>
                <c:pt idx="3635">
                  <c:v>13.950000000000003</c:v>
                </c:pt>
                <c:pt idx="3636">
                  <c:v>13.954000000000002</c:v>
                </c:pt>
                <c:pt idx="3637">
                  <c:v>13.958</c:v>
                </c:pt>
                <c:pt idx="3638">
                  <c:v>13.962000000000003</c:v>
                </c:pt>
                <c:pt idx="3639">
                  <c:v>13.965000000000003</c:v>
                </c:pt>
                <c:pt idx="3640">
                  <c:v>13.969000000000003</c:v>
                </c:pt>
                <c:pt idx="3641">
                  <c:v>13.973000000000004</c:v>
                </c:pt>
                <c:pt idx="3642">
                  <c:v>13.977</c:v>
                </c:pt>
                <c:pt idx="3643">
                  <c:v>13.981</c:v>
                </c:pt>
                <c:pt idx="3644">
                  <c:v>13.984</c:v>
                </c:pt>
                <c:pt idx="3645">
                  <c:v>13.988</c:v>
                </c:pt>
                <c:pt idx="3646">
                  <c:v>13.992000000000004</c:v>
                </c:pt>
                <c:pt idx="3647">
                  <c:v>13.996</c:v>
                </c:pt>
                <c:pt idx="3648">
                  <c:v>14</c:v>
                </c:pt>
                <c:pt idx="3649">
                  <c:v>14.004</c:v>
                </c:pt>
                <c:pt idx="3650">
                  <c:v>14.007</c:v>
                </c:pt>
                <c:pt idx="3651">
                  <c:v>14.011000000000001</c:v>
                </c:pt>
                <c:pt idx="3652">
                  <c:v>14.015000000000002</c:v>
                </c:pt>
                <c:pt idx="3653">
                  <c:v>14.019</c:v>
                </c:pt>
                <c:pt idx="3654">
                  <c:v>14.023</c:v>
                </c:pt>
                <c:pt idx="3655">
                  <c:v>14.026</c:v>
                </c:pt>
                <c:pt idx="3656">
                  <c:v>14.03</c:v>
                </c:pt>
                <c:pt idx="3657">
                  <c:v>14.034000000000001</c:v>
                </c:pt>
                <c:pt idx="3658">
                  <c:v>14.038</c:v>
                </c:pt>
                <c:pt idx="3659">
                  <c:v>14.042</c:v>
                </c:pt>
                <c:pt idx="3660">
                  <c:v>14.045</c:v>
                </c:pt>
                <c:pt idx="3661">
                  <c:v>14.048999999999999</c:v>
                </c:pt>
                <c:pt idx="3662">
                  <c:v>14.053000000000004</c:v>
                </c:pt>
                <c:pt idx="3663">
                  <c:v>14.057</c:v>
                </c:pt>
                <c:pt idx="3664">
                  <c:v>14.061</c:v>
                </c:pt>
                <c:pt idx="3665">
                  <c:v>14.065000000000003</c:v>
                </c:pt>
                <c:pt idx="3666">
                  <c:v>14.068</c:v>
                </c:pt>
                <c:pt idx="3667">
                  <c:v>14.072000000000003</c:v>
                </c:pt>
                <c:pt idx="3668">
                  <c:v>14.076000000000002</c:v>
                </c:pt>
                <c:pt idx="3669">
                  <c:v>14.08</c:v>
                </c:pt>
                <c:pt idx="3670">
                  <c:v>14.084</c:v>
                </c:pt>
                <c:pt idx="3671">
                  <c:v>14.087</c:v>
                </c:pt>
                <c:pt idx="3672">
                  <c:v>14.091000000000001</c:v>
                </c:pt>
                <c:pt idx="3673">
                  <c:v>14.095000000000002</c:v>
                </c:pt>
                <c:pt idx="3674">
                  <c:v>14.099</c:v>
                </c:pt>
                <c:pt idx="3675">
                  <c:v>14.103</c:v>
                </c:pt>
                <c:pt idx="3676">
                  <c:v>14.107000000000001</c:v>
                </c:pt>
                <c:pt idx="3677">
                  <c:v>14.11</c:v>
                </c:pt>
                <c:pt idx="3678">
                  <c:v>14.114000000000001</c:v>
                </c:pt>
                <c:pt idx="3679">
                  <c:v>14.118</c:v>
                </c:pt>
                <c:pt idx="3680">
                  <c:v>14.122</c:v>
                </c:pt>
                <c:pt idx="3681">
                  <c:v>14.126000000000001</c:v>
                </c:pt>
                <c:pt idx="3682">
                  <c:v>14.129</c:v>
                </c:pt>
                <c:pt idx="3683">
                  <c:v>14.133000000000001</c:v>
                </c:pt>
                <c:pt idx="3684">
                  <c:v>14.137</c:v>
                </c:pt>
                <c:pt idx="3685">
                  <c:v>14.141</c:v>
                </c:pt>
                <c:pt idx="3686">
                  <c:v>14.145</c:v>
                </c:pt>
                <c:pt idx="3687">
                  <c:v>14.148</c:v>
                </c:pt>
                <c:pt idx="3688">
                  <c:v>14.152000000000003</c:v>
                </c:pt>
                <c:pt idx="3689">
                  <c:v>14.156000000000002</c:v>
                </c:pt>
                <c:pt idx="3690">
                  <c:v>14.16</c:v>
                </c:pt>
                <c:pt idx="3691">
                  <c:v>14.164</c:v>
                </c:pt>
                <c:pt idx="3692">
                  <c:v>14.168000000000001</c:v>
                </c:pt>
                <c:pt idx="3693">
                  <c:v>14.171000000000001</c:v>
                </c:pt>
                <c:pt idx="3694">
                  <c:v>14.175000000000002</c:v>
                </c:pt>
                <c:pt idx="3695">
                  <c:v>14.179</c:v>
                </c:pt>
                <c:pt idx="3696">
                  <c:v>14.183</c:v>
                </c:pt>
                <c:pt idx="3697">
                  <c:v>14.187000000000001</c:v>
                </c:pt>
                <c:pt idx="3698">
                  <c:v>14.19</c:v>
                </c:pt>
                <c:pt idx="3699">
                  <c:v>14.194000000000001</c:v>
                </c:pt>
                <c:pt idx="3700">
                  <c:v>14.198</c:v>
                </c:pt>
                <c:pt idx="3701">
                  <c:v>14.202</c:v>
                </c:pt>
                <c:pt idx="3702">
                  <c:v>14.206</c:v>
                </c:pt>
                <c:pt idx="3703">
                  <c:v>14.209</c:v>
                </c:pt>
                <c:pt idx="3704">
                  <c:v>14.213000000000001</c:v>
                </c:pt>
                <c:pt idx="3705">
                  <c:v>14.217000000000001</c:v>
                </c:pt>
                <c:pt idx="3706">
                  <c:v>14.221</c:v>
                </c:pt>
                <c:pt idx="3707">
                  <c:v>14.225</c:v>
                </c:pt>
                <c:pt idx="3708">
                  <c:v>14.228999999999999</c:v>
                </c:pt>
                <c:pt idx="3709">
                  <c:v>14.231999999999999</c:v>
                </c:pt>
                <c:pt idx="3710">
                  <c:v>14.236000000000001</c:v>
                </c:pt>
                <c:pt idx="3711">
                  <c:v>14.24</c:v>
                </c:pt>
                <c:pt idx="3712">
                  <c:v>14.244</c:v>
                </c:pt>
                <c:pt idx="3713">
                  <c:v>14.247999999999999</c:v>
                </c:pt>
                <c:pt idx="3714">
                  <c:v>14.251000000000001</c:v>
                </c:pt>
                <c:pt idx="3715">
                  <c:v>14.255000000000004</c:v>
                </c:pt>
                <c:pt idx="3716">
                  <c:v>14.259</c:v>
                </c:pt>
                <c:pt idx="3717">
                  <c:v>14.263</c:v>
                </c:pt>
                <c:pt idx="3718">
                  <c:v>14.267000000000001</c:v>
                </c:pt>
                <c:pt idx="3719">
                  <c:v>14.27</c:v>
                </c:pt>
                <c:pt idx="3720">
                  <c:v>14.274000000000001</c:v>
                </c:pt>
                <c:pt idx="3721">
                  <c:v>14.278</c:v>
                </c:pt>
                <c:pt idx="3722">
                  <c:v>14.282</c:v>
                </c:pt>
                <c:pt idx="3723">
                  <c:v>14.286</c:v>
                </c:pt>
                <c:pt idx="3724">
                  <c:v>14.29</c:v>
                </c:pt>
                <c:pt idx="3725">
                  <c:v>14.293000000000001</c:v>
                </c:pt>
                <c:pt idx="3726">
                  <c:v>14.297000000000001</c:v>
                </c:pt>
                <c:pt idx="3727">
                  <c:v>14.301</c:v>
                </c:pt>
                <c:pt idx="3728">
                  <c:v>14.305000000000003</c:v>
                </c:pt>
                <c:pt idx="3729">
                  <c:v>14.309000000000003</c:v>
                </c:pt>
                <c:pt idx="3730">
                  <c:v>14.312000000000003</c:v>
                </c:pt>
                <c:pt idx="3731">
                  <c:v>14.316000000000004</c:v>
                </c:pt>
                <c:pt idx="3732">
                  <c:v>14.32</c:v>
                </c:pt>
                <c:pt idx="3733">
                  <c:v>14.324</c:v>
                </c:pt>
                <c:pt idx="3734">
                  <c:v>14.328000000000001</c:v>
                </c:pt>
                <c:pt idx="3735">
                  <c:v>14.331</c:v>
                </c:pt>
                <c:pt idx="3736">
                  <c:v>14.335000000000004</c:v>
                </c:pt>
                <c:pt idx="3737">
                  <c:v>14.339</c:v>
                </c:pt>
                <c:pt idx="3738">
                  <c:v>14.343</c:v>
                </c:pt>
                <c:pt idx="3739">
                  <c:v>14.347</c:v>
                </c:pt>
                <c:pt idx="3740">
                  <c:v>14.351000000000004</c:v>
                </c:pt>
                <c:pt idx="3741">
                  <c:v>14.354000000000005</c:v>
                </c:pt>
                <c:pt idx="3742">
                  <c:v>14.358000000000002</c:v>
                </c:pt>
                <c:pt idx="3743">
                  <c:v>14.362000000000004</c:v>
                </c:pt>
                <c:pt idx="3744">
                  <c:v>14.366000000000003</c:v>
                </c:pt>
                <c:pt idx="3745">
                  <c:v>14.370000000000003</c:v>
                </c:pt>
                <c:pt idx="3746">
                  <c:v>14.373000000000005</c:v>
                </c:pt>
                <c:pt idx="3747">
                  <c:v>14.377000000000002</c:v>
                </c:pt>
                <c:pt idx="3748">
                  <c:v>14.381</c:v>
                </c:pt>
                <c:pt idx="3749">
                  <c:v>14.385000000000003</c:v>
                </c:pt>
                <c:pt idx="3750">
                  <c:v>14.389000000000003</c:v>
                </c:pt>
                <c:pt idx="3751">
                  <c:v>14.392000000000003</c:v>
                </c:pt>
                <c:pt idx="3752">
                  <c:v>14.396000000000004</c:v>
                </c:pt>
                <c:pt idx="3753">
                  <c:v>14.4</c:v>
                </c:pt>
                <c:pt idx="3754">
                  <c:v>14.404</c:v>
                </c:pt>
                <c:pt idx="3755">
                  <c:v>14.408000000000001</c:v>
                </c:pt>
                <c:pt idx="3756">
                  <c:v>14.412000000000004</c:v>
                </c:pt>
                <c:pt idx="3757">
                  <c:v>14.415000000000003</c:v>
                </c:pt>
                <c:pt idx="3758">
                  <c:v>14.419</c:v>
                </c:pt>
                <c:pt idx="3759">
                  <c:v>14.423</c:v>
                </c:pt>
                <c:pt idx="3760">
                  <c:v>14.427</c:v>
                </c:pt>
                <c:pt idx="3761">
                  <c:v>14.431000000000001</c:v>
                </c:pt>
                <c:pt idx="3762">
                  <c:v>14.434000000000001</c:v>
                </c:pt>
                <c:pt idx="3763">
                  <c:v>14.438000000000001</c:v>
                </c:pt>
                <c:pt idx="3764">
                  <c:v>14.442</c:v>
                </c:pt>
                <c:pt idx="3765">
                  <c:v>14.446</c:v>
                </c:pt>
                <c:pt idx="3766">
                  <c:v>14.450000000000003</c:v>
                </c:pt>
                <c:pt idx="3767">
                  <c:v>14.453000000000005</c:v>
                </c:pt>
                <c:pt idx="3768">
                  <c:v>14.457000000000004</c:v>
                </c:pt>
                <c:pt idx="3769">
                  <c:v>14.461</c:v>
                </c:pt>
                <c:pt idx="3770">
                  <c:v>14.465000000000003</c:v>
                </c:pt>
                <c:pt idx="3771">
                  <c:v>14.469000000000003</c:v>
                </c:pt>
                <c:pt idx="3772">
                  <c:v>14.473000000000004</c:v>
                </c:pt>
                <c:pt idx="3773">
                  <c:v>14.476000000000004</c:v>
                </c:pt>
                <c:pt idx="3774">
                  <c:v>14.48</c:v>
                </c:pt>
                <c:pt idx="3775">
                  <c:v>14.484</c:v>
                </c:pt>
                <c:pt idx="3776">
                  <c:v>14.488</c:v>
                </c:pt>
                <c:pt idx="3777">
                  <c:v>14.492000000000004</c:v>
                </c:pt>
                <c:pt idx="3778">
                  <c:v>14.495000000000003</c:v>
                </c:pt>
                <c:pt idx="3779">
                  <c:v>14.499000000000002</c:v>
                </c:pt>
                <c:pt idx="3780">
                  <c:v>14.503</c:v>
                </c:pt>
                <c:pt idx="3781">
                  <c:v>14.507</c:v>
                </c:pt>
                <c:pt idx="3782">
                  <c:v>14.511000000000001</c:v>
                </c:pt>
                <c:pt idx="3783">
                  <c:v>14.514000000000001</c:v>
                </c:pt>
                <c:pt idx="3784">
                  <c:v>14.518000000000001</c:v>
                </c:pt>
                <c:pt idx="3785">
                  <c:v>14.522</c:v>
                </c:pt>
                <c:pt idx="3786">
                  <c:v>14.526</c:v>
                </c:pt>
                <c:pt idx="3787">
                  <c:v>14.53</c:v>
                </c:pt>
                <c:pt idx="3788">
                  <c:v>14.534000000000001</c:v>
                </c:pt>
                <c:pt idx="3789">
                  <c:v>14.537000000000001</c:v>
                </c:pt>
                <c:pt idx="3790">
                  <c:v>14.541</c:v>
                </c:pt>
                <c:pt idx="3791">
                  <c:v>14.545</c:v>
                </c:pt>
                <c:pt idx="3792">
                  <c:v>14.548999999999999</c:v>
                </c:pt>
                <c:pt idx="3793">
                  <c:v>14.553000000000004</c:v>
                </c:pt>
                <c:pt idx="3794">
                  <c:v>14.556000000000004</c:v>
                </c:pt>
                <c:pt idx="3795">
                  <c:v>14.56</c:v>
                </c:pt>
                <c:pt idx="3796">
                  <c:v>14.564</c:v>
                </c:pt>
                <c:pt idx="3797">
                  <c:v>14.568</c:v>
                </c:pt>
                <c:pt idx="3798">
                  <c:v>14.572000000000003</c:v>
                </c:pt>
                <c:pt idx="3799">
                  <c:v>14.575000000000003</c:v>
                </c:pt>
                <c:pt idx="3800">
                  <c:v>14.579000000000002</c:v>
                </c:pt>
                <c:pt idx="3801">
                  <c:v>14.583</c:v>
                </c:pt>
                <c:pt idx="3802">
                  <c:v>14.587</c:v>
                </c:pt>
                <c:pt idx="3803">
                  <c:v>14.591000000000001</c:v>
                </c:pt>
                <c:pt idx="3804">
                  <c:v>14.595000000000002</c:v>
                </c:pt>
                <c:pt idx="3805">
                  <c:v>14.598000000000001</c:v>
                </c:pt>
                <c:pt idx="3806">
                  <c:v>14.602</c:v>
                </c:pt>
                <c:pt idx="3807">
                  <c:v>14.606</c:v>
                </c:pt>
                <c:pt idx="3808">
                  <c:v>14.61</c:v>
                </c:pt>
                <c:pt idx="3809">
                  <c:v>14.614000000000001</c:v>
                </c:pt>
                <c:pt idx="3810">
                  <c:v>14.617000000000001</c:v>
                </c:pt>
                <c:pt idx="3811">
                  <c:v>14.621</c:v>
                </c:pt>
                <c:pt idx="3812">
                  <c:v>14.625</c:v>
                </c:pt>
                <c:pt idx="3813">
                  <c:v>14.629</c:v>
                </c:pt>
                <c:pt idx="3814">
                  <c:v>14.633000000000001</c:v>
                </c:pt>
                <c:pt idx="3815">
                  <c:v>14.636000000000001</c:v>
                </c:pt>
                <c:pt idx="3816">
                  <c:v>14.64</c:v>
                </c:pt>
                <c:pt idx="3817">
                  <c:v>14.644</c:v>
                </c:pt>
                <c:pt idx="3818">
                  <c:v>14.648</c:v>
                </c:pt>
                <c:pt idx="3819">
                  <c:v>14.652000000000003</c:v>
                </c:pt>
                <c:pt idx="3820">
                  <c:v>14.656000000000002</c:v>
                </c:pt>
                <c:pt idx="3821">
                  <c:v>14.659000000000002</c:v>
                </c:pt>
                <c:pt idx="3822">
                  <c:v>14.663</c:v>
                </c:pt>
                <c:pt idx="3823">
                  <c:v>14.667</c:v>
                </c:pt>
                <c:pt idx="3824">
                  <c:v>14.671000000000001</c:v>
                </c:pt>
                <c:pt idx="3825">
                  <c:v>14.675000000000002</c:v>
                </c:pt>
                <c:pt idx="3826">
                  <c:v>14.678000000000001</c:v>
                </c:pt>
                <c:pt idx="3827">
                  <c:v>14.682</c:v>
                </c:pt>
                <c:pt idx="3828">
                  <c:v>14.686</c:v>
                </c:pt>
                <c:pt idx="3829">
                  <c:v>14.69</c:v>
                </c:pt>
                <c:pt idx="3830">
                  <c:v>14.694000000000001</c:v>
                </c:pt>
                <c:pt idx="3831">
                  <c:v>14.697000000000001</c:v>
                </c:pt>
                <c:pt idx="3832">
                  <c:v>14.701000000000001</c:v>
                </c:pt>
                <c:pt idx="3833">
                  <c:v>14.705</c:v>
                </c:pt>
                <c:pt idx="3834">
                  <c:v>14.709</c:v>
                </c:pt>
                <c:pt idx="3835">
                  <c:v>14.713000000000001</c:v>
                </c:pt>
                <c:pt idx="3836">
                  <c:v>14.717000000000001</c:v>
                </c:pt>
                <c:pt idx="3837">
                  <c:v>14.72</c:v>
                </c:pt>
                <c:pt idx="3838">
                  <c:v>14.724</c:v>
                </c:pt>
                <c:pt idx="3839">
                  <c:v>14.728</c:v>
                </c:pt>
                <c:pt idx="3840">
                  <c:v>14.731999999999999</c:v>
                </c:pt>
                <c:pt idx="3841">
                  <c:v>14.736000000000001</c:v>
                </c:pt>
                <c:pt idx="3842">
                  <c:v>14.739000000000001</c:v>
                </c:pt>
                <c:pt idx="3843">
                  <c:v>14.743</c:v>
                </c:pt>
                <c:pt idx="3844">
                  <c:v>14.747</c:v>
                </c:pt>
                <c:pt idx="3845">
                  <c:v>14.751000000000001</c:v>
                </c:pt>
                <c:pt idx="3846">
                  <c:v>14.755000000000004</c:v>
                </c:pt>
                <c:pt idx="3847">
                  <c:v>14.758000000000001</c:v>
                </c:pt>
                <c:pt idx="3848">
                  <c:v>14.762</c:v>
                </c:pt>
                <c:pt idx="3849">
                  <c:v>14.766</c:v>
                </c:pt>
                <c:pt idx="3850">
                  <c:v>14.77</c:v>
                </c:pt>
                <c:pt idx="3851">
                  <c:v>14.774000000000001</c:v>
                </c:pt>
                <c:pt idx="3852">
                  <c:v>14.778</c:v>
                </c:pt>
                <c:pt idx="3853">
                  <c:v>14.781000000000001</c:v>
                </c:pt>
                <c:pt idx="3854">
                  <c:v>14.785</c:v>
                </c:pt>
                <c:pt idx="3855">
                  <c:v>14.789</c:v>
                </c:pt>
                <c:pt idx="3856">
                  <c:v>14.793000000000001</c:v>
                </c:pt>
                <c:pt idx="3857">
                  <c:v>14.797000000000001</c:v>
                </c:pt>
                <c:pt idx="3858">
                  <c:v>14.8</c:v>
                </c:pt>
                <c:pt idx="3859">
                  <c:v>14.804</c:v>
                </c:pt>
                <c:pt idx="3860">
                  <c:v>14.808</c:v>
                </c:pt>
                <c:pt idx="3861">
                  <c:v>14.812000000000003</c:v>
                </c:pt>
                <c:pt idx="3862">
                  <c:v>14.816000000000004</c:v>
                </c:pt>
                <c:pt idx="3863">
                  <c:v>14.819000000000004</c:v>
                </c:pt>
                <c:pt idx="3864">
                  <c:v>14.823</c:v>
                </c:pt>
                <c:pt idx="3865">
                  <c:v>14.827</c:v>
                </c:pt>
                <c:pt idx="3866">
                  <c:v>14.831</c:v>
                </c:pt>
                <c:pt idx="3867">
                  <c:v>14.835000000000004</c:v>
                </c:pt>
                <c:pt idx="3868">
                  <c:v>14.839</c:v>
                </c:pt>
                <c:pt idx="3869">
                  <c:v>14.842000000000002</c:v>
                </c:pt>
                <c:pt idx="3870">
                  <c:v>14.846</c:v>
                </c:pt>
                <c:pt idx="3871">
                  <c:v>14.850000000000003</c:v>
                </c:pt>
                <c:pt idx="3872">
                  <c:v>14.854000000000005</c:v>
                </c:pt>
                <c:pt idx="3873">
                  <c:v>14.858000000000002</c:v>
                </c:pt>
                <c:pt idx="3874">
                  <c:v>14.861000000000002</c:v>
                </c:pt>
                <c:pt idx="3875">
                  <c:v>14.865000000000004</c:v>
                </c:pt>
                <c:pt idx="3876">
                  <c:v>14.869000000000003</c:v>
                </c:pt>
                <c:pt idx="3877">
                  <c:v>14.873000000000005</c:v>
                </c:pt>
                <c:pt idx="3878">
                  <c:v>14.877000000000002</c:v>
                </c:pt>
                <c:pt idx="3879">
                  <c:v>14.88</c:v>
                </c:pt>
                <c:pt idx="3880">
                  <c:v>14.884</c:v>
                </c:pt>
                <c:pt idx="3881">
                  <c:v>14.888</c:v>
                </c:pt>
                <c:pt idx="3882">
                  <c:v>14.892000000000003</c:v>
                </c:pt>
                <c:pt idx="3883">
                  <c:v>14.896000000000004</c:v>
                </c:pt>
                <c:pt idx="3884">
                  <c:v>14.9</c:v>
                </c:pt>
                <c:pt idx="3885">
                  <c:v>14.903</c:v>
                </c:pt>
                <c:pt idx="3886">
                  <c:v>14.907</c:v>
                </c:pt>
                <c:pt idx="3887">
                  <c:v>14.911</c:v>
                </c:pt>
                <c:pt idx="3888">
                  <c:v>14.915000000000003</c:v>
                </c:pt>
                <c:pt idx="3889">
                  <c:v>14.919</c:v>
                </c:pt>
                <c:pt idx="3890">
                  <c:v>14.922000000000002</c:v>
                </c:pt>
                <c:pt idx="3891">
                  <c:v>14.926</c:v>
                </c:pt>
                <c:pt idx="3892">
                  <c:v>14.93</c:v>
                </c:pt>
                <c:pt idx="3893">
                  <c:v>14.934000000000001</c:v>
                </c:pt>
                <c:pt idx="3894">
                  <c:v>14.938000000000001</c:v>
                </c:pt>
                <c:pt idx="3895">
                  <c:v>14.941000000000001</c:v>
                </c:pt>
                <c:pt idx="3896">
                  <c:v>14.945</c:v>
                </c:pt>
                <c:pt idx="3897">
                  <c:v>14.949</c:v>
                </c:pt>
                <c:pt idx="3898">
                  <c:v>14.953000000000005</c:v>
                </c:pt>
                <c:pt idx="3899">
                  <c:v>14.957000000000004</c:v>
                </c:pt>
                <c:pt idx="3900">
                  <c:v>14.961</c:v>
                </c:pt>
                <c:pt idx="3901">
                  <c:v>14.964</c:v>
                </c:pt>
                <c:pt idx="3902">
                  <c:v>14.968</c:v>
                </c:pt>
                <c:pt idx="3903">
                  <c:v>14.972000000000003</c:v>
                </c:pt>
                <c:pt idx="3904">
                  <c:v>14.976000000000004</c:v>
                </c:pt>
                <c:pt idx="3905">
                  <c:v>14.98</c:v>
                </c:pt>
                <c:pt idx="3906">
                  <c:v>14.983000000000002</c:v>
                </c:pt>
                <c:pt idx="3907">
                  <c:v>14.987</c:v>
                </c:pt>
                <c:pt idx="3908">
                  <c:v>14.991</c:v>
                </c:pt>
                <c:pt idx="3909">
                  <c:v>14.995000000000003</c:v>
                </c:pt>
                <c:pt idx="3910">
                  <c:v>14.999000000000002</c:v>
                </c:pt>
                <c:pt idx="3911">
                  <c:v>15.002000000000002</c:v>
                </c:pt>
                <c:pt idx="3912">
                  <c:v>15.006</c:v>
                </c:pt>
                <c:pt idx="3913">
                  <c:v>15.01</c:v>
                </c:pt>
                <c:pt idx="3914">
                  <c:v>15.014000000000001</c:v>
                </c:pt>
                <c:pt idx="3915">
                  <c:v>15.018000000000001</c:v>
                </c:pt>
                <c:pt idx="3916">
                  <c:v>15.022</c:v>
                </c:pt>
                <c:pt idx="3917">
                  <c:v>15.025</c:v>
                </c:pt>
                <c:pt idx="3918">
                  <c:v>15.029</c:v>
                </c:pt>
                <c:pt idx="3919">
                  <c:v>15.033000000000001</c:v>
                </c:pt>
                <c:pt idx="3920">
                  <c:v>15.037000000000001</c:v>
                </c:pt>
                <c:pt idx="3921">
                  <c:v>15.041</c:v>
                </c:pt>
                <c:pt idx="3922">
                  <c:v>15.044</c:v>
                </c:pt>
                <c:pt idx="3923">
                  <c:v>15.048</c:v>
                </c:pt>
                <c:pt idx="3924">
                  <c:v>15.052000000000003</c:v>
                </c:pt>
                <c:pt idx="3925">
                  <c:v>15.056000000000004</c:v>
                </c:pt>
                <c:pt idx="3926">
                  <c:v>15.06</c:v>
                </c:pt>
                <c:pt idx="3927">
                  <c:v>15.063000000000002</c:v>
                </c:pt>
                <c:pt idx="3928">
                  <c:v>15.067</c:v>
                </c:pt>
                <c:pt idx="3929">
                  <c:v>15.071</c:v>
                </c:pt>
                <c:pt idx="3930">
                  <c:v>15.075000000000003</c:v>
                </c:pt>
                <c:pt idx="3931">
                  <c:v>15.079000000000002</c:v>
                </c:pt>
                <c:pt idx="3932">
                  <c:v>15.083</c:v>
                </c:pt>
                <c:pt idx="3933">
                  <c:v>15.086</c:v>
                </c:pt>
                <c:pt idx="3934">
                  <c:v>15.09</c:v>
                </c:pt>
                <c:pt idx="3935">
                  <c:v>15.094000000000001</c:v>
                </c:pt>
                <c:pt idx="3936">
                  <c:v>15.098000000000001</c:v>
                </c:pt>
                <c:pt idx="3937">
                  <c:v>15.102</c:v>
                </c:pt>
                <c:pt idx="3938">
                  <c:v>15.105</c:v>
                </c:pt>
                <c:pt idx="3939">
                  <c:v>15.109</c:v>
                </c:pt>
                <c:pt idx="3940">
                  <c:v>15.113</c:v>
                </c:pt>
                <c:pt idx="3941">
                  <c:v>15.117000000000001</c:v>
                </c:pt>
                <c:pt idx="3942">
                  <c:v>15.121</c:v>
                </c:pt>
                <c:pt idx="3943">
                  <c:v>15.124000000000001</c:v>
                </c:pt>
                <c:pt idx="3944">
                  <c:v>15.128</c:v>
                </c:pt>
                <c:pt idx="3945">
                  <c:v>15.132</c:v>
                </c:pt>
                <c:pt idx="3946">
                  <c:v>15.136000000000001</c:v>
                </c:pt>
                <c:pt idx="3947">
                  <c:v>15.14</c:v>
                </c:pt>
                <c:pt idx="3948">
                  <c:v>15.144</c:v>
                </c:pt>
                <c:pt idx="3949">
                  <c:v>15.147</c:v>
                </c:pt>
                <c:pt idx="3950">
                  <c:v>15.151</c:v>
                </c:pt>
                <c:pt idx="3951">
                  <c:v>15.155000000000003</c:v>
                </c:pt>
                <c:pt idx="3952">
                  <c:v>15.159000000000002</c:v>
                </c:pt>
                <c:pt idx="3953">
                  <c:v>15.163</c:v>
                </c:pt>
                <c:pt idx="3954">
                  <c:v>15.166</c:v>
                </c:pt>
                <c:pt idx="3955">
                  <c:v>15.17</c:v>
                </c:pt>
                <c:pt idx="3956">
                  <c:v>15.174000000000001</c:v>
                </c:pt>
                <c:pt idx="3957">
                  <c:v>15.178000000000001</c:v>
                </c:pt>
                <c:pt idx="3958">
                  <c:v>15.182</c:v>
                </c:pt>
                <c:pt idx="3959">
                  <c:v>15.185</c:v>
                </c:pt>
                <c:pt idx="3960">
                  <c:v>15.189</c:v>
                </c:pt>
                <c:pt idx="3961">
                  <c:v>15.193</c:v>
                </c:pt>
                <c:pt idx="3962">
                  <c:v>15.197000000000001</c:v>
                </c:pt>
                <c:pt idx="3963">
                  <c:v>15.201000000000001</c:v>
                </c:pt>
                <c:pt idx="3964">
                  <c:v>15.205</c:v>
                </c:pt>
                <c:pt idx="3965">
                  <c:v>15.208</c:v>
                </c:pt>
                <c:pt idx="3966">
                  <c:v>15.212</c:v>
                </c:pt>
                <c:pt idx="3967">
                  <c:v>15.216000000000001</c:v>
                </c:pt>
                <c:pt idx="3968">
                  <c:v>15.22</c:v>
                </c:pt>
                <c:pt idx="3969">
                  <c:v>15.224</c:v>
                </c:pt>
                <c:pt idx="3970">
                  <c:v>15.227</c:v>
                </c:pt>
                <c:pt idx="3971">
                  <c:v>15.231</c:v>
                </c:pt>
                <c:pt idx="3972">
                  <c:v>15.234999999999999</c:v>
                </c:pt>
                <c:pt idx="3973">
                  <c:v>15.239000000000001</c:v>
                </c:pt>
                <c:pt idx="3974">
                  <c:v>15.243</c:v>
                </c:pt>
                <c:pt idx="3975">
                  <c:v>15.246</c:v>
                </c:pt>
                <c:pt idx="3976">
                  <c:v>15.25</c:v>
                </c:pt>
                <c:pt idx="3977">
                  <c:v>15.254</c:v>
                </c:pt>
                <c:pt idx="3978">
                  <c:v>15.258000000000001</c:v>
                </c:pt>
                <c:pt idx="3979">
                  <c:v>15.262</c:v>
                </c:pt>
                <c:pt idx="3980">
                  <c:v>15.266</c:v>
                </c:pt>
                <c:pt idx="3981">
                  <c:v>15.269</c:v>
                </c:pt>
                <c:pt idx="3982">
                  <c:v>15.273</c:v>
                </c:pt>
                <c:pt idx="3983">
                  <c:v>15.277000000000001</c:v>
                </c:pt>
                <c:pt idx="3984">
                  <c:v>15.281000000000001</c:v>
                </c:pt>
                <c:pt idx="3985">
                  <c:v>15.285</c:v>
                </c:pt>
                <c:pt idx="3986">
                  <c:v>15.288</c:v>
                </c:pt>
                <c:pt idx="3987">
                  <c:v>15.292</c:v>
                </c:pt>
                <c:pt idx="3988">
                  <c:v>15.296000000000001</c:v>
                </c:pt>
                <c:pt idx="3989">
                  <c:v>15.3</c:v>
                </c:pt>
                <c:pt idx="3990">
                  <c:v>15.304</c:v>
                </c:pt>
                <c:pt idx="3991">
                  <c:v>15.307</c:v>
                </c:pt>
                <c:pt idx="3992">
                  <c:v>15.311</c:v>
                </c:pt>
                <c:pt idx="3993">
                  <c:v>15.315000000000003</c:v>
                </c:pt>
                <c:pt idx="3994">
                  <c:v>15.319000000000004</c:v>
                </c:pt>
                <c:pt idx="3995">
                  <c:v>15.323</c:v>
                </c:pt>
                <c:pt idx="3996">
                  <c:v>15.327</c:v>
                </c:pt>
                <c:pt idx="3997">
                  <c:v>15.33</c:v>
                </c:pt>
                <c:pt idx="3998">
                  <c:v>15.334</c:v>
                </c:pt>
                <c:pt idx="3999">
                  <c:v>15.338000000000001</c:v>
                </c:pt>
                <c:pt idx="4000">
                  <c:v>15.342000000000002</c:v>
                </c:pt>
                <c:pt idx="4001">
                  <c:v>15.346</c:v>
                </c:pt>
                <c:pt idx="4002">
                  <c:v>15.349</c:v>
                </c:pt>
                <c:pt idx="4003">
                  <c:v>15.353000000000003</c:v>
                </c:pt>
                <c:pt idx="4004">
                  <c:v>15.357000000000005</c:v>
                </c:pt>
                <c:pt idx="4005">
                  <c:v>15.361000000000002</c:v>
                </c:pt>
                <c:pt idx="4006">
                  <c:v>15.365000000000004</c:v>
                </c:pt>
                <c:pt idx="4007">
                  <c:v>15.368</c:v>
                </c:pt>
                <c:pt idx="4008">
                  <c:v>15.372000000000003</c:v>
                </c:pt>
                <c:pt idx="4009">
                  <c:v>15.376000000000005</c:v>
                </c:pt>
                <c:pt idx="4010">
                  <c:v>15.38</c:v>
                </c:pt>
                <c:pt idx="4011">
                  <c:v>15.384</c:v>
                </c:pt>
                <c:pt idx="4012">
                  <c:v>15.388</c:v>
                </c:pt>
                <c:pt idx="4013">
                  <c:v>15.391</c:v>
                </c:pt>
                <c:pt idx="4014">
                  <c:v>15.395000000000003</c:v>
                </c:pt>
                <c:pt idx="4015">
                  <c:v>15.399000000000003</c:v>
                </c:pt>
                <c:pt idx="4016">
                  <c:v>15.403</c:v>
                </c:pt>
                <c:pt idx="4017">
                  <c:v>15.407</c:v>
                </c:pt>
                <c:pt idx="4018">
                  <c:v>15.41</c:v>
                </c:pt>
                <c:pt idx="4019">
                  <c:v>15.414</c:v>
                </c:pt>
                <c:pt idx="4020">
                  <c:v>15.418000000000001</c:v>
                </c:pt>
                <c:pt idx="4021">
                  <c:v>15.422000000000002</c:v>
                </c:pt>
                <c:pt idx="4022">
                  <c:v>15.426</c:v>
                </c:pt>
                <c:pt idx="4023">
                  <c:v>15.429</c:v>
                </c:pt>
                <c:pt idx="4024">
                  <c:v>15.433</c:v>
                </c:pt>
                <c:pt idx="4025">
                  <c:v>15.437000000000001</c:v>
                </c:pt>
                <c:pt idx="4026">
                  <c:v>15.441000000000001</c:v>
                </c:pt>
                <c:pt idx="4027">
                  <c:v>15.445</c:v>
                </c:pt>
                <c:pt idx="4028">
                  <c:v>15.449</c:v>
                </c:pt>
                <c:pt idx="4029">
                  <c:v>15.452000000000004</c:v>
                </c:pt>
                <c:pt idx="4030">
                  <c:v>15.456000000000003</c:v>
                </c:pt>
                <c:pt idx="4031">
                  <c:v>15.46</c:v>
                </c:pt>
                <c:pt idx="4032">
                  <c:v>15.464</c:v>
                </c:pt>
                <c:pt idx="4033">
                  <c:v>15.468</c:v>
                </c:pt>
                <c:pt idx="4034">
                  <c:v>15.471</c:v>
                </c:pt>
                <c:pt idx="4035">
                  <c:v>15.475000000000003</c:v>
                </c:pt>
                <c:pt idx="4036">
                  <c:v>15.479000000000003</c:v>
                </c:pt>
                <c:pt idx="4037">
                  <c:v>15.483000000000002</c:v>
                </c:pt>
                <c:pt idx="4038">
                  <c:v>15.487</c:v>
                </c:pt>
                <c:pt idx="4039">
                  <c:v>15.49</c:v>
                </c:pt>
                <c:pt idx="4040">
                  <c:v>15.494</c:v>
                </c:pt>
                <c:pt idx="4041">
                  <c:v>15.498000000000001</c:v>
                </c:pt>
                <c:pt idx="4042">
                  <c:v>15.502000000000002</c:v>
                </c:pt>
                <c:pt idx="4043">
                  <c:v>15.506</c:v>
                </c:pt>
                <c:pt idx="4044">
                  <c:v>15.51</c:v>
                </c:pt>
                <c:pt idx="4045">
                  <c:v>15.513</c:v>
                </c:pt>
                <c:pt idx="4046">
                  <c:v>15.517000000000001</c:v>
                </c:pt>
                <c:pt idx="4047">
                  <c:v>15.521000000000001</c:v>
                </c:pt>
                <c:pt idx="4048">
                  <c:v>15.525</c:v>
                </c:pt>
                <c:pt idx="4049">
                  <c:v>15.529</c:v>
                </c:pt>
                <c:pt idx="4050">
                  <c:v>15.532</c:v>
                </c:pt>
                <c:pt idx="4051">
                  <c:v>15.536</c:v>
                </c:pt>
                <c:pt idx="4052">
                  <c:v>15.54</c:v>
                </c:pt>
                <c:pt idx="4053">
                  <c:v>15.544</c:v>
                </c:pt>
                <c:pt idx="4054">
                  <c:v>15.548</c:v>
                </c:pt>
                <c:pt idx="4055">
                  <c:v>15.551</c:v>
                </c:pt>
                <c:pt idx="4056">
                  <c:v>15.555000000000003</c:v>
                </c:pt>
                <c:pt idx="4057">
                  <c:v>15.559000000000003</c:v>
                </c:pt>
                <c:pt idx="4058">
                  <c:v>15.563000000000002</c:v>
                </c:pt>
                <c:pt idx="4059">
                  <c:v>15.567</c:v>
                </c:pt>
                <c:pt idx="4060">
                  <c:v>15.571</c:v>
                </c:pt>
                <c:pt idx="4061">
                  <c:v>15.574</c:v>
                </c:pt>
                <c:pt idx="4062">
                  <c:v>15.578000000000001</c:v>
                </c:pt>
                <c:pt idx="4063">
                  <c:v>15.582000000000004</c:v>
                </c:pt>
                <c:pt idx="4064">
                  <c:v>15.586</c:v>
                </c:pt>
                <c:pt idx="4065">
                  <c:v>15.59</c:v>
                </c:pt>
                <c:pt idx="4066">
                  <c:v>15.593</c:v>
                </c:pt>
                <c:pt idx="4067">
                  <c:v>15.597</c:v>
                </c:pt>
                <c:pt idx="4068">
                  <c:v>15.601000000000001</c:v>
                </c:pt>
                <c:pt idx="4069">
                  <c:v>15.605</c:v>
                </c:pt>
                <c:pt idx="4070">
                  <c:v>15.609</c:v>
                </c:pt>
                <c:pt idx="4071">
                  <c:v>15.612</c:v>
                </c:pt>
                <c:pt idx="4072">
                  <c:v>15.616</c:v>
                </c:pt>
                <c:pt idx="4073">
                  <c:v>15.62</c:v>
                </c:pt>
                <c:pt idx="4074">
                  <c:v>15.624000000000001</c:v>
                </c:pt>
                <c:pt idx="4075">
                  <c:v>15.628</c:v>
                </c:pt>
                <c:pt idx="4076">
                  <c:v>15.632</c:v>
                </c:pt>
                <c:pt idx="4077">
                  <c:v>15.635</c:v>
                </c:pt>
                <c:pt idx="4078">
                  <c:v>15.638999999999999</c:v>
                </c:pt>
                <c:pt idx="4079">
                  <c:v>15.643000000000001</c:v>
                </c:pt>
                <c:pt idx="4080">
                  <c:v>15.647</c:v>
                </c:pt>
                <c:pt idx="4081">
                  <c:v>15.651</c:v>
                </c:pt>
                <c:pt idx="4082">
                  <c:v>15.654</c:v>
                </c:pt>
                <c:pt idx="4083">
                  <c:v>15.658000000000001</c:v>
                </c:pt>
                <c:pt idx="4084">
                  <c:v>15.662000000000004</c:v>
                </c:pt>
                <c:pt idx="4085">
                  <c:v>15.666</c:v>
                </c:pt>
                <c:pt idx="4086">
                  <c:v>15.67</c:v>
                </c:pt>
                <c:pt idx="4087">
                  <c:v>15.673</c:v>
                </c:pt>
                <c:pt idx="4088">
                  <c:v>15.677</c:v>
                </c:pt>
                <c:pt idx="4089">
                  <c:v>15.681000000000001</c:v>
                </c:pt>
                <c:pt idx="4090">
                  <c:v>15.685</c:v>
                </c:pt>
                <c:pt idx="4091">
                  <c:v>15.689</c:v>
                </c:pt>
                <c:pt idx="4092">
                  <c:v>15.693</c:v>
                </c:pt>
                <c:pt idx="4093">
                  <c:v>15.696</c:v>
                </c:pt>
                <c:pt idx="4094">
                  <c:v>15.7</c:v>
                </c:pt>
                <c:pt idx="4095">
                  <c:v>15.704000000000001</c:v>
                </c:pt>
                <c:pt idx="4096">
                  <c:v>15.708</c:v>
                </c:pt>
                <c:pt idx="4097">
                  <c:v>15.712</c:v>
                </c:pt>
                <c:pt idx="4098">
                  <c:v>15.715</c:v>
                </c:pt>
                <c:pt idx="4099">
                  <c:v>15.718999999999999</c:v>
                </c:pt>
                <c:pt idx="4100">
                  <c:v>15.723000000000001</c:v>
                </c:pt>
                <c:pt idx="4101">
                  <c:v>15.727</c:v>
                </c:pt>
                <c:pt idx="4102">
                  <c:v>15.731</c:v>
                </c:pt>
                <c:pt idx="4103">
                  <c:v>15.734</c:v>
                </c:pt>
                <c:pt idx="4104">
                  <c:v>15.738</c:v>
                </c:pt>
                <c:pt idx="4105">
                  <c:v>15.742000000000001</c:v>
                </c:pt>
                <c:pt idx="4106">
                  <c:v>15.746</c:v>
                </c:pt>
                <c:pt idx="4107">
                  <c:v>15.75</c:v>
                </c:pt>
                <c:pt idx="4108">
                  <c:v>15.754</c:v>
                </c:pt>
                <c:pt idx="4109">
                  <c:v>15.757</c:v>
                </c:pt>
                <c:pt idx="4110">
                  <c:v>15.761000000000001</c:v>
                </c:pt>
                <c:pt idx="4111">
                  <c:v>15.765000000000002</c:v>
                </c:pt>
                <c:pt idx="4112">
                  <c:v>15.769</c:v>
                </c:pt>
                <c:pt idx="4113">
                  <c:v>15.773</c:v>
                </c:pt>
                <c:pt idx="4114">
                  <c:v>15.776</c:v>
                </c:pt>
                <c:pt idx="4115">
                  <c:v>15.78</c:v>
                </c:pt>
                <c:pt idx="4116">
                  <c:v>15.784000000000001</c:v>
                </c:pt>
                <c:pt idx="4117">
                  <c:v>15.788</c:v>
                </c:pt>
                <c:pt idx="4118">
                  <c:v>15.792</c:v>
                </c:pt>
                <c:pt idx="4119">
                  <c:v>15.795</c:v>
                </c:pt>
                <c:pt idx="4120">
                  <c:v>15.798999999999999</c:v>
                </c:pt>
                <c:pt idx="4121">
                  <c:v>15.803000000000004</c:v>
                </c:pt>
                <c:pt idx="4122">
                  <c:v>15.807</c:v>
                </c:pt>
                <c:pt idx="4123">
                  <c:v>15.811</c:v>
                </c:pt>
                <c:pt idx="4124">
                  <c:v>15.815000000000003</c:v>
                </c:pt>
                <c:pt idx="4125">
                  <c:v>15.818</c:v>
                </c:pt>
                <c:pt idx="4126">
                  <c:v>15.822000000000003</c:v>
                </c:pt>
                <c:pt idx="4127">
                  <c:v>15.826000000000002</c:v>
                </c:pt>
                <c:pt idx="4128">
                  <c:v>15.83</c:v>
                </c:pt>
                <c:pt idx="4129">
                  <c:v>15.834</c:v>
                </c:pt>
                <c:pt idx="4130">
                  <c:v>15.837</c:v>
                </c:pt>
                <c:pt idx="4131">
                  <c:v>15.841000000000001</c:v>
                </c:pt>
                <c:pt idx="4132">
                  <c:v>15.845000000000002</c:v>
                </c:pt>
                <c:pt idx="4133">
                  <c:v>15.849</c:v>
                </c:pt>
                <c:pt idx="4134">
                  <c:v>15.853000000000003</c:v>
                </c:pt>
                <c:pt idx="4135">
                  <c:v>15.857000000000005</c:v>
                </c:pt>
                <c:pt idx="4136">
                  <c:v>15.860000000000003</c:v>
                </c:pt>
                <c:pt idx="4137">
                  <c:v>15.864000000000004</c:v>
                </c:pt>
                <c:pt idx="4138">
                  <c:v>15.868</c:v>
                </c:pt>
                <c:pt idx="4139">
                  <c:v>15.872000000000003</c:v>
                </c:pt>
                <c:pt idx="4140">
                  <c:v>15.876000000000005</c:v>
                </c:pt>
                <c:pt idx="4141">
                  <c:v>15.879000000000003</c:v>
                </c:pt>
                <c:pt idx="4142">
                  <c:v>15.883000000000004</c:v>
                </c:pt>
                <c:pt idx="4143">
                  <c:v>15.887</c:v>
                </c:pt>
                <c:pt idx="4144">
                  <c:v>15.891</c:v>
                </c:pt>
                <c:pt idx="4145">
                  <c:v>15.895000000000003</c:v>
                </c:pt>
                <c:pt idx="4146">
                  <c:v>15.898</c:v>
                </c:pt>
                <c:pt idx="4147">
                  <c:v>15.902000000000003</c:v>
                </c:pt>
                <c:pt idx="4148">
                  <c:v>15.906000000000002</c:v>
                </c:pt>
                <c:pt idx="4149">
                  <c:v>15.91</c:v>
                </c:pt>
                <c:pt idx="4150">
                  <c:v>15.914</c:v>
                </c:pt>
                <c:pt idx="4151">
                  <c:v>15.918000000000001</c:v>
                </c:pt>
                <c:pt idx="4152">
                  <c:v>15.921000000000001</c:v>
                </c:pt>
                <c:pt idx="4153">
                  <c:v>15.925000000000002</c:v>
                </c:pt>
                <c:pt idx="4154">
                  <c:v>15.929</c:v>
                </c:pt>
                <c:pt idx="4155">
                  <c:v>15.933</c:v>
                </c:pt>
                <c:pt idx="4156">
                  <c:v>15.937000000000001</c:v>
                </c:pt>
                <c:pt idx="4157">
                  <c:v>15.94</c:v>
                </c:pt>
                <c:pt idx="4158">
                  <c:v>15.944000000000001</c:v>
                </c:pt>
                <c:pt idx="4159">
                  <c:v>15.948</c:v>
                </c:pt>
                <c:pt idx="4160">
                  <c:v>15.952000000000004</c:v>
                </c:pt>
                <c:pt idx="4161">
                  <c:v>15.956000000000003</c:v>
                </c:pt>
                <c:pt idx="4162">
                  <c:v>15.959000000000003</c:v>
                </c:pt>
                <c:pt idx="4163">
                  <c:v>15.963000000000005</c:v>
                </c:pt>
                <c:pt idx="4164">
                  <c:v>15.967000000000002</c:v>
                </c:pt>
                <c:pt idx="4165">
                  <c:v>15.971</c:v>
                </c:pt>
                <c:pt idx="4166">
                  <c:v>15.975000000000003</c:v>
                </c:pt>
                <c:pt idx="4167">
                  <c:v>15.979000000000003</c:v>
                </c:pt>
                <c:pt idx="4168">
                  <c:v>15.982000000000003</c:v>
                </c:pt>
                <c:pt idx="4169">
                  <c:v>15.986000000000002</c:v>
                </c:pt>
                <c:pt idx="4170">
                  <c:v>15.99</c:v>
                </c:pt>
                <c:pt idx="4171">
                  <c:v>15.994</c:v>
                </c:pt>
                <c:pt idx="4172">
                  <c:v>15.998000000000001</c:v>
                </c:pt>
                <c:pt idx="4173">
                  <c:v>16.001000000000001</c:v>
                </c:pt>
                <c:pt idx="4174">
                  <c:v>16.004999999999999</c:v>
                </c:pt>
                <c:pt idx="4175">
                  <c:v>16.009</c:v>
                </c:pt>
                <c:pt idx="4176">
                  <c:v>16.013000000000005</c:v>
                </c:pt>
                <c:pt idx="4177">
                  <c:v>16.016999999999999</c:v>
                </c:pt>
                <c:pt idx="4178">
                  <c:v>16.02</c:v>
                </c:pt>
                <c:pt idx="4179">
                  <c:v>16.024000000000001</c:v>
                </c:pt>
                <c:pt idx="4180">
                  <c:v>16.027999999999999</c:v>
                </c:pt>
                <c:pt idx="4181">
                  <c:v>16.032</c:v>
                </c:pt>
                <c:pt idx="4182">
                  <c:v>16.036000000000001</c:v>
                </c:pt>
                <c:pt idx="4183">
                  <c:v>16.04</c:v>
                </c:pt>
                <c:pt idx="4184">
                  <c:v>16.042999999999992</c:v>
                </c:pt>
                <c:pt idx="4185">
                  <c:v>16.047000000000001</c:v>
                </c:pt>
                <c:pt idx="4186">
                  <c:v>16.050999999999991</c:v>
                </c:pt>
                <c:pt idx="4187">
                  <c:v>16.055</c:v>
                </c:pt>
                <c:pt idx="4188">
                  <c:v>16.059000000000001</c:v>
                </c:pt>
                <c:pt idx="4189">
                  <c:v>16.061999999999994</c:v>
                </c:pt>
                <c:pt idx="4190">
                  <c:v>16.065999999999988</c:v>
                </c:pt>
                <c:pt idx="4191">
                  <c:v>16.07</c:v>
                </c:pt>
                <c:pt idx="4192">
                  <c:v>16.074000000000005</c:v>
                </c:pt>
                <c:pt idx="4193">
                  <c:v>16.077999999999999</c:v>
                </c:pt>
                <c:pt idx="4194">
                  <c:v>16.081</c:v>
                </c:pt>
                <c:pt idx="4195">
                  <c:v>16.084999999999994</c:v>
                </c:pt>
                <c:pt idx="4196">
                  <c:v>16.088999999999988</c:v>
                </c:pt>
                <c:pt idx="4197">
                  <c:v>16.093</c:v>
                </c:pt>
                <c:pt idx="4198">
                  <c:v>16.097000000000001</c:v>
                </c:pt>
                <c:pt idx="4199">
                  <c:v>16.100999999999999</c:v>
                </c:pt>
                <c:pt idx="4200">
                  <c:v>16.103999999999999</c:v>
                </c:pt>
                <c:pt idx="4201">
                  <c:v>16.108000000000001</c:v>
                </c:pt>
                <c:pt idx="4202">
                  <c:v>16.111999999999998</c:v>
                </c:pt>
                <c:pt idx="4203">
                  <c:v>16.116000000000007</c:v>
                </c:pt>
                <c:pt idx="4204">
                  <c:v>16.12</c:v>
                </c:pt>
                <c:pt idx="4205">
                  <c:v>16.123000000000001</c:v>
                </c:pt>
                <c:pt idx="4206">
                  <c:v>16.126999999999999</c:v>
                </c:pt>
                <c:pt idx="4207">
                  <c:v>16.131000000000007</c:v>
                </c:pt>
                <c:pt idx="4208">
                  <c:v>16.135000000000005</c:v>
                </c:pt>
                <c:pt idx="4209">
                  <c:v>16.138999999999999</c:v>
                </c:pt>
                <c:pt idx="4210">
                  <c:v>16.141999999999999</c:v>
                </c:pt>
                <c:pt idx="4211">
                  <c:v>16.146000000000001</c:v>
                </c:pt>
                <c:pt idx="4212">
                  <c:v>16.149999999999999</c:v>
                </c:pt>
                <c:pt idx="4213">
                  <c:v>16.154000000000007</c:v>
                </c:pt>
                <c:pt idx="4214">
                  <c:v>16.158000000000001</c:v>
                </c:pt>
                <c:pt idx="4215">
                  <c:v>16.161999999999999</c:v>
                </c:pt>
                <c:pt idx="4216">
                  <c:v>16.164999999999999</c:v>
                </c:pt>
                <c:pt idx="4217">
                  <c:v>16.169</c:v>
                </c:pt>
                <c:pt idx="4218">
                  <c:v>16.172999999999991</c:v>
                </c:pt>
                <c:pt idx="4219">
                  <c:v>16.177000000000007</c:v>
                </c:pt>
                <c:pt idx="4220">
                  <c:v>16.181000000000001</c:v>
                </c:pt>
                <c:pt idx="4221">
                  <c:v>16.184000000000001</c:v>
                </c:pt>
                <c:pt idx="4222">
                  <c:v>16.187999999999999</c:v>
                </c:pt>
                <c:pt idx="4223">
                  <c:v>16.192</c:v>
                </c:pt>
                <c:pt idx="4224">
                  <c:v>16.196000000000005</c:v>
                </c:pt>
                <c:pt idx="4225">
                  <c:v>16.2</c:v>
                </c:pt>
                <c:pt idx="4226">
                  <c:v>16.202999999999992</c:v>
                </c:pt>
                <c:pt idx="4227">
                  <c:v>16.207000000000001</c:v>
                </c:pt>
                <c:pt idx="4228">
                  <c:v>16.210999999999999</c:v>
                </c:pt>
                <c:pt idx="4229">
                  <c:v>16.215</c:v>
                </c:pt>
                <c:pt idx="4230">
                  <c:v>16.219000000000001</c:v>
                </c:pt>
                <c:pt idx="4231">
                  <c:v>16.222999999999988</c:v>
                </c:pt>
                <c:pt idx="4232">
                  <c:v>16.225999999999992</c:v>
                </c:pt>
                <c:pt idx="4233">
                  <c:v>16.23</c:v>
                </c:pt>
                <c:pt idx="4234">
                  <c:v>16.234000000000005</c:v>
                </c:pt>
                <c:pt idx="4235">
                  <c:v>16.238</c:v>
                </c:pt>
                <c:pt idx="4236">
                  <c:v>16.241999999999994</c:v>
                </c:pt>
                <c:pt idx="4237">
                  <c:v>16.244999999999994</c:v>
                </c:pt>
                <c:pt idx="4238">
                  <c:v>16.248999999999988</c:v>
                </c:pt>
                <c:pt idx="4239">
                  <c:v>16.253</c:v>
                </c:pt>
                <c:pt idx="4240">
                  <c:v>16.257000000000001</c:v>
                </c:pt>
                <c:pt idx="4241">
                  <c:v>16.260999999999992</c:v>
                </c:pt>
                <c:pt idx="4242">
                  <c:v>16.263999999999992</c:v>
                </c:pt>
                <c:pt idx="4243">
                  <c:v>16.267999999999994</c:v>
                </c:pt>
                <c:pt idx="4244">
                  <c:v>16.271999999999991</c:v>
                </c:pt>
                <c:pt idx="4245">
                  <c:v>16.276</c:v>
                </c:pt>
                <c:pt idx="4246">
                  <c:v>16.279999999999994</c:v>
                </c:pt>
                <c:pt idx="4247">
                  <c:v>16.283999999999988</c:v>
                </c:pt>
                <c:pt idx="4248">
                  <c:v>16.286999999999988</c:v>
                </c:pt>
                <c:pt idx="4249">
                  <c:v>16.291</c:v>
                </c:pt>
                <c:pt idx="4250">
                  <c:v>16.295000000000002</c:v>
                </c:pt>
                <c:pt idx="4251">
                  <c:v>16.298999999999992</c:v>
                </c:pt>
                <c:pt idx="4252">
                  <c:v>16.303000000000001</c:v>
                </c:pt>
                <c:pt idx="4253">
                  <c:v>16.306000000000001</c:v>
                </c:pt>
                <c:pt idx="4254">
                  <c:v>16.309999999999999</c:v>
                </c:pt>
                <c:pt idx="4255">
                  <c:v>16.314000000000007</c:v>
                </c:pt>
                <c:pt idx="4256">
                  <c:v>16.318000000000001</c:v>
                </c:pt>
                <c:pt idx="4257">
                  <c:v>16.321999999999999</c:v>
                </c:pt>
                <c:pt idx="4258">
                  <c:v>16.324999999999999</c:v>
                </c:pt>
                <c:pt idx="4259">
                  <c:v>16.329000000000001</c:v>
                </c:pt>
                <c:pt idx="4260">
                  <c:v>16.332999999999991</c:v>
                </c:pt>
                <c:pt idx="4261">
                  <c:v>16.337000000000007</c:v>
                </c:pt>
                <c:pt idx="4262">
                  <c:v>16.341000000000001</c:v>
                </c:pt>
                <c:pt idx="4263">
                  <c:v>16.344999999999999</c:v>
                </c:pt>
                <c:pt idx="4264">
                  <c:v>16.347999999999999</c:v>
                </c:pt>
                <c:pt idx="4265">
                  <c:v>16.352</c:v>
                </c:pt>
                <c:pt idx="4266">
                  <c:v>16.356000000000005</c:v>
                </c:pt>
                <c:pt idx="4267">
                  <c:v>16.36</c:v>
                </c:pt>
                <c:pt idx="4268">
                  <c:v>16.364000000000001</c:v>
                </c:pt>
                <c:pt idx="4269">
                  <c:v>16.367000000000001</c:v>
                </c:pt>
                <c:pt idx="4270">
                  <c:v>16.370999999999999</c:v>
                </c:pt>
                <c:pt idx="4271">
                  <c:v>16.375</c:v>
                </c:pt>
                <c:pt idx="4272">
                  <c:v>16.379000000000001</c:v>
                </c:pt>
                <c:pt idx="4273">
                  <c:v>16.382999999999992</c:v>
                </c:pt>
                <c:pt idx="4274">
                  <c:v>16.385999999999992</c:v>
                </c:pt>
                <c:pt idx="4275">
                  <c:v>16.39</c:v>
                </c:pt>
                <c:pt idx="4276">
                  <c:v>16.393999999999991</c:v>
                </c:pt>
                <c:pt idx="4277">
                  <c:v>16.398</c:v>
                </c:pt>
                <c:pt idx="4278">
                  <c:v>16.401999999999994</c:v>
                </c:pt>
                <c:pt idx="4279">
                  <c:v>16.405999999999988</c:v>
                </c:pt>
                <c:pt idx="4280">
                  <c:v>16.408999999999988</c:v>
                </c:pt>
                <c:pt idx="4281">
                  <c:v>16.413</c:v>
                </c:pt>
                <c:pt idx="4282">
                  <c:v>16.417000000000005</c:v>
                </c:pt>
                <c:pt idx="4283">
                  <c:v>16.420999999999992</c:v>
                </c:pt>
                <c:pt idx="4284">
                  <c:v>16.424999999999994</c:v>
                </c:pt>
                <c:pt idx="4285">
                  <c:v>16.427999999999994</c:v>
                </c:pt>
                <c:pt idx="4286">
                  <c:v>16.431999999999999</c:v>
                </c:pt>
                <c:pt idx="4287">
                  <c:v>16.436</c:v>
                </c:pt>
                <c:pt idx="4288">
                  <c:v>16.439999999999994</c:v>
                </c:pt>
                <c:pt idx="4289">
                  <c:v>16.443999999999992</c:v>
                </c:pt>
                <c:pt idx="4290">
                  <c:v>16.446999999999992</c:v>
                </c:pt>
                <c:pt idx="4291">
                  <c:v>16.451000000000001</c:v>
                </c:pt>
                <c:pt idx="4292">
                  <c:v>16.454999999999991</c:v>
                </c:pt>
                <c:pt idx="4293">
                  <c:v>16.459</c:v>
                </c:pt>
                <c:pt idx="4294">
                  <c:v>16.46299999999999</c:v>
                </c:pt>
                <c:pt idx="4295">
                  <c:v>16.466999999999988</c:v>
                </c:pt>
                <c:pt idx="4296">
                  <c:v>16.47</c:v>
                </c:pt>
                <c:pt idx="4297">
                  <c:v>16.474</c:v>
                </c:pt>
                <c:pt idx="4298">
                  <c:v>16.478000000000002</c:v>
                </c:pt>
                <c:pt idx="4299">
                  <c:v>16.481999999999992</c:v>
                </c:pt>
                <c:pt idx="4300">
                  <c:v>16.48599999999999</c:v>
                </c:pt>
                <c:pt idx="4301">
                  <c:v>16.48899999999999</c:v>
                </c:pt>
                <c:pt idx="4302">
                  <c:v>16.492999999999988</c:v>
                </c:pt>
                <c:pt idx="4303">
                  <c:v>16.497</c:v>
                </c:pt>
                <c:pt idx="4304">
                  <c:v>16.501000000000001</c:v>
                </c:pt>
                <c:pt idx="4305">
                  <c:v>16.504999999999999</c:v>
                </c:pt>
                <c:pt idx="4306">
                  <c:v>16.507999999999999</c:v>
                </c:pt>
                <c:pt idx="4307">
                  <c:v>16.512</c:v>
                </c:pt>
                <c:pt idx="4308">
                  <c:v>16.515999999999991</c:v>
                </c:pt>
                <c:pt idx="4309">
                  <c:v>16.52</c:v>
                </c:pt>
                <c:pt idx="4310">
                  <c:v>16.524000000000001</c:v>
                </c:pt>
                <c:pt idx="4311">
                  <c:v>16.527999999999999</c:v>
                </c:pt>
                <c:pt idx="4312">
                  <c:v>16.530999999999999</c:v>
                </c:pt>
                <c:pt idx="4313">
                  <c:v>16.535</c:v>
                </c:pt>
                <c:pt idx="4314">
                  <c:v>16.539000000000001</c:v>
                </c:pt>
                <c:pt idx="4315">
                  <c:v>16.542999999999992</c:v>
                </c:pt>
                <c:pt idx="4316">
                  <c:v>16.547000000000001</c:v>
                </c:pt>
                <c:pt idx="4317">
                  <c:v>16.55</c:v>
                </c:pt>
                <c:pt idx="4318">
                  <c:v>16.553999999999991</c:v>
                </c:pt>
                <c:pt idx="4319">
                  <c:v>16.558</c:v>
                </c:pt>
                <c:pt idx="4320">
                  <c:v>16.561999999999994</c:v>
                </c:pt>
                <c:pt idx="4321">
                  <c:v>16.565999999999988</c:v>
                </c:pt>
                <c:pt idx="4322">
                  <c:v>16.568999999999992</c:v>
                </c:pt>
                <c:pt idx="4323">
                  <c:v>16.573</c:v>
                </c:pt>
                <c:pt idx="4324">
                  <c:v>16.577000000000005</c:v>
                </c:pt>
                <c:pt idx="4325">
                  <c:v>16.581</c:v>
                </c:pt>
                <c:pt idx="4326">
                  <c:v>16.584999999999994</c:v>
                </c:pt>
                <c:pt idx="4327">
                  <c:v>16.588999999999988</c:v>
                </c:pt>
                <c:pt idx="4328">
                  <c:v>16.591999999999999</c:v>
                </c:pt>
                <c:pt idx="4329">
                  <c:v>16.596</c:v>
                </c:pt>
                <c:pt idx="4330">
                  <c:v>16.600000000000001</c:v>
                </c:pt>
                <c:pt idx="4331">
                  <c:v>16.603999999999999</c:v>
                </c:pt>
                <c:pt idx="4332">
                  <c:v>16.608000000000001</c:v>
                </c:pt>
                <c:pt idx="4333">
                  <c:v>16.611000000000008</c:v>
                </c:pt>
                <c:pt idx="4334">
                  <c:v>16.614999999999998</c:v>
                </c:pt>
                <c:pt idx="4335">
                  <c:v>16.619000000000007</c:v>
                </c:pt>
                <c:pt idx="4336">
                  <c:v>16.623000000000001</c:v>
                </c:pt>
                <c:pt idx="4337">
                  <c:v>16.626999999999999</c:v>
                </c:pt>
                <c:pt idx="4338">
                  <c:v>16.630000000000006</c:v>
                </c:pt>
                <c:pt idx="4339">
                  <c:v>16.634000000000007</c:v>
                </c:pt>
                <c:pt idx="4340">
                  <c:v>16.638000000000005</c:v>
                </c:pt>
                <c:pt idx="4341">
                  <c:v>16.641999999999999</c:v>
                </c:pt>
                <c:pt idx="4342">
                  <c:v>16.646000000000001</c:v>
                </c:pt>
                <c:pt idx="4343">
                  <c:v>16.649999999999999</c:v>
                </c:pt>
                <c:pt idx="4344">
                  <c:v>16.652999999999999</c:v>
                </c:pt>
                <c:pt idx="4345">
                  <c:v>16.657000000000007</c:v>
                </c:pt>
                <c:pt idx="4346">
                  <c:v>16.661000000000001</c:v>
                </c:pt>
                <c:pt idx="4347">
                  <c:v>16.664999999999999</c:v>
                </c:pt>
                <c:pt idx="4348">
                  <c:v>16.669</c:v>
                </c:pt>
                <c:pt idx="4349">
                  <c:v>16.672000000000001</c:v>
                </c:pt>
                <c:pt idx="4350">
                  <c:v>16.675999999999991</c:v>
                </c:pt>
                <c:pt idx="4351">
                  <c:v>16.68</c:v>
                </c:pt>
                <c:pt idx="4352">
                  <c:v>16.684000000000001</c:v>
                </c:pt>
                <c:pt idx="4353">
                  <c:v>16.687999999999999</c:v>
                </c:pt>
                <c:pt idx="4354">
                  <c:v>16.690999999999999</c:v>
                </c:pt>
                <c:pt idx="4355">
                  <c:v>16.695</c:v>
                </c:pt>
                <c:pt idx="4356">
                  <c:v>16.699000000000005</c:v>
                </c:pt>
                <c:pt idx="4357">
                  <c:v>16.702999999999992</c:v>
                </c:pt>
                <c:pt idx="4358">
                  <c:v>16.707000000000001</c:v>
                </c:pt>
                <c:pt idx="4359">
                  <c:v>16.710999999999999</c:v>
                </c:pt>
                <c:pt idx="4360">
                  <c:v>16.713999999999999</c:v>
                </c:pt>
                <c:pt idx="4361">
                  <c:v>16.718</c:v>
                </c:pt>
                <c:pt idx="4362">
                  <c:v>16.721999999999994</c:v>
                </c:pt>
                <c:pt idx="4363">
                  <c:v>16.725999999999992</c:v>
                </c:pt>
                <c:pt idx="4364">
                  <c:v>16.73</c:v>
                </c:pt>
                <c:pt idx="4365">
                  <c:v>16.733000000000001</c:v>
                </c:pt>
                <c:pt idx="4366">
                  <c:v>16.736999999999991</c:v>
                </c:pt>
                <c:pt idx="4367">
                  <c:v>16.741</c:v>
                </c:pt>
                <c:pt idx="4368">
                  <c:v>16.744999999999994</c:v>
                </c:pt>
                <c:pt idx="4369">
                  <c:v>16.748999999999988</c:v>
                </c:pt>
                <c:pt idx="4370">
                  <c:v>16.751999999999999</c:v>
                </c:pt>
                <c:pt idx="4371">
                  <c:v>16.756</c:v>
                </c:pt>
                <c:pt idx="4372">
                  <c:v>16.760000000000002</c:v>
                </c:pt>
                <c:pt idx="4373">
                  <c:v>16.763999999999992</c:v>
                </c:pt>
                <c:pt idx="4374">
                  <c:v>16.767999999999994</c:v>
                </c:pt>
                <c:pt idx="4375">
                  <c:v>16.771999999999991</c:v>
                </c:pt>
                <c:pt idx="4376">
                  <c:v>16.774999999999999</c:v>
                </c:pt>
                <c:pt idx="4377">
                  <c:v>16.779</c:v>
                </c:pt>
                <c:pt idx="4378">
                  <c:v>16.782999999999991</c:v>
                </c:pt>
                <c:pt idx="4379">
                  <c:v>16.786999999999988</c:v>
                </c:pt>
                <c:pt idx="4380">
                  <c:v>16.791</c:v>
                </c:pt>
                <c:pt idx="4381">
                  <c:v>16.794</c:v>
                </c:pt>
                <c:pt idx="4382">
                  <c:v>16.797999999999991</c:v>
                </c:pt>
                <c:pt idx="4383">
                  <c:v>16.802</c:v>
                </c:pt>
                <c:pt idx="4384">
                  <c:v>16.806000000000001</c:v>
                </c:pt>
                <c:pt idx="4385">
                  <c:v>16.809999999999999</c:v>
                </c:pt>
                <c:pt idx="4386">
                  <c:v>16.812999999999999</c:v>
                </c:pt>
                <c:pt idx="4387">
                  <c:v>16.817000000000007</c:v>
                </c:pt>
                <c:pt idx="4388">
                  <c:v>16.821000000000005</c:v>
                </c:pt>
                <c:pt idx="4389">
                  <c:v>16.824999999999999</c:v>
                </c:pt>
                <c:pt idx="4390">
                  <c:v>16.829000000000001</c:v>
                </c:pt>
                <c:pt idx="4391">
                  <c:v>16.832999999999991</c:v>
                </c:pt>
                <c:pt idx="4392">
                  <c:v>16.835999999999999</c:v>
                </c:pt>
                <c:pt idx="4393">
                  <c:v>16.84</c:v>
                </c:pt>
                <c:pt idx="4394">
                  <c:v>16.844000000000001</c:v>
                </c:pt>
                <c:pt idx="4395">
                  <c:v>16.847999999999999</c:v>
                </c:pt>
                <c:pt idx="4396">
                  <c:v>16.852</c:v>
                </c:pt>
                <c:pt idx="4397">
                  <c:v>16.855</c:v>
                </c:pt>
                <c:pt idx="4398">
                  <c:v>16.859000000000005</c:v>
                </c:pt>
                <c:pt idx="4399">
                  <c:v>16.863</c:v>
                </c:pt>
                <c:pt idx="4400">
                  <c:v>16.867000000000001</c:v>
                </c:pt>
                <c:pt idx="4401">
                  <c:v>16.870999999999999</c:v>
                </c:pt>
                <c:pt idx="4402">
                  <c:v>16.873999999999999</c:v>
                </c:pt>
                <c:pt idx="4403">
                  <c:v>16.878</c:v>
                </c:pt>
                <c:pt idx="4404">
                  <c:v>16.881999999999994</c:v>
                </c:pt>
                <c:pt idx="4405">
                  <c:v>16.885999999999992</c:v>
                </c:pt>
                <c:pt idx="4406">
                  <c:v>16.89</c:v>
                </c:pt>
                <c:pt idx="4407">
                  <c:v>16.893999999999991</c:v>
                </c:pt>
                <c:pt idx="4408">
                  <c:v>16.896999999999991</c:v>
                </c:pt>
                <c:pt idx="4409">
                  <c:v>16.901</c:v>
                </c:pt>
                <c:pt idx="4410">
                  <c:v>16.904999999999994</c:v>
                </c:pt>
                <c:pt idx="4411">
                  <c:v>16.908999999999988</c:v>
                </c:pt>
                <c:pt idx="4412">
                  <c:v>16.913</c:v>
                </c:pt>
                <c:pt idx="4413">
                  <c:v>16.916</c:v>
                </c:pt>
                <c:pt idx="4414">
                  <c:v>16.920000000000002</c:v>
                </c:pt>
                <c:pt idx="4415">
                  <c:v>16.923999999999992</c:v>
                </c:pt>
                <c:pt idx="4416">
                  <c:v>16.927999999999994</c:v>
                </c:pt>
                <c:pt idx="4417">
                  <c:v>16.931999999999999</c:v>
                </c:pt>
                <c:pt idx="4418">
                  <c:v>16.934999999999999</c:v>
                </c:pt>
                <c:pt idx="4419">
                  <c:v>16.939</c:v>
                </c:pt>
                <c:pt idx="4420">
                  <c:v>16.942999999999991</c:v>
                </c:pt>
                <c:pt idx="4421">
                  <c:v>16.946999999999992</c:v>
                </c:pt>
                <c:pt idx="4422">
                  <c:v>16.951000000000001</c:v>
                </c:pt>
                <c:pt idx="4423">
                  <c:v>16.954999999999991</c:v>
                </c:pt>
                <c:pt idx="4424">
                  <c:v>16.957999999999991</c:v>
                </c:pt>
                <c:pt idx="4425">
                  <c:v>16.961999999999993</c:v>
                </c:pt>
                <c:pt idx="4426">
                  <c:v>16.96599999999999</c:v>
                </c:pt>
                <c:pt idx="4427">
                  <c:v>16.97</c:v>
                </c:pt>
                <c:pt idx="4428">
                  <c:v>16.974</c:v>
                </c:pt>
                <c:pt idx="4429">
                  <c:v>16.977</c:v>
                </c:pt>
                <c:pt idx="4430">
                  <c:v>16.981000000000002</c:v>
                </c:pt>
                <c:pt idx="4431">
                  <c:v>16.984999999999992</c:v>
                </c:pt>
                <c:pt idx="4432">
                  <c:v>16.98899999999999</c:v>
                </c:pt>
                <c:pt idx="4433">
                  <c:v>16.992999999999988</c:v>
                </c:pt>
                <c:pt idx="4434">
                  <c:v>16.995999999999988</c:v>
                </c:pt>
                <c:pt idx="4435">
                  <c:v>17</c:v>
                </c:pt>
                <c:pt idx="4436">
                  <c:v>17.004000000000001</c:v>
                </c:pt>
                <c:pt idx="4437">
                  <c:v>17.007999999999999</c:v>
                </c:pt>
                <c:pt idx="4438">
                  <c:v>17.012</c:v>
                </c:pt>
                <c:pt idx="4439">
                  <c:v>17.015999999999991</c:v>
                </c:pt>
                <c:pt idx="4440">
                  <c:v>17.018999999999991</c:v>
                </c:pt>
                <c:pt idx="4441">
                  <c:v>17.023</c:v>
                </c:pt>
                <c:pt idx="4442">
                  <c:v>17.027000000000001</c:v>
                </c:pt>
                <c:pt idx="4443">
                  <c:v>17.030999999999999</c:v>
                </c:pt>
                <c:pt idx="4444">
                  <c:v>17.035</c:v>
                </c:pt>
                <c:pt idx="4445">
                  <c:v>17.038</c:v>
                </c:pt>
                <c:pt idx="4446">
                  <c:v>17.042000000000002</c:v>
                </c:pt>
                <c:pt idx="4447">
                  <c:v>17.045999999999992</c:v>
                </c:pt>
                <c:pt idx="4448">
                  <c:v>17.05</c:v>
                </c:pt>
                <c:pt idx="4449">
                  <c:v>17.053999999999991</c:v>
                </c:pt>
                <c:pt idx="4450">
                  <c:v>17.056999999999999</c:v>
                </c:pt>
                <c:pt idx="4451">
                  <c:v>17.061</c:v>
                </c:pt>
                <c:pt idx="4452">
                  <c:v>17.064999999999994</c:v>
                </c:pt>
                <c:pt idx="4453">
                  <c:v>17.068999999999992</c:v>
                </c:pt>
                <c:pt idx="4454">
                  <c:v>17.073</c:v>
                </c:pt>
                <c:pt idx="4455">
                  <c:v>17.077000000000005</c:v>
                </c:pt>
                <c:pt idx="4456">
                  <c:v>17.079999999999991</c:v>
                </c:pt>
                <c:pt idx="4457">
                  <c:v>17.084</c:v>
                </c:pt>
                <c:pt idx="4458">
                  <c:v>17.087999999999994</c:v>
                </c:pt>
                <c:pt idx="4459">
                  <c:v>17.091999999999999</c:v>
                </c:pt>
                <c:pt idx="4460">
                  <c:v>17.096</c:v>
                </c:pt>
                <c:pt idx="4461">
                  <c:v>17.099</c:v>
                </c:pt>
                <c:pt idx="4462">
                  <c:v>17.103000000000005</c:v>
                </c:pt>
                <c:pt idx="4463">
                  <c:v>17.106999999999999</c:v>
                </c:pt>
                <c:pt idx="4464">
                  <c:v>17.111000000000008</c:v>
                </c:pt>
                <c:pt idx="4465">
                  <c:v>17.114999999999998</c:v>
                </c:pt>
                <c:pt idx="4466">
                  <c:v>17.118000000000006</c:v>
                </c:pt>
                <c:pt idx="4467">
                  <c:v>17.122</c:v>
                </c:pt>
                <c:pt idx="4468">
                  <c:v>17.126000000000001</c:v>
                </c:pt>
                <c:pt idx="4469">
                  <c:v>17.130000000000006</c:v>
                </c:pt>
                <c:pt idx="4470">
                  <c:v>17.134000000000007</c:v>
                </c:pt>
                <c:pt idx="4471">
                  <c:v>17.138000000000005</c:v>
                </c:pt>
                <c:pt idx="4472">
                  <c:v>17.140999999999991</c:v>
                </c:pt>
                <c:pt idx="4473">
                  <c:v>17.145</c:v>
                </c:pt>
                <c:pt idx="4474">
                  <c:v>17.149000000000001</c:v>
                </c:pt>
                <c:pt idx="4475">
                  <c:v>17.152999999999999</c:v>
                </c:pt>
                <c:pt idx="4476">
                  <c:v>17.157000000000007</c:v>
                </c:pt>
                <c:pt idx="4477">
                  <c:v>17.16</c:v>
                </c:pt>
                <c:pt idx="4478">
                  <c:v>17.164000000000001</c:v>
                </c:pt>
                <c:pt idx="4479">
                  <c:v>17.167999999999999</c:v>
                </c:pt>
                <c:pt idx="4480">
                  <c:v>17.172000000000001</c:v>
                </c:pt>
                <c:pt idx="4481">
                  <c:v>17.175999999999991</c:v>
                </c:pt>
                <c:pt idx="4482">
                  <c:v>17.178999999999991</c:v>
                </c:pt>
                <c:pt idx="4483">
                  <c:v>17.183</c:v>
                </c:pt>
                <c:pt idx="4484">
                  <c:v>17.187000000000001</c:v>
                </c:pt>
                <c:pt idx="4485">
                  <c:v>17.190999999999999</c:v>
                </c:pt>
                <c:pt idx="4486">
                  <c:v>17.195</c:v>
                </c:pt>
                <c:pt idx="4487">
                  <c:v>17.199000000000005</c:v>
                </c:pt>
                <c:pt idx="4488">
                  <c:v>17.202000000000002</c:v>
                </c:pt>
                <c:pt idx="4489">
                  <c:v>17.206</c:v>
                </c:pt>
                <c:pt idx="4490">
                  <c:v>17.21</c:v>
                </c:pt>
                <c:pt idx="4491">
                  <c:v>17.213999999999999</c:v>
                </c:pt>
                <c:pt idx="4492">
                  <c:v>17.218</c:v>
                </c:pt>
                <c:pt idx="4493">
                  <c:v>17.221</c:v>
                </c:pt>
                <c:pt idx="4494">
                  <c:v>17.224999999999994</c:v>
                </c:pt>
                <c:pt idx="4495">
                  <c:v>17.228999999999992</c:v>
                </c:pt>
                <c:pt idx="4496">
                  <c:v>17.233000000000001</c:v>
                </c:pt>
                <c:pt idx="4497">
                  <c:v>17.236999999999991</c:v>
                </c:pt>
                <c:pt idx="4498">
                  <c:v>17.239999999999991</c:v>
                </c:pt>
                <c:pt idx="4499">
                  <c:v>17.244</c:v>
                </c:pt>
                <c:pt idx="4500">
                  <c:v>17.247999999999994</c:v>
                </c:pt>
                <c:pt idx="4501">
                  <c:v>17.251999999999999</c:v>
                </c:pt>
                <c:pt idx="4502">
                  <c:v>17.256</c:v>
                </c:pt>
                <c:pt idx="4503">
                  <c:v>17.260000000000002</c:v>
                </c:pt>
                <c:pt idx="4504">
                  <c:v>17.263000000000002</c:v>
                </c:pt>
                <c:pt idx="4505">
                  <c:v>17.266999999999992</c:v>
                </c:pt>
                <c:pt idx="4506">
                  <c:v>17.271000000000001</c:v>
                </c:pt>
                <c:pt idx="4507">
                  <c:v>17.274999999999999</c:v>
                </c:pt>
                <c:pt idx="4508">
                  <c:v>17.279</c:v>
                </c:pt>
                <c:pt idx="4509">
                  <c:v>17.281999999999993</c:v>
                </c:pt>
                <c:pt idx="4510">
                  <c:v>17.285999999999991</c:v>
                </c:pt>
                <c:pt idx="4511">
                  <c:v>17.29</c:v>
                </c:pt>
                <c:pt idx="4512">
                  <c:v>17.294</c:v>
                </c:pt>
                <c:pt idx="4513">
                  <c:v>17.297999999999991</c:v>
                </c:pt>
                <c:pt idx="4514">
                  <c:v>17.300999999999991</c:v>
                </c:pt>
                <c:pt idx="4515">
                  <c:v>17.305</c:v>
                </c:pt>
                <c:pt idx="4516">
                  <c:v>17.309000000000001</c:v>
                </c:pt>
                <c:pt idx="4517">
                  <c:v>17.312999999999999</c:v>
                </c:pt>
                <c:pt idx="4518">
                  <c:v>17.317000000000007</c:v>
                </c:pt>
                <c:pt idx="4519">
                  <c:v>17.321000000000005</c:v>
                </c:pt>
                <c:pt idx="4520">
                  <c:v>17.324000000000005</c:v>
                </c:pt>
                <c:pt idx="4521">
                  <c:v>17.327999999999999</c:v>
                </c:pt>
                <c:pt idx="4522">
                  <c:v>17.332000000000001</c:v>
                </c:pt>
                <c:pt idx="4523">
                  <c:v>17.335999999999999</c:v>
                </c:pt>
                <c:pt idx="4524">
                  <c:v>17.34</c:v>
                </c:pt>
                <c:pt idx="4525">
                  <c:v>17.343</c:v>
                </c:pt>
                <c:pt idx="4526">
                  <c:v>17.347000000000001</c:v>
                </c:pt>
                <c:pt idx="4527">
                  <c:v>17.350999999999999</c:v>
                </c:pt>
                <c:pt idx="4528">
                  <c:v>17.355</c:v>
                </c:pt>
                <c:pt idx="4529">
                  <c:v>17.359000000000005</c:v>
                </c:pt>
                <c:pt idx="4530">
                  <c:v>17.361999999999991</c:v>
                </c:pt>
                <c:pt idx="4531">
                  <c:v>17.366</c:v>
                </c:pt>
                <c:pt idx="4532">
                  <c:v>17.37</c:v>
                </c:pt>
                <c:pt idx="4533">
                  <c:v>17.373999999999999</c:v>
                </c:pt>
                <c:pt idx="4534">
                  <c:v>17.378</c:v>
                </c:pt>
                <c:pt idx="4535">
                  <c:v>17.381999999999994</c:v>
                </c:pt>
                <c:pt idx="4536">
                  <c:v>17.385000000000002</c:v>
                </c:pt>
                <c:pt idx="4537">
                  <c:v>17.388999999999992</c:v>
                </c:pt>
                <c:pt idx="4538">
                  <c:v>17.393000000000001</c:v>
                </c:pt>
                <c:pt idx="4539">
                  <c:v>17.396999999999991</c:v>
                </c:pt>
                <c:pt idx="4540">
                  <c:v>17.401</c:v>
                </c:pt>
                <c:pt idx="4541">
                  <c:v>17.404</c:v>
                </c:pt>
                <c:pt idx="4542">
                  <c:v>17.407999999999994</c:v>
                </c:pt>
                <c:pt idx="4543">
                  <c:v>17.411999999999999</c:v>
                </c:pt>
                <c:pt idx="4544">
                  <c:v>17.416</c:v>
                </c:pt>
                <c:pt idx="4545">
                  <c:v>17.420000000000002</c:v>
                </c:pt>
                <c:pt idx="4546">
                  <c:v>17.422999999999984</c:v>
                </c:pt>
                <c:pt idx="4547">
                  <c:v>17.427</c:v>
                </c:pt>
                <c:pt idx="4548">
                  <c:v>17.431000000000001</c:v>
                </c:pt>
                <c:pt idx="4549">
                  <c:v>17.434999999999999</c:v>
                </c:pt>
                <c:pt idx="4550">
                  <c:v>17.439</c:v>
                </c:pt>
                <c:pt idx="4551">
                  <c:v>17.442999999999991</c:v>
                </c:pt>
                <c:pt idx="4552">
                  <c:v>17.446000000000002</c:v>
                </c:pt>
                <c:pt idx="4553">
                  <c:v>17.45</c:v>
                </c:pt>
                <c:pt idx="4554">
                  <c:v>17.454000000000001</c:v>
                </c:pt>
                <c:pt idx="4555">
                  <c:v>17.457999999999991</c:v>
                </c:pt>
                <c:pt idx="4556">
                  <c:v>17.461999999999993</c:v>
                </c:pt>
                <c:pt idx="4557">
                  <c:v>17.464999999999993</c:v>
                </c:pt>
                <c:pt idx="4558">
                  <c:v>17.468999999999991</c:v>
                </c:pt>
                <c:pt idx="4559">
                  <c:v>17.472999999999988</c:v>
                </c:pt>
                <c:pt idx="4560">
                  <c:v>17.477</c:v>
                </c:pt>
                <c:pt idx="4561">
                  <c:v>17.481000000000002</c:v>
                </c:pt>
                <c:pt idx="4562">
                  <c:v>17.484000000000002</c:v>
                </c:pt>
                <c:pt idx="4563">
                  <c:v>17.487999999999992</c:v>
                </c:pt>
                <c:pt idx="4564">
                  <c:v>17.491999999999994</c:v>
                </c:pt>
                <c:pt idx="4565">
                  <c:v>17.495999999999988</c:v>
                </c:pt>
                <c:pt idx="4566">
                  <c:v>17.5</c:v>
                </c:pt>
                <c:pt idx="4567">
                  <c:v>17.504000000000001</c:v>
                </c:pt>
                <c:pt idx="4568">
                  <c:v>17.507000000000001</c:v>
                </c:pt>
                <c:pt idx="4569">
                  <c:v>17.510999999999999</c:v>
                </c:pt>
                <c:pt idx="4570">
                  <c:v>17.515000000000001</c:v>
                </c:pt>
                <c:pt idx="4571">
                  <c:v>17.518999999999991</c:v>
                </c:pt>
                <c:pt idx="4572">
                  <c:v>17.523</c:v>
                </c:pt>
                <c:pt idx="4573">
                  <c:v>17.526</c:v>
                </c:pt>
                <c:pt idx="4574">
                  <c:v>17.53</c:v>
                </c:pt>
                <c:pt idx="4575">
                  <c:v>17.533999999999999</c:v>
                </c:pt>
                <c:pt idx="4576">
                  <c:v>17.538</c:v>
                </c:pt>
                <c:pt idx="4577">
                  <c:v>17.542000000000002</c:v>
                </c:pt>
                <c:pt idx="4578">
                  <c:v>17.545000000000002</c:v>
                </c:pt>
                <c:pt idx="4579">
                  <c:v>17.548999999999992</c:v>
                </c:pt>
                <c:pt idx="4580">
                  <c:v>17.553000000000001</c:v>
                </c:pt>
                <c:pt idx="4581">
                  <c:v>17.556999999999999</c:v>
                </c:pt>
                <c:pt idx="4582">
                  <c:v>17.561</c:v>
                </c:pt>
                <c:pt idx="4583">
                  <c:v>17.564999999999994</c:v>
                </c:pt>
                <c:pt idx="4584">
                  <c:v>17.567999999999994</c:v>
                </c:pt>
                <c:pt idx="4585">
                  <c:v>17.571999999999999</c:v>
                </c:pt>
                <c:pt idx="4586">
                  <c:v>17.576000000000001</c:v>
                </c:pt>
                <c:pt idx="4587">
                  <c:v>17.579999999999991</c:v>
                </c:pt>
                <c:pt idx="4588">
                  <c:v>17.584</c:v>
                </c:pt>
                <c:pt idx="4589">
                  <c:v>17.587</c:v>
                </c:pt>
                <c:pt idx="4590">
                  <c:v>17.591000000000001</c:v>
                </c:pt>
                <c:pt idx="4591">
                  <c:v>17.594999999999999</c:v>
                </c:pt>
                <c:pt idx="4592">
                  <c:v>17.599</c:v>
                </c:pt>
                <c:pt idx="4593">
                  <c:v>17.603000000000005</c:v>
                </c:pt>
                <c:pt idx="4594">
                  <c:v>17.606999999999999</c:v>
                </c:pt>
                <c:pt idx="4595">
                  <c:v>17.610000000000007</c:v>
                </c:pt>
                <c:pt idx="4596">
                  <c:v>17.614000000000008</c:v>
                </c:pt>
                <c:pt idx="4597">
                  <c:v>17.618000000000006</c:v>
                </c:pt>
                <c:pt idx="4598">
                  <c:v>17.622</c:v>
                </c:pt>
                <c:pt idx="4599">
                  <c:v>17.626000000000001</c:v>
                </c:pt>
                <c:pt idx="4600">
                  <c:v>17.629000000000001</c:v>
                </c:pt>
                <c:pt idx="4601">
                  <c:v>17.632999999999999</c:v>
                </c:pt>
                <c:pt idx="4602">
                  <c:v>17.637000000000008</c:v>
                </c:pt>
                <c:pt idx="4603">
                  <c:v>17.640999999999991</c:v>
                </c:pt>
                <c:pt idx="4604">
                  <c:v>17.645</c:v>
                </c:pt>
                <c:pt idx="4605">
                  <c:v>17.648</c:v>
                </c:pt>
                <c:pt idx="4606">
                  <c:v>17.652000000000001</c:v>
                </c:pt>
                <c:pt idx="4607">
                  <c:v>17.655999999999999</c:v>
                </c:pt>
                <c:pt idx="4608">
                  <c:v>17.66</c:v>
                </c:pt>
                <c:pt idx="4609">
                  <c:v>17.664000000000001</c:v>
                </c:pt>
                <c:pt idx="4610">
                  <c:v>17.667999999999999</c:v>
                </c:pt>
                <c:pt idx="4611">
                  <c:v>17.670999999999999</c:v>
                </c:pt>
                <c:pt idx="4612">
                  <c:v>17.675000000000001</c:v>
                </c:pt>
                <c:pt idx="4613">
                  <c:v>17.678999999999991</c:v>
                </c:pt>
                <c:pt idx="4614">
                  <c:v>17.683</c:v>
                </c:pt>
                <c:pt idx="4615">
                  <c:v>17.687000000000001</c:v>
                </c:pt>
                <c:pt idx="4616">
                  <c:v>17.690000000000001</c:v>
                </c:pt>
                <c:pt idx="4617">
                  <c:v>17.693999999999999</c:v>
                </c:pt>
                <c:pt idx="4618">
                  <c:v>17.698</c:v>
                </c:pt>
                <c:pt idx="4619">
                  <c:v>17.702000000000002</c:v>
                </c:pt>
                <c:pt idx="4620">
                  <c:v>17.706</c:v>
                </c:pt>
                <c:pt idx="4621">
                  <c:v>17.709</c:v>
                </c:pt>
                <c:pt idx="4622">
                  <c:v>17.713000000000001</c:v>
                </c:pt>
                <c:pt idx="4623">
                  <c:v>17.716999999999999</c:v>
                </c:pt>
                <c:pt idx="4624">
                  <c:v>17.721</c:v>
                </c:pt>
                <c:pt idx="4625">
                  <c:v>17.724999999999994</c:v>
                </c:pt>
                <c:pt idx="4626">
                  <c:v>17.728999999999992</c:v>
                </c:pt>
                <c:pt idx="4627">
                  <c:v>17.731999999999999</c:v>
                </c:pt>
                <c:pt idx="4628">
                  <c:v>17.736000000000001</c:v>
                </c:pt>
                <c:pt idx="4629">
                  <c:v>17.739999999999991</c:v>
                </c:pt>
                <c:pt idx="4630">
                  <c:v>17.744</c:v>
                </c:pt>
                <c:pt idx="4631">
                  <c:v>17.747999999999994</c:v>
                </c:pt>
                <c:pt idx="4632">
                  <c:v>17.751000000000001</c:v>
                </c:pt>
                <c:pt idx="4633">
                  <c:v>17.754999999999999</c:v>
                </c:pt>
                <c:pt idx="4634">
                  <c:v>17.759</c:v>
                </c:pt>
                <c:pt idx="4635">
                  <c:v>17.763000000000002</c:v>
                </c:pt>
                <c:pt idx="4636">
                  <c:v>17.766999999999992</c:v>
                </c:pt>
                <c:pt idx="4637">
                  <c:v>17.77</c:v>
                </c:pt>
                <c:pt idx="4638">
                  <c:v>17.774000000000001</c:v>
                </c:pt>
                <c:pt idx="4639">
                  <c:v>17.777999999999999</c:v>
                </c:pt>
                <c:pt idx="4640">
                  <c:v>17.781999999999993</c:v>
                </c:pt>
                <c:pt idx="4641">
                  <c:v>17.785999999999991</c:v>
                </c:pt>
                <c:pt idx="4642">
                  <c:v>17.79</c:v>
                </c:pt>
                <c:pt idx="4643">
                  <c:v>17.792999999999992</c:v>
                </c:pt>
                <c:pt idx="4644">
                  <c:v>17.797000000000001</c:v>
                </c:pt>
                <c:pt idx="4645">
                  <c:v>17.800999999999991</c:v>
                </c:pt>
                <c:pt idx="4646">
                  <c:v>17.805</c:v>
                </c:pt>
                <c:pt idx="4647">
                  <c:v>17.809000000000001</c:v>
                </c:pt>
                <c:pt idx="4648">
                  <c:v>17.812000000000001</c:v>
                </c:pt>
                <c:pt idx="4649">
                  <c:v>17.815999999999999</c:v>
                </c:pt>
                <c:pt idx="4650">
                  <c:v>17.82</c:v>
                </c:pt>
                <c:pt idx="4651">
                  <c:v>17.824000000000005</c:v>
                </c:pt>
                <c:pt idx="4652">
                  <c:v>17.827999999999999</c:v>
                </c:pt>
                <c:pt idx="4653">
                  <c:v>17.831000000000007</c:v>
                </c:pt>
                <c:pt idx="4654">
                  <c:v>17.835000000000001</c:v>
                </c:pt>
                <c:pt idx="4655">
                  <c:v>17.838999999999999</c:v>
                </c:pt>
                <c:pt idx="4656">
                  <c:v>17.843</c:v>
                </c:pt>
                <c:pt idx="4657">
                  <c:v>17.847000000000001</c:v>
                </c:pt>
                <c:pt idx="4658">
                  <c:v>17.850999999999999</c:v>
                </c:pt>
                <c:pt idx="4659">
                  <c:v>17.853999999999999</c:v>
                </c:pt>
                <c:pt idx="4660">
                  <c:v>17.858000000000001</c:v>
                </c:pt>
                <c:pt idx="4661">
                  <c:v>17.861999999999991</c:v>
                </c:pt>
                <c:pt idx="4662">
                  <c:v>17.866</c:v>
                </c:pt>
                <c:pt idx="4663">
                  <c:v>17.87</c:v>
                </c:pt>
                <c:pt idx="4664">
                  <c:v>17.873000000000001</c:v>
                </c:pt>
                <c:pt idx="4665">
                  <c:v>17.876999999999999</c:v>
                </c:pt>
                <c:pt idx="4666">
                  <c:v>17.881</c:v>
                </c:pt>
                <c:pt idx="4667">
                  <c:v>17.885000000000002</c:v>
                </c:pt>
                <c:pt idx="4668">
                  <c:v>17.888999999999992</c:v>
                </c:pt>
                <c:pt idx="4669">
                  <c:v>17.891999999999999</c:v>
                </c:pt>
                <c:pt idx="4670">
                  <c:v>17.896000000000001</c:v>
                </c:pt>
                <c:pt idx="4671">
                  <c:v>17.899999999999999</c:v>
                </c:pt>
                <c:pt idx="4672">
                  <c:v>17.904</c:v>
                </c:pt>
                <c:pt idx="4673">
                  <c:v>17.907999999999994</c:v>
                </c:pt>
                <c:pt idx="4674">
                  <c:v>17.911999999999999</c:v>
                </c:pt>
                <c:pt idx="4675">
                  <c:v>17.914999999999999</c:v>
                </c:pt>
                <c:pt idx="4676">
                  <c:v>17.919</c:v>
                </c:pt>
                <c:pt idx="4677">
                  <c:v>17.922999999999984</c:v>
                </c:pt>
                <c:pt idx="4678">
                  <c:v>17.927</c:v>
                </c:pt>
                <c:pt idx="4679">
                  <c:v>17.931000000000001</c:v>
                </c:pt>
                <c:pt idx="4680">
                  <c:v>17.934000000000001</c:v>
                </c:pt>
                <c:pt idx="4681">
                  <c:v>17.937999999999999</c:v>
                </c:pt>
                <c:pt idx="4682">
                  <c:v>17.941999999999993</c:v>
                </c:pt>
                <c:pt idx="4683">
                  <c:v>17.946000000000002</c:v>
                </c:pt>
                <c:pt idx="4684">
                  <c:v>17.95</c:v>
                </c:pt>
                <c:pt idx="4685">
                  <c:v>17.952999999999992</c:v>
                </c:pt>
                <c:pt idx="4686">
                  <c:v>17.957000000000001</c:v>
                </c:pt>
                <c:pt idx="4687">
                  <c:v>17.960999999999988</c:v>
                </c:pt>
                <c:pt idx="4688">
                  <c:v>17.964999999999993</c:v>
                </c:pt>
                <c:pt idx="4689">
                  <c:v>17.968999999999991</c:v>
                </c:pt>
                <c:pt idx="4690">
                  <c:v>17.972999999999988</c:v>
                </c:pt>
                <c:pt idx="4691">
                  <c:v>17.975999999999992</c:v>
                </c:pt>
                <c:pt idx="4692">
                  <c:v>17.979999999999993</c:v>
                </c:pt>
                <c:pt idx="4693">
                  <c:v>17.984000000000002</c:v>
                </c:pt>
                <c:pt idx="4694">
                  <c:v>17.987999999999992</c:v>
                </c:pt>
                <c:pt idx="4695">
                  <c:v>17.991999999999994</c:v>
                </c:pt>
                <c:pt idx="4696">
                  <c:v>17.994999999999994</c:v>
                </c:pt>
                <c:pt idx="4697">
                  <c:v>17.998999999999988</c:v>
                </c:pt>
                <c:pt idx="4698">
                  <c:v>18.003</c:v>
                </c:pt>
                <c:pt idx="4699">
                  <c:v>18.007000000000001</c:v>
                </c:pt>
                <c:pt idx="4700">
                  <c:v>18.010999999999999</c:v>
                </c:pt>
                <c:pt idx="4701">
                  <c:v>18.013999999999999</c:v>
                </c:pt>
                <c:pt idx="4702">
                  <c:v>18.018000000000001</c:v>
                </c:pt>
                <c:pt idx="4703">
                  <c:v>18.021999999999991</c:v>
                </c:pt>
                <c:pt idx="4704">
                  <c:v>18.026</c:v>
                </c:pt>
                <c:pt idx="4705">
                  <c:v>18.03</c:v>
                </c:pt>
                <c:pt idx="4706">
                  <c:v>18.033999999999999</c:v>
                </c:pt>
                <c:pt idx="4707">
                  <c:v>18.036999999999999</c:v>
                </c:pt>
                <c:pt idx="4708">
                  <c:v>18.041</c:v>
                </c:pt>
                <c:pt idx="4709">
                  <c:v>18.045000000000002</c:v>
                </c:pt>
                <c:pt idx="4710">
                  <c:v>18.048999999999992</c:v>
                </c:pt>
                <c:pt idx="4711">
                  <c:v>18.053000000000001</c:v>
                </c:pt>
                <c:pt idx="4712">
                  <c:v>18.056000000000001</c:v>
                </c:pt>
                <c:pt idx="4713">
                  <c:v>18.059999999999999</c:v>
                </c:pt>
                <c:pt idx="4714">
                  <c:v>18.064</c:v>
                </c:pt>
                <c:pt idx="4715">
                  <c:v>18.067999999999994</c:v>
                </c:pt>
                <c:pt idx="4716">
                  <c:v>18.071999999999999</c:v>
                </c:pt>
                <c:pt idx="4717">
                  <c:v>18.074999999999999</c:v>
                </c:pt>
                <c:pt idx="4718">
                  <c:v>18.079000000000001</c:v>
                </c:pt>
                <c:pt idx="4719">
                  <c:v>18.082999999999984</c:v>
                </c:pt>
                <c:pt idx="4720">
                  <c:v>18.087</c:v>
                </c:pt>
                <c:pt idx="4721">
                  <c:v>18.091000000000001</c:v>
                </c:pt>
                <c:pt idx="4722">
                  <c:v>18.094999999999999</c:v>
                </c:pt>
                <c:pt idx="4723">
                  <c:v>18.097999999999999</c:v>
                </c:pt>
                <c:pt idx="4724">
                  <c:v>18.102</c:v>
                </c:pt>
                <c:pt idx="4725">
                  <c:v>18.106000000000005</c:v>
                </c:pt>
                <c:pt idx="4726">
                  <c:v>18.110000000000007</c:v>
                </c:pt>
                <c:pt idx="4727">
                  <c:v>18.114000000000008</c:v>
                </c:pt>
                <c:pt idx="4728">
                  <c:v>18.117000000000008</c:v>
                </c:pt>
                <c:pt idx="4729">
                  <c:v>18.120999999999999</c:v>
                </c:pt>
                <c:pt idx="4730">
                  <c:v>18.125</c:v>
                </c:pt>
                <c:pt idx="4731">
                  <c:v>18.129000000000001</c:v>
                </c:pt>
                <c:pt idx="4732">
                  <c:v>18.132999999999999</c:v>
                </c:pt>
                <c:pt idx="4733">
                  <c:v>18.135999999999999</c:v>
                </c:pt>
                <c:pt idx="4734">
                  <c:v>18.14</c:v>
                </c:pt>
                <c:pt idx="4735">
                  <c:v>18.143999999999991</c:v>
                </c:pt>
                <c:pt idx="4736">
                  <c:v>18.148</c:v>
                </c:pt>
                <c:pt idx="4737">
                  <c:v>18.152000000000001</c:v>
                </c:pt>
                <c:pt idx="4738">
                  <c:v>18.155999999999999</c:v>
                </c:pt>
                <c:pt idx="4739">
                  <c:v>18.158999999999999</c:v>
                </c:pt>
                <c:pt idx="4740">
                  <c:v>18.163</c:v>
                </c:pt>
                <c:pt idx="4741">
                  <c:v>18.167000000000005</c:v>
                </c:pt>
                <c:pt idx="4742">
                  <c:v>18.170999999999999</c:v>
                </c:pt>
                <c:pt idx="4743">
                  <c:v>18.175000000000001</c:v>
                </c:pt>
                <c:pt idx="4744">
                  <c:v>18.178000000000001</c:v>
                </c:pt>
                <c:pt idx="4745">
                  <c:v>18.181999999999999</c:v>
                </c:pt>
                <c:pt idx="4746">
                  <c:v>18.186</c:v>
                </c:pt>
                <c:pt idx="4747">
                  <c:v>18.190000000000001</c:v>
                </c:pt>
                <c:pt idx="4748">
                  <c:v>18.193999999999999</c:v>
                </c:pt>
                <c:pt idx="4749">
                  <c:v>18.196999999999999</c:v>
                </c:pt>
                <c:pt idx="4750">
                  <c:v>18.201000000000001</c:v>
                </c:pt>
                <c:pt idx="4751">
                  <c:v>18.204999999999991</c:v>
                </c:pt>
                <c:pt idx="4752">
                  <c:v>18.209</c:v>
                </c:pt>
                <c:pt idx="4753">
                  <c:v>18.213000000000001</c:v>
                </c:pt>
                <c:pt idx="4754">
                  <c:v>18.216999999999999</c:v>
                </c:pt>
                <c:pt idx="4755">
                  <c:v>18.22</c:v>
                </c:pt>
                <c:pt idx="4756">
                  <c:v>18.224</c:v>
                </c:pt>
                <c:pt idx="4757">
                  <c:v>18.228000000000002</c:v>
                </c:pt>
                <c:pt idx="4758">
                  <c:v>18.231999999999999</c:v>
                </c:pt>
                <c:pt idx="4759">
                  <c:v>18.236000000000001</c:v>
                </c:pt>
                <c:pt idx="4760">
                  <c:v>18.239000000000001</c:v>
                </c:pt>
                <c:pt idx="4761">
                  <c:v>18.242999999999988</c:v>
                </c:pt>
                <c:pt idx="4762">
                  <c:v>18.247</c:v>
                </c:pt>
                <c:pt idx="4763">
                  <c:v>18.251000000000001</c:v>
                </c:pt>
                <c:pt idx="4764">
                  <c:v>18.254999999999999</c:v>
                </c:pt>
                <c:pt idx="4765">
                  <c:v>18.257999999999999</c:v>
                </c:pt>
                <c:pt idx="4766">
                  <c:v>18.261999999999993</c:v>
                </c:pt>
                <c:pt idx="4767">
                  <c:v>18.265999999999984</c:v>
                </c:pt>
                <c:pt idx="4768">
                  <c:v>18.27</c:v>
                </c:pt>
                <c:pt idx="4769">
                  <c:v>18.274000000000001</c:v>
                </c:pt>
                <c:pt idx="4770">
                  <c:v>18.277999999999999</c:v>
                </c:pt>
                <c:pt idx="4771">
                  <c:v>18.280999999999988</c:v>
                </c:pt>
                <c:pt idx="4772">
                  <c:v>18.284999999999993</c:v>
                </c:pt>
                <c:pt idx="4773">
                  <c:v>18.288999999999991</c:v>
                </c:pt>
                <c:pt idx="4774">
                  <c:v>18.292999999999992</c:v>
                </c:pt>
                <c:pt idx="4775">
                  <c:v>18.297000000000001</c:v>
                </c:pt>
                <c:pt idx="4776">
                  <c:v>18.3</c:v>
                </c:pt>
                <c:pt idx="4777">
                  <c:v>18.303999999999991</c:v>
                </c:pt>
                <c:pt idx="4778">
                  <c:v>18.308</c:v>
                </c:pt>
                <c:pt idx="4779">
                  <c:v>18.312000000000001</c:v>
                </c:pt>
                <c:pt idx="4780">
                  <c:v>18.315999999999999</c:v>
                </c:pt>
                <c:pt idx="4781">
                  <c:v>18.318999999999999</c:v>
                </c:pt>
                <c:pt idx="4782">
                  <c:v>18.323</c:v>
                </c:pt>
                <c:pt idx="4783">
                  <c:v>18.327000000000005</c:v>
                </c:pt>
                <c:pt idx="4784">
                  <c:v>18.331000000000007</c:v>
                </c:pt>
                <c:pt idx="4785">
                  <c:v>18.335000000000001</c:v>
                </c:pt>
                <c:pt idx="4786">
                  <c:v>18.338999999999999</c:v>
                </c:pt>
                <c:pt idx="4787">
                  <c:v>18.341999999999999</c:v>
                </c:pt>
                <c:pt idx="4788">
                  <c:v>18.346</c:v>
                </c:pt>
                <c:pt idx="4789">
                  <c:v>18.350000000000001</c:v>
                </c:pt>
                <c:pt idx="4790">
                  <c:v>18.353999999999999</c:v>
                </c:pt>
                <c:pt idx="4791">
                  <c:v>18.358000000000001</c:v>
                </c:pt>
                <c:pt idx="4792">
                  <c:v>18.361000000000001</c:v>
                </c:pt>
                <c:pt idx="4793">
                  <c:v>18.364999999999991</c:v>
                </c:pt>
                <c:pt idx="4794">
                  <c:v>18.369</c:v>
                </c:pt>
                <c:pt idx="4795">
                  <c:v>18.373000000000001</c:v>
                </c:pt>
                <c:pt idx="4796">
                  <c:v>18.376999999999999</c:v>
                </c:pt>
                <c:pt idx="4797">
                  <c:v>18.38</c:v>
                </c:pt>
                <c:pt idx="4798">
                  <c:v>18.384</c:v>
                </c:pt>
                <c:pt idx="4799">
                  <c:v>18.388000000000002</c:v>
                </c:pt>
                <c:pt idx="4800">
                  <c:v>18.391999999999999</c:v>
                </c:pt>
                <c:pt idx="4801">
                  <c:v>18.396000000000001</c:v>
                </c:pt>
                <c:pt idx="4802">
                  <c:v>18.399999999999999</c:v>
                </c:pt>
                <c:pt idx="4803">
                  <c:v>18.402999999999988</c:v>
                </c:pt>
                <c:pt idx="4804">
                  <c:v>18.407</c:v>
                </c:pt>
                <c:pt idx="4805">
                  <c:v>18.411000000000001</c:v>
                </c:pt>
                <c:pt idx="4806">
                  <c:v>18.414999999999999</c:v>
                </c:pt>
                <c:pt idx="4807">
                  <c:v>18.419</c:v>
                </c:pt>
                <c:pt idx="4808">
                  <c:v>18.421999999999993</c:v>
                </c:pt>
                <c:pt idx="4809">
                  <c:v>18.425999999999984</c:v>
                </c:pt>
                <c:pt idx="4810">
                  <c:v>18.43</c:v>
                </c:pt>
                <c:pt idx="4811">
                  <c:v>18.434000000000001</c:v>
                </c:pt>
                <c:pt idx="4812">
                  <c:v>18.437999999999999</c:v>
                </c:pt>
                <c:pt idx="4813">
                  <c:v>18.440999999999988</c:v>
                </c:pt>
                <c:pt idx="4814">
                  <c:v>18.444999999999993</c:v>
                </c:pt>
                <c:pt idx="4815">
                  <c:v>18.449000000000002</c:v>
                </c:pt>
                <c:pt idx="4816">
                  <c:v>18.452999999999992</c:v>
                </c:pt>
                <c:pt idx="4817">
                  <c:v>18.457000000000001</c:v>
                </c:pt>
                <c:pt idx="4818">
                  <c:v>18.460999999999988</c:v>
                </c:pt>
                <c:pt idx="4819">
                  <c:v>18.463999999999988</c:v>
                </c:pt>
                <c:pt idx="4820">
                  <c:v>18.467999999999993</c:v>
                </c:pt>
                <c:pt idx="4821">
                  <c:v>18.471999999999994</c:v>
                </c:pt>
                <c:pt idx="4822">
                  <c:v>18.475999999999992</c:v>
                </c:pt>
                <c:pt idx="4823">
                  <c:v>18.479999999999993</c:v>
                </c:pt>
                <c:pt idx="4824">
                  <c:v>18.48299999999999</c:v>
                </c:pt>
                <c:pt idx="4825">
                  <c:v>18.486999999999984</c:v>
                </c:pt>
                <c:pt idx="4826">
                  <c:v>18.491</c:v>
                </c:pt>
                <c:pt idx="4827">
                  <c:v>18.494999999999994</c:v>
                </c:pt>
                <c:pt idx="4828">
                  <c:v>18.498999999999988</c:v>
                </c:pt>
                <c:pt idx="4829">
                  <c:v>18.501999999999999</c:v>
                </c:pt>
                <c:pt idx="4830">
                  <c:v>18.506</c:v>
                </c:pt>
                <c:pt idx="4831">
                  <c:v>18.510000000000005</c:v>
                </c:pt>
                <c:pt idx="4832">
                  <c:v>18.513999999999999</c:v>
                </c:pt>
                <c:pt idx="4833">
                  <c:v>18.518000000000001</c:v>
                </c:pt>
                <c:pt idx="4834">
                  <c:v>18.521999999999991</c:v>
                </c:pt>
                <c:pt idx="4835">
                  <c:v>18.524999999999999</c:v>
                </c:pt>
                <c:pt idx="4836">
                  <c:v>18.529</c:v>
                </c:pt>
                <c:pt idx="4837">
                  <c:v>18.533000000000001</c:v>
                </c:pt>
                <c:pt idx="4838">
                  <c:v>18.536999999999999</c:v>
                </c:pt>
                <c:pt idx="4839">
                  <c:v>18.541</c:v>
                </c:pt>
                <c:pt idx="4840">
                  <c:v>18.544</c:v>
                </c:pt>
                <c:pt idx="4841">
                  <c:v>18.547999999999991</c:v>
                </c:pt>
                <c:pt idx="4842">
                  <c:v>18.552</c:v>
                </c:pt>
                <c:pt idx="4843">
                  <c:v>18.556000000000001</c:v>
                </c:pt>
                <c:pt idx="4844">
                  <c:v>18.559999999999999</c:v>
                </c:pt>
                <c:pt idx="4845">
                  <c:v>18.562999999999988</c:v>
                </c:pt>
                <c:pt idx="4846">
                  <c:v>18.567</c:v>
                </c:pt>
                <c:pt idx="4847">
                  <c:v>18.571000000000005</c:v>
                </c:pt>
                <c:pt idx="4848">
                  <c:v>18.574999999999999</c:v>
                </c:pt>
                <c:pt idx="4849">
                  <c:v>18.579000000000001</c:v>
                </c:pt>
                <c:pt idx="4850">
                  <c:v>18.582999999999984</c:v>
                </c:pt>
                <c:pt idx="4851">
                  <c:v>18.585999999999988</c:v>
                </c:pt>
                <c:pt idx="4852">
                  <c:v>18.59</c:v>
                </c:pt>
                <c:pt idx="4853">
                  <c:v>18.594000000000001</c:v>
                </c:pt>
                <c:pt idx="4854">
                  <c:v>18.597999999999999</c:v>
                </c:pt>
                <c:pt idx="4855">
                  <c:v>18.602</c:v>
                </c:pt>
                <c:pt idx="4856">
                  <c:v>18.605</c:v>
                </c:pt>
                <c:pt idx="4857">
                  <c:v>18.609000000000005</c:v>
                </c:pt>
                <c:pt idx="4858">
                  <c:v>18.613000000000007</c:v>
                </c:pt>
                <c:pt idx="4859">
                  <c:v>18.617000000000008</c:v>
                </c:pt>
                <c:pt idx="4860">
                  <c:v>18.620999999999999</c:v>
                </c:pt>
                <c:pt idx="4861">
                  <c:v>18.623999999999999</c:v>
                </c:pt>
                <c:pt idx="4862">
                  <c:v>18.628</c:v>
                </c:pt>
                <c:pt idx="4863">
                  <c:v>18.632000000000001</c:v>
                </c:pt>
                <c:pt idx="4864">
                  <c:v>18.635999999999999</c:v>
                </c:pt>
                <c:pt idx="4865">
                  <c:v>18.64</c:v>
                </c:pt>
                <c:pt idx="4866">
                  <c:v>18.643999999999991</c:v>
                </c:pt>
                <c:pt idx="4867">
                  <c:v>18.646999999999991</c:v>
                </c:pt>
                <c:pt idx="4868">
                  <c:v>18.651000000000007</c:v>
                </c:pt>
                <c:pt idx="4869">
                  <c:v>18.655000000000001</c:v>
                </c:pt>
                <c:pt idx="4870">
                  <c:v>18.658999999999999</c:v>
                </c:pt>
                <c:pt idx="4871">
                  <c:v>18.663</c:v>
                </c:pt>
                <c:pt idx="4872">
                  <c:v>18.666</c:v>
                </c:pt>
                <c:pt idx="4873">
                  <c:v>18.670000000000005</c:v>
                </c:pt>
                <c:pt idx="4874">
                  <c:v>18.673999999999999</c:v>
                </c:pt>
                <c:pt idx="4875">
                  <c:v>18.678000000000001</c:v>
                </c:pt>
                <c:pt idx="4876">
                  <c:v>18.681999999999999</c:v>
                </c:pt>
                <c:pt idx="4877">
                  <c:v>18.684999999999999</c:v>
                </c:pt>
                <c:pt idx="4878">
                  <c:v>18.689</c:v>
                </c:pt>
                <c:pt idx="4879">
                  <c:v>18.693000000000001</c:v>
                </c:pt>
                <c:pt idx="4880">
                  <c:v>18.696999999999999</c:v>
                </c:pt>
                <c:pt idx="4881">
                  <c:v>18.701000000000001</c:v>
                </c:pt>
                <c:pt idx="4882">
                  <c:v>18.704999999999991</c:v>
                </c:pt>
                <c:pt idx="4883">
                  <c:v>18.707999999999991</c:v>
                </c:pt>
                <c:pt idx="4884">
                  <c:v>18.712</c:v>
                </c:pt>
                <c:pt idx="4885">
                  <c:v>18.716000000000001</c:v>
                </c:pt>
                <c:pt idx="4886">
                  <c:v>18.72</c:v>
                </c:pt>
                <c:pt idx="4887">
                  <c:v>18.724</c:v>
                </c:pt>
                <c:pt idx="4888">
                  <c:v>18.727</c:v>
                </c:pt>
                <c:pt idx="4889">
                  <c:v>18.731000000000005</c:v>
                </c:pt>
                <c:pt idx="4890">
                  <c:v>18.734999999999999</c:v>
                </c:pt>
                <c:pt idx="4891">
                  <c:v>18.739000000000001</c:v>
                </c:pt>
                <c:pt idx="4892">
                  <c:v>18.742999999999988</c:v>
                </c:pt>
                <c:pt idx="4893">
                  <c:v>18.745999999999988</c:v>
                </c:pt>
                <c:pt idx="4894">
                  <c:v>18.75</c:v>
                </c:pt>
                <c:pt idx="4895">
                  <c:v>18.754000000000001</c:v>
                </c:pt>
                <c:pt idx="4896">
                  <c:v>18.757999999999999</c:v>
                </c:pt>
                <c:pt idx="4897">
                  <c:v>18.761999999999993</c:v>
                </c:pt>
                <c:pt idx="4898">
                  <c:v>18.765999999999984</c:v>
                </c:pt>
                <c:pt idx="4899">
                  <c:v>18.768999999999984</c:v>
                </c:pt>
                <c:pt idx="4900">
                  <c:v>18.773</c:v>
                </c:pt>
                <c:pt idx="4901">
                  <c:v>18.777000000000001</c:v>
                </c:pt>
                <c:pt idx="4902">
                  <c:v>18.780999999999988</c:v>
                </c:pt>
                <c:pt idx="4903">
                  <c:v>18.784999999999993</c:v>
                </c:pt>
                <c:pt idx="4904">
                  <c:v>18.787999999999993</c:v>
                </c:pt>
                <c:pt idx="4905">
                  <c:v>18.792000000000002</c:v>
                </c:pt>
                <c:pt idx="4906">
                  <c:v>18.795999999999992</c:v>
                </c:pt>
                <c:pt idx="4907">
                  <c:v>18.8</c:v>
                </c:pt>
                <c:pt idx="4908">
                  <c:v>18.803999999999991</c:v>
                </c:pt>
                <c:pt idx="4909">
                  <c:v>18.806999999999999</c:v>
                </c:pt>
                <c:pt idx="4910">
                  <c:v>18.811000000000007</c:v>
                </c:pt>
                <c:pt idx="4911">
                  <c:v>18.815000000000001</c:v>
                </c:pt>
                <c:pt idx="4912">
                  <c:v>18.818999999999999</c:v>
                </c:pt>
                <c:pt idx="4913">
                  <c:v>18.823</c:v>
                </c:pt>
                <c:pt idx="4914">
                  <c:v>18.827000000000005</c:v>
                </c:pt>
                <c:pt idx="4915">
                  <c:v>18.829999999999991</c:v>
                </c:pt>
                <c:pt idx="4916">
                  <c:v>18.834000000000007</c:v>
                </c:pt>
                <c:pt idx="4917">
                  <c:v>18.838000000000001</c:v>
                </c:pt>
                <c:pt idx="4918">
                  <c:v>18.841999999999999</c:v>
                </c:pt>
                <c:pt idx="4919">
                  <c:v>18.846</c:v>
                </c:pt>
                <c:pt idx="4920">
                  <c:v>18.849</c:v>
                </c:pt>
                <c:pt idx="4921">
                  <c:v>18.853000000000005</c:v>
                </c:pt>
                <c:pt idx="4922">
                  <c:v>18.856999999999999</c:v>
                </c:pt>
                <c:pt idx="4923">
                  <c:v>18.861000000000001</c:v>
                </c:pt>
                <c:pt idx="4924">
                  <c:v>18.864999999999991</c:v>
                </c:pt>
                <c:pt idx="4925">
                  <c:v>18.867999999999999</c:v>
                </c:pt>
                <c:pt idx="4926">
                  <c:v>18.872</c:v>
                </c:pt>
                <c:pt idx="4927">
                  <c:v>18.876000000000001</c:v>
                </c:pt>
                <c:pt idx="4928">
                  <c:v>18.88</c:v>
                </c:pt>
                <c:pt idx="4929">
                  <c:v>18.884</c:v>
                </c:pt>
                <c:pt idx="4930">
                  <c:v>18.888000000000002</c:v>
                </c:pt>
                <c:pt idx="4931">
                  <c:v>18.890999999999991</c:v>
                </c:pt>
                <c:pt idx="4932">
                  <c:v>18.895</c:v>
                </c:pt>
                <c:pt idx="4933">
                  <c:v>18.899000000000001</c:v>
                </c:pt>
                <c:pt idx="4934">
                  <c:v>18.902999999999988</c:v>
                </c:pt>
                <c:pt idx="4935">
                  <c:v>18.907</c:v>
                </c:pt>
                <c:pt idx="4936">
                  <c:v>18.91</c:v>
                </c:pt>
                <c:pt idx="4937">
                  <c:v>18.914000000000001</c:v>
                </c:pt>
                <c:pt idx="4938">
                  <c:v>18.917999999999999</c:v>
                </c:pt>
                <c:pt idx="4939">
                  <c:v>18.921999999999993</c:v>
                </c:pt>
                <c:pt idx="4940">
                  <c:v>18.925999999999984</c:v>
                </c:pt>
                <c:pt idx="4941">
                  <c:v>18.928999999999984</c:v>
                </c:pt>
                <c:pt idx="4942">
                  <c:v>18.933</c:v>
                </c:pt>
                <c:pt idx="4943">
                  <c:v>18.937000000000001</c:v>
                </c:pt>
                <c:pt idx="4944">
                  <c:v>18.940999999999988</c:v>
                </c:pt>
                <c:pt idx="4945">
                  <c:v>18.944999999999993</c:v>
                </c:pt>
                <c:pt idx="4946">
                  <c:v>18.949000000000002</c:v>
                </c:pt>
                <c:pt idx="4947">
                  <c:v>18.952000000000002</c:v>
                </c:pt>
                <c:pt idx="4948">
                  <c:v>18.956</c:v>
                </c:pt>
                <c:pt idx="4949">
                  <c:v>18.959999999999994</c:v>
                </c:pt>
                <c:pt idx="4950">
                  <c:v>18.963999999999988</c:v>
                </c:pt>
                <c:pt idx="4951">
                  <c:v>18.967999999999993</c:v>
                </c:pt>
                <c:pt idx="4952">
                  <c:v>18.971</c:v>
                </c:pt>
                <c:pt idx="4953">
                  <c:v>18.974999999999994</c:v>
                </c:pt>
                <c:pt idx="4954">
                  <c:v>18.978999999999992</c:v>
                </c:pt>
                <c:pt idx="4955">
                  <c:v>18.98299999999999</c:v>
                </c:pt>
                <c:pt idx="4956">
                  <c:v>18.986999999999984</c:v>
                </c:pt>
                <c:pt idx="4957">
                  <c:v>18.989999999999984</c:v>
                </c:pt>
                <c:pt idx="4958">
                  <c:v>18.994</c:v>
                </c:pt>
                <c:pt idx="4959">
                  <c:v>18.997999999999994</c:v>
                </c:pt>
                <c:pt idx="4960">
                  <c:v>19.001999999999999</c:v>
                </c:pt>
                <c:pt idx="4961">
                  <c:v>19.006</c:v>
                </c:pt>
                <c:pt idx="4962">
                  <c:v>19.010000000000005</c:v>
                </c:pt>
                <c:pt idx="4963">
                  <c:v>19.013000000000005</c:v>
                </c:pt>
                <c:pt idx="4964">
                  <c:v>19.016999999999999</c:v>
                </c:pt>
                <c:pt idx="4965">
                  <c:v>19.021000000000001</c:v>
                </c:pt>
                <c:pt idx="4966">
                  <c:v>19.024999999999999</c:v>
                </c:pt>
                <c:pt idx="4967">
                  <c:v>19.029</c:v>
                </c:pt>
                <c:pt idx="4968">
                  <c:v>19.032</c:v>
                </c:pt>
                <c:pt idx="4969">
                  <c:v>19.036000000000001</c:v>
                </c:pt>
                <c:pt idx="4970">
                  <c:v>19.04</c:v>
                </c:pt>
                <c:pt idx="4971">
                  <c:v>19.044</c:v>
                </c:pt>
                <c:pt idx="4972">
                  <c:v>19.047999999999991</c:v>
                </c:pt>
                <c:pt idx="4973">
                  <c:v>19.050999999999991</c:v>
                </c:pt>
                <c:pt idx="4974">
                  <c:v>19.055</c:v>
                </c:pt>
                <c:pt idx="4975">
                  <c:v>19.059000000000001</c:v>
                </c:pt>
                <c:pt idx="4976">
                  <c:v>19.062999999999988</c:v>
                </c:pt>
                <c:pt idx="4977">
                  <c:v>19.067</c:v>
                </c:pt>
                <c:pt idx="4978">
                  <c:v>19.071000000000005</c:v>
                </c:pt>
                <c:pt idx="4979">
                  <c:v>19.074000000000005</c:v>
                </c:pt>
                <c:pt idx="4980">
                  <c:v>19.077999999999999</c:v>
                </c:pt>
                <c:pt idx="4981">
                  <c:v>19.081999999999994</c:v>
                </c:pt>
                <c:pt idx="4982">
                  <c:v>19.085999999999988</c:v>
                </c:pt>
                <c:pt idx="4983">
                  <c:v>19.09</c:v>
                </c:pt>
                <c:pt idx="4984">
                  <c:v>19.093</c:v>
                </c:pt>
                <c:pt idx="4985">
                  <c:v>19.097000000000001</c:v>
                </c:pt>
                <c:pt idx="4986">
                  <c:v>19.100999999999999</c:v>
                </c:pt>
                <c:pt idx="4987">
                  <c:v>19.105</c:v>
                </c:pt>
                <c:pt idx="4988">
                  <c:v>19.109000000000005</c:v>
                </c:pt>
                <c:pt idx="4989">
                  <c:v>19.111999999999998</c:v>
                </c:pt>
                <c:pt idx="4990">
                  <c:v>19.116000000000007</c:v>
                </c:pt>
                <c:pt idx="4991">
                  <c:v>19.12</c:v>
                </c:pt>
                <c:pt idx="4992">
                  <c:v>19.123999999999999</c:v>
                </c:pt>
                <c:pt idx="4993">
                  <c:v>19.128</c:v>
                </c:pt>
                <c:pt idx="4994">
                  <c:v>19.132000000000001</c:v>
                </c:pt>
                <c:pt idx="4995">
                  <c:v>19.135000000000005</c:v>
                </c:pt>
                <c:pt idx="4996">
                  <c:v>19.138999999999999</c:v>
                </c:pt>
                <c:pt idx="4997">
                  <c:v>19.143000000000001</c:v>
                </c:pt>
                <c:pt idx="4998">
                  <c:v>19.146999999999991</c:v>
                </c:pt>
                <c:pt idx="4999">
                  <c:v>19.151000000000007</c:v>
                </c:pt>
                <c:pt idx="5000">
                  <c:v>19.154000000000007</c:v>
                </c:pt>
                <c:pt idx="5001">
                  <c:v>19.158000000000001</c:v>
                </c:pt>
                <c:pt idx="5002">
                  <c:v>19.161999999999999</c:v>
                </c:pt>
                <c:pt idx="5003">
                  <c:v>19.166</c:v>
                </c:pt>
                <c:pt idx="5004">
                  <c:v>19.170000000000005</c:v>
                </c:pt>
                <c:pt idx="5005">
                  <c:v>19.172999999999991</c:v>
                </c:pt>
                <c:pt idx="5006">
                  <c:v>19.177000000000007</c:v>
                </c:pt>
                <c:pt idx="5007">
                  <c:v>19.181000000000001</c:v>
                </c:pt>
                <c:pt idx="5008">
                  <c:v>19.184999999999999</c:v>
                </c:pt>
                <c:pt idx="5009">
                  <c:v>19.189</c:v>
                </c:pt>
                <c:pt idx="5010">
                  <c:v>19.193000000000001</c:v>
                </c:pt>
                <c:pt idx="5011">
                  <c:v>19.196000000000005</c:v>
                </c:pt>
                <c:pt idx="5012">
                  <c:v>19.2</c:v>
                </c:pt>
                <c:pt idx="5013">
                  <c:v>19.204000000000001</c:v>
                </c:pt>
                <c:pt idx="5014">
                  <c:v>19.207999999999991</c:v>
                </c:pt>
                <c:pt idx="5015">
                  <c:v>19.212</c:v>
                </c:pt>
                <c:pt idx="5016">
                  <c:v>19.215</c:v>
                </c:pt>
                <c:pt idx="5017">
                  <c:v>19.219000000000001</c:v>
                </c:pt>
                <c:pt idx="5018">
                  <c:v>19.222999999999988</c:v>
                </c:pt>
                <c:pt idx="5019">
                  <c:v>19.227</c:v>
                </c:pt>
                <c:pt idx="5020">
                  <c:v>19.231000000000005</c:v>
                </c:pt>
                <c:pt idx="5021">
                  <c:v>19.234000000000005</c:v>
                </c:pt>
                <c:pt idx="5022">
                  <c:v>19.238</c:v>
                </c:pt>
                <c:pt idx="5023">
                  <c:v>19.241999999999994</c:v>
                </c:pt>
                <c:pt idx="5024">
                  <c:v>19.245999999999988</c:v>
                </c:pt>
                <c:pt idx="5025">
                  <c:v>19.25</c:v>
                </c:pt>
                <c:pt idx="5026">
                  <c:v>19.254000000000001</c:v>
                </c:pt>
                <c:pt idx="5027">
                  <c:v>19.257000000000001</c:v>
                </c:pt>
                <c:pt idx="5028">
                  <c:v>19.260999999999992</c:v>
                </c:pt>
                <c:pt idx="5029">
                  <c:v>19.264999999999993</c:v>
                </c:pt>
                <c:pt idx="5030">
                  <c:v>19.268999999999984</c:v>
                </c:pt>
                <c:pt idx="5031">
                  <c:v>19.273</c:v>
                </c:pt>
                <c:pt idx="5032">
                  <c:v>19.276</c:v>
                </c:pt>
                <c:pt idx="5033">
                  <c:v>19.279999999999994</c:v>
                </c:pt>
                <c:pt idx="5034">
                  <c:v>19.283999999999988</c:v>
                </c:pt>
                <c:pt idx="5035">
                  <c:v>19.287999999999993</c:v>
                </c:pt>
                <c:pt idx="5036">
                  <c:v>19.292000000000002</c:v>
                </c:pt>
                <c:pt idx="5037">
                  <c:v>19.295999999999992</c:v>
                </c:pt>
                <c:pt idx="5038">
                  <c:v>19.298999999999992</c:v>
                </c:pt>
                <c:pt idx="5039">
                  <c:v>19.303000000000001</c:v>
                </c:pt>
                <c:pt idx="5040">
                  <c:v>19.306999999999999</c:v>
                </c:pt>
                <c:pt idx="5041">
                  <c:v>19.311000000000007</c:v>
                </c:pt>
                <c:pt idx="5042">
                  <c:v>19.315000000000001</c:v>
                </c:pt>
                <c:pt idx="5043">
                  <c:v>19.318000000000001</c:v>
                </c:pt>
                <c:pt idx="5044">
                  <c:v>19.321999999999999</c:v>
                </c:pt>
                <c:pt idx="5045">
                  <c:v>19.326000000000001</c:v>
                </c:pt>
                <c:pt idx="5046">
                  <c:v>19.329999999999991</c:v>
                </c:pt>
                <c:pt idx="5047">
                  <c:v>19.334000000000007</c:v>
                </c:pt>
                <c:pt idx="5048">
                  <c:v>19.337000000000007</c:v>
                </c:pt>
                <c:pt idx="5049">
                  <c:v>19.341000000000001</c:v>
                </c:pt>
                <c:pt idx="5050">
                  <c:v>19.344999999999999</c:v>
                </c:pt>
                <c:pt idx="5051">
                  <c:v>19.349</c:v>
                </c:pt>
                <c:pt idx="5052">
                  <c:v>19.353000000000005</c:v>
                </c:pt>
                <c:pt idx="5053">
                  <c:v>19.356999999999999</c:v>
                </c:pt>
                <c:pt idx="5054">
                  <c:v>19.36</c:v>
                </c:pt>
                <c:pt idx="5055">
                  <c:v>19.364000000000001</c:v>
                </c:pt>
                <c:pt idx="5056">
                  <c:v>19.367999999999999</c:v>
                </c:pt>
                <c:pt idx="5057">
                  <c:v>19.372</c:v>
                </c:pt>
                <c:pt idx="5058">
                  <c:v>19.376000000000001</c:v>
                </c:pt>
                <c:pt idx="5059">
                  <c:v>19.379000000000001</c:v>
                </c:pt>
                <c:pt idx="5060">
                  <c:v>19.382999999999992</c:v>
                </c:pt>
                <c:pt idx="5061">
                  <c:v>19.387</c:v>
                </c:pt>
                <c:pt idx="5062">
                  <c:v>19.390999999999991</c:v>
                </c:pt>
                <c:pt idx="5063">
                  <c:v>19.395</c:v>
                </c:pt>
                <c:pt idx="5064">
                  <c:v>19.398</c:v>
                </c:pt>
                <c:pt idx="5065">
                  <c:v>19.401999999999994</c:v>
                </c:pt>
                <c:pt idx="5066">
                  <c:v>19.405999999999988</c:v>
                </c:pt>
                <c:pt idx="5067">
                  <c:v>19.41</c:v>
                </c:pt>
                <c:pt idx="5068">
                  <c:v>19.414000000000001</c:v>
                </c:pt>
                <c:pt idx="5069">
                  <c:v>19.417999999999999</c:v>
                </c:pt>
                <c:pt idx="5070">
                  <c:v>19.420999999999992</c:v>
                </c:pt>
                <c:pt idx="5071">
                  <c:v>19.424999999999994</c:v>
                </c:pt>
                <c:pt idx="5072">
                  <c:v>19.428999999999984</c:v>
                </c:pt>
                <c:pt idx="5073">
                  <c:v>19.433</c:v>
                </c:pt>
                <c:pt idx="5074">
                  <c:v>19.437000000000001</c:v>
                </c:pt>
                <c:pt idx="5075">
                  <c:v>19.439999999999994</c:v>
                </c:pt>
                <c:pt idx="5076">
                  <c:v>19.443999999999992</c:v>
                </c:pt>
                <c:pt idx="5077">
                  <c:v>19.447999999999993</c:v>
                </c:pt>
                <c:pt idx="5078">
                  <c:v>19.452000000000002</c:v>
                </c:pt>
                <c:pt idx="5079">
                  <c:v>19.456</c:v>
                </c:pt>
                <c:pt idx="5080">
                  <c:v>19.459</c:v>
                </c:pt>
                <c:pt idx="5081">
                  <c:v>19.46299999999999</c:v>
                </c:pt>
                <c:pt idx="5082">
                  <c:v>19.466999999999988</c:v>
                </c:pt>
                <c:pt idx="5083">
                  <c:v>19.471</c:v>
                </c:pt>
                <c:pt idx="5084">
                  <c:v>19.474999999999994</c:v>
                </c:pt>
                <c:pt idx="5085">
                  <c:v>19.478999999999992</c:v>
                </c:pt>
                <c:pt idx="5086">
                  <c:v>19.481999999999992</c:v>
                </c:pt>
                <c:pt idx="5087">
                  <c:v>19.48599999999999</c:v>
                </c:pt>
                <c:pt idx="5088">
                  <c:v>19.489999999999984</c:v>
                </c:pt>
                <c:pt idx="5089">
                  <c:v>19.494</c:v>
                </c:pt>
                <c:pt idx="5090">
                  <c:v>19.497999999999994</c:v>
                </c:pt>
                <c:pt idx="5091">
                  <c:v>19.501000000000001</c:v>
                </c:pt>
                <c:pt idx="5092">
                  <c:v>19.504999999999999</c:v>
                </c:pt>
                <c:pt idx="5093">
                  <c:v>19.509</c:v>
                </c:pt>
                <c:pt idx="5094">
                  <c:v>19.513000000000005</c:v>
                </c:pt>
                <c:pt idx="5095">
                  <c:v>19.516999999999999</c:v>
                </c:pt>
                <c:pt idx="5096">
                  <c:v>19.52</c:v>
                </c:pt>
                <c:pt idx="5097">
                  <c:v>19.524000000000001</c:v>
                </c:pt>
                <c:pt idx="5098">
                  <c:v>19.527999999999999</c:v>
                </c:pt>
                <c:pt idx="5099">
                  <c:v>19.532</c:v>
                </c:pt>
                <c:pt idx="5100">
                  <c:v>19.536000000000001</c:v>
                </c:pt>
                <c:pt idx="5101">
                  <c:v>19.54</c:v>
                </c:pt>
                <c:pt idx="5102">
                  <c:v>19.542999999999992</c:v>
                </c:pt>
                <c:pt idx="5103">
                  <c:v>19.547000000000001</c:v>
                </c:pt>
                <c:pt idx="5104">
                  <c:v>19.550999999999991</c:v>
                </c:pt>
                <c:pt idx="5105">
                  <c:v>19.555</c:v>
                </c:pt>
                <c:pt idx="5106">
                  <c:v>19.559000000000001</c:v>
                </c:pt>
                <c:pt idx="5107">
                  <c:v>19.561999999999994</c:v>
                </c:pt>
                <c:pt idx="5108">
                  <c:v>19.565999999999988</c:v>
                </c:pt>
                <c:pt idx="5109">
                  <c:v>19.57</c:v>
                </c:pt>
                <c:pt idx="5110">
                  <c:v>19.574000000000005</c:v>
                </c:pt>
                <c:pt idx="5111">
                  <c:v>19.577999999999999</c:v>
                </c:pt>
                <c:pt idx="5112">
                  <c:v>19.581</c:v>
                </c:pt>
                <c:pt idx="5113">
                  <c:v>19.584999999999994</c:v>
                </c:pt>
                <c:pt idx="5114">
                  <c:v>19.588999999999988</c:v>
                </c:pt>
                <c:pt idx="5115">
                  <c:v>19.593</c:v>
                </c:pt>
                <c:pt idx="5116">
                  <c:v>19.597000000000001</c:v>
                </c:pt>
                <c:pt idx="5117">
                  <c:v>19.600999999999999</c:v>
                </c:pt>
                <c:pt idx="5118">
                  <c:v>19.603999999999999</c:v>
                </c:pt>
                <c:pt idx="5119">
                  <c:v>19.608000000000001</c:v>
                </c:pt>
                <c:pt idx="5120">
                  <c:v>19.611999999999998</c:v>
                </c:pt>
                <c:pt idx="5121">
                  <c:v>19.616000000000007</c:v>
                </c:pt>
                <c:pt idx="5122">
                  <c:v>19.62</c:v>
                </c:pt>
                <c:pt idx="5123">
                  <c:v>19.623000000000001</c:v>
                </c:pt>
                <c:pt idx="5124">
                  <c:v>19.626999999999999</c:v>
                </c:pt>
                <c:pt idx="5125">
                  <c:v>19.631000000000007</c:v>
                </c:pt>
                <c:pt idx="5126">
                  <c:v>19.635000000000005</c:v>
                </c:pt>
                <c:pt idx="5127">
                  <c:v>19.638999999999999</c:v>
                </c:pt>
                <c:pt idx="5128">
                  <c:v>19.641999999999999</c:v>
                </c:pt>
                <c:pt idx="5129">
                  <c:v>19.646000000000001</c:v>
                </c:pt>
                <c:pt idx="5130">
                  <c:v>19.649999999999999</c:v>
                </c:pt>
                <c:pt idx="5131">
                  <c:v>19.654000000000007</c:v>
                </c:pt>
                <c:pt idx="5132">
                  <c:v>19.658000000000001</c:v>
                </c:pt>
                <c:pt idx="5133">
                  <c:v>19.661999999999999</c:v>
                </c:pt>
                <c:pt idx="5134">
                  <c:v>19.664999999999999</c:v>
                </c:pt>
                <c:pt idx="5135">
                  <c:v>19.669</c:v>
                </c:pt>
                <c:pt idx="5136">
                  <c:v>19.672999999999991</c:v>
                </c:pt>
                <c:pt idx="5137">
                  <c:v>19.677000000000007</c:v>
                </c:pt>
                <c:pt idx="5138">
                  <c:v>19.681000000000001</c:v>
                </c:pt>
                <c:pt idx="5139">
                  <c:v>19.684000000000001</c:v>
                </c:pt>
                <c:pt idx="5140">
                  <c:v>19.687999999999999</c:v>
                </c:pt>
                <c:pt idx="5141">
                  <c:v>19.692</c:v>
                </c:pt>
                <c:pt idx="5142">
                  <c:v>19.696000000000005</c:v>
                </c:pt>
                <c:pt idx="5143">
                  <c:v>19.7</c:v>
                </c:pt>
                <c:pt idx="5144">
                  <c:v>19.702999999999992</c:v>
                </c:pt>
                <c:pt idx="5145">
                  <c:v>19.707000000000001</c:v>
                </c:pt>
                <c:pt idx="5146">
                  <c:v>19.710999999999999</c:v>
                </c:pt>
                <c:pt idx="5147">
                  <c:v>19.715</c:v>
                </c:pt>
                <c:pt idx="5148">
                  <c:v>19.719000000000001</c:v>
                </c:pt>
                <c:pt idx="5149">
                  <c:v>19.722999999999988</c:v>
                </c:pt>
                <c:pt idx="5150">
                  <c:v>19.725999999999992</c:v>
                </c:pt>
                <c:pt idx="5151">
                  <c:v>19.73</c:v>
                </c:pt>
                <c:pt idx="5152">
                  <c:v>19.734000000000005</c:v>
                </c:pt>
                <c:pt idx="5153">
                  <c:v>19.738</c:v>
                </c:pt>
                <c:pt idx="5154">
                  <c:v>19.741999999999994</c:v>
                </c:pt>
                <c:pt idx="5155">
                  <c:v>19.744999999999994</c:v>
                </c:pt>
                <c:pt idx="5156">
                  <c:v>19.748999999999988</c:v>
                </c:pt>
                <c:pt idx="5157">
                  <c:v>19.753</c:v>
                </c:pt>
                <c:pt idx="5158">
                  <c:v>19.757000000000001</c:v>
                </c:pt>
                <c:pt idx="5159">
                  <c:v>19.760999999999992</c:v>
                </c:pt>
                <c:pt idx="5160">
                  <c:v>19.763999999999992</c:v>
                </c:pt>
                <c:pt idx="5161">
                  <c:v>19.767999999999994</c:v>
                </c:pt>
                <c:pt idx="5162">
                  <c:v>19.771999999999991</c:v>
                </c:pt>
                <c:pt idx="5163">
                  <c:v>19.776</c:v>
                </c:pt>
                <c:pt idx="5164">
                  <c:v>19.779999999999994</c:v>
                </c:pt>
                <c:pt idx="5165">
                  <c:v>19.783999999999988</c:v>
                </c:pt>
                <c:pt idx="5166">
                  <c:v>19.786999999999988</c:v>
                </c:pt>
                <c:pt idx="5167">
                  <c:v>19.791</c:v>
                </c:pt>
                <c:pt idx="5168">
                  <c:v>19.795000000000002</c:v>
                </c:pt>
                <c:pt idx="5169">
                  <c:v>19.798999999999992</c:v>
                </c:pt>
                <c:pt idx="5170">
                  <c:v>19.803000000000001</c:v>
                </c:pt>
                <c:pt idx="5171">
                  <c:v>19.806000000000001</c:v>
                </c:pt>
                <c:pt idx="5172">
                  <c:v>19.809999999999999</c:v>
                </c:pt>
                <c:pt idx="5173">
                  <c:v>19.814000000000007</c:v>
                </c:pt>
                <c:pt idx="5174">
                  <c:v>19.818000000000001</c:v>
                </c:pt>
                <c:pt idx="5175">
                  <c:v>19.821999999999999</c:v>
                </c:pt>
                <c:pt idx="5176">
                  <c:v>19.824999999999999</c:v>
                </c:pt>
                <c:pt idx="5177">
                  <c:v>19.829000000000001</c:v>
                </c:pt>
                <c:pt idx="5178">
                  <c:v>19.832999999999991</c:v>
                </c:pt>
                <c:pt idx="5179">
                  <c:v>19.837000000000007</c:v>
                </c:pt>
                <c:pt idx="5180">
                  <c:v>19.841000000000001</c:v>
                </c:pt>
                <c:pt idx="5181">
                  <c:v>19.844999999999999</c:v>
                </c:pt>
                <c:pt idx="5182">
                  <c:v>19.847999999999999</c:v>
                </c:pt>
                <c:pt idx="5183">
                  <c:v>19.852</c:v>
                </c:pt>
                <c:pt idx="5184">
                  <c:v>19.856000000000005</c:v>
                </c:pt>
                <c:pt idx="5185">
                  <c:v>19.86</c:v>
                </c:pt>
                <c:pt idx="5186">
                  <c:v>19.864000000000001</c:v>
                </c:pt>
                <c:pt idx="5187">
                  <c:v>19.867000000000001</c:v>
                </c:pt>
                <c:pt idx="5188">
                  <c:v>19.870999999999999</c:v>
                </c:pt>
                <c:pt idx="5189">
                  <c:v>19.875</c:v>
                </c:pt>
                <c:pt idx="5190">
                  <c:v>19.879000000000001</c:v>
                </c:pt>
                <c:pt idx="5191">
                  <c:v>19.882999999999992</c:v>
                </c:pt>
                <c:pt idx="5192">
                  <c:v>19.885999999999992</c:v>
                </c:pt>
                <c:pt idx="5193">
                  <c:v>19.89</c:v>
                </c:pt>
                <c:pt idx="5194">
                  <c:v>19.893999999999991</c:v>
                </c:pt>
                <c:pt idx="5195">
                  <c:v>19.898</c:v>
                </c:pt>
                <c:pt idx="5196">
                  <c:v>19.901999999999994</c:v>
                </c:pt>
                <c:pt idx="5197">
                  <c:v>19.905999999999988</c:v>
                </c:pt>
                <c:pt idx="5198">
                  <c:v>19.908999999999988</c:v>
                </c:pt>
                <c:pt idx="5199">
                  <c:v>19.913</c:v>
                </c:pt>
                <c:pt idx="5200">
                  <c:v>19.917000000000005</c:v>
                </c:pt>
                <c:pt idx="5201">
                  <c:v>19.920999999999992</c:v>
                </c:pt>
                <c:pt idx="5202">
                  <c:v>19.924999999999994</c:v>
                </c:pt>
                <c:pt idx="5203">
                  <c:v>19.927999999999994</c:v>
                </c:pt>
                <c:pt idx="5204">
                  <c:v>19.931999999999999</c:v>
                </c:pt>
                <c:pt idx="5205">
                  <c:v>19.936</c:v>
                </c:pt>
                <c:pt idx="5206">
                  <c:v>19.939999999999994</c:v>
                </c:pt>
                <c:pt idx="5207">
                  <c:v>19.943999999999992</c:v>
                </c:pt>
                <c:pt idx="5208">
                  <c:v>19.946999999999992</c:v>
                </c:pt>
                <c:pt idx="5209">
                  <c:v>19.951000000000001</c:v>
                </c:pt>
                <c:pt idx="5210">
                  <c:v>19.954999999999991</c:v>
                </c:pt>
                <c:pt idx="5211">
                  <c:v>19.959</c:v>
                </c:pt>
                <c:pt idx="5212">
                  <c:v>19.96299999999999</c:v>
                </c:pt>
                <c:pt idx="5213">
                  <c:v>19.966999999999988</c:v>
                </c:pt>
                <c:pt idx="5214">
                  <c:v>19.97</c:v>
                </c:pt>
                <c:pt idx="5215">
                  <c:v>19.974</c:v>
                </c:pt>
                <c:pt idx="5216">
                  <c:v>19.978000000000002</c:v>
                </c:pt>
                <c:pt idx="5217">
                  <c:v>19.981999999999992</c:v>
                </c:pt>
                <c:pt idx="5218">
                  <c:v>19.98599999999999</c:v>
                </c:pt>
                <c:pt idx="5219">
                  <c:v>19.98899999999999</c:v>
                </c:pt>
                <c:pt idx="5220">
                  <c:v>19.992999999999988</c:v>
                </c:pt>
                <c:pt idx="5221">
                  <c:v>19.997</c:v>
                </c:pt>
                <c:pt idx="5222">
                  <c:v>20.001000000000001</c:v>
                </c:pt>
                <c:pt idx="5223">
                  <c:v>20.004999999999999</c:v>
                </c:pt>
                <c:pt idx="5224">
                  <c:v>20.007999999999999</c:v>
                </c:pt>
                <c:pt idx="5225">
                  <c:v>20.012</c:v>
                </c:pt>
                <c:pt idx="5226">
                  <c:v>20.015999999999991</c:v>
                </c:pt>
                <c:pt idx="5227">
                  <c:v>20.02</c:v>
                </c:pt>
                <c:pt idx="5228">
                  <c:v>20.024000000000001</c:v>
                </c:pt>
                <c:pt idx="5229">
                  <c:v>20.027999999999999</c:v>
                </c:pt>
                <c:pt idx="5230">
                  <c:v>20.030999999999999</c:v>
                </c:pt>
                <c:pt idx="5231">
                  <c:v>20.035</c:v>
                </c:pt>
                <c:pt idx="5232">
                  <c:v>20.039000000000001</c:v>
                </c:pt>
                <c:pt idx="5233">
                  <c:v>20.042999999999992</c:v>
                </c:pt>
                <c:pt idx="5234">
                  <c:v>20.047000000000001</c:v>
                </c:pt>
                <c:pt idx="5235">
                  <c:v>20.05</c:v>
                </c:pt>
                <c:pt idx="5236">
                  <c:v>20.053999999999991</c:v>
                </c:pt>
                <c:pt idx="5237">
                  <c:v>20.058</c:v>
                </c:pt>
                <c:pt idx="5238">
                  <c:v>20.061999999999994</c:v>
                </c:pt>
                <c:pt idx="5239">
                  <c:v>20.065999999999988</c:v>
                </c:pt>
                <c:pt idx="5240">
                  <c:v>20.068999999999992</c:v>
                </c:pt>
                <c:pt idx="5241">
                  <c:v>20.073</c:v>
                </c:pt>
                <c:pt idx="5242">
                  <c:v>20.077000000000005</c:v>
                </c:pt>
                <c:pt idx="5243">
                  <c:v>20.081</c:v>
                </c:pt>
                <c:pt idx="5244">
                  <c:v>20.084999999999994</c:v>
                </c:pt>
                <c:pt idx="5245">
                  <c:v>20.088999999999988</c:v>
                </c:pt>
                <c:pt idx="5246">
                  <c:v>20.091999999999999</c:v>
                </c:pt>
                <c:pt idx="5247">
                  <c:v>20.096</c:v>
                </c:pt>
                <c:pt idx="5248">
                  <c:v>20.100000000000001</c:v>
                </c:pt>
                <c:pt idx="5249">
                  <c:v>20.103999999999999</c:v>
                </c:pt>
                <c:pt idx="5250">
                  <c:v>20.108000000000001</c:v>
                </c:pt>
                <c:pt idx="5251">
                  <c:v>20.111000000000008</c:v>
                </c:pt>
                <c:pt idx="5252">
                  <c:v>20.114999999999998</c:v>
                </c:pt>
                <c:pt idx="5253">
                  <c:v>20.119000000000007</c:v>
                </c:pt>
                <c:pt idx="5254">
                  <c:v>20.123000000000001</c:v>
                </c:pt>
                <c:pt idx="5255">
                  <c:v>20.126999999999999</c:v>
                </c:pt>
                <c:pt idx="5256">
                  <c:v>20.130000000000006</c:v>
                </c:pt>
                <c:pt idx="5257">
                  <c:v>20.134000000000007</c:v>
                </c:pt>
                <c:pt idx="5258">
                  <c:v>20.138000000000005</c:v>
                </c:pt>
                <c:pt idx="5259">
                  <c:v>20.141999999999999</c:v>
                </c:pt>
                <c:pt idx="5260">
                  <c:v>20.146000000000001</c:v>
                </c:pt>
                <c:pt idx="5261">
                  <c:v>20.149999999999999</c:v>
                </c:pt>
                <c:pt idx="5262">
                  <c:v>20.152999999999999</c:v>
                </c:pt>
                <c:pt idx="5263">
                  <c:v>20.157000000000007</c:v>
                </c:pt>
                <c:pt idx="5264">
                  <c:v>20.161000000000001</c:v>
                </c:pt>
                <c:pt idx="5265">
                  <c:v>20.164999999999999</c:v>
                </c:pt>
                <c:pt idx="5266">
                  <c:v>20.169</c:v>
                </c:pt>
                <c:pt idx="5267">
                  <c:v>20.172000000000001</c:v>
                </c:pt>
                <c:pt idx="5268">
                  <c:v>20.175999999999991</c:v>
                </c:pt>
                <c:pt idx="5269">
                  <c:v>20.18</c:v>
                </c:pt>
                <c:pt idx="5270">
                  <c:v>20.184000000000001</c:v>
                </c:pt>
                <c:pt idx="5271">
                  <c:v>20.187999999999999</c:v>
                </c:pt>
                <c:pt idx="5272">
                  <c:v>20.190999999999999</c:v>
                </c:pt>
                <c:pt idx="5273">
                  <c:v>20.195</c:v>
                </c:pt>
                <c:pt idx="5274">
                  <c:v>20.199000000000005</c:v>
                </c:pt>
                <c:pt idx="5275">
                  <c:v>20.202999999999992</c:v>
                </c:pt>
                <c:pt idx="5276">
                  <c:v>20.207000000000001</c:v>
                </c:pt>
                <c:pt idx="5277">
                  <c:v>20.210999999999999</c:v>
                </c:pt>
                <c:pt idx="5278">
                  <c:v>20.213999999999999</c:v>
                </c:pt>
                <c:pt idx="5279">
                  <c:v>20.218</c:v>
                </c:pt>
                <c:pt idx="5280">
                  <c:v>20.221999999999994</c:v>
                </c:pt>
                <c:pt idx="5281">
                  <c:v>20.225999999999992</c:v>
                </c:pt>
                <c:pt idx="5282">
                  <c:v>20.23</c:v>
                </c:pt>
                <c:pt idx="5283">
                  <c:v>20.233000000000001</c:v>
                </c:pt>
                <c:pt idx="5284">
                  <c:v>20.236999999999991</c:v>
                </c:pt>
                <c:pt idx="5285">
                  <c:v>20.241</c:v>
                </c:pt>
                <c:pt idx="5286">
                  <c:v>20.244999999999994</c:v>
                </c:pt>
                <c:pt idx="5287">
                  <c:v>20.248999999999988</c:v>
                </c:pt>
                <c:pt idx="5288">
                  <c:v>20.251999999999999</c:v>
                </c:pt>
                <c:pt idx="5289">
                  <c:v>20.256</c:v>
                </c:pt>
                <c:pt idx="5290">
                  <c:v>20.260000000000002</c:v>
                </c:pt>
                <c:pt idx="5291">
                  <c:v>20.263999999999992</c:v>
                </c:pt>
                <c:pt idx="5292">
                  <c:v>20.267999999999994</c:v>
                </c:pt>
                <c:pt idx="5293">
                  <c:v>20.271999999999991</c:v>
                </c:pt>
                <c:pt idx="5294">
                  <c:v>20.274999999999999</c:v>
                </c:pt>
                <c:pt idx="5295">
                  <c:v>20.279</c:v>
                </c:pt>
                <c:pt idx="5296">
                  <c:v>20.282999999999991</c:v>
                </c:pt>
                <c:pt idx="5297">
                  <c:v>20.286999999999988</c:v>
                </c:pt>
                <c:pt idx="5298">
                  <c:v>20.291</c:v>
                </c:pt>
                <c:pt idx="5299">
                  <c:v>20.294</c:v>
                </c:pt>
                <c:pt idx="5300">
                  <c:v>20.297999999999991</c:v>
                </c:pt>
                <c:pt idx="5301">
                  <c:v>20.302</c:v>
                </c:pt>
                <c:pt idx="5302">
                  <c:v>20.306000000000001</c:v>
                </c:pt>
                <c:pt idx="5303">
                  <c:v>20.309999999999999</c:v>
                </c:pt>
                <c:pt idx="5304">
                  <c:v>20.312999999999999</c:v>
                </c:pt>
                <c:pt idx="5305">
                  <c:v>20.317000000000007</c:v>
                </c:pt>
                <c:pt idx="5306">
                  <c:v>20.321000000000005</c:v>
                </c:pt>
                <c:pt idx="5307">
                  <c:v>20.324999999999999</c:v>
                </c:pt>
                <c:pt idx="5308">
                  <c:v>20.329000000000001</c:v>
                </c:pt>
                <c:pt idx="5309">
                  <c:v>20.332999999999991</c:v>
                </c:pt>
                <c:pt idx="5310">
                  <c:v>20.335999999999999</c:v>
                </c:pt>
                <c:pt idx="5311">
                  <c:v>20.34</c:v>
                </c:pt>
                <c:pt idx="5312">
                  <c:v>20.344000000000001</c:v>
                </c:pt>
                <c:pt idx="5313">
                  <c:v>20.347999999999999</c:v>
                </c:pt>
                <c:pt idx="5314">
                  <c:v>20.352</c:v>
                </c:pt>
                <c:pt idx="5315">
                  <c:v>20.355</c:v>
                </c:pt>
                <c:pt idx="5316">
                  <c:v>20.359000000000005</c:v>
                </c:pt>
                <c:pt idx="5317">
                  <c:v>20.363</c:v>
                </c:pt>
                <c:pt idx="5318">
                  <c:v>20.367000000000001</c:v>
                </c:pt>
                <c:pt idx="5319">
                  <c:v>20.370999999999999</c:v>
                </c:pt>
                <c:pt idx="5320">
                  <c:v>20.373999999999999</c:v>
                </c:pt>
                <c:pt idx="5321">
                  <c:v>20.378</c:v>
                </c:pt>
                <c:pt idx="5322">
                  <c:v>20.381999999999994</c:v>
                </c:pt>
                <c:pt idx="5323">
                  <c:v>20.385999999999992</c:v>
                </c:pt>
                <c:pt idx="5324">
                  <c:v>20.39</c:v>
                </c:pt>
                <c:pt idx="5325">
                  <c:v>20.393999999999991</c:v>
                </c:pt>
                <c:pt idx="5326">
                  <c:v>20.396999999999991</c:v>
                </c:pt>
                <c:pt idx="5327">
                  <c:v>20.401</c:v>
                </c:pt>
                <c:pt idx="5328">
                  <c:v>20.404999999999994</c:v>
                </c:pt>
                <c:pt idx="5329">
                  <c:v>20.408999999999988</c:v>
                </c:pt>
                <c:pt idx="5330">
                  <c:v>20.413</c:v>
                </c:pt>
                <c:pt idx="5331">
                  <c:v>20.416</c:v>
                </c:pt>
                <c:pt idx="5332">
                  <c:v>20.420000000000002</c:v>
                </c:pt>
                <c:pt idx="5333">
                  <c:v>20.423999999999992</c:v>
                </c:pt>
                <c:pt idx="5334">
                  <c:v>20.427999999999994</c:v>
                </c:pt>
                <c:pt idx="5335">
                  <c:v>20.431999999999999</c:v>
                </c:pt>
                <c:pt idx="5336">
                  <c:v>20.434999999999999</c:v>
                </c:pt>
                <c:pt idx="5337">
                  <c:v>20.439</c:v>
                </c:pt>
                <c:pt idx="5338">
                  <c:v>20.442999999999991</c:v>
                </c:pt>
                <c:pt idx="5339">
                  <c:v>20.446999999999992</c:v>
                </c:pt>
                <c:pt idx="5340">
                  <c:v>20.451000000000001</c:v>
                </c:pt>
                <c:pt idx="5341">
                  <c:v>20.454999999999991</c:v>
                </c:pt>
                <c:pt idx="5342">
                  <c:v>20.457999999999991</c:v>
                </c:pt>
                <c:pt idx="5343">
                  <c:v>20.461999999999993</c:v>
                </c:pt>
                <c:pt idx="5344">
                  <c:v>20.46599999999999</c:v>
                </c:pt>
                <c:pt idx="5345">
                  <c:v>20.47</c:v>
                </c:pt>
                <c:pt idx="5346">
                  <c:v>20.474</c:v>
                </c:pt>
                <c:pt idx="5347">
                  <c:v>20.477</c:v>
                </c:pt>
                <c:pt idx="5348">
                  <c:v>20.481000000000002</c:v>
                </c:pt>
                <c:pt idx="5349">
                  <c:v>20.484999999999992</c:v>
                </c:pt>
                <c:pt idx="5350">
                  <c:v>20.48899999999999</c:v>
                </c:pt>
                <c:pt idx="5351">
                  <c:v>20.492999999999988</c:v>
                </c:pt>
                <c:pt idx="5352">
                  <c:v>20.495999999999988</c:v>
                </c:pt>
                <c:pt idx="5353">
                  <c:v>20.5</c:v>
                </c:pt>
                <c:pt idx="5354">
                  <c:v>20.504000000000001</c:v>
                </c:pt>
                <c:pt idx="5355">
                  <c:v>20.507999999999999</c:v>
                </c:pt>
                <c:pt idx="5356">
                  <c:v>20.512</c:v>
                </c:pt>
                <c:pt idx="5357">
                  <c:v>20.515999999999991</c:v>
                </c:pt>
                <c:pt idx="5358">
                  <c:v>20.518999999999991</c:v>
                </c:pt>
                <c:pt idx="5359">
                  <c:v>20.523</c:v>
                </c:pt>
                <c:pt idx="5360">
                  <c:v>20.527000000000001</c:v>
                </c:pt>
                <c:pt idx="5361">
                  <c:v>20.530999999999999</c:v>
                </c:pt>
                <c:pt idx="5362">
                  <c:v>20.535</c:v>
                </c:pt>
                <c:pt idx="5363">
                  <c:v>20.538</c:v>
                </c:pt>
                <c:pt idx="5364">
                  <c:v>20.542000000000002</c:v>
                </c:pt>
                <c:pt idx="5365">
                  <c:v>20.545999999999992</c:v>
                </c:pt>
                <c:pt idx="5366">
                  <c:v>20.55</c:v>
                </c:pt>
                <c:pt idx="5367">
                  <c:v>20.553999999999991</c:v>
                </c:pt>
                <c:pt idx="5368">
                  <c:v>20.556999999999999</c:v>
                </c:pt>
                <c:pt idx="5369">
                  <c:v>20.561</c:v>
                </c:pt>
                <c:pt idx="5370">
                  <c:v>20.564999999999994</c:v>
                </c:pt>
                <c:pt idx="5371">
                  <c:v>20.568999999999992</c:v>
                </c:pt>
                <c:pt idx="5372">
                  <c:v>20.573</c:v>
                </c:pt>
                <c:pt idx="5373">
                  <c:v>20.577000000000005</c:v>
                </c:pt>
                <c:pt idx="5374">
                  <c:v>20.58</c:v>
                </c:pt>
                <c:pt idx="5375">
                  <c:v>20.584</c:v>
                </c:pt>
                <c:pt idx="5376">
                  <c:v>20.587999999999994</c:v>
                </c:pt>
                <c:pt idx="5377">
                  <c:v>20.591999999999999</c:v>
                </c:pt>
                <c:pt idx="5378">
                  <c:v>20.596</c:v>
                </c:pt>
                <c:pt idx="5379">
                  <c:v>20.599</c:v>
                </c:pt>
                <c:pt idx="5380">
                  <c:v>20.603000000000005</c:v>
                </c:pt>
                <c:pt idx="5381">
                  <c:v>20.606999999999999</c:v>
                </c:pt>
                <c:pt idx="5382">
                  <c:v>20.611000000000008</c:v>
                </c:pt>
                <c:pt idx="5383">
                  <c:v>20.614999999999998</c:v>
                </c:pt>
                <c:pt idx="5384">
                  <c:v>20.618000000000006</c:v>
                </c:pt>
                <c:pt idx="5385">
                  <c:v>20.622</c:v>
                </c:pt>
                <c:pt idx="5386">
                  <c:v>20.626000000000001</c:v>
                </c:pt>
                <c:pt idx="5387">
                  <c:v>20.630000000000006</c:v>
                </c:pt>
                <c:pt idx="5388">
                  <c:v>20.634000000000007</c:v>
                </c:pt>
                <c:pt idx="5389">
                  <c:v>20.638000000000005</c:v>
                </c:pt>
                <c:pt idx="5390">
                  <c:v>20.640999999999991</c:v>
                </c:pt>
                <c:pt idx="5391">
                  <c:v>20.645</c:v>
                </c:pt>
                <c:pt idx="5392">
                  <c:v>20.649000000000001</c:v>
                </c:pt>
                <c:pt idx="5393">
                  <c:v>20.652999999999999</c:v>
                </c:pt>
                <c:pt idx="5394">
                  <c:v>20.657000000000007</c:v>
                </c:pt>
                <c:pt idx="5395">
                  <c:v>20.66</c:v>
                </c:pt>
                <c:pt idx="5396">
                  <c:v>20.664000000000001</c:v>
                </c:pt>
                <c:pt idx="5397">
                  <c:v>20.667999999999999</c:v>
                </c:pt>
                <c:pt idx="5398">
                  <c:v>20.672000000000001</c:v>
                </c:pt>
                <c:pt idx="5399">
                  <c:v>20.675999999999991</c:v>
                </c:pt>
                <c:pt idx="5400">
                  <c:v>20.678999999999991</c:v>
                </c:pt>
                <c:pt idx="5401">
                  <c:v>20.683</c:v>
                </c:pt>
                <c:pt idx="5402">
                  <c:v>20.687000000000001</c:v>
                </c:pt>
                <c:pt idx="5403">
                  <c:v>20.690999999999999</c:v>
                </c:pt>
                <c:pt idx="5404">
                  <c:v>20.695</c:v>
                </c:pt>
                <c:pt idx="5405">
                  <c:v>20.699000000000005</c:v>
                </c:pt>
                <c:pt idx="5406">
                  <c:v>20.702000000000002</c:v>
                </c:pt>
                <c:pt idx="5407">
                  <c:v>20.706</c:v>
                </c:pt>
                <c:pt idx="5408">
                  <c:v>20.71</c:v>
                </c:pt>
                <c:pt idx="5409">
                  <c:v>20.713999999999999</c:v>
                </c:pt>
                <c:pt idx="5410">
                  <c:v>20.718</c:v>
                </c:pt>
                <c:pt idx="5411">
                  <c:v>20.721</c:v>
                </c:pt>
                <c:pt idx="5412">
                  <c:v>20.724999999999994</c:v>
                </c:pt>
                <c:pt idx="5413">
                  <c:v>20.728999999999992</c:v>
                </c:pt>
                <c:pt idx="5414">
                  <c:v>20.733000000000001</c:v>
                </c:pt>
                <c:pt idx="5415">
                  <c:v>20.736999999999991</c:v>
                </c:pt>
                <c:pt idx="5416">
                  <c:v>20.74</c:v>
                </c:pt>
                <c:pt idx="5417">
                  <c:v>20.744</c:v>
                </c:pt>
                <c:pt idx="5418">
                  <c:v>20.747999999999994</c:v>
                </c:pt>
                <c:pt idx="5419">
                  <c:v>20.751999999999999</c:v>
                </c:pt>
                <c:pt idx="5420">
                  <c:v>20.756</c:v>
                </c:pt>
                <c:pt idx="5421">
                  <c:v>20.759999999999994</c:v>
                </c:pt>
                <c:pt idx="5422">
                  <c:v>20.763000000000002</c:v>
                </c:pt>
                <c:pt idx="5423">
                  <c:v>20.766999999999992</c:v>
                </c:pt>
                <c:pt idx="5424">
                  <c:v>20.771000000000001</c:v>
                </c:pt>
                <c:pt idx="5425">
                  <c:v>20.774999999999999</c:v>
                </c:pt>
                <c:pt idx="5426">
                  <c:v>20.779</c:v>
                </c:pt>
                <c:pt idx="5427">
                  <c:v>20.781999999999993</c:v>
                </c:pt>
                <c:pt idx="5428">
                  <c:v>20.785999999999991</c:v>
                </c:pt>
                <c:pt idx="5429">
                  <c:v>20.79</c:v>
                </c:pt>
                <c:pt idx="5430">
                  <c:v>20.794</c:v>
                </c:pt>
                <c:pt idx="5431">
                  <c:v>20.797999999999991</c:v>
                </c:pt>
                <c:pt idx="5432">
                  <c:v>20.800999999999991</c:v>
                </c:pt>
                <c:pt idx="5433">
                  <c:v>20.805</c:v>
                </c:pt>
                <c:pt idx="5434">
                  <c:v>20.809000000000001</c:v>
                </c:pt>
                <c:pt idx="5435">
                  <c:v>20.812999999999999</c:v>
                </c:pt>
                <c:pt idx="5436">
                  <c:v>20.817000000000007</c:v>
                </c:pt>
                <c:pt idx="5437">
                  <c:v>20.821000000000005</c:v>
                </c:pt>
                <c:pt idx="5438">
                  <c:v>20.824000000000005</c:v>
                </c:pt>
                <c:pt idx="5439">
                  <c:v>20.827999999999999</c:v>
                </c:pt>
                <c:pt idx="5440">
                  <c:v>20.832000000000001</c:v>
                </c:pt>
                <c:pt idx="5441">
                  <c:v>20.835999999999999</c:v>
                </c:pt>
                <c:pt idx="5442">
                  <c:v>20.84</c:v>
                </c:pt>
                <c:pt idx="5443">
                  <c:v>20.843</c:v>
                </c:pt>
                <c:pt idx="5444">
                  <c:v>20.847000000000001</c:v>
                </c:pt>
                <c:pt idx="5445">
                  <c:v>20.850999999999999</c:v>
                </c:pt>
                <c:pt idx="5446">
                  <c:v>20.855</c:v>
                </c:pt>
                <c:pt idx="5447">
                  <c:v>20.859000000000005</c:v>
                </c:pt>
                <c:pt idx="5448">
                  <c:v>20.861999999999991</c:v>
                </c:pt>
                <c:pt idx="5449">
                  <c:v>20.866</c:v>
                </c:pt>
                <c:pt idx="5450">
                  <c:v>20.87</c:v>
                </c:pt>
                <c:pt idx="5451">
                  <c:v>20.873999999999999</c:v>
                </c:pt>
                <c:pt idx="5452">
                  <c:v>20.878</c:v>
                </c:pt>
                <c:pt idx="5453">
                  <c:v>20.881999999999994</c:v>
                </c:pt>
                <c:pt idx="5454">
                  <c:v>20.885000000000002</c:v>
                </c:pt>
                <c:pt idx="5455">
                  <c:v>20.888999999999992</c:v>
                </c:pt>
                <c:pt idx="5456">
                  <c:v>20.893000000000001</c:v>
                </c:pt>
                <c:pt idx="5457">
                  <c:v>20.896999999999991</c:v>
                </c:pt>
                <c:pt idx="5458">
                  <c:v>20.901</c:v>
                </c:pt>
                <c:pt idx="5459">
                  <c:v>20.904</c:v>
                </c:pt>
                <c:pt idx="5460">
                  <c:v>20.907999999999994</c:v>
                </c:pt>
                <c:pt idx="5461">
                  <c:v>20.911999999999999</c:v>
                </c:pt>
                <c:pt idx="5462">
                  <c:v>20.916</c:v>
                </c:pt>
                <c:pt idx="5463">
                  <c:v>20.919999999999995</c:v>
                </c:pt>
                <c:pt idx="5464">
                  <c:v>20.922999999999984</c:v>
                </c:pt>
                <c:pt idx="5465">
                  <c:v>20.927</c:v>
                </c:pt>
                <c:pt idx="5466">
                  <c:v>20.931000000000001</c:v>
                </c:pt>
                <c:pt idx="5467">
                  <c:v>20.934999999999999</c:v>
                </c:pt>
                <c:pt idx="5468">
                  <c:v>20.939</c:v>
                </c:pt>
                <c:pt idx="5469">
                  <c:v>20.942999999999991</c:v>
                </c:pt>
                <c:pt idx="5470">
                  <c:v>20.946000000000002</c:v>
                </c:pt>
                <c:pt idx="5471">
                  <c:v>20.95</c:v>
                </c:pt>
                <c:pt idx="5472">
                  <c:v>20.954000000000001</c:v>
                </c:pt>
                <c:pt idx="5473">
                  <c:v>20.957999999999991</c:v>
                </c:pt>
                <c:pt idx="5474">
                  <c:v>20.961999999999993</c:v>
                </c:pt>
                <c:pt idx="5475">
                  <c:v>20.964999999999993</c:v>
                </c:pt>
                <c:pt idx="5476">
                  <c:v>20.968999999999991</c:v>
                </c:pt>
                <c:pt idx="5477">
                  <c:v>20.972999999999988</c:v>
                </c:pt>
                <c:pt idx="5478">
                  <c:v>20.977</c:v>
                </c:pt>
                <c:pt idx="5479">
                  <c:v>20.981000000000002</c:v>
                </c:pt>
                <c:pt idx="5480">
                  <c:v>20.984000000000002</c:v>
                </c:pt>
                <c:pt idx="5481">
                  <c:v>20.987999999999992</c:v>
                </c:pt>
                <c:pt idx="5482">
                  <c:v>20.991999999999994</c:v>
                </c:pt>
                <c:pt idx="5483">
                  <c:v>20.995999999999988</c:v>
                </c:pt>
                <c:pt idx="5484">
                  <c:v>21</c:v>
                </c:pt>
                <c:pt idx="5485">
                  <c:v>21.004000000000001</c:v>
                </c:pt>
                <c:pt idx="5486">
                  <c:v>21.007000000000001</c:v>
                </c:pt>
                <c:pt idx="5487">
                  <c:v>21.010999999999999</c:v>
                </c:pt>
                <c:pt idx="5488">
                  <c:v>21.015000000000001</c:v>
                </c:pt>
                <c:pt idx="5489">
                  <c:v>21.018999999999991</c:v>
                </c:pt>
                <c:pt idx="5490">
                  <c:v>21.023</c:v>
                </c:pt>
                <c:pt idx="5491">
                  <c:v>21.026</c:v>
                </c:pt>
                <c:pt idx="5492">
                  <c:v>21.03</c:v>
                </c:pt>
                <c:pt idx="5493">
                  <c:v>21.033999999999999</c:v>
                </c:pt>
                <c:pt idx="5494">
                  <c:v>21.038</c:v>
                </c:pt>
                <c:pt idx="5495">
                  <c:v>21.042000000000002</c:v>
                </c:pt>
                <c:pt idx="5496">
                  <c:v>21.045999999999992</c:v>
                </c:pt>
                <c:pt idx="5497">
                  <c:v>21.048999999999992</c:v>
                </c:pt>
                <c:pt idx="5498">
                  <c:v>21.053000000000001</c:v>
                </c:pt>
                <c:pt idx="5499">
                  <c:v>21.056999999999999</c:v>
                </c:pt>
                <c:pt idx="5500">
                  <c:v>21.061</c:v>
                </c:pt>
                <c:pt idx="5501">
                  <c:v>21.064999999999994</c:v>
                </c:pt>
                <c:pt idx="5502">
                  <c:v>21.067999999999994</c:v>
                </c:pt>
                <c:pt idx="5503">
                  <c:v>21.071999999999999</c:v>
                </c:pt>
                <c:pt idx="5504">
                  <c:v>21.076000000000001</c:v>
                </c:pt>
                <c:pt idx="5505">
                  <c:v>21.08</c:v>
                </c:pt>
                <c:pt idx="5506">
                  <c:v>21.084</c:v>
                </c:pt>
                <c:pt idx="5507">
                  <c:v>21.087</c:v>
                </c:pt>
                <c:pt idx="5508">
                  <c:v>21.091000000000001</c:v>
                </c:pt>
                <c:pt idx="5509">
                  <c:v>21.094999999999999</c:v>
                </c:pt>
                <c:pt idx="5510">
                  <c:v>21.099</c:v>
                </c:pt>
                <c:pt idx="5511">
                  <c:v>21.103000000000005</c:v>
                </c:pt>
                <c:pt idx="5512">
                  <c:v>21.106999999999999</c:v>
                </c:pt>
                <c:pt idx="5513">
                  <c:v>21.110000000000007</c:v>
                </c:pt>
                <c:pt idx="5514">
                  <c:v>21.114000000000008</c:v>
                </c:pt>
                <c:pt idx="5515">
                  <c:v>21.118000000000006</c:v>
                </c:pt>
                <c:pt idx="5516">
                  <c:v>21.122</c:v>
                </c:pt>
                <c:pt idx="5517">
                  <c:v>21.126000000000001</c:v>
                </c:pt>
                <c:pt idx="5518">
                  <c:v>21.129000000000001</c:v>
                </c:pt>
                <c:pt idx="5519">
                  <c:v>21.132999999999999</c:v>
                </c:pt>
                <c:pt idx="5520">
                  <c:v>21.137000000000008</c:v>
                </c:pt>
                <c:pt idx="5521">
                  <c:v>21.140999999999991</c:v>
                </c:pt>
                <c:pt idx="5522">
                  <c:v>21.145</c:v>
                </c:pt>
                <c:pt idx="5523">
                  <c:v>21.148</c:v>
                </c:pt>
                <c:pt idx="5524">
                  <c:v>21.152000000000001</c:v>
                </c:pt>
                <c:pt idx="5525">
                  <c:v>21.155999999999999</c:v>
                </c:pt>
                <c:pt idx="5526">
                  <c:v>21.16</c:v>
                </c:pt>
                <c:pt idx="5527">
                  <c:v>21.164000000000001</c:v>
                </c:pt>
                <c:pt idx="5528">
                  <c:v>21.167999999999999</c:v>
                </c:pt>
                <c:pt idx="5529">
                  <c:v>21.170999999999999</c:v>
                </c:pt>
                <c:pt idx="5530">
                  <c:v>21.175000000000001</c:v>
                </c:pt>
                <c:pt idx="5531">
                  <c:v>21.178999999999991</c:v>
                </c:pt>
                <c:pt idx="5532">
                  <c:v>21.183</c:v>
                </c:pt>
                <c:pt idx="5533">
                  <c:v>21.187000000000001</c:v>
                </c:pt>
                <c:pt idx="5534">
                  <c:v>21.19</c:v>
                </c:pt>
                <c:pt idx="5535">
                  <c:v>21.193999999999999</c:v>
                </c:pt>
                <c:pt idx="5536">
                  <c:v>21.198</c:v>
                </c:pt>
                <c:pt idx="5537">
                  <c:v>21.202000000000002</c:v>
                </c:pt>
                <c:pt idx="5538">
                  <c:v>21.206</c:v>
                </c:pt>
                <c:pt idx="5539">
                  <c:v>21.209</c:v>
                </c:pt>
                <c:pt idx="5540">
                  <c:v>21.213000000000001</c:v>
                </c:pt>
                <c:pt idx="5541">
                  <c:v>21.216999999999999</c:v>
                </c:pt>
                <c:pt idx="5542">
                  <c:v>21.221</c:v>
                </c:pt>
                <c:pt idx="5543">
                  <c:v>21.224999999999994</c:v>
                </c:pt>
                <c:pt idx="5544">
                  <c:v>21.228999999999992</c:v>
                </c:pt>
                <c:pt idx="5545">
                  <c:v>21.231999999999999</c:v>
                </c:pt>
                <c:pt idx="5546">
                  <c:v>21.236000000000001</c:v>
                </c:pt>
                <c:pt idx="5547">
                  <c:v>21.24</c:v>
                </c:pt>
                <c:pt idx="5548">
                  <c:v>21.244</c:v>
                </c:pt>
                <c:pt idx="5549">
                  <c:v>21.247999999999994</c:v>
                </c:pt>
                <c:pt idx="5550">
                  <c:v>21.251000000000001</c:v>
                </c:pt>
                <c:pt idx="5551">
                  <c:v>21.254999999999999</c:v>
                </c:pt>
                <c:pt idx="5552">
                  <c:v>21.259</c:v>
                </c:pt>
                <c:pt idx="5553">
                  <c:v>21.263000000000002</c:v>
                </c:pt>
                <c:pt idx="5554">
                  <c:v>21.266999999999992</c:v>
                </c:pt>
                <c:pt idx="5555">
                  <c:v>21.27</c:v>
                </c:pt>
                <c:pt idx="5556">
                  <c:v>21.274000000000001</c:v>
                </c:pt>
                <c:pt idx="5557">
                  <c:v>21.277999999999999</c:v>
                </c:pt>
                <c:pt idx="5558">
                  <c:v>21.281999999999993</c:v>
                </c:pt>
                <c:pt idx="5559">
                  <c:v>21.285999999999991</c:v>
                </c:pt>
                <c:pt idx="5560">
                  <c:v>21.29</c:v>
                </c:pt>
                <c:pt idx="5561">
                  <c:v>21.292999999999992</c:v>
                </c:pt>
                <c:pt idx="5562">
                  <c:v>21.297000000000001</c:v>
                </c:pt>
                <c:pt idx="5563">
                  <c:v>21.300999999999991</c:v>
                </c:pt>
                <c:pt idx="5564">
                  <c:v>21.305</c:v>
                </c:pt>
                <c:pt idx="5565">
                  <c:v>21.309000000000001</c:v>
                </c:pt>
                <c:pt idx="5566">
                  <c:v>21.312000000000001</c:v>
                </c:pt>
                <c:pt idx="5567">
                  <c:v>21.315999999999999</c:v>
                </c:pt>
                <c:pt idx="5568">
                  <c:v>21.32</c:v>
                </c:pt>
                <c:pt idx="5569">
                  <c:v>21.324000000000005</c:v>
                </c:pt>
                <c:pt idx="5570">
                  <c:v>21.327999999999999</c:v>
                </c:pt>
                <c:pt idx="5571">
                  <c:v>21.331000000000007</c:v>
                </c:pt>
                <c:pt idx="5572">
                  <c:v>21.335000000000001</c:v>
                </c:pt>
                <c:pt idx="5573">
                  <c:v>21.338999999999999</c:v>
                </c:pt>
                <c:pt idx="5574">
                  <c:v>21.343</c:v>
                </c:pt>
                <c:pt idx="5575">
                  <c:v>21.347000000000001</c:v>
                </c:pt>
                <c:pt idx="5576">
                  <c:v>21.350999999999999</c:v>
                </c:pt>
                <c:pt idx="5577">
                  <c:v>21.353999999999999</c:v>
                </c:pt>
                <c:pt idx="5578">
                  <c:v>21.358000000000001</c:v>
                </c:pt>
                <c:pt idx="5579">
                  <c:v>21.361999999999991</c:v>
                </c:pt>
                <c:pt idx="5580">
                  <c:v>21.366</c:v>
                </c:pt>
                <c:pt idx="5581">
                  <c:v>21.37</c:v>
                </c:pt>
                <c:pt idx="5582">
                  <c:v>21.373000000000001</c:v>
                </c:pt>
                <c:pt idx="5583">
                  <c:v>21.376999999999999</c:v>
                </c:pt>
                <c:pt idx="5584">
                  <c:v>21.381</c:v>
                </c:pt>
                <c:pt idx="5585">
                  <c:v>21.385000000000002</c:v>
                </c:pt>
                <c:pt idx="5586">
                  <c:v>21.388999999999992</c:v>
                </c:pt>
                <c:pt idx="5587">
                  <c:v>21.391999999999999</c:v>
                </c:pt>
                <c:pt idx="5588">
                  <c:v>21.396000000000001</c:v>
                </c:pt>
                <c:pt idx="5589">
                  <c:v>21.4</c:v>
                </c:pt>
                <c:pt idx="5590">
                  <c:v>21.404</c:v>
                </c:pt>
                <c:pt idx="5591">
                  <c:v>21.407999999999994</c:v>
                </c:pt>
                <c:pt idx="5592">
                  <c:v>21.411999999999999</c:v>
                </c:pt>
                <c:pt idx="5593">
                  <c:v>21.414999999999999</c:v>
                </c:pt>
                <c:pt idx="5594">
                  <c:v>21.419</c:v>
                </c:pt>
                <c:pt idx="5595">
                  <c:v>21.422999999999984</c:v>
                </c:pt>
                <c:pt idx="5596">
                  <c:v>21.427</c:v>
                </c:pt>
                <c:pt idx="5597">
                  <c:v>21.431000000000001</c:v>
                </c:pt>
                <c:pt idx="5598">
                  <c:v>21.434000000000001</c:v>
                </c:pt>
                <c:pt idx="5599">
                  <c:v>21.437999999999999</c:v>
                </c:pt>
                <c:pt idx="5600">
                  <c:v>21.441999999999993</c:v>
                </c:pt>
                <c:pt idx="5601">
                  <c:v>21.446000000000002</c:v>
                </c:pt>
                <c:pt idx="5602">
                  <c:v>21.45</c:v>
                </c:pt>
                <c:pt idx="5603">
                  <c:v>21.452999999999992</c:v>
                </c:pt>
                <c:pt idx="5604">
                  <c:v>21.457000000000001</c:v>
                </c:pt>
                <c:pt idx="5605">
                  <c:v>21.460999999999988</c:v>
                </c:pt>
                <c:pt idx="5606">
                  <c:v>21.464999999999993</c:v>
                </c:pt>
                <c:pt idx="5607">
                  <c:v>21.468999999999991</c:v>
                </c:pt>
                <c:pt idx="5608">
                  <c:v>21.472999999999988</c:v>
                </c:pt>
                <c:pt idx="5609">
                  <c:v>21.475999999999992</c:v>
                </c:pt>
                <c:pt idx="5610">
                  <c:v>21.479999999999993</c:v>
                </c:pt>
                <c:pt idx="5611">
                  <c:v>21.484000000000002</c:v>
                </c:pt>
                <c:pt idx="5612">
                  <c:v>21.487999999999992</c:v>
                </c:pt>
                <c:pt idx="5613">
                  <c:v>21.491999999999994</c:v>
                </c:pt>
                <c:pt idx="5614">
                  <c:v>21.494999999999994</c:v>
                </c:pt>
                <c:pt idx="5615">
                  <c:v>21.498999999999988</c:v>
                </c:pt>
                <c:pt idx="5616">
                  <c:v>21.503</c:v>
                </c:pt>
                <c:pt idx="5617">
                  <c:v>21.507000000000001</c:v>
                </c:pt>
                <c:pt idx="5618">
                  <c:v>21.510999999999999</c:v>
                </c:pt>
                <c:pt idx="5619">
                  <c:v>21.513999999999999</c:v>
                </c:pt>
                <c:pt idx="5620">
                  <c:v>21.518000000000001</c:v>
                </c:pt>
                <c:pt idx="5621">
                  <c:v>21.521999999999991</c:v>
                </c:pt>
                <c:pt idx="5622">
                  <c:v>21.526</c:v>
                </c:pt>
                <c:pt idx="5623">
                  <c:v>21.53</c:v>
                </c:pt>
                <c:pt idx="5624">
                  <c:v>21.533999999999999</c:v>
                </c:pt>
                <c:pt idx="5625">
                  <c:v>21.536999999999999</c:v>
                </c:pt>
                <c:pt idx="5626">
                  <c:v>21.541</c:v>
                </c:pt>
                <c:pt idx="5627">
                  <c:v>21.545000000000002</c:v>
                </c:pt>
                <c:pt idx="5628">
                  <c:v>21.548999999999992</c:v>
                </c:pt>
                <c:pt idx="5629">
                  <c:v>21.553000000000001</c:v>
                </c:pt>
                <c:pt idx="5630">
                  <c:v>21.556000000000001</c:v>
                </c:pt>
                <c:pt idx="5631">
                  <c:v>21.56</c:v>
                </c:pt>
                <c:pt idx="5632">
                  <c:v>21.564</c:v>
                </c:pt>
                <c:pt idx="5633">
                  <c:v>21.567999999999994</c:v>
                </c:pt>
                <c:pt idx="5634">
                  <c:v>21.571999999999999</c:v>
                </c:pt>
                <c:pt idx="5635">
                  <c:v>21.574999999999999</c:v>
                </c:pt>
                <c:pt idx="5636">
                  <c:v>21.579000000000001</c:v>
                </c:pt>
                <c:pt idx="5637">
                  <c:v>21.582999999999984</c:v>
                </c:pt>
                <c:pt idx="5638">
                  <c:v>21.587</c:v>
                </c:pt>
                <c:pt idx="5639">
                  <c:v>21.591000000000001</c:v>
                </c:pt>
                <c:pt idx="5640">
                  <c:v>21.594999999999999</c:v>
                </c:pt>
                <c:pt idx="5641">
                  <c:v>21.597999999999999</c:v>
                </c:pt>
                <c:pt idx="5642">
                  <c:v>21.602</c:v>
                </c:pt>
                <c:pt idx="5643">
                  <c:v>21.606000000000005</c:v>
                </c:pt>
                <c:pt idx="5644">
                  <c:v>21.610000000000007</c:v>
                </c:pt>
                <c:pt idx="5645">
                  <c:v>21.614000000000008</c:v>
                </c:pt>
                <c:pt idx="5646">
                  <c:v>21.617000000000008</c:v>
                </c:pt>
                <c:pt idx="5647">
                  <c:v>21.620999999999999</c:v>
                </c:pt>
                <c:pt idx="5648">
                  <c:v>21.625</c:v>
                </c:pt>
                <c:pt idx="5649">
                  <c:v>21.629000000000001</c:v>
                </c:pt>
                <c:pt idx="5650">
                  <c:v>21.632999999999999</c:v>
                </c:pt>
                <c:pt idx="5651">
                  <c:v>21.635999999999999</c:v>
                </c:pt>
                <c:pt idx="5652">
                  <c:v>21.64</c:v>
                </c:pt>
                <c:pt idx="5653">
                  <c:v>21.643999999999991</c:v>
                </c:pt>
                <c:pt idx="5654">
                  <c:v>21.648</c:v>
                </c:pt>
                <c:pt idx="5655">
                  <c:v>21.652000000000001</c:v>
                </c:pt>
                <c:pt idx="5656">
                  <c:v>21.655999999999999</c:v>
                </c:pt>
                <c:pt idx="5657">
                  <c:v>21.658999999999999</c:v>
                </c:pt>
                <c:pt idx="5658">
                  <c:v>21.663</c:v>
                </c:pt>
                <c:pt idx="5659">
                  <c:v>21.667000000000005</c:v>
                </c:pt>
                <c:pt idx="5660">
                  <c:v>21.670999999999999</c:v>
                </c:pt>
                <c:pt idx="5661">
                  <c:v>21.675000000000001</c:v>
                </c:pt>
                <c:pt idx="5662">
                  <c:v>21.678000000000001</c:v>
                </c:pt>
                <c:pt idx="5663">
                  <c:v>21.681999999999999</c:v>
                </c:pt>
                <c:pt idx="5664">
                  <c:v>21.686</c:v>
                </c:pt>
                <c:pt idx="5665">
                  <c:v>21.69</c:v>
                </c:pt>
                <c:pt idx="5666">
                  <c:v>21.693999999999999</c:v>
                </c:pt>
                <c:pt idx="5667">
                  <c:v>21.696999999999999</c:v>
                </c:pt>
                <c:pt idx="5668">
                  <c:v>21.701000000000001</c:v>
                </c:pt>
                <c:pt idx="5669">
                  <c:v>21.704999999999991</c:v>
                </c:pt>
                <c:pt idx="5670">
                  <c:v>21.709</c:v>
                </c:pt>
                <c:pt idx="5671">
                  <c:v>21.713000000000001</c:v>
                </c:pt>
                <c:pt idx="5672">
                  <c:v>21.716999999999999</c:v>
                </c:pt>
                <c:pt idx="5673">
                  <c:v>21.72</c:v>
                </c:pt>
                <c:pt idx="5674">
                  <c:v>21.724</c:v>
                </c:pt>
                <c:pt idx="5675">
                  <c:v>21.728000000000002</c:v>
                </c:pt>
                <c:pt idx="5676">
                  <c:v>21.731999999999999</c:v>
                </c:pt>
                <c:pt idx="5677">
                  <c:v>21.736000000000001</c:v>
                </c:pt>
                <c:pt idx="5678">
                  <c:v>21.739000000000001</c:v>
                </c:pt>
                <c:pt idx="5679">
                  <c:v>21.742999999999988</c:v>
                </c:pt>
                <c:pt idx="5680">
                  <c:v>21.747</c:v>
                </c:pt>
                <c:pt idx="5681">
                  <c:v>21.751000000000001</c:v>
                </c:pt>
                <c:pt idx="5682">
                  <c:v>21.754999999999999</c:v>
                </c:pt>
                <c:pt idx="5683">
                  <c:v>21.757999999999999</c:v>
                </c:pt>
                <c:pt idx="5684">
                  <c:v>21.761999999999993</c:v>
                </c:pt>
                <c:pt idx="5685">
                  <c:v>21.765999999999984</c:v>
                </c:pt>
                <c:pt idx="5686">
                  <c:v>21.77</c:v>
                </c:pt>
                <c:pt idx="5687">
                  <c:v>21.774000000000001</c:v>
                </c:pt>
                <c:pt idx="5688">
                  <c:v>21.777999999999999</c:v>
                </c:pt>
                <c:pt idx="5689">
                  <c:v>21.780999999999988</c:v>
                </c:pt>
                <c:pt idx="5690">
                  <c:v>21.784999999999993</c:v>
                </c:pt>
                <c:pt idx="5691">
                  <c:v>21.788999999999991</c:v>
                </c:pt>
                <c:pt idx="5692">
                  <c:v>21.792999999999992</c:v>
                </c:pt>
                <c:pt idx="5693">
                  <c:v>21.797000000000001</c:v>
                </c:pt>
                <c:pt idx="5694">
                  <c:v>21.8</c:v>
                </c:pt>
                <c:pt idx="5695">
                  <c:v>21.803999999999991</c:v>
                </c:pt>
                <c:pt idx="5696">
                  <c:v>21.808</c:v>
                </c:pt>
                <c:pt idx="5697">
                  <c:v>21.812000000000001</c:v>
                </c:pt>
                <c:pt idx="5698">
                  <c:v>21.815999999999999</c:v>
                </c:pt>
                <c:pt idx="5699">
                  <c:v>21.818999999999999</c:v>
                </c:pt>
                <c:pt idx="5700">
                  <c:v>21.823</c:v>
                </c:pt>
                <c:pt idx="5701">
                  <c:v>21.827000000000005</c:v>
                </c:pt>
                <c:pt idx="5702">
                  <c:v>21.831000000000007</c:v>
                </c:pt>
                <c:pt idx="5703">
                  <c:v>21.835000000000001</c:v>
                </c:pt>
                <c:pt idx="5704">
                  <c:v>21.838999999999999</c:v>
                </c:pt>
                <c:pt idx="5705">
                  <c:v>21.841999999999999</c:v>
                </c:pt>
                <c:pt idx="5706">
                  <c:v>21.846</c:v>
                </c:pt>
                <c:pt idx="5707">
                  <c:v>21.85</c:v>
                </c:pt>
                <c:pt idx="5708">
                  <c:v>21.853999999999999</c:v>
                </c:pt>
                <c:pt idx="5709">
                  <c:v>21.858000000000001</c:v>
                </c:pt>
                <c:pt idx="5710">
                  <c:v>21.861000000000001</c:v>
                </c:pt>
                <c:pt idx="5711">
                  <c:v>21.864999999999991</c:v>
                </c:pt>
                <c:pt idx="5712">
                  <c:v>21.869</c:v>
                </c:pt>
                <c:pt idx="5713">
                  <c:v>21.873000000000001</c:v>
                </c:pt>
                <c:pt idx="5714">
                  <c:v>21.876999999999999</c:v>
                </c:pt>
                <c:pt idx="5715">
                  <c:v>21.88</c:v>
                </c:pt>
                <c:pt idx="5716">
                  <c:v>21.884</c:v>
                </c:pt>
                <c:pt idx="5717">
                  <c:v>21.888000000000002</c:v>
                </c:pt>
                <c:pt idx="5718">
                  <c:v>21.891999999999999</c:v>
                </c:pt>
                <c:pt idx="5719">
                  <c:v>21.896000000000001</c:v>
                </c:pt>
                <c:pt idx="5720">
                  <c:v>21.9</c:v>
                </c:pt>
                <c:pt idx="5721">
                  <c:v>21.902999999999988</c:v>
                </c:pt>
                <c:pt idx="5722">
                  <c:v>21.907</c:v>
                </c:pt>
                <c:pt idx="5723">
                  <c:v>21.911000000000001</c:v>
                </c:pt>
                <c:pt idx="5724">
                  <c:v>21.914999999999999</c:v>
                </c:pt>
                <c:pt idx="5725">
                  <c:v>21.919</c:v>
                </c:pt>
                <c:pt idx="5726">
                  <c:v>21.921999999999993</c:v>
                </c:pt>
                <c:pt idx="5727">
                  <c:v>21.925999999999984</c:v>
                </c:pt>
                <c:pt idx="5728">
                  <c:v>21.93</c:v>
                </c:pt>
                <c:pt idx="5729">
                  <c:v>21.934000000000001</c:v>
                </c:pt>
                <c:pt idx="5730">
                  <c:v>21.937999999999999</c:v>
                </c:pt>
                <c:pt idx="5731">
                  <c:v>21.940999999999988</c:v>
                </c:pt>
                <c:pt idx="5732">
                  <c:v>21.944999999999993</c:v>
                </c:pt>
                <c:pt idx="5733">
                  <c:v>21.949000000000002</c:v>
                </c:pt>
                <c:pt idx="5734">
                  <c:v>21.952999999999992</c:v>
                </c:pt>
                <c:pt idx="5735">
                  <c:v>21.957000000000001</c:v>
                </c:pt>
                <c:pt idx="5736">
                  <c:v>21.960999999999988</c:v>
                </c:pt>
                <c:pt idx="5737">
                  <c:v>21.963999999999988</c:v>
                </c:pt>
                <c:pt idx="5738">
                  <c:v>21.967999999999993</c:v>
                </c:pt>
                <c:pt idx="5739">
                  <c:v>21.971999999999994</c:v>
                </c:pt>
                <c:pt idx="5740">
                  <c:v>21.975999999999992</c:v>
                </c:pt>
                <c:pt idx="5741">
                  <c:v>21.979999999999993</c:v>
                </c:pt>
                <c:pt idx="5742">
                  <c:v>21.98299999999999</c:v>
                </c:pt>
                <c:pt idx="5743">
                  <c:v>21.986999999999984</c:v>
                </c:pt>
                <c:pt idx="5744">
                  <c:v>21.991</c:v>
                </c:pt>
                <c:pt idx="5745">
                  <c:v>21.994999999999994</c:v>
                </c:pt>
                <c:pt idx="5746">
                  <c:v>21.998999999999988</c:v>
                </c:pt>
                <c:pt idx="5747">
                  <c:v>22.001999999999999</c:v>
                </c:pt>
                <c:pt idx="5748">
                  <c:v>22.006</c:v>
                </c:pt>
                <c:pt idx="5749">
                  <c:v>22.01</c:v>
                </c:pt>
                <c:pt idx="5750">
                  <c:v>22.013999999999999</c:v>
                </c:pt>
                <c:pt idx="5751">
                  <c:v>22.018000000000001</c:v>
                </c:pt>
                <c:pt idx="5752">
                  <c:v>22.021999999999991</c:v>
                </c:pt>
                <c:pt idx="5753">
                  <c:v>22.024999999999999</c:v>
                </c:pt>
                <c:pt idx="5754">
                  <c:v>22.029</c:v>
                </c:pt>
                <c:pt idx="5755">
                  <c:v>22.033000000000001</c:v>
                </c:pt>
                <c:pt idx="5756">
                  <c:v>22.036999999999999</c:v>
                </c:pt>
                <c:pt idx="5757">
                  <c:v>22.041</c:v>
                </c:pt>
                <c:pt idx="5758">
                  <c:v>22.044</c:v>
                </c:pt>
                <c:pt idx="5759">
                  <c:v>22.047999999999991</c:v>
                </c:pt>
                <c:pt idx="5760">
                  <c:v>22.052</c:v>
                </c:pt>
                <c:pt idx="5761">
                  <c:v>22.056000000000001</c:v>
                </c:pt>
                <c:pt idx="5762">
                  <c:v>22.06</c:v>
                </c:pt>
                <c:pt idx="5763">
                  <c:v>22.062999999999988</c:v>
                </c:pt>
                <c:pt idx="5764">
                  <c:v>22.067</c:v>
                </c:pt>
                <c:pt idx="5765">
                  <c:v>22.071000000000005</c:v>
                </c:pt>
                <c:pt idx="5766">
                  <c:v>22.074999999999999</c:v>
                </c:pt>
                <c:pt idx="5767">
                  <c:v>22.079000000000001</c:v>
                </c:pt>
                <c:pt idx="5768">
                  <c:v>22.082999999999984</c:v>
                </c:pt>
                <c:pt idx="5769">
                  <c:v>22.085999999999988</c:v>
                </c:pt>
                <c:pt idx="5770">
                  <c:v>22.09</c:v>
                </c:pt>
                <c:pt idx="5771">
                  <c:v>22.094000000000001</c:v>
                </c:pt>
                <c:pt idx="5772">
                  <c:v>22.097999999999999</c:v>
                </c:pt>
                <c:pt idx="5773">
                  <c:v>22.102</c:v>
                </c:pt>
                <c:pt idx="5774">
                  <c:v>22.105</c:v>
                </c:pt>
                <c:pt idx="5775">
                  <c:v>22.109000000000005</c:v>
                </c:pt>
                <c:pt idx="5776">
                  <c:v>22.113000000000007</c:v>
                </c:pt>
                <c:pt idx="5777">
                  <c:v>22.117000000000008</c:v>
                </c:pt>
                <c:pt idx="5778">
                  <c:v>22.120999999999999</c:v>
                </c:pt>
                <c:pt idx="5779">
                  <c:v>22.123999999999999</c:v>
                </c:pt>
                <c:pt idx="5780">
                  <c:v>22.128</c:v>
                </c:pt>
                <c:pt idx="5781">
                  <c:v>22.132000000000001</c:v>
                </c:pt>
                <c:pt idx="5782">
                  <c:v>22.135999999999999</c:v>
                </c:pt>
                <c:pt idx="5783">
                  <c:v>22.14</c:v>
                </c:pt>
                <c:pt idx="5784">
                  <c:v>22.143999999999991</c:v>
                </c:pt>
                <c:pt idx="5785">
                  <c:v>22.146999999999991</c:v>
                </c:pt>
                <c:pt idx="5786">
                  <c:v>22.151000000000007</c:v>
                </c:pt>
                <c:pt idx="5787">
                  <c:v>22.155000000000001</c:v>
                </c:pt>
                <c:pt idx="5788">
                  <c:v>22.158999999999999</c:v>
                </c:pt>
                <c:pt idx="5789">
                  <c:v>22.163</c:v>
                </c:pt>
                <c:pt idx="5790">
                  <c:v>22.166</c:v>
                </c:pt>
                <c:pt idx="5791">
                  <c:v>22.17</c:v>
                </c:pt>
                <c:pt idx="5792">
                  <c:v>22.173999999999999</c:v>
                </c:pt>
                <c:pt idx="5793">
                  <c:v>22.178000000000001</c:v>
                </c:pt>
                <c:pt idx="5794">
                  <c:v>22.181999999999999</c:v>
                </c:pt>
                <c:pt idx="5795">
                  <c:v>22.184999999999999</c:v>
                </c:pt>
                <c:pt idx="5796">
                  <c:v>22.189</c:v>
                </c:pt>
                <c:pt idx="5797">
                  <c:v>22.193000000000001</c:v>
                </c:pt>
                <c:pt idx="5798">
                  <c:v>22.196999999999999</c:v>
                </c:pt>
                <c:pt idx="5799">
                  <c:v>22.201000000000001</c:v>
                </c:pt>
                <c:pt idx="5800">
                  <c:v>22.204999999999991</c:v>
                </c:pt>
                <c:pt idx="5801">
                  <c:v>22.207999999999991</c:v>
                </c:pt>
                <c:pt idx="5802">
                  <c:v>22.212</c:v>
                </c:pt>
                <c:pt idx="5803">
                  <c:v>22.216000000000001</c:v>
                </c:pt>
                <c:pt idx="5804">
                  <c:v>22.22</c:v>
                </c:pt>
                <c:pt idx="5805">
                  <c:v>22.224</c:v>
                </c:pt>
                <c:pt idx="5806">
                  <c:v>22.227</c:v>
                </c:pt>
                <c:pt idx="5807">
                  <c:v>22.231000000000005</c:v>
                </c:pt>
                <c:pt idx="5808">
                  <c:v>22.234999999999999</c:v>
                </c:pt>
                <c:pt idx="5809">
                  <c:v>22.239000000000001</c:v>
                </c:pt>
                <c:pt idx="5810">
                  <c:v>22.242999999999988</c:v>
                </c:pt>
                <c:pt idx="5811">
                  <c:v>22.245999999999988</c:v>
                </c:pt>
                <c:pt idx="5812">
                  <c:v>22.25</c:v>
                </c:pt>
                <c:pt idx="5813">
                  <c:v>22.254000000000001</c:v>
                </c:pt>
                <c:pt idx="5814">
                  <c:v>22.257999999999999</c:v>
                </c:pt>
                <c:pt idx="5815">
                  <c:v>22.261999999999993</c:v>
                </c:pt>
                <c:pt idx="5816">
                  <c:v>22.265999999999984</c:v>
                </c:pt>
                <c:pt idx="5817">
                  <c:v>22.268999999999984</c:v>
                </c:pt>
                <c:pt idx="5818">
                  <c:v>22.273</c:v>
                </c:pt>
                <c:pt idx="5819">
                  <c:v>22.277000000000001</c:v>
                </c:pt>
                <c:pt idx="5820">
                  <c:v>22.280999999999988</c:v>
                </c:pt>
                <c:pt idx="5821">
                  <c:v>22.284999999999993</c:v>
                </c:pt>
                <c:pt idx="5822">
                  <c:v>22.287999999999993</c:v>
                </c:pt>
                <c:pt idx="5823">
                  <c:v>22.292000000000002</c:v>
                </c:pt>
                <c:pt idx="5824">
                  <c:v>22.295999999999992</c:v>
                </c:pt>
                <c:pt idx="5825">
                  <c:v>22.3</c:v>
                </c:pt>
                <c:pt idx="5826">
                  <c:v>22.303999999999991</c:v>
                </c:pt>
                <c:pt idx="5827">
                  <c:v>22.306999999999999</c:v>
                </c:pt>
                <c:pt idx="5828">
                  <c:v>22.311000000000007</c:v>
                </c:pt>
                <c:pt idx="5829">
                  <c:v>22.315000000000001</c:v>
                </c:pt>
                <c:pt idx="5830">
                  <c:v>22.318999999999999</c:v>
                </c:pt>
                <c:pt idx="5831">
                  <c:v>22.323</c:v>
                </c:pt>
                <c:pt idx="5832">
                  <c:v>22.327000000000005</c:v>
                </c:pt>
                <c:pt idx="5833">
                  <c:v>22.330000000000005</c:v>
                </c:pt>
                <c:pt idx="5834">
                  <c:v>22.334000000000007</c:v>
                </c:pt>
                <c:pt idx="5835">
                  <c:v>22.338000000000001</c:v>
                </c:pt>
                <c:pt idx="5836">
                  <c:v>22.341999999999999</c:v>
                </c:pt>
                <c:pt idx="5837">
                  <c:v>22.346</c:v>
                </c:pt>
                <c:pt idx="5838">
                  <c:v>22.349</c:v>
                </c:pt>
                <c:pt idx="5839">
                  <c:v>22.353000000000005</c:v>
                </c:pt>
                <c:pt idx="5840">
                  <c:v>22.356999999999999</c:v>
                </c:pt>
                <c:pt idx="5841">
                  <c:v>22.361000000000001</c:v>
                </c:pt>
                <c:pt idx="5842">
                  <c:v>22.364999999999991</c:v>
                </c:pt>
                <c:pt idx="5843">
                  <c:v>22.367999999999999</c:v>
                </c:pt>
                <c:pt idx="5844">
                  <c:v>22.372</c:v>
                </c:pt>
                <c:pt idx="5845">
                  <c:v>22.376000000000001</c:v>
                </c:pt>
                <c:pt idx="5846">
                  <c:v>22.38</c:v>
                </c:pt>
                <c:pt idx="5847">
                  <c:v>22.384</c:v>
                </c:pt>
                <c:pt idx="5848">
                  <c:v>22.388000000000002</c:v>
                </c:pt>
                <c:pt idx="5849">
                  <c:v>22.390999999999991</c:v>
                </c:pt>
                <c:pt idx="5850">
                  <c:v>22.395</c:v>
                </c:pt>
                <c:pt idx="5851">
                  <c:v>22.399000000000001</c:v>
                </c:pt>
                <c:pt idx="5852">
                  <c:v>22.402999999999988</c:v>
                </c:pt>
                <c:pt idx="5853">
                  <c:v>22.407</c:v>
                </c:pt>
                <c:pt idx="5854">
                  <c:v>22.41</c:v>
                </c:pt>
                <c:pt idx="5855">
                  <c:v>22.414000000000001</c:v>
                </c:pt>
                <c:pt idx="5856">
                  <c:v>22.417999999999999</c:v>
                </c:pt>
                <c:pt idx="5857">
                  <c:v>22.421999999999993</c:v>
                </c:pt>
                <c:pt idx="5858">
                  <c:v>22.425999999999984</c:v>
                </c:pt>
                <c:pt idx="5859">
                  <c:v>22.428999999999984</c:v>
                </c:pt>
                <c:pt idx="5860">
                  <c:v>22.433</c:v>
                </c:pt>
                <c:pt idx="5861">
                  <c:v>22.437000000000001</c:v>
                </c:pt>
                <c:pt idx="5862">
                  <c:v>22.440999999999988</c:v>
                </c:pt>
                <c:pt idx="5863">
                  <c:v>22.444999999999993</c:v>
                </c:pt>
                <c:pt idx="5864">
                  <c:v>22.449000000000002</c:v>
                </c:pt>
                <c:pt idx="5865">
                  <c:v>22.452000000000002</c:v>
                </c:pt>
                <c:pt idx="5866">
                  <c:v>22.456</c:v>
                </c:pt>
                <c:pt idx="5867">
                  <c:v>22.459999999999994</c:v>
                </c:pt>
                <c:pt idx="5868">
                  <c:v>22.463999999999988</c:v>
                </c:pt>
                <c:pt idx="5869">
                  <c:v>22.467999999999993</c:v>
                </c:pt>
                <c:pt idx="5870">
                  <c:v>22.471</c:v>
                </c:pt>
                <c:pt idx="5871">
                  <c:v>22.474999999999994</c:v>
                </c:pt>
                <c:pt idx="5872">
                  <c:v>22.478999999999992</c:v>
                </c:pt>
                <c:pt idx="5873">
                  <c:v>22.48299999999999</c:v>
                </c:pt>
                <c:pt idx="5874">
                  <c:v>22.486999999999984</c:v>
                </c:pt>
                <c:pt idx="5875">
                  <c:v>22.49</c:v>
                </c:pt>
                <c:pt idx="5876">
                  <c:v>22.494</c:v>
                </c:pt>
                <c:pt idx="5877">
                  <c:v>22.497999999999994</c:v>
                </c:pt>
                <c:pt idx="5878">
                  <c:v>22.501999999999999</c:v>
                </c:pt>
                <c:pt idx="5879">
                  <c:v>22.506</c:v>
                </c:pt>
                <c:pt idx="5880">
                  <c:v>22.51</c:v>
                </c:pt>
                <c:pt idx="5881">
                  <c:v>22.513000000000005</c:v>
                </c:pt>
                <c:pt idx="5882">
                  <c:v>22.516999999999999</c:v>
                </c:pt>
                <c:pt idx="5883">
                  <c:v>22.521000000000001</c:v>
                </c:pt>
                <c:pt idx="5884">
                  <c:v>22.524999999999999</c:v>
                </c:pt>
                <c:pt idx="5885">
                  <c:v>22.529</c:v>
                </c:pt>
                <c:pt idx="5886">
                  <c:v>22.532</c:v>
                </c:pt>
                <c:pt idx="5887">
                  <c:v>22.536000000000001</c:v>
                </c:pt>
                <c:pt idx="5888">
                  <c:v>22.54</c:v>
                </c:pt>
                <c:pt idx="5889">
                  <c:v>22.544</c:v>
                </c:pt>
                <c:pt idx="5890">
                  <c:v>22.547999999999991</c:v>
                </c:pt>
                <c:pt idx="5891">
                  <c:v>22.550999999999991</c:v>
                </c:pt>
                <c:pt idx="5892">
                  <c:v>22.555</c:v>
                </c:pt>
                <c:pt idx="5893">
                  <c:v>22.559000000000001</c:v>
                </c:pt>
                <c:pt idx="5894">
                  <c:v>22.562999999999988</c:v>
                </c:pt>
                <c:pt idx="5895">
                  <c:v>22.567</c:v>
                </c:pt>
                <c:pt idx="5896">
                  <c:v>22.571000000000005</c:v>
                </c:pt>
                <c:pt idx="5897">
                  <c:v>22.574000000000005</c:v>
                </c:pt>
                <c:pt idx="5898">
                  <c:v>22.577999999999999</c:v>
                </c:pt>
                <c:pt idx="5899">
                  <c:v>22.581999999999994</c:v>
                </c:pt>
                <c:pt idx="5900">
                  <c:v>22.585999999999988</c:v>
                </c:pt>
                <c:pt idx="5901">
                  <c:v>22.59</c:v>
                </c:pt>
                <c:pt idx="5902">
                  <c:v>22.593</c:v>
                </c:pt>
                <c:pt idx="5903">
                  <c:v>22.597000000000001</c:v>
                </c:pt>
                <c:pt idx="5904">
                  <c:v>22.600999999999999</c:v>
                </c:pt>
                <c:pt idx="5905">
                  <c:v>22.605</c:v>
                </c:pt>
                <c:pt idx="5906">
                  <c:v>22.609000000000005</c:v>
                </c:pt>
                <c:pt idx="5907">
                  <c:v>22.611999999999998</c:v>
                </c:pt>
                <c:pt idx="5908">
                  <c:v>22.616000000000007</c:v>
                </c:pt>
                <c:pt idx="5909">
                  <c:v>22.62</c:v>
                </c:pt>
                <c:pt idx="5910">
                  <c:v>22.623999999999999</c:v>
                </c:pt>
                <c:pt idx="5911">
                  <c:v>22.628</c:v>
                </c:pt>
                <c:pt idx="5912">
                  <c:v>22.632000000000001</c:v>
                </c:pt>
                <c:pt idx="5913">
                  <c:v>22.635000000000005</c:v>
                </c:pt>
                <c:pt idx="5914">
                  <c:v>22.638999999999999</c:v>
                </c:pt>
                <c:pt idx="5915">
                  <c:v>22.643000000000001</c:v>
                </c:pt>
                <c:pt idx="5916">
                  <c:v>22.646999999999991</c:v>
                </c:pt>
                <c:pt idx="5917">
                  <c:v>22.651000000000007</c:v>
                </c:pt>
                <c:pt idx="5918">
                  <c:v>22.654000000000007</c:v>
                </c:pt>
                <c:pt idx="5919">
                  <c:v>22.658000000000001</c:v>
                </c:pt>
                <c:pt idx="5920">
                  <c:v>22.661999999999999</c:v>
                </c:pt>
                <c:pt idx="5921">
                  <c:v>22.666</c:v>
                </c:pt>
                <c:pt idx="5922">
                  <c:v>22.67</c:v>
                </c:pt>
                <c:pt idx="5923">
                  <c:v>22.672999999999991</c:v>
                </c:pt>
                <c:pt idx="5924">
                  <c:v>22.677000000000007</c:v>
                </c:pt>
                <c:pt idx="5925">
                  <c:v>22.681000000000001</c:v>
                </c:pt>
                <c:pt idx="5926">
                  <c:v>22.684999999999999</c:v>
                </c:pt>
                <c:pt idx="5927">
                  <c:v>22.689</c:v>
                </c:pt>
                <c:pt idx="5928">
                  <c:v>22.693000000000001</c:v>
                </c:pt>
                <c:pt idx="5929">
                  <c:v>22.696000000000005</c:v>
                </c:pt>
                <c:pt idx="5930">
                  <c:v>22.7</c:v>
                </c:pt>
                <c:pt idx="5931">
                  <c:v>22.704000000000001</c:v>
                </c:pt>
                <c:pt idx="5932">
                  <c:v>22.707999999999991</c:v>
                </c:pt>
                <c:pt idx="5933">
                  <c:v>22.712</c:v>
                </c:pt>
                <c:pt idx="5934">
                  <c:v>22.715</c:v>
                </c:pt>
                <c:pt idx="5935">
                  <c:v>22.719000000000001</c:v>
                </c:pt>
                <c:pt idx="5936">
                  <c:v>22.722999999999988</c:v>
                </c:pt>
                <c:pt idx="5937">
                  <c:v>22.727</c:v>
                </c:pt>
                <c:pt idx="5938">
                  <c:v>22.731000000000005</c:v>
                </c:pt>
                <c:pt idx="5939">
                  <c:v>22.734999999999999</c:v>
                </c:pt>
                <c:pt idx="5940">
                  <c:v>22.738</c:v>
                </c:pt>
                <c:pt idx="5941">
                  <c:v>22.741999999999994</c:v>
                </c:pt>
                <c:pt idx="5942">
                  <c:v>22.745999999999988</c:v>
                </c:pt>
                <c:pt idx="5943">
                  <c:v>22.75</c:v>
                </c:pt>
                <c:pt idx="5944">
                  <c:v>22.754000000000001</c:v>
                </c:pt>
                <c:pt idx="5945">
                  <c:v>22.757000000000001</c:v>
                </c:pt>
                <c:pt idx="5946">
                  <c:v>22.760999999999992</c:v>
                </c:pt>
                <c:pt idx="5947">
                  <c:v>22.764999999999993</c:v>
                </c:pt>
                <c:pt idx="5948">
                  <c:v>22.768999999999984</c:v>
                </c:pt>
                <c:pt idx="5949">
                  <c:v>22.773</c:v>
                </c:pt>
                <c:pt idx="5950">
                  <c:v>22.776</c:v>
                </c:pt>
                <c:pt idx="5951">
                  <c:v>22.779999999999994</c:v>
                </c:pt>
                <c:pt idx="5952">
                  <c:v>22.783999999999988</c:v>
                </c:pt>
                <c:pt idx="5953">
                  <c:v>22.787999999999993</c:v>
                </c:pt>
                <c:pt idx="5954">
                  <c:v>22.792000000000002</c:v>
                </c:pt>
                <c:pt idx="5955">
                  <c:v>22.795999999999992</c:v>
                </c:pt>
                <c:pt idx="5956">
                  <c:v>22.798999999999992</c:v>
                </c:pt>
                <c:pt idx="5957">
                  <c:v>22.803000000000001</c:v>
                </c:pt>
                <c:pt idx="5958">
                  <c:v>22.806999999999999</c:v>
                </c:pt>
                <c:pt idx="5959">
                  <c:v>22.811000000000007</c:v>
                </c:pt>
                <c:pt idx="5960">
                  <c:v>22.815000000000001</c:v>
                </c:pt>
                <c:pt idx="5961">
                  <c:v>22.818000000000001</c:v>
                </c:pt>
                <c:pt idx="5962">
                  <c:v>22.821999999999999</c:v>
                </c:pt>
                <c:pt idx="5963">
                  <c:v>22.826000000000001</c:v>
                </c:pt>
                <c:pt idx="5964">
                  <c:v>22.830000000000005</c:v>
                </c:pt>
                <c:pt idx="5965">
                  <c:v>22.834000000000007</c:v>
                </c:pt>
                <c:pt idx="5966">
                  <c:v>22.837000000000007</c:v>
                </c:pt>
                <c:pt idx="5967">
                  <c:v>22.841000000000001</c:v>
                </c:pt>
                <c:pt idx="5968">
                  <c:v>22.844999999999999</c:v>
                </c:pt>
                <c:pt idx="5969">
                  <c:v>22.849</c:v>
                </c:pt>
                <c:pt idx="5970">
                  <c:v>22.853000000000005</c:v>
                </c:pt>
                <c:pt idx="5971">
                  <c:v>22.856999999999999</c:v>
                </c:pt>
                <c:pt idx="5972">
                  <c:v>22.86</c:v>
                </c:pt>
                <c:pt idx="5973">
                  <c:v>22.864000000000001</c:v>
                </c:pt>
                <c:pt idx="5974">
                  <c:v>22.867999999999999</c:v>
                </c:pt>
                <c:pt idx="5975">
                  <c:v>22.872</c:v>
                </c:pt>
                <c:pt idx="5976">
                  <c:v>22.876000000000001</c:v>
                </c:pt>
                <c:pt idx="5977">
                  <c:v>22.879000000000001</c:v>
                </c:pt>
                <c:pt idx="5978">
                  <c:v>22.882999999999992</c:v>
                </c:pt>
                <c:pt idx="5979">
                  <c:v>22.887</c:v>
                </c:pt>
                <c:pt idx="5980">
                  <c:v>22.890999999999991</c:v>
                </c:pt>
                <c:pt idx="5981">
                  <c:v>22.895</c:v>
                </c:pt>
                <c:pt idx="5982">
                  <c:v>22.898</c:v>
                </c:pt>
                <c:pt idx="5983">
                  <c:v>22.901999999999994</c:v>
                </c:pt>
                <c:pt idx="5984">
                  <c:v>22.905999999999988</c:v>
                </c:pt>
                <c:pt idx="5985">
                  <c:v>22.91</c:v>
                </c:pt>
                <c:pt idx="5986">
                  <c:v>22.914000000000001</c:v>
                </c:pt>
                <c:pt idx="5987">
                  <c:v>22.917999999999999</c:v>
                </c:pt>
                <c:pt idx="5988">
                  <c:v>22.920999999999992</c:v>
                </c:pt>
                <c:pt idx="5989">
                  <c:v>22.924999999999994</c:v>
                </c:pt>
                <c:pt idx="5990">
                  <c:v>22.928999999999984</c:v>
                </c:pt>
                <c:pt idx="5991">
                  <c:v>22.933</c:v>
                </c:pt>
                <c:pt idx="5992">
                  <c:v>22.937000000000001</c:v>
                </c:pt>
                <c:pt idx="5993">
                  <c:v>22.939999999999994</c:v>
                </c:pt>
                <c:pt idx="5994">
                  <c:v>22.943999999999992</c:v>
                </c:pt>
                <c:pt idx="5995">
                  <c:v>22.947999999999993</c:v>
                </c:pt>
                <c:pt idx="5996">
                  <c:v>22.952000000000002</c:v>
                </c:pt>
                <c:pt idx="5997">
                  <c:v>22.956</c:v>
                </c:pt>
                <c:pt idx="5998">
                  <c:v>22.959</c:v>
                </c:pt>
                <c:pt idx="5999">
                  <c:v>22.96299999999999</c:v>
                </c:pt>
                <c:pt idx="6000">
                  <c:v>22.966999999999988</c:v>
                </c:pt>
                <c:pt idx="6001">
                  <c:v>22.971</c:v>
                </c:pt>
                <c:pt idx="6002">
                  <c:v>22.974999999999994</c:v>
                </c:pt>
                <c:pt idx="6003">
                  <c:v>22.978999999999992</c:v>
                </c:pt>
                <c:pt idx="6004">
                  <c:v>22.981999999999992</c:v>
                </c:pt>
                <c:pt idx="6005">
                  <c:v>22.98599999999999</c:v>
                </c:pt>
                <c:pt idx="6006">
                  <c:v>22.99</c:v>
                </c:pt>
                <c:pt idx="6007">
                  <c:v>22.994</c:v>
                </c:pt>
                <c:pt idx="6008">
                  <c:v>22.997999999999994</c:v>
                </c:pt>
                <c:pt idx="6009">
                  <c:v>23.001000000000001</c:v>
                </c:pt>
                <c:pt idx="6010">
                  <c:v>23.004999999999999</c:v>
                </c:pt>
                <c:pt idx="6011">
                  <c:v>23.009</c:v>
                </c:pt>
                <c:pt idx="6012">
                  <c:v>23.013000000000005</c:v>
                </c:pt>
                <c:pt idx="6013">
                  <c:v>23.016999999999999</c:v>
                </c:pt>
                <c:pt idx="6014">
                  <c:v>23.02</c:v>
                </c:pt>
                <c:pt idx="6015">
                  <c:v>23.024000000000001</c:v>
                </c:pt>
                <c:pt idx="6016">
                  <c:v>23.027999999999999</c:v>
                </c:pt>
                <c:pt idx="6017">
                  <c:v>23.032</c:v>
                </c:pt>
                <c:pt idx="6018">
                  <c:v>23.036000000000001</c:v>
                </c:pt>
                <c:pt idx="6019">
                  <c:v>23.04</c:v>
                </c:pt>
                <c:pt idx="6020">
                  <c:v>23.042999999999992</c:v>
                </c:pt>
                <c:pt idx="6021">
                  <c:v>23.047000000000001</c:v>
                </c:pt>
                <c:pt idx="6022">
                  <c:v>23.050999999999991</c:v>
                </c:pt>
                <c:pt idx="6023">
                  <c:v>23.055</c:v>
                </c:pt>
                <c:pt idx="6024">
                  <c:v>23.059000000000001</c:v>
                </c:pt>
                <c:pt idx="6025">
                  <c:v>23.061999999999994</c:v>
                </c:pt>
                <c:pt idx="6026">
                  <c:v>23.065999999999988</c:v>
                </c:pt>
                <c:pt idx="6027">
                  <c:v>23.07</c:v>
                </c:pt>
                <c:pt idx="6028">
                  <c:v>23.074000000000005</c:v>
                </c:pt>
                <c:pt idx="6029">
                  <c:v>23.077999999999999</c:v>
                </c:pt>
                <c:pt idx="6030">
                  <c:v>23.081</c:v>
                </c:pt>
                <c:pt idx="6031">
                  <c:v>23.084999999999994</c:v>
                </c:pt>
                <c:pt idx="6032">
                  <c:v>23.088999999999988</c:v>
                </c:pt>
                <c:pt idx="6033">
                  <c:v>23.093</c:v>
                </c:pt>
                <c:pt idx="6034">
                  <c:v>23.097000000000001</c:v>
                </c:pt>
                <c:pt idx="6035">
                  <c:v>23.100999999999999</c:v>
                </c:pt>
                <c:pt idx="6036">
                  <c:v>23.103999999999999</c:v>
                </c:pt>
                <c:pt idx="6037">
                  <c:v>23.108000000000001</c:v>
                </c:pt>
                <c:pt idx="6038">
                  <c:v>23.111999999999998</c:v>
                </c:pt>
                <c:pt idx="6039">
                  <c:v>23.116000000000007</c:v>
                </c:pt>
                <c:pt idx="6040">
                  <c:v>23.12</c:v>
                </c:pt>
                <c:pt idx="6041">
                  <c:v>23.123000000000001</c:v>
                </c:pt>
                <c:pt idx="6042">
                  <c:v>23.126999999999999</c:v>
                </c:pt>
                <c:pt idx="6043">
                  <c:v>23.131000000000007</c:v>
                </c:pt>
                <c:pt idx="6044">
                  <c:v>23.135000000000005</c:v>
                </c:pt>
                <c:pt idx="6045">
                  <c:v>23.138999999999999</c:v>
                </c:pt>
                <c:pt idx="6046">
                  <c:v>23.141999999999999</c:v>
                </c:pt>
                <c:pt idx="6047">
                  <c:v>23.146000000000001</c:v>
                </c:pt>
                <c:pt idx="6048">
                  <c:v>23.150000000000006</c:v>
                </c:pt>
                <c:pt idx="6049">
                  <c:v>23.154000000000007</c:v>
                </c:pt>
                <c:pt idx="6050">
                  <c:v>23.158000000000001</c:v>
                </c:pt>
                <c:pt idx="6051">
                  <c:v>23.161999999999999</c:v>
                </c:pt>
                <c:pt idx="6052">
                  <c:v>23.164999999999999</c:v>
                </c:pt>
                <c:pt idx="6053">
                  <c:v>23.169</c:v>
                </c:pt>
                <c:pt idx="6054">
                  <c:v>23.172999999999991</c:v>
                </c:pt>
                <c:pt idx="6055">
                  <c:v>23.177000000000007</c:v>
                </c:pt>
                <c:pt idx="6056">
                  <c:v>23.181000000000001</c:v>
                </c:pt>
                <c:pt idx="6057">
                  <c:v>23.184000000000001</c:v>
                </c:pt>
                <c:pt idx="6058">
                  <c:v>23.187999999999999</c:v>
                </c:pt>
                <c:pt idx="6059">
                  <c:v>23.192</c:v>
                </c:pt>
                <c:pt idx="6060">
                  <c:v>23.196000000000005</c:v>
                </c:pt>
                <c:pt idx="6061">
                  <c:v>23.2</c:v>
                </c:pt>
                <c:pt idx="6062">
                  <c:v>23.202999999999992</c:v>
                </c:pt>
                <c:pt idx="6063">
                  <c:v>23.207000000000001</c:v>
                </c:pt>
                <c:pt idx="6064">
                  <c:v>23.210999999999999</c:v>
                </c:pt>
                <c:pt idx="6065">
                  <c:v>23.215</c:v>
                </c:pt>
                <c:pt idx="6066">
                  <c:v>23.219000000000001</c:v>
                </c:pt>
                <c:pt idx="6067">
                  <c:v>23.222999999999988</c:v>
                </c:pt>
                <c:pt idx="6068">
                  <c:v>23.225999999999992</c:v>
                </c:pt>
                <c:pt idx="6069">
                  <c:v>23.23</c:v>
                </c:pt>
                <c:pt idx="6070">
                  <c:v>23.234000000000005</c:v>
                </c:pt>
                <c:pt idx="6071">
                  <c:v>23.238</c:v>
                </c:pt>
                <c:pt idx="6072">
                  <c:v>23.241999999999994</c:v>
                </c:pt>
                <c:pt idx="6073">
                  <c:v>23.244999999999994</c:v>
                </c:pt>
                <c:pt idx="6074">
                  <c:v>23.248999999999988</c:v>
                </c:pt>
                <c:pt idx="6075">
                  <c:v>23.253</c:v>
                </c:pt>
                <c:pt idx="6076">
                  <c:v>23.257000000000001</c:v>
                </c:pt>
                <c:pt idx="6077">
                  <c:v>23.260999999999992</c:v>
                </c:pt>
                <c:pt idx="6078">
                  <c:v>23.263999999999992</c:v>
                </c:pt>
                <c:pt idx="6079">
                  <c:v>23.267999999999994</c:v>
                </c:pt>
                <c:pt idx="6080">
                  <c:v>23.271999999999991</c:v>
                </c:pt>
                <c:pt idx="6081">
                  <c:v>23.276</c:v>
                </c:pt>
                <c:pt idx="6082">
                  <c:v>23.279999999999994</c:v>
                </c:pt>
                <c:pt idx="6083">
                  <c:v>23.283999999999988</c:v>
                </c:pt>
                <c:pt idx="6084">
                  <c:v>23.286999999999988</c:v>
                </c:pt>
                <c:pt idx="6085">
                  <c:v>23.291</c:v>
                </c:pt>
                <c:pt idx="6086">
                  <c:v>23.295000000000002</c:v>
                </c:pt>
                <c:pt idx="6087">
                  <c:v>23.298999999999992</c:v>
                </c:pt>
                <c:pt idx="6088">
                  <c:v>23.303000000000001</c:v>
                </c:pt>
                <c:pt idx="6089">
                  <c:v>23.306000000000001</c:v>
                </c:pt>
                <c:pt idx="6090">
                  <c:v>23.310000000000006</c:v>
                </c:pt>
                <c:pt idx="6091">
                  <c:v>23.314000000000007</c:v>
                </c:pt>
                <c:pt idx="6092">
                  <c:v>23.318000000000001</c:v>
                </c:pt>
                <c:pt idx="6093">
                  <c:v>23.321999999999999</c:v>
                </c:pt>
                <c:pt idx="6094">
                  <c:v>23.324999999999999</c:v>
                </c:pt>
                <c:pt idx="6095">
                  <c:v>23.329000000000001</c:v>
                </c:pt>
                <c:pt idx="6096">
                  <c:v>23.332999999999991</c:v>
                </c:pt>
                <c:pt idx="6097">
                  <c:v>23.337000000000007</c:v>
                </c:pt>
                <c:pt idx="6098">
                  <c:v>23.341000000000001</c:v>
                </c:pt>
                <c:pt idx="6099">
                  <c:v>23.344999999999999</c:v>
                </c:pt>
                <c:pt idx="6100">
                  <c:v>23.347999999999999</c:v>
                </c:pt>
                <c:pt idx="6101">
                  <c:v>23.352</c:v>
                </c:pt>
                <c:pt idx="6102">
                  <c:v>23.356000000000005</c:v>
                </c:pt>
                <c:pt idx="6103">
                  <c:v>23.36</c:v>
                </c:pt>
                <c:pt idx="6104">
                  <c:v>23.364000000000001</c:v>
                </c:pt>
                <c:pt idx="6105">
                  <c:v>23.367000000000001</c:v>
                </c:pt>
                <c:pt idx="6106">
                  <c:v>23.370999999999999</c:v>
                </c:pt>
                <c:pt idx="6107">
                  <c:v>23.375</c:v>
                </c:pt>
                <c:pt idx="6108">
                  <c:v>23.379000000000001</c:v>
                </c:pt>
                <c:pt idx="6109">
                  <c:v>23.382999999999992</c:v>
                </c:pt>
                <c:pt idx="6110">
                  <c:v>23.385999999999992</c:v>
                </c:pt>
                <c:pt idx="6111">
                  <c:v>23.39</c:v>
                </c:pt>
                <c:pt idx="6112">
                  <c:v>23.393999999999991</c:v>
                </c:pt>
                <c:pt idx="6113">
                  <c:v>23.398</c:v>
                </c:pt>
                <c:pt idx="6114">
                  <c:v>23.401999999999994</c:v>
                </c:pt>
                <c:pt idx="6115">
                  <c:v>23.405999999999988</c:v>
                </c:pt>
                <c:pt idx="6116">
                  <c:v>23.408999999999988</c:v>
                </c:pt>
                <c:pt idx="6117">
                  <c:v>23.413</c:v>
                </c:pt>
                <c:pt idx="6118">
                  <c:v>23.417000000000005</c:v>
                </c:pt>
                <c:pt idx="6119">
                  <c:v>23.420999999999992</c:v>
                </c:pt>
                <c:pt idx="6120">
                  <c:v>23.424999999999994</c:v>
                </c:pt>
                <c:pt idx="6121">
                  <c:v>23.427999999999994</c:v>
                </c:pt>
                <c:pt idx="6122">
                  <c:v>23.431999999999999</c:v>
                </c:pt>
                <c:pt idx="6123">
                  <c:v>23.436</c:v>
                </c:pt>
                <c:pt idx="6124">
                  <c:v>23.439999999999994</c:v>
                </c:pt>
                <c:pt idx="6125">
                  <c:v>23.443999999999992</c:v>
                </c:pt>
                <c:pt idx="6126">
                  <c:v>23.446999999999992</c:v>
                </c:pt>
                <c:pt idx="6127">
                  <c:v>23.451000000000001</c:v>
                </c:pt>
                <c:pt idx="6128">
                  <c:v>23.454999999999991</c:v>
                </c:pt>
                <c:pt idx="6129">
                  <c:v>23.459</c:v>
                </c:pt>
                <c:pt idx="6130">
                  <c:v>23.46299999999999</c:v>
                </c:pt>
                <c:pt idx="6131">
                  <c:v>23.466999999999988</c:v>
                </c:pt>
                <c:pt idx="6132">
                  <c:v>23.47</c:v>
                </c:pt>
                <c:pt idx="6133">
                  <c:v>23.474</c:v>
                </c:pt>
                <c:pt idx="6134">
                  <c:v>23.478000000000002</c:v>
                </c:pt>
                <c:pt idx="6135">
                  <c:v>23.481999999999992</c:v>
                </c:pt>
                <c:pt idx="6136">
                  <c:v>23.48599999999999</c:v>
                </c:pt>
                <c:pt idx="6137">
                  <c:v>23.48899999999999</c:v>
                </c:pt>
                <c:pt idx="6138">
                  <c:v>23.492999999999988</c:v>
                </c:pt>
                <c:pt idx="6139">
                  <c:v>23.497</c:v>
                </c:pt>
                <c:pt idx="6140">
                  <c:v>23.501000000000001</c:v>
                </c:pt>
                <c:pt idx="6141">
                  <c:v>23.504999999999999</c:v>
                </c:pt>
                <c:pt idx="6142">
                  <c:v>23.507999999999999</c:v>
                </c:pt>
                <c:pt idx="6143">
                  <c:v>23.512</c:v>
                </c:pt>
                <c:pt idx="6144">
                  <c:v>23.515999999999991</c:v>
                </c:pt>
                <c:pt idx="6145">
                  <c:v>23.52</c:v>
                </c:pt>
                <c:pt idx="6146">
                  <c:v>23.524000000000001</c:v>
                </c:pt>
                <c:pt idx="6147">
                  <c:v>23.527999999999999</c:v>
                </c:pt>
                <c:pt idx="6148">
                  <c:v>23.530999999999999</c:v>
                </c:pt>
                <c:pt idx="6149">
                  <c:v>23.535</c:v>
                </c:pt>
                <c:pt idx="6150">
                  <c:v>23.539000000000001</c:v>
                </c:pt>
                <c:pt idx="6151">
                  <c:v>23.542999999999992</c:v>
                </c:pt>
                <c:pt idx="6152">
                  <c:v>23.547000000000001</c:v>
                </c:pt>
                <c:pt idx="6153">
                  <c:v>23.55</c:v>
                </c:pt>
                <c:pt idx="6154">
                  <c:v>23.553999999999991</c:v>
                </c:pt>
                <c:pt idx="6155">
                  <c:v>23.558</c:v>
                </c:pt>
                <c:pt idx="6156">
                  <c:v>23.561999999999994</c:v>
                </c:pt>
                <c:pt idx="6157">
                  <c:v>23.565999999999988</c:v>
                </c:pt>
                <c:pt idx="6158">
                  <c:v>23.568999999999992</c:v>
                </c:pt>
                <c:pt idx="6159">
                  <c:v>23.573</c:v>
                </c:pt>
                <c:pt idx="6160">
                  <c:v>23.577000000000005</c:v>
                </c:pt>
                <c:pt idx="6161">
                  <c:v>23.581</c:v>
                </c:pt>
                <c:pt idx="6162">
                  <c:v>23.584999999999994</c:v>
                </c:pt>
                <c:pt idx="6163">
                  <c:v>23.588999999999988</c:v>
                </c:pt>
                <c:pt idx="6164">
                  <c:v>23.591999999999999</c:v>
                </c:pt>
                <c:pt idx="6165">
                  <c:v>23.596</c:v>
                </c:pt>
                <c:pt idx="6166">
                  <c:v>23.6</c:v>
                </c:pt>
                <c:pt idx="6167">
                  <c:v>23.603999999999999</c:v>
                </c:pt>
                <c:pt idx="6168">
                  <c:v>23.608000000000001</c:v>
                </c:pt>
                <c:pt idx="6169">
                  <c:v>23.611000000000008</c:v>
                </c:pt>
                <c:pt idx="6170">
                  <c:v>23.614999999999998</c:v>
                </c:pt>
                <c:pt idx="6171">
                  <c:v>23.619000000000007</c:v>
                </c:pt>
                <c:pt idx="6172">
                  <c:v>23.623000000000001</c:v>
                </c:pt>
                <c:pt idx="6173">
                  <c:v>23.626999999999999</c:v>
                </c:pt>
                <c:pt idx="6174">
                  <c:v>23.630000000000006</c:v>
                </c:pt>
                <c:pt idx="6175">
                  <c:v>23.634000000000007</c:v>
                </c:pt>
                <c:pt idx="6176">
                  <c:v>23.638000000000005</c:v>
                </c:pt>
                <c:pt idx="6177">
                  <c:v>23.641999999999999</c:v>
                </c:pt>
                <c:pt idx="6178">
                  <c:v>23.646000000000001</c:v>
                </c:pt>
                <c:pt idx="6179">
                  <c:v>23.650000000000006</c:v>
                </c:pt>
                <c:pt idx="6180">
                  <c:v>23.652999999999999</c:v>
                </c:pt>
                <c:pt idx="6181">
                  <c:v>23.657000000000007</c:v>
                </c:pt>
                <c:pt idx="6182">
                  <c:v>23.661000000000001</c:v>
                </c:pt>
                <c:pt idx="6183">
                  <c:v>23.664999999999999</c:v>
                </c:pt>
                <c:pt idx="6184">
                  <c:v>23.669</c:v>
                </c:pt>
                <c:pt idx="6185">
                  <c:v>23.672000000000001</c:v>
                </c:pt>
                <c:pt idx="6186">
                  <c:v>23.675999999999991</c:v>
                </c:pt>
                <c:pt idx="6187">
                  <c:v>23.68</c:v>
                </c:pt>
                <c:pt idx="6188">
                  <c:v>23.684000000000001</c:v>
                </c:pt>
                <c:pt idx="6189">
                  <c:v>23.687999999999999</c:v>
                </c:pt>
                <c:pt idx="6190">
                  <c:v>23.690999999999999</c:v>
                </c:pt>
                <c:pt idx="6191">
                  <c:v>23.695</c:v>
                </c:pt>
                <c:pt idx="6192">
                  <c:v>23.699000000000005</c:v>
                </c:pt>
                <c:pt idx="6193">
                  <c:v>23.702999999999992</c:v>
                </c:pt>
                <c:pt idx="6194">
                  <c:v>23.707000000000001</c:v>
                </c:pt>
                <c:pt idx="6195">
                  <c:v>23.710999999999999</c:v>
                </c:pt>
                <c:pt idx="6196">
                  <c:v>23.713999999999999</c:v>
                </c:pt>
                <c:pt idx="6197">
                  <c:v>23.718</c:v>
                </c:pt>
                <c:pt idx="6198">
                  <c:v>23.721999999999994</c:v>
                </c:pt>
                <c:pt idx="6199">
                  <c:v>23.725999999999992</c:v>
                </c:pt>
                <c:pt idx="6200">
                  <c:v>23.73</c:v>
                </c:pt>
                <c:pt idx="6201">
                  <c:v>23.733000000000001</c:v>
                </c:pt>
                <c:pt idx="6202">
                  <c:v>23.736999999999991</c:v>
                </c:pt>
                <c:pt idx="6203">
                  <c:v>23.741</c:v>
                </c:pt>
                <c:pt idx="6204">
                  <c:v>23.744999999999994</c:v>
                </c:pt>
                <c:pt idx="6205">
                  <c:v>23.748999999999988</c:v>
                </c:pt>
                <c:pt idx="6206">
                  <c:v>23.751999999999999</c:v>
                </c:pt>
                <c:pt idx="6207">
                  <c:v>23.756</c:v>
                </c:pt>
                <c:pt idx="6208">
                  <c:v>23.759999999999994</c:v>
                </c:pt>
                <c:pt idx="6209">
                  <c:v>23.763999999999992</c:v>
                </c:pt>
                <c:pt idx="6210">
                  <c:v>23.767999999999994</c:v>
                </c:pt>
                <c:pt idx="6211">
                  <c:v>23.771999999999991</c:v>
                </c:pt>
                <c:pt idx="6212">
                  <c:v>23.774999999999999</c:v>
                </c:pt>
                <c:pt idx="6213">
                  <c:v>23.779</c:v>
                </c:pt>
                <c:pt idx="6214">
                  <c:v>23.782999999999991</c:v>
                </c:pt>
                <c:pt idx="6215">
                  <c:v>23.786999999999988</c:v>
                </c:pt>
                <c:pt idx="6216">
                  <c:v>23.791</c:v>
                </c:pt>
                <c:pt idx="6217">
                  <c:v>23.794</c:v>
                </c:pt>
                <c:pt idx="6218">
                  <c:v>23.797999999999991</c:v>
                </c:pt>
                <c:pt idx="6219">
                  <c:v>23.802</c:v>
                </c:pt>
                <c:pt idx="6220">
                  <c:v>23.806000000000001</c:v>
                </c:pt>
                <c:pt idx="6221">
                  <c:v>23.810000000000006</c:v>
                </c:pt>
                <c:pt idx="6222">
                  <c:v>23.812999999999999</c:v>
                </c:pt>
                <c:pt idx="6223">
                  <c:v>23.817000000000007</c:v>
                </c:pt>
                <c:pt idx="6224">
                  <c:v>23.821000000000005</c:v>
                </c:pt>
                <c:pt idx="6225">
                  <c:v>23.824999999999999</c:v>
                </c:pt>
                <c:pt idx="6226">
                  <c:v>23.829000000000001</c:v>
                </c:pt>
                <c:pt idx="6227">
                  <c:v>23.832999999999991</c:v>
                </c:pt>
                <c:pt idx="6228">
                  <c:v>23.835999999999999</c:v>
                </c:pt>
                <c:pt idx="6229">
                  <c:v>23.84</c:v>
                </c:pt>
                <c:pt idx="6230">
                  <c:v>23.844000000000001</c:v>
                </c:pt>
                <c:pt idx="6231">
                  <c:v>23.847999999999999</c:v>
                </c:pt>
                <c:pt idx="6232">
                  <c:v>23.852</c:v>
                </c:pt>
                <c:pt idx="6233">
                  <c:v>23.855</c:v>
                </c:pt>
                <c:pt idx="6234">
                  <c:v>23.859000000000005</c:v>
                </c:pt>
                <c:pt idx="6235">
                  <c:v>23.863</c:v>
                </c:pt>
                <c:pt idx="6236">
                  <c:v>23.867000000000001</c:v>
                </c:pt>
                <c:pt idx="6237">
                  <c:v>23.870999999999999</c:v>
                </c:pt>
                <c:pt idx="6238">
                  <c:v>23.873999999999999</c:v>
                </c:pt>
                <c:pt idx="6239">
                  <c:v>23.878</c:v>
                </c:pt>
                <c:pt idx="6240">
                  <c:v>23.881999999999994</c:v>
                </c:pt>
                <c:pt idx="6241">
                  <c:v>23.885999999999992</c:v>
                </c:pt>
                <c:pt idx="6242">
                  <c:v>23.89</c:v>
                </c:pt>
                <c:pt idx="6243">
                  <c:v>23.893999999999991</c:v>
                </c:pt>
                <c:pt idx="6244">
                  <c:v>23.896999999999991</c:v>
                </c:pt>
                <c:pt idx="6245">
                  <c:v>23.901</c:v>
                </c:pt>
                <c:pt idx="6246">
                  <c:v>23.904999999999994</c:v>
                </c:pt>
                <c:pt idx="6247">
                  <c:v>23.908999999999988</c:v>
                </c:pt>
                <c:pt idx="6248">
                  <c:v>23.913</c:v>
                </c:pt>
                <c:pt idx="6249">
                  <c:v>23.916</c:v>
                </c:pt>
                <c:pt idx="6250">
                  <c:v>23.919999999999995</c:v>
                </c:pt>
                <c:pt idx="6251">
                  <c:v>23.923999999999992</c:v>
                </c:pt>
                <c:pt idx="6252">
                  <c:v>23.927999999999994</c:v>
                </c:pt>
                <c:pt idx="6253">
                  <c:v>23.931999999999999</c:v>
                </c:pt>
                <c:pt idx="6254">
                  <c:v>23.934999999999999</c:v>
                </c:pt>
                <c:pt idx="6255">
                  <c:v>23.939</c:v>
                </c:pt>
                <c:pt idx="6256">
                  <c:v>23.942999999999991</c:v>
                </c:pt>
                <c:pt idx="6257">
                  <c:v>23.946999999999992</c:v>
                </c:pt>
                <c:pt idx="6258">
                  <c:v>23.951000000000001</c:v>
                </c:pt>
                <c:pt idx="6259">
                  <c:v>23.954999999999991</c:v>
                </c:pt>
                <c:pt idx="6260">
                  <c:v>23.957999999999991</c:v>
                </c:pt>
                <c:pt idx="6261">
                  <c:v>23.961999999999993</c:v>
                </c:pt>
                <c:pt idx="6262">
                  <c:v>23.96599999999999</c:v>
                </c:pt>
                <c:pt idx="6263">
                  <c:v>23.97</c:v>
                </c:pt>
                <c:pt idx="6264">
                  <c:v>23.974</c:v>
                </c:pt>
                <c:pt idx="6265">
                  <c:v>23.977</c:v>
                </c:pt>
                <c:pt idx="6266">
                  <c:v>23.981000000000002</c:v>
                </c:pt>
                <c:pt idx="6267">
                  <c:v>23.984999999999992</c:v>
                </c:pt>
                <c:pt idx="6268">
                  <c:v>23.98899999999999</c:v>
                </c:pt>
                <c:pt idx="6269">
                  <c:v>23.992999999999988</c:v>
                </c:pt>
                <c:pt idx="6270">
                  <c:v>23.995999999999988</c:v>
                </c:pt>
                <c:pt idx="6271">
                  <c:v>24</c:v>
                </c:pt>
                <c:pt idx="6272">
                  <c:v>24.004000000000001</c:v>
                </c:pt>
                <c:pt idx="6273">
                  <c:v>24.007999999999999</c:v>
                </c:pt>
                <c:pt idx="6274">
                  <c:v>24.012</c:v>
                </c:pt>
                <c:pt idx="6275">
                  <c:v>24.015999999999991</c:v>
                </c:pt>
                <c:pt idx="6276">
                  <c:v>24.018999999999991</c:v>
                </c:pt>
                <c:pt idx="6277">
                  <c:v>24.023</c:v>
                </c:pt>
                <c:pt idx="6278">
                  <c:v>24.027000000000001</c:v>
                </c:pt>
                <c:pt idx="6279">
                  <c:v>24.030999999999999</c:v>
                </c:pt>
                <c:pt idx="6280">
                  <c:v>24.035</c:v>
                </c:pt>
                <c:pt idx="6281">
                  <c:v>24.038</c:v>
                </c:pt>
                <c:pt idx="6282">
                  <c:v>24.042000000000002</c:v>
                </c:pt>
                <c:pt idx="6283">
                  <c:v>24.045999999999992</c:v>
                </c:pt>
                <c:pt idx="6284">
                  <c:v>24.05</c:v>
                </c:pt>
                <c:pt idx="6285">
                  <c:v>24.053999999999991</c:v>
                </c:pt>
                <c:pt idx="6286">
                  <c:v>24.056999999999999</c:v>
                </c:pt>
                <c:pt idx="6287">
                  <c:v>24.061</c:v>
                </c:pt>
                <c:pt idx="6288">
                  <c:v>24.064999999999994</c:v>
                </c:pt>
                <c:pt idx="6289">
                  <c:v>24.068999999999992</c:v>
                </c:pt>
                <c:pt idx="6290">
                  <c:v>24.073</c:v>
                </c:pt>
                <c:pt idx="6291">
                  <c:v>24.077000000000005</c:v>
                </c:pt>
                <c:pt idx="6292">
                  <c:v>24.08</c:v>
                </c:pt>
                <c:pt idx="6293">
                  <c:v>24.084</c:v>
                </c:pt>
                <c:pt idx="6294">
                  <c:v>24.087999999999994</c:v>
                </c:pt>
                <c:pt idx="6295">
                  <c:v>24.091999999999999</c:v>
                </c:pt>
                <c:pt idx="6296">
                  <c:v>24.096</c:v>
                </c:pt>
                <c:pt idx="6297">
                  <c:v>24.099</c:v>
                </c:pt>
                <c:pt idx="6298">
                  <c:v>24.103000000000005</c:v>
                </c:pt>
                <c:pt idx="6299">
                  <c:v>24.106999999999999</c:v>
                </c:pt>
                <c:pt idx="6300">
                  <c:v>24.111000000000008</c:v>
                </c:pt>
                <c:pt idx="6301">
                  <c:v>24.114999999999998</c:v>
                </c:pt>
                <c:pt idx="6302">
                  <c:v>24.118000000000006</c:v>
                </c:pt>
                <c:pt idx="6303">
                  <c:v>24.122</c:v>
                </c:pt>
                <c:pt idx="6304">
                  <c:v>24.126000000000001</c:v>
                </c:pt>
                <c:pt idx="6305">
                  <c:v>24.130000000000006</c:v>
                </c:pt>
                <c:pt idx="6306">
                  <c:v>24.134000000000007</c:v>
                </c:pt>
                <c:pt idx="6307">
                  <c:v>24.138000000000005</c:v>
                </c:pt>
                <c:pt idx="6308">
                  <c:v>24.140999999999991</c:v>
                </c:pt>
                <c:pt idx="6309">
                  <c:v>24.145</c:v>
                </c:pt>
                <c:pt idx="6310">
                  <c:v>24.149000000000001</c:v>
                </c:pt>
                <c:pt idx="6311">
                  <c:v>24.152999999999999</c:v>
                </c:pt>
                <c:pt idx="6312">
                  <c:v>24.157000000000007</c:v>
                </c:pt>
                <c:pt idx="6313">
                  <c:v>24.16</c:v>
                </c:pt>
                <c:pt idx="6314">
                  <c:v>24.164000000000001</c:v>
                </c:pt>
                <c:pt idx="6315">
                  <c:v>24.167999999999999</c:v>
                </c:pt>
                <c:pt idx="6316">
                  <c:v>24.172000000000001</c:v>
                </c:pt>
                <c:pt idx="6317">
                  <c:v>24.175999999999991</c:v>
                </c:pt>
                <c:pt idx="6318">
                  <c:v>24.178999999999991</c:v>
                </c:pt>
                <c:pt idx="6319">
                  <c:v>24.183</c:v>
                </c:pt>
                <c:pt idx="6320">
                  <c:v>24.187000000000001</c:v>
                </c:pt>
                <c:pt idx="6321">
                  <c:v>24.190999999999999</c:v>
                </c:pt>
                <c:pt idx="6322">
                  <c:v>24.195</c:v>
                </c:pt>
                <c:pt idx="6323">
                  <c:v>24.199000000000005</c:v>
                </c:pt>
                <c:pt idx="6324">
                  <c:v>24.202000000000002</c:v>
                </c:pt>
                <c:pt idx="6325">
                  <c:v>24.206</c:v>
                </c:pt>
                <c:pt idx="6326">
                  <c:v>24.21</c:v>
                </c:pt>
                <c:pt idx="6327">
                  <c:v>24.213999999999999</c:v>
                </c:pt>
                <c:pt idx="6328">
                  <c:v>24.218</c:v>
                </c:pt>
                <c:pt idx="6329">
                  <c:v>24.221</c:v>
                </c:pt>
                <c:pt idx="6330">
                  <c:v>24.224999999999994</c:v>
                </c:pt>
                <c:pt idx="6331">
                  <c:v>24.228999999999992</c:v>
                </c:pt>
                <c:pt idx="6332">
                  <c:v>24.233000000000001</c:v>
                </c:pt>
                <c:pt idx="6333">
                  <c:v>24.236999999999991</c:v>
                </c:pt>
                <c:pt idx="6334">
                  <c:v>24.24</c:v>
                </c:pt>
                <c:pt idx="6335">
                  <c:v>24.244</c:v>
                </c:pt>
                <c:pt idx="6336">
                  <c:v>24.247999999999994</c:v>
                </c:pt>
                <c:pt idx="6337">
                  <c:v>24.251999999999999</c:v>
                </c:pt>
                <c:pt idx="6338">
                  <c:v>24.256</c:v>
                </c:pt>
                <c:pt idx="6339">
                  <c:v>24.259999999999994</c:v>
                </c:pt>
                <c:pt idx="6340">
                  <c:v>24.263000000000002</c:v>
                </c:pt>
                <c:pt idx="6341">
                  <c:v>24.266999999999992</c:v>
                </c:pt>
                <c:pt idx="6342">
                  <c:v>24.271000000000001</c:v>
                </c:pt>
                <c:pt idx="6343">
                  <c:v>24.274999999999999</c:v>
                </c:pt>
                <c:pt idx="6344">
                  <c:v>24.279</c:v>
                </c:pt>
                <c:pt idx="6345">
                  <c:v>24.281999999999993</c:v>
                </c:pt>
                <c:pt idx="6346">
                  <c:v>24.285999999999991</c:v>
                </c:pt>
                <c:pt idx="6347">
                  <c:v>24.29</c:v>
                </c:pt>
                <c:pt idx="6348">
                  <c:v>24.294</c:v>
                </c:pt>
                <c:pt idx="6349">
                  <c:v>24.297999999999991</c:v>
                </c:pt>
                <c:pt idx="6350">
                  <c:v>24.300999999999991</c:v>
                </c:pt>
                <c:pt idx="6351">
                  <c:v>24.305</c:v>
                </c:pt>
                <c:pt idx="6352">
                  <c:v>24.309000000000001</c:v>
                </c:pt>
                <c:pt idx="6353">
                  <c:v>24.312999999999999</c:v>
                </c:pt>
                <c:pt idx="6354">
                  <c:v>24.317000000000007</c:v>
                </c:pt>
                <c:pt idx="6355">
                  <c:v>24.321000000000005</c:v>
                </c:pt>
                <c:pt idx="6356">
                  <c:v>24.324000000000005</c:v>
                </c:pt>
                <c:pt idx="6357">
                  <c:v>24.327999999999999</c:v>
                </c:pt>
                <c:pt idx="6358">
                  <c:v>24.332000000000001</c:v>
                </c:pt>
                <c:pt idx="6359">
                  <c:v>24.335999999999999</c:v>
                </c:pt>
                <c:pt idx="6360">
                  <c:v>24.34</c:v>
                </c:pt>
                <c:pt idx="6361">
                  <c:v>24.343</c:v>
                </c:pt>
                <c:pt idx="6362">
                  <c:v>24.347000000000001</c:v>
                </c:pt>
                <c:pt idx="6363">
                  <c:v>24.350999999999999</c:v>
                </c:pt>
                <c:pt idx="6364">
                  <c:v>24.355</c:v>
                </c:pt>
                <c:pt idx="6365">
                  <c:v>24.359000000000005</c:v>
                </c:pt>
                <c:pt idx="6366">
                  <c:v>24.361999999999991</c:v>
                </c:pt>
                <c:pt idx="6367">
                  <c:v>24.366</c:v>
                </c:pt>
                <c:pt idx="6368">
                  <c:v>24.37</c:v>
                </c:pt>
                <c:pt idx="6369">
                  <c:v>24.373999999999999</c:v>
                </c:pt>
                <c:pt idx="6370">
                  <c:v>24.378</c:v>
                </c:pt>
                <c:pt idx="6371">
                  <c:v>24.381999999999994</c:v>
                </c:pt>
                <c:pt idx="6372">
                  <c:v>24.385000000000002</c:v>
                </c:pt>
                <c:pt idx="6373">
                  <c:v>24.388999999999992</c:v>
                </c:pt>
                <c:pt idx="6374">
                  <c:v>24.393000000000001</c:v>
                </c:pt>
                <c:pt idx="6375">
                  <c:v>24.396999999999991</c:v>
                </c:pt>
                <c:pt idx="6376">
                  <c:v>24.401</c:v>
                </c:pt>
                <c:pt idx="6377">
                  <c:v>24.404</c:v>
                </c:pt>
                <c:pt idx="6378">
                  <c:v>24.407999999999994</c:v>
                </c:pt>
                <c:pt idx="6379">
                  <c:v>24.411999999999999</c:v>
                </c:pt>
                <c:pt idx="6380">
                  <c:v>24.416</c:v>
                </c:pt>
                <c:pt idx="6381">
                  <c:v>24.419999999999995</c:v>
                </c:pt>
                <c:pt idx="6382">
                  <c:v>24.422999999999984</c:v>
                </c:pt>
                <c:pt idx="6383">
                  <c:v>24.427</c:v>
                </c:pt>
                <c:pt idx="6384">
                  <c:v>24.431000000000001</c:v>
                </c:pt>
                <c:pt idx="6385">
                  <c:v>24.434999999999999</c:v>
                </c:pt>
                <c:pt idx="6386">
                  <c:v>24.439</c:v>
                </c:pt>
                <c:pt idx="6387">
                  <c:v>24.442999999999991</c:v>
                </c:pt>
                <c:pt idx="6388">
                  <c:v>24.446000000000002</c:v>
                </c:pt>
                <c:pt idx="6389">
                  <c:v>24.45</c:v>
                </c:pt>
                <c:pt idx="6390">
                  <c:v>24.454000000000001</c:v>
                </c:pt>
                <c:pt idx="6391">
                  <c:v>24.457999999999991</c:v>
                </c:pt>
                <c:pt idx="6392">
                  <c:v>24.461999999999993</c:v>
                </c:pt>
                <c:pt idx="6393">
                  <c:v>24.464999999999993</c:v>
                </c:pt>
                <c:pt idx="6394">
                  <c:v>24.468999999999991</c:v>
                </c:pt>
                <c:pt idx="6395">
                  <c:v>24.472999999999988</c:v>
                </c:pt>
                <c:pt idx="6396">
                  <c:v>24.477</c:v>
                </c:pt>
                <c:pt idx="6397">
                  <c:v>24.481000000000002</c:v>
                </c:pt>
                <c:pt idx="6398">
                  <c:v>24.484999999999992</c:v>
                </c:pt>
                <c:pt idx="6399">
                  <c:v>24.487999999999992</c:v>
                </c:pt>
                <c:pt idx="6400">
                  <c:v>24.491999999999994</c:v>
                </c:pt>
                <c:pt idx="6401">
                  <c:v>24.495999999999988</c:v>
                </c:pt>
                <c:pt idx="6402">
                  <c:v>24.5</c:v>
                </c:pt>
                <c:pt idx="6403">
                  <c:v>24.504000000000001</c:v>
                </c:pt>
                <c:pt idx="6404">
                  <c:v>24.507000000000001</c:v>
                </c:pt>
                <c:pt idx="6405">
                  <c:v>24.510999999999999</c:v>
                </c:pt>
                <c:pt idx="6406">
                  <c:v>24.515000000000001</c:v>
                </c:pt>
                <c:pt idx="6407">
                  <c:v>24.518999999999991</c:v>
                </c:pt>
                <c:pt idx="6408">
                  <c:v>24.523</c:v>
                </c:pt>
                <c:pt idx="6409">
                  <c:v>24.526</c:v>
                </c:pt>
                <c:pt idx="6410">
                  <c:v>24.53</c:v>
                </c:pt>
                <c:pt idx="6411">
                  <c:v>24.533999999999999</c:v>
                </c:pt>
                <c:pt idx="6412">
                  <c:v>24.538</c:v>
                </c:pt>
                <c:pt idx="6413">
                  <c:v>24.542000000000002</c:v>
                </c:pt>
                <c:pt idx="6414">
                  <c:v>24.545999999999992</c:v>
                </c:pt>
                <c:pt idx="6415">
                  <c:v>24.548999999999992</c:v>
                </c:pt>
                <c:pt idx="6416">
                  <c:v>24.553000000000001</c:v>
                </c:pt>
                <c:pt idx="6417">
                  <c:v>24.556999999999999</c:v>
                </c:pt>
                <c:pt idx="6418">
                  <c:v>24.561</c:v>
                </c:pt>
                <c:pt idx="6419">
                  <c:v>24.564999999999994</c:v>
                </c:pt>
                <c:pt idx="6420">
                  <c:v>24.567999999999994</c:v>
                </c:pt>
                <c:pt idx="6421">
                  <c:v>24.571999999999999</c:v>
                </c:pt>
                <c:pt idx="6422">
                  <c:v>24.576000000000001</c:v>
                </c:pt>
                <c:pt idx="6423">
                  <c:v>24.58</c:v>
                </c:pt>
                <c:pt idx="6424">
                  <c:v>24.584</c:v>
                </c:pt>
                <c:pt idx="6425">
                  <c:v>24.587</c:v>
                </c:pt>
                <c:pt idx="6426">
                  <c:v>24.591000000000001</c:v>
                </c:pt>
                <c:pt idx="6427">
                  <c:v>24.594999999999999</c:v>
                </c:pt>
                <c:pt idx="6428">
                  <c:v>24.599</c:v>
                </c:pt>
                <c:pt idx="6429">
                  <c:v>24.603000000000005</c:v>
                </c:pt>
                <c:pt idx="6430">
                  <c:v>24.606999999999999</c:v>
                </c:pt>
                <c:pt idx="6431">
                  <c:v>24.610000000000007</c:v>
                </c:pt>
                <c:pt idx="6432">
                  <c:v>24.614000000000008</c:v>
                </c:pt>
                <c:pt idx="6433">
                  <c:v>24.618000000000006</c:v>
                </c:pt>
                <c:pt idx="6434">
                  <c:v>24.622</c:v>
                </c:pt>
                <c:pt idx="6435">
                  <c:v>24.626000000000001</c:v>
                </c:pt>
                <c:pt idx="6436">
                  <c:v>24.629000000000001</c:v>
                </c:pt>
                <c:pt idx="6437">
                  <c:v>24.632999999999999</c:v>
                </c:pt>
                <c:pt idx="6438">
                  <c:v>24.637000000000008</c:v>
                </c:pt>
                <c:pt idx="6439">
                  <c:v>24.640999999999991</c:v>
                </c:pt>
                <c:pt idx="6440">
                  <c:v>24.645</c:v>
                </c:pt>
                <c:pt idx="6441">
                  <c:v>24.648</c:v>
                </c:pt>
                <c:pt idx="6442">
                  <c:v>24.652000000000001</c:v>
                </c:pt>
                <c:pt idx="6443">
                  <c:v>24.655999999999999</c:v>
                </c:pt>
                <c:pt idx="6444">
                  <c:v>24.66</c:v>
                </c:pt>
                <c:pt idx="6445">
                  <c:v>24.664000000000001</c:v>
                </c:pt>
                <c:pt idx="6446">
                  <c:v>24.667999999999999</c:v>
                </c:pt>
                <c:pt idx="6447">
                  <c:v>24.670999999999999</c:v>
                </c:pt>
                <c:pt idx="6448">
                  <c:v>24.675000000000001</c:v>
                </c:pt>
                <c:pt idx="6449">
                  <c:v>24.678999999999991</c:v>
                </c:pt>
                <c:pt idx="6450">
                  <c:v>24.683</c:v>
                </c:pt>
                <c:pt idx="6451">
                  <c:v>24.687000000000001</c:v>
                </c:pt>
                <c:pt idx="6452">
                  <c:v>24.69</c:v>
                </c:pt>
                <c:pt idx="6453">
                  <c:v>24.693999999999999</c:v>
                </c:pt>
                <c:pt idx="6454">
                  <c:v>24.698</c:v>
                </c:pt>
                <c:pt idx="6455">
                  <c:v>24.702000000000002</c:v>
                </c:pt>
                <c:pt idx="6456">
                  <c:v>24.706</c:v>
                </c:pt>
                <c:pt idx="6457">
                  <c:v>24.709</c:v>
                </c:pt>
                <c:pt idx="6458">
                  <c:v>24.713000000000001</c:v>
                </c:pt>
                <c:pt idx="6459">
                  <c:v>24.716999999999999</c:v>
                </c:pt>
                <c:pt idx="6460">
                  <c:v>24.721</c:v>
                </c:pt>
                <c:pt idx="6461">
                  <c:v>24.724999999999994</c:v>
                </c:pt>
                <c:pt idx="6462">
                  <c:v>24.728999999999992</c:v>
                </c:pt>
                <c:pt idx="6463">
                  <c:v>24.731999999999999</c:v>
                </c:pt>
                <c:pt idx="6464">
                  <c:v>24.736000000000001</c:v>
                </c:pt>
                <c:pt idx="6465">
                  <c:v>24.74</c:v>
                </c:pt>
                <c:pt idx="6466">
                  <c:v>24.744</c:v>
                </c:pt>
                <c:pt idx="6467">
                  <c:v>24.747999999999994</c:v>
                </c:pt>
                <c:pt idx="6468">
                  <c:v>24.751000000000001</c:v>
                </c:pt>
                <c:pt idx="6469">
                  <c:v>24.754999999999999</c:v>
                </c:pt>
                <c:pt idx="6470">
                  <c:v>24.759</c:v>
                </c:pt>
                <c:pt idx="6471">
                  <c:v>24.763000000000002</c:v>
                </c:pt>
                <c:pt idx="6472">
                  <c:v>24.766999999999992</c:v>
                </c:pt>
                <c:pt idx="6473">
                  <c:v>24.77</c:v>
                </c:pt>
                <c:pt idx="6474">
                  <c:v>24.774000000000001</c:v>
                </c:pt>
                <c:pt idx="6475">
                  <c:v>24.777999999999999</c:v>
                </c:pt>
                <c:pt idx="6476">
                  <c:v>24.781999999999993</c:v>
                </c:pt>
                <c:pt idx="6477">
                  <c:v>24.785999999999991</c:v>
                </c:pt>
                <c:pt idx="6478">
                  <c:v>24.79</c:v>
                </c:pt>
                <c:pt idx="6479">
                  <c:v>24.792999999999992</c:v>
                </c:pt>
                <c:pt idx="6480">
                  <c:v>24.797000000000001</c:v>
                </c:pt>
                <c:pt idx="6481">
                  <c:v>24.800999999999991</c:v>
                </c:pt>
                <c:pt idx="6482">
                  <c:v>24.805</c:v>
                </c:pt>
                <c:pt idx="6483">
                  <c:v>24.809000000000001</c:v>
                </c:pt>
                <c:pt idx="6484">
                  <c:v>24.812000000000001</c:v>
                </c:pt>
                <c:pt idx="6485">
                  <c:v>24.815999999999999</c:v>
                </c:pt>
                <c:pt idx="6486">
                  <c:v>24.82</c:v>
                </c:pt>
                <c:pt idx="6487">
                  <c:v>24.824000000000005</c:v>
                </c:pt>
                <c:pt idx="6488">
                  <c:v>24.827999999999999</c:v>
                </c:pt>
                <c:pt idx="6489">
                  <c:v>24.831000000000007</c:v>
                </c:pt>
                <c:pt idx="6490">
                  <c:v>24.835000000000001</c:v>
                </c:pt>
                <c:pt idx="6491">
                  <c:v>24.838999999999999</c:v>
                </c:pt>
                <c:pt idx="6492">
                  <c:v>24.843</c:v>
                </c:pt>
                <c:pt idx="6493">
                  <c:v>24.847000000000001</c:v>
                </c:pt>
                <c:pt idx="6494">
                  <c:v>24.850999999999999</c:v>
                </c:pt>
                <c:pt idx="6495">
                  <c:v>24.853999999999999</c:v>
                </c:pt>
                <c:pt idx="6496">
                  <c:v>24.858000000000001</c:v>
                </c:pt>
                <c:pt idx="6497">
                  <c:v>24.861999999999991</c:v>
                </c:pt>
                <c:pt idx="6498">
                  <c:v>24.866</c:v>
                </c:pt>
                <c:pt idx="6499">
                  <c:v>24.87</c:v>
                </c:pt>
                <c:pt idx="6500">
                  <c:v>24.873000000000001</c:v>
                </c:pt>
                <c:pt idx="6501">
                  <c:v>24.876999999999999</c:v>
                </c:pt>
                <c:pt idx="6502">
                  <c:v>24.881</c:v>
                </c:pt>
                <c:pt idx="6503">
                  <c:v>24.885000000000002</c:v>
                </c:pt>
                <c:pt idx="6504">
                  <c:v>24.888999999999992</c:v>
                </c:pt>
                <c:pt idx="6505">
                  <c:v>24.891999999999999</c:v>
                </c:pt>
                <c:pt idx="6506">
                  <c:v>24.896000000000001</c:v>
                </c:pt>
                <c:pt idx="6507">
                  <c:v>24.9</c:v>
                </c:pt>
                <c:pt idx="6508">
                  <c:v>24.904</c:v>
                </c:pt>
                <c:pt idx="6509">
                  <c:v>24.907999999999994</c:v>
                </c:pt>
                <c:pt idx="6510">
                  <c:v>24.911999999999999</c:v>
                </c:pt>
                <c:pt idx="6511">
                  <c:v>24.914999999999999</c:v>
                </c:pt>
                <c:pt idx="6512">
                  <c:v>24.919</c:v>
                </c:pt>
                <c:pt idx="6513">
                  <c:v>24.922999999999984</c:v>
                </c:pt>
                <c:pt idx="6514">
                  <c:v>24.927</c:v>
                </c:pt>
                <c:pt idx="6515">
                  <c:v>24.931000000000001</c:v>
                </c:pt>
                <c:pt idx="6516">
                  <c:v>24.934000000000001</c:v>
                </c:pt>
                <c:pt idx="6517">
                  <c:v>24.937999999999999</c:v>
                </c:pt>
                <c:pt idx="6518">
                  <c:v>24.941999999999993</c:v>
                </c:pt>
                <c:pt idx="6519">
                  <c:v>24.946000000000002</c:v>
                </c:pt>
                <c:pt idx="6520">
                  <c:v>24.95</c:v>
                </c:pt>
                <c:pt idx="6521">
                  <c:v>24.952999999999992</c:v>
                </c:pt>
                <c:pt idx="6522">
                  <c:v>24.957000000000001</c:v>
                </c:pt>
                <c:pt idx="6523">
                  <c:v>24.960999999999988</c:v>
                </c:pt>
                <c:pt idx="6524">
                  <c:v>24.964999999999993</c:v>
                </c:pt>
                <c:pt idx="6525">
                  <c:v>24.968999999999991</c:v>
                </c:pt>
                <c:pt idx="6526">
                  <c:v>24.972999999999988</c:v>
                </c:pt>
                <c:pt idx="6527">
                  <c:v>24.975999999999992</c:v>
                </c:pt>
                <c:pt idx="6528">
                  <c:v>24.979999999999993</c:v>
                </c:pt>
                <c:pt idx="6529">
                  <c:v>24.984000000000002</c:v>
                </c:pt>
                <c:pt idx="6530">
                  <c:v>24.987999999999992</c:v>
                </c:pt>
                <c:pt idx="6531">
                  <c:v>24.991999999999994</c:v>
                </c:pt>
                <c:pt idx="6532">
                  <c:v>24.994999999999994</c:v>
                </c:pt>
                <c:pt idx="6533">
                  <c:v>24.998999999999988</c:v>
                </c:pt>
                <c:pt idx="6534">
                  <c:v>25.003</c:v>
                </c:pt>
                <c:pt idx="6535">
                  <c:v>25.007000000000001</c:v>
                </c:pt>
                <c:pt idx="6536">
                  <c:v>25.010999999999999</c:v>
                </c:pt>
                <c:pt idx="6537">
                  <c:v>25.013999999999999</c:v>
                </c:pt>
                <c:pt idx="6538">
                  <c:v>25.018000000000001</c:v>
                </c:pt>
                <c:pt idx="6539">
                  <c:v>25.021999999999991</c:v>
                </c:pt>
                <c:pt idx="6540">
                  <c:v>25.026</c:v>
                </c:pt>
                <c:pt idx="6541">
                  <c:v>25.03</c:v>
                </c:pt>
                <c:pt idx="6542">
                  <c:v>25.033999999999999</c:v>
                </c:pt>
                <c:pt idx="6543">
                  <c:v>25.036999999999999</c:v>
                </c:pt>
                <c:pt idx="6544">
                  <c:v>25.041</c:v>
                </c:pt>
                <c:pt idx="6545">
                  <c:v>25.045000000000002</c:v>
                </c:pt>
                <c:pt idx="6546">
                  <c:v>25.048999999999992</c:v>
                </c:pt>
                <c:pt idx="6547">
                  <c:v>25.053000000000001</c:v>
                </c:pt>
                <c:pt idx="6548">
                  <c:v>25.056000000000001</c:v>
                </c:pt>
                <c:pt idx="6549">
                  <c:v>25.06</c:v>
                </c:pt>
                <c:pt idx="6550">
                  <c:v>25.064</c:v>
                </c:pt>
                <c:pt idx="6551">
                  <c:v>25.067999999999994</c:v>
                </c:pt>
                <c:pt idx="6552">
                  <c:v>25.071999999999999</c:v>
                </c:pt>
                <c:pt idx="6553">
                  <c:v>25.074999999999999</c:v>
                </c:pt>
                <c:pt idx="6554">
                  <c:v>25.079000000000001</c:v>
                </c:pt>
                <c:pt idx="6555">
                  <c:v>25.082999999999984</c:v>
                </c:pt>
                <c:pt idx="6556">
                  <c:v>25.087</c:v>
                </c:pt>
                <c:pt idx="6557">
                  <c:v>25.091000000000001</c:v>
                </c:pt>
                <c:pt idx="6558">
                  <c:v>25.094999999999999</c:v>
                </c:pt>
                <c:pt idx="6559">
                  <c:v>25.097999999999999</c:v>
                </c:pt>
                <c:pt idx="6560">
                  <c:v>25.102</c:v>
                </c:pt>
                <c:pt idx="6561">
                  <c:v>25.106000000000005</c:v>
                </c:pt>
                <c:pt idx="6562">
                  <c:v>25.110000000000007</c:v>
                </c:pt>
                <c:pt idx="6563">
                  <c:v>25.114000000000008</c:v>
                </c:pt>
                <c:pt idx="6564">
                  <c:v>25.117000000000008</c:v>
                </c:pt>
                <c:pt idx="6565">
                  <c:v>25.120999999999999</c:v>
                </c:pt>
                <c:pt idx="6566">
                  <c:v>25.125</c:v>
                </c:pt>
                <c:pt idx="6567">
                  <c:v>25.129000000000001</c:v>
                </c:pt>
                <c:pt idx="6568">
                  <c:v>25.132999999999999</c:v>
                </c:pt>
                <c:pt idx="6569">
                  <c:v>25.135999999999999</c:v>
                </c:pt>
                <c:pt idx="6570">
                  <c:v>25.14</c:v>
                </c:pt>
                <c:pt idx="6571">
                  <c:v>25.143999999999991</c:v>
                </c:pt>
                <c:pt idx="6572">
                  <c:v>25.148</c:v>
                </c:pt>
                <c:pt idx="6573">
                  <c:v>25.152000000000001</c:v>
                </c:pt>
                <c:pt idx="6574">
                  <c:v>25.155999999999999</c:v>
                </c:pt>
                <c:pt idx="6575">
                  <c:v>25.158999999999999</c:v>
                </c:pt>
                <c:pt idx="6576">
                  <c:v>25.163</c:v>
                </c:pt>
                <c:pt idx="6577">
                  <c:v>25.167000000000005</c:v>
                </c:pt>
                <c:pt idx="6578">
                  <c:v>25.170999999999999</c:v>
                </c:pt>
                <c:pt idx="6579">
                  <c:v>25.175000000000001</c:v>
                </c:pt>
                <c:pt idx="6580">
                  <c:v>25.178000000000001</c:v>
                </c:pt>
                <c:pt idx="6581">
                  <c:v>25.181999999999999</c:v>
                </c:pt>
                <c:pt idx="6582">
                  <c:v>25.186</c:v>
                </c:pt>
                <c:pt idx="6583">
                  <c:v>25.19</c:v>
                </c:pt>
                <c:pt idx="6584">
                  <c:v>25.193999999999999</c:v>
                </c:pt>
                <c:pt idx="6585">
                  <c:v>25.196999999999999</c:v>
                </c:pt>
                <c:pt idx="6586">
                  <c:v>25.201000000000001</c:v>
                </c:pt>
                <c:pt idx="6587">
                  <c:v>25.204999999999991</c:v>
                </c:pt>
                <c:pt idx="6588">
                  <c:v>25.209</c:v>
                </c:pt>
                <c:pt idx="6589">
                  <c:v>25.213000000000001</c:v>
                </c:pt>
                <c:pt idx="6590">
                  <c:v>25.216999999999999</c:v>
                </c:pt>
                <c:pt idx="6591">
                  <c:v>25.22</c:v>
                </c:pt>
                <c:pt idx="6592">
                  <c:v>25.224</c:v>
                </c:pt>
                <c:pt idx="6593">
                  <c:v>25.228000000000002</c:v>
                </c:pt>
                <c:pt idx="6594">
                  <c:v>25.231999999999999</c:v>
                </c:pt>
                <c:pt idx="6595">
                  <c:v>25.236000000000001</c:v>
                </c:pt>
                <c:pt idx="6596">
                  <c:v>25.239000000000001</c:v>
                </c:pt>
                <c:pt idx="6597">
                  <c:v>25.242999999999988</c:v>
                </c:pt>
                <c:pt idx="6598">
                  <c:v>25.247</c:v>
                </c:pt>
                <c:pt idx="6599">
                  <c:v>25.251000000000001</c:v>
                </c:pt>
                <c:pt idx="6600">
                  <c:v>25.254999999999999</c:v>
                </c:pt>
                <c:pt idx="6601">
                  <c:v>25.257999999999999</c:v>
                </c:pt>
                <c:pt idx="6602">
                  <c:v>25.261999999999993</c:v>
                </c:pt>
                <c:pt idx="6603">
                  <c:v>25.265999999999984</c:v>
                </c:pt>
                <c:pt idx="6604">
                  <c:v>25.27</c:v>
                </c:pt>
                <c:pt idx="6605">
                  <c:v>25.274000000000001</c:v>
                </c:pt>
                <c:pt idx="6606">
                  <c:v>25.277999999999999</c:v>
                </c:pt>
                <c:pt idx="6607">
                  <c:v>25.280999999999988</c:v>
                </c:pt>
                <c:pt idx="6608">
                  <c:v>25.284999999999993</c:v>
                </c:pt>
                <c:pt idx="6609">
                  <c:v>25.288999999999991</c:v>
                </c:pt>
                <c:pt idx="6610">
                  <c:v>25.292999999999992</c:v>
                </c:pt>
                <c:pt idx="6611">
                  <c:v>25.297000000000001</c:v>
                </c:pt>
                <c:pt idx="6612">
                  <c:v>25.3</c:v>
                </c:pt>
                <c:pt idx="6613">
                  <c:v>25.303999999999991</c:v>
                </c:pt>
                <c:pt idx="6614">
                  <c:v>25.308</c:v>
                </c:pt>
                <c:pt idx="6615">
                  <c:v>25.312000000000001</c:v>
                </c:pt>
                <c:pt idx="6616">
                  <c:v>25.315999999999999</c:v>
                </c:pt>
                <c:pt idx="6617">
                  <c:v>25.318999999999999</c:v>
                </c:pt>
                <c:pt idx="6618">
                  <c:v>25.323</c:v>
                </c:pt>
                <c:pt idx="6619">
                  <c:v>25.327000000000005</c:v>
                </c:pt>
                <c:pt idx="6620">
                  <c:v>25.331000000000007</c:v>
                </c:pt>
                <c:pt idx="6621">
                  <c:v>25.335000000000001</c:v>
                </c:pt>
                <c:pt idx="6622">
                  <c:v>25.338999999999999</c:v>
                </c:pt>
                <c:pt idx="6623">
                  <c:v>25.341999999999999</c:v>
                </c:pt>
                <c:pt idx="6624">
                  <c:v>25.346</c:v>
                </c:pt>
                <c:pt idx="6625">
                  <c:v>25.35</c:v>
                </c:pt>
                <c:pt idx="6626">
                  <c:v>25.353999999999999</c:v>
                </c:pt>
                <c:pt idx="6627">
                  <c:v>25.358000000000001</c:v>
                </c:pt>
                <c:pt idx="6628">
                  <c:v>25.361000000000001</c:v>
                </c:pt>
                <c:pt idx="6629">
                  <c:v>25.364999999999991</c:v>
                </c:pt>
                <c:pt idx="6630">
                  <c:v>25.369</c:v>
                </c:pt>
                <c:pt idx="6631">
                  <c:v>25.373000000000001</c:v>
                </c:pt>
                <c:pt idx="6632">
                  <c:v>25.376999999999999</c:v>
                </c:pt>
                <c:pt idx="6633">
                  <c:v>25.38</c:v>
                </c:pt>
                <c:pt idx="6634">
                  <c:v>25.384</c:v>
                </c:pt>
                <c:pt idx="6635">
                  <c:v>25.388000000000002</c:v>
                </c:pt>
                <c:pt idx="6636">
                  <c:v>25.391999999999999</c:v>
                </c:pt>
                <c:pt idx="6637">
                  <c:v>25.396000000000001</c:v>
                </c:pt>
                <c:pt idx="6638">
                  <c:v>25.4</c:v>
                </c:pt>
                <c:pt idx="6639">
                  <c:v>25.402999999999988</c:v>
                </c:pt>
                <c:pt idx="6640">
                  <c:v>25.407</c:v>
                </c:pt>
                <c:pt idx="6641">
                  <c:v>25.411000000000001</c:v>
                </c:pt>
                <c:pt idx="6642">
                  <c:v>25.414999999999999</c:v>
                </c:pt>
                <c:pt idx="6643">
                  <c:v>25.419</c:v>
                </c:pt>
                <c:pt idx="6644">
                  <c:v>25.421999999999993</c:v>
                </c:pt>
                <c:pt idx="6645">
                  <c:v>25.425999999999984</c:v>
                </c:pt>
                <c:pt idx="6646">
                  <c:v>25.43</c:v>
                </c:pt>
                <c:pt idx="6647">
                  <c:v>25.434000000000001</c:v>
                </c:pt>
                <c:pt idx="6648">
                  <c:v>25.437999999999999</c:v>
                </c:pt>
                <c:pt idx="6649">
                  <c:v>25.440999999999988</c:v>
                </c:pt>
                <c:pt idx="6650">
                  <c:v>25.444999999999993</c:v>
                </c:pt>
                <c:pt idx="6651">
                  <c:v>25.449000000000002</c:v>
                </c:pt>
                <c:pt idx="6652">
                  <c:v>25.452999999999992</c:v>
                </c:pt>
                <c:pt idx="6653">
                  <c:v>25.457000000000001</c:v>
                </c:pt>
                <c:pt idx="6654">
                  <c:v>25.460999999999988</c:v>
                </c:pt>
                <c:pt idx="6655">
                  <c:v>25.463999999999988</c:v>
                </c:pt>
                <c:pt idx="6656">
                  <c:v>25.467999999999993</c:v>
                </c:pt>
                <c:pt idx="6657">
                  <c:v>25.471999999999994</c:v>
                </c:pt>
                <c:pt idx="6658">
                  <c:v>25.475999999999992</c:v>
                </c:pt>
                <c:pt idx="6659">
                  <c:v>25.479999999999993</c:v>
                </c:pt>
                <c:pt idx="6660">
                  <c:v>25.48299999999999</c:v>
                </c:pt>
                <c:pt idx="6661">
                  <c:v>25.486999999999984</c:v>
                </c:pt>
                <c:pt idx="6662">
                  <c:v>25.491</c:v>
                </c:pt>
                <c:pt idx="6663">
                  <c:v>25.494999999999994</c:v>
                </c:pt>
                <c:pt idx="6664">
                  <c:v>25.498999999999988</c:v>
                </c:pt>
                <c:pt idx="6665">
                  <c:v>25.501999999999999</c:v>
                </c:pt>
                <c:pt idx="6666">
                  <c:v>25.506</c:v>
                </c:pt>
                <c:pt idx="6667">
                  <c:v>25.51</c:v>
                </c:pt>
                <c:pt idx="6668">
                  <c:v>25.513999999999999</c:v>
                </c:pt>
                <c:pt idx="6669">
                  <c:v>25.518000000000001</c:v>
                </c:pt>
                <c:pt idx="6670">
                  <c:v>25.521999999999991</c:v>
                </c:pt>
                <c:pt idx="6671">
                  <c:v>25.524999999999999</c:v>
                </c:pt>
                <c:pt idx="6672">
                  <c:v>25.529</c:v>
                </c:pt>
                <c:pt idx="6673">
                  <c:v>25.533000000000001</c:v>
                </c:pt>
                <c:pt idx="6674">
                  <c:v>25.536999999999999</c:v>
                </c:pt>
                <c:pt idx="6675">
                  <c:v>25.541</c:v>
                </c:pt>
                <c:pt idx="6676">
                  <c:v>25.544</c:v>
                </c:pt>
                <c:pt idx="6677">
                  <c:v>25.547999999999991</c:v>
                </c:pt>
                <c:pt idx="6678">
                  <c:v>25.552</c:v>
                </c:pt>
                <c:pt idx="6679">
                  <c:v>25.556000000000001</c:v>
                </c:pt>
                <c:pt idx="6680">
                  <c:v>25.56</c:v>
                </c:pt>
                <c:pt idx="6681">
                  <c:v>25.562999999999988</c:v>
                </c:pt>
                <c:pt idx="6682">
                  <c:v>25.567</c:v>
                </c:pt>
                <c:pt idx="6683">
                  <c:v>25.571000000000005</c:v>
                </c:pt>
                <c:pt idx="6684">
                  <c:v>25.574999999999999</c:v>
                </c:pt>
                <c:pt idx="6685">
                  <c:v>25.579000000000001</c:v>
                </c:pt>
                <c:pt idx="6686">
                  <c:v>25.582999999999984</c:v>
                </c:pt>
                <c:pt idx="6687">
                  <c:v>25.585999999999988</c:v>
                </c:pt>
                <c:pt idx="6688">
                  <c:v>25.59</c:v>
                </c:pt>
                <c:pt idx="6689">
                  <c:v>25.594000000000001</c:v>
                </c:pt>
                <c:pt idx="6690">
                  <c:v>25.597999999999999</c:v>
                </c:pt>
                <c:pt idx="6691">
                  <c:v>25.602</c:v>
                </c:pt>
                <c:pt idx="6692">
                  <c:v>25.605</c:v>
                </c:pt>
                <c:pt idx="6693">
                  <c:v>25.609000000000005</c:v>
                </c:pt>
                <c:pt idx="6694">
                  <c:v>25.613000000000007</c:v>
                </c:pt>
                <c:pt idx="6695">
                  <c:v>25.617000000000008</c:v>
                </c:pt>
                <c:pt idx="6696">
                  <c:v>25.620999999999999</c:v>
                </c:pt>
                <c:pt idx="6697">
                  <c:v>25.623999999999999</c:v>
                </c:pt>
                <c:pt idx="6698">
                  <c:v>25.628</c:v>
                </c:pt>
                <c:pt idx="6699">
                  <c:v>25.632000000000001</c:v>
                </c:pt>
                <c:pt idx="6700">
                  <c:v>25.635999999999999</c:v>
                </c:pt>
                <c:pt idx="6701">
                  <c:v>25.64</c:v>
                </c:pt>
                <c:pt idx="6702">
                  <c:v>25.643999999999991</c:v>
                </c:pt>
                <c:pt idx="6703">
                  <c:v>25.646999999999991</c:v>
                </c:pt>
                <c:pt idx="6704">
                  <c:v>25.651000000000007</c:v>
                </c:pt>
                <c:pt idx="6705">
                  <c:v>25.655000000000001</c:v>
                </c:pt>
                <c:pt idx="6706">
                  <c:v>25.658999999999999</c:v>
                </c:pt>
                <c:pt idx="6707">
                  <c:v>25.663</c:v>
                </c:pt>
                <c:pt idx="6708">
                  <c:v>25.666</c:v>
                </c:pt>
                <c:pt idx="6709">
                  <c:v>25.67</c:v>
                </c:pt>
                <c:pt idx="6710">
                  <c:v>25.673999999999999</c:v>
                </c:pt>
                <c:pt idx="6711">
                  <c:v>25.678000000000001</c:v>
                </c:pt>
                <c:pt idx="6712">
                  <c:v>25.681999999999999</c:v>
                </c:pt>
                <c:pt idx="6713">
                  <c:v>25.684999999999999</c:v>
                </c:pt>
                <c:pt idx="6714">
                  <c:v>25.689</c:v>
                </c:pt>
                <c:pt idx="6715">
                  <c:v>25.693000000000001</c:v>
                </c:pt>
                <c:pt idx="6716">
                  <c:v>25.696999999999999</c:v>
                </c:pt>
                <c:pt idx="6717">
                  <c:v>25.701000000000001</c:v>
                </c:pt>
                <c:pt idx="6718">
                  <c:v>25.704999999999991</c:v>
                </c:pt>
                <c:pt idx="6719">
                  <c:v>25.707999999999991</c:v>
                </c:pt>
                <c:pt idx="6720">
                  <c:v>25.712</c:v>
                </c:pt>
                <c:pt idx="6721">
                  <c:v>25.716000000000001</c:v>
                </c:pt>
                <c:pt idx="6722">
                  <c:v>25.72</c:v>
                </c:pt>
                <c:pt idx="6723">
                  <c:v>25.724</c:v>
                </c:pt>
                <c:pt idx="6724">
                  <c:v>25.727</c:v>
                </c:pt>
                <c:pt idx="6725">
                  <c:v>25.731000000000005</c:v>
                </c:pt>
                <c:pt idx="6726">
                  <c:v>25.734999999999999</c:v>
                </c:pt>
                <c:pt idx="6727">
                  <c:v>25.739000000000001</c:v>
                </c:pt>
                <c:pt idx="6728">
                  <c:v>25.742999999999988</c:v>
                </c:pt>
                <c:pt idx="6729">
                  <c:v>25.745999999999988</c:v>
                </c:pt>
                <c:pt idx="6730">
                  <c:v>25.75</c:v>
                </c:pt>
                <c:pt idx="6731">
                  <c:v>25.754000000000001</c:v>
                </c:pt>
                <c:pt idx="6732">
                  <c:v>25.757999999999999</c:v>
                </c:pt>
                <c:pt idx="6733">
                  <c:v>25.761999999999993</c:v>
                </c:pt>
                <c:pt idx="6734">
                  <c:v>25.765999999999984</c:v>
                </c:pt>
                <c:pt idx="6735">
                  <c:v>25.768999999999984</c:v>
                </c:pt>
                <c:pt idx="6736">
                  <c:v>25.773</c:v>
                </c:pt>
                <c:pt idx="6737">
                  <c:v>25.777000000000001</c:v>
                </c:pt>
                <c:pt idx="6738">
                  <c:v>25.780999999999988</c:v>
                </c:pt>
                <c:pt idx="6739">
                  <c:v>25.784999999999993</c:v>
                </c:pt>
                <c:pt idx="6740">
                  <c:v>25.787999999999993</c:v>
                </c:pt>
                <c:pt idx="6741">
                  <c:v>25.792000000000002</c:v>
                </c:pt>
                <c:pt idx="6742">
                  <c:v>25.795999999999992</c:v>
                </c:pt>
                <c:pt idx="6743">
                  <c:v>25.8</c:v>
                </c:pt>
                <c:pt idx="6744">
                  <c:v>25.803999999999991</c:v>
                </c:pt>
                <c:pt idx="6745">
                  <c:v>25.806999999999999</c:v>
                </c:pt>
                <c:pt idx="6746">
                  <c:v>25.811000000000007</c:v>
                </c:pt>
                <c:pt idx="6747">
                  <c:v>25.815000000000001</c:v>
                </c:pt>
                <c:pt idx="6748">
                  <c:v>25.818999999999999</c:v>
                </c:pt>
                <c:pt idx="6749">
                  <c:v>25.823</c:v>
                </c:pt>
                <c:pt idx="6750">
                  <c:v>25.827000000000005</c:v>
                </c:pt>
                <c:pt idx="6751">
                  <c:v>25.830000000000005</c:v>
                </c:pt>
                <c:pt idx="6752">
                  <c:v>25.834000000000007</c:v>
                </c:pt>
                <c:pt idx="6753">
                  <c:v>25.838000000000001</c:v>
                </c:pt>
                <c:pt idx="6754">
                  <c:v>25.841999999999999</c:v>
                </c:pt>
                <c:pt idx="6755">
                  <c:v>25.846</c:v>
                </c:pt>
                <c:pt idx="6756">
                  <c:v>25.849</c:v>
                </c:pt>
                <c:pt idx="6757">
                  <c:v>25.853000000000005</c:v>
                </c:pt>
                <c:pt idx="6758">
                  <c:v>25.856999999999999</c:v>
                </c:pt>
                <c:pt idx="6759">
                  <c:v>25.861000000000001</c:v>
                </c:pt>
                <c:pt idx="6760">
                  <c:v>25.864999999999991</c:v>
                </c:pt>
                <c:pt idx="6761">
                  <c:v>25.867999999999999</c:v>
                </c:pt>
                <c:pt idx="6762">
                  <c:v>25.872</c:v>
                </c:pt>
                <c:pt idx="6763">
                  <c:v>25.876000000000001</c:v>
                </c:pt>
                <c:pt idx="6764">
                  <c:v>25.88</c:v>
                </c:pt>
                <c:pt idx="6765">
                  <c:v>25.884</c:v>
                </c:pt>
                <c:pt idx="6766">
                  <c:v>25.888000000000002</c:v>
                </c:pt>
                <c:pt idx="6767">
                  <c:v>25.890999999999991</c:v>
                </c:pt>
                <c:pt idx="6768">
                  <c:v>25.895</c:v>
                </c:pt>
                <c:pt idx="6769">
                  <c:v>25.899000000000001</c:v>
                </c:pt>
                <c:pt idx="6770">
                  <c:v>25.902999999999988</c:v>
                </c:pt>
                <c:pt idx="6771">
                  <c:v>25.907</c:v>
                </c:pt>
                <c:pt idx="6772">
                  <c:v>25.91</c:v>
                </c:pt>
                <c:pt idx="6773">
                  <c:v>25.914000000000001</c:v>
                </c:pt>
                <c:pt idx="6774">
                  <c:v>25.917999999999999</c:v>
                </c:pt>
                <c:pt idx="6775">
                  <c:v>25.921999999999993</c:v>
                </c:pt>
                <c:pt idx="6776">
                  <c:v>25.925999999999984</c:v>
                </c:pt>
                <c:pt idx="6777">
                  <c:v>25.928999999999984</c:v>
                </c:pt>
                <c:pt idx="6778">
                  <c:v>25.933</c:v>
                </c:pt>
                <c:pt idx="6779">
                  <c:v>25.937000000000001</c:v>
                </c:pt>
                <c:pt idx="6780">
                  <c:v>25.940999999999988</c:v>
                </c:pt>
                <c:pt idx="6781">
                  <c:v>25.944999999999993</c:v>
                </c:pt>
                <c:pt idx="6782">
                  <c:v>25.949000000000002</c:v>
                </c:pt>
                <c:pt idx="6783">
                  <c:v>25.952000000000002</c:v>
                </c:pt>
                <c:pt idx="6784">
                  <c:v>25.956</c:v>
                </c:pt>
                <c:pt idx="6785">
                  <c:v>25.959999999999994</c:v>
                </c:pt>
                <c:pt idx="6786">
                  <c:v>25.963999999999988</c:v>
                </c:pt>
                <c:pt idx="6787">
                  <c:v>25.967999999999993</c:v>
                </c:pt>
                <c:pt idx="6788">
                  <c:v>25.971</c:v>
                </c:pt>
                <c:pt idx="6789">
                  <c:v>25.974999999999994</c:v>
                </c:pt>
                <c:pt idx="6790">
                  <c:v>25.978999999999992</c:v>
                </c:pt>
                <c:pt idx="6791">
                  <c:v>25.98299999999999</c:v>
                </c:pt>
                <c:pt idx="6792">
                  <c:v>25.986999999999984</c:v>
                </c:pt>
                <c:pt idx="6793">
                  <c:v>25.99</c:v>
                </c:pt>
                <c:pt idx="6794">
                  <c:v>25.994</c:v>
                </c:pt>
                <c:pt idx="6795">
                  <c:v>25.997999999999994</c:v>
                </c:pt>
                <c:pt idx="6796">
                  <c:v>26.001999999999999</c:v>
                </c:pt>
                <c:pt idx="6797">
                  <c:v>26.006</c:v>
                </c:pt>
                <c:pt idx="6798">
                  <c:v>26.01</c:v>
                </c:pt>
                <c:pt idx="6799">
                  <c:v>26.013000000000005</c:v>
                </c:pt>
                <c:pt idx="6800">
                  <c:v>26.016999999999999</c:v>
                </c:pt>
                <c:pt idx="6801">
                  <c:v>26.021000000000001</c:v>
                </c:pt>
                <c:pt idx="6802">
                  <c:v>26.024999999999999</c:v>
                </c:pt>
                <c:pt idx="6803">
                  <c:v>26.029</c:v>
                </c:pt>
                <c:pt idx="6804">
                  <c:v>26.032</c:v>
                </c:pt>
                <c:pt idx="6805">
                  <c:v>26.036000000000001</c:v>
                </c:pt>
                <c:pt idx="6806">
                  <c:v>26.04</c:v>
                </c:pt>
                <c:pt idx="6807">
                  <c:v>26.044</c:v>
                </c:pt>
                <c:pt idx="6808">
                  <c:v>26.047999999999991</c:v>
                </c:pt>
                <c:pt idx="6809">
                  <c:v>26.050999999999991</c:v>
                </c:pt>
                <c:pt idx="6810">
                  <c:v>26.055</c:v>
                </c:pt>
                <c:pt idx="6811">
                  <c:v>26.059000000000001</c:v>
                </c:pt>
                <c:pt idx="6812">
                  <c:v>26.062999999999988</c:v>
                </c:pt>
                <c:pt idx="6813">
                  <c:v>26.067</c:v>
                </c:pt>
                <c:pt idx="6814">
                  <c:v>26.071000000000005</c:v>
                </c:pt>
                <c:pt idx="6815">
                  <c:v>26.074000000000005</c:v>
                </c:pt>
                <c:pt idx="6816">
                  <c:v>26.077999999999999</c:v>
                </c:pt>
                <c:pt idx="6817">
                  <c:v>26.081999999999994</c:v>
                </c:pt>
                <c:pt idx="6818">
                  <c:v>26.085999999999988</c:v>
                </c:pt>
                <c:pt idx="6819">
                  <c:v>26.09</c:v>
                </c:pt>
                <c:pt idx="6820">
                  <c:v>26.093</c:v>
                </c:pt>
                <c:pt idx="6821">
                  <c:v>26.097000000000001</c:v>
                </c:pt>
                <c:pt idx="6822">
                  <c:v>26.100999999999999</c:v>
                </c:pt>
                <c:pt idx="6823">
                  <c:v>26.105</c:v>
                </c:pt>
                <c:pt idx="6824">
                  <c:v>26.109000000000005</c:v>
                </c:pt>
                <c:pt idx="6825">
                  <c:v>26.111999999999998</c:v>
                </c:pt>
                <c:pt idx="6826">
                  <c:v>26.116000000000007</c:v>
                </c:pt>
                <c:pt idx="6827">
                  <c:v>26.12</c:v>
                </c:pt>
                <c:pt idx="6828">
                  <c:v>26.123999999999999</c:v>
                </c:pt>
                <c:pt idx="6829">
                  <c:v>26.128</c:v>
                </c:pt>
                <c:pt idx="6830">
                  <c:v>26.132000000000001</c:v>
                </c:pt>
                <c:pt idx="6831">
                  <c:v>26.135000000000005</c:v>
                </c:pt>
                <c:pt idx="6832">
                  <c:v>26.138999999999999</c:v>
                </c:pt>
                <c:pt idx="6833">
                  <c:v>26.143000000000001</c:v>
                </c:pt>
                <c:pt idx="6834">
                  <c:v>26.146999999999991</c:v>
                </c:pt>
                <c:pt idx="6835">
                  <c:v>26.151000000000007</c:v>
                </c:pt>
                <c:pt idx="6836">
                  <c:v>26.154000000000007</c:v>
                </c:pt>
                <c:pt idx="6837">
                  <c:v>26.158000000000001</c:v>
                </c:pt>
                <c:pt idx="6838">
                  <c:v>26.161999999999999</c:v>
                </c:pt>
                <c:pt idx="6839">
                  <c:v>26.166</c:v>
                </c:pt>
                <c:pt idx="6840">
                  <c:v>26.17</c:v>
                </c:pt>
                <c:pt idx="6841">
                  <c:v>26.173999999999999</c:v>
                </c:pt>
                <c:pt idx="6842">
                  <c:v>26.177000000000007</c:v>
                </c:pt>
                <c:pt idx="6843">
                  <c:v>26.181000000000001</c:v>
                </c:pt>
                <c:pt idx="6844">
                  <c:v>26.184999999999999</c:v>
                </c:pt>
                <c:pt idx="6845">
                  <c:v>26.189</c:v>
                </c:pt>
                <c:pt idx="6846">
                  <c:v>26.193000000000001</c:v>
                </c:pt>
                <c:pt idx="6847">
                  <c:v>26.196000000000005</c:v>
                </c:pt>
                <c:pt idx="6848">
                  <c:v>26.2</c:v>
                </c:pt>
                <c:pt idx="6849">
                  <c:v>26.204000000000001</c:v>
                </c:pt>
                <c:pt idx="6850">
                  <c:v>26.207999999999991</c:v>
                </c:pt>
                <c:pt idx="6851">
                  <c:v>26.212</c:v>
                </c:pt>
                <c:pt idx="6852">
                  <c:v>26.215</c:v>
                </c:pt>
                <c:pt idx="6853">
                  <c:v>26.219000000000001</c:v>
                </c:pt>
                <c:pt idx="6854">
                  <c:v>26.222999999999988</c:v>
                </c:pt>
                <c:pt idx="6855">
                  <c:v>26.227</c:v>
                </c:pt>
                <c:pt idx="6856">
                  <c:v>26.231000000000005</c:v>
                </c:pt>
                <c:pt idx="6857">
                  <c:v>26.234999999999999</c:v>
                </c:pt>
                <c:pt idx="6858">
                  <c:v>26.238</c:v>
                </c:pt>
                <c:pt idx="6859">
                  <c:v>26.241999999999994</c:v>
                </c:pt>
                <c:pt idx="6860">
                  <c:v>26.245999999999988</c:v>
                </c:pt>
                <c:pt idx="6861">
                  <c:v>26.25</c:v>
                </c:pt>
                <c:pt idx="6862">
                  <c:v>26.254000000000001</c:v>
                </c:pt>
                <c:pt idx="6863">
                  <c:v>26.257000000000001</c:v>
                </c:pt>
                <c:pt idx="6864">
                  <c:v>26.260999999999992</c:v>
                </c:pt>
                <c:pt idx="6865">
                  <c:v>26.264999999999993</c:v>
                </c:pt>
                <c:pt idx="6866">
                  <c:v>26.268999999999984</c:v>
                </c:pt>
                <c:pt idx="6867">
                  <c:v>26.273</c:v>
                </c:pt>
                <c:pt idx="6868">
                  <c:v>26.276</c:v>
                </c:pt>
                <c:pt idx="6869">
                  <c:v>26.279999999999994</c:v>
                </c:pt>
                <c:pt idx="6870">
                  <c:v>26.283999999999988</c:v>
                </c:pt>
                <c:pt idx="6871">
                  <c:v>26.287999999999993</c:v>
                </c:pt>
                <c:pt idx="6872">
                  <c:v>26.292000000000002</c:v>
                </c:pt>
                <c:pt idx="6873">
                  <c:v>26.295999999999992</c:v>
                </c:pt>
                <c:pt idx="6874">
                  <c:v>26.298999999999992</c:v>
                </c:pt>
                <c:pt idx="6875">
                  <c:v>26.303000000000001</c:v>
                </c:pt>
                <c:pt idx="6876">
                  <c:v>26.306999999999999</c:v>
                </c:pt>
                <c:pt idx="6877">
                  <c:v>26.311000000000007</c:v>
                </c:pt>
                <c:pt idx="6878">
                  <c:v>26.315000000000001</c:v>
                </c:pt>
                <c:pt idx="6879">
                  <c:v>26.318000000000001</c:v>
                </c:pt>
                <c:pt idx="6880">
                  <c:v>26.321999999999999</c:v>
                </c:pt>
                <c:pt idx="6881">
                  <c:v>26.326000000000001</c:v>
                </c:pt>
                <c:pt idx="6882">
                  <c:v>26.330000000000005</c:v>
                </c:pt>
                <c:pt idx="6883">
                  <c:v>26.334000000000007</c:v>
                </c:pt>
                <c:pt idx="6884">
                  <c:v>26.337000000000007</c:v>
                </c:pt>
                <c:pt idx="6885">
                  <c:v>26.341000000000001</c:v>
                </c:pt>
                <c:pt idx="6886">
                  <c:v>26.344999999999999</c:v>
                </c:pt>
                <c:pt idx="6887">
                  <c:v>26.349</c:v>
                </c:pt>
                <c:pt idx="6888">
                  <c:v>26.353000000000005</c:v>
                </c:pt>
                <c:pt idx="6889">
                  <c:v>26.356999999999999</c:v>
                </c:pt>
                <c:pt idx="6890">
                  <c:v>26.36</c:v>
                </c:pt>
                <c:pt idx="6891">
                  <c:v>26.364000000000001</c:v>
                </c:pt>
                <c:pt idx="6892">
                  <c:v>26.367999999999999</c:v>
                </c:pt>
                <c:pt idx="6893">
                  <c:v>26.372</c:v>
                </c:pt>
                <c:pt idx="6894">
                  <c:v>26.376000000000001</c:v>
                </c:pt>
                <c:pt idx="6895">
                  <c:v>26.379000000000001</c:v>
                </c:pt>
                <c:pt idx="6896">
                  <c:v>26.382999999999992</c:v>
                </c:pt>
                <c:pt idx="6897">
                  <c:v>26.387</c:v>
                </c:pt>
                <c:pt idx="6898">
                  <c:v>26.390999999999991</c:v>
                </c:pt>
                <c:pt idx="6899">
                  <c:v>26.395</c:v>
                </c:pt>
                <c:pt idx="6900">
                  <c:v>26.398</c:v>
                </c:pt>
                <c:pt idx="6901">
                  <c:v>26.401999999999994</c:v>
                </c:pt>
                <c:pt idx="6902">
                  <c:v>26.405999999999988</c:v>
                </c:pt>
                <c:pt idx="6903">
                  <c:v>26.41</c:v>
                </c:pt>
                <c:pt idx="6904">
                  <c:v>26.414000000000001</c:v>
                </c:pt>
                <c:pt idx="6905">
                  <c:v>26.417999999999999</c:v>
                </c:pt>
                <c:pt idx="6906">
                  <c:v>26.420999999999992</c:v>
                </c:pt>
                <c:pt idx="6907">
                  <c:v>26.424999999999994</c:v>
                </c:pt>
                <c:pt idx="6908">
                  <c:v>26.428999999999984</c:v>
                </c:pt>
                <c:pt idx="6909">
                  <c:v>26.433</c:v>
                </c:pt>
                <c:pt idx="6910">
                  <c:v>26.437000000000001</c:v>
                </c:pt>
                <c:pt idx="6911">
                  <c:v>26.439999999999994</c:v>
                </c:pt>
                <c:pt idx="6912">
                  <c:v>26.443999999999992</c:v>
                </c:pt>
                <c:pt idx="6913">
                  <c:v>26.447999999999993</c:v>
                </c:pt>
                <c:pt idx="6914">
                  <c:v>26.452000000000002</c:v>
                </c:pt>
                <c:pt idx="6915">
                  <c:v>26.456</c:v>
                </c:pt>
                <c:pt idx="6916">
                  <c:v>26.459</c:v>
                </c:pt>
                <c:pt idx="6917">
                  <c:v>26.46299999999999</c:v>
                </c:pt>
                <c:pt idx="6918">
                  <c:v>26.466999999999988</c:v>
                </c:pt>
                <c:pt idx="6919">
                  <c:v>26.471</c:v>
                </c:pt>
                <c:pt idx="6920">
                  <c:v>26.474999999999994</c:v>
                </c:pt>
                <c:pt idx="6921">
                  <c:v>26.478999999999992</c:v>
                </c:pt>
                <c:pt idx="6922">
                  <c:v>26.481999999999992</c:v>
                </c:pt>
                <c:pt idx="6923">
                  <c:v>26.48599999999999</c:v>
                </c:pt>
                <c:pt idx="6924">
                  <c:v>26.49</c:v>
                </c:pt>
                <c:pt idx="6925">
                  <c:v>26.494</c:v>
                </c:pt>
                <c:pt idx="6926">
                  <c:v>26.497999999999994</c:v>
                </c:pt>
                <c:pt idx="6927">
                  <c:v>26.501000000000001</c:v>
                </c:pt>
                <c:pt idx="6928">
                  <c:v>26.504999999999999</c:v>
                </c:pt>
                <c:pt idx="6929">
                  <c:v>26.509</c:v>
                </c:pt>
                <c:pt idx="6930">
                  <c:v>26.513000000000005</c:v>
                </c:pt>
                <c:pt idx="6931">
                  <c:v>26.516999999999999</c:v>
                </c:pt>
                <c:pt idx="6932">
                  <c:v>26.52</c:v>
                </c:pt>
                <c:pt idx="6933">
                  <c:v>26.524000000000001</c:v>
                </c:pt>
                <c:pt idx="6934">
                  <c:v>26.527999999999999</c:v>
                </c:pt>
                <c:pt idx="6935">
                  <c:v>26.532</c:v>
                </c:pt>
                <c:pt idx="6936">
                  <c:v>26.536000000000001</c:v>
                </c:pt>
                <c:pt idx="6937">
                  <c:v>26.54</c:v>
                </c:pt>
                <c:pt idx="6938">
                  <c:v>26.542999999999992</c:v>
                </c:pt>
                <c:pt idx="6939">
                  <c:v>26.547000000000001</c:v>
                </c:pt>
                <c:pt idx="6940">
                  <c:v>26.550999999999991</c:v>
                </c:pt>
                <c:pt idx="6941">
                  <c:v>26.555</c:v>
                </c:pt>
                <c:pt idx="6942">
                  <c:v>26.559000000000001</c:v>
                </c:pt>
                <c:pt idx="6943">
                  <c:v>26.561999999999994</c:v>
                </c:pt>
                <c:pt idx="6944">
                  <c:v>26.565999999999988</c:v>
                </c:pt>
                <c:pt idx="6945">
                  <c:v>26.57</c:v>
                </c:pt>
                <c:pt idx="6946">
                  <c:v>26.574000000000005</c:v>
                </c:pt>
                <c:pt idx="6947">
                  <c:v>26.577999999999999</c:v>
                </c:pt>
                <c:pt idx="6948">
                  <c:v>26.581</c:v>
                </c:pt>
                <c:pt idx="6949">
                  <c:v>26.584999999999994</c:v>
                </c:pt>
                <c:pt idx="6950">
                  <c:v>26.588999999999988</c:v>
                </c:pt>
                <c:pt idx="6951">
                  <c:v>26.593</c:v>
                </c:pt>
                <c:pt idx="6952">
                  <c:v>26.597000000000001</c:v>
                </c:pt>
                <c:pt idx="6953">
                  <c:v>26.600999999999999</c:v>
                </c:pt>
                <c:pt idx="6954">
                  <c:v>26.603999999999999</c:v>
                </c:pt>
                <c:pt idx="6955">
                  <c:v>26.608000000000001</c:v>
                </c:pt>
                <c:pt idx="6956">
                  <c:v>26.611999999999998</c:v>
                </c:pt>
                <c:pt idx="6957">
                  <c:v>26.616000000000007</c:v>
                </c:pt>
                <c:pt idx="6958">
                  <c:v>26.62</c:v>
                </c:pt>
                <c:pt idx="6959">
                  <c:v>26.623000000000001</c:v>
                </c:pt>
                <c:pt idx="6960">
                  <c:v>26.626999999999999</c:v>
                </c:pt>
                <c:pt idx="6961">
                  <c:v>26.631000000000007</c:v>
                </c:pt>
                <c:pt idx="6962">
                  <c:v>26.635000000000005</c:v>
                </c:pt>
                <c:pt idx="6963">
                  <c:v>26.638999999999999</c:v>
                </c:pt>
                <c:pt idx="6964">
                  <c:v>26.641999999999999</c:v>
                </c:pt>
                <c:pt idx="6965">
                  <c:v>26.646000000000001</c:v>
                </c:pt>
                <c:pt idx="6966">
                  <c:v>26.650000000000006</c:v>
                </c:pt>
                <c:pt idx="6967">
                  <c:v>26.654000000000007</c:v>
                </c:pt>
                <c:pt idx="6968">
                  <c:v>26.658000000000001</c:v>
                </c:pt>
                <c:pt idx="6969">
                  <c:v>26.661999999999999</c:v>
                </c:pt>
                <c:pt idx="6970">
                  <c:v>26.664999999999999</c:v>
                </c:pt>
                <c:pt idx="6971">
                  <c:v>26.669</c:v>
                </c:pt>
                <c:pt idx="6972">
                  <c:v>26.672999999999991</c:v>
                </c:pt>
                <c:pt idx="6973">
                  <c:v>26.677000000000007</c:v>
                </c:pt>
                <c:pt idx="6974">
                  <c:v>26.681000000000001</c:v>
                </c:pt>
                <c:pt idx="6975">
                  <c:v>26.684000000000001</c:v>
                </c:pt>
                <c:pt idx="6976">
                  <c:v>26.687999999999999</c:v>
                </c:pt>
                <c:pt idx="6977">
                  <c:v>26.692</c:v>
                </c:pt>
                <c:pt idx="6978">
                  <c:v>26.696000000000005</c:v>
                </c:pt>
                <c:pt idx="6979">
                  <c:v>26.7</c:v>
                </c:pt>
                <c:pt idx="6980">
                  <c:v>26.702999999999992</c:v>
                </c:pt>
                <c:pt idx="6981">
                  <c:v>26.707000000000001</c:v>
                </c:pt>
                <c:pt idx="6982">
                  <c:v>26.710999999999999</c:v>
                </c:pt>
                <c:pt idx="6983">
                  <c:v>26.715</c:v>
                </c:pt>
                <c:pt idx="6984">
                  <c:v>26.719000000000001</c:v>
                </c:pt>
                <c:pt idx="6985">
                  <c:v>26.722999999999988</c:v>
                </c:pt>
                <c:pt idx="6986">
                  <c:v>26.725999999999992</c:v>
                </c:pt>
                <c:pt idx="6987">
                  <c:v>26.73</c:v>
                </c:pt>
                <c:pt idx="6988">
                  <c:v>26.734000000000005</c:v>
                </c:pt>
                <c:pt idx="6989">
                  <c:v>26.738</c:v>
                </c:pt>
                <c:pt idx="6990">
                  <c:v>26.741999999999994</c:v>
                </c:pt>
                <c:pt idx="6991">
                  <c:v>26.744999999999994</c:v>
                </c:pt>
                <c:pt idx="6992">
                  <c:v>26.748999999999988</c:v>
                </c:pt>
                <c:pt idx="6993">
                  <c:v>26.753</c:v>
                </c:pt>
                <c:pt idx="6994">
                  <c:v>26.757000000000001</c:v>
                </c:pt>
                <c:pt idx="6995">
                  <c:v>26.760999999999992</c:v>
                </c:pt>
                <c:pt idx="6996">
                  <c:v>26.763999999999992</c:v>
                </c:pt>
                <c:pt idx="6997">
                  <c:v>26.767999999999994</c:v>
                </c:pt>
                <c:pt idx="6998">
                  <c:v>26.771999999999991</c:v>
                </c:pt>
                <c:pt idx="6999">
                  <c:v>26.776</c:v>
                </c:pt>
                <c:pt idx="7000">
                  <c:v>26.779999999999994</c:v>
                </c:pt>
                <c:pt idx="7001">
                  <c:v>26.783999999999988</c:v>
                </c:pt>
                <c:pt idx="7002">
                  <c:v>26.786999999999988</c:v>
                </c:pt>
                <c:pt idx="7003">
                  <c:v>26.791</c:v>
                </c:pt>
                <c:pt idx="7004">
                  <c:v>26.795000000000002</c:v>
                </c:pt>
                <c:pt idx="7005">
                  <c:v>26.798999999999992</c:v>
                </c:pt>
                <c:pt idx="7006">
                  <c:v>26.803000000000001</c:v>
                </c:pt>
                <c:pt idx="7007">
                  <c:v>26.806000000000001</c:v>
                </c:pt>
                <c:pt idx="7008">
                  <c:v>26.810000000000006</c:v>
                </c:pt>
                <c:pt idx="7009">
                  <c:v>26.814000000000007</c:v>
                </c:pt>
                <c:pt idx="7010">
                  <c:v>26.818000000000001</c:v>
                </c:pt>
                <c:pt idx="7011">
                  <c:v>26.821999999999999</c:v>
                </c:pt>
                <c:pt idx="7012">
                  <c:v>26.824999999999999</c:v>
                </c:pt>
                <c:pt idx="7013">
                  <c:v>26.829000000000001</c:v>
                </c:pt>
                <c:pt idx="7014">
                  <c:v>26.832999999999991</c:v>
                </c:pt>
                <c:pt idx="7015">
                  <c:v>26.837000000000007</c:v>
                </c:pt>
                <c:pt idx="7016">
                  <c:v>26.841000000000001</c:v>
                </c:pt>
                <c:pt idx="7017">
                  <c:v>26.844999999999999</c:v>
                </c:pt>
                <c:pt idx="7018">
                  <c:v>26.847999999999999</c:v>
                </c:pt>
                <c:pt idx="7019">
                  <c:v>26.852</c:v>
                </c:pt>
                <c:pt idx="7020">
                  <c:v>26.856000000000005</c:v>
                </c:pt>
                <c:pt idx="7021">
                  <c:v>26.86</c:v>
                </c:pt>
                <c:pt idx="7022">
                  <c:v>26.864000000000001</c:v>
                </c:pt>
                <c:pt idx="7023">
                  <c:v>26.867000000000001</c:v>
                </c:pt>
                <c:pt idx="7024">
                  <c:v>26.870999999999999</c:v>
                </c:pt>
                <c:pt idx="7025">
                  <c:v>26.875</c:v>
                </c:pt>
                <c:pt idx="7026">
                  <c:v>26.879000000000001</c:v>
                </c:pt>
                <c:pt idx="7027">
                  <c:v>26.882999999999992</c:v>
                </c:pt>
                <c:pt idx="7028">
                  <c:v>26.885999999999992</c:v>
                </c:pt>
                <c:pt idx="7029">
                  <c:v>26.89</c:v>
                </c:pt>
                <c:pt idx="7030">
                  <c:v>26.893999999999991</c:v>
                </c:pt>
                <c:pt idx="7031">
                  <c:v>26.898</c:v>
                </c:pt>
                <c:pt idx="7032">
                  <c:v>26.901999999999994</c:v>
                </c:pt>
                <c:pt idx="7033">
                  <c:v>26.905999999999988</c:v>
                </c:pt>
                <c:pt idx="7034">
                  <c:v>26.908999999999988</c:v>
                </c:pt>
                <c:pt idx="7035">
                  <c:v>26.913</c:v>
                </c:pt>
                <c:pt idx="7036">
                  <c:v>26.917000000000005</c:v>
                </c:pt>
                <c:pt idx="7037">
                  <c:v>26.920999999999992</c:v>
                </c:pt>
                <c:pt idx="7038">
                  <c:v>26.924999999999994</c:v>
                </c:pt>
                <c:pt idx="7039">
                  <c:v>26.927999999999994</c:v>
                </c:pt>
                <c:pt idx="7040">
                  <c:v>26.931999999999999</c:v>
                </c:pt>
                <c:pt idx="7041">
                  <c:v>26.936</c:v>
                </c:pt>
                <c:pt idx="7042">
                  <c:v>26.939999999999994</c:v>
                </c:pt>
                <c:pt idx="7043">
                  <c:v>26.943999999999992</c:v>
                </c:pt>
                <c:pt idx="7044">
                  <c:v>26.946999999999992</c:v>
                </c:pt>
                <c:pt idx="7045">
                  <c:v>26.951000000000001</c:v>
                </c:pt>
                <c:pt idx="7046">
                  <c:v>26.954999999999991</c:v>
                </c:pt>
                <c:pt idx="7047">
                  <c:v>26.959</c:v>
                </c:pt>
                <c:pt idx="7048">
                  <c:v>26.96299999999999</c:v>
                </c:pt>
                <c:pt idx="7049">
                  <c:v>26.966999999999988</c:v>
                </c:pt>
                <c:pt idx="7050">
                  <c:v>26.97</c:v>
                </c:pt>
                <c:pt idx="7051">
                  <c:v>26.974</c:v>
                </c:pt>
                <c:pt idx="7052">
                  <c:v>26.978000000000002</c:v>
                </c:pt>
                <c:pt idx="7053">
                  <c:v>26.981999999999992</c:v>
                </c:pt>
                <c:pt idx="7054">
                  <c:v>26.98599999999999</c:v>
                </c:pt>
                <c:pt idx="7055">
                  <c:v>26.98899999999999</c:v>
                </c:pt>
                <c:pt idx="7056">
                  <c:v>26.992999999999988</c:v>
                </c:pt>
                <c:pt idx="7057">
                  <c:v>26.997</c:v>
                </c:pt>
                <c:pt idx="7058">
                  <c:v>27.001000000000001</c:v>
                </c:pt>
                <c:pt idx="7059">
                  <c:v>27.004999999999999</c:v>
                </c:pt>
                <c:pt idx="7060">
                  <c:v>27.007999999999999</c:v>
                </c:pt>
                <c:pt idx="7061">
                  <c:v>27.012</c:v>
                </c:pt>
                <c:pt idx="7062">
                  <c:v>27.015999999999991</c:v>
                </c:pt>
                <c:pt idx="7063">
                  <c:v>27.02</c:v>
                </c:pt>
                <c:pt idx="7064">
                  <c:v>27.024000000000001</c:v>
                </c:pt>
                <c:pt idx="7065">
                  <c:v>27.027999999999999</c:v>
                </c:pt>
                <c:pt idx="7066">
                  <c:v>27.030999999999999</c:v>
                </c:pt>
                <c:pt idx="7067">
                  <c:v>27.035</c:v>
                </c:pt>
                <c:pt idx="7068">
                  <c:v>27.039000000000001</c:v>
                </c:pt>
                <c:pt idx="7069">
                  <c:v>27.042999999999992</c:v>
                </c:pt>
                <c:pt idx="7070">
                  <c:v>27.047000000000001</c:v>
                </c:pt>
                <c:pt idx="7071">
                  <c:v>27.05</c:v>
                </c:pt>
                <c:pt idx="7072">
                  <c:v>27.053999999999991</c:v>
                </c:pt>
                <c:pt idx="7073">
                  <c:v>27.058</c:v>
                </c:pt>
                <c:pt idx="7074">
                  <c:v>27.061999999999994</c:v>
                </c:pt>
                <c:pt idx="7075">
                  <c:v>27.065999999999988</c:v>
                </c:pt>
                <c:pt idx="7076">
                  <c:v>27.068999999999992</c:v>
                </c:pt>
                <c:pt idx="7077">
                  <c:v>27.073</c:v>
                </c:pt>
                <c:pt idx="7078">
                  <c:v>27.077000000000005</c:v>
                </c:pt>
                <c:pt idx="7079">
                  <c:v>27.081</c:v>
                </c:pt>
                <c:pt idx="7080">
                  <c:v>27.084999999999994</c:v>
                </c:pt>
                <c:pt idx="7081">
                  <c:v>27.088999999999988</c:v>
                </c:pt>
                <c:pt idx="7082">
                  <c:v>27.091999999999999</c:v>
                </c:pt>
                <c:pt idx="7083">
                  <c:v>27.096</c:v>
                </c:pt>
                <c:pt idx="7084">
                  <c:v>27.1</c:v>
                </c:pt>
                <c:pt idx="7085">
                  <c:v>27.103999999999999</c:v>
                </c:pt>
                <c:pt idx="7086">
                  <c:v>27.108000000000001</c:v>
                </c:pt>
                <c:pt idx="7087">
                  <c:v>27.111000000000008</c:v>
                </c:pt>
                <c:pt idx="7088">
                  <c:v>27.114999999999998</c:v>
                </c:pt>
                <c:pt idx="7089">
                  <c:v>27.119000000000007</c:v>
                </c:pt>
                <c:pt idx="7090">
                  <c:v>27.123000000000001</c:v>
                </c:pt>
                <c:pt idx="7091">
                  <c:v>27.126999999999999</c:v>
                </c:pt>
                <c:pt idx="7092">
                  <c:v>27.130000000000006</c:v>
                </c:pt>
                <c:pt idx="7093">
                  <c:v>27.134000000000007</c:v>
                </c:pt>
                <c:pt idx="7094">
                  <c:v>27.138000000000005</c:v>
                </c:pt>
                <c:pt idx="7095">
                  <c:v>27.141999999999999</c:v>
                </c:pt>
                <c:pt idx="7096">
                  <c:v>27.146000000000001</c:v>
                </c:pt>
                <c:pt idx="7097">
                  <c:v>27.150000000000006</c:v>
                </c:pt>
                <c:pt idx="7098">
                  <c:v>27.152999999999999</c:v>
                </c:pt>
                <c:pt idx="7099">
                  <c:v>27.157000000000007</c:v>
                </c:pt>
                <c:pt idx="7100">
                  <c:v>27.161000000000001</c:v>
                </c:pt>
                <c:pt idx="7101">
                  <c:v>27.164999999999999</c:v>
                </c:pt>
                <c:pt idx="7102">
                  <c:v>27.169</c:v>
                </c:pt>
                <c:pt idx="7103">
                  <c:v>27.172000000000001</c:v>
                </c:pt>
                <c:pt idx="7104">
                  <c:v>27.175999999999991</c:v>
                </c:pt>
                <c:pt idx="7105">
                  <c:v>27.18</c:v>
                </c:pt>
                <c:pt idx="7106">
                  <c:v>27.184000000000001</c:v>
                </c:pt>
                <c:pt idx="7107">
                  <c:v>27.187999999999999</c:v>
                </c:pt>
                <c:pt idx="7108">
                  <c:v>27.190999999999999</c:v>
                </c:pt>
                <c:pt idx="7109">
                  <c:v>27.195</c:v>
                </c:pt>
                <c:pt idx="7110">
                  <c:v>27.199000000000005</c:v>
                </c:pt>
                <c:pt idx="7111">
                  <c:v>27.202999999999992</c:v>
                </c:pt>
                <c:pt idx="7112">
                  <c:v>27.207000000000001</c:v>
                </c:pt>
                <c:pt idx="7113">
                  <c:v>27.210999999999999</c:v>
                </c:pt>
                <c:pt idx="7114">
                  <c:v>27.213999999999999</c:v>
                </c:pt>
                <c:pt idx="7115">
                  <c:v>27.218</c:v>
                </c:pt>
                <c:pt idx="7116">
                  <c:v>27.221999999999994</c:v>
                </c:pt>
                <c:pt idx="7117">
                  <c:v>27.225999999999992</c:v>
                </c:pt>
                <c:pt idx="7118">
                  <c:v>27.23</c:v>
                </c:pt>
                <c:pt idx="7119">
                  <c:v>27.233000000000001</c:v>
                </c:pt>
                <c:pt idx="7120">
                  <c:v>27.236999999999991</c:v>
                </c:pt>
                <c:pt idx="7121">
                  <c:v>27.241</c:v>
                </c:pt>
                <c:pt idx="7122">
                  <c:v>27.244999999999994</c:v>
                </c:pt>
                <c:pt idx="7123">
                  <c:v>27.248999999999988</c:v>
                </c:pt>
                <c:pt idx="7124">
                  <c:v>27.251999999999999</c:v>
                </c:pt>
                <c:pt idx="7125">
                  <c:v>27.256</c:v>
                </c:pt>
                <c:pt idx="7126">
                  <c:v>27.259999999999994</c:v>
                </c:pt>
                <c:pt idx="7127">
                  <c:v>27.263999999999992</c:v>
                </c:pt>
                <c:pt idx="7128">
                  <c:v>27.267999999999994</c:v>
                </c:pt>
                <c:pt idx="7129">
                  <c:v>27.271999999999991</c:v>
                </c:pt>
                <c:pt idx="7130">
                  <c:v>27.274999999999999</c:v>
                </c:pt>
                <c:pt idx="7131">
                  <c:v>27.279</c:v>
                </c:pt>
                <c:pt idx="7132">
                  <c:v>27.282999999999991</c:v>
                </c:pt>
                <c:pt idx="7133">
                  <c:v>27.286999999999988</c:v>
                </c:pt>
                <c:pt idx="7134">
                  <c:v>27.291</c:v>
                </c:pt>
                <c:pt idx="7135">
                  <c:v>27.294</c:v>
                </c:pt>
                <c:pt idx="7136">
                  <c:v>27.297999999999991</c:v>
                </c:pt>
                <c:pt idx="7137">
                  <c:v>27.302</c:v>
                </c:pt>
                <c:pt idx="7138">
                  <c:v>27.306000000000001</c:v>
                </c:pt>
                <c:pt idx="7139">
                  <c:v>27.310000000000006</c:v>
                </c:pt>
                <c:pt idx="7140">
                  <c:v>27.312999999999999</c:v>
                </c:pt>
                <c:pt idx="7141">
                  <c:v>27.317000000000007</c:v>
                </c:pt>
                <c:pt idx="7142">
                  <c:v>27.321000000000005</c:v>
                </c:pt>
                <c:pt idx="7143">
                  <c:v>27.324999999999999</c:v>
                </c:pt>
                <c:pt idx="7144">
                  <c:v>27.329000000000001</c:v>
                </c:pt>
                <c:pt idx="7145">
                  <c:v>27.332999999999991</c:v>
                </c:pt>
                <c:pt idx="7146">
                  <c:v>27.335999999999999</c:v>
                </c:pt>
                <c:pt idx="7147">
                  <c:v>27.34</c:v>
                </c:pt>
                <c:pt idx="7148">
                  <c:v>27.344000000000001</c:v>
                </c:pt>
                <c:pt idx="7149">
                  <c:v>27.347999999999999</c:v>
                </c:pt>
                <c:pt idx="7150">
                  <c:v>27.352</c:v>
                </c:pt>
                <c:pt idx="7151">
                  <c:v>27.355</c:v>
                </c:pt>
                <c:pt idx="7152">
                  <c:v>27.359000000000005</c:v>
                </c:pt>
                <c:pt idx="7153">
                  <c:v>27.363</c:v>
                </c:pt>
                <c:pt idx="7154">
                  <c:v>27.367000000000001</c:v>
                </c:pt>
                <c:pt idx="7155">
                  <c:v>27.370999999999999</c:v>
                </c:pt>
                <c:pt idx="7156">
                  <c:v>27.373999999999999</c:v>
                </c:pt>
                <c:pt idx="7157">
                  <c:v>27.378</c:v>
                </c:pt>
                <c:pt idx="7158">
                  <c:v>27.381999999999994</c:v>
                </c:pt>
                <c:pt idx="7159">
                  <c:v>27.385999999999992</c:v>
                </c:pt>
                <c:pt idx="7160">
                  <c:v>27.39</c:v>
                </c:pt>
                <c:pt idx="7161">
                  <c:v>27.393999999999991</c:v>
                </c:pt>
                <c:pt idx="7162">
                  <c:v>27.396999999999991</c:v>
                </c:pt>
                <c:pt idx="7163">
                  <c:v>27.401</c:v>
                </c:pt>
                <c:pt idx="7164">
                  <c:v>27.404999999999994</c:v>
                </c:pt>
                <c:pt idx="7165">
                  <c:v>27.408999999999988</c:v>
                </c:pt>
                <c:pt idx="7166">
                  <c:v>27.413</c:v>
                </c:pt>
                <c:pt idx="7167">
                  <c:v>27.416</c:v>
                </c:pt>
                <c:pt idx="7168">
                  <c:v>27.419999999999995</c:v>
                </c:pt>
                <c:pt idx="7169">
                  <c:v>27.423999999999992</c:v>
                </c:pt>
                <c:pt idx="7170">
                  <c:v>27.427999999999994</c:v>
                </c:pt>
                <c:pt idx="7171">
                  <c:v>27.431999999999999</c:v>
                </c:pt>
                <c:pt idx="7172">
                  <c:v>27.434999999999999</c:v>
                </c:pt>
                <c:pt idx="7173">
                  <c:v>27.439</c:v>
                </c:pt>
                <c:pt idx="7174">
                  <c:v>27.442999999999991</c:v>
                </c:pt>
                <c:pt idx="7175">
                  <c:v>27.446999999999992</c:v>
                </c:pt>
                <c:pt idx="7176">
                  <c:v>27.451000000000001</c:v>
                </c:pt>
                <c:pt idx="7177">
                  <c:v>27.454999999999991</c:v>
                </c:pt>
                <c:pt idx="7178">
                  <c:v>27.457999999999991</c:v>
                </c:pt>
                <c:pt idx="7179">
                  <c:v>27.461999999999993</c:v>
                </c:pt>
                <c:pt idx="7180">
                  <c:v>27.46599999999999</c:v>
                </c:pt>
                <c:pt idx="7181">
                  <c:v>27.47</c:v>
                </c:pt>
                <c:pt idx="7182">
                  <c:v>27.474</c:v>
                </c:pt>
                <c:pt idx="7183">
                  <c:v>27.477</c:v>
                </c:pt>
                <c:pt idx="7184">
                  <c:v>27.481000000000002</c:v>
                </c:pt>
                <c:pt idx="7185">
                  <c:v>27.484999999999992</c:v>
                </c:pt>
                <c:pt idx="7186">
                  <c:v>27.48899999999999</c:v>
                </c:pt>
                <c:pt idx="7187">
                  <c:v>27.492999999999988</c:v>
                </c:pt>
                <c:pt idx="7188">
                  <c:v>27.495999999999988</c:v>
                </c:pt>
                <c:pt idx="7189">
                  <c:v>27.5</c:v>
                </c:pt>
                <c:pt idx="7190">
                  <c:v>27.504000000000001</c:v>
                </c:pt>
                <c:pt idx="7191">
                  <c:v>27.507999999999999</c:v>
                </c:pt>
                <c:pt idx="7192">
                  <c:v>27.512</c:v>
                </c:pt>
                <c:pt idx="7193">
                  <c:v>27.515999999999991</c:v>
                </c:pt>
                <c:pt idx="7194">
                  <c:v>27.518999999999991</c:v>
                </c:pt>
                <c:pt idx="7195">
                  <c:v>27.523</c:v>
                </c:pt>
                <c:pt idx="7196">
                  <c:v>27.527000000000001</c:v>
                </c:pt>
                <c:pt idx="7197">
                  <c:v>27.530999999999999</c:v>
                </c:pt>
                <c:pt idx="7198">
                  <c:v>27.535</c:v>
                </c:pt>
                <c:pt idx="7199">
                  <c:v>27.538</c:v>
                </c:pt>
                <c:pt idx="7200">
                  <c:v>27.542000000000002</c:v>
                </c:pt>
                <c:pt idx="7201">
                  <c:v>27.545999999999992</c:v>
                </c:pt>
                <c:pt idx="7202">
                  <c:v>27.55</c:v>
                </c:pt>
                <c:pt idx="7203">
                  <c:v>27.553999999999991</c:v>
                </c:pt>
                <c:pt idx="7204">
                  <c:v>27.556999999999999</c:v>
                </c:pt>
                <c:pt idx="7205">
                  <c:v>27.561</c:v>
                </c:pt>
                <c:pt idx="7206">
                  <c:v>27.564999999999994</c:v>
                </c:pt>
                <c:pt idx="7207">
                  <c:v>27.568999999999992</c:v>
                </c:pt>
                <c:pt idx="7208">
                  <c:v>27.573</c:v>
                </c:pt>
                <c:pt idx="7209">
                  <c:v>27.577000000000005</c:v>
                </c:pt>
                <c:pt idx="7210">
                  <c:v>27.58</c:v>
                </c:pt>
                <c:pt idx="7211">
                  <c:v>27.584</c:v>
                </c:pt>
                <c:pt idx="7212">
                  <c:v>27.587999999999994</c:v>
                </c:pt>
                <c:pt idx="7213">
                  <c:v>27.591999999999999</c:v>
                </c:pt>
                <c:pt idx="7214">
                  <c:v>27.596</c:v>
                </c:pt>
                <c:pt idx="7215">
                  <c:v>27.599</c:v>
                </c:pt>
                <c:pt idx="7216">
                  <c:v>27.603000000000005</c:v>
                </c:pt>
                <c:pt idx="7217">
                  <c:v>27.606999999999999</c:v>
                </c:pt>
                <c:pt idx="7218">
                  <c:v>27.611000000000008</c:v>
                </c:pt>
                <c:pt idx="7219">
                  <c:v>27.614999999999998</c:v>
                </c:pt>
                <c:pt idx="7220">
                  <c:v>27.618000000000006</c:v>
                </c:pt>
                <c:pt idx="7221">
                  <c:v>27.622</c:v>
                </c:pt>
                <c:pt idx="7222">
                  <c:v>27.626000000000001</c:v>
                </c:pt>
                <c:pt idx="7223">
                  <c:v>27.630000000000006</c:v>
                </c:pt>
                <c:pt idx="7224">
                  <c:v>27.634000000000007</c:v>
                </c:pt>
                <c:pt idx="7225">
                  <c:v>27.638000000000005</c:v>
                </c:pt>
                <c:pt idx="7226">
                  <c:v>27.640999999999991</c:v>
                </c:pt>
                <c:pt idx="7227">
                  <c:v>27.645</c:v>
                </c:pt>
                <c:pt idx="7228">
                  <c:v>27.649000000000001</c:v>
                </c:pt>
                <c:pt idx="7229">
                  <c:v>27.652999999999999</c:v>
                </c:pt>
                <c:pt idx="7230">
                  <c:v>27.657000000000007</c:v>
                </c:pt>
                <c:pt idx="7231">
                  <c:v>27.66</c:v>
                </c:pt>
                <c:pt idx="7232">
                  <c:v>27.664000000000001</c:v>
                </c:pt>
                <c:pt idx="7233">
                  <c:v>27.667999999999999</c:v>
                </c:pt>
                <c:pt idx="7234">
                  <c:v>27.672000000000001</c:v>
                </c:pt>
                <c:pt idx="7235">
                  <c:v>27.675999999999991</c:v>
                </c:pt>
                <c:pt idx="7236">
                  <c:v>27.678999999999991</c:v>
                </c:pt>
                <c:pt idx="7237">
                  <c:v>27.683</c:v>
                </c:pt>
                <c:pt idx="7238">
                  <c:v>27.687000000000001</c:v>
                </c:pt>
                <c:pt idx="7239">
                  <c:v>27.690999999999999</c:v>
                </c:pt>
                <c:pt idx="7240">
                  <c:v>27.695</c:v>
                </c:pt>
                <c:pt idx="7241">
                  <c:v>27.699000000000005</c:v>
                </c:pt>
                <c:pt idx="7242">
                  <c:v>27.702000000000002</c:v>
                </c:pt>
                <c:pt idx="7243">
                  <c:v>27.706</c:v>
                </c:pt>
                <c:pt idx="7244">
                  <c:v>27.71</c:v>
                </c:pt>
                <c:pt idx="7245">
                  <c:v>27.713999999999999</c:v>
                </c:pt>
                <c:pt idx="7246">
                  <c:v>27.718</c:v>
                </c:pt>
                <c:pt idx="7247">
                  <c:v>27.721</c:v>
                </c:pt>
                <c:pt idx="7248">
                  <c:v>27.724999999999994</c:v>
                </c:pt>
                <c:pt idx="7249">
                  <c:v>27.728999999999992</c:v>
                </c:pt>
                <c:pt idx="7250">
                  <c:v>27.733000000000001</c:v>
                </c:pt>
                <c:pt idx="7251">
                  <c:v>27.736999999999991</c:v>
                </c:pt>
                <c:pt idx="7252">
                  <c:v>27.74</c:v>
                </c:pt>
                <c:pt idx="7253">
                  <c:v>27.744</c:v>
                </c:pt>
                <c:pt idx="7254">
                  <c:v>27.747999999999994</c:v>
                </c:pt>
                <c:pt idx="7255">
                  <c:v>27.751999999999999</c:v>
                </c:pt>
                <c:pt idx="7256">
                  <c:v>27.756</c:v>
                </c:pt>
                <c:pt idx="7257">
                  <c:v>27.759999999999994</c:v>
                </c:pt>
                <c:pt idx="7258">
                  <c:v>27.763000000000002</c:v>
                </c:pt>
                <c:pt idx="7259">
                  <c:v>27.766999999999992</c:v>
                </c:pt>
                <c:pt idx="7260">
                  <c:v>27.771000000000001</c:v>
                </c:pt>
                <c:pt idx="7261">
                  <c:v>27.774999999999999</c:v>
                </c:pt>
                <c:pt idx="7262">
                  <c:v>27.779</c:v>
                </c:pt>
                <c:pt idx="7263">
                  <c:v>27.781999999999993</c:v>
                </c:pt>
                <c:pt idx="7264">
                  <c:v>27.785999999999991</c:v>
                </c:pt>
                <c:pt idx="7265">
                  <c:v>27.79</c:v>
                </c:pt>
                <c:pt idx="7266">
                  <c:v>27.794</c:v>
                </c:pt>
                <c:pt idx="7267">
                  <c:v>27.797999999999991</c:v>
                </c:pt>
                <c:pt idx="7268">
                  <c:v>27.800999999999991</c:v>
                </c:pt>
                <c:pt idx="7269">
                  <c:v>27.805</c:v>
                </c:pt>
                <c:pt idx="7270">
                  <c:v>27.809000000000001</c:v>
                </c:pt>
                <c:pt idx="7271">
                  <c:v>27.812999999999999</c:v>
                </c:pt>
                <c:pt idx="7272">
                  <c:v>27.817000000000007</c:v>
                </c:pt>
                <c:pt idx="7273">
                  <c:v>27.821000000000005</c:v>
                </c:pt>
                <c:pt idx="7274">
                  <c:v>27.824000000000005</c:v>
                </c:pt>
                <c:pt idx="7275">
                  <c:v>27.827999999999999</c:v>
                </c:pt>
                <c:pt idx="7276">
                  <c:v>27.832000000000001</c:v>
                </c:pt>
                <c:pt idx="7277">
                  <c:v>27.835999999999999</c:v>
                </c:pt>
                <c:pt idx="7278">
                  <c:v>27.84</c:v>
                </c:pt>
                <c:pt idx="7279">
                  <c:v>27.843</c:v>
                </c:pt>
                <c:pt idx="7280">
                  <c:v>27.847000000000001</c:v>
                </c:pt>
                <c:pt idx="7281">
                  <c:v>27.850999999999999</c:v>
                </c:pt>
                <c:pt idx="7282">
                  <c:v>27.855</c:v>
                </c:pt>
                <c:pt idx="7283">
                  <c:v>27.859000000000005</c:v>
                </c:pt>
                <c:pt idx="7284">
                  <c:v>27.861999999999991</c:v>
                </c:pt>
                <c:pt idx="7285">
                  <c:v>27.866</c:v>
                </c:pt>
                <c:pt idx="7286">
                  <c:v>27.87</c:v>
                </c:pt>
                <c:pt idx="7287">
                  <c:v>27.873999999999999</c:v>
                </c:pt>
                <c:pt idx="7288">
                  <c:v>27.878</c:v>
                </c:pt>
                <c:pt idx="7289">
                  <c:v>27.881999999999994</c:v>
                </c:pt>
                <c:pt idx="7290">
                  <c:v>27.885000000000002</c:v>
                </c:pt>
                <c:pt idx="7291">
                  <c:v>27.888999999999992</c:v>
                </c:pt>
                <c:pt idx="7292">
                  <c:v>27.893000000000001</c:v>
                </c:pt>
                <c:pt idx="7293">
                  <c:v>27.896999999999991</c:v>
                </c:pt>
                <c:pt idx="7294">
                  <c:v>27.901</c:v>
                </c:pt>
                <c:pt idx="7295">
                  <c:v>27.904</c:v>
                </c:pt>
                <c:pt idx="7296">
                  <c:v>27.907999999999994</c:v>
                </c:pt>
                <c:pt idx="7297">
                  <c:v>27.911999999999999</c:v>
                </c:pt>
                <c:pt idx="7298">
                  <c:v>27.916</c:v>
                </c:pt>
                <c:pt idx="7299">
                  <c:v>27.919999999999995</c:v>
                </c:pt>
                <c:pt idx="7300">
                  <c:v>27.923999999999992</c:v>
                </c:pt>
                <c:pt idx="7301">
                  <c:v>27.927</c:v>
                </c:pt>
                <c:pt idx="7302">
                  <c:v>27.931000000000001</c:v>
                </c:pt>
                <c:pt idx="7303">
                  <c:v>27.934999999999999</c:v>
                </c:pt>
                <c:pt idx="7304">
                  <c:v>27.939</c:v>
                </c:pt>
                <c:pt idx="7305">
                  <c:v>27.942999999999991</c:v>
                </c:pt>
                <c:pt idx="7306">
                  <c:v>27.946000000000002</c:v>
                </c:pt>
                <c:pt idx="7307">
                  <c:v>27.95</c:v>
                </c:pt>
                <c:pt idx="7308">
                  <c:v>27.954000000000001</c:v>
                </c:pt>
                <c:pt idx="7309">
                  <c:v>27.957999999999991</c:v>
                </c:pt>
                <c:pt idx="7310">
                  <c:v>27.961999999999993</c:v>
                </c:pt>
                <c:pt idx="7311">
                  <c:v>27.964999999999993</c:v>
                </c:pt>
                <c:pt idx="7312">
                  <c:v>27.968999999999991</c:v>
                </c:pt>
                <c:pt idx="7313">
                  <c:v>27.972999999999988</c:v>
                </c:pt>
                <c:pt idx="7314">
                  <c:v>27.977</c:v>
                </c:pt>
                <c:pt idx="7315">
                  <c:v>27.981000000000002</c:v>
                </c:pt>
                <c:pt idx="7316">
                  <c:v>27.984999999999992</c:v>
                </c:pt>
                <c:pt idx="7317">
                  <c:v>27.987999999999992</c:v>
                </c:pt>
                <c:pt idx="7318">
                  <c:v>27.991999999999994</c:v>
                </c:pt>
                <c:pt idx="7319">
                  <c:v>27.995999999999988</c:v>
                </c:pt>
                <c:pt idx="7320">
                  <c:v>28</c:v>
                </c:pt>
                <c:pt idx="7321">
                  <c:v>28.004000000000001</c:v>
                </c:pt>
                <c:pt idx="7322">
                  <c:v>28.007000000000001</c:v>
                </c:pt>
                <c:pt idx="7323">
                  <c:v>28.010999999999999</c:v>
                </c:pt>
                <c:pt idx="7324">
                  <c:v>28.015000000000001</c:v>
                </c:pt>
                <c:pt idx="7325">
                  <c:v>28.018999999999991</c:v>
                </c:pt>
                <c:pt idx="7326">
                  <c:v>28.023</c:v>
                </c:pt>
                <c:pt idx="7327">
                  <c:v>28.026</c:v>
                </c:pt>
                <c:pt idx="7328">
                  <c:v>28.03</c:v>
                </c:pt>
                <c:pt idx="7329">
                  <c:v>28.033999999999999</c:v>
                </c:pt>
                <c:pt idx="7330">
                  <c:v>28.038</c:v>
                </c:pt>
                <c:pt idx="7331">
                  <c:v>28.042000000000002</c:v>
                </c:pt>
                <c:pt idx="7332">
                  <c:v>28.045999999999992</c:v>
                </c:pt>
                <c:pt idx="7333">
                  <c:v>28.048999999999992</c:v>
                </c:pt>
                <c:pt idx="7334">
                  <c:v>28.053000000000001</c:v>
                </c:pt>
                <c:pt idx="7335">
                  <c:v>28.056999999999999</c:v>
                </c:pt>
                <c:pt idx="7336">
                  <c:v>28.061</c:v>
                </c:pt>
                <c:pt idx="7337">
                  <c:v>28.064999999999994</c:v>
                </c:pt>
                <c:pt idx="7338">
                  <c:v>28.067999999999994</c:v>
                </c:pt>
                <c:pt idx="7339">
                  <c:v>28.071999999999999</c:v>
                </c:pt>
                <c:pt idx="7340">
                  <c:v>28.076000000000001</c:v>
                </c:pt>
                <c:pt idx="7341">
                  <c:v>28.08</c:v>
                </c:pt>
                <c:pt idx="7342">
                  <c:v>28.084</c:v>
                </c:pt>
                <c:pt idx="7343">
                  <c:v>28.087</c:v>
                </c:pt>
                <c:pt idx="7344">
                  <c:v>28.091000000000001</c:v>
                </c:pt>
                <c:pt idx="7345">
                  <c:v>28.094999999999999</c:v>
                </c:pt>
                <c:pt idx="7346">
                  <c:v>28.099</c:v>
                </c:pt>
                <c:pt idx="7347">
                  <c:v>28.103000000000005</c:v>
                </c:pt>
                <c:pt idx="7348">
                  <c:v>28.106999999999999</c:v>
                </c:pt>
                <c:pt idx="7349">
                  <c:v>28.110000000000007</c:v>
                </c:pt>
                <c:pt idx="7350">
                  <c:v>28.114000000000008</c:v>
                </c:pt>
                <c:pt idx="7351">
                  <c:v>28.118000000000006</c:v>
                </c:pt>
                <c:pt idx="7352">
                  <c:v>28.122</c:v>
                </c:pt>
                <c:pt idx="7353">
                  <c:v>28.126000000000001</c:v>
                </c:pt>
                <c:pt idx="7354">
                  <c:v>28.129000000000001</c:v>
                </c:pt>
                <c:pt idx="7355">
                  <c:v>28.132999999999999</c:v>
                </c:pt>
                <c:pt idx="7356">
                  <c:v>28.137000000000008</c:v>
                </c:pt>
                <c:pt idx="7357">
                  <c:v>28.140999999999991</c:v>
                </c:pt>
                <c:pt idx="7358">
                  <c:v>28.145</c:v>
                </c:pt>
                <c:pt idx="7359">
                  <c:v>28.148</c:v>
                </c:pt>
                <c:pt idx="7360">
                  <c:v>28.152000000000001</c:v>
                </c:pt>
                <c:pt idx="7361">
                  <c:v>28.155999999999999</c:v>
                </c:pt>
                <c:pt idx="7362">
                  <c:v>28.16</c:v>
                </c:pt>
                <c:pt idx="7363">
                  <c:v>28.164000000000001</c:v>
                </c:pt>
                <c:pt idx="7364">
                  <c:v>28.167999999999999</c:v>
                </c:pt>
                <c:pt idx="7365">
                  <c:v>28.170999999999999</c:v>
                </c:pt>
                <c:pt idx="7366">
                  <c:v>28.175000000000001</c:v>
                </c:pt>
                <c:pt idx="7367">
                  <c:v>28.178999999999991</c:v>
                </c:pt>
                <c:pt idx="7368">
                  <c:v>28.183</c:v>
                </c:pt>
                <c:pt idx="7369">
                  <c:v>28.187000000000001</c:v>
                </c:pt>
                <c:pt idx="7370">
                  <c:v>28.19</c:v>
                </c:pt>
                <c:pt idx="7371">
                  <c:v>28.193999999999999</c:v>
                </c:pt>
                <c:pt idx="7372">
                  <c:v>28.198</c:v>
                </c:pt>
                <c:pt idx="7373">
                  <c:v>28.202000000000002</c:v>
                </c:pt>
                <c:pt idx="7374">
                  <c:v>28.206</c:v>
                </c:pt>
                <c:pt idx="7375">
                  <c:v>28.209</c:v>
                </c:pt>
                <c:pt idx="7376">
                  <c:v>28.213000000000001</c:v>
                </c:pt>
                <c:pt idx="7377">
                  <c:v>28.216999999999999</c:v>
                </c:pt>
                <c:pt idx="7378">
                  <c:v>28.221</c:v>
                </c:pt>
                <c:pt idx="7379">
                  <c:v>28.224999999999994</c:v>
                </c:pt>
                <c:pt idx="7380">
                  <c:v>28.228999999999992</c:v>
                </c:pt>
                <c:pt idx="7381">
                  <c:v>28.231999999999999</c:v>
                </c:pt>
                <c:pt idx="7382">
                  <c:v>28.236000000000001</c:v>
                </c:pt>
                <c:pt idx="7383">
                  <c:v>28.24</c:v>
                </c:pt>
                <c:pt idx="7384">
                  <c:v>28.244</c:v>
                </c:pt>
                <c:pt idx="7385">
                  <c:v>28.247999999999994</c:v>
                </c:pt>
                <c:pt idx="7386">
                  <c:v>28.251000000000001</c:v>
                </c:pt>
                <c:pt idx="7387">
                  <c:v>28.254999999999999</c:v>
                </c:pt>
                <c:pt idx="7388">
                  <c:v>28.259</c:v>
                </c:pt>
                <c:pt idx="7389">
                  <c:v>28.263000000000002</c:v>
                </c:pt>
                <c:pt idx="7390">
                  <c:v>28.266999999999992</c:v>
                </c:pt>
                <c:pt idx="7391">
                  <c:v>28.27</c:v>
                </c:pt>
                <c:pt idx="7392">
                  <c:v>28.274000000000001</c:v>
                </c:pt>
                <c:pt idx="7393">
                  <c:v>28.277999999999999</c:v>
                </c:pt>
                <c:pt idx="7394">
                  <c:v>28.281999999999993</c:v>
                </c:pt>
                <c:pt idx="7395">
                  <c:v>28.285999999999991</c:v>
                </c:pt>
                <c:pt idx="7396">
                  <c:v>28.29</c:v>
                </c:pt>
                <c:pt idx="7397">
                  <c:v>28.292999999999992</c:v>
                </c:pt>
                <c:pt idx="7398">
                  <c:v>28.297000000000001</c:v>
                </c:pt>
                <c:pt idx="7399">
                  <c:v>28.300999999999991</c:v>
                </c:pt>
                <c:pt idx="7400">
                  <c:v>28.305</c:v>
                </c:pt>
                <c:pt idx="7401">
                  <c:v>28.309000000000001</c:v>
                </c:pt>
                <c:pt idx="7402">
                  <c:v>28.312000000000001</c:v>
                </c:pt>
                <c:pt idx="7403">
                  <c:v>28.315999999999999</c:v>
                </c:pt>
                <c:pt idx="7404">
                  <c:v>28.32</c:v>
                </c:pt>
                <c:pt idx="7405">
                  <c:v>28.324000000000005</c:v>
                </c:pt>
                <c:pt idx="7406">
                  <c:v>28.327999999999999</c:v>
                </c:pt>
                <c:pt idx="7407">
                  <c:v>28.331000000000007</c:v>
                </c:pt>
                <c:pt idx="7408">
                  <c:v>28.335000000000001</c:v>
                </c:pt>
                <c:pt idx="7409">
                  <c:v>28.338999999999999</c:v>
                </c:pt>
                <c:pt idx="7410">
                  <c:v>28.343</c:v>
                </c:pt>
                <c:pt idx="7411">
                  <c:v>28.347000000000001</c:v>
                </c:pt>
                <c:pt idx="7412">
                  <c:v>28.350999999999999</c:v>
                </c:pt>
                <c:pt idx="7413">
                  <c:v>28.353999999999999</c:v>
                </c:pt>
                <c:pt idx="7414">
                  <c:v>28.358000000000001</c:v>
                </c:pt>
                <c:pt idx="7415">
                  <c:v>28.361999999999991</c:v>
                </c:pt>
                <c:pt idx="7416">
                  <c:v>28.366</c:v>
                </c:pt>
                <c:pt idx="7417">
                  <c:v>28.37</c:v>
                </c:pt>
                <c:pt idx="7418">
                  <c:v>28.373000000000001</c:v>
                </c:pt>
                <c:pt idx="7419">
                  <c:v>28.376999999999999</c:v>
                </c:pt>
                <c:pt idx="7420">
                  <c:v>28.381</c:v>
                </c:pt>
                <c:pt idx="7421">
                  <c:v>28.385000000000002</c:v>
                </c:pt>
                <c:pt idx="7422">
                  <c:v>28.388999999999992</c:v>
                </c:pt>
                <c:pt idx="7423">
                  <c:v>28.391999999999999</c:v>
                </c:pt>
                <c:pt idx="7424">
                  <c:v>28.396000000000001</c:v>
                </c:pt>
                <c:pt idx="7425">
                  <c:v>28.4</c:v>
                </c:pt>
                <c:pt idx="7426">
                  <c:v>28.404</c:v>
                </c:pt>
                <c:pt idx="7427">
                  <c:v>28.407999999999994</c:v>
                </c:pt>
                <c:pt idx="7428">
                  <c:v>28.411999999999999</c:v>
                </c:pt>
                <c:pt idx="7429">
                  <c:v>28.414999999999999</c:v>
                </c:pt>
                <c:pt idx="7430">
                  <c:v>28.419</c:v>
                </c:pt>
                <c:pt idx="7431">
                  <c:v>28.422999999999984</c:v>
                </c:pt>
                <c:pt idx="7432">
                  <c:v>28.427</c:v>
                </c:pt>
                <c:pt idx="7433">
                  <c:v>28.431000000000001</c:v>
                </c:pt>
                <c:pt idx="7434">
                  <c:v>28.434000000000001</c:v>
                </c:pt>
                <c:pt idx="7435">
                  <c:v>28.437999999999999</c:v>
                </c:pt>
                <c:pt idx="7436">
                  <c:v>28.441999999999993</c:v>
                </c:pt>
                <c:pt idx="7437">
                  <c:v>28.446000000000002</c:v>
                </c:pt>
                <c:pt idx="7438">
                  <c:v>28.45</c:v>
                </c:pt>
                <c:pt idx="7439">
                  <c:v>28.452999999999992</c:v>
                </c:pt>
                <c:pt idx="7440">
                  <c:v>28.457000000000001</c:v>
                </c:pt>
                <c:pt idx="7441">
                  <c:v>28.460999999999988</c:v>
                </c:pt>
                <c:pt idx="7442">
                  <c:v>28.464999999999993</c:v>
                </c:pt>
                <c:pt idx="7443">
                  <c:v>28.468999999999991</c:v>
                </c:pt>
                <c:pt idx="7444">
                  <c:v>28.472999999999988</c:v>
                </c:pt>
                <c:pt idx="7445">
                  <c:v>28.475999999999992</c:v>
                </c:pt>
                <c:pt idx="7446">
                  <c:v>28.479999999999993</c:v>
                </c:pt>
                <c:pt idx="7447">
                  <c:v>28.484000000000002</c:v>
                </c:pt>
                <c:pt idx="7448">
                  <c:v>28.487999999999992</c:v>
                </c:pt>
                <c:pt idx="7449">
                  <c:v>28.491999999999994</c:v>
                </c:pt>
                <c:pt idx="7450">
                  <c:v>28.494999999999994</c:v>
                </c:pt>
                <c:pt idx="7451">
                  <c:v>28.498999999999988</c:v>
                </c:pt>
                <c:pt idx="7452">
                  <c:v>28.503</c:v>
                </c:pt>
                <c:pt idx="7453">
                  <c:v>28.507000000000001</c:v>
                </c:pt>
                <c:pt idx="7454">
                  <c:v>28.510999999999999</c:v>
                </c:pt>
                <c:pt idx="7455">
                  <c:v>28.513999999999999</c:v>
                </c:pt>
                <c:pt idx="7456">
                  <c:v>28.518000000000001</c:v>
                </c:pt>
                <c:pt idx="7457">
                  <c:v>28.521999999999991</c:v>
                </c:pt>
                <c:pt idx="7458">
                  <c:v>28.526</c:v>
                </c:pt>
                <c:pt idx="7459">
                  <c:v>28.53</c:v>
                </c:pt>
                <c:pt idx="7460">
                  <c:v>28.533999999999999</c:v>
                </c:pt>
                <c:pt idx="7461">
                  <c:v>28.536999999999999</c:v>
                </c:pt>
                <c:pt idx="7462">
                  <c:v>28.541</c:v>
                </c:pt>
                <c:pt idx="7463">
                  <c:v>28.545000000000002</c:v>
                </c:pt>
                <c:pt idx="7464">
                  <c:v>28.548999999999992</c:v>
                </c:pt>
                <c:pt idx="7465">
                  <c:v>28.553000000000001</c:v>
                </c:pt>
                <c:pt idx="7466">
                  <c:v>28.556000000000001</c:v>
                </c:pt>
                <c:pt idx="7467">
                  <c:v>28.56</c:v>
                </c:pt>
                <c:pt idx="7468">
                  <c:v>28.564</c:v>
                </c:pt>
                <c:pt idx="7469">
                  <c:v>28.567999999999994</c:v>
                </c:pt>
                <c:pt idx="7470">
                  <c:v>28.571999999999999</c:v>
                </c:pt>
                <c:pt idx="7471">
                  <c:v>28.574999999999999</c:v>
                </c:pt>
                <c:pt idx="7472">
                  <c:v>28.579000000000001</c:v>
                </c:pt>
                <c:pt idx="7473">
                  <c:v>28.582999999999984</c:v>
                </c:pt>
                <c:pt idx="7474">
                  <c:v>28.587</c:v>
                </c:pt>
                <c:pt idx="7475">
                  <c:v>28.591000000000001</c:v>
                </c:pt>
                <c:pt idx="7476">
                  <c:v>28.594999999999999</c:v>
                </c:pt>
                <c:pt idx="7477">
                  <c:v>28.597999999999999</c:v>
                </c:pt>
                <c:pt idx="7478">
                  <c:v>28.602</c:v>
                </c:pt>
                <c:pt idx="7479">
                  <c:v>28.606000000000005</c:v>
                </c:pt>
                <c:pt idx="7480">
                  <c:v>28.610000000000007</c:v>
                </c:pt>
                <c:pt idx="7481">
                  <c:v>28.614000000000008</c:v>
                </c:pt>
                <c:pt idx="7482">
                  <c:v>28.617000000000008</c:v>
                </c:pt>
                <c:pt idx="7483">
                  <c:v>28.620999999999999</c:v>
                </c:pt>
                <c:pt idx="7484">
                  <c:v>28.625</c:v>
                </c:pt>
                <c:pt idx="7485">
                  <c:v>28.629000000000001</c:v>
                </c:pt>
                <c:pt idx="7486">
                  <c:v>28.632999999999999</c:v>
                </c:pt>
                <c:pt idx="7487">
                  <c:v>28.635999999999999</c:v>
                </c:pt>
                <c:pt idx="7488">
                  <c:v>28.64</c:v>
                </c:pt>
                <c:pt idx="7489">
                  <c:v>28.643999999999991</c:v>
                </c:pt>
                <c:pt idx="7490">
                  <c:v>28.648</c:v>
                </c:pt>
                <c:pt idx="7491">
                  <c:v>28.652000000000001</c:v>
                </c:pt>
                <c:pt idx="7492">
                  <c:v>28.655999999999999</c:v>
                </c:pt>
                <c:pt idx="7493">
                  <c:v>28.658999999999999</c:v>
                </c:pt>
                <c:pt idx="7494">
                  <c:v>28.663</c:v>
                </c:pt>
                <c:pt idx="7495">
                  <c:v>28.667000000000005</c:v>
                </c:pt>
                <c:pt idx="7496">
                  <c:v>28.670999999999999</c:v>
                </c:pt>
                <c:pt idx="7497">
                  <c:v>28.675000000000001</c:v>
                </c:pt>
                <c:pt idx="7498">
                  <c:v>28.678000000000001</c:v>
                </c:pt>
                <c:pt idx="7499">
                  <c:v>28.681999999999999</c:v>
                </c:pt>
                <c:pt idx="7500">
                  <c:v>28.686</c:v>
                </c:pt>
                <c:pt idx="7501">
                  <c:v>28.69</c:v>
                </c:pt>
                <c:pt idx="7502">
                  <c:v>28.693999999999999</c:v>
                </c:pt>
                <c:pt idx="7503">
                  <c:v>28.696999999999999</c:v>
                </c:pt>
                <c:pt idx="7504">
                  <c:v>28.701000000000001</c:v>
                </c:pt>
                <c:pt idx="7505">
                  <c:v>28.704999999999991</c:v>
                </c:pt>
                <c:pt idx="7506">
                  <c:v>28.709</c:v>
                </c:pt>
                <c:pt idx="7507">
                  <c:v>28.713000000000001</c:v>
                </c:pt>
                <c:pt idx="7508">
                  <c:v>28.716999999999999</c:v>
                </c:pt>
                <c:pt idx="7509">
                  <c:v>28.72</c:v>
                </c:pt>
                <c:pt idx="7510">
                  <c:v>28.724</c:v>
                </c:pt>
                <c:pt idx="7511">
                  <c:v>28.728000000000002</c:v>
                </c:pt>
                <c:pt idx="7512">
                  <c:v>28.731999999999999</c:v>
                </c:pt>
                <c:pt idx="7513">
                  <c:v>28.736000000000001</c:v>
                </c:pt>
                <c:pt idx="7514">
                  <c:v>28.739000000000001</c:v>
                </c:pt>
                <c:pt idx="7515">
                  <c:v>28.742999999999988</c:v>
                </c:pt>
                <c:pt idx="7516">
                  <c:v>28.747</c:v>
                </c:pt>
                <c:pt idx="7517">
                  <c:v>28.751000000000001</c:v>
                </c:pt>
                <c:pt idx="7518">
                  <c:v>28.754999999999999</c:v>
                </c:pt>
                <c:pt idx="7519">
                  <c:v>28.757999999999999</c:v>
                </c:pt>
                <c:pt idx="7520">
                  <c:v>28.761999999999993</c:v>
                </c:pt>
                <c:pt idx="7521">
                  <c:v>28.765999999999984</c:v>
                </c:pt>
                <c:pt idx="7522">
                  <c:v>28.77</c:v>
                </c:pt>
                <c:pt idx="7523">
                  <c:v>28.774000000000001</c:v>
                </c:pt>
                <c:pt idx="7524">
                  <c:v>28.777999999999999</c:v>
                </c:pt>
                <c:pt idx="7525">
                  <c:v>28.780999999999988</c:v>
                </c:pt>
                <c:pt idx="7526">
                  <c:v>28.784999999999993</c:v>
                </c:pt>
                <c:pt idx="7527">
                  <c:v>28.788999999999991</c:v>
                </c:pt>
                <c:pt idx="7528">
                  <c:v>28.792999999999992</c:v>
                </c:pt>
                <c:pt idx="7529">
                  <c:v>28.797000000000001</c:v>
                </c:pt>
                <c:pt idx="7530">
                  <c:v>28.8</c:v>
                </c:pt>
                <c:pt idx="7531">
                  <c:v>28.803999999999991</c:v>
                </c:pt>
                <c:pt idx="7532">
                  <c:v>28.808</c:v>
                </c:pt>
                <c:pt idx="7533">
                  <c:v>28.812000000000001</c:v>
                </c:pt>
                <c:pt idx="7534">
                  <c:v>28.815999999999999</c:v>
                </c:pt>
                <c:pt idx="7535">
                  <c:v>28.818999999999999</c:v>
                </c:pt>
                <c:pt idx="7536">
                  <c:v>28.823</c:v>
                </c:pt>
                <c:pt idx="7537">
                  <c:v>28.827000000000005</c:v>
                </c:pt>
                <c:pt idx="7538">
                  <c:v>28.831000000000007</c:v>
                </c:pt>
                <c:pt idx="7539">
                  <c:v>28.835000000000001</c:v>
                </c:pt>
                <c:pt idx="7540">
                  <c:v>28.838999999999999</c:v>
                </c:pt>
                <c:pt idx="7541">
                  <c:v>28.841999999999999</c:v>
                </c:pt>
                <c:pt idx="7542">
                  <c:v>28.846</c:v>
                </c:pt>
                <c:pt idx="7543">
                  <c:v>28.85</c:v>
                </c:pt>
                <c:pt idx="7544">
                  <c:v>28.853999999999999</c:v>
                </c:pt>
                <c:pt idx="7545">
                  <c:v>28.858000000000001</c:v>
                </c:pt>
                <c:pt idx="7546">
                  <c:v>28.861000000000001</c:v>
                </c:pt>
                <c:pt idx="7547">
                  <c:v>28.864999999999991</c:v>
                </c:pt>
                <c:pt idx="7548">
                  <c:v>28.869</c:v>
                </c:pt>
                <c:pt idx="7549">
                  <c:v>28.873000000000001</c:v>
                </c:pt>
                <c:pt idx="7550">
                  <c:v>28.876999999999999</c:v>
                </c:pt>
                <c:pt idx="7551">
                  <c:v>28.88</c:v>
                </c:pt>
                <c:pt idx="7552">
                  <c:v>28.884</c:v>
                </c:pt>
                <c:pt idx="7553">
                  <c:v>28.888000000000002</c:v>
                </c:pt>
                <c:pt idx="7554">
                  <c:v>28.891999999999999</c:v>
                </c:pt>
                <c:pt idx="7555">
                  <c:v>28.896000000000001</c:v>
                </c:pt>
                <c:pt idx="7556">
                  <c:v>28.9</c:v>
                </c:pt>
                <c:pt idx="7557">
                  <c:v>28.902999999999988</c:v>
                </c:pt>
                <c:pt idx="7558">
                  <c:v>28.907</c:v>
                </c:pt>
                <c:pt idx="7559">
                  <c:v>28.911000000000001</c:v>
                </c:pt>
                <c:pt idx="7560">
                  <c:v>28.914999999999999</c:v>
                </c:pt>
                <c:pt idx="7561">
                  <c:v>28.919</c:v>
                </c:pt>
                <c:pt idx="7562">
                  <c:v>28.921999999999993</c:v>
                </c:pt>
                <c:pt idx="7563">
                  <c:v>28.925999999999984</c:v>
                </c:pt>
                <c:pt idx="7564">
                  <c:v>28.93</c:v>
                </c:pt>
                <c:pt idx="7565">
                  <c:v>28.934000000000001</c:v>
                </c:pt>
                <c:pt idx="7566">
                  <c:v>28.937999999999999</c:v>
                </c:pt>
                <c:pt idx="7567">
                  <c:v>28.940999999999988</c:v>
                </c:pt>
                <c:pt idx="7568">
                  <c:v>28.944999999999993</c:v>
                </c:pt>
                <c:pt idx="7569">
                  <c:v>28.949000000000002</c:v>
                </c:pt>
                <c:pt idx="7570">
                  <c:v>28.952999999999992</c:v>
                </c:pt>
                <c:pt idx="7571">
                  <c:v>28.957000000000001</c:v>
                </c:pt>
                <c:pt idx="7572">
                  <c:v>28.960999999999988</c:v>
                </c:pt>
                <c:pt idx="7573">
                  <c:v>28.963999999999988</c:v>
                </c:pt>
                <c:pt idx="7574">
                  <c:v>28.967999999999993</c:v>
                </c:pt>
                <c:pt idx="7575">
                  <c:v>28.971999999999994</c:v>
                </c:pt>
                <c:pt idx="7576">
                  <c:v>28.975999999999992</c:v>
                </c:pt>
                <c:pt idx="7577">
                  <c:v>28.979999999999993</c:v>
                </c:pt>
                <c:pt idx="7578">
                  <c:v>28.98299999999999</c:v>
                </c:pt>
                <c:pt idx="7579">
                  <c:v>28.986999999999984</c:v>
                </c:pt>
                <c:pt idx="7580">
                  <c:v>28.991</c:v>
                </c:pt>
                <c:pt idx="7581">
                  <c:v>28.994999999999994</c:v>
                </c:pt>
                <c:pt idx="7582">
                  <c:v>28.998999999999988</c:v>
                </c:pt>
                <c:pt idx="7583">
                  <c:v>29.001999999999999</c:v>
                </c:pt>
                <c:pt idx="7584">
                  <c:v>29.006</c:v>
                </c:pt>
                <c:pt idx="7585">
                  <c:v>29.01</c:v>
                </c:pt>
                <c:pt idx="7586">
                  <c:v>29.013999999999999</c:v>
                </c:pt>
                <c:pt idx="7587">
                  <c:v>29.018000000000001</c:v>
                </c:pt>
                <c:pt idx="7588">
                  <c:v>29.021999999999991</c:v>
                </c:pt>
                <c:pt idx="7589">
                  <c:v>29.024999999999999</c:v>
                </c:pt>
                <c:pt idx="7590">
                  <c:v>29.029</c:v>
                </c:pt>
                <c:pt idx="7591">
                  <c:v>29.033000000000001</c:v>
                </c:pt>
                <c:pt idx="7592">
                  <c:v>29.036999999999999</c:v>
                </c:pt>
                <c:pt idx="7593">
                  <c:v>29.041</c:v>
                </c:pt>
                <c:pt idx="7594">
                  <c:v>29.044</c:v>
                </c:pt>
                <c:pt idx="7595">
                  <c:v>29.047999999999991</c:v>
                </c:pt>
                <c:pt idx="7596">
                  <c:v>29.052</c:v>
                </c:pt>
                <c:pt idx="7597">
                  <c:v>29.056000000000001</c:v>
                </c:pt>
                <c:pt idx="7598">
                  <c:v>29.06</c:v>
                </c:pt>
                <c:pt idx="7599">
                  <c:v>29.062999999999988</c:v>
                </c:pt>
                <c:pt idx="7600">
                  <c:v>29.067</c:v>
                </c:pt>
                <c:pt idx="7601">
                  <c:v>29.071000000000005</c:v>
                </c:pt>
                <c:pt idx="7602">
                  <c:v>29.074999999999999</c:v>
                </c:pt>
                <c:pt idx="7603">
                  <c:v>29.079000000000001</c:v>
                </c:pt>
                <c:pt idx="7604">
                  <c:v>29.082999999999984</c:v>
                </c:pt>
                <c:pt idx="7605">
                  <c:v>29.085999999999988</c:v>
                </c:pt>
                <c:pt idx="7606">
                  <c:v>29.09</c:v>
                </c:pt>
                <c:pt idx="7607">
                  <c:v>29.094000000000001</c:v>
                </c:pt>
                <c:pt idx="7608">
                  <c:v>29.097999999999999</c:v>
                </c:pt>
                <c:pt idx="7609">
                  <c:v>29.102</c:v>
                </c:pt>
                <c:pt idx="7610">
                  <c:v>29.105</c:v>
                </c:pt>
                <c:pt idx="7611">
                  <c:v>29.109000000000005</c:v>
                </c:pt>
                <c:pt idx="7612">
                  <c:v>29.113000000000007</c:v>
                </c:pt>
                <c:pt idx="7613">
                  <c:v>29.117000000000008</c:v>
                </c:pt>
                <c:pt idx="7614">
                  <c:v>29.120999999999999</c:v>
                </c:pt>
                <c:pt idx="7615">
                  <c:v>29.123999999999999</c:v>
                </c:pt>
                <c:pt idx="7616">
                  <c:v>29.128</c:v>
                </c:pt>
                <c:pt idx="7617">
                  <c:v>29.132000000000001</c:v>
                </c:pt>
                <c:pt idx="7618">
                  <c:v>29.135999999999999</c:v>
                </c:pt>
                <c:pt idx="7619">
                  <c:v>29.14</c:v>
                </c:pt>
                <c:pt idx="7620">
                  <c:v>29.143999999999991</c:v>
                </c:pt>
                <c:pt idx="7621">
                  <c:v>29.146999999999991</c:v>
                </c:pt>
                <c:pt idx="7622">
                  <c:v>29.151000000000007</c:v>
                </c:pt>
                <c:pt idx="7623">
                  <c:v>29.155000000000001</c:v>
                </c:pt>
                <c:pt idx="7624">
                  <c:v>29.158999999999999</c:v>
                </c:pt>
                <c:pt idx="7625">
                  <c:v>29.163</c:v>
                </c:pt>
                <c:pt idx="7626">
                  <c:v>29.166</c:v>
                </c:pt>
                <c:pt idx="7627">
                  <c:v>29.17</c:v>
                </c:pt>
                <c:pt idx="7628">
                  <c:v>29.173999999999999</c:v>
                </c:pt>
                <c:pt idx="7629">
                  <c:v>29.178000000000001</c:v>
                </c:pt>
                <c:pt idx="7630">
                  <c:v>29.181999999999999</c:v>
                </c:pt>
                <c:pt idx="7631">
                  <c:v>29.184999999999999</c:v>
                </c:pt>
                <c:pt idx="7632">
                  <c:v>29.189</c:v>
                </c:pt>
                <c:pt idx="7633">
                  <c:v>29.193000000000001</c:v>
                </c:pt>
                <c:pt idx="7634">
                  <c:v>29.196999999999999</c:v>
                </c:pt>
                <c:pt idx="7635">
                  <c:v>29.201000000000001</c:v>
                </c:pt>
                <c:pt idx="7636">
                  <c:v>29.204999999999991</c:v>
                </c:pt>
                <c:pt idx="7637">
                  <c:v>29.207999999999991</c:v>
                </c:pt>
                <c:pt idx="7638">
                  <c:v>29.212</c:v>
                </c:pt>
                <c:pt idx="7639">
                  <c:v>29.216000000000001</c:v>
                </c:pt>
                <c:pt idx="7640">
                  <c:v>29.22</c:v>
                </c:pt>
                <c:pt idx="7641">
                  <c:v>29.224</c:v>
                </c:pt>
                <c:pt idx="7642">
                  <c:v>29.227</c:v>
                </c:pt>
                <c:pt idx="7643">
                  <c:v>29.231000000000005</c:v>
                </c:pt>
                <c:pt idx="7644">
                  <c:v>29.234999999999999</c:v>
                </c:pt>
                <c:pt idx="7645">
                  <c:v>29.239000000000001</c:v>
                </c:pt>
                <c:pt idx="7646">
                  <c:v>29.242999999999988</c:v>
                </c:pt>
                <c:pt idx="7647">
                  <c:v>29.245999999999988</c:v>
                </c:pt>
                <c:pt idx="7648">
                  <c:v>29.25</c:v>
                </c:pt>
                <c:pt idx="7649">
                  <c:v>29.254000000000001</c:v>
                </c:pt>
                <c:pt idx="7650">
                  <c:v>29.257999999999999</c:v>
                </c:pt>
                <c:pt idx="7651">
                  <c:v>29.261999999999993</c:v>
                </c:pt>
                <c:pt idx="7652">
                  <c:v>29.265999999999984</c:v>
                </c:pt>
                <c:pt idx="7653">
                  <c:v>29.268999999999984</c:v>
                </c:pt>
                <c:pt idx="7654">
                  <c:v>29.273</c:v>
                </c:pt>
                <c:pt idx="7655">
                  <c:v>29.277000000000001</c:v>
                </c:pt>
                <c:pt idx="7656">
                  <c:v>29.280999999999988</c:v>
                </c:pt>
                <c:pt idx="7657">
                  <c:v>29.284999999999993</c:v>
                </c:pt>
                <c:pt idx="7658">
                  <c:v>29.287999999999993</c:v>
                </c:pt>
                <c:pt idx="7659">
                  <c:v>29.292000000000002</c:v>
                </c:pt>
                <c:pt idx="7660">
                  <c:v>29.295999999999992</c:v>
                </c:pt>
                <c:pt idx="7661">
                  <c:v>29.3</c:v>
                </c:pt>
                <c:pt idx="7662">
                  <c:v>29.303999999999991</c:v>
                </c:pt>
                <c:pt idx="7663">
                  <c:v>29.306999999999999</c:v>
                </c:pt>
                <c:pt idx="7664">
                  <c:v>29.311000000000007</c:v>
                </c:pt>
                <c:pt idx="7665">
                  <c:v>29.315000000000001</c:v>
                </c:pt>
                <c:pt idx="7666">
                  <c:v>29.318999999999999</c:v>
                </c:pt>
                <c:pt idx="7667">
                  <c:v>29.323</c:v>
                </c:pt>
                <c:pt idx="7668">
                  <c:v>29.327000000000005</c:v>
                </c:pt>
                <c:pt idx="7669">
                  <c:v>29.330000000000005</c:v>
                </c:pt>
                <c:pt idx="7670">
                  <c:v>29.334000000000007</c:v>
                </c:pt>
                <c:pt idx="7671">
                  <c:v>29.338000000000001</c:v>
                </c:pt>
                <c:pt idx="7672">
                  <c:v>29.341999999999999</c:v>
                </c:pt>
                <c:pt idx="7673">
                  <c:v>29.346</c:v>
                </c:pt>
                <c:pt idx="7674">
                  <c:v>29.349</c:v>
                </c:pt>
                <c:pt idx="7675">
                  <c:v>29.353000000000005</c:v>
                </c:pt>
                <c:pt idx="7676">
                  <c:v>29.356999999999999</c:v>
                </c:pt>
                <c:pt idx="7677">
                  <c:v>29.361000000000001</c:v>
                </c:pt>
                <c:pt idx="7678">
                  <c:v>29.364999999999991</c:v>
                </c:pt>
                <c:pt idx="7679">
                  <c:v>29.367999999999999</c:v>
                </c:pt>
                <c:pt idx="7680">
                  <c:v>29.372</c:v>
                </c:pt>
                <c:pt idx="7681">
                  <c:v>29.376000000000001</c:v>
                </c:pt>
                <c:pt idx="7682">
                  <c:v>29.38</c:v>
                </c:pt>
                <c:pt idx="7683">
                  <c:v>29.384</c:v>
                </c:pt>
                <c:pt idx="7684">
                  <c:v>29.388000000000002</c:v>
                </c:pt>
                <c:pt idx="7685">
                  <c:v>29.390999999999991</c:v>
                </c:pt>
                <c:pt idx="7686">
                  <c:v>29.395</c:v>
                </c:pt>
                <c:pt idx="7687">
                  <c:v>29.399000000000001</c:v>
                </c:pt>
                <c:pt idx="7688">
                  <c:v>29.402999999999988</c:v>
                </c:pt>
                <c:pt idx="7689">
                  <c:v>29.407</c:v>
                </c:pt>
                <c:pt idx="7690">
                  <c:v>29.41</c:v>
                </c:pt>
                <c:pt idx="7691">
                  <c:v>29.414000000000001</c:v>
                </c:pt>
                <c:pt idx="7692">
                  <c:v>29.417999999999999</c:v>
                </c:pt>
                <c:pt idx="7693">
                  <c:v>29.421999999999993</c:v>
                </c:pt>
                <c:pt idx="7694">
                  <c:v>29.425999999999984</c:v>
                </c:pt>
                <c:pt idx="7695">
                  <c:v>29.428999999999984</c:v>
                </c:pt>
                <c:pt idx="7696">
                  <c:v>29.433</c:v>
                </c:pt>
                <c:pt idx="7697">
                  <c:v>29.437000000000001</c:v>
                </c:pt>
                <c:pt idx="7698">
                  <c:v>29.440999999999988</c:v>
                </c:pt>
                <c:pt idx="7699">
                  <c:v>29.444999999999993</c:v>
                </c:pt>
                <c:pt idx="7700">
                  <c:v>29.449000000000002</c:v>
                </c:pt>
                <c:pt idx="7701">
                  <c:v>29.452000000000002</c:v>
                </c:pt>
                <c:pt idx="7702">
                  <c:v>29.456</c:v>
                </c:pt>
                <c:pt idx="7703">
                  <c:v>29.459999999999994</c:v>
                </c:pt>
                <c:pt idx="7704">
                  <c:v>29.463999999999988</c:v>
                </c:pt>
                <c:pt idx="7705">
                  <c:v>29.467999999999993</c:v>
                </c:pt>
                <c:pt idx="7706">
                  <c:v>29.471</c:v>
                </c:pt>
                <c:pt idx="7707">
                  <c:v>29.474999999999994</c:v>
                </c:pt>
                <c:pt idx="7708">
                  <c:v>29.478999999999992</c:v>
                </c:pt>
                <c:pt idx="7709">
                  <c:v>29.48299999999999</c:v>
                </c:pt>
                <c:pt idx="7710">
                  <c:v>29.486999999999984</c:v>
                </c:pt>
                <c:pt idx="7711">
                  <c:v>29.49</c:v>
                </c:pt>
                <c:pt idx="7712">
                  <c:v>29.494</c:v>
                </c:pt>
                <c:pt idx="7713">
                  <c:v>29.497999999999994</c:v>
                </c:pt>
                <c:pt idx="7714">
                  <c:v>29.501999999999999</c:v>
                </c:pt>
                <c:pt idx="7715">
                  <c:v>29.506</c:v>
                </c:pt>
                <c:pt idx="7716">
                  <c:v>29.51</c:v>
                </c:pt>
                <c:pt idx="7717">
                  <c:v>29.513000000000005</c:v>
                </c:pt>
                <c:pt idx="7718">
                  <c:v>29.516999999999999</c:v>
                </c:pt>
                <c:pt idx="7719">
                  <c:v>29.521000000000001</c:v>
                </c:pt>
                <c:pt idx="7720">
                  <c:v>29.524999999999999</c:v>
                </c:pt>
                <c:pt idx="7721">
                  <c:v>29.529</c:v>
                </c:pt>
                <c:pt idx="7722">
                  <c:v>29.532</c:v>
                </c:pt>
                <c:pt idx="7723">
                  <c:v>29.536000000000001</c:v>
                </c:pt>
                <c:pt idx="7724">
                  <c:v>29.54</c:v>
                </c:pt>
                <c:pt idx="7725">
                  <c:v>29.544</c:v>
                </c:pt>
                <c:pt idx="7726">
                  <c:v>29.547999999999991</c:v>
                </c:pt>
                <c:pt idx="7727">
                  <c:v>29.550999999999991</c:v>
                </c:pt>
                <c:pt idx="7728">
                  <c:v>29.555</c:v>
                </c:pt>
                <c:pt idx="7729">
                  <c:v>29.559000000000001</c:v>
                </c:pt>
                <c:pt idx="7730">
                  <c:v>29.562999999999988</c:v>
                </c:pt>
                <c:pt idx="7731">
                  <c:v>29.567</c:v>
                </c:pt>
                <c:pt idx="7732">
                  <c:v>29.571000000000005</c:v>
                </c:pt>
                <c:pt idx="7733">
                  <c:v>29.574000000000005</c:v>
                </c:pt>
                <c:pt idx="7734">
                  <c:v>29.577999999999999</c:v>
                </c:pt>
                <c:pt idx="7735">
                  <c:v>29.581999999999994</c:v>
                </c:pt>
                <c:pt idx="7736">
                  <c:v>29.585999999999988</c:v>
                </c:pt>
                <c:pt idx="7737">
                  <c:v>29.59</c:v>
                </c:pt>
                <c:pt idx="7738">
                  <c:v>29.593</c:v>
                </c:pt>
                <c:pt idx="7739">
                  <c:v>29.597000000000001</c:v>
                </c:pt>
                <c:pt idx="7740">
                  <c:v>29.600999999999999</c:v>
                </c:pt>
                <c:pt idx="7741">
                  <c:v>29.605</c:v>
                </c:pt>
                <c:pt idx="7742">
                  <c:v>29.609000000000005</c:v>
                </c:pt>
                <c:pt idx="7743">
                  <c:v>29.611999999999998</c:v>
                </c:pt>
                <c:pt idx="7744">
                  <c:v>29.616000000000007</c:v>
                </c:pt>
                <c:pt idx="7745">
                  <c:v>29.62</c:v>
                </c:pt>
                <c:pt idx="7746">
                  <c:v>29.623999999999999</c:v>
                </c:pt>
                <c:pt idx="7747">
                  <c:v>29.628</c:v>
                </c:pt>
                <c:pt idx="7748">
                  <c:v>29.632000000000001</c:v>
                </c:pt>
                <c:pt idx="7749">
                  <c:v>29.635000000000005</c:v>
                </c:pt>
                <c:pt idx="7750">
                  <c:v>29.638999999999999</c:v>
                </c:pt>
                <c:pt idx="7751">
                  <c:v>29.643000000000001</c:v>
                </c:pt>
                <c:pt idx="7752">
                  <c:v>29.646999999999991</c:v>
                </c:pt>
                <c:pt idx="7753">
                  <c:v>29.651000000000007</c:v>
                </c:pt>
                <c:pt idx="7754">
                  <c:v>29.654000000000007</c:v>
                </c:pt>
                <c:pt idx="7755">
                  <c:v>29.658000000000001</c:v>
                </c:pt>
                <c:pt idx="7756">
                  <c:v>29.661999999999999</c:v>
                </c:pt>
                <c:pt idx="7757">
                  <c:v>29.666</c:v>
                </c:pt>
                <c:pt idx="7758">
                  <c:v>29.67</c:v>
                </c:pt>
                <c:pt idx="7759">
                  <c:v>29.673999999999999</c:v>
                </c:pt>
                <c:pt idx="7760">
                  <c:v>29.677000000000007</c:v>
                </c:pt>
                <c:pt idx="7761">
                  <c:v>29.681000000000001</c:v>
                </c:pt>
                <c:pt idx="7762">
                  <c:v>29.684999999999999</c:v>
                </c:pt>
                <c:pt idx="7763">
                  <c:v>29.689</c:v>
                </c:pt>
                <c:pt idx="7764">
                  <c:v>29.693000000000001</c:v>
                </c:pt>
                <c:pt idx="7765">
                  <c:v>29.696000000000005</c:v>
                </c:pt>
                <c:pt idx="7766">
                  <c:v>29.7</c:v>
                </c:pt>
                <c:pt idx="7767">
                  <c:v>29.704000000000001</c:v>
                </c:pt>
                <c:pt idx="7768">
                  <c:v>29.707999999999991</c:v>
                </c:pt>
                <c:pt idx="7769">
                  <c:v>29.712</c:v>
                </c:pt>
                <c:pt idx="7770">
                  <c:v>29.715</c:v>
                </c:pt>
                <c:pt idx="7771">
                  <c:v>29.719000000000001</c:v>
                </c:pt>
                <c:pt idx="7772">
                  <c:v>29.722999999999988</c:v>
                </c:pt>
                <c:pt idx="7773">
                  <c:v>29.727</c:v>
                </c:pt>
                <c:pt idx="7774">
                  <c:v>29.731000000000005</c:v>
                </c:pt>
                <c:pt idx="7775">
                  <c:v>29.734999999999999</c:v>
                </c:pt>
                <c:pt idx="7776">
                  <c:v>29.738</c:v>
                </c:pt>
                <c:pt idx="7777">
                  <c:v>29.741999999999994</c:v>
                </c:pt>
                <c:pt idx="7778">
                  <c:v>29.745999999999988</c:v>
                </c:pt>
                <c:pt idx="7779">
                  <c:v>29.75</c:v>
                </c:pt>
                <c:pt idx="7780">
                  <c:v>29.754000000000001</c:v>
                </c:pt>
                <c:pt idx="7781">
                  <c:v>29.757000000000001</c:v>
                </c:pt>
                <c:pt idx="7782">
                  <c:v>29.760999999999992</c:v>
                </c:pt>
                <c:pt idx="7783">
                  <c:v>29.764999999999993</c:v>
                </c:pt>
                <c:pt idx="7784">
                  <c:v>29.768999999999984</c:v>
                </c:pt>
                <c:pt idx="7785">
                  <c:v>29.773</c:v>
                </c:pt>
                <c:pt idx="7786">
                  <c:v>29.776</c:v>
                </c:pt>
                <c:pt idx="7787">
                  <c:v>29.779999999999994</c:v>
                </c:pt>
                <c:pt idx="7788">
                  <c:v>29.783999999999988</c:v>
                </c:pt>
                <c:pt idx="7789">
                  <c:v>29.787999999999993</c:v>
                </c:pt>
                <c:pt idx="7790">
                  <c:v>29.792000000000002</c:v>
                </c:pt>
                <c:pt idx="7791">
                  <c:v>29.795999999999992</c:v>
                </c:pt>
                <c:pt idx="7792">
                  <c:v>29.798999999999992</c:v>
                </c:pt>
                <c:pt idx="7793">
                  <c:v>29.803000000000001</c:v>
                </c:pt>
                <c:pt idx="7794">
                  <c:v>29.806999999999999</c:v>
                </c:pt>
                <c:pt idx="7795">
                  <c:v>29.811000000000007</c:v>
                </c:pt>
                <c:pt idx="7796">
                  <c:v>29.815000000000001</c:v>
                </c:pt>
                <c:pt idx="7797">
                  <c:v>29.818000000000001</c:v>
                </c:pt>
                <c:pt idx="7798">
                  <c:v>29.821999999999999</c:v>
                </c:pt>
                <c:pt idx="7799">
                  <c:v>29.826000000000001</c:v>
                </c:pt>
                <c:pt idx="7800">
                  <c:v>29.830000000000005</c:v>
                </c:pt>
                <c:pt idx="7801">
                  <c:v>29.834000000000007</c:v>
                </c:pt>
                <c:pt idx="7802">
                  <c:v>29.837000000000007</c:v>
                </c:pt>
                <c:pt idx="7803">
                  <c:v>29.841000000000001</c:v>
                </c:pt>
                <c:pt idx="7804">
                  <c:v>29.844999999999999</c:v>
                </c:pt>
                <c:pt idx="7805">
                  <c:v>29.849</c:v>
                </c:pt>
                <c:pt idx="7806">
                  <c:v>29.853000000000005</c:v>
                </c:pt>
                <c:pt idx="7807">
                  <c:v>29.856999999999999</c:v>
                </c:pt>
                <c:pt idx="7808">
                  <c:v>29.86</c:v>
                </c:pt>
                <c:pt idx="7809">
                  <c:v>29.864000000000001</c:v>
                </c:pt>
                <c:pt idx="7810">
                  <c:v>29.867999999999999</c:v>
                </c:pt>
                <c:pt idx="7811">
                  <c:v>29.872</c:v>
                </c:pt>
                <c:pt idx="7812">
                  <c:v>29.876000000000001</c:v>
                </c:pt>
                <c:pt idx="7813">
                  <c:v>29.879000000000001</c:v>
                </c:pt>
                <c:pt idx="7814">
                  <c:v>29.882999999999992</c:v>
                </c:pt>
                <c:pt idx="7815">
                  <c:v>29.887</c:v>
                </c:pt>
                <c:pt idx="7816">
                  <c:v>29.890999999999991</c:v>
                </c:pt>
                <c:pt idx="7817">
                  <c:v>29.895</c:v>
                </c:pt>
                <c:pt idx="7818">
                  <c:v>29.898</c:v>
                </c:pt>
                <c:pt idx="7819">
                  <c:v>29.901999999999994</c:v>
                </c:pt>
                <c:pt idx="7820">
                  <c:v>29.905999999999988</c:v>
                </c:pt>
                <c:pt idx="7821">
                  <c:v>29.91</c:v>
                </c:pt>
                <c:pt idx="7822">
                  <c:v>29.914000000000001</c:v>
                </c:pt>
                <c:pt idx="7823">
                  <c:v>29.917999999999999</c:v>
                </c:pt>
                <c:pt idx="7824">
                  <c:v>29.920999999999992</c:v>
                </c:pt>
                <c:pt idx="7825">
                  <c:v>29.924999999999994</c:v>
                </c:pt>
                <c:pt idx="7826">
                  <c:v>29.928999999999984</c:v>
                </c:pt>
                <c:pt idx="7827">
                  <c:v>29.933</c:v>
                </c:pt>
                <c:pt idx="7828">
                  <c:v>29.937000000000001</c:v>
                </c:pt>
                <c:pt idx="7829">
                  <c:v>29.939999999999994</c:v>
                </c:pt>
                <c:pt idx="7830">
                  <c:v>29.943999999999992</c:v>
                </c:pt>
                <c:pt idx="7831">
                  <c:v>29.947999999999993</c:v>
                </c:pt>
                <c:pt idx="7832">
                  <c:v>29.952000000000002</c:v>
                </c:pt>
                <c:pt idx="7833">
                  <c:v>29.956</c:v>
                </c:pt>
                <c:pt idx="7834">
                  <c:v>29.959</c:v>
                </c:pt>
                <c:pt idx="7835">
                  <c:v>29.96299999999999</c:v>
                </c:pt>
                <c:pt idx="7836">
                  <c:v>29.966999999999988</c:v>
                </c:pt>
                <c:pt idx="7837">
                  <c:v>29.971</c:v>
                </c:pt>
                <c:pt idx="7838">
                  <c:v>29.974999999999994</c:v>
                </c:pt>
                <c:pt idx="7839">
                  <c:v>29.978999999999992</c:v>
                </c:pt>
                <c:pt idx="7840">
                  <c:v>29.981999999999992</c:v>
                </c:pt>
                <c:pt idx="7841">
                  <c:v>29.98599999999999</c:v>
                </c:pt>
                <c:pt idx="7842">
                  <c:v>29.99</c:v>
                </c:pt>
                <c:pt idx="7843">
                  <c:v>29.994</c:v>
                </c:pt>
                <c:pt idx="7844">
                  <c:v>29.997999999999994</c:v>
                </c:pt>
                <c:pt idx="7845">
                  <c:v>30.001000000000001</c:v>
                </c:pt>
                <c:pt idx="7846">
                  <c:v>30.004999999999999</c:v>
                </c:pt>
                <c:pt idx="7847">
                  <c:v>30.009</c:v>
                </c:pt>
                <c:pt idx="7848">
                  <c:v>30.013000000000005</c:v>
                </c:pt>
                <c:pt idx="7849">
                  <c:v>30.016999999999999</c:v>
                </c:pt>
                <c:pt idx="7850">
                  <c:v>30.02</c:v>
                </c:pt>
                <c:pt idx="7851">
                  <c:v>30.024000000000001</c:v>
                </c:pt>
                <c:pt idx="7852">
                  <c:v>30.027999999999999</c:v>
                </c:pt>
                <c:pt idx="7853">
                  <c:v>30.032</c:v>
                </c:pt>
                <c:pt idx="7854">
                  <c:v>30.036000000000001</c:v>
                </c:pt>
                <c:pt idx="7855">
                  <c:v>30.04</c:v>
                </c:pt>
                <c:pt idx="7856">
                  <c:v>30.042999999999992</c:v>
                </c:pt>
                <c:pt idx="7857">
                  <c:v>30.047000000000001</c:v>
                </c:pt>
                <c:pt idx="7858">
                  <c:v>30.050999999999991</c:v>
                </c:pt>
                <c:pt idx="7859">
                  <c:v>30.055</c:v>
                </c:pt>
                <c:pt idx="7860">
                  <c:v>30.059000000000001</c:v>
                </c:pt>
                <c:pt idx="7861">
                  <c:v>30.061999999999994</c:v>
                </c:pt>
                <c:pt idx="7862">
                  <c:v>30.065999999999988</c:v>
                </c:pt>
                <c:pt idx="7863">
                  <c:v>30.07</c:v>
                </c:pt>
                <c:pt idx="7864">
                  <c:v>30.074000000000005</c:v>
                </c:pt>
                <c:pt idx="7865">
                  <c:v>30.077999999999999</c:v>
                </c:pt>
                <c:pt idx="7866">
                  <c:v>30.081</c:v>
                </c:pt>
                <c:pt idx="7867">
                  <c:v>30.084999999999994</c:v>
                </c:pt>
                <c:pt idx="7868">
                  <c:v>30.088999999999988</c:v>
                </c:pt>
                <c:pt idx="7869">
                  <c:v>30.093</c:v>
                </c:pt>
                <c:pt idx="7870">
                  <c:v>30.097000000000001</c:v>
                </c:pt>
                <c:pt idx="7871">
                  <c:v>30.100999999999999</c:v>
                </c:pt>
                <c:pt idx="7872">
                  <c:v>30.103999999999999</c:v>
                </c:pt>
                <c:pt idx="7873">
                  <c:v>30.108000000000001</c:v>
                </c:pt>
                <c:pt idx="7874">
                  <c:v>30.111999999999998</c:v>
                </c:pt>
                <c:pt idx="7875">
                  <c:v>30.116000000000007</c:v>
                </c:pt>
                <c:pt idx="7876">
                  <c:v>30.12</c:v>
                </c:pt>
                <c:pt idx="7877">
                  <c:v>30.123000000000001</c:v>
                </c:pt>
                <c:pt idx="7878">
                  <c:v>30.126999999999999</c:v>
                </c:pt>
                <c:pt idx="7879">
                  <c:v>30.131000000000007</c:v>
                </c:pt>
                <c:pt idx="7880">
                  <c:v>30.135000000000005</c:v>
                </c:pt>
                <c:pt idx="7881">
                  <c:v>30.138999999999999</c:v>
                </c:pt>
                <c:pt idx="7882">
                  <c:v>30.141999999999999</c:v>
                </c:pt>
                <c:pt idx="7883">
                  <c:v>30.146000000000001</c:v>
                </c:pt>
                <c:pt idx="7884">
                  <c:v>30.150000000000006</c:v>
                </c:pt>
                <c:pt idx="7885">
                  <c:v>30.154000000000007</c:v>
                </c:pt>
                <c:pt idx="7886">
                  <c:v>30.158000000000001</c:v>
                </c:pt>
                <c:pt idx="7887">
                  <c:v>30.161999999999999</c:v>
                </c:pt>
                <c:pt idx="7888">
                  <c:v>30.164999999999999</c:v>
                </c:pt>
                <c:pt idx="7889">
                  <c:v>30.169</c:v>
                </c:pt>
                <c:pt idx="7890">
                  <c:v>30.172999999999991</c:v>
                </c:pt>
                <c:pt idx="7891">
                  <c:v>30.177000000000007</c:v>
                </c:pt>
                <c:pt idx="7892">
                  <c:v>30.181000000000001</c:v>
                </c:pt>
                <c:pt idx="7893">
                  <c:v>30.184000000000001</c:v>
                </c:pt>
                <c:pt idx="7894">
                  <c:v>30.187999999999999</c:v>
                </c:pt>
                <c:pt idx="7895">
                  <c:v>30.192</c:v>
                </c:pt>
                <c:pt idx="7896">
                  <c:v>30.196000000000005</c:v>
                </c:pt>
                <c:pt idx="7897">
                  <c:v>30.2</c:v>
                </c:pt>
                <c:pt idx="7898">
                  <c:v>30.202999999999992</c:v>
                </c:pt>
                <c:pt idx="7899">
                  <c:v>30.207000000000001</c:v>
                </c:pt>
                <c:pt idx="7900">
                  <c:v>30.210999999999999</c:v>
                </c:pt>
                <c:pt idx="7901">
                  <c:v>30.215</c:v>
                </c:pt>
                <c:pt idx="7902">
                  <c:v>30.219000000000001</c:v>
                </c:pt>
                <c:pt idx="7903">
                  <c:v>30.222999999999988</c:v>
                </c:pt>
                <c:pt idx="7904">
                  <c:v>30.225999999999992</c:v>
                </c:pt>
                <c:pt idx="7905">
                  <c:v>30.23</c:v>
                </c:pt>
                <c:pt idx="7906">
                  <c:v>30.234000000000005</c:v>
                </c:pt>
                <c:pt idx="7907">
                  <c:v>30.238</c:v>
                </c:pt>
                <c:pt idx="7908">
                  <c:v>30.241999999999994</c:v>
                </c:pt>
                <c:pt idx="7909">
                  <c:v>30.244999999999994</c:v>
                </c:pt>
                <c:pt idx="7910">
                  <c:v>30.248999999999988</c:v>
                </c:pt>
                <c:pt idx="7911">
                  <c:v>30.253</c:v>
                </c:pt>
                <c:pt idx="7912">
                  <c:v>30.257000000000001</c:v>
                </c:pt>
                <c:pt idx="7913">
                  <c:v>30.260999999999992</c:v>
                </c:pt>
                <c:pt idx="7914">
                  <c:v>30.263999999999992</c:v>
                </c:pt>
                <c:pt idx="7915">
                  <c:v>30.267999999999994</c:v>
                </c:pt>
                <c:pt idx="7916">
                  <c:v>30.271999999999991</c:v>
                </c:pt>
                <c:pt idx="7917">
                  <c:v>30.276</c:v>
                </c:pt>
                <c:pt idx="7918">
                  <c:v>30.279999999999994</c:v>
                </c:pt>
                <c:pt idx="7919">
                  <c:v>30.283999999999988</c:v>
                </c:pt>
                <c:pt idx="7920">
                  <c:v>30.286999999999988</c:v>
                </c:pt>
                <c:pt idx="7921">
                  <c:v>30.291</c:v>
                </c:pt>
                <c:pt idx="7922">
                  <c:v>30.295000000000002</c:v>
                </c:pt>
                <c:pt idx="7923">
                  <c:v>30.298999999999992</c:v>
                </c:pt>
                <c:pt idx="7924">
                  <c:v>30.303000000000001</c:v>
                </c:pt>
                <c:pt idx="7925">
                  <c:v>30.306000000000001</c:v>
                </c:pt>
                <c:pt idx="7926">
                  <c:v>30.310000000000006</c:v>
                </c:pt>
                <c:pt idx="7927">
                  <c:v>30.314000000000007</c:v>
                </c:pt>
                <c:pt idx="7928">
                  <c:v>30.318000000000001</c:v>
                </c:pt>
                <c:pt idx="7929">
                  <c:v>30.321999999999999</c:v>
                </c:pt>
                <c:pt idx="7930">
                  <c:v>30.324999999999999</c:v>
                </c:pt>
                <c:pt idx="7931">
                  <c:v>30.329000000000001</c:v>
                </c:pt>
                <c:pt idx="7932">
                  <c:v>30.332999999999991</c:v>
                </c:pt>
                <c:pt idx="7933">
                  <c:v>30.337000000000007</c:v>
                </c:pt>
                <c:pt idx="7934">
                  <c:v>30.341000000000001</c:v>
                </c:pt>
                <c:pt idx="7935">
                  <c:v>30.344999999999999</c:v>
                </c:pt>
                <c:pt idx="7936">
                  <c:v>30.347999999999999</c:v>
                </c:pt>
                <c:pt idx="7937">
                  <c:v>30.352</c:v>
                </c:pt>
                <c:pt idx="7938">
                  <c:v>30.356000000000005</c:v>
                </c:pt>
                <c:pt idx="7939">
                  <c:v>30.36</c:v>
                </c:pt>
                <c:pt idx="7940">
                  <c:v>30.364000000000001</c:v>
                </c:pt>
                <c:pt idx="7941">
                  <c:v>30.367000000000001</c:v>
                </c:pt>
                <c:pt idx="7942">
                  <c:v>30.370999999999999</c:v>
                </c:pt>
                <c:pt idx="7943">
                  <c:v>30.375</c:v>
                </c:pt>
                <c:pt idx="7944">
                  <c:v>30.379000000000001</c:v>
                </c:pt>
                <c:pt idx="7945">
                  <c:v>30.382999999999992</c:v>
                </c:pt>
                <c:pt idx="7946">
                  <c:v>30.385999999999992</c:v>
                </c:pt>
                <c:pt idx="7947">
                  <c:v>30.39</c:v>
                </c:pt>
                <c:pt idx="7948">
                  <c:v>30.393999999999991</c:v>
                </c:pt>
                <c:pt idx="7949">
                  <c:v>30.398</c:v>
                </c:pt>
                <c:pt idx="7950">
                  <c:v>30.401999999999994</c:v>
                </c:pt>
                <c:pt idx="7951">
                  <c:v>30.405999999999988</c:v>
                </c:pt>
                <c:pt idx="7952">
                  <c:v>30.408999999999988</c:v>
                </c:pt>
                <c:pt idx="7953">
                  <c:v>30.413</c:v>
                </c:pt>
                <c:pt idx="7954">
                  <c:v>30.417000000000005</c:v>
                </c:pt>
                <c:pt idx="7955">
                  <c:v>30.420999999999992</c:v>
                </c:pt>
                <c:pt idx="7956">
                  <c:v>30.424999999999994</c:v>
                </c:pt>
                <c:pt idx="7957">
                  <c:v>30.427999999999994</c:v>
                </c:pt>
                <c:pt idx="7958">
                  <c:v>30.431999999999999</c:v>
                </c:pt>
                <c:pt idx="7959">
                  <c:v>30.436</c:v>
                </c:pt>
                <c:pt idx="7960">
                  <c:v>30.439999999999994</c:v>
                </c:pt>
                <c:pt idx="7961">
                  <c:v>30.443999999999992</c:v>
                </c:pt>
                <c:pt idx="7962">
                  <c:v>30.446999999999992</c:v>
                </c:pt>
                <c:pt idx="7963">
                  <c:v>30.451000000000001</c:v>
                </c:pt>
                <c:pt idx="7964">
                  <c:v>30.454999999999991</c:v>
                </c:pt>
                <c:pt idx="7965">
                  <c:v>30.459</c:v>
                </c:pt>
                <c:pt idx="7966">
                  <c:v>30.46299999999999</c:v>
                </c:pt>
                <c:pt idx="7967">
                  <c:v>30.466999999999988</c:v>
                </c:pt>
                <c:pt idx="7968">
                  <c:v>30.47</c:v>
                </c:pt>
                <c:pt idx="7969">
                  <c:v>30.474</c:v>
                </c:pt>
                <c:pt idx="7970">
                  <c:v>30.478000000000002</c:v>
                </c:pt>
                <c:pt idx="7971">
                  <c:v>30.481999999999992</c:v>
                </c:pt>
                <c:pt idx="7972">
                  <c:v>30.48599999999999</c:v>
                </c:pt>
                <c:pt idx="7973">
                  <c:v>30.48899999999999</c:v>
                </c:pt>
                <c:pt idx="7974">
                  <c:v>30.492999999999988</c:v>
                </c:pt>
                <c:pt idx="7975">
                  <c:v>30.497</c:v>
                </c:pt>
                <c:pt idx="7976">
                  <c:v>30.501000000000001</c:v>
                </c:pt>
                <c:pt idx="7977">
                  <c:v>30.504999999999999</c:v>
                </c:pt>
                <c:pt idx="7978">
                  <c:v>30.507999999999999</c:v>
                </c:pt>
                <c:pt idx="7979">
                  <c:v>30.512</c:v>
                </c:pt>
                <c:pt idx="7980">
                  <c:v>30.515999999999991</c:v>
                </c:pt>
                <c:pt idx="7981">
                  <c:v>30.52</c:v>
                </c:pt>
                <c:pt idx="7982">
                  <c:v>30.524000000000001</c:v>
                </c:pt>
                <c:pt idx="7983">
                  <c:v>30.527999999999999</c:v>
                </c:pt>
                <c:pt idx="7984">
                  <c:v>30.530999999999999</c:v>
                </c:pt>
                <c:pt idx="7985">
                  <c:v>30.535</c:v>
                </c:pt>
                <c:pt idx="7986">
                  <c:v>30.539000000000001</c:v>
                </c:pt>
                <c:pt idx="7987">
                  <c:v>30.542999999999992</c:v>
                </c:pt>
                <c:pt idx="7988">
                  <c:v>30.547000000000001</c:v>
                </c:pt>
                <c:pt idx="7989">
                  <c:v>30.55</c:v>
                </c:pt>
                <c:pt idx="7990">
                  <c:v>30.553999999999991</c:v>
                </c:pt>
                <c:pt idx="7991">
                  <c:v>30.558</c:v>
                </c:pt>
                <c:pt idx="7992">
                  <c:v>30.561999999999994</c:v>
                </c:pt>
                <c:pt idx="7993">
                  <c:v>30.565999999999988</c:v>
                </c:pt>
                <c:pt idx="7994">
                  <c:v>30.568999999999992</c:v>
                </c:pt>
                <c:pt idx="7995">
                  <c:v>30.573</c:v>
                </c:pt>
                <c:pt idx="7996">
                  <c:v>30.577000000000005</c:v>
                </c:pt>
                <c:pt idx="7997">
                  <c:v>30.581</c:v>
                </c:pt>
                <c:pt idx="7998">
                  <c:v>30.584999999999994</c:v>
                </c:pt>
                <c:pt idx="7999">
                  <c:v>30.588999999999988</c:v>
                </c:pt>
                <c:pt idx="8000">
                  <c:v>30.591999999999999</c:v>
                </c:pt>
                <c:pt idx="8001">
                  <c:v>30.596</c:v>
                </c:pt>
                <c:pt idx="8002">
                  <c:v>30.6</c:v>
                </c:pt>
                <c:pt idx="8003">
                  <c:v>30.603999999999999</c:v>
                </c:pt>
                <c:pt idx="8004">
                  <c:v>30.608000000000001</c:v>
                </c:pt>
                <c:pt idx="8005">
                  <c:v>30.611000000000008</c:v>
                </c:pt>
                <c:pt idx="8006">
                  <c:v>30.614999999999998</c:v>
                </c:pt>
                <c:pt idx="8007">
                  <c:v>30.619000000000007</c:v>
                </c:pt>
                <c:pt idx="8008">
                  <c:v>30.623000000000001</c:v>
                </c:pt>
                <c:pt idx="8009">
                  <c:v>30.626999999999999</c:v>
                </c:pt>
                <c:pt idx="8010">
                  <c:v>30.630000000000006</c:v>
                </c:pt>
                <c:pt idx="8011">
                  <c:v>30.634000000000007</c:v>
                </c:pt>
                <c:pt idx="8012">
                  <c:v>30.638000000000005</c:v>
                </c:pt>
                <c:pt idx="8013">
                  <c:v>30.641999999999999</c:v>
                </c:pt>
                <c:pt idx="8014">
                  <c:v>30.646000000000001</c:v>
                </c:pt>
                <c:pt idx="8015">
                  <c:v>30.650000000000006</c:v>
                </c:pt>
                <c:pt idx="8016">
                  <c:v>30.652999999999999</c:v>
                </c:pt>
                <c:pt idx="8017">
                  <c:v>30.657000000000007</c:v>
                </c:pt>
                <c:pt idx="8018">
                  <c:v>30.661000000000001</c:v>
                </c:pt>
                <c:pt idx="8019">
                  <c:v>30.664999999999999</c:v>
                </c:pt>
                <c:pt idx="8020">
                  <c:v>30.669</c:v>
                </c:pt>
                <c:pt idx="8021">
                  <c:v>30.672000000000001</c:v>
                </c:pt>
                <c:pt idx="8022">
                  <c:v>30.675999999999991</c:v>
                </c:pt>
                <c:pt idx="8023">
                  <c:v>30.68</c:v>
                </c:pt>
                <c:pt idx="8024">
                  <c:v>30.684000000000001</c:v>
                </c:pt>
                <c:pt idx="8025">
                  <c:v>30.687999999999999</c:v>
                </c:pt>
                <c:pt idx="8026">
                  <c:v>30.690999999999999</c:v>
                </c:pt>
                <c:pt idx="8027">
                  <c:v>30.695</c:v>
                </c:pt>
                <c:pt idx="8028">
                  <c:v>30.699000000000005</c:v>
                </c:pt>
                <c:pt idx="8029">
                  <c:v>30.702999999999992</c:v>
                </c:pt>
                <c:pt idx="8030">
                  <c:v>30.707000000000001</c:v>
                </c:pt>
                <c:pt idx="8031">
                  <c:v>30.710999999999999</c:v>
                </c:pt>
                <c:pt idx="8032">
                  <c:v>30.713999999999999</c:v>
                </c:pt>
                <c:pt idx="8033">
                  <c:v>30.718</c:v>
                </c:pt>
                <c:pt idx="8034">
                  <c:v>30.721999999999994</c:v>
                </c:pt>
                <c:pt idx="8035">
                  <c:v>30.725999999999992</c:v>
                </c:pt>
                <c:pt idx="8036">
                  <c:v>30.73</c:v>
                </c:pt>
                <c:pt idx="8037">
                  <c:v>30.733000000000001</c:v>
                </c:pt>
                <c:pt idx="8038">
                  <c:v>30.736999999999991</c:v>
                </c:pt>
                <c:pt idx="8039">
                  <c:v>30.741</c:v>
                </c:pt>
                <c:pt idx="8040">
                  <c:v>30.744999999999994</c:v>
                </c:pt>
                <c:pt idx="8041">
                  <c:v>30.748999999999988</c:v>
                </c:pt>
                <c:pt idx="8042">
                  <c:v>30.751999999999999</c:v>
                </c:pt>
                <c:pt idx="8043">
                  <c:v>30.756</c:v>
                </c:pt>
                <c:pt idx="8044">
                  <c:v>30.759999999999994</c:v>
                </c:pt>
                <c:pt idx="8045">
                  <c:v>30.763999999999992</c:v>
                </c:pt>
                <c:pt idx="8046">
                  <c:v>30.767999999999994</c:v>
                </c:pt>
                <c:pt idx="8047">
                  <c:v>30.771999999999991</c:v>
                </c:pt>
                <c:pt idx="8048">
                  <c:v>30.774999999999999</c:v>
                </c:pt>
                <c:pt idx="8049">
                  <c:v>30.779</c:v>
                </c:pt>
                <c:pt idx="8050">
                  <c:v>30.782999999999991</c:v>
                </c:pt>
                <c:pt idx="8051">
                  <c:v>30.786999999999988</c:v>
                </c:pt>
                <c:pt idx="8052">
                  <c:v>30.791</c:v>
                </c:pt>
                <c:pt idx="8053">
                  <c:v>30.794</c:v>
                </c:pt>
                <c:pt idx="8054">
                  <c:v>30.797999999999991</c:v>
                </c:pt>
                <c:pt idx="8055">
                  <c:v>30.802</c:v>
                </c:pt>
                <c:pt idx="8056">
                  <c:v>30.806000000000001</c:v>
                </c:pt>
                <c:pt idx="8057">
                  <c:v>30.810000000000006</c:v>
                </c:pt>
                <c:pt idx="8058">
                  <c:v>30.812999999999999</c:v>
                </c:pt>
                <c:pt idx="8059">
                  <c:v>30.817000000000007</c:v>
                </c:pt>
                <c:pt idx="8060">
                  <c:v>30.821000000000005</c:v>
                </c:pt>
                <c:pt idx="8061">
                  <c:v>30.824999999999999</c:v>
                </c:pt>
                <c:pt idx="8062">
                  <c:v>30.829000000000001</c:v>
                </c:pt>
                <c:pt idx="8063">
                  <c:v>30.832999999999991</c:v>
                </c:pt>
                <c:pt idx="8064">
                  <c:v>30.835999999999999</c:v>
                </c:pt>
                <c:pt idx="8065">
                  <c:v>30.84</c:v>
                </c:pt>
                <c:pt idx="8066">
                  <c:v>30.844000000000001</c:v>
                </c:pt>
                <c:pt idx="8067">
                  <c:v>30.847999999999999</c:v>
                </c:pt>
                <c:pt idx="8068">
                  <c:v>30.852</c:v>
                </c:pt>
                <c:pt idx="8069">
                  <c:v>30.855</c:v>
                </c:pt>
                <c:pt idx="8070">
                  <c:v>30.859000000000005</c:v>
                </c:pt>
                <c:pt idx="8071">
                  <c:v>30.863</c:v>
                </c:pt>
                <c:pt idx="8072">
                  <c:v>30.867000000000001</c:v>
                </c:pt>
                <c:pt idx="8073">
                  <c:v>30.870999999999999</c:v>
                </c:pt>
                <c:pt idx="8074">
                  <c:v>30.873999999999999</c:v>
                </c:pt>
                <c:pt idx="8075">
                  <c:v>30.878</c:v>
                </c:pt>
                <c:pt idx="8076">
                  <c:v>30.881999999999994</c:v>
                </c:pt>
                <c:pt idx="8077">
                  <c:v>30.885999999999992</c:v>
                </c:pt>
                <c:pt idx="8078">
                  <c:v>30.89</c:v>
                </c:pt>
                <c:pt idx="8079">
                  <c:v>30.893999999999991</c:v>
                </c:pt>
                <c:pt idx="8080">
                  <c:v>30.896999999999991</c:v>
                </c:pt>
                <c:pt idx="8081">
                  <c:v>30.901</c:v>
                </c:pt>
                <c:pt idx="8082">
                  <c:v>30.904999999999994</c:v>
                </c:pt>
                <c:pt idx="8083">
                  <c:v>30.908999999999988</c:v>
                </c:pt>
                <c:pt idx="8084">
                  <c:v>30.913</c:v>
                </c:pt>
                <c:pt idx="8085">
                  <c:v>30.916</c:v>
                </c:pt>
                <c:pt idx="8086">
                  <c:v>30.919999999999995</c:v>
                </c:pt>
                <c:pt idx="8087">
                  <c:v>30.923999999999992</c:v>
                </c:pt>
                <c:pt idx="8088">
                  <c:v>30.927999999999994</c:v>
                </c:pt>
                <c:pt idx="8089">
                  <c:v>30.931999999999999</c:v>
                </c:pt>
                <c:pt idx="8090">
                  <c:v>30.934999999999999</c:v>
                </c:pt>
                <c:pt idx="8091">
                  <c:v>30.939</c:v>
                </c:pt>
                <c:pt idx="8092">
                  <c:v>30.942999999999991</c:v>
                </c:pt>
                <c:pt idx="8093">
                  <c:v>30.946999999999992</c:v>
                </c:pt>
                <c:pt idx="8094">
                  <c:v>30.951000000000001</c:v>
                </c:pt>
                <c:pt idx="8095">
                  <c:v>30.954999999999991</c:v>
                </c:pt>
                <c:pt idx="8096">
                  <c:v>30.957999999999991</c:v>
                </c:pt>
                <c:pt idx="8097">
                  <c:v>30.961999999999993</c:v>
                </c:pt>
                <c:pt idx="8098">
                  <c:v>30.96599999999999</c:v>
                </c:pt>
                <c:pt idx="8099">
                  <c:v>30.97</c:v>
                </c:pt>
                <c:pt idx="8100">
                  <c:v>30.974</c:v>
                </c:pt>
                <c:pt idx="8101">
                  <c:v>30.977</c:v>
                </c:pt>
                <c:pt idx="8102">
                  <c:v>30.981000000000002</c:v>
                </c:pt>
                <c:pt idx="8103">
                  <c:v>30.984999999999992</c:v>
                </c:pt>
                <c:pt idx="8104">
                  <c:v>30.98899999999999</c:v>
                </c:pt>
                <c:pt idx="8105">
                  <c:v>30.992999999999988</c:v>
                </c:pt>
                <c:pt idx="8106">
                  <c:v>30.995999999999988</c:v>
                </c:pt>
                <c:pt idx="8107">
                  <c:v>31</c:v>
                </c:pt>
                <c:pt idx="8108">
                  <c:v>31.004000000000001</c:v>
                </c:pt>
                <c:pt idx="8109">
                  <c:v>31.007999999999999</c:v>
                </c:pt>
                <c:pt idx="8110">
                  <c:v>31.012</c:v>
                </c:pt>
                <c:pt idx="8111">
                  <c:v>31.015999999999991</c:v>
                </c:pt>
                <c:pt idx="8112">
                  <c:v>31.018999999999991</c:v>
                </c:pt>
                <c:pt idx="8113">
                  <c:v>31.023</c:v>
                </c:pt>
                <c:pt idx="8114">
                  <c:v>31.027000000000001</c:v>
                </c:pt>
                <c:pt idx="8115">
                  <c:v>31.030999999999999</c:v>
                </c:pt>
                <c:pt idx="8116">
                  <c:v>31.035</c:v>
                </c:pt>
                <c:pt idx="8117">
                  <c:v>31.038</c:v>
                </c:pt>
                <c:pt idx="8118">
                  <c:v>31.042000000000002</c:v>
                </c:pt>
                <c:pt idx="8119">
                  <c:v>31.045999999999992</c:v>
                </c:pt>
                <c:pt idx="8120">
                  <c:v>31.05</c:v>
                </c:pt>
                <c:pt idx="8121">
                  <c:v>31.053999999999991</c:v>
                </c:pt>
                <c:pt idx="8122">
                  <c:v>31.056999999999999</c:v>
                </c:pt>
                <c:pt idx="8123">
                  <c:v>31.061</c:v>
                </c:pt>
                <c:pt idx="8124">
                  <c:v>31.064999999999994</c:v>
                </c:pt>
                <c:pt idx="8125">
                  <c:v>31.068999999999992</c:v>
                </c:pt>
                <c:pt idx="8126">
                  <c:v>31.073</c:v>
                </c:pt>
                <c:pt idx="8127">
                  <c:v>31.077000000000005</c:v>
                </c:pt>
                <c:pt idx="8128">
                  <c:v>31.08</c:v>
                </c:pt>
                <c:pt idx="8129">
                  <c:v>31.084</c:v>
                </c:pt>
                <c:pt idx="8130">
                  <c:v>31.087999999999994</c:v>
                </c:pt>
                <c:pt idx="8131">
                  <c:v>31.091999999999999</c:v>
                </c:pt>
                <c:pt idx="8132">
                  <c:v>31.096</c:v>
                </c:pt>
                <c:pt idx="8133">
                  <c:v>31.099</c:v>
                </c:pt>
                <c:pt idx="8134">
                  <c:v>31.103000000000005</c:v>
                </c:pt>
                <c:pt idx="8135">
                  <c:v>31.106999999999999</c:v>
                </c:pt>
                <c:pt idx="8136">
                  <c:v>31.111000000000008</c:v>
                </c:pt>
                <c:pt idx="8137">
                  <c:v>31.114999999999998</c:v>
                </c:pt>
                <c:pt idx="8138">
                  <c:v>31.118000000000006</c:v>
                </c:pt>
                <c:pt idx="8139">
                  <c:v>31.122</c:v>
                </c:pt>
                <c:pt idx="8140">
                  <c:v>31.126000000000001</c:v>
                </c:pt>
                <c:pt idx="8141">
                  <c:v>31.130000000000006</c:v>
                </c:pt>
                <c:pt idx="8142">
                  <c:v>31.134000000000007</c:v>
                </c:pt>
                <c:pt idx="8143">
                  <c:v>31.138000000000005</c:v>
                </c:pt>
                <c:pt idx="8144">
                  <c:v>31.140999999999991</c:v>
                </c:pt>
                <c:pt idx="8145">
                  <c:v>31.145</c:v>
                </c:pt>
                <c:pt idx="8146">
                  <c:v>31.149000000000001</c:v>
                </c:pt>
                <c:pt idx="8147">
                  <c:v>31.152999999999999</c:v>
                </c:pt>
                <c:pt idx="8148">
                  <c:v>31.157000000000007</c:v>
                </c:pt>
                <c:pt idx="8149">
                  <c:v>31.16</c:v>
                </c:pt>
                <c:pt idx="8150">
                  <c:v>31.164000000000001</c:v>
                </c:pt>
                <c:pt idx="8151">
                  <c:v>31.167999999999999</c:v>
                </c:pt>
                <c:pt idx="8152">
                  <c:v>31.172000000000001</c:v>
                </c:pt>
                <c:pt idx="8153">
                  <c:v>31.175999999999991</c:v>
                </c:pt>
                <c:pt idx="8154">
                  <c:v>31.178999999999991</c:v>
                </c:pt>
                <c:pt idx="8155">
                  <c:v>31.183</c:v>
                </c:pt>
                <c:pt idx="8156">
                  <c:v>31.187000000000001</c:v>
                </c:pt>
                <c:pt idx="8157">
                  <c:v>31.190999999999999</c:v>
                </c:pt>
                <c:pt idx="8158">
                  <c:v>31.195</c:v>
                </c:pt>
                <c:pt idx="8159">
                  <c:v>31.199000000000005</c:v>
                </c:pt>
                <c:pt idx="8160">
                  <c:v>31.202000000000002</c:v>
                </c:pt>
                <c:pt idx="8161">
                  <c:v>31.206</c:v>
                </c:pt>
                <c:pt idx="8162">
                  <c:v>31.21</c:v>
                </c:pt>
                <c:pt idx="8163">
                  <c:v>31.213999999999999</c:v>
                </c:pt>
                <c:pt idx="8164">
                  <c:v>31.218</c:v>
                </c:pt>
                <c:pt idx="8165">
                  <c:v>31.221</c:v>
                </c:pt>
                <c:pt idx="8166">
                  <c:v>31.224999999999994</c:v>
                </c:pt>
                <c:pt idx="8167">
                  <c:v>31.228999999999992</c:v>
                </c:pt>
                <c:pt idx="8168">
                  <c:v>31.233000000000001</c:v>
                </c:pt>
                <c:pt idx="8169">
                  <c:v>31.236999999999991</c:v>
                </c:pt>
                <c:pt idx="8170">
                  <c:v>31.24</c:v>
                </c:pt>
                <c:pt idx="8171">
                  <c:v>31.244</c:v>
                </c:pt>
                <c:pt idx="8172">
                  <c:v>31.247999999999994</c:v>
                </c:pt>
                <c:pt idx="8173">
                  <c:v>31.251999999999999</c:v>
                </c:pt>
                <c:pt idx="8174">
                  <c:v>31.256</c:v>
                </c:pt>
                <c:pt idx="8175">
                  <c:v>31.259999999999994</c:v>
                </c:pt>
                <c:pt idx="8176">
                  <c:v>31.263000000000002</c:v>
                </c:pt>
                <c:pt idx="8177">
                  <c:v>31.266999999999992</c:v>
                </c:pt>
                <c:pt idx="8178">
                  <c:v>31.271000000000001</c:v>
                </c:pt>
                <c:pt idx="8179">
                  <c:v>31.274999999999999</c:v>
                </c:pt>
                <c:pt idx="8180">
                  <c:v>31.279</c:v>
                </c:pt>
                <c:pt idx="8181">
                  <c:v>31.281999999999993</c:v>
                </c:pt>
                <c:pt idx="8182">
                  <c:v>31.285999999999991</c:v>
                </c:pt>
                <c:pt idx="8183">
                  <c:v>31.29</c:v>
                </c:pt>
                <c:pt idx="8184">
                  <c:v>31.294</c:v>
                </c:pt>
                <c:pt idx="8185">
                  <c:v>31.297999999999991</c:v>
                </c:pt>
                <c:pt idx="8186">
                  <c:v>31.300999999999991</c:v>
                </c:pt>
                <c:pt idx="8187">
                  <c:v>31.305</c:v>
                </c:pt>
                <c:pt idx="8188">
                  <c:v>31.309000000000001</c:v>
                </c:pt>
                <c:pt idx="8189">
                  <c:v>31.312999999999999</c:v>
                </c:pt>
                <c:pt idx="8190">
                  <c:v>31.317000000000007</c:v>
                </c:pt>
                <c:pt idx="8191">
                  <c:v>31.321000000000005</c:v>
                </c:pt>
                <c:pt idx="8192">
                  <c:v>31.324000000000005</c:v>
                </c:pt>
                <c:pt idx="8193">
                  <c:v>31.327999999999999</c:v>
                </c:pt>
                <c:pt idx="8194">
                  <c:v>31.332000000000001</c:v>
                </c:pt>
                <c:pt idx="8195">
                  <c:v>31.335999999999999</c:v>
                </c:pt>
                <c:pt idx="8196">
                  <c:v>31.34</c:v>
                </c:pt>
                <c:pt idx="8197">
                  <c:v>31.343</c:v>
                </c:pt>
                <c:pt idx="8198">
                  <c:v>31.347000000000001</c:v>
                </c:pt>
                <c:pt idx="8199">
                  <c:v>31.350999999999999</c:v>
                </c:pt>
                <c:pt idx="8200">
                  <c:v>31.355</c:v>
                </c:pt>
                <c:pt idx="8201">
                  <c:v>31.359000000000005</c:v>
                </c:pt>
                <c:pt idx="8202">
                  <c:v>31.363</c:v>
                </c:pt>
                <c:pt idx="8203">
                  <c:v>31.366</c:v>
                </c:pt>
                <c:pt idx="8204">
                  <c:v>31.37</c:v>
                </c:pt>
                <c:pt idx="8205">
                  <c:v>31.373999999999999</c:v>
                </c:pt>
                <c:pt idx="8206">
                  <c:v>31.378</c:v>
                </c:pt>
                <c:pt idx="8207">
                  <c:v>31.381999999999994</c:v>
                </c:pt>
                <c:pt idx="8208">
                  <c:v>31.385000000000002</c:v>
                </c:pt>
                <c:pt idx="8209">
                  <c:v>31.388999999999992</c:v>
                </c:pt>
                <c:pt idx="8210">
                  <c:v>31.393000000000001</c:v>
                </c:pt>
                <c:pt idx="8211">
                  <c:v>31.396999999999991</c:v>
                </c:pt>
                <c:pt idx="8212">
                  <c:v>31.401</c:v>
                </c:pt>
                <c:pt idx="8213">
                  <c:v>31.404</c:v>
                </c:pt>
                <c:pt idx="8214">
                  <c:v>31.407999999999994</c:v>
                </c:pt>
                <c:pt idx="8215">
                  <c:v>31.411999999999999</c:v>
                </c:pt>
                <c:pt idx="8216">
                  <c:v>31.416</c:v>
                </c:pt>
                <c:pt idx="8217">
                  <c:v>31.419999999999995</c:v>
                </c:pt>
                <c:pt idx="8218">
                  <c:v>31.423999999999992</c:v>
                </c:pt>
                <c:pt idx="8219">
                  <c:v>31.427</c:v>
                </c:pt>
                <c:pt idx="8220">
                  <c:v>31.431000000000001</c:v>
                </c:pt>
                <c:pt idx="8221">
                  <c:v>31.434999999999999</c:v>
                </c:pt>
                <c:pt idx="8222">
                  <c:v>31.439</c:v>
                </c:pt>
                <c:pt idx="8223">
                  <c:v>31.442999999999991</c:v>
                </c:pt>
                <c:pt idx="8224">
                  <c:v>31.446000000000002</c:v>
                </c:pt>
                <c:pt idx="8225">
                  <c:v>31.45</c:v>
                </c:pt>
                <c:pt idx="8226">
                  <c:v>31.454000000000001</c:v>
                </c:pt>
                <c:pt idx="8227">
                  <c:v>31.457999999999991</c:v>
                </c:pt>
                <c:pt idx="8228">
                  <c:v>31.461999999999993</c:v>
                </c:pt>
                <c:pt idx="8229">
                  <c:v>31.464999999999993</c:v>
                </c:pt>
                <c:pt idx="8230">
                  <c:v>31.468999999999991</c:v>
                </c:pt>
                <c:pt idx="8231">
                  <c:v>31.472999999999988</c:v>
                </c:pt>
                <c:pt idx="8232">
                  <c:v>31.477</c:v>
                </c:pt>
                <c:pt idx="8233">
                  <c:v>31.481000000000002</c:v>
                </c:pt>
                <c:pt idx="8234">
                  <c:v>31.484999999999992</c:v>
                </c:pt>
                <c:pt idx="8235">
                  <c:v>31.487999999999992</c:v>
                </c:pt>
                <c:pt idx="8236">
                  <c:v>31.491999999999994</c:v>
                </c:pt>
                <c:pt idx="8237">
                  <c:v>31.495999999999988</c:v>
                </c:pt>
                <c:pt idx="8238">
                  <c:v>31.5</c:v>
                </c:pt>
                <c:pt idx="8239">
                  <c:v>31.504000000000001</c:v>
                </c:pt>
                <c:pt idx="8240">
                  <c:v>31.507000000000001</c:v>
                </c:pt>
                <c:pt idx="8241">
                  <c:v>31.510999999999999</c:v>
                </c:pt>
                <c:pt idx="8242">
                  <c:v>31.515000000000001</c:v>
                </c:pt>
                <c:pt idx="8243">
                  <c:v>31.518999999999991</c:v>
                </c:pt>
                <c:pt idx="8244">
                  <c:v>31.523</c:v>
                </c:pt>
                <c:pt idx="8245">
                  <c:v>31.526</c:v>
                </c:pt>
                <c:pt idx="8246">
                  <c:v>31.53</c:v>
                </c:pt>
                <c:pt idx="8247">
                  <c:v>31.533999999999999</c:v>
                </c:pt>
                <c:pt idx="8248">
                  <c:v>31.538</c:v>
                </c:pt>
                <c:pt idx="8249">
                  <c:v>31.542000000000002</c:v>
                </c:pt>
                <c:pt idx="8250">
                  <c:v>31.545999999999992</c:v>
                </c:pt>
                <c:pt idx="8251">
                  <c:v>31.548999999999992</c:v>
                </c:pt>
                <c:pt idx="8252">
                  <c:v>31.553000000000001</c:v>
                </c:pt>
                <c:pt idx="8253">
                  <c:v>31.556999999999999</c:v>
                </c:pt>
                <c:pt idx="8254">
                  <c:v>31.561</c:v>
                </c:pt>
                <c:pt idx="8255">
                  <c:v>31.564999999999994</c:v>
                </c:pt>
                <c:pt idx="8256">
                  <c:v>31.567999999999994</c:v>
                </c:pt>
                <c:pt idx="8257">
                  <c:v>31.571999999999999</c:v>
                </c:pt>
                <c:pt idx="8258">
                  <c:v>31.576000000000001</c:v>
                </c:pt>
                <c:pt idx="8259">
                  <c:v>31.58</c:v>
                </c:pt>
                <c:pt idx="8260">
                  <c:v>31.584</c:v>
                </c:pt>
                <c:pt idx="8261">
                  <c:v>31.587</c:v>
                </c:pt>
                <c:pt idx="8262">
                  <c:v>31.591000000000001</c:v>
                </c:pt>
                <c:pt idx="8263">
                  <c:v>31.594999999999999</c:v>
                </c:pt>
                <c:pt idx="8264">
                  <c:v>31.599</c:v>
                </c:pt>
                <c:pt idx="8265">
                  <c:v>31.603000000000005</c:v>
                </c:pt>
                <c:pt idx="8266">
                  <c:v>31.606999999999999</c:v>
                </c:pt>
                <c:pt idx="8267">
                  <c:v>31.610000000000007</c:v>
                </c:pt>
                <c:pt idx="8268">
                  <c:v>31.614000000000008</c:v>
                </c:pt>
                <c:pt idx="8269">
                  <c:v>31.618000000000006</c:v>
                </c:pt>
                <c:pt idx="8270">
                  <c:v>31.622</c:v>
                </c:pt>
                <c:pt idx="8271">
                  <c:v>31.626000000000001</c:v>
                </c:pt>
                <c:pt idx="8272">
                  <c:v>31.629000000000001</c:v>
                </c:pt>
                <c:pt idx="8273">
                  <c:v>31.632999999999999</c:v>
                </c:pt>
                <c:pt idx="8274">
                  <c:v>31.637000000000008</c:v>
                </c:pt>
                <c:pt idx="8275">
                  <c:v>31.640999999999991</c:v>
                </c:pt>
                <c:pt idx="8276">
                  <c:v>31.645</c:v>
                </c:pt>
                <c:pt idx="8277">
                  <c:v>31.648</c:v>
                </c:pt>
                <c:pt idx="8278">
                  <c:v>31.652000000000001</c:v>
                </c:pt>
                <c:pt idx="8279">
                  <c:v>31.655999999999999</c:v>
                </c:pt>
                <c:pt idx="8280">
                  <c:v>31.66</c:v>
                </c:pt>
                <c:pt idx="8281">
                  <c:v>31.664000000000001</c:v>
                </c:pt>
                <c:pt idx="8282">
                  <c:v>31.667999999999999</c:v>
                </c:pt>
                <c:pt idx="8283">
                  <c:v>31.670999999999999</c:v>
                </c:pt>
                <c:pt idx="8284">
                  <c:v>31.675000000000001</c:v>
                </c:pt>
                <c:pt idx="8285">
                  <c:v>31.678999999999991</c:v>
                </c:pt>
                <c:pt idx="8286">
                  <c:v>31.683</c:v>
                </c:pt>
                <c:pt idx="8287">
                  <c:v>31.687000000000001</c:v>
                </c:pt>
                <c:pt idx="8288">
                  <c:v>31.69</c:v>
                </c:pt>
                <c:pt idx="8289">
                  <c:v>31.693999999999999</c:v>
                </c:pt>
                <c:pt idx="8290">
                  <c:v>31.698</c:v>
                </c:pt>
                <c:pt idx="8291">
                  <c:v>31.702000000000002</c:v>
                </c:pt>
                <c:pt idx="8292">
                  <c:v>31.706</c:v>
                </c:pt>
                <c:pt idx="8293">
                  <c:v>31.709</c:v>
                </c:pt>
                <c:pt idx="8294">
                  <c:v>31.713000000000001</c:v>
                </c:pt>
                <c:pt idx="8295">
                  <c:v>31.716999999999999</c:v>
                </c:pt>
                <c:pt idx="8296">
                  <c:v>31.721</c:v>
                </c:pt>
                <c:pt idx="8297">
                  <c:v>31.724999999999994</c:v>
                </c:pt>
                <c:pt idx="8298">
                  <c:v>31.728999999999992</c:v>
                </c:pt>
                <c:pt idx="8299">
                  <c:v>31.731999999999999</c:v>
                </c:pt>
                <c:pt idx="8300">
                  <c:v>31.736000000000001</c:v>
                </c:pt>
                <c:pt idx="8301">
                  <c:v>31.74</c:v>
                </c:pt>
                <c:pt idx="8302">
                  <c:v>31.744</c:v>
                </c:pt>
                <c:pt idx="8303">
                  <c:v>31.747999999999994</c:v>
                </c:pt>
                <c:pt idx="8304">
                  <c:v>31.751000000000001</c:v>
                </c:pt>
                <c:pt idx="8305">
                  <c:v>31.754999999999999</c:v>
                </c:pt>
                <c:pt idx="8306">
                  <c:v>31.759</c:v>
                </c:pt>
                <c:pt idx="8307">
                  <c:v>31.763000000000002</c:v>
                </c:pt>
                <c:pt idx="8308">
                  <c:v>31.766999999999992</c:v>
                </c:pt>
                <c:pt idx="8309">
                  <c:v>31.77</c:v>
                </c:pt>
                <c:pt idx="8310">
                  <c:v>31.774000000000001</c:v>
                </c:pt>
                <c:pt idx="8311">
                  <c:v>31.777999999999999</c:v>
                </c:pt>
                <c:pt idx="8312">
                  <c:v>31.781999999999993</c:v>
                </c:pt>
                <c:pt idx="8313">
                  <c:v>31.785999999999991</c:v>
                </c:pt>
                <c:pt idx="8314">
                  <c:v>31.79</c:v>
                </c:pt>
                <c:pt idx="8315">
                  <c:v>31.792999999999992</c:v>
                </c:pt>
                <c:pt idx="8316">
                  <c:v>31.797000000000001</c:v>
                </c:pt>
                <c:pt idx="8317">
                  <c:v>31.800999999999991</c:v>
                </c:pt>
                <c:pt idx="8318">
                  <c:v>31.805</c:v>
                </c:pt>
                <c:pt idx="8319">
                  <c:v>31.809000000000001</c:v>
                </c:pt>
                <c:pt idx="8320">
                  <c:v>31.812000000000001</c:v>
                </c:pt>
                <c:pt idx="8321">
                  <c:v>31.815999999999999</c:v>
                </c:pt>
                <c:pt idx="8322">
                  <c:v>31.82</c:v>
                </c:pt>
                <c:pt idx="8323">
                  <c:v>31.824000000000005</c:v>
                </c:pt>
                <c:pt idx="8324">
                  <c:v>31.827999999999999</c:v>
                </c:pt>
                <c:pt idx="8325">
                  <c:v>31.831000000000007</c:v>
                </c:pt>
                <c:pt idx="8326">
                  <c:v>31.835000000000001</c:v>
                </c:pt>
                <c:pt idx="8327">
                  <c:v>31.838999999999999</c:v>
                </c:pt>
                <c:pt idx="8328">
                  <c:v>31.843</c:v>
                </c:pt>
                <c:pt idx="8329">
                  <c:v>31.847000000000001</c:v>
                </c:pt>
                <c:pt idx="8330">
                  <c:v>31.850999999999999</c:v>
                </c:pt>
                <c:pt idx="8331">
                  <c:v>31.853999999999999</c:v>
                </c:pt>
                <c:pt idx="8332">
                  <c:v>31.858000000000001</c:v>
                </c:pt>
                <c:pt idx="8333">
                  <c:v>31.861999999999991</c:v>
                </c:pt>
                <c:pt idx="8334">
                  <c:v>31.866</c:v>
                </c:pt>
                <c:pt idx="8335">
                  <c:v>31.87</c:v>
                </c:pt>
                <c:pt idx="8336">
                  <c:v>31.873000000000001</c:v>
                </c:pt>
                <c:pt idx="8337">
                  <c:v>31.876999999999999</c:v>
                </c:pt>
                <c:pt idx="8338">
                  <c:v>31.881</c:v>
                </c:pt>
                <c:pt idx="8339">
                  <c:v>31.885000000000002</c:v>
                </c:pt>
                <c:pt idx="8340">
                  <c:v>31.888999999999992</c:v>
                </c:pt>
                <c:pt idx="8341">
                  <c:v>31.891999999999999</c:v>
                </c:pt>
                <c:pt idx="8342">
                  <c:v>31.896000000000001</c:v>
                </c:pt>
                <c:pt idx="8343">
                  <c:v>31.9</c:v>
                </c:pt>
                <c:pt idx="8344">
                  <c:v>31.904</c:v>
                </c:pt>
                <c:pt idx="8345">
                  <c:v>31.907999999999994</c:v>
                </c:pt>
                <c:pt idx="8346">
                  <c:v>31.911999999999999</c:v>
                </c:pt>
                <c:pt idx="8347">
                  <c:v>31.914999999999999</c:v>
                </c:pt>
                <c:pt idx="8348">
                  <c:v>31.919</c:v>
                </c:pt>
                <c:pt idx="8349">
                  <c:v>31.922999999999984</c:v>
                </c:pt>
                <c:pt idx="8350">
                  <c:v>31.927</c:v>
                </c:pt>
                <c:pt idx="8351">
                  <c:v>31.931000000000001</c:v>
                </c:pt>
                <c:pt idx="8352">
                  <c:v>31.934000000000001</c:v>
                </c:pt>
                <c:pt idx="8353">
                  <c:v>31.937999999999999</c:v>
                </c:pt>
                <c:pt idx="8354">
                  <c:v>31.941999999999993</c:v>
                </c:pt>
                <c:pt idx="8355">
                  <c:v>31.946000000000002</c:v>
                </c:pt>
                <c:pt idx="8356">
                  <c:v>31.95</c:v>
                </c:pt>
                <c:pt idx="8357">
                  <c:v>31.952999999999992</c:v>
                </c:pt>
                <c:pt idx="8358">
                  <c:v>31.957000000000001</c:v>
                </c:pt>
                <c:pt idx="8359">
                  <c:v>31.960999999999988</c:v>
                </c:pt>
                <c:pt idx="8360">
                  <c:v>31.964999999999993</c:v>
                </c:pt>
                <c:pt idx="8361">
                  <c:v>31.968999999999991</c:v>
                </c:pt>
                <c:pt idx="8362">
                  <c:v>31.972999999999988</c:v>
                </c:pt>
                <c:pt idx="8363">
                  <c:v>31.975999999999992</c:v>
                </c:pt>
                <c:pt idx="8364">
                  <c:v>31.979999999999993</c:v>
                </c:pt>
                <c:pt idx="8365">
                  <c:v>31.984000000000002</c:v>
                </c:pt>
                <c:pt idx="8366">
                  <c:v>31.987999999999992</c:v>
                </c:pt>
                <c:pt idx="8367">
                  <c:v>31.991999999999994</c:v>
                </c:pt>
                <c:pt idx="8368">
                  <c:v>31.994999999999994</c:v>
                </c:pt>
                <c:pt idx="8369">
                  <c:v>31.998999999999988</c:v>
                </c:pt>
                <c:pt idx="8370">
                  <c:v>32.003</c:v>
                </c:pt>
                <c:pt idx="8371">
                  <c:v>32.007000000000005</c:v>
                </c:pt>
                <c:pt idx="8372">
                  <c:v>32.011000000000003</c:v>
                </c:pt>
                <c:pt idx="8373">
                  <c:v>32.014000000000003</c:v>
                </c:pt>
                <c:pt idx="8374">
                  <c:v>32.018000000000001</c:v>
                </c:pt>
                <c:pt idx="8375">
                  <c:v>32.022000000000013</c:v>
                </c:pt>
                <c:pt idx="8376">
                  <c:v>32.026000000000003</c:v>
                </c:pt>
                <c:pt idx="8377">
                  <c:v>32.03</c:v>
                </c:pt>
                <c:pt idx="8378">
                  <c:v>32.034000000000006</c:v>
                </c:pt>
                <c:pt idx="8379">
                  <c:v>32.037000000000006</c:v>
                </c:pt>
                <c:pt idx="8380">
                  <c:v>32.041000000000004</c:v>
                </c:pt>
                <c:pt idx="8381">
                  <c:v>32.045000000000002</c:v>
                </c:pt>
                <c:pt idx="8382">
                  <c:v>32.049000000000007</c:v>
                </c:pt>
                <c:pt idx="8383">
                  <c:v>32.053000000000004</c:v>
                </c:pt>
                <c:pt idx="8384">
                  <c:v>32.056000000000004</c:v>
                </c:pt>
                <c:pt idx="8385">
                  <c:v>32.06</c:v>
                </c:pt>
                <c:pt idx="8386">
                  <c:v>32.064</c:v>
                </c:pt>
                <c:pt idx="8387">
                  <c:v>32.068000000000012</c:v>
                </c:pt>
                <c:pt idx="8388">
                  <c:v>32.072000000000003</c:v>
                </c:pt>
                <c:pt idx="8389">
                  <c:v>32.075000000000003</c:v>
                </c:pt>
                <c:pt idx="8390">
                  <c:v>32.079000000000001</c:v>
                </c:pt>
                <c:pt idx="8391">
                  <c:v>32.083000000000006</c:v>
                </c:pt>
                <c:pt idx="8392">
                  <c:v>32.087000000000003</c:v>
                </c:pt>
                <c:pt idx="8393">
                  <c:v>32.091000000000001</c:v>
                </c:pt>
                <c:pt idx="8394">
                  <c:v>32.095000000000013</c:v>
                </c:pt>
                <c:pt idx="8395">
                  <c:v>32.098000000000013</c:v>
                </c:pt>
                <c:pt idx="8396">
                  <c:v>32.102000000000011</c:v>
                </c:pt>
                <c:pt idx="8397">
                  <c:v>32.106000000000002</c:v>
                </c:pt>
                <c:pt idx="8398">
                  <c:v>32.11</c:v>
                </c:pt>
                <c:pt idx="8399">
                  <c:v>32.114000000000004</c:v>
                </c:pt>
                <c:pt idx="8400">
                  <c:v>32.117000000000004</c:v>
                </c:pt>
                <c:pt idx="8401">
                  <c:v>32.121000000000002</c:v>
                </c:pt>
                <c:pt idx="8402">
                  <c:v>32.125000000000014</c:v>
                </c:pt>
                <c:pt idx="8403">
                  <c:v>32.129000000000012</c:v>
                </c:pt>
                <c:pt idx="8404">
                  <c:v>32.133000000000003</c:v>
                </c:pt>
                <c:pt idx="8405">
                  <c:v>32.136000000000003</c:v>
                </c:pt>
                <c:pt idx="8406">
                  <c:v>32.14</c:v>
                </c:pt>
                <c:pt idx="8407">
                  <c:v>32.144000000000005</c:v>
                </c:pt>
                <c:pt idx="8408">
                  <c:v>32.148000000000003</c:v>
                </c:pt>
                <c:pt idx="8409">
                  <c:v>32.152000000000001</c:v>
                </c:pt>
                <c:pt idx="8410">
                  <c:v>32.156000000000006</c:v>
                </c:pt>
                <c:pt idx="8411">
                  <c:v>32.159000000000006</c:v>
                </c:pt>
                <c:pt idx="8412">
                  <c:v>32.163000000000011</c:v>
                </c:pt>
                <c:pt idx="8413">
                  <c:v>32.167000000000002</c:v>
                </c:pt>
                <c:pt idx="8414">
                  <c:v>32.171000000000006</c:v>
                </c:pt>
                <c:pt idx="8415">
                  <c:v>32.175000000000011</c:v>
                </c:pt>
                <c:pt idx="8416">
                  <c:v>32.178000000000011</c:v>
                </c:pt>
                <c:pt idx="8417">
                  <c:v>32.182000000000002</c:v>
                </c:pt>
                <c:pt idx="8418">
                  <c:v>32.186</c:v>
                </c:pt>
                <c:pt idx="8419">
                  <c:v>32.190000000000012</c:v>
                </c:pt>
                <c:pt idx="8420">
                  <c:v>32.194000000000003</c:v>
                </c:pt>
                <c:pt idx="8421">
                  <c:v>32.197000000000003</c:v>
                </c:pt>
                <c:pt idx="8422">
                  <c:v>32.201000000000001</c:v>
                </c:pt>
                <c:pt idx="8423">
                  <c:v>32.205000000000013</c:v>
                </c:pt>
                <c:pt idx="8424">
                  <c:v>32.209000000000003</c:v>
                </c:pt>
                <c:pt idx="8425">
                  <c:v>32.213000000000001</c:v>
                </c:pt>
                <c:pt idx="8426">
                  <c:v>32.217000000000006</c:v>
                </c:pt>
                <c:pt idx="8427">
                  <c:v>32.220000000000013</c:v>
                </c:pt>
                <c:pt idx="8428">
                  <c:v>32.224000000000011</c:v>
                </c:pt>
                <c:pt idx="8429">
                  <c:v>32.228000000000016</c:v>
                </c:pt>
                <c:pt idx="8430">
                  <c:v>32.232000000000014</c:v>
                </c:pt>
                <c:pt idx="8431">
                  <c:v>32.236000000000011</c:v>
                </c:pt>
                <c:pt idx="8432">
                  <c:v>32.239000000000011</c:v>
                </c:pt>
                <c:pt idx="8433">
                  <c:v>32.243000000000002</c:v>
                </c:pt>
                <c:pt idx="8434">
                  <c:v>32.247</c:v>
                </c:pt>
                <c:pt idx="8435">
                  <c:v>32.251000000000005</c:v>
                </c:pt>
                <c:pt idx="8436">
                  <c:v>32.255000000000003</c:v>
                </c:pt>
                <c:pt idx="8437">
                  <c:v>32.258000000000003</c:v>
                </c:pt>
                <c:pt idx="8438">
                  <c:v>32.262000000000015</c:v>
                </c:pt>
                <c:pt idx="8439">
                  <c:v>32.266000000000012</c:v>
                </c:pt>
                <c:pt idx="8440">
                  <c:v>32.270000000000003</c:v>
                </c:pt>
                <c:pt idx="8441">
                  <c:v>32.274000000000001</c:v>
                </c:pt>
                <c:pt idx="8442">
                  <c:v>32.278000000000013</c:v>
                </c:pt>
                <c:pt idx="8443">
                  <c:v>32.281000000000006</c:v>
                </c:pt>
                <c:pt idx="8444">
                  <c:v>32.285000000000011</c:v>
                </c:pt>
                <c:pt idx="8445">
                  <c:v>32.289000000000001</c:v>
                </c:pt>
                <c:pt idx="8446">
                  <c:v>32.293000000000013</c:v>
                </c:pt>
                <c:pt idx="8447">
                  <c:v>32.297000000000011</c:v>
                </c:pt>
                <c:pt idx="8448">
                  <c:v>32.300000000000004</c:v>
                </c:pt>
                <c:pt idx="8449">
                  <c:v>32.304000000000002</c:v>
                </c:pt>
                <c:pt idx="8450">
                  <c:v>32.308</c:v>
                </c:pt>
                <c:pt idx="8451">
                  <c:v>32.311999999999998</c:v>
                </c:pt>
                <c:pt idx="8452">
                  <c:v>32.316000000000003</c:v>
                </c:pt>
                <c:pt idx="8453">
                  <c:v>32.319000000000003</c:v>
                </c:pt>
                <c:pt idx="8454">
                  <c:v>32.323</c:v>
                </c:pt>
                <c:pt idx="8455">
                  <c:v>32.327000000000005</c:v>
                </c:pt>
                <c:pt idx="8456">
                  <c:v>32.331000000000003</c:v>
                </c:pt>
                <c:pt idx="8457">
                  <c:v>32.335000000000001</c:v>
                </c:pt>
                <c:pt idx="8458">
                  <c:v>32.339000000000006</c:v>
                </c:pt>
                <c:pt idx="8459">
                  <c:v>32.341999999999999</c:v>
                </c:pt>
                <c:pt idx="8460">
                  <c:v>32.346000000000004</c:v>
                </c:pt>
                <c:pt idx="8461">
                  <c:v>32.35</c:v>
                </c:pt>
                <c:pt idx="8462">
                  <c:v>32.353999999999999</c:v>
                </c:pt>
                <c:pt idx="8463">
                  <c:v>32.357999999999997</c:v>
                </c:pt>
                <c:pt idx="8464">
                  <c:v>32.361000000000004</c:v>
                </c:pt>
                <c:pt idx="8465">
                  <c:v>32.365000000000002</c:v>
                </c:pt>
                <c:pt idx="8466">
                  <c:v>32.369</c:v>
                </c:pt>
                <c:pt idx="8467">
                  <c:v>32.373000000000005</c:v>
                </c:pt>
                <c:pt idx="8468">
                  <c:v>32.377000000000002</c:v>
                </c:pt>
                <c:pt idx="8469">
                  <c:v>32.380000000000003</c:v>
                </c:pt>
                <c:pt idx="8470">
                  <c:v>32.383999999999993</c:v>
                </c:pt>
                <c:pt idx="8471">
                  <c:v>32.387999999999998</c:v>
                </c:pt>
                <c:pt idx="8472">
                  <c:v>32.392000000000003</c:v>
                </c:pt>
                <c:pt idx="8473">
                  <c:v>32.396000000000001</c:v>
                </c:pt>
                <c:pt idx="8474">
                  <c:v>32.4</c:v>
                </c:pt>
                <c:pt idx="8475">
                  <c:v>32.403000000000006</c:v>
                </c:pt>
                <c:pt idx="8476">
                  <c:v>32.407000000000004</c:v>
                </c:pt>
                <c:pt idx="8477">
                  <c:v>32.411000000000001</c:v>
                </c:pt>
                <c:pt idx="8478">
                  <c:v>32.414999999999999</c:v>
                </c:pt>
                <c:pt idx="8479">
                  <c:v>32.419000000000004</c:v>
                </c:pt>
                <c:pt idx="8480">
                  <c:v>32.422000000000011</c:v>
                </c:pt>
                <c:pt idx="8481">
                  <c:v>32.426000000000002</c:v>
                </c:pt>
                <c:pt idx="8482">
                  <c:v>32.43</c:v>
                </c:pt>
                <c:pt idx="8483">
                  <c:v>32.434000000000005</c:v>
                </c:pt>
                <c:pt idx="8484">
                  <c:v>32.438000000000002</c:v>
                </c:pt>
                <c:pt idx="8485">
                  <c:v>32.441000000000003</c:v>
                </c:pt>
                <c:pt idx="8486">
                  <c:v>32.445</c:v>
                </c:pt>
                <c:pt idx="8487">
                  <c:v>32.449000000000005</c:v>
                </c:pt>
                <c:pt idx="8488">
                  <c:v>32.453000000000003</c:v>
                </c:pt>
                <c:pt idx="8489">
                  <c:v>32.457000000000001</c:v>
                </c:pt>
                <c:pt idx="8490">
                  <c:v>32.461000000000006</c:v>
                </c:pt>
                <c:pt idx="8491">
                  <c:v>32.464000000000006</c:v>
                </c:pt>
                <c:pt idx="8492">
                  <c:v>32.468000000000011</c:v>
                </c:pt>
                <c:pt idx="8493">
                  <c:v>32.472000000000001</c:v>
                </c:pt>
                <c:pt idx="8494">
                  <c:v>32.476000000000006</c:v>
                </c:pt>
                <c:pt idx="8495">
                  <c:v>32.480000000000004</c:v>
                </c:pt>
                <c:pt idx="8496">
                  <c:v>32.483000000000004</c:v>
                </c:pt>
                <c:pt idx="8497">
                  <c:v>32.487000000000002</c:v>
                </c:pt>
                <c:pt idx="8498">
                  <c:v>32.491</c:v>
                </c:pt>
                <c:pt idx="8499">
                  <c:v>32.495000000000012</c:v>
                </c:pt>
                <c:pt idx="8500">
                  <c:v>32.499000000000002</c:v>
                </c:pt>
                <c:pt idx="8501">
                  <c:v>32.502000000000002</c:v>
                </c:pt>
                <c:pt idx="8502">
                  <c:v>32.506</c:v>
                </c:pt>
                <c:pt idx="8503">
                  <c:v>32.51</c:v>
                </c:pt>
                <c:pt idx="8504">
                  <c:v>32.514000000000003</c:v>
                </c:pt>
                <c:pt idx="8505">
                  <c:v>32.518000000000001</c:v>
                </c:pt>
                <c:pt idx="8506">
                  <c:v>32.522000000000013</c:v>
                </c:pt>
                <c:pt idx="8507">
                  <c:v>32.525000000000013</c:v>
                </c:pt>
                <c:pt idx="8508">
                  <c:v>32.529000000000003</c:v>
                </c:pt>
                <c:pt idx="8509">
                  <c:v>32.533000000000001</c:v>
                </c:pt>
                <c:pt idx="8510">
                  <c:v>32.537000000000006</c:v>
                </c:pt>
                <c:pt idx="8511">
                  <c:v>32.541000000000004</c:v>
                </c:pt>
                <c:pt idx="8512">
                  <c:v>32.544000000000004</c:v>
                </c:pt>
                <c:pt idx="8513">
                  <c:v>32.548000000000002</c:v>
                </c:pt>
                <c:pt idx="8514">
                  <c:v>32.552</c:v>
                </c:pt>
                <c:pt idx="8515">
                  <c:v>32.556000000000004</c:v>
                </c:pt>
                <c:pt idx="8516">
                  <c:v>32.56</c:v>
                </c:pt>
                <c:pt idx="8517">
                  <c:v>32.563000000000002</c:v>
                </c:pt>
                <c:pt idx="8518">
                  <c:v>32.567</c:v>
                </c:pt>
                <c:pt idx="8519">
                  <c:v>32.571000000000005</c:v>
                </c:pt>
                <c:pt idx="8520">
                  <c:v>32.575000000000003</c:v>
                </c:pt>
                <c:pt idx="8521">
                  <c:v>32.579000000000001</c:v>
                </c:pt>
                <c:pt idx="8522">
                  <c:v>32.583000000000006</c:v>
                </c:pt>
                <c:pt idx="8523">
                  <c:v>32.586000000000006</c:v>
                </c:pt>
                <c:pt idx="8524">
                  <c:v>32.590000000000003</c:v>
                </c:pt>
                <c:pt idx="8525">
                  <c:v>32.594000000000001</c:v>
                </c:pt>
                <c:pt idx="8526">
                  <c:v>32.598000000000013</c:v>
                </c:pt>
                <c:pt idx="8527">
                  <c:v>32.602000000000011</c:v>
                </c:pt>
                <c:pt idx="8528">
                  <c:v>32.605000000000011</c:v>
                </c:pt>
                <c:pt idx="8529">
                  <c:v>32.609000000000002</c:v>
                </c:pt>
                <c:pt idx="8530">
                  <c:v>32.613</c:v>
                </c:pt>
                <c:pt idx="8531">
                  <c:v>32.617000000000004</c:v>
                </c:pt>
                <c:pt idx="8532">
                  <c:v>32.621000000000002</c:v>
                </c:pt>
                <c:pt idx="8533">
                  <c:v>32.624000000000002</c:v>
                </c:pt>
                <c:pt idx="8534">
                  <c:v>32.628000000000014</c:v>
                </c:pt>
                <c:pt idx="8535">
                  <c:v>32.632000000000012</c:v>
                </c:pt>
                <c:pt idx="8536">
                  <c:v>32.636000000000003</c:v>
                </c:pt>
                <c:pt idx="8537">
                  <c:v>32.64</c:v>
                </c:pt>
                <c:pt idx="8538">
                  <c:v>32.644000000000005</c:v>
                </c:pt>
                <c:pt idx="8539">
                  <c:v>32.647000000000006</c:v>
                </c:pt>
                <c:pt idx="8540">
                  <c:v>32.651000000000003</c:v>
                </c:pt>
                <c:pt idx="8541">
                  <c:v>32.655000000000001</c:v>
                </c:pt>
                <c:pt idx="8542">
                  <c:v>32.659000000000006</c:v>
                </c:pt>
                <c:pt idx="8543">
                  <c:v>32.663000000000011</c:v>
                </c:pt>
                <c:pt idx="8544">
                  <c:v>32.666000000000011</c:v>
                </c:pt>
                <c:pt idx="8545">
                  <c:v>32.67</c:v>
                </c:pt>
                <c:pt idx="8546">
                  <c:v>32.674000000000007</c:v>
                </c:pt>
                <c:pt idx="8547">
                  <c:v>32.678000000000011</c:v>
                </c:pt>
                <c:pt idx="8548">
                  <c:v>32.682000000000002</c:v>
                </c:pt>
                <c:pt idx="8549">
                  <c:v>32.685000000000002</c:v>
                </c:pt>
                <c:pt idx="8550">
                  <c:v>32.689</c:v>
                </c:pt>
                <c:pt idx="8551">
                  <c:v>32.693000000000012</c:v>
                </c:pt>
                <c:pt idx="8552">
                  <c:v>32.697000000000003</c:v>
                </c:pt>
                <c:pt idx="8553">
                  <c:v>32.701000000000001</c:v>
                </c:pt>
                <c:pt idx="8554">
                  <c:v>32.705000000000013</c:v>
                </c:pt>
                <c:pt idx="8555">
                  <c:v>32.708000000000013</c:v>
                </c:pt>
                <c:pt idx="8556">
                  <c:v>32.712000000000003</c:v>
                </c:pt>
                <c:pt idx="8557">
                  <c:v>32.716000000000001</c:v>
                </c:pt>
                <c:pt idx="8558">
                  <c:v>32.720000000000013</c:v>
                </c:pt>
                <c:pt idx="8559">
                  <c:v>32.724000000000011</c:v>
                </c:pt>
                <c:pt idx="8560">
                  <c:v>32.727000000000011</c:v>
                </c:pt>
                <c:pt idx="8561">
                  <c:v>32.731000000000002</c:v>
                </c:pt>
                <c:pt idx="8562">
                  <c:v>32.735000000000014</c:v>
                </c:pt>
                <c:pt idx="8563">
                  <c:v>32.739000000000011</c:v>
                </c:pt>
                <c:pt idx="8564">
                  <c:v>32.743000000000002</c:v>
                </c:pt>
                <c:pt idx="8565">
                  <c:v>32.746000000000002</c:v>
                </c:pt>
                <c:pt idx="8566">
                  <c:v>32.75</c:v>
                </c:pt>
                <c:pt idx="8567">
                  <c:v>32.754000000000005</c:v>
                </c:pt>
                <c:pt idx="8568">
                  <c:v>32.758000000000003</c:v>
                </c:pt>
                <c:pt idx="8569">
                  <c:v>32.762000000000015</c:v>
                </c:pt>
                <c:pt idx="8570">
                  <c:v>32.766000000000012</c:v>
                </c:pt>
                <c:pt idx="8571">
                  <c:v>32.769000000000013</c:v>
                </c:pt>
                <c:pt idx="8572">
                  <c:v>32.773000000000003</c:v>
                </c:pt>
                <c:pt idx="8573">
                  <c:v>32.777000000000001</c:v>
                </c:pt>
                <c:pt idx="8574">
                  <c:v>32.781000000000006</c:v>
                </c:pt>
                <c:pt idx="8575">
                  <c:v>32.785000000000011</c:v>
                </c:pt>
                <c:pt idx="8576">
                  <c:v>32.788000000000011</c:v>
                </c:pt>
                <c:pt idx="8577">
                  <c:v>32.792000000000016</c:v>
                </c:pt>
                <c:pt idx="8578">
                  <c:v>32.796000000000021</c:v>
                </c:pt>
                <c:pt idx="8579">
                  <c:v>32.800000000000004</c:v>
                </c:pt>
                <c:pt idx="8580">
                  <c:v>32.804000000000002</c:v>
                </c:pt>
                <c:pt idx="8581">
                  <c:v>32.807000000000002</c:v>
                </c:pt>
                <c:pt idx="8582">
                  <c:v>32.810999999999993</c:v>
                </c:pt>
                <c:pt idx="8583">
                  <c:v>32.814999999999998</c:v>
                </c:pt>
                <c:pt idx="8584">
                  <c:v>32.819000000000003</c:v>
                </c:pt>
                <c:pt idx="8585">
                  <c:v>32.823</c:v>
                </c:pt>
                <c:pt idx="8586">
                  <c:v>32.827000000000005</c:v>
                </c:pt>
                <c:pt idx="8587">
                  <c:v>32.83</c:v>
                </c:pt>
                <c:pt idx="8588">
                  <c:v>32.834000000000003</c:v>
                </c:pt>
                <c:pt idx="8589">
                  <c:v>32.838000000000001</c:v>
                </c:pt>
                <c:pt idx="8590">
                  <c:v>32.841999999999999</c:v>
                </c:pt>
                <c:pt idx="8591">
                  <c:v>32.846000000000004</c:v>
                </c:pt>
                <c:pt idx="8592">
                  <c:v>32.849000000000004</c:v>
                </c:pt>
                <c:pt idx="8593">
                  <c:v>32.853000000000002</c:v>
                </c:pt>
                <c:pt idx="8594">
                  <c:v>32.856999999999999</c:v>
                </c:pt>
                <c:pt idx="8595">
                  <c:v>32.861000000000004</c:v>
                </c:pt>
                <c:pt idx="8596">
                  <c:v>32.865000000000002</c:v>
                </c:pt>
                <c:pt idx="8597">
                  <c:v>32.868000000000002</c:v>
                </c:pt>
                <c:pt idx="8598">
                  <c:v>32.872</c:v>
                </c:pt>
                <c:pt idx="8599">
                  <c:v>32.876000000000005</c:v>
                </c:pt>
                <c:pt idx="8600">
                  <c:v>32.880000000000003</c:v>
                </c:pt>
                <c:pt idx="8601">
                  <c:v>32.883999999999993</c:v>
                </c:pt>
                <c:pt idx="8602">
                  <c:v>32.887999999999998</c:v>
                </c:pt>
                <c:pt idx="8603">
                  <c:v>32.891000000000005</c:v>
                </c:pt>
                <c:pt idx="8604">
                  <c:v>32.895000000000003</c:v>
                </c:pt>
                <c:pt idx="8605">
                  <c:v>32.899000000000001</c:v>
                </c:pt>
                <c:pt idx="8606">
                  <c:v>32.903000000000006</c:v>
                </c:pt>
                <c:pt idx="8607">
                  <c:v>32.907000000000004</c:v>
                </c:pt>
                <c:pt idx="8608">
                  <c:v>32.910000000000004</c:v>
                </c:pt>
                <c:pt idx="8609">
                  <c:v>32.914000000000001</c:v>
                </c:pt>
                <c:pt idx="8610">
                  <c:v>32.917999999999999</c:v>
                </c:pt>
                <c:pt idx="8611">
                  <c:v>32.922000000000011</c:v>
                </c:pt>
                <c:pt idx="8612">
                  <c:v>32.926000000000002</c:v>
                </c:pt>
                <c:pt idx="8613">
                  <c:v>32.929000000000002</c:v>
                </c:pt>
                <c:pt idx="8614">
                  <c:v>32.933</c:v>
                </c:pt>
                <c:pt idx="8615">
                  <c:v>32.937000000000005</c:v>
                </c:pt>
                <c:pt idx="8616">
                  <c:v>32.941000000000003</c:v>
                </c:pt>
                <c:pt idx="8617">
                  <c:v>32.945</c:v>
                </c:pt>
                <c:pt idx="8618">
                  <c:v>32.949000000000005</c:v>
                </c:pt>
                <c:pt idx="8619">
                  <c:v>32.951999999999998</c:v>
                </c:pt>
                <c:pt idx="8620">
                  <c:v>32.956000000000003</c:v>
                </c:pt>
                <c:pt idx="8621">
                  <c:v>32.96</c:v>
                </c:pt>
                <c:pt idx="8622">
                  <c:v>32.964000000000006</c:v>
                </c:pt>
                <c:pt idx="8623">
                  <c:v>32.968000000000011</c:v>
                </c:pt>
                <c:pt idx="8624">
                  <c:v>32.971000000000004</c:v>
                </c:pt>
                <c:pt idx="8625">
                  <c:v>32.975000000000001</c:v>
                </c:pt>
                <c:pt idx="8626">
                  <c:v>32.979000000000006</c:v>
                </c:pt>
                <c:pt idx="8627">
                  <c:v>32.983000000000004</c:v>
                </c:pt>
                <c:pt idx="8628">
                  <c:v>32.987000000000002</c:v>
                </c:pt>
                <c:pt idx="8629">
                  <c:v>32.99</c:v>
                </c:pt>
                <c:pt idx="8630">
                  <c:v>32.994</c:v>
                </c:pt>
                <c:pt idx="8631">
                  <c:v>32.998000000000012</c:v>
                </c:pt>
                <c:pt idx="8632">
                  <c:v>33.002000000000002</c:v>
                </c:pt>
                <c:pt idx="8633">
                  <c:v>33.006</c:v>
                </c:pt>
                <c:pt idx="8634">
                  <c:v>33.01</c:v>
                </c:pt>
                <c:pt idx="8635">
                  <c:v>33.013000000000005</c:v>
                </c:pt>
                <c:pt idx="8636">
                  <c:v>33.017000000000003</c:v>
                </c:pt>
                <c:pt idx="8637">
                  <c:v>33.021000000000001</c:v>
                </c:pt>
                <c:pt idx="8638">
                  <c:v>33.025000000000013</c:v>
                </c:pt>
                <c:pt idx="8639">
                  <c:v>33.029000000000003</c:v>
                </c:pt>
                <c:pt idx="8640">
                  <c:v>33.032000000000011</c:v>
                </c:pt>
                <c:pt idx="8641">
                  <c:v>33.036000000000001</c:v>
                </c:pt>
                <c:pt idx="8642">
                  <c:v>33.04</c:v>
                </c:pt>
                <c:pt idx="8643">
                  <c:v>33.044000000000004</c:v>
                </c:pt>
                <c:pt idx="8644">
                  <c:v>33.048000000000002</c:v>
                </c:pt>
                <c:pt idx="8645">
                  <c:v>33.051000000000002</c:v>
                </c:pt>
                <c:pt idx="8646">
                  <c:v>33.055</c:v>
                </c:pt>
                <c:pt idx="8647">
                  <c:v>33.059000000000005</c:v>
                </c:pt>
                <c:pt idx="8648">
                  <c:v>33.063000000000002</c:v>
                </c:pt>
                <c:pt idx="8649">
                  <c:v>33.067</c:v>
                </c:pt>
                <c:pt idx="8650">
                  <c:v>33.071000000000005</c:v>
                </c:pt>
                <c:pt idx="8651">
                  <c:v>33.074000000000005</c:v>
                </c:pt>
                <c:pt idx="8652">
                  <c:v>33.078000000000003</c:v>
                </c:pt>
                <c:pt idx="8653">
                  <c:v>33.082000000000001</c:v>
                </c:pt>
                <c:pt idx="8654">
                  <c:v>33.086000000000006</c:v>
                </c:pt>
                <c:pt idx="8655">
                  <c:v>33.090000000000003</c:v>
                </c:pt>
                <c:pt idx="8656">
                  <c:v>33.093000000000011</c:v>
                </c:pt>
                <c:pt idx="8657">
                  <c:v>33.097000000000001</c:v>
                </c:pt>
                <c:pt idx="8658">
                  <c:v>33.101000000000006</c:v>
                </c:pt>
                <c:pt idx="8659">
                  <c:v>33.105000000000011</c:v>
                </c:pt>
                <c:pt idx="8660">
                  <c:v>33.109000000000002</c:v>
                </c:pt>
                <c:pt idx="8661">
                  <c:v>33.112000000000002</c:v>
                </c:pt>
                <c:pt idx="8662">
                  <c:v>33.116</c:v>
                </c:pt>
                <c:pt idx="8663">
                  <c:v>33.120000000000012</c:v>
                </c:pt>
                <c:pt idx="8664">
                  <c:v>33.124000000000002</c:v>
                </c:pt>
                <c:pt idx="8665">
                  <c:v>33.128000000000014</c:v>
                </c:pt>
                <c:pt idx="8666">
                  <c:v>33.132000000000012</c:v>
                </c:pt>
                <c:pt idx="8667">
                  <c:v>33.135000000000012</c:v>
                </c:pt>
                <c:pt idx="8668">
                  <c:v>33.139000000000003</c:v>
                </c:pt>
                <c:pt idx="8669">
                  <c:v>33.143000000000001</c:v>
                </c:pt>
                <c:pt idx="8670">
                  <c:v>33.147000000000006</c:v>
                </c:pt>
                <c:pt idx="8671">
                  <c:v>33.151000000000003</c:v>
                </c:pt>
                <c:pt idx="8672">
                  <c:v>33.154000000000003</c:v>
                </c:pt>
                <c:pt idx="8673">
                  <c:v>33.158000000000001</c:v>
                </c:pt>
                <c:pt idx="8674">
                  <c:v>33.162000000000013</c:v>
                </c:pt>
                <c:pt idx="8675">
                  <c:v>33.166000000000011</c:v>
                </c:pt>
                <c:pt idx="8676">
                  <c:v>33.17</c:v>
                </c:pt>
                <c:pt idx="8677">
                  <c:v>33.173000000000002</c:v>
                </c:pt>
                <c:pt idx="8678">
                  <c:v>33.177</c:v>
                </c:pt>
                <c:pt idx="8679">
                  <c:v>33.181000000000004</c:v>
                </c:pt>
                <c:pt idx="8680">
                  <c:v>33.185000000000002</c:v>
                </c:pt>
                <c:pt idx="8681">
                  <c:v>33.189</c:v>
                </c:pt>
                <c:pt idx="8682">
                  <c:v>33.193000000000012</c:v>
                </c:pt>
                <c:pt idx="8683">
                  <c:v>33.196000000000012</c:v>
                </c:pt>
                <c:pt idx="8684">
                  <c:v>33.200000000000003</c:v>
                </c:pt>
                <c:pt idx="8685">
                  <c:v>33.204000000000001</c:v>
                </c:pt>
                <c:pt idx="8686">
                  <c:v>33.208000000000013</c:v>
                </c:pt>
                <c:pt idx="8687">
                  <c:v>33.212000000000003</c:v>
                </c:pt>
                <c:pt idx="8688">
                  <c:v>33.215000000000003</c:v>
                </c:pt>
                <c:pt idx="8689">
                  <c:v>33.219000000000001</c:v>
                </c:pt>
                <c:pt idx="8690">
                  <c:v>33.223000000000013</c:v>
                </c:pt>
                <c:pt idx="8691">
                  <c:v>33.227000000000011</c:v>
                </c:pt>
                <c:pt idx="8692">
                  <c:v>33.231000000000002</c:v>
                </c:pt>
                <c:pt idx="8693">
                  <c:v>33.234000000000002</c:v>
                </c:pt>
                <c:pt idx="8694">
                  <c:v>33.238000000000014</c:v>
                </c:pt>
                <c:pt idx="8695">
                  <c:v>33.242000000000012</c:v>
                </c:pt>
                <c:pt idx="8696">
                  <c:v>33.246000000000002</c:v>
                </c:pt>
                <c:pt idx="8697">
                  <c:v>33.25</c:v>
                </c:pt>
                <c:pt idx="8698">
                  <c:v>33.254000000000005</c:v>
                </c:pt>
                <c:pt idx="8699">
                  <c:v>33.257000000000005</c:v>
                </c:pt>
                <c:pt idx="8700">
                  <c:v>33.261000000000003</c:v>
                </c:pt>
                <c:pt idx="8701">
                  <c:v>33.265000000000015</c:v>
                </c:pt>
                <c:pt idx="8702">
                  <c:v>33.269000000000013</c:v>
                </c:pt>
                <c:pt idx="8703">
                  <c:v>33.273000000000003</c:v>
                </c:pt>
                <c:pt idx="8704">
                  <c:v>33.276000000000003</c:v>
                </c:pt>
                <c:pt idx="8705">
                  <c:v>33.28</c:v>
                </c:pt>
                <c:pt idx="8706">
                  <c:v>33.284000000000006</c:v>
                </c:pt>
                <c:pt idx="8707">
                  <c:v>33.288000000000011</c:v>
                </c:pt>
                <c:pt idx="8708">
                  <c:v>33.292000000000016</c:v>
                </c:pt>
                <c:pt idx="8709">
                  <c:v>33.295000000000016</c:v>
                </c:pt>
                <c:pt idx="8710">
                  <c:v>33.299000000000021</c:v>
                </c:pt>
                <c:pt idx="8711">
                  <c:v>33.303000000000004</c:v>
                </c:pt>
                <c:pt idx="8712">
                  <c:v>33.307000000000002</c:v>
                </c:pt>
                <c:pt idx="8713">
                  <c:v>33.310999999999993</c:v>
                </c:pt>
                <c:pt idx="8714">
                  <c:v>33.314999999999998</c:v>
                </c:pt>
                <c:pt idx="8715">
                  <c:v>33.317999999999998</c:v>
                </c:pt>
                <c:pt idx="8716">
                  <c:v>33.322000000000003</c:v>
                </c:pt>
                <c:pt idx="8717">
                  <c:v>33.326000000000001</c:v>
                </c:pt>
                <c:pt idx="8718">
                  <c:v>33.33</c:v>
                </c:pt>
                <c:pt idx="8719">
                  <c:v>33.334000000000003</c:v>
                </c:pt>
                <c:pt idx="8720">
                  <c:v>33.337000000000003</c:v>
                </c:pt>
                <c:pt idx="8721">
                  <c:v>33.341000000000001</c:v>
                </c:pt>
                <c:pt idx="8722">
                  <c:v>33.344999999999999</c:v>
                </c:pt>
                <c:pt idx="8723">
                  <c:v>33.349000000000004</c:v>
                </c:pt>
                <c:pt idx="8724">
                  <c:v>33.353000000000002</c:v>
                </c:pt>
                <c:pt idx="8725">
                  <c:v>33.356000000000002</c:v>
                </c:pt>
                <c:pt idx="8726">
                  <c:v>33.36</c:v>
                </c:pt>
                <c:pt idx="8727">
                  <c:v>33.364000000000004</c:v>
                </c:pt>
                <c:pt idx="8728">
                  <c:v>33.368000000000002</c:v>
                </c:pt>
                <c:pt idx="8729">
                  <c:v>33.372</c:v>
                </c:pt>
                <c:pt idx="8730">
                  <c:v>33.376000000000005</c:v>
                </c:pt>
                <c:pt idx="8731">
                  <c:v>33.379000000000005</c:v>
                </c:pt>
                <c:pt idx="8732">
                  <c:v>33.383000000000003</c:v>
                </c:pt>
                <c:pt idx="8733">
                  <c:v>33.386999999999993</c:v>
                </c:pt>
                <c:pt idx="8734">
                  <c:v>33.391000000000005</c:v>
                </c:pt>
                <c:pt idx="8735">
                  <c:v>33.395000000000003</c:v>
                </c:pt>
                <c:pt idx="8736">
                  <c:v>33.398000000000003</c:v>
                </c:pt>
                <c:pt idx="8737">
                  <c:v>33.402000000000001</c:v>
                </c:pt>
                <c:pt idx="8738">
                  <c:v>33.406000000000006</c:v>
                </c:pt>
                <c:pt idx="8739">
                  <c:v>33.410000000000004</c:v>
                </c:pt>
                <c:pt idx="8740">
                  <c:v>33.414000000000001</c:v>
                </c:pt>
                <c:pt idx="8741">
                  <c:v>33.417000000000002</c:v>
                </c:pt>
                <c:pt idx="8742">
                  <c:v>33.421000000000006</c:v>
                </c:pt>
                <c:pt idx="8743">
                  <c:v>33.425000000000011</c:v>
                </c:pt>
                <c:pt idx="8744">
                  <c:v>33.429000000000002</c:v>
                </c:pt>
                <c:pt idx="8745">
                  <c:v>33.433</c:v>
                </c:pt>
                <c:pt idx="8746">
                  <c:v>33.437000000000005</c:v>
                </c:pt>
                <c:pt idx="8747">
                  <c:v>33.44</c:v>
                </c:pt>
                <c:pt idx="8748">
                  <c:v>33.444000000000003</c:v>
                </c:pt>
                <c:pt idx="8749">
                  <c:v>33.448</c:v>
                </c:pt>
                <c:pt idx="8750">
                  <c:v>33.451999999999998</c:v>
                </c:pt>
                <c:pt idx="8751">
                  <c:v>33.456000000000003</c:v>
                </c:pt>
                <c:pt idx="8752">
                  <c:v>33.459000000000003</c:v>
                </c:pt>
                <c:pt idx="8753">
                  <c:v>33.463000000000001</c:v>
                </c:pt>
                <c:pt idx="8754">
                  <c:v>33.467000000000006</c:v>
                </c:pt>
                <c:pt idx="8755">
                  <c:v>33.471000000000004</c:v>
                </c:pt>
                <c:pt idx="8756">
                  <c:v>33.475000000000001</c:v>
                </c:pt>
                <c:pt idx="8757">
                  <c:v>33.478000000000002</c:v>
                </c:pt>
                <c:pt idx="8758">
                  <c:v>33.481999999999999</c:v>
                </c:pt>
                <c:pt idx="8759">
                  <c:v>33.486000000000004</c:v>
                </c:pt>
                <c:pt idx="8760">
                  <c:v>33.49</c:v>
                </c:pt>
                <c:pt idx="8761">
                  <c:v>33.494</c:v>
                </c:pt>
                <c:pt idx="8762">
                  <c:v>33.498000000000012</c:v>
                </c:pt>
                <c:pt idx="8763">
                  <c:v>33.501000000000005</c:v>
                </c:pt>
                <c:pt idx="8764">
                  <c:v>33.505000000000003</c:v>
                </c:pt>
                <c:pt idx="8765">
                  <c:v>33.509</c:v>
                </c:pt>
                <c:pt idx="8766">
                  <c:v>33.513000000000005</c:v>
                </c:pt>
                <c:pt idx="8767">
                  <c:v>33.517000000000003</c:v>
                </c:pt>
                <c:pt idx="8768">
                  <c:v>33.520000000000003</c:v>
                </c:pt>
                <c:pt idx="8769">
                  <c:v>33.524000000000001</c:v>
                </c:pt>
                <c:pt idx="8770">
                  <c:v>33.528000000000013</c:v>
                </c:pt>
                <c:pt idx="8771">
                  <c:v>33.532000000000011</c:v>
                </c:pt>
                <c:pt idx="8772">
                  <c:v>33.536000000000001</c:v>
                </c:pt>
                <c:pt idx="8773">
                  <c:v>33.54</c:v>
                </c:pt>
                <c:pt idx="8774">
                  <c:v>33.543000000000006</c:v>
                </c:pt>
                <c:pt idx="8775">
                  <c:v>33.547000000000004</c:v>
                </c:pt>
                <c:pt idx="8776">
                  <c:v>33.551000000000002</c:v>
                </c:pt>
                <c:pt idx="8777">
                  <c:v>33.555</c:v>
                </c:pt>
                <c:pt idx="8778">
                  <c:v>33.559000000000005</c:v>
                </c:pt>
                <c:pt idx="8779">
                  <c:v>33.562000000000012</c:v>
                </c:pt>
                <c:pt idx="8780">
                  <c:v>33.566000000000003</c:v>
                </c:pt>
                <c:pt idx="8781">
                  <c:v>33.57</c:v>
                </c:pt>
                <c:pt idx="8782">
                  <c:v>33.574000000000005</c:v>
                </c:pt>
                <c:pt idx="8783">
                  <c:v>33.578000000000003</c:v>
                </c:pt>
                <c:pt idx="8784">
                  <c:v>33.581000000000003</c:v>
                </c:pt>
                <c:pt idx="8785">
                  <c:v>33.585000000000001</c:v>
                </c:pt>
                <c:pt idx="8786">
                  <c:v>33.589000000000006</c:v>
                </c:pt>
                <c:pt idx="8787">
                  <c:v>33.593000000000011</c:v>
                </c:pt>
                <c:pt idx="8788">
                  <c:v>33.597000000000001</c:v>
                </c:pt>
                <c:pt idx="8789">
                  <c:v>33.601000000000006</c:v>
                </c:pt>
                <c:pt idx="8790">
                  <c:v>33.604000000000006</c:v>
                </c:pt>
                <c:pt idx="8791">
                  <c:v>33.608000000000011</c:v>
                </c:pt>
                <c:pt idx="8792">
                  <c:v>33.612000000000002</c:v>
                </c:pt>
                <c:pt idx="8793">
                  <c:v>33.616</c:v>
                </c:pt>
                <c:pt idx="8794">
                  <c:v>33.620000000000012</c:v>
                </c:pt>
                <c:pt idx="8795">
                  <c:v>33.623000000000012</c:v>
                </c:pt>
                <c:pt idx="8796">
                  <c:v>33.627000000000002</c:v>
                </c:pt>
                <c:pt idx="8797">
                  <c:v>33.631</c:v>
                </c:pt>
                <c:pt idx="8798">
                  <c:v>33.635000000000012</c:v>
                </c:pt>
                <c:pt idx="8799">
                  <c:v>33.639000000000003</c:v>
                </c:pt>
                <c:pt idx="8800">
                  <c:v>33.642000000000003</c:v>
                </c:pt>
                <c:pt idx="8801">
                  <c:v>33.646000000000001</c:v>
                </c:pt>
                <c:pt idx="8802">
                  <c:v>33.65</c:v>
                </c:pt>
                <c:pt idx="8803">
                  <c:v>33.654000000000003</c:v>
                </c:pt>
                <c:pt idx="8804">
                  <c:v>33.658000000000001</c:v>
                </c:pt>
                <c:pt idx="8805">
                  <c:v>33.662000000000013</c:v>
                </c:pt>
                <c:pt idx="8806">
                  <c:v>33.665000000000013</c:v>
                </c:pt>
                <c:pt idx="8807">
                  <c:v>33.669000000000011</c:v>
                </c:pt>
                <c:pt idx="8808">
                  <c:v>33.673000000000002</c:v>
                </c:pt>
                <c:pt idx="8809">
                  <c:v>33.677</c:v>
                </c:pt>
                <c:pt idx="8810">
                  <c:v>33.681000000000004</c:v>
                </c:pt>
                <c:pt idx="8811">
                  <c:v>33.684000000000005</c:v>
                </c:pt>
                <c:pt idx="8812">
                  <c:v>33.688000000000002</c:v>
                </c:pt>
                <c:pt idx="8813">
                  <c:v>33.692000000000014</c:v>
                </c:pt>
                <c:pt idx="8814">
                  <c:v>33.696000000000012</c:v>
                </c:pt>
                <c:pt idx="8815">
                  <c:v>33.700000000000003</c:v>
                </c:pt>
                <c:pt idx="8816">
                  <c:v>33.703000000000003</c:v>
                </c:pt>
                <c:pt idx="8817">
                  <c:v>33.707000000000001</c:v>
                </c:pt>
                <c:pt idx="8818">
                  <c:v>33.711000000000006</c:v>
                </c:pt>
                <c:pt idx="8819">
                  <c:v>33.715000000000003</c:v>
                </c:pt>
                <c:pt idx="8820">
                  <c:v>33.719000000000001</c:v>
                </c:pt>
                <c:pt idx="8821">
                  <c:v>33.723000000000013</c:v>
                </c:pt>
                <c:pt idx="8822">
                  <c:v>33.726000000000013</c:v>
                </c:pt>
                <c:pt idx="8823">
                  <c:v>33.730000000000011</c:v>
                </c:pt>
                <c:pt idx="8824">
                  <c:v>33.734000000000002</c:v>
                </c:pt>
                <c:pt idx="8825">
                  <c:v>33.738000000000014</c:v>
                </c:pt>
                <c:pt idx="8826">
                  <c:v>33.742000000000012</c:v>
                </c:pt>
                <c:pt idx="8827">
                  <c:v>33.745000000000012</c:v>
                </c:pt>
                <c:pt idx="8828">
                  <c:v>33.749000000000002</c:v>
                </c:pt>
                <c:pt idx="8829">
                  <c:v>33.753</c:v>
                </c:pt>
                <c:pt idx="8830">
                  <c:v>33.757000000000005</c:v>
                </c:pt>
                <c:pt idx="8831">
                  <c:v>33.761000000000003</c:v>
                </c:pt>
                <c:pt idx="8832">
                  <c:v>33.764000000000003</c:v>
                </c:pt>
                <c:pt idx="8833">
                  <c:v>33.768000000000015</c:v>
                </c:pt>
                <c:pt idx="8834">
                  <c:v>33.772000000000013</c:v>
                </c:pt>
                <c:pt idx="8835">
                  <c:v>33.776000000000003</c:v>
                </c:pt>
                <c:pt idx="8836">
                  <c:v>33.78</c:v>
                </c:pt>
                <c:pt idx="8837">
                  <c:v>33.784000000000006</c:v>
                </c:pt>
                <c:pt idx="8838">
                  <c:v>33.787000000000006</c:v>
                </c:pt>
                <c:pt idx="8839">
                  <c:v>33.791000000000011</c:v>
                </c:pt>
                <c:pt idx="8840">
                  <c:v>33.795000000000016</c:v>
                </c:pt>
                <c:pt idx="8841">
                  <c:v>33.799000000000021</c:v>
                </c:pt>
                <c:pt idx="8842">
                  <c:v>33.803000000000004</c:v>
                </c:pt>
                <c:pt idx="8843">
                  <c:v>33.806000000000004</c:v>
                </c:pt>
                <c:pt idx="8844">
                  <c:v>33.81</c:v>
                </c:pt>
                <c:pt idx="8845">
                  <c:v>33.813999999999993</c:v>
                </c:pt>
                <c:pt idx="8846">
                  <c:v>33.817999999999998</c:v>
                </c:pt>
                <c:pt idx="8847">
                  <c:v>33.822000000000003</c:v>
                </c:pt>
                <c:pt idx="8848">
                  <c:v>33.825000000000003</c:v>
                </c:pt>
                <c:pt idx="8849">
                  <c:v>33.829000000000001</c:v>
                </c:pt>
                <c:pt idx="8850">
                  <c:v>33.833000000000006</c:v>
                </c:pt>
                <c:pt idx="8851">
                  <c:v>33.837000000000003</c:v>
                </c:pt>
                <c:pt idx="8852">
                  <c:v>33.841000000000001</c:v>
                </c:pt>
                <c:pt idx="8853">
                  <c:v>33.844999999999999</c:v>
                </c:pt>
                <c:pt idx="8854">
                  <c:v>33.847999999999999</c:v>
                </c:pt>
                <c:pt idx="8855">
                  <c:v>33.851999999999997</c:v>
                </c:pt>
                <c:pt idx="8856">
                  <c:v>33.856000000000002</c:v>
                </c:pt>
                <c:pt idx="8857">
                  <c:v>33.86</c:v>
                </c:pt>
                <c:pt idx="8858">
                  <c:v>33.864000000000004</c:v>
                </c:pt>
                <c:pt idx="8859">
                  <c:v>33.867000000000004</c:v>
                </c:pt>
                <c:pt idx="8860">
                  <c:v>33.871000000000002</c:v>
                </c:pt>
                <c:pt idx="8861">
                  <c:v>33.875</c:v>
                </c:pt>
                <c:pt idx="8862">
                  <c:v>33.879000000000005</c:v>
                </c:pt>
                <c:pt idx="8863">
                  <c:v>33.883000000000003</c:v>
                </c:pt>
                <c:pt idx="8864">
                  <c:v>33.886000000000003</c:v>
                </c:pt>
                <c:pt idx="8865">
                  <c:v>33.89</c:v>
                </c:pt>
                <c:pt idx="8866">
                  <c:v>33.894000000000005</c:v>
                </c:pt>
                <c:pt idx="8867">
                  <c:v>33.898000000000003</c:v>
                </c:pt>
                <c:pt idx="8868">
                  <c:v>33.902000000000001</c:v>
                </c:pt>
                <c:pt idx="8869">
                  <c:v>33.906000000000006</c:v>
                </c:pt>
                <c:pt idx="8870">
                  <c:v>33.909000000000006</c:v>
                </c:pt>
                <c:pt idx="8871">
                  <c:v>33.913000000000004</c:v>
                </c:pt>
                <c:pt idx="8872">
                  <c:v>33.917000000000002</c:v>
                </c:pt>
                <c:pt idx="8873">
                  <c:v>33.921000000000006</c:v>
                </c:pt>
                <c:pt idx="8874">
                  <c:v>33.925000000000011</c:v>
                </c:pt>
                <c:pt idx="8875">
                  <c:v>33.928000000000011</c:v>
                </c:pt>
                <c:pt idx="8876">
                  <c:v>33.932000000000002</c:v>
                </c:pt>
                <c:pt idx="8877">
                  <c:v>33.936</c:v>
                </c:pt>
                <c:pt idx="8878">
                  <c:v>33.94</c:v>
                </c:pt>
                <c:pt idx="8879">
                  <c:v>33.944000000000003</c:v>
                </c:pt>
                <c:pt idx="8880">
                  <c:v>33.947000000000003</c:v>
                </c:pt>
                <c:pt idx="8881">
                  <c:v>33.950999999999993</c:v>
                </c:pt>
                <c:pt idx="8882">
                  <c:v>33.954999999999998</c:v>
                </c:pt>
                <c:pt idx="8883">
                  <c:v>33.959000000000003</c:v>
                </c:pt>
                <c:pt idx="8884">
                  <c:v>33.963000000000001</c:v>
                </c:pt>
                <c:pt idx="8885">
                  <c:v>33.967000000000006</c:v>
                </c:pt>
                <c:pt idx="8886">
                  <c:v>33.97</c:v>
                </c:pt>
                <c:pt idx="8887">
                  <c:v>33.974000000000004</c:v>
                </c:pt>
                <c:pt idx="8888">
                  <c:v>33.978000000000002</c:v>
                </c:pt>
                <c:pt idx="8889">
                  <c:v>33.981999999999999</c:v>
                </c:pt>
                <c:pt idx="8890">
                  <c:v>33.986000000000004</c:v>
                </c:pt>
                <c:pt idx="8891">
                  <c:v>33.989000000000004</c:v>
                </c:pt>
                <c:pt idx="8892">
                  <c:v>33.993000000000002</c:v>
                </c:pt>
                <c:pt idx="8893">
                  <c:v>33.997</c:v>
                </c:pt>
                <c:pt idx="8894">
                  <c:v>34.001000000000005</c:v>
                </c:pt>
                <c:pt idx="8895">
                  <c:v>34.005000000000003</c:v>
                </c:pt>
                <c:pt idx="8896">
                  <c:v>34.008000000000003</c:v>
                </c:pt>
                <c:pt idx="8897">
                  <c:v>34.012</c:v>
                </c:pt>
                <c:pt idx="8898">
                  <c:v>34.016000000000005</c:v>
                </c:pt>
                <c:pt idx="8899">
                  <c:v>34.020000000000003</c:v>
                </c:pt>
                <c:pt idx="8900">
                  <c:v>34.024000000000001</c:v>
                </c:pt>
                <c:pt idx="8901">
                  <c:v>34.028000000000013</c:v>
                </c:pt>
                <c:pt idx="8902">
                  <c:v>34.031000000000006</c:v>
                </c:pt>
                <c:pt idx="8903">
                  <c:v>34.035000000000011</c:v>
                </c:pt>
                <c:pt idx="8904">
                  <c:v>34.039000000000001</c:v>
                </c:pt>
                <c:pt idx="8905">
                  <c:v>34.043000000000006</c:v>
                </c:pt>
                <c:pt idx="8906">
                  <c:v>34.047000000000004</c:v>
                </c:pt>
                <c:pt idx="8907">
                  <c:v>34.050000000000004</c:v>
                </c:pt>
                <c:pt idx="8908">
                  <c:v>34.054000000000002</c:v>
                </c:pt>
                <c:pt idx="8909">
                  <c:v>34.058</c:v>
                </c:pt>
                <c:pt idx="8910">
                  <c:v>34.062000000000012</c:v>
                </c:pt>
                <c:pt idx="8911">
                  <c:v>34.066000000000003</c:v>
                </c:pt>
                <c:pt idx="8912">
                  <c:v>34.069000000000003</c:v>
                </c:pt>
                <c:pt idx="8913">
                  <c:v>34.073</c:v>
                </c:pt>
                <c:pt idx="8914">
                  <c:v>34.077000000000005</c:v>
                </c:pt>
                <c:pt idx="8915">
                  <c:v>34.081000000000003</c:v>
                </c:pt>
                <c:pt idx="8916">
                  <c:v>34.085000000000001</c:v>
                </c:pt>
                <c:pt idx="8917">
                  <c:v>34.089000000000006</c:v>
                </c:pt>
                <c:pt idx="8918">
                  <c:v>34.092000000000013</c:v>
                </c:pt>
                <c:pt idx="8919">
                  <c:v>34.096000000000011</c:v>
                </c:pt>
                <c:pt idx="8920">
                  <c:v>34.1</c:v>
                </c:pt>
                <c:pt idx="8921">
                  <c:v>34.104000000000006</c:v>
                </c:pt>
                <c:pt idx="8922">
                  <c:v>34.108000000000011</c:v>
                </c:pt>
                <c:pt idx="8923">
                  <c:v>34.111000000000004</c:v>
                </c:pt>
                <c:pt idx="8924">
                  <c:v>34.115000000000002</c:v>
                </c:pt>
                <c:pt idx="8925">
                  <c:v>34.119</c:v>
                </c:pt>
                <c:pt idx="8926">
                  <c:v>34.123000000000012</c:v>
                </c:pt>
                <c:pt idx="8927">
                  <c:v>34.127000000000002</c:v>
                </c:pt>
                <c:pt idx="8928">
                  <c:v>34.130000000000003</c:v>
                </c:pt>
                <c:pt idx="8929">
                  <c:v>34.134</c:v>
                </c:pt>
                <c:pt idx="8930">
                  <c:v>34.138000000000012</c:v>
                </c:pt>
                <c:pt idx="8931">
                  <c:v>34.142000000000003</c:v>
                </c:pt>
                <c:pt idx="8932">
                  <c:v>34.146000000000001</c:v>
                </c:pt>
                <c:pt idx="8933">
                  <c:v>34.15</c:v>
                </c:pt>
                <c:pt idx="8934">
                  <c:v>34.153000000000006</c:v>
                </c:pt>
                <c:pt idx="8935">
                  <c:v>34.157000000000004</c:v>
                </c:pt>
                <c:pt idx="8936">
                  <c:v>34.161000000000001</c:v>
                </c:pt>
                <c:pt idx="8937">
                  <c:v>34.165000000000013</c:v>
                </c:pt>
                <c:pt idx="8938">
                  <c:v>34.169000000000011</c:v>
                </c:pt>
                <c:pt idx="8939">
                  <c:v>34.172000000000011</c:v>
                </c:pt>
                <c:pt idx="8940">
                  <c:v>34.176000000000002</c:v>
                </c:pt>
                <c:pt idx="8941">
                  <c:v>34.18</c:v>
                </c:pt>
                <c:pt idx="8942">
                  <c:v>34.184000000000005</c:v>
                </c:pt>
                <c:pt idx="8943">
                  <c:v>34.188000000000002</c:v>
                </c:pt>
                <c:pt idx="8944">
                  <c:v>34.191000000000003</c:v>
                </c:pt>
                <c:pt idx="8945">
                  <c:v>34.195000000000014</c:v>
                </c:pt>
                <c:pt idx="8946">
                  <c:v>34.199000000000012</c:v>
                </c:pt>
                <c:pt idx="8947">
                  <c:v>34.203000000000003</c:v>
                </c:pt>
                <c:pt idx="8948">
                  <c:v>34.207000000000001</c:v>
                </c:pt>
                <c:pt idx="8949">
                  <c:v>34.211000000000006</c:v>
                </c:pt>
                <c:pt idx="8950">
                  <c:v>34.214000000000006</c:v>
                </c:pt>
                <c:pt idx="8951">
                  <c:v>34.218000000000011</c:v>
                </c:pt>
                <c:pt idx="8952">
                  <c:v>34.222000000000016</c:v>
                </c:pt>
                <c:pt idx="8953">
                  <c:v>34.226000000000013</c:v>
                </c:pt>
                <c:pt idx="8954">
                  <c:v>34.230000000000011</c:v>
                </c:pt>
                <c:pt idx="8955">
                  <c:v>34.233000000000011</c:v>
                </c:pt>
                <c:pt idx="8956">
                  <c:v>34.237000000000002</c:v>
                </c:pt>
                <c:pt idx="8957">
                  <c:v>34.241</c:v>
                </c:pt>
                <c:pt idx="8958">
                  <c:v>34.245000000000012</c:v>
                </c:pt>
                <c:pt idx="8959">
                  <c:v>34.249000000000002</c:v>
                </c:pt>
                <c:pt idx="8960">
                  <c:v>34.252000000000002</c:v>
                </c:pt>
                <c:pt idx="8961">
                  <c:v>34.256</c:v>
                </c:pt>
                <c:pt idx="8962">
                  <c:v>34.260000000000012</c:v>
                </c:pt>
                <c:pt idx="8963">
                  <c:v>34.264000000000003</c:v>
                </c:pt>
                <c:pt idx="8964">
                  <c:v>34.268000000000015</c:v>
                </c:pt>
                <c:pt idx="8965">
                  <c:v>34.272000000000013</c:v>
                </c:pt>
                <c:pt idx="8966">
                  <c:v>34.275000000000013</c:v>
                </c:pt>
                <c:pt idx="8967">
                  <c:v>34.279000000000003</c:v>
                </c:pt>
                <c:pt idx="8968">
                  <c:v>34.283000000000001</c:v>
                </c:pt>
                <c:pt idx="8969">
                  <c:v>34.287000000000006</c:v>
                </c:pt>
                <c:pt idx="8970">
                  <c:v>34.291000000000011</c:v>
                </c:pt>
                <c:pt idx="8971">
                  <c:v>34.294000000000011</c:v>
                </c:pt>
                <c:pt idx="8972">
                  <c:v>34.298000000000016</c:v>
                </c:pt>
                <c:pt idx="8973">
                  <c:v>34.302</c:v>
                </c:pt>
                <c:pt idx="8974">
                  <c:v>34.306000000000004</c:v>
                </c:pt>
                <c:pt idx="8975">
                  <c:v>34.31</c:v>
                </c:pt>
                <c:pt idx="8976">
                  <c:v>34.313000000000002</c:v>
                </c:pt>
                <c:pt idx="8977">
                  <c:v>34.316999999999993</c:v>
                </c:pt>
                <c:pt idx="8978">
                  <c:v>34.321000000000005</c:v>
                </c:pt>
                <c:pt idx="8979">
                  <c:v>34.325000000000003</c:v>
                </c:pt>
                <c:pt idx="8980">
                  <c:v>34.329000000000001</c:v>
                </c:pt>
                <c:pt idx="8981">
                  <c:v>34.333000000000006</c:v>
                </c:pt>
                <c:pt idx="8982">
                  <c:v>34.336000000000006</c:v>
                </c:pt>
                <c:pt idx="8983">
                  <c:v>34.340000000000003</c:v>
                </c:pt>
                <c:pt idx="8984">
                  <c:v>34.344000000000001</c:v>
                </c:pt>
                <c:pt idx="8985">
                  <c:v>34.347999999999999</c:v>
                </c:pt>
                <c:pt idx="8986">
                  <c:v>34.351999999999997</c:v>
                </c:pt>
                <c:pt idx="8987">
                  <c:v>34.354999999999997</c:v>
                </c:pt>
                <c:pt idx="8988">
                  <c:v>34.359000000000002</c:v>
                </c:pt>
                <c:pt idx="8989">
                  <c:v>34.363</c:v>
                </c:pt>
                <c:pt idx="8990">
                  <c:v>34.367000000000004</c:v>
                </c:pt>
                <c:pt idx="8991">
                  <c:v>34.371000000000002</c:v>
                </c:pt>
                <c:pt idx="8992">
                  <c:v>34.374000000000002</c:v>
                </c:pt>
                <c:pt idx="8993">
                  <c:v>34.378</c:v>
                </c:pt>
                <c:pt idx="8994">
                  <c:v>34.381999999999998</c:v>
                </c:pt>
                <c:pt idx="8995">
                  <c:v>34.386000000000003</c:v>
                </c:pt>
                <c:pt idx="8996">
                  <c:v>34.39</c:v>
                </c:pt>
                <c:pt idx="8997">
                  <c:v>34.394000000000005</c:v>
                </c:pt>
                <c:pt idx="8998">
                  <c:v>34.397000000000006</c:v>
                </c:pt>
                <c:pt idx="8999">
                  <c:v>34.401000000000003</c:v>
                </c:pt>
                <c:pt idx="9000">
                  <c:v>34.405000000000001</c:v>
                </c:pt>
                <c:pt idx="9001">
                  <c:v>34.409000000000006</c:v>
                </c:pt>
                <c:pt idx="9002">
                  <c:v>34.413000000000004</c:v>
                </c:pt>
                <c:pt idx="9003">
                  <c:v>34.416000000000004</c:v>
                </c:pt>
                <c:pt idx="9004">
                  <c:v>34.42</c:v>
                </c:pt>
                <c:pt idx="9005">
                  <c:v>34.424000000000007</c:v>
                </c:pt>
                <c:pt idx="9006">
                  <c:v>34.428000000000011</c:v>
                </c:pt>
                <c:pt idx="9007">
                  <c:v>34.432000000000002</c:v>
                </c:pt>
                <c:pt idx="9008">
                  <c:v>34.435000000000002</c:v>
                </c:pt>
                <c:pt idx="9009">
                  <c:v>34.439</c:v>
                </c:pt>
                <c:pt idx="9010">
                  <c:v>34.443000000000005</c:v>
                </c:pt>
                <c:pt idx="9011">
                  <c:v>34.447000000000003</c:v>
                </c:pt>
                <c:pt idx="9012">
                  <c:v>34.450999999999993</c:v>
                </c:pt>
                <c:pt idx="9013">
                  <c:v>34.454999999999998</c:v>
                </c:pt>
                <c:pt idx="9014">
                  <c:v>34.457999999999998</c:v>
                </c:pt>
                <c:pt idx="9015">
                  <c:v>34.462000000000003</c:v>
                </c:pt>
                <c:pt idx="9016">
                  <c:v>34.466000000000001</c:v>
                </c:pt>
                <c:pt idx="9017">
                  <c:v>34.47</c:v>
                </c:pt>
                <c:pt idx="9018">
                  <c:v>34.474000000000004</c:v>
                </c:pt>
                <c:pt idx="9019">
                  <c:v>34.477000000000004</c:v>
                </c:pt>
                <c:pt idx="9020">
                  <c:v>34.481000000000002</c:v>
                </c:pt>
                <c:pt idx="9021">
                  <c:v>34.484999999999999</c:v>
                </c:pt>
                <c:pt idx="9022">
                  <c:v>34.489000000000004</c:v>
                </c:pt>
                <c:pt idx="9023">
                  <c:v>34.493000000000002</c:v>
                </c:pt>
                <c:pt idx="9024">
                  <c:v>34.496000000000002</c:v>
                </c:pt>
                <c:pt idx="9025">
                  <c:v>34.5</c:v>
                </c:pt>
                <c:pt idx="9026">
                  <c:v>34.504000000000005</c:v>
                </c:pt>
                <c:pt idx="9027">
                  <c:v>34.508000000000003</c:v>
                </c:pt>
                <c:pt idx="9028">
                  <c:v>34.512</c:v>
                </c:pt>
                <c:pt idx="9029">
                  <c:v>34.516000000000005</c:v>
                </c:pt>
                <c:pt idx="9030">
                  <c:v>34.519000000000005</c:v>
                </c:pt>
                <c:pt idx="9031">
                  <c:v>34.523000000000003</c:v>
                </c:pt>
                <c:pt idx="9032">
                  <c:v>34.527000000000001</c:v>
                </c:pt>
                <c:pt idx="9033">
                  <c:v>34.531000000000006</c:v>
                </c:pt>
                <c:pt idx="9034">
                  <c:v>34.535000000000011</c:v>
                </c:pt>
                <c:pt idx="9035">
                  <c:v>34.538000000000011</c:v>
                </c:pt>
                <c:pt idx="9036">
                  <c:v>34.542000000000002</c:v>
                </c:pt>
                <c:pt idx="9037">
                  <c:v>34.546000000000006</c:v>
                </c:pt>
                <c:pt idx="9038">
                  <c:v>34.550000000000004</c:v>
                </c:pt>
                <c:pt idx="9039">
                  <c:v>34.554000000000002</c:v>
                </c:pt>
                <c:pt idx="9040">
                  <c:v>34.557000000000002</c:v>
                </c:pt>
                <c:pt idx="9041">
                  <c:v>34.561</c:v>
                </c:pt>
                <c:pt idx="9042">
                  <c:v>34.565000000000012</c:v>
                </c:pt>
                <c:pt idx="9043">
                  <c:v>34.569000000000003</c:v>
                </c:pt>
                <c:pt idx="9044">
                  <c:v>34.573</c:v>
                </c:pt>
                <c:pt idx="9045">
                  <c:v>34.577000000000005</c:v>
                </c:pt>
                <c:pt idx="9046">
                  <c:v>34.58</c:v>
                </c:pt>
                <c:pt idx="9047">
                  <c:v>34.584000000000003</c:v>
                </c:pt>
                <c:pt idx="9048">
                  <c:v>34.588000000000001</c:v>
                </c:pt>
                <c:pt idx="9049">
                  <c:v>34.592000000000013</c:v>
                </c:pt>
                <c:pt idx="9050">
                  <c:v>34.596000000000011</c:v>
                </c:pt>
                <c:pt idx="9051">
                  <c:v>34.599000000000011</c:v>
                </c:pt>
                <c:pt idx="9052">
                  <c:v>34.603000000000002</c:v>
                </c:pt>
                <c:pt idx="9053">
                  <c:v>34.607000000000006</c:v>
                </c:pt>
                <c:pt idx="9054">
                  <c:v>34.611000000000004</c:v>
                </c:pt>
                <c:pt idx="9055">
                  <c:v>34.615000000000002</c:v>
                </c:pt>
                <c:pt idx="9056">
                  <c:v>34.618000000000002</c:v>
                </c:pt>
                <c:pt idx="9057">
                  <c:v>34.622000000000014</c:v>
                </c:pt>
                <c:pt idx="9058">
                  <c:v>34.626000000000012</c:v>
                </c:pt>
                <c:pt idx="9059">
                  <c:v>34.630000000000003</c:v>
                </c:pt>
                <c:pt idx="9060">
                  <c:v>34.634</c:v>
                </c:pt>
                <c:pt idx="9061">
                  <c:v>34.638000000000012</c:v>
                </c:pt>
                <c:pt idx="9062">
                  <c:v>34.641000000000005</c:v>
                </c:pt>
                <c:pt idx="9063">
                  <c:v>34.645000000000003</c:v>
                </c:pt>
                <c:pt idx="9064">
                  <c:v>34.649000000000001</c:v>
                </c:pt>
                <c:pt idx="9065">
                  <c:v>34.653000000000006</c:v>
                </c:pt>
                <c:pt idx="9066">
                  <c:v>34.657000000000004</c:v>
                </c:pt>
                <c:pt idx="9067">
                  <c:v>34.660000000000011</c:v>
                </c:pt>
                <c:pt idx="9068">
                  <c:v>34.664000000000001</c:v>
                </c:pt>
                <c:pt idx="9069">
                  <c:v>34.668000000000013</c:v>
                </c:pt>
                <c:pt idx="9070">
                  <c:v>34.672000000000011</c:v>
                </c:pt>
                <c:pt idx="9071">
                  <c:v>34.676000000000002</c:v>
                </c:pt>
                <c:pt idx="9072">
                  <c:v>34.679000000000002</c:v>
                </c:pt>
                <c:pt idx="9073">
                  <c:v>34.683</c:v>
                </c:pt>
                <c:pt idx="9074">
                  <c:v>34.687000000000005</c:v>
                </c:pt>
                <c:pt idx="9075">
                  <c:v>34.691000000000003</c:v>
                </c:pt>
                <c:pt idx="9076">
                  <c:v>34.695000000000014</c:v>
                </c:pt>
                <c:pt idx="9077">
                  <c:v>34.699000000000012</c:v>
                </c:pt>
                <c:pt idx="9078">
                  <c:v>34.702000000000012</c:v>
                </c:pt>
                <c:pt idx="9079">
                  <c:v>34.706000000000003</c:v>
                </c:pt>
                <c:pt idx="9080">
                  <c:v>34.71</c:v>
                </c:pt>
                <c:pt idx="9081">
                  <c:v>34.714000000000006</c:v>
                </c:pt>
                <c:pt idx="9082">
                  <c:v>34.718000000000011</c:v>
                </c:pt>
                <c:pt idx="9083">
                  <c:v>34.721000000000011</c:v>
                </c:pt>
                <c:pt idx="9084">
                  <c:v>34.725000000000016</c:v>
                </c:pt>
                <c:pt idx="9085">
                  <c:v>34.729000000000013</c:v>
                </c:pt>
                <c:pt idx="9086">
                  <c:v>34.733000000000011</c:v>
                </c:pt>
                <c:pt idx="9087">
                  <c:v>34.737000000000002</c:v>
                </c:pt>
                <c:pt idx="9088">
                  <c:v>34.74</c:v>
                </c:pt>
                <c:pt idx="9089">
                  <c:v>34.744</c:v>
                </c:pt>
                <c:pt idx="9090">
                  <c:v>34.748000000000012</c:v>
                </c:pt>
                <c:pt idx="9091">
                  <c:v>34.752000000000002</c:v>
                </c:pt>
                <c:pt idx="9092">
                  <c:v>34.756</c:v>
                </c:pt>
                <c:pt idx="9093">
                  <c:v>34.760000000000012</c:v>
                </c:pt>
                <c:pt idx="9094">
                  <c:v>34.763000000000012</c:v>
                </c:pt>
                <c:pt idx="9095">
                  <c:v>34.767000000000003</c:v>
                </c:pt>
                <c:pt idx="9096">
                  <c:v>34.771000000000001</c:v>
                </c:pt>
                <c:pt idx="9097">
                  <c:v>34.775000000000013</c:v>
                </c:pt>
                <c:pt idx="9098">
                  <c:v>34.779000000000003</c:v>
                </c:pt>
                <c:pt idx="9099">
                  <c:v>34.782000000000011</c:v>
                </c:pt>
                <c:pt idx="9100">
                  <c:v>34.786000000000001</c:v>
                </c:pt>
                <c:pt idx="9101">
                  <c:v>34.790000000000013</c:v>
                </c:pt>
                <c:pt idx="9102">
                  <c:v>34.794000000000011</c:v>
                </c:pt>
                <c:pt idx="9103">
                  <c:v>34.798000000000016</c:v>
                </c:pt>
                <c:pt idx="9104">
                  <c:v>34.801000000000002</c:v>
                </c:pt>
                <c:pt idx="9105">
                  <c:v>34.805</c:v>
                </c:pt>
                <c:pt idx="9106">
                  <c:v>34.809000000000005</c:v>
                </c:pt>
                <c:pt idx="9107">
                  <c:v>34.813000000000002</c:v>
                </c:pt>
                <c:pt idx="9108">
                  <c:v>34.816999999999993</c:v>
                </c:pt>
                <c:pt idx="9109">
                  <c:v>34.821000000000005</c:v>
                </c:pt>
                <c:pt idx="9110">
                  <c:v>34.824000000000005</c:v>
                </c:pt>
                <c:pt idx="9111">
                  <c:v>34.828000000000003</c:v>
                </c:pt>
                <c:pt idx="9112">
                  <c:v>34.832000000000001</c:v>
                </c:pt>
                <c:pt idx="9113">
                  <c:v>34.836000000000006</c:v>
                </c:pt>
                <c:pt idx="9114">
                  <c:v>34.840000000000003</c:v>
                </c:pt>
                <c:pt idx="9115">
                  <c:v>34.843000000000004</c:v>
                </c:pt>
                <c:pt idx="9116">
                  <c:v>34.847000000000001</c:v>
                </c:pt>
                <c:pt idx="9117">
                  <c:v>34.850999999999999</c:v>
                </c:pt>
                <c:pt idx="9118">
                  <c:v>34.854999999999997</c:v>
                </c:pt>
                <c:pt idx="9119">
                  <c:v>34.859000000000002</c:v>
                </c:pt>
                <c:pt idx="9120">
                  <c:v>34.862000000000002</c:v>
                </c:pt>
                <c:pt idx="9121">
                  <c:v>34.866</c:v>
                </c:pt>
                <c:pt idx="9122">
                  <c:v>34.870000000000005</c:v>
                </c:pt>
                <c:pt idx="9123">
                  <c:v>34.874000000000002</c:v>
                </c:pt>
                <c:pt idx="9124">
                  <c:v>34.878</c:v>
                </c:pt>
                <c:pt idx="9125">
                  <c:v>34.881999999999998</c:v>
                </c:pt>
                <c:pt idx="9126">
                  <c:v>34.884999999999998</c:v>
                </c:pt>
                <c:pt idx="9127">
                  <c:v>34.889000000000003</c:v>
                </c:pt>
                <c:pt idx="9128">
                  <c:v>34.893000000000001</c:v>
                </c:pt>
                <c:pt idx="9129">
                  <c:v>34.897000000000006</c:v>
                </c:pt>
                <c:pt idx="9130">
                  <c:v>34.901000000000003</c:v>
                </c:pt>
                <c:pt idx="9131">
                  <c:v>34.904000000000003</c:v>
                </c:pt>
                <c:pt idx="9132">
                  <c:v>34.908000000000001</c:v>
                </c:pt>
                <c:pt idx="9133">
                  <c:v>34.911999999999999</c:v>
                </c:pt>
                <c:pt idx="9134">
                  <c:v>34.916000000000004</c:v>
                </c:pt>
                <c:pt idx="9135">
                  <c:v>34.92</c:v>
                </c:pt>
                <c:pt idx="9136">
                  <c:v>34.923000000000002</c:v>
                </c:pt>
                <c:pt idx="9137">
                  <c:v>34.927</c:v>
                </c:pt>
                <c:pt idx="9138">
                  <c:v>34.931000000000004</c:v>
                </c:pt>
                <c:pt idx="9139">
                  <c:v>34.935000000000002</c:v>
                </c:pt>
                <c:pt idx="9140">
                  <c:v>34.939</c:v>
                </c:pt>
                <c:pt idx="9141">
                  <c:v>34.943000000000005</c:v>
                </c:pt>
                <c:pt idx="9142">
                  <c:v>34.946000000000005</c:v>
                </c:pt>
                <c:pt idx="9143">
                  <c:v>34.950000000000003</c:v>
                </c:pt>
                <c:pt idx="9144">
                  <c:v>34.954000000000001</c:v>
                </c:pt>
                <c:pt idx="9145">
                  <c:v>34.957999999999998</c:v>
                </c:pt>
                <c:pt idx="9146">
                  <c:v>34.962000000000003</c:v>
                </c:pt>
                <c:pt idx="9147">
                  <c:v>34.965000000000003</c:v>
                </c:pt>
                <c:pt idx="9148">
                  <c:v>34.969000000000001</c:v>
                </c:pt>
                <c:pt idx="9149">
                  <c:v>34.973000000000006</c:v>
                </c:pt>
                <c:pt idx="9150">
                  <c:v>34.977000000000004</c:v>
                </c:pt>
                <c:pt idx="9151">
                  <c:v>34.981000000000002</c:v>
                </c:pt>
                <c:pt idx="9152">
                  <c:v>34.984999999999999</c:v>
                </c:pt>
                <c:pt idx="9153">
                  <c:v>34.988</c:v>
                </c:pt>
                <c:pt idx="9154">
                  <c:v>34.992000000000012</c:v>
                </c:pt>
                <c:pt idx="9155">
                  <c:v>34.996000000000002</c:v>
                </c:pt>
                <c:pt idx="9156">
                  <c:v>35</c:v>
                </c:pt>
                <c:pt idx="9157">
                  <c:v>35.004000000000005</c:v>
                </c:pt>
                <c:pt idx="9158">
                  <c:v>35.007000000000005</c:v>
                </c:pt>
                <c:pt idx="9159">
                  <c:v>35.011000000000003</c:v>
                </c:pt>
                <c:pt idx="9160">
                  <c:v>35.015000000000001</c:v>
                </c:pt>
                <c:pt idx="9161">
                  <c:v>35.019000000000005</c:v>
                </c:pt>
                <c:pt idx="9162">
                  <c:v>35.023000000000003</c:v>
                </c:pt>
                <c:pt idx="9163">
                  <c:v>35.026000000000003</c:v>
                </c:pt>
                <c:pt idx="9164">
                  <c:v>35.03</c:v>
                </c:pt>
                <c:pt idx="9165">
                  <c:v>35.034000000000006</c:v>
                </c:pt>
                <c:pt idx="9166">
                  <c:v>35.038000000000011</c:v>
                </c:pt>
                <c:pt idx="9167">
                  <c:v>35.042000000000002</c:v>
                </c:pt>
                <c:pt idx="9168">
                  <c:v>35.046000000000006</c:v>
                </c:pt>
                <c:pt idx="9169">
                  <c:v>35.049000000000007</c:v>
                </c:pt>
                <c:pt idx="9170">
                  <c:v>35.053000000000004</c:v>
                </c:pt>
                <c:pt idx="9171">
                  <c:v>35.057000000000002</c:v>
                </c:pt>
                <c:pt idx="9172">
                  <c:v>35.061</c:v>
                </c:pt>
                <c:pt idx="9173">
                  <c:v>35.065000000000012</c:v>
                </c:pt>
                <c:pt idx="9174">
                  <c:v>35.068000000000012</c:v>
                </c:pt>
                <c:pt idx="9175">
                  <c:v>35.072000000000003</c:v>
                </c:pt>
                <c:pt idx="9176">
                  <c:v>35.076000000000001</c:v>
                </c:pt>
                <c:pt idx="9177">
                  <c:v>35.08</c:v>
                </c:pt>
                <c:pt idx="9178">
                  <c:v>35.084000000000003</c:v>
                </c:pt>
                <c:pt idx="9179">
                  <c:v>35.087000000000003</c:v>
                </c:pt>
                <c:pt idx="9180">
                  <c:v>35.091000000000001</c:v>
                </c:pt>
                <c:pt idx="9181">
                  <c:v>35.095000000000013</c:v>
                </c:pt>
                <c:pt idx="9182">
                  <c:v>35.099000000000011</c:v>
                </c:pt>
                <c:pt idx="9183">
                  <c:v>35.103000000000002</c:v>
                </c:pt>
                <c:pt idx="9184">
                  <c:v>35.107000000000006</c:v>
                </c:pt>
                <c:pt idx="9185">
                  <c:v>35.11</c:v>
                </c:pt>
                <c:pt idx="9186">
                  <c:v>35.114000000000004</c:v>
                </c:pt>
                <c:pt idx="9187">
                  <c:v>35.118000000000002</c:v>
                </c:pt>
                <c:pt idx="9188">
                  <c:v>35.122000000000014</c:v>
                </c:pt>
                <c:pt idx="9189">
                  <c:v>35.126000000000012</c:v>
                </c:pt>
                <c:pt idx="9190">
                  <c:v>35.129000000000012</c:v>
                </c:pt>
                <c:pt idx="9191">
                  <c:v>35.133000000000003</c:v>
                </c:pt>
                <c:pt idx="9192">
                  <c:v>35.137</c:v>
                </c:pt>
                <c:pt idx="9193">
                  <c:v>35.141000000000005</c:v>
                </c:pt>
                <c:pt idx="9194">
                  <c:v>35.145000000000003</c:v>
                </c:pt>
                <c:pt idx="9195">
                  <c:v>35.148000000000003</c:v>
                </c:pt>
                <c:pt idx="9196">
                  <c:v>35.152000000000001</c:v>
                </c:pt>
                <c:pt idx="9197">
                  <c:v>35.156000000000006</c:v>
                </c:pt>
                <c:pt idx="9198">
                  <c:v>35.160000000000011</c:v>
                </c:pt>
                <c:pt idx="9199">
                  <c:v>35.164000000000001</c:v>
                </c:pt>
                <c:pt idx="9200">
                  <c:v>35.168000000000013</c:v>
                </c:pt>
                <c:pt idx="9201">
                  <c:v>35.171000000000006</c:v>
                </c:pt>
                <c:pt idx="9202">
                  <c:v>35.175000000000011</c:v>
                </c:pt>
                <c:pt idx="9203">
                  <c:v>35.179000000000002</c:v>
                </c:pt>
                <c:pt idx="9204">
                  <c:v>35.183</c:v>
                </c:pt>
                <c:pt idx="9205">
                  <c:v>35.187000000000005</c:v>
                </c:pt>
                <c:pt idx="9206">
                  <c:v>35.190000000000012</c:v>
                </c:pt>
                <c:pt idx="9207">
                  <c:v>35.194000000000003</c:v>
                </c:pt>
                <c:pt idx="9208">
                  <c:v>35.198000000000015</c:v>
                </c:pt>
                <c:pt idx="9209">
                  <c:v>35.202000000000012</c:v>
                </c:pt>
                <c:pt idx="9210">
                  <c:v>35.206000000000003</c:v>
                </c:pt>
                <c:pt idx="9211">
                  <c:v>35.209000000000003</c:v>
                </c:pt>
                <c:pt idx="9212">
                  <c:v>35.213000000000001</c:v>
                </c:pt>
                <c:pt idx="9213">
                  <c:v>35.217000000000006</c:v>
                </c:pt>
                <c:pt idx="9214">
                  <c:v>35.221000000000011</c:v>
                </c:pt>
                <c:pt idx="9215">
                  <c:v>35.225000000000016</c:v>
                </c:pt>
                <c:pt idx="9216">
                  <c:v>35.229000000000013</c:v>
                </c:pt>
                <c:pt idx="9217">
                  <c:v>35.232000000000014</c:v>
                </c:pt>
                <c:pt idx="9218">
                  <c:v>35.236000000000011</c:v>
                </c:pt>
                <c:pt idx="9219">
                  <c:v>35.24</c:v>
                </c:pt>
                <c:pt idx="9220">
                  <c:v>35.244</c:v>
                </c:pt>
                <c:pt idx="9221">
                  <c:v>35.248000000000012</c:v>
                </c:pt>
                <c:pt idx="9222">
                  <c:v>35.251000000000005</c:v>
                </c:pt>
                <c:pt idx="9223">
                  <c:v>35.255000000000003</c:v>
                </c:pt>
                <c:pt idx="9224">
                  <c:v>35.259</c:v>
                </c:pt>
                <c:pt idx="9225">
                  <c:v>35.263000000000012</c:v>
                </c:pt>
                <c:pt idx="9226">
                  <c:v>35.267000000000003</c:v>
                </c:pt>
                <c:pt idx="9227">
                  <c:v>35.270000000000003</c:v>
                </c:pt>
                <c:pt idx="9228">
                  <c:v>35.274000000000001</c:v>
                </c:pt>
                <c:pt idx="9229">
                  <c:v>35.278000000000013</c:v>
                </c:pt>
                <c:pt idx="9230">
                  <c:v>35.282000000000011</c:v>
                </c:pt>
                <c:pt idx="9231">
                  <c:v>35.286000000000001</c:v>
                </c:pt>
                <c:pt idx="9232">
                  <c:v>35.290000000000013</c:v>
                </c:pt>
                <c:pt idx="9233">
                  <c:v>35.293000000000013</c:v>
                </c:pt>
                <c:pt idx="9234">
                  <c:v>35.297000000000011</c:v>
                </c:pt>
                <c:pt idx="9235">
                  <c:v>35.301000000000002</c:v>
                </c:pt>
                <c:pt idx="9236">
                  <c:v>35.305</c:v>
                </c:pt>
                <c:pt idx="9237">
                  <c:v>35.309000000000005</c:v>
                </c:pt>
                <c:pt idx="9238">
                  <c:v>35.311999999999998</c:v>
                </c:pt>
                <c:pt idx="9239">
                  <c:v>35.316000000000003</c:v>
                </c:pt>
                <c:pt idx="9240">
                  <c:v>35.32</c:v>
                </c:pt>
                <c:pt idx="9241">
                  <c:v>35.324000000000005</c:v>
                </c:pt>
                <c:pt idx="9242">
                  <c:v>35.328000000000003</c:v>
                </c:pt>
                <c:pt idx="9243">
                  <c:v>35.331000000000003</c:v>
                </c:pt>
                <c:pt idx="9244">
                  <c:v>35.335000000000001</c:v>
                </c:pt>
                <c:pt idx="9245">
                  <c:v>35.339000000000006</c:v>
                </c:pt>
                <c:pt idx="9246">
                  <c:v>35.343000000000004</c:v>
                </c:pt>
                <c:pt idx="9247">
                  <c:v>35.347000000000001</c:v>
                </c:pt>
                <c:pt idx="9248">
                  <c:v>35.350999999999999</c:v>
                </c:pt>
                <c:pt idx="9249">
                  <c:v>35.353999999999999</c:v>
                </c:pt>
                <c:pt idx="9250">
                  <c:v>35.357999999999997</c:v>
                </c:pt>
                <c:pt idx="9251">
                  <c:v>35.362000000000002</c:v>
                </c:pt>
                <c:pt idx="9252">
                  <c:v>35.366</c:v>
                </c:pt>
                <c:pt idx="9253">
                  <c:v>35.370000000000005</c:v>
                </c:pt>
                <c:pt idx="9254">
                  <c:v>35.373000000000005</c:v>
                </c:pt>
                <c:pt idx="9255">
                  <c:v>35.377000000000002</c:v>
                </c:pt>
                <c:pt idx="9256">
                  <c:v>35.380999999999993</c:v>
                </c:pt>
                <c:pt idx="9257">
                  <c:v>35.384999999999998</c:v>
                </c:pt>
                <c:pt idx="9258">
                  <c:v>35.389000000000003</c:v>
                </c:pt>
                <c:pt idx="9259">
                  <c:v>35.392000000000003</c:v>
                </c:pt>
                <c:pt idx="9260">
                  <c:v>35.396000000000001</c:v>
                </c:pt>
                <c:pt idx="9261">
                  <c:v>35.4</c:v>
                </c:pt>
                <c:pt idx="9262">
                  <c:v>35.404000000000003</c:v>
                </c:pt>
                <c:pt idx="9263">
                  <c:v>35.408000000000001</c:v>
                </c:pt>
                <c:pt idx="9264">
                  <c:v>35.411999999999999</c:v>
                </c:pt>
                <c:pt idx="9265">
                  <c:v>35.414999999999999</c:v>
                </c:pt>
                <c:pt idx="9266">
                  <c:v>35.419000000000004</c:v>
                </c:pt>
                <c:pt idx="9267">
                  <c:v>35.423000000000002</c:v>
                </c:pt>
                <c:pt idx="9268">
                  <c:v>35.427</c:v>
                </c:pt>
                <c:pt idx="9269">
                  <c:v>35.431000000000004</c:v>
                </c:pt>
                <c:pt idx="9270">
                  <c:v>35.434000000000005</c:v>
                </c:pt>
                <c:pt idx="9271">
                  <c:v>35.438000000000002</c:v>
                </c:pt>
                <c:pt idx="9272">
                  <c:v>35.442</c:v>
                </c:pt>
                <c:pt idx="9273">
                  <c:v>35.446000000000005</c:v>
                </c:pt>
                <c:pt idx="9274">
                  <c:v>35.450000000000003</c:v>
                </c:pt>
                <c:pt idx="9275">
                  <c:v>35.453000000000003</c:v>
                </c:pt>
                <c:pt idx="9276">
                  <c:v>35.457000000000001</c:v>
                </c:pt>
                <c:pt idx="9277">
                  <c:v>35.461000000000006</c:v>
                </c:pt>
                <c:pt idx="9278">
                  <c:v>35.465000000000003</c:v>
                </c:pt>
                <c:pt idx="9279">
                  <c:v>35.469000000000001</c:v>
                </c:pt>
                <c:pt idx="9280">
                  <c:v>35.473000000000006</c:v>
                </c:pt>
                <c:pt idx="9281">
                  <c:v>35.476000000000006</c:v>
                </c:pt>
                <c:pt idx="9282">
                  <c:v>35.480000000000004</c:v>
                </c:pt>
                <c:pt idx="9283">
                  <c:v>35.484000000000002</c:v>
                </c:pt>
                <c:pt idx="9284">
                  <c:v>35.488</c:v>
                </c:pt>
                <c:pt idx="9285">
                  <c:v>35.492000000000012</c:v>
                </c:pt>
                <c:pt idx="9286">
                  <c:v>35.495000000000012</c:v>
                </c:pt>
                <c:pt idx="9287">
                  <c:v>35.499000000000002</c:v>
                </c:pt>
                <c:pt idx="9288">
                  <c:v>35.503</c:v>
                </c:pt>
                <c:pt idx="9289">
                  <c:v>35.507000000000005</c:v>
                </c:pt>
                <c:pt idx="9290">
                  <c:v>35.511000000000003</c:v>
                </c:pt>
                <c:pt idx="9291">
                  <c:v>35.514000000000003</c:v>
                </c:pt>
                <c:pt idx="9292">
                  <c:v>35.518000000000001</c:v>
                </c:pt>
                <c:pt idx="9293">
                  <c:v>35.522000000000013</c:v>
                </c:pt>
                <c:pt idx="9294">
                  <c:v>35.526000000000003</c:v>
                </c:pt>
                <c:pt idx="9295">
                  <c:v>35.53</c:v>
                </c:pt>
                <c:pt idx="9296">
                  <c:v>35.534000000000006</c:v>
                </c:pt>
                <c:pt idx="9297">
                  <c:v>35.537000000000006</c:v>
                </c:pt>
                <c:pt idx="9298">
                  <c:v>35.541000000000004</c:v>
                </c:pt>
                <c:pt idx="9299">
                  <c:v>35.545000000000002</c:v>
                </c:pt>
                <c:pt idx="9300">
                  <c:v>35.549000000000007</c:v>
                </c:pt>
                <c:pt idx="9301">
                  <c:v>35.553000000000004</c:v>
                </c:pt>
                <c:pt idx="9302">
                  <c:v>35.556000000000004</c:v>
                </c:pt>
                <c:pt idx="9303">
                  <c:v>35.56</c:v>
                </c:pt>
                <c:pt idx="9304">
                  <c:v>35.564</c:v>
                </c:pt>
                <c:pt idx="9305">
                  <c:v>35.568000000000012</c:v>
                </c:pt>
                <c:pt idx="9306">
                  <c:v>35.572000000000003</c:v>
                </c:pt>
                <c:pt idx="9307">
                  <c:v>35.575000000000003</c:v>
                </c:pt>
                <c:pt idx="9308">
                  <c:v>35.579000000000001</c:v>
                </c:pt>
                <c:pt idx="9309">
                  <c:v>35.583000000000006</c:v>
                </c:pt>
                <c:pt idx="9310">
                  <c:v>35.587000000000003</c:v>
                </c:pt>
                <c:pt idx="9311">
                  <c:v>35.591000000000001</c:v>
                </c:pt>
                <c:pt idx="9312">
                  <c:v>35.595000000000013</c:v>
                </c:pt>
                <c:pt idx="9313">
                  <c:v>35.598000000000013</c:v>
                </c:pt>
                <c:pt idx="9314">
                  <c:v>35.602000000000011</c:v>
                </c:pt>
                <c:pt idx="9315">
                  <c:v>35.606000000000002</c:v>
                </c:pt>
                <c:pt idx="9316">
                  <c:v>35.61</c:v>
                </c:pt>
                <c:pt idx="9317">
                  <c:v>35.614000000000004</c:v>
                </c:pt>
                <c:pt idx="9318">
                  <c:v>35.617000000000004</c:v>
                </c:pt>
                <c:pt idx="9319">
                  <c:v>35.621000000000002</c:v>
                </c:pt>
                <c:pt idx="9320">
                  <c:v>35.625000000000014</c:v>
                </c:pt>
                <c:pt idx="9321">
                  <c:v>35.629000000000012</c:v>
                </c:pt>
                <c:pt idx="9322">
                  <c:v>35.633000000000003</c:v>
                </c:pt>
                <c:pt idx="9323">
                  <c:v>35.636000000000003</c:v>
                </c:pt>
                <c:pt idx="9324">
                  <c:v>35.64</c:v>
                </c:pt>
                <c:pt idx="9325">
                  <c:v>35.644000000000005</c:v>
                </c:pt>
                <c:pt idx="9326">
                  <c:v>35.648000000000003</c:v>
                </c:pt>
                <c:pt idx="9327">
                  <c:v>35.652000000000001</c:v>
                </c:pt>
                <c:pt idx="9328">
                  <c:v>35.656000000000006</c:v>
                </c:pt>
                <c:pt idx="9329">
                  <c:v>35.659000000000006</c:v>
                </c:pt>
                <c:pt idx="9330">
                  <c:v>35.663000000000011</c:v>
                </c:pt>
                <c:pt idx="9331">
                  <c:v>35.667000000000002</c:v>
                </c:pt>
                <c:pt idx="9332">
                  <c:v>35.671000000000006</c:v>
                </c:pt>
                <c:pt idx="9333">
                  <c:v>35.675000000000011</c:v>
                </c:pt>
                <c:pt idx="9334">
                  <c:v>35.678000000000011</c:v>
                </c:pt>
                <c:pt idx="9335">
                  <c:v>35.682000000000002</c:v>
                </c:pt>
                <c:pt idx="9336">
                  <c:v>35.686</c:v>
                </c:pt>
                <c:pt idx="9337">
                  <c:v>35.690000000000012</c:v>
                </c:pt>
                <c:pt idx="9338">
                  <c:v>35.694000000000003</c:v>
                </c:pt>
                <c:pt idx="9339">
                  <c:v>35.697000000000003</c:v>
                </c:pt>
                <c:pt idx="9340">
                  <c:v>35.701000000000001</c:v>
                </c:pt>
                <c:pt idx="9341">
                  <c:v>35.705000000000013</c:v>
                </c:pt>
                <c:pt idx="9342">
                  <c:v>35.709000000000003</c:v>
                </c:pt>
                <c:pt idx="9343">
                  <c:v>35.713000000000001</c:v>
                </c:pt>
                <c:pt idx="9344">
                  <c:v>35.717000000000006</c:v>
                </c:pt>
                <c:pt idx="9345">
                  <c:v>35.720000000000013</c:v>
                </c:pt>
                <c:pt idx="9346">
                  <c:v>35.724000000000011</c:v>
                </c:pt>
                <c:pt idx="9347">
                  <c:v>35.728000000000016</c:v>
                </c:pt>
                <c:pt idx="9348">
                  <c:v>35.732000000000014</c:v>
                </c:pt>
                <c:pt idx="9349">
                  <c:v>35.736000000000011</c:v>
                </c:pt>
                <c:pt idx="9350">
                  <c:v>35.739000000000011</c:v>
                </c:pt>
                <c:pt idx="9351">
                  <c:v>35.743000000000002</c:v>
                </c:pt>
                <c:pt idx="9352">
                  <c:v>35.747</c:v>
                </c:pt>
                <c:pt idx="9353">
                  <c:v>35.751000000000005</c:v>
                </c:pt>
                <c:pt idx="9354">
                  <c:v>35.755000000000003</c:v>
                </c:pt>
                <c:pt idx="9355">
                  <c:v>35.758000000000003</c:v>
                </c:pt>
                <c:pt idx="9356">
                  <c:v>35.762000000000015</c:v>
                </c:pt>
                <c:pt idx="9357">
                  <c:v>35.766000000000012</c:v>
                </c:pt>
                <c:pt idx="9358">
                  <c:v>35.770000000000003</c:v>
                </c:pt>
                <c:pt idx="9359">
                  <c:v>35.774000000000001</c:v>
                </c:pt>
                <c:pt idx="9360">
                  <c:v>35.778000000000013</c:v>
                </c:pt>
                <c:pt idx="9361">
                  <c:v>35.781000000000006</c:v>
                </c:pt>
                <c:pt idx="9362">
                  <c:v>35.785000000000011</c:v>
                </c:pt>
                <c:pt idx="9363">
                  <c:v>35.789000000000001</c:v>
                </c:pt>
                <c:pt idx="9364">
                  <c:v>35.793000000000013</c:v>
                </c:pt>
                <c:pt idx="9365">
                  <c:v>35.797000000000011</c:v>
                </c:pt>
                <c:pt idx="9366">
                  <c:v>35.800000000000004</c:v>
                </c:pt>
                <c:pt idx="9367">
                  <c:v>35.804000000000002</c:v>
                </c:pt>
                <c:pt idx="9368">
                  <c:v>35.808</c:v>
                </c:pt>
                <c:pt idx="9369">
                  <c:v>35.811999999999998</c:v>
                </c:pt>
                <c:pt idx="9370">
                  <c:v>35.816000000000003</c:v>
                </c:pt>
                <c:pt idx="9371">
                  <c:v>35.819000000000003</c:v>
                </c:pt>
                <c:pt idx="9372">
                  <c:v>35.823</c:v>
                </c:pt>
                <c:pt idx="9373">
                  <c:v>35.827000000000005</c:v>
                </c:pt>
                <c:pt idx="9374">
                  <c:v>35.831000000000003</c:v>
                </c:pt>
                <c:pt idx="9375">
                  <c:v>35.835000000000001</c:v>
                </c:pt>
                <c:pt idx="9376">
                  <c:v>35.839000000000006</c:v>
                </c:pt>
                <c:pt idx="9377">
                  <c:v>35.841999999999999</c:v>
                </c:pt>
                <c:pt idx="9378">
                  <c:v>35.846000000000004</c:v>
                </c:pt>
                <c:pt idx="9379">
                  <c:v>35.85</c:v>
                </c:pt>
                <c:pt idx="9380">
                  <c:v>35.853999999999999</c:v>
                </c:pt>
                <c:pt idx="9381">
                  <c:v>35.857999999999997</c:v>
                </c:pt>
                <c:pt idx="9382">
                  <c:v>35.861000000000004</c:v>
                </c:pt>
                <c:pt idx="9383">
                  <c:v>35.865000000000002</c:v>
                </c:pt>
                <c:pt idx="9384">
                  <c:v>35.869</c:v>
                </c:pt>
                <c:pt idx="9385">
                  <c:v>35.873000000000005</c:v>
                </c:pt>
                <c:pt idx="9386">
                  <c:v>35.877000000000002</c:v>
                </c:pt>
                <c:pt idx="9387">
                  <c:v>35.880000000000003</c:v>
                </c:pt>
                <c:pt idx="9388">
                  <c:v>35.883999999999993</c:v>
                </c:pt>
                <c:pt idx="9389">
                  <c:v>35.887999999999998</c:v>
                </c:pt>
                <c:pt idx="9390">
                  <c:v>35.892000000000003</c:v>
                </c:pt>
                <c:pt idx="9391">
                  <c:v>35.896000000000001</c:v>
                </c:pt>
                <c:pt idx="9392">
                  <c:v>35.9</c:v>
                </c:pt>
                <c:pt idx="9393">
                  <c:v>35.903000000000006</c:v>
                </c:pt>
                <c:pt idx="9394">
                  <c:v>35.907000000000004</c:v>
                </c:pt>
                <c:pt idx="9395">
                  <c:v>35.911000000000001</c:v>
                </c:pt>
                <c:pt idx="9396">
                  <c:v>35.914999999999999</c:v>
                </c:pt>
                <c:pt idx="9397">
                  <c:v>35.919000000000004</c:v>
                </c:pt>
                <c:pt idx="9398">
                  <c:v>35.922000000000011</c:v>
                </c:pt>
                <c:pt idx="9399">
                  <c:v>35.926000000000002</c:v>
                </c:pt>
                <c:pt idx="9400">
                  <c:v>35.93</c:v>
                </c:pt>
                <c:pt idx="9401">
                  <c:v>35.934000000000005</c:v>
                </c:pt>
                <c:pt idx="9402">
                  <c:v>35.938000000000002</c:v>
                </c:pt>
                <c:pt idx="9403">
                  <c:v>35.941000000000003</c:v>
                </c:pt>
                <c:pt idx="9404">
                  <c:v>35.945</c:v>
                </c:pt>
                <c:pt idx="9405">
                  <c:v>35.949000000000005</c:v>
                </c:pt>
                <c:pt idx="9406">
                  <c:v>35.953000000000003</c:v>
                </c:pt>
                <c:pt idx="9407">
                  <c:v>35.957000000000001</c:v>
                </c:pt>
                <c:pt idx="9408">
                  <c:v>35.961000000000006</c:v>
                </c:pt>
                <c:pt idx="9409">
                  <c:v>35.964000000000006</c:v>
                </c:pt>
                <c:pt idx="9410">
                  <c:v>35.968000000000011</c:v>
                </c:pt>
                <c:pt idx="9411">
                  <c:v>35.972000000000001</c:v>
                </c:pt>
                <c:pt idx="9412">
                  <c:v>35.976000000000006</c:v>
                </c:pt>
                <c:pt idx="9413">
                  <c:v>35.980000000000004</c:v>
                </c:pt>
                <c:pt idx="9414">
                  <c:v>35.983000000000004</c:v>
                </c:pt>
                <c:pt idx="9415">
                  <c:v>35.987000000000002</c:v>
                </c:pt>
                <c:pt idx="9416">
                  <c:v>35.991</c:v>
                </c:pt>
                <c:pt idx="9417">
                  <c:v>35.995000000000012</c:v>
                </c:pt>
                <c:pt idx="9418">
                  <c:v>35.999000000000002</c:v>
                </c:pt>
                <c:pt idx="9419">
                  <c:v>36.002000000000002</c:v>
                </c:pt>
                <c:pt idx="9420">
                  <c:v>36.006</c:v>
                </c:pt>
                <c:pt idx="9421">
                  <c:v>36.01</c:v>
                </c:pt>
              </c:numCache>
            </c:numRef>
          </c:xVal>
          <c:yVal>
            <c:numRef>
              <c:f>PA!$B$5:$B$9426</c:f>
              <c:numCache>
                <c:formatCode>General</c:formatCode>
                <c:ptCount val="9422"/>
                <c:pt idx="0">
                  <c:v>5192</c:v>
                </c:pt>
                <c:pt idx="1">
                  <c:v>5204</c:v>
                </c:pt>
                <c:pt idx="2">
                  <c:v>5102</c:v>
                </c:pt>
                <c:pt idx="3">
                  <c:v>5903</c:v>
                </c:pt>
                <c:pt idx="4">
                  <c:v>5133</c:v>
                </c:pt>
                <c:pt idx="5">
                  <c:v>5854</c:v>
                </c:pt>
                <c:pt idx="6">
                  <c:v>5031</c:v>
                </c:pt>
                <c:pt idx="7">
                  <c:v>6302</c:v>
                </c:pt>
                <c:pt idx="8">
                  <c:v>5146</c:v>
                </c:pt>
                <c:pt idx="9">
                  <c:v>4927</c:v>
                </c:pt>
                <c:pt idx="10">
                  <c:v>5305</c:v>
                </c:pt>
                <c:pt idx="11">
                  <c:v>5600</c:v>
                </c:pt>
                <c:pt idx="12">
                  <c:v>5176</c:v>
                </c:pt>
                <c:pt idx="13">
                  <c:v>5989</c:v>
                </c:pt>
                <c:pt idx="14">
                  <c:v>5391</c:v>
                </c:pt>
                <c:pt idx="15">
                  <c:v>5582</c:v>
                </c:pt>
                <c:pt idx="16">
                  <c:v>5804</c:v>
                </c:pt>
                <c:pt idx="17">
                  <c:v>5946</c:v>
                </c:pt>
                <c:pt idx="18">
                  <c:v>5915</c:v>
                </c:pt>
                <c:pt idx="19">
                  <c:v>5626</c:v>
                </c:pt>
                <c:pt idx="20">
                  <c:v>5849</c:v>
                </c:pt>
                <c:pt idx="21">
                  <c:v>6127</c:v>
                </c:pt>
                <c:pt idx="22">
                  <c:v>5517</c:v>
                </c:pt>
                <c:pt idx="23">
                  <c:v>5328</c:v>
                </c:pt>
                <c:pt idx="24">
                  <c:v>5740</c:v>
                </c:pt>
                <c:pt idx="25">
                  <c:v>5313</c:v>
                </c:pt>
                <c:pt idx="26">
                  <c:v>5049</c:v>
                </c:pt>
                <c:pt idx="27">
                  <c:v>5484</c:v>
                </c:pt>
                <c:pt idx="28">
                  <c:v>5904</c:v>
                </c:pt>
                <c:pt idx="29">
                  <c:v>6088</c:v>
                </c:pt>
                <c:pt idx="30">
                  <c:v>5615</c:v>
                </c:pt>
                <c:pt idx="31">
                  <c:v>5279</c:v>
                </c:pt>
                <c:pt idx="32">
                  <c:v>5095</c:v>
                </c:pt>
                <c:pt idx="33">
                  <c:v>5691</c:v>
                </c:pt>
                <c:pt idx="34">
                  <c:v>5237</c:v>
                </c:pt>
                <c:pt idx="35">
                  <c:v>6158</c:v>
                </c:pt>
                <c:pt idx="36">
                  <c:v>5521</c:v>
                </c:pt>
                <c:pt idx="37">
                  <c:v>5733</c:v>
                </c:pt>
                <c:pt idx="38">
                  <c:v>6010</c:v>
                </c:pt>
                <c:pt idx="39">
                  <c:v>5270</c:v>
                </c:pt>
                <c:pt idx="40">
                  <c:v>4886</c:v>
                </c:pt>
                <c:pt idx="41">
                  <c:v>5294</c:v>
                </c:pt>
                <c:pt idx="42">
                  <c:v>5138</c:v>
                </c:pt>
                <c:pt idx="43">
                  <c:v>4712</c:v>
                </c:pt>
                <c:pt idx="44">
                  <c:v>5483</c:v>
                </c:pt>
                <c:pt idx="45">
                  <c:v>5215</c:v>
                </c:pt>
                <c:pt idx="46">
                  <c:v>5511</c:v>
                </c:pt>
                <c:pt idx="47">
                  <c:v>5160</c:v>
                </c:pt>
                <c:pt idx="48">
                  <c:v>4656</c:v>
                </c:pt>
                <c:pt idx="49">
                  <c:v>5094</c:v>
                </c:pt>
                <c:pt idx="50">
                  <c:v>5559</c:v>
                </c:pt>
                <c:pt idx="51">
                  <c:v>5498</c:v>
                </c:pt>
                <c:pt idx="52">
                  <c:v>5318</c:v>
                </c:pt>
                <c:pt idx="53">
                  <c:v>5595</c:v>
                </c:pt>
                <c:pt idx="54">
                  <c:v>5465</c:v>
                </c:pt>
                <c:pt idx="55">
                  <c:v>5009</c:v>
                </c:pt>
                <c:pt idx="56">
                  <c:v>4880</c:v>
                </c:pt>
                <c:pt idx="57">
                  <c:v>5440</c:v>
                </c:pt>
                <c:pt idx="58">
                  <c:v>4593</c:v>
                </c:pt>
                <c:pt idx="59">
                  <c:v>5441</c:v>
                </c:pt>
                <c:pt idx="60">
                  <c:v>5841</c:v>
                </c:pt>
                <c:pt idx="61">
                  <c:v>5187</c:v>
                </c:pt>
                <c:pt idx="62">
                  <c:v>5578</c:v>
                </c:pt>
                <c:pt idx="63">
                  <c:v>5816</c:v>
                </c:pt>
                <c:pt idx="64">
                  <c:v>4759</c:v>
                </c:pt>
                <c:pt idx="65">
                  <c:v>5836</c:v>
                </c:pt>
                <c:pt idx="66">
                  <c:v>5526</c:v>
                </c:pt>
                <c:pt idx="67">
                  <c:v>4834</c:v>
                </c:pt>
                <c:pt idx="68">
                  <c:v>5125</c:v>
                </c:pt>
                <c:pt idx="69">
                  <c:v>4403</c:v>
                </c:pt>
                <c:pt idx="70">
                  <c:v>5304</c:v>
                </c:pt>
                <c:pt idx="71">
                  <c:v>4643</c:v>
                </c:pt>
                <c:pt idx="72">
                  <c:v>6091</c:v>
                </c:pt>
                <c:pt idx="73">
                  <c:v>4379</c:v>
                </c:pt>
                <c:pt idx="74">
                  <c:v>4896</c:v>
                </c:pt>
                <c:pt idx="75">
                  <c:v>4304</c:v>
                </c:pt>
                <c:pt idx="76">
                  <c:v>5573</c:v>
                </c:pt>
                <c:pt idx="77">
                  <c:v>4912</c:v>
                </c:pt>
                <c:pt idx="78">
                  <c:v>4994</c:v>
                </c:pt>
                <c:pt idx="79">
                  <c:v>5477</c:v>
                </c:pt>
                <c:pt idx="80">
                  <c:v>5026</c:v>
                </c:pt>
                <c:pt idx="81">
                  <c:v>4697</c:v>
                </c:pt>
                <c:pt idx="82">
                  <c:v>4489</c:v>
                </c:pt>
                <c:pt idx="83">
                  <c:v>5528</c:v>
                </c:pt>
                <c:pt idx="84">
                  <c:v>4681</c:v>
                </c:pt>
                <c:pt idx="85">
                  <c:v>4386</c:v>
                </c:pt>
                <c:pt idx="86">
                  <c:v>3563</c:v>
                </c:pt>
                <c:pt idx="87">
                  <c:v>2655</c:v>
                </c:pt>
                <c:pt idx="88">
                  <c:v>2405</c:v>
                </c:pt>
                <c:pt idx="89">
                  <c:v>2703</c:v>
                </c:pt>
                <c:pt idx="90">
                  <c:v>2635</c:v>
                </c:pt>
                <c:pt idx="91">
                  <c:v>2345</c:v>
                </c:pt>
                <c:pt idx="92">
                  <c:v>2549</c:v>
                </c:pt>
                <c:pt idx="93">
                  <c:v>2495</c:v>
                </c:pt>
                <c:pt idx="94">
                  <c:v>2394</c:v>
                </c:pt>
                <c:pt idx="95">
                  <c:v>2817</c:v>
                </c:pt>
                <c:pt idx="96">
                  <c:v>2774</c:v>
                </c:pt>
                <c:pt idx="97">
                  <c:v>2470</c:v>
                </c:pt>
                <c:pt idx="98">
                  <c:v>3005</c:v>
                </c:pt>
                <c:pt idx="99">
                  <c:v>2976</c:v>
                </c:pt>
                <c:pt idx="100">
                  <c:v>3205</c:v>
                </c:pt>
                <c:pt idx="101">
                  <c:v>3370</c:v>
                </c:pt>
                <c:pt idx="102">
                  <c:v>3049</c:v>
                </c:pt>
                <c:pt idx="103">
                  <c:v>2397</c:v>
                </c:pt>
                <c:pt idx="104">
                  <c:v>3279</c:v>
                </c:pt>
                <c:pt idx="105">
                  <c:v>2876</c:v>
                </c:pt>
                <c:pt idx="106">
                  <c:v>2688</c:v>
                </c:pt>
                <c:pt idx="107">
                  <c:v>3323</c:v>
                </c:pt>
                <c:pt idx="108">
                  <c:v>3250</c:v>
                </c:pt>
                <c:pt idx="109">
                  <c:v>3551</c:v>
                </c:pt>
                <c:pt idx="110">
                  <c:v>3537</c:v>
                </c:pt>
                <c:pt idx="111">
                  <c:v>3571</c:v>
                </c:pt>
                <c:pt idx="112">
                  <c:v>2833</c:v>
                </c:pt>
                <c:pt idx="113">
                  <c:v>3736</c:v>
                </c:pt>
                <c:pt idx="114">
                  <c:v>3524</c:v>
                </c:pt>
                <c:pt idx="115">
                  <c:v>4052</c:v>
                </c:pt>
                <c:pt idx="116">
                  <c:v>3791</c:v>
                </c:pt>
                <c:pt idx="117">
                  <c:v>4383</c:v>
                </c:pt>
                <c:pt idx="118">
                  <c:v>4242</c:v>
                </c:pt>
                <c:pt idx="119">
                  <c:v>4223</c:v>
                </c:pt>
                <c:pt idx="120">
                  <c:v>4946</c:v>
                </c:pt>
                <c:pt idx="121">
                  <c:v>4244</c:v>
                </c:pt>
                <c:pt idx="122">
                  <c:v>4849</c:v>
                </c:pt>
                <c:pt idx="123">
                  <c:v>4849</c:v>
                </c:pt>
                <c:pt idx="124">
                  <c:v>5206</c:v>
                </c:pt>
                <c:pt idx="125">
                  <c:v>6179</c:v>
                </c:pt>
                <c:pt idx="126">
                  <c:v>5885</c:v>
                </c:pt>
                <c:pt idx="127">
                  <c:v>6328</c:v>
                </c:pt>
                <c:pt idx="128">
                  <c:v>6621</c:v>
                </c:pt>
                <c:pt idx="129">
                  <c:v>6987</c:v>
                </c:pt>
                <c:pt idx="130">
                  <c:v>7489</c:v>
                </c:pt>
                <c:pt idx="131">
                  <c:v>7407</c:v>
                </c:pt>
                <c:pt idx="132">
                  <c:v>8085</c:v>
                </c:pt>
                <c:pt idx="133">
                  <c:v>7931</c:v>
                </c:pt>
                <c:pt idx="134">
                  <c:v>7632</c:v>
                </c:pt>
                <c:pt idx="135">
                  <c:v>8032</c:v>
                </c:pt>
                <c:pt idx="136">
                  <c:v>8207</c:v>
                </c:pt>
                <c:pt idx="137">
                  <c:v>8513</c:v>
                </c:pt>
                <c:pt idx="138">
                  <c:v>8720</c:v>
                </c:pt>
                <c:pt idx="139">
                  <c:v>9735</c:v>
                </c:pt>
                <c:pt idx="140">
                  <c:v>10654</c:v>
                </c:pt>
                <c:pt idx="141">
                  <c:v>10388</c:v>
                </c:pt>
                <c:pt idx="142">
                  <c:v>10697</c:v>
                </c:pt>
                <c:pt idx="143">
                  <c:v>11293</c:v>
                </c:pt>
                <c:pt idx="144">
                  <c:v>12046</c:v>
                </c:pt>
                <c:pt idx="145">
                  <c:v>10529</c:v>
                </c:pt>
                <c:pt idx="146">
                  <c:v>12396</c:v>
                </c:pt>
                <c:pt idx="147">
                  <c:v>11495</c:v>
                </c:pt>
                <c:pt idx="148">
                  <c:v>12627</c:v>
                </c:pt>
                <c:pt idx="149">
                  <c:v>17731</c:v>
                </c:pt>
                <c:pt idx="150">
                  <c:v>53303</c:v>
                </c:pt>
                <c:pt idx="151">
                  <c:v>135774</c:v>
                </c:pt>
                <c:pt idx="152">
                  <c:v>171830</c:v>
                </c:pt>
                <c:pt idx="153">
                  <c:v>162186</c:v>
                </c:pt>
                <c:pt idx="154">
                  <c:v>144156</c:v>
                </c:pt>
                <c:pt idx="155">
                  <c:v>110650</c:v>
                </c:pt>
                <c:pt idx="156">
                  <c:v>103415</c:v>
                </c:pt>
                <c:pt idx="157">
                  <c:v>102351</c:v>
                </c:pt>
                <c:pt idx="158">
                  <c:v>103548</c:v>
                </c:pt>
                <c:pt idx="159">
                  <c:v>98291</c:v>
                </c:pt>
                <c:pt idx="160">
                  <c:v>101359</c:v>
                </c:pt>
                <c:pt idx="161">
                  <c:v>104599</c:v>
                </c:pt>
                <c:pt idx="162">
                  <c:v>109607</c:v>
                </c:pt>
                <c:pt idx="163">
                  <c:v>144559</c:v>
                </c:pt>
                <c:pt idx="164">
                  <c:v>247594</c:v>
                </c:pt>
                <c:pt idx="165">
                  <c:v>376482</c:v>
                </c:pt>
                <c:pt idx="166">
                  <c:v>519099</c:v>
                </c:pt>
                <c:pt idx="167">
                  <c:v>387147</c:v>
                </c:pt>
                <c:pt idx="168">
                  <c:v>254679</c:v>
                </c:pt>
                <c:pt idx="169">
                  <c:v>205186</c:v>
                </c:pt>
                <c:pt idx="170">
                  <c:v>189278</c:v>
                </c:pt>
                <c:pt idx="171">
                  <c:v>172092</c:v>
                </c:pt>
                <c:pt idx="172">
                  <c:v>147145</c:v>
                </c:pt>
                <c:pt idx="173">
                  <c:v>131303</c:v>
                </c:pt>
                <c:pt idx="174">
                  <c:v>143324</c:v>
                </c:pt>
                <c:pt idx="175">
                  <c:v>169985</c:v>
                </c:pt>
                <c:pt idx="176">
                  <c:v>173078</c:v>
                </c:pt>
                <c:pt idx="177">
                  <c:v>137195</c:v>
                </c:pt>
                <c:pt idx="178">
                  <c:v>119517</c:v>
                </c:pt>
                <c:pt idx="179">
                  <c:v>110503</c:v>
                </c:pt>
                <c:pt idx="180">
                  <c:v>113075</c:v>
                </c:pt>
                <c:pt idx="181">
                  <c:v>114870</c:v>
                </c:pt>
                <c:pt idx="182">
                  <c:v>115545</c:v>
                </c:pt>
                <c:pt idx="183">
                  <c:v>118139</c:v>
                </c:pt>
                <c:pt idx="184">
                  <c:v>122130</c:v>
                </c:pt>
                <c:pt idx="185">
                  <c:v>123502</c:v>
                </c:pt>
                <c:pt idx="186">
                  <c:v>127395</c:v>
                </c:pt>
                <c:pt idx="187">
                  <c:v>133673</c:v>
                </c:pt>
                <c:pt idx="188">
                  <c:v>138404</c:v>
                </c:pt>
                <c:pt idx="189">
                  <c:v>140620</c:v>
                </c:pt>
                <c:pt idx="190">
                  <c:v>140378</c:v>
                </c:pt>
                <c:pt idx="191">
                  <c:v>145791</c:v>
                </c:pt>
                <c:pt idx="192">
                  <c:v>145200</c:v>
                </c:pt>
                <c:pt idx="193">
                  <c:v>144621</c:v>
                </c:pt>
                <c:pt idx="194">
                  <c:v>151758</c:v>
                </c:pt>
                <c:pt idx="195">
                  <c:v>154332</c:v>
                </c:pt>
                <c:pt idx="196">
                  <c:v>157075</c:v>
                </c:pt>
                <c:pt idx="197">
                  <c:v>165657</c:v>
                </c:pt>
                <c:pt idx="198">
                  <c:v>173805</c:v>
                </c:pt>
                <c:pt idx="199">
                  <c:v>171702</c:v>
                </c:pt>
                <c:pt idx="200">
                  <c:v>168482</c:v>
                </c:pt>
                <c:pt idx="201">
                  <c:v>171627</c:v>
                </c:pt>
                <c:pt idx="202">
                  <c:v>172861</c:v>
                </c:pt>
                <c:pt idx="203">
                  <c:v>187363</c:v>
                </c:pt>
                <c:pt idx="204">
                  <c:v>239959</c:v>
                </c:pt>
                <c:pt idx="205">
                  <c:v>242822</c:v>
                </c:pt>
                <c:pt idx="206">
                  <c:v>235587</c:v>
                </c:pt>
                <c:pt idx="207">
                  <c:v>236530</c:v>
                </c:pt>
                <c:pt idx="208">
                  <c:v>237812</c:v>
                </c:pt>
                <c:pt idx="209">
                  <c:v>246086</c:v>
                </c:pt>
                <c:pt idx="210">
                  <c:v>243905</c:v>
                </c:pt>
                <c:pt idx="211">
                  <c:v>242730</c:v>
                </c:pt>
                <c:pt idx="212">
                  <c:v>244684</c:v>
                </c:pt>
                <c:pt idx="213">
                  <c:v>247703</c:v>
                </c:pt>
                <c:pt idx="214">
                  <c:v>248647</c:v>
                </c:pt>
                <c:pt idx="215">
                  <c:v>242694</c:v>
                </c:pt>
                <c:pt idx="216">
                  <c:v>249436</c:v>
                </c:pt>
                <c:pt idx="217">
                  <c:v>252174</c:v>
                </c:pt>
                <c:pt idx="218">
                  <c:v>240737</c:v>
                </c:pt>
                <c:pt idx="219">
                  <c:v>249767</c:v>
                </c:pt>
                <c:pt idx="220">
                  <c:v>258194</c:v>
                </c:pt>
                <c:pt idx="221">
                  <c:v>254461</c:v>
                </c:pt>
                <c:pt idx="222">
                  <c:v>250248</c:v>
                </c:pt>
                <c:pt idx="223">
                  <c:v>257211</c:v>
                </c:pt>
                <c:pt idx="224">
                  <c:v>258013</c:v>
                </c:pt>
                <c:pt idx="225">
                  <c:v>253889</c:v>
                </c:pt>
                <c:pt idx="226">
                  <c:v>256503</c:v>
                </c:pt>
                <c:pt idx="227">
                  <c:v>257405</c:v>
                </c:pt>
                <c:pt idx="228">
                  <c:v>258575</c:v>
                </c:pt>
                <c:pt idx="229">
                  <c:v>251778</c:v>
                </c:pt>
                <c:pt idx="230">
                  <c:v>260882</c:v>
                </c:pt>
                <c:pt idx="231">
                  <c:v>255688</c:v>
                </c:pt>
                <c:pt idx="232">
                  <c:v>256688</c:v>
                </c:pt>
                <c:pt idx="233">
                  <c:v>257546</c:v>
                </c:pt>
                <c:pt idx="234">
                  <c:v>259886</c:v>
                </c:pt>
                <c:pt idx="235">
                  <c:v>259712</c:v>
                </c:pt>
                <c:pt idx="236">
                  <c:v>252072</c:v>
                </c:pt>
                <c:pt idx="237">
                  <c:v>261270</c:v>
                </c:pt>
                <c:pt idx="238">
                  <c:v>261301</c:v>
                </c:pt>
                <c:pt idx="239">
                  <c:v>259506</c:v>
                </c:pt>
                <c:pt idx="240">
                  <c:v>258863</c:v>
                </c:pt>
                <c:pt idx="241">
                  <c:v>253593</c:v>
                </c:pt>
                <c:pt idx="242">
                  <c:v>264303</c:v>
                </c:pt>
                <c:pt idx="243">
                  <c:v>260151</c:v>
                </c:pt>
                <c:pt idx="244">
                  <c:v>254113</c:v>
                </c:pt>
                <c:pt idx="245">
                  <c:v>262398</c:v>
                </c:pt>
                <c:pt idx="246">
                  <c:v>251661</c:v>
                </c:pt>
                <c:pt idx="247">
                  <c:v>254291</c:v>
                </c:pt>
                <c:pt idx="248">
                  <c:v>258852</c:v>
                </c:pt>
                <c:pt idx="249">
                  <c:v>258688</c:v>
                </c:pt>
                <c:pt idx="250">
                  <c:v>261486</c:v>
                </c:pt>
                <c:pt idx="251">
                  <c:v>252866</c:v>
                </c:pt>
                <c:pt idx="252">
                  <c:v>251855</c:v>
                </c:pt>
                <c:pt idx="253">
                  <c:v>251952</c:v>
                </c:pt>
                <c:pt idx="254">
                  <c:v>252976</c:v>
                </c:pt>
                <c:pt idx="255">
                  <c:v>246483</c:v>
                </c:pt>
                <c:pt idx="256">
                  <c:v>248079</c:v>
                </c:pt>
                <c:pt idx="257">
                  <c:v>243397</c:v>
                </c:pt>
                <c:pt idx="258">
                  <c:v>246297</c:v>
                </c:pt>
                <c:pt idx="259">
                  <c:v>242308</c:v>
                </c:pt>
                <c:pt idx="260">
                  <c:v>237817</c:v>
                </c:pt>
                <c:pt idx="261">
                  <c:v>232353</c:v>
                </c:pt>
                <c:pt idx="262">
                  <c:v>232826</c:v>
                </c:pt>
                <c:pt idx="263">
                  <c:v>221436</c:v>
                </c:pt>
                <c:pt idx="264">
                  <c:v>224029</c:v>
                </c:pt>
                <c:pt idx="265">
                  <c:v>214099</c:v>
                </c:pt>
                <c:pt idx="266">
                  <c:v>210014</c:v>
                </c:pt>
                <c:pt idx="267">
                  <c:v>216077</c:v>
                </c:pt>
                <c:pt idx="268">
                  <c:v>209531</c:v>
                </c:pt>
                <c:pt idx="269">
                  <c:v>204870</c:v>
                </c:pt>
                <c:pt idx="270">
                  <c:v>205314</c:v>
                </c:pt>
                <c:pt idx="271">
                  <c:v>192611</c:v>
                </c:pt>
                <c:pt idx="272">
                  <c:v>189625</c:v>
                </c:pt>
                <c:pt idx="273">
                  <c:v>187600</c:v>
                </c:pt>
                <c:pt idx="274">
                  <c:v>189968</c:v>
                </c:pt>
                <c:pt idx="275">
                  <c:v>189606</c:v>
                </c:pt>
                <c:pt idx="276">
                  <c:v>183169</c:v>
                </c:pt>
                <c:pt idx="277">
                  <c:v>179374</c:v>
                </c:pt>
                <c:pt idx="278">
                  <c:v>178571</c:v>
                </c:pt>
                <c:pt idx="279">
                  <c:v>177009</c:v>
                </c:pt>
                <c:pt idx="280">
                  <c:v>171862</c:v>
                </c:pt>
                <c:pt idx="281">
                  <c:v>174458</c:v>
                </c:pt>
                <c:pt idx="282">
                  <c:v>170550</c:v>
                </c:pt>
                <c:pt idx="283">
                  <c:v>165764</c:v>
                </c:pt>
                <c:pt idx="284">
                  <c:v>168371</c:v>
                </c:pt>
                <c:pt idx="285">
                  <c:v>164758</c:v>
                </c:pt>
                <c:pt idx="286">
                  <c:v>155883</c:v>
                </c:pt>
                <c:pt idx="287">
                  <c:v>157021</c:v>
                </c:pt>
                <c:pt idx="288">
                  <c:v>160665</c:v>
                </c:pt>
                <c:pt idx="289">
                  <c:v>153493</c:v>
                </c:pt>
                <c:pt idx="290">
                  <c:v>153070</c:v>
                </c:pt>
                <c:pt idx="291">
                  <c:v>150681</c:v>
                </c:pt>
                <c:pt idx="292">
                  <c:v>153232</c:v>
                </c:pt>
                <c:pt idx="293">
                  <c:v>150951</c:v>
                </c:pt>
                <c:pt idx="294">
                  <c:v>150489</c:v>
                </c:pt>
                <c:pt idx="295">
                  <c:v>148546</c:v>
                </c:pt>
                <c:pt idx="296">
                  <c:v>146967</c:v>
                </c:pt>
                <c:pt idx="297">
                  <c:v>147057</c:v>
                </c:pt>
                <c:pt idx="298">
                  <c:v>146644</c:v>
                </c:pt>
                <c:pt idx="299">
                  <c:v>150606</c:v>
                </c:pt>
                <c:pt idx="300">
                  <c:v>145006</c:v>
                </c:pt>
                <c:pt idx="301">
                  <c:v>140613</c:v>
                </c:pt>
                <c:pt idx="302">
                  <c:v>137548</c:v>
                </c:pt>
                <c:pt idx="303">
                  <c:v>142026</c:v>
                </c:pt>
                <c:pt idx="304">
                  <c:v>139303</c:v>
                </c:pt>
                <c:pt idx="305">
                  <c:v>140421</c:v>
                </c:pt>
                <c:pt idx="306">
                  <c:v>138039</c:v>
                </c:pt>
                <c:pt idx="307">
                  <c:v>135813</c:v>
                </c:pt>
                <c:pt idx="308">
                  <c:v>140555</c:v>
                </c:pt>
                <c:pt idx="309">
                  <c:v>136644</c:v>
                </c:pt>
                <c:pt idx="310">
                  <c:v>133078</c:v>
                </c:pt>
                <c:pt idx="311">
                  <c:v>134271</c:v>
                </c:pt>
                <c:pt idx="312">
                  <c:v>130948</c:v>
                </c:pt>
                <c:pt idx="313">
                  <c:v>135492</c:v>
                </c:pt>
                <c:pt idx="314">
                  <c:v>134649</c:v>
                </c:pt>
                <c:pt idx="315">
                  <c:v>133864</c:v>
                </c:pt>
                <c:pt idx="316">
                  <c:v>131301</c:v>
                </c:pt>
                <c:pt idx="317">
                  <c:v>130471</c:v>
                </c:pt>
                <c:pt idx="318">
                  <c:v>135967</c:v>
                </c:pt>
                <c:pt idx="319">
                  <c:v>130521</c:v>
                </c:pt>
                <c:pt idx="320">
                  <c:v>130731</c:v>
                </c:pt>
                <c:pt idx="321">
                  <c:v>131601</c:v>
                </c:pt>
                <c:pt idx="322">
                  <c:v>130150</c:v>
                </c:pt>
                <c:pt idx="323">
                  <c:v>130077</c:v>
                </c:pt>
                <c:pt idx="324">
                  <c:v>128726</c:v>
                </c:pt>
                <c:pt idx="325">
                  <c:v>127963</c:v>
                </c:pt>
                <c:pt idx="326">
                  <c:v>127967</c:v>
                </c:pt>
                <c:pt idx="327">
                  <c:v>130575</c:v>
                </c:pt>
                <c:pt idx="328">
                  <c:v>128858</c:v>
                </c:pt>
                <c:pt idx="329">
                  <c:v>129157</c:v>
                </c:pt>
                <c:pt idx="330">
                  <c:v>125404</c:v>
                </c:pt>
                <c:pt idx="331">
                  <c:v>126631</c:v>
                </c:pt>
                <c:pt idx="332">
                  <c:v>125848</c:v>
                </c:pt>
                <c:pt idx="333">
                  <c:v>125153</c:v>
                </c:pt>
                <c:pt idx="334">
                  <c:v>130924</c:v>
                </c:pt>
                <c:pt idx="335">
                  <c:v>124404</c:v>
                </c:pt>
                <c:pt idx="336">
                  <c:v>124814</c:v>
                </c:pt>
                <c:pt idx="337">
                  <c:v>125994</c:v>
                </c:pt>
                <c:pt idx="338">
                  <c:v>123282</c:v>
                </c:pt>
                <c:pt idx="339">
                  <c:v>127297</c:v>
                </c:pt>
                <c:pt idx="340">
                  <c:v>123802</c:v>
                </c:pt>
                <c:pt idx="341">
                  <c:v>121399</c:v>
                </c:pt>
                <c:pt idx="342">
                  <c:v>125726</c:v>
                </c:pt>
                <c:pt idx="343">
                  <c:v>121706</c:v>
                </c:pt>
                <c:pt idx="344">
                  <c:v>122276</c:v>
                </c:pt>
                <c:pt idx="345">
                  <c:v>121099</c:v>
                </c:pt>
                <c:pt idx="346">
                  <c:v>123270</c:v>
                </c:pt>
                <c:pt idx="347">
                  <c:v>122702</c:v>
                </c:pt>
                <c:pt idx="348">
                  <c:v>129501</c:v>
                </c:pt>
                <c:pt idx="349">
                  <c:v>120367</c:v>
                </c:pt>
                <c:pt idx="350">
                  <c:v>122320</c:v>
                </c:pt>
                <c:pt idx="351">
                  <c:v>118918</c:v>
                </c:pt>
                <c:pt idx="352">
                  <c:v>123865</c:v>
                </c:pt>
                <c:pt idx="353">
                  <c:v>118586</c:v>
                </c:pt>
                <c:pt idx="354">
                  <c:v>117289</c:v>
                </c:pt>
                <c:pt idx="355">
                  <c:v>119479</c:v>
                </c:pt>
                <c:pt idx="356">
                  <c:v>119657</c:v>
                </c:pt>
                <c:pt idx="357">
                  <c:v>121001</c:v>
                </c:pt>
                <c:pt idx="358">
                  <c:v>121412</c:v>
                </c:pt>
                <c:pt idx="359">
                  <c:v>121550</c:v>
                </c:pt>
                <c:pt idx="360">
                  <c:v>118175</c:v>
                </c:pt>
                <c:pt idx="361">
                  <c:v>118912</c:v>
                </c:pt>
                <c:pt idx="362">
                  <c:v>116528</c:v>
                </c:pt>
                <c:pt idx="363">
                  <c:v>121163</c:v>
                </c:pt>
                <c:pt idx="364">
                  <c:v>117133</c:v>
                </c:pt>
                <c:pt idx="365">
                  <c:v>116242</c:v>
                </c:pt>
                <c:pt idx="366">
                  <c:v>115199</c:v>
                </c:pt>
                <c:pt idx="367">
                  <c:v>116375</c:v>
                </c:pt>
                <c:pt idx="368">
                  <c:v>119907</c:v>
                </c:pt>
                <c:pt idx="369">
                  <c:v>118435</c:v>
                </c:pt>
                <c:pt idx="370">
                  <c:v>117559</c:v>
                </c:pt>
                <c:pt idx="371">
                  <c:v>116538</c:v>
                </c:pt>
                <c:pt idx="372">
                  <c:v>117349</c:v>
                </c:pt>
                <c:pt idx="373">
                  <c:v>116373</c:v>
                </c:pt>
                <c:pt idx="374">
                  <c:v>118358</c:v>
                </c:pt>
                <c:pt idx="375">
                  <c:v>115714</c:v>
                </c:pt>
                <c:pt idx="376">
                  <c:v>115128</c:v>
                </c:pt>
                <c:pt idx="377">
                  <c:v>115786</c:v>
                </c:pt>
                <c:pt idx="378">
                  <c:v>117364</c:v>
                </c:pt>
                <c:pt idx="379">
                  <c:v>115975</c:v>
                </c:pt>
                <c:pt idx="380">
                  <c:v>115121</c:v>
                </c:pt>
                <c:pt idx="381">
                  <c:v>114603</c:v>
                </c:pt>
                <c:pt idx="382">
                  <c:v>113446</c:v>
                </c:pt>
                <c:pt idx="383">
                  <c:v>114257</c:v>
                </c:pt>
                <c:pt idx="384">
                  <c:v>111965</c:v>
                </c:pt>
                <c:pt idx="385">
                  <c:v>114809</c:v>
                </c:pt>
                <c:pt idx="386">
                  <c:v>114811</c:v>
                </c:pt>
                <c:pt idx="387">
                  <c:v>120678</c:v>
                </c:pt>
                <c:pt idx="388">
                  <c:v>116245</c:v>
                </c:pt>
                <c:pt idx="389">
                  <c:v>113590</c:v>
                </c:pt>
                <c:pt idx="390">
                  <c:v>113869</c:v>
                </c:pt>
                <c:pt idx="391">
                  <c:v>115709</c:v>
                </c:pt>
                <c:pt idx="392">
                  <c:v>119105</c:v>
                </c:pt>
                <c:pt idx="393">
                  <c:v>116567</c:v>
                </c:pt>
                <c:pt idx="394">
                  <c:v>111588</c:v>
                </c:pt>
                <c:pt idx="395">
                  <c:v>113210</c:v>
                </c:pt>
                <c:pt idx="396">
                  <c:v>112328</c:v>
                </c:pt>
                <c:pt idx="397">
                  <c:v>112787</c:v>
                </c:pt>
                <c:pt idx="398">
                  <c:v>113729</c:v>
                </c:pt>
                <c:pt idx="399">
                  <c:v>112144</c:v>
                </c:pt>
                <c:pt idx="400">
                  <c:v>111775</c:v>
                </c:pt>
                <c:pt idx="401">
                  <c:v>111904</c:v>
                </c:pt>
                <c:pt idx="402">
                  <c:v>109116</c:v>
                </c:pt>
                <c:pt idx="403">
                  <c:v>111139</c:v>
                </c:pt>
                <c:pt idx="404">
                  <c:v>111362</c:v>
                </c:pt>
                <c:pt idx="405">
                  <c:v>117334</c:v>
                </c:pt>
                <c:pt idx="406">
                  <c:v>113593</c:v>
                </c:pt>
                <c:pt idx="407">
                  <c:v>108767</c:v>
                </c:pt>
                <c:pt idx="408">
                  <c:v>111087</c:v>
                </c:pt>
                <c:pt idx="409">
                  <c:v>112969</c:v>
                </c:pt>
                <c:pt idx="410">
                  <c:v>112814</c:v>
                </c:pt>
                <c:pt idx="411">
                  <c:v>113556</c:v>
                </c:pt>
                <c:pt idx="412">
                  <c:v>107835</c:v>
                </c:pt>
                <c:pt idx="413">
                  <c:v>109626</c:v>
                </c:pt>
                <c:pt idx="414">
                  <c:v>107345</c:v>
                </c:pt>
                <c:pt idx="415">
                  <c:v>110160</c:v>
                </c:pt>
                <c:pt idx="416">
                  <c:v>109097</c:v>
                </c:pt>
                <c:pt idx="417">
                  <c:v>110255</c:v>
                </c:pt>
                <c:pt idx="418">
                  <c:v>111665</c:v>
                </c:pt>
                <c:pt idx="419">
                  <c:v>111994</c:v>
                </c:pt>
                <c:pt idx="420">
                  <c:v>110442</c:v>
                </c:pt>
                <c:pt idx="421">
                  <c:v>109929</c:v>
                </c:pt>
                <c:pt idx="422">
                  <c:v>108968</c:v>
                </c:pt>
                <c:pt idx="423">
                  <c:v>109858</c:v>
                </c:pt>
                <c:pt idx="424">
                  <c:v>107266</c:v>
                </c:pt>
                <c:pt idx="425">
                  <c:v>113536</c:v>
                </c:pt>
                <c:pt idx="426">
                  <c:v>107447</c:v>
                </c:pt>
                <c:pt idx="427">
                  <c:v>110420</c:v>
                </c:pt>
                <c:pt idx="428">
                  <c:v>107437</c:v>
                </c:pt>
                <c:pt idx="429">
                  <c:v>106741</c:v>
                </c:pt>
                <c:pt idx="430">
                  <c:v>106861</c:v>
                </c:pt>
                <c:pt idx="431">
                  <c:v>107734</c:v>
                </c:pt>
                <c:pt idx="432">
                  <c:v>107624</c:v>
                </c:pt>
                <c:pt idx="433">
                  <c:v>107345</c:v>
                </c:pt>
                <c:pt idx="434">
                  <c:v>108562</c:v>
                </c:pt>
                <c:pt idx="435">
                  <c:v>112401</c:v>
                </c:pt>
                <c:pt idx="436">
                  <c:v>107330</c:v>
                </c:pt>
                <c:pt idx="437">
                  <c:v>110230</c:v>
                </c:pt>
                <c:pt idx="438">
                  <c:v>110136</c:v>
                </c:pt>
                <c:pt idx="439">
                  <c:v>107783</c:v>
                </c:pt>
                <c:pt idx="440">
                  <c:v>107844</c:v>
                </c:pt>
                <c:pt idx="441">
                  <c:v>109580</c:v>
                </c:pt>
                <c:pt idx="442">
                  <c:v>106068</c:v>
                </c:pt>
                <c:pt idx="443">
                  <c:v>106626</c:v>
                </c:pt>
                <c:pt idx="444">
                  <c:v>107899</c:v>
                </c:pt>
                <c:pt idx="445">
                  <c:v>105864</c:v>
                </c:pt>
                <c:pt idx="446">
                  <c:v>104329</c:v>
                </c:pt>
                <c:pt idx="447">
                  <c:v>107733</c:v>
                </c:pt>
                <c:pt idx="448">
                  <c:v>106510</c:v>
                </c:pt>
                <c:pt idx="449">
                  <c:v>107669</c:v>
                </c:pt>
                <c:pt idx="450">
                  <c:v>105283</c:v>
                </c:pt>
                <c:pt idx="451">
                  <c:v>104417</c:v>
                </c:pt>
                <c:pt idx="452">
                  <c:v>107816</c:v>
                </c:pt>
                <c:pt idx="453">
                  <c:v>107499</c:v>
                </c:pt>
                <c:pt idx="454">
                  <c:v>109625</c:v>
                </c:pt>
                <c:pt idx="455">
                  <c:v>108541</c:v>
                </c:pt>
                <c:pt idx="456">
                  <c:v>108296</c:v>
                </c:pt>
                <c:pt idx="457">
                  <c:v>113018</c:v>
                </c:pt>
                <c:pt idx="458">
                  <c:v>109971</c:v>
                </c:pt>
                <c:pt idx="459">
                  <c:v>111161</c:v>
                </c:pt>
                <c:pt idx="460">
                  <c:v>108562</c:v>
                </c:pt>
                <c:pt idx="461">
                  <c:v>107088</c:v>
                </c:pt>
                <c:pt idx="462">
                  <c:v>107102</c:v>
                </c:pt>
                <c:pt idx="463">
                  <c:v>107084</c:v>
                </c:pt>
                <c:pt idx="464">
                  <c:v>110733</c:v>
                </c:pt>
                <c:pt idx="465">
                  <c:v>105970</c:v>
                </c:pt>
                <c:pt idx="466">
                  <c:v>107937</c:v>
                </c:pt>
                <c:pt idx="467">
                  <c:v>104848</c:v>
                </c:pt>
                <c:pt idx="468">
                  <c:v>108270</c:v>
                </c:pt>
                <c:pt idx="469">
                  <c:v>111930</c:v>
                </c:pt>
                <c:pt idx="470">
                  <c:v>107757</c:v>
                </c:pt>
                <c:pt idx="471">
                  <c:v>105742</c:v>
                </c:pt>
                <c:pt idx="472">
                  <c:v>107266</c:v>
                </c:pt>
                <c:pt idx="473">
                  <c:v>108180</c:v>
                </c:pt>
                <c:pt idx="474">
                  <c:v>104905</c:v>
                </c:pt>
                <c:pt idx="475">
                  <c:v>103895</c:v>
                </c:pt>
                <c:pt idx="476">
                  <c:v>104581</c:v>
                </c:pt>
                <c:pt idx="477">
                  <c:v>108209</c:v>
                </c:pt>
                <c:pt idx="478">
                  <c:v>106504</c:v>
                </c:pt>
                <c:pt idx="479">
                  <c:v>101365</c:v>
                </c:pt>
                <c:pt idx="480">
                  <c:v>102901</c:v>
                </c:pt>
                <c:pt idx="481">
                  <c:v>103954</c:v>
                </c:pt>
                <c:pt idx="482">
                  <c:v>105032</c:v>
                </c:pt>
                <c:pt idx="483">
                  <c:v>103202</c:v>
                </c:pt>
                <c:pt idx="484">
                  <c:v>105067</c:v>
                </c:pt>
                <c:pt idx="485">
                  <c:v>102771</c:v>
                </c:pt>
                <c:pt idx="486">
                  <c:v>102454</c:v>
                </c:pt>
                <c:pt idx="487">
                  <c:v>102622</c:v>
                </c:pt>
                <c:pt idx="488">
                  <c:v>101402</c:v>
                </c:pt>
                <c:pt idx="489">
                  <c:v>100334</c:v>
                </c:pt>
                <c:pt idx="490">
                  <c:v>102027</c:v>
                </c:pt>
                <c:pt idx="491">
                  <c:v>102060</c:v>
                </c:pt>
                <c:pt idx="492">
                  <c:v>100157</c:v>
                </c:pt>
                <c:pt idx="493">
                  <c:v>101157</c:v>
                </c:pt>
                <c:pt idx="494">
                  <c:v>99160</c:v>
                </c:pt>
                <c:pt idx="495">
                  <c:v>100788</c:v>
                </c:pt>
                <c:pt idx="496">
                  <c:v>100269</c:v>
                </c:pt>
                <c:pt idx="497">
                  <c:v>99831</c:v>
                </c:pt>
                <c:pt idx="498">
                  <c:v>100566</c:v>
                </c:pt>
                <c:pt idx="499">
                  <c:v>100785</c:v>
                </c:pt>
                <c:pt idx="500">
                  <c:v>101216</c:v>
                </c:pt>
                <c:pt idx="501">
                  <c:v>98038</c:v>
                </c:pt>
                <c:pt idx="502">
                  <c:v>99804</c:v>
                </c:pt>
                <c:pt idx="503">
                  <c:v>97351</c:v>
                </c:pt>
                <c:pt idx="504">
                  <c:v>101941</c:v>
                </c:pt>
                <c:pt idx="505">
                  <c:v>97471</c:v>
                </c:pt>
                <c:pt idx="506">
                  <c:v>98704</c:v>
                </c:pt>
                <c:pt idx="507">
                  <c:v>98193</c:v>
                </c:pt>
                <c:pt idx="508">
                  <c:v>97847</c:v>
                </c:pt>
                <c:pt idx="509">
                  <c:v>100833</c:v>
                </c:pt>
                <c:pt idx="510">
                  <c:v>97420</c:v>
                </c:pt>
                <c:pt idx="511">
                  <c:v>98380</c:v>
                </c:pt>
                <c:pt idx="512">
                  <c:v>100894</c:v>
                </c:pt>
                <c:pt idx="513">
                  <c:v>97333</c:v>
                </c:pt>
                <c:pt idx="514">
                  <c:v>97377</c:v>
                </c:pt>
                <c:pt idx="515">
                  <c:v>98063</c:v>
                </c:pt>
                <c:pt idx="516">
                  <c:v>98630</c:v>
                </c:pt>
                <c:pt idx="517">
                  <c:v>102379</c:v>
                </c:pt>
                <c:pt idx="518">
                  <c:v>97223</c:v>
                </c:pt>
                <c:pt idx="519">
                  <c:v>94657</c:v>
                </c:pt>
                <c:pt idx="520">
                  <c:v>98317</c:v>
                </c:pt>
                <c:pt idx="521">
                  <c:v>97564</c:v>
                </c:pt>
                <c:pt idx="522">
                  <c:v>98834</c:v>
                </c:pt>
                <c:pt idx="523">
                  <c:v>97508</c:v>
                </c:pt>
                <c:pt idx="524">
                  <c:v>99139</c:v>
                </c:pt>
                <c:pt idx="525">
                  <c:v>97033</c:v>
                </c:pt>
                <c:pt idx="526">
                  <c:v>99882</c:v>
                </c:pt>
                <c:pt idx="527">
                  <c:v>100302</c:v>
                </c:pt>
                <c:pt idx="528">
                  <c:v>100279</c:v>
                </c:pt>
                <c:pt idx="529">
                  <c:v>98317</c:v>
                </c:pt>
                <c:pt idx="530">
                  <c:v>96845</c:v>
                </c:pt>
                <c:pt idx="531">
                  <c:v>96833</c:v>
                </c:pt>
                <c:pt idx="532">
                  <c:v>101938</c:v>
                </c:pt>
                <c:pt idx="533">
                  <c:v>99425</c:v>
                </c:pt>
                <c:pt idx="534">
                  <c:v>97970</c:v>
                </c:pt>
                <c:pt idx="535">
                  <c:v>96918</c:v>
                </c:pt>
                <c:pt idx="536">
                  <c:v>96413</c:v>
                </c:pt>
                <c:pt idx="537">
                  <c:v>97896</c:v>
                </c:pt>
                <c:pt idx="538">
                  <c:v>98113</c:v>
                </c:pt>
                <c:pt idx="539">
                  <c:v>98227</c:v>
                </c:pt>
                <c:pt idx="540">
                  <c:v>96477</c:v>
                </c:pt>
                <c:pt idx="541">
                  <c:v>86404</c:v>
                </c:pt>
                <c:pt idx="542">
                  <c:v>57657</c:v>
                </c:pt>
                <c:pt idx="543">
                  <c:v>36320</c:v>
                </c:pt>
                <c:pt idx="544">
                  <c:v>31467</c:v>
                </c:pt>
                <c:pt idx="545">
                  <c:v>28639</c:v>
                </c:pt>
                <c:pt idx="546">
                  <c:v>28603</c:v>
                </c:pt>
                <c:pt idx="547">
                  <c:v>29242</c:v>
                </c:pt>
                <c:pt idx="548">
                  <c:v>27483</c:v>
                </c:pt>
                <c:pt idx="549">
                  <c:v>27770</c:v>
                </c:pt>
                <c:pt idx="550">
                  <c:v>27524</c:v>
                </c:pt>
                <c:pt idx="551">
                  <c:v>26132</c:v>
                </c:pt>
                <c:pt idx="552">
                  <c:v>24602</c:v>
                </c:pt>
                <c:pt idx="553">
                  <c:v>24527</c:v>
                </c:pt>
                <c:pt idx="554">
                  <c:v>25560</c:v>
                </c:pt>
                <c:pt idx="555">
                  <c:v>22838</c:v>
                </c:pt>
                <c:pt idx="556">
                  <c:v>19731</c:v>
                </c:pt>
                <c:pt idx="557">
                  <c:v>21430</c:v>
                </c:pt>
                <c:pt idx="558">
                  <c:v>21281</c:v>
                </c:pt>
                <c:pt idx="559">
                  <c:v>19686</c:v>
                </c:pt>
                <c:pt idx="560">
                  <c:v>19896</c:v>
                </c:pt>
                <c:pt idx="561">
                  <c:v>21233</c:v>
                </c:pt>
                <c:pt idx="562">
                  <c:v>19112</c:v>
                </c:pt>
                <c:pt idx="563">
                  <c:v>19388</c:v>
                </c:pt>
                <c:pt idx="564">
                  <c:v>19108</c:v>
                </c:pt>
                <c:pt idx="565">
                  <c:v>17809</c:v>
                </c:pt>
                <c:pt idx="566">
                  <c:v>21073</c:v>
                </c:pt>
                <c:pt idx="567">
                  <c:v>19816</c:v>
                </c:pt>
                <c:pt idx="568">
                  <c:v>18919</c:v>
                </c:pt>
                <c:pt idx="569">
                  <c:v>19021</c:v>
                </c:pt>
                <c:pt idx="570">
                  <c:v>20286</c:v>
                </c:pt>
                <c:pt idx="571">
                  <c:v>18341</c:v>
                </c:pt>
                <c:pt idx="572">
                  <c:v>19098</c:v>
                </c:pt>
                <c:pt idx="573">
                  <c:v>18291</c:v>
                </c:pt>
                <c:pt idx="574">
                  <c:v>19748</c:v>
                </c:pt>
                <c:pt idx="575">
                  <c:v>18581</c:v>
                </c:pt>
                <c:pt idx="576">
                  <c:v>19303</c:v>
                </c:pt>
                <c:pt idx="577">
                  <c:v>17820</c:v>
                </c:pt>
                <c:pt idx="578">
                  <c:v>19620</c:v>
                </c:pt>
                <c:pt idx="579">
                  <c:v>18685</c:v>
                </c:pt>
                <c:pt idx="580">
                  <c:v>19297</c:v>
                </c:pt>
                <c:pt idx="581">
                  <c:v>19502</c:v>
                </c:pt>
                <c:pt idx="582">
                  <c:v>18704</c:v>
                </c:pt>
                <c:pt idx="583">
                  <c:v>18094</c:v>
                </c:pt>
                <c:pt idx="584">
                  <c:v>18943</c:v>
                </c:pt>
                <c:pt idx="585">
                  <c:v>18180</c:v>
                </c:pt>
                <c:pt idx="586">
                  <c:v>18763</c:v>
                </c:pt>
                <c:pt idx="587">
                  <c:v>18625</c:v>
                </c:pt>
                <c:pt idx="588">
                  <c:v>17282</c:v>
                </c:pt>
                <c:pt idx="589">
                  <c:v>17755</c:v>
                </c:pt>
                <c:pt idx="590">
                  <c:v>18015</c:v>
                </c:pt>
                <c:pt idx="591">
                  <c:v>18580</c:v>
                </c:pt>
                <c:pt idx="592">
                  <c:v>16978</c:v>
                </c:pt>
                <c:pt idx="593">
                  <c:v>17052</c:v>
                </c:pt>
                <c:pt idx="594">
                  <c:v>17629</c:v>
                </c:pt>
                <c:pt idx="595">
                  <c:v>16867</c:v>
                </c:pt>
                <c:pt idx="596">
                  <c:v>16472</c:v>
                </c:pt>
                <c:pt idx="597">
                  <c:v>17845</c:v>
                </c:pt>
                <c:pt idx="598">
                  <c:v>17809</c:v>
                </c:pt>
                <c:pt idx="599">
                  <c:v>17116</c:v>
                </c:pt>
                <c:pt idx="600">
                  <c:v>15995</c:v>
                </c:pt>
                <c:pt idx="601">
                  <c:v>17838</c:v>
                </c:pt>
                <c:pt idx="602">
                  <c:v>16749</c:v>
                </c:pt>
                <c:pt idx="603">
                  <c:v>17024</c:v>
                </c:pt>
                <c:pt idx="604">
                  <c:v>17196</c:v>
                </c:pt>
                <c:pt idx="605">
                  <c:v>15974</c:v>
                </c:pt>
                <c:pt idx="606">
                  <c:v>16093</c:v>
                </c:pt>
                <c:pt idx="607">
                  <c:v>16353</c:v>
                </c:pt>
                <c:pt idx="608">
                  <c:v>16350</c:v>
                </c:pt>
                <c:pt idx="609">
                  <c:v>17086</c:v>
                </c:pt>
                <c:pt idx="610">
                  <c:v>16306</c:v>
                </c:pt>
                <c:pt idx="611">
                  <c:v>16987</c:v>
                </c:pt>
                <c:pt idx="612">
                  <c:v>17276</c:v>
                </c:pt>
                <c:pt idx="613">
                  <c:v>16583</c:v>
                </c:pt>
                <c:pt idx="614">
                  <c:v>16322</c:v>
                </c:pt>
                <c:pt idx="615">
                  <c:v>17079</c:v>
                </c:pt>
                <c:pt idx="616">
                  <c:v>16744</c:v>
                </c:pt>
                <c:pt idx="617">
                  <c:v>17235</c:v>
                </c:pt>
                <c:pt idx="618">
                  <c:v>15620</c:v>
                </c:pt>
                <c:pt idx="619">
                  <c:v>15553</c:v>
                </c:pt>
                <c:pt idx="620">
                  <c:v>15964</c:v>
                </c:pt>
                <c:pt idx="621">
                  <c:v>15454</c:v>
                </c:pt>
                <c:pt idx="622">
                  <c:v>16043</c:v>
                </c:pt>
                <c:pt idx="623">
                  <c:v>16680</c:v>
                </c:pt>
                <c:pt idx="624">
                  <c:v>15849</c:v>
                </c:pt>
                <c:pt idx="625">
                  <c:v>15335</c:v>
                </c:pt>
                <c:pt idx="626">
                  <c:v>15737</c:v>
                </c:pt>
                <c:pt idx="627">
                  <c:v>16797</c:v>
                </c:pt>
                <c:pt idx="628">
                  <c:v>15914</c:v>
                </c:pt>
                <c:pt idx="629">
                  <c:v>16291</c:v>
                </c:pt>
                <c:pt idx="630">
                  <c:v>15523</c:v>
                </c:pt>
                <c:pt idx="631">
                  <c:v>14731</c:v>
                </c:pt>
                <c:pt idx="632">
                  <c:v>15474</c:v>
                </c:pt>
                <c:pt idx="633">
                  <c:v>14283</c:v>
                </c:pt>
                <c:pt idx="634">
                  <c:v>14222</c:v>
                </c:pt>
                <c:pt idx="635">
                  <c:v>15041</c:v>
                </c:pt>
                <c:pt idx="636">
                  <c:v>14536</c:v>
                </c:pt>
                <c:pt idx="637">
                  <c:v>16479</c:v>
                </c:pt>
                <c:pt idx="638">
                  <c:v>14645</c:v>
                </c:pt>
                <c:pt idx="639">
                  <c:v>15902</c:v>
                </c:pt>
                <c:pt idx="640">
                  <c:v>16019</c:v>
                </c:pt>
                <c:pt idx="641">
                  <c:v>13889</c:v>
                </c:pt>
                <c:pt idx="642">
                  <c:v>16387</c:v>
                </c:pt>
                <c:pt idx="643">
                  <c:v>14541</c:v>
                </c:pt>
                <c:pt idx="644">
                  <c:v>13836</c:v>
                </c:pt>
                <c:pt idx="645">
                  <c:v>15059</c:v>
                </c:pt>
                <c:pt idx="646">
                  <c:v>14502</c:v>
                </c:pt>
                <c:pt idx="647">
                  <c:v>15337</c:v>
                </c:pt>
                <c:pt idx="648">
                  <c:v>12944</c:v>
                </c:pt>
                <c:pt idx="649">
                  <c:v>15117</c:v>
                </c:pt>
                <c:pt idx="650">
                  <c:v>14355</c:v>
                </c:pt>
                <c:pt idx="651">
                  <c:v>15170</c:v>
                </c:pt>
                <c:pt idx="652">
                  <c:v>13786</c:v>
                </c:pt>
                <c:pt idx="653">
                  <c:v>14016</c:v>
                </c:pt>
                <c:pt idx="654">
                  <c:v>14365</c:v>
                </c:pt>
                <c:pt idx="655">
                  <c:v>14015</c:v>
                </c:pt>
                <c:pt idx="656">
                  <c:v>13159</c:v>
                </c:pt>
                <c:pt idx="657">
                  <c:v>13052</c:v>
                </c:pt>
                <c:pt idx="658">
                  <c:v>14008</c:v>
                </c:pt>
                <c:pt idx="659">
                  <c:v>13779</c:v>
                </c:pt>
                <c:pt idx="660">
                  <c:v>14099</c:v>
                </c:pt>
                <c:pt idx="661">
                  <c:v>13666</c:v>
                </c:pt>
                <c:pt idx="662">
                  <c:v>14293</c:v>
                </c:pt>
                <c:pt idx="663">
                  <c:v>13483</c:v>
                </c:pt>
                <c:pt idx="664">
                  <c:v>13271</c:v>
                </c:pt>
                <c:pt idx="665">
                  <c:v>12131</c:v>
                </c:pt>
                <c:pt idx="666">
                  <c:v>13615</c:v>
                </c:pt>
                <c:pt idx="667">
                  <c:v>14464</c:v>
                </c:pt>
                <c:pt idx="668">
                  <c:v>14231</c:v>
                </c:pt>
                <c:pt idx="669">
                  <c:v>14205</c:v>
                </c:pt>
                <c:pt idx="670">
                  <c:v>13876</c:v>
                </c:pt>
                <c:pt idx="671">
                  <c:v>13984</c:v>
                </c:pt>
                <c:pt idx="672">
                  <c:v>13839</c:v>
                </c:pt>
                <c:pt idx="673">
                  <c:v>14381</c:v>
                </c:pt>
                <c:pt idx="674">
                  <c:v>13115</c:v>
                </c:pt>
                <c:pt idx="675">
                  <c:v>12885</c:v>
                </c:pt>
                <c:pt idx="676">
                  <c:v>14051</c:v>
                </c:pt>
                <c:pt idx="677">
                  <c:v>13707</c:v>
                </c:pt>
                <c:pt idx="678">
                  <c:v>13287</c:v>
                </c:pt>
                <c:pt idx="679">
                  <c:v>13351</c:v>
                </c:pt>
                <c:pt idx="680">
                  <c:v>13925</c:v>
                </c:pt>
                <c:pt idx="681">
                  <c:v>13197</c:v>
                </c:pt>
                <c:pt idx="682">
                  <c:v>14383</c:v>
                </c:pt>
                <c:pt idx="683">
                  <c:v>13726</c:v>
                </c:pt>
                <c:pt idx="684">
                  <c:v>13377</c:v>
                </c:pt>
                <c:pt idx="685">
                  <c:v>12953</c:v>
                </c:pt>
                <c:pt idx="686">
                  <c:v>13023</c:v>
                </c:pt>
                <c:pt idx="687">
                  <c:v>12576</c:v>
                </c:pt>
                <c:pt idx="688">
                  <c:v>13325</c:v>
                </c:pt>
                <c:pt idx="689">
                  <c:v>14220</c:v>
                </c:pt>
                <c:pt idx="690">
                  <c:v>13067</c:v>
                </c:pt>
                <c:pt idx="691">
                  <c:v>12959</c:v>
                </c:pt>
                <c:pt idx="692">
                  <c:v>13089</c:v>
                </c:pt>
                <c:pt idx="693">
                  <c:v>13039</c:v>
                </c:pt>
                <c:pt idx="694">
                  <c:v>13362</c:v>
                </c:pt>
                <c:pt idx="695">
                  <c:v>13099</c:v>
                </c:pt>
                <c:pt idx="696">
                  <c:v>12547</c:v>
                </c:pt>
                <c:pt idx="697">
                  <c:v>11755</c:v>
                </c:pt>
                <c:pt idx="698">
                  <c:v>12773</c:v>
                </c:pt>
                <c:pt idx="699">
                  <c:v>12083</c:v>
                </c:pt>
                <c:pt idx="700">
                  <c:v>12681</c:v>
                </c:pt>
                <c:pt idx="701">
                  <c:v>12722</c:v>
                </c:pt>
                <c:pt idx="702">
                  <c:v>12510</c:v>
                </c:pt>
                <c:pt idx="703">
                  <c:v>11459</c:v>
                </c:pt>
                <c:pt idx="704">
                  <c:v>12717</c:v>
                </c:pt>
                <c:pt idx="705">
                  <c:v>12100</c:v>
                </c:pt>
                <c:pt idx="706">
                  <c:v>11939</c:v>
                </c:pt>
                <c:pt idx="707">
                  <c:v>11698</c:v>
                </c:pt>
                <c:pt idx="708">
                  <c:v>11747</c:v>
                </c:pt>
                <c:pt idx="709">
                  <c:v>13023</c:v>
                </c:pt>
                <c:pt idx="710">
                  <c:v>12280</c:v>
                </c:pt>
                <c:pt idx="711">
                  <c:v>12765</c:v>
                </c:pt>
                <c:pt idx="712">
                  <c:v>13853</c:v>
                </c:pt>
                <c:pt idx="713">
                  <c:v>12456</c:v>
                </c:pt>
                <c:pt idx="714">
                  <c:v>11897</c:v>
                </c:pt>
                <c:pt idx="715">
                  <c:v>11772</c:v>
                </c:pt>
                <c:pt idx="716">
                  <c:v>13320</c:v>
                </c:pt>
                <c:pt idx="717">
                  <c:v>13327</c:v>
                </c:pt>
                <c:pt idx="718">
                  <c:v>10940</c:v>
                </c:pt>
                <c:pt idx="719">
                  <c:v>12234</c:v>
                </c:pt>
                <c:pt idx="720">
                  <c:v>11115</c:v>
                </c:pt>
                <c:pt idx="721">
                  <c:v>10803</c:v>
                </c:pt>
                <c:pt idx="722">
                  <c:v>9523</c:v>
                </c:pt>
                <c:pt idx="723">
                  <c:v>9513</c:v>
                </c:pt>
                <c:pt idx="724">
                  <c:v>9054</c:v>
                </c:pt>
                <c:pt idx="725">
                  <c:v>8098</c:v>
                </c:pt>
                <c:pt idx="726">
                  <c:v>8507</c:v>
                </c:pt>
                <c:pt idx="727">
                  <c:v>8491</c:v>
                </c:pt>
                <c:pt idx="728">
                  <c:v>7953</c:v>
                </c:pt>
                <c:pt idx="729">
                  <c:v>8577</c:v>
                </c:pt>
                <c:pt idx="730">
                  <c:v>8793</c:v>
                </c:pt>
                <c:pt idx="731">
                  <c:v>8470</c:v>
                </c:pt>
                <c:pt idx="732">
                  <c:v>8698</c:v>
                </c:pt>
                <c:pt idx="733">
                  <c:v>8582</c:v>
                </c:pt>
                <c:pt idx="734">
                  <c:v>8904</c:v>
                </c:pt>
                <c:pt idx="735">
                  <c:v>8555</c:v>
                </c:pt>
                <c:pt idx="736">
                  <c:v>8160</c:v>
                </c:pt>
                <c:pt idx="737">
                  <c:v>8030</c:v>
                </c:pt>
                <c:pt idx="738">
                  <c:v>7989</c:v>
                </c:pt>
                <c:pt idx="739">
                  <c:v>7937</c:v>
                </c:pt>
                <c:pt idx="740">
                  <c:v>9846</c:v>
                </c:pt>
                <c:pt idx="741">
                  <c:v>8203</c:v>
                </c:pt>
                <c:pt idx="742">
                  <c:v>9402</c:v>
                </c:pt>
                <c:pt idx="743">
                  <c:v>9219</c:v>
                </c:pt>
                <c:pt idx="744">
                  <c:v>8637</c:v>
                </c:pt>
                <c:pt idx="745">
                  <c:v>9068</c:v>
                </c:pt>
                <c:pt idx="746">
                  <c:v>7733</c:v>
                </c:pt>
                <c:pt idx="747">
                  <c:v>7682</c:v>
                </c:pt>
                <c:pt idx="748">
                  <c:v>7396</c:v>
                </c:pt>
                <c:pt idx="749">
                  <c:v>7802</c:v>
                </c:pt>
                <c:pt idx="750">
                  <c:v>8777</c:v>
                </c:pt>
                <c:pt idx="751">
                  <c:v>8459</c:v>
                </c:pt>
                <c:pt idx="752">
                  <c:v>7850</c:v>
                </c:pt>
                <c:pt idx="753">
                  <c:v>8768</c:v>
                </c:pt>
                <c:pt idx="754">
                  <c:v>8640</c:v>
                </c:pt>
                <c:pt idx="755">
                  <c:v>8317</c:v>
                </c:pt>
                <c:pt idx="756">
                  <c:v>8562</c:v>
                </c:pt>
                <c:pt idx="757">
                  <c:v>8434</c:v>
                </c:pt>
                <c:pt idx="758">
                  <c:v>7860</c:v>
                </c:pt>
                <c:pt idx="759">
                  <c:v>8574</c:v>
                </c:pt>
                <c:pt idx="760">
                  <c:v>7594</c:v>
                </c:pt>
                <c:pt idx="761">
                  <c:v>8014</c:v>
                </c:pt>
                <c:pt idx="762">
                  <c:v>8332</c:v>
                </c:pt>
                <c:pt idx="763">
                  <c:v>8219</c:v>
                </c:pt>
                <c:pt idx="764">
                  <c:v>8680</c:v>
                </c:pt>
                <c:pt idx="765">
                  <c:v>7937</c:v>
                </c:pt>
                <c:pt idx="766">
                  <c:v>7710</c:v>
                </c:pt>
                <c:pt idx="767">
                  <c:v>7992</c:v>
                </c:pt>
                <c:pt idx="768">
                  <c:v>8002</c:v>
                </c:pt>
                <c:pt idx="769">
                  <c:v>7800</c:v>
                </c:pt>
                <c:pt idx="770">
                  <c:v>7819</c:v>
                </c:pt>
                <c:pt idx="771">
                  <c:v>7666</c:v>
                </c:pt>
                <c:pt idx="772">
                  <c:v>7593</c:v>
                </c:pt>
                <c:pt idx="773">
                  <c:v>8184</c:v>
                </c:pt>
                <c:pt idx="774">
                  <c:v>7013</c:v>
                </c:pt>
                <c:pt idx="775">
                  <c:v>6855</c:v>
                </c:pt>
                <c:pt idx="776">
                  <c:v>7191</c:v>
                </c:pt>
                <c:pt idx="777">
                  <c:v>8107</c:v>
                </c:pt>
                <c:pt idx="778">
                  <c:v>7345</c:v>
                </c:pt>
                <c:pt idx="779">
                  <c:v>8259</c:v>
                </c:pt>
                <c:pt idx="780">
                  <c:v>7212</c:v>
                </c:pt>
                <c:pt idx="781">
                  <c:v>7994</c:v>
                </c:pt>
                <c:pt idx="782">
                  <c:v>8033</c:v>
                </c:pt>
                <c:pt idx="783">
                  <c:v>8156</c:v>
                </c:pt>
                <c:pt idx="784">
                  <c:v>7823</c:v>
                </c:pt>
                <c:pt idx="785">
                  <c:v>7306</c:v>
                </c:pt>
                <c:pt idx="786">
                  <c:v>8142</c:v>
                </c:pt>
                <c:pt idx="787">
                  <c:v>8354</c:v>
                </c:pt>
                <c:pt idx="788">
                  <c:v>7604</c:v>
                </c:pt>
                <c:pt idx="789">
                  <c:v>8082</c:v>
                </c:pt>
                <c:pt idx="790">
                  <c:v>7632</c:v>
                </c:pt>
                <c:pt idx="791">
                  <c:v>7706</c:v>
                </c:pt>
                <c:pt idx="792">
                  <c:v>7348</c:v>
                </c:pt>
                <c:pt idx="793">
                  <c:v>7812</c:v>
                </c:pt>
                <c:pt idx="794">
                  <c:v>6875</c:v>
                </c:pt>
                <c:pt idx="795">
                  <c:v>6802</c:v>
                </c:pt>
                <c:pt idx="796">
                  <c:v>7440</c:v>
                </c:pt>
                <c:pt idx="797">
                  <c:v>7376</c:v>
                </c:pt>
                <c:pt idx="798">
                  <c:v>7251</c:v>
                </c:pt>
                <c:pt idx="799">
                  <c:v>8127</c:v>
                </c:pt>
                <c:pt idx="800">
                  <c:v>7578</c:v>
                </c:pt>
                <c:pt idx="801">
                  <c:v>7364</c:v>
                </c:pt>
                <c:pt idx="802">
                  <c:v>7326</c:v>
                </c:pt>
                <c:pt idx="803">
                  <c:v>9829</c:v>
                </c:pt>
                <c:pt idx="804">
                  <c:v>15325</c:v>
                </c:pt>
                <c:pt idx="805">
                  <c:v>14648</c:v>
                </c:pt>
                <c:pt idx="806">
                  <c:v>14180</c:v>
                </c:pt>
                <c:pt idx="807">
                  <c:v>12968</c:v>
                </c:pt>
                <c:pt idx="808">
                  <c:v>13344</c:v>
                </c:pt>
                <c:pt idx="809">
                  <c:v>11627</c:v>
                </c:pt>
                <c:pt idx="810">
                  <c:v>11864</c:v>
                </c:pt>
                <c:pt idx="811">
                  <c:v>12007</c:v>
                </c:pt>
                <c:pt idx="812">
                  <c:v>12678</c:v>
                </c:pt>
                <c:pt idx="813">
                  <c:v>11226</c:v>
                </c:pt>
                <c:pt idx="814">
                  <c:v>11524</c:v>
                </c:pt>
                <c:pt idx="815">
                  <c:v>11491</c:v>
                </c:pt>
                <c:pt idx="816">
                  <c:v>11771</c:v>
                </c:pt>
                <c:pt idx="817">
                  <c:v>11058</c:v>
                </c:pt>
                <c:pt idx="818">
                  <c:v>12136</c:v>
                </c:pt>
                <c:pt idx="819">
                  <c:v>11695</c:v>
                </c:pt>
                <c:pt idx="820">
                  <c:v>11794</c:v>
                </c:pt>
                <c:pt idx="821">
                  <c:v>10946</c:v>
                </c:pt>
                <c:pt idx="822">
                  <c:v>10814</c:v>
                </c:pt>
                <c:pt idx="823">
                  <c:v>10754</c:v>
                </c:pt>
                <c:pt idx="824">
                  <c:v>11016</c:v>
                </c:pt>
                <c:pt idx="825">
                  <c:v>10843</c:v>
                </c:pt>
                <c:pt idx="826">
                  <c:v>11363</c:v>
                </c:pt>
                <c:pt idx="827">
                  <c:v>10973</c:v>
                </c:pt>
                <c:pt idx="828">
                  <c:v>11942</c:v>
                </c:pt>
                <c:pt idx="829">
                  <c:v>11021</c:v>
                </c:pt>
                <c:pt idx="830">
                  <c:v>10231</c:v>
                </c:pt>
                <c:pt idx="831">
                  <c:v>11442</c:v>
                </c:pt>
                <c:pt idx="832">
                  <c:v>11479</c:v>
                </c:pt>
                <c:pt idx="833">
                  <c:v>10343</c:v>
                </c:pt>
                <c:pt idx="834">
                  <c:v>10597</c:v>
                </c:pt>
                <c:pt idx="835">
                  <c:v>10703</c:v>
                </c:pt>
                <c:pt idx="836">
                  <c:v>11050</c:v>
                </c:pt>
                <c:pt idx="837">
                  <c:v>10389</c:v>
                </c:pt>
                <c:pt idx="838">
                  <c:v>10257</c:v>
                </c:pt>
                <c:pt idx="839">
                  <c:v>11257</c:v>
                </c:pt>
                <c:pt idx="840">
                  <c:v>10825</c:v>
                </c:pt>
                <c:pt idx="841">
                  <c:v>10160</c:v>
                </c:pt>
                <c:pt idx="842">
                  <c:v>10824</c:v>
                </c:pt>
                <c:pt idx="843">
                  <c:v>10316</c:v>
                </c:pt>
                <c:pt idx="844">
                  <c:v>9609</c:v>
                </c:pt>
                <c:pt idx="845">
                  <c:v>9719</c:v>
                </c:pt>
                <c:pt idx="846">
                  <c:v>10227</c:v>
                </c:pt>
                <c:pt idx="847">
                  <c:v>10856</c:v>
                </c:pt>
                <c:pt idx="848">
                  <c:v>10666</c:v>
                </c:pt>
                <c:pt idx="849">
                  <c:v>10063</c:v>
                </c:pt>
                <c:pt idx="850">
                  <c:v>8987</c:v>
                </c:pt>
                <c:pt idx="851">
                  <c:v>10721</c:v>
                </c:pt>
                <c:pt idx="852">
                  <c:v>10529</c:v>
                </c:pt>
                <c:pt idx="853">
                  <c:v>10818</c:v>
                </c:pt>
                <c:pt idx="854">
                  <c:v>9000</c:v>
                </c:pt>
                <c:pt idx="855">
                  <c:v>9532</c:v>
                </c:pt>
                <c:pt idx="856">
                  <c:v>9248</c:v>
                </c:pt>
                <c:pt idx="857">
                  <c:v>9405</c:v>
                </c:pt>
                <c:pt idx="858">
                  <c:v>10018</c:v>
                </c:pt>
                <c:pt idx="859">
                  <c:v>10086</c:v>
                </c:pt>
                <c:pt idx="860">
                  <c:v>9863</c:v>
                </c:pt>
                <c:pt idx="861">
                  <c:v>9966</c:v>
                </c:pt>
                <c:pt idx="862">
                  <c:v>9149</c:v>
                </c:pt>
                <c:pt idx="863">
                  <c:v>10539</c:v>
                </c:pt>
                <c:pt idx="864">
                  <c:v>9735</c:v>
                </c:pt>
                <c:pt idx="865">
                  <c:v>10100</c:v>
                </c:pt>
                <c:pt idx="866">
                  <c:v>9616</c:v>
                </c:pt>
                <c:pt idx="867">
                  <c:v>9330</c:v>
                </c:pt>
                <c:pt idx="868">
                  <c:v>9539</c:v>
                </c:pt>
                <c:pt idx="869">
                  <c:v>9895</c:v>
                </c:pt>
                <c:pt idx="870">
                  <c:v>9727</c:v>
                </c:pt>
                <c:pt idx="871">
                  <c:v>9251</c:v>
                </c:pt>
                <c:pt idx="872">
                  <c:v>9829</c:v>
                </c:pt>
                <c:pt idx="873">
                  <c:v>9415</c:v>
                </c:pt>
                <c:pt idx="874">
                  <c:v>8660</c:v>
                </c:pt>
                <c:pt idx="875">
                  <c:v>10172</c:v>
                </c:pt>
                <c:pt idx="876">
                  <c:v>8953</c:v>
                </c:pt>
                <c:pt idx="877">
                  <c:v>9107</c:v>
                </c:pt>
                <c:pt idx="878">
                  <c:v>9254</c:v>
                </c:pt>
                <c:pt idx="879">
                  <c:v>9102</c:v>
                </c:pt>
                <c:pt idx="880">
                  <c:v>9509</c:v>
                </c:pt>
                <c:pt idx="881">
                  <c:v>8794</c:v>
                </c:pt>
                <c:pt idx="882">
                  <c:v>9019</c:v>
                </c:pt>
                <c:pt idx="883">
                  <c:v>8642</c:v>
                </c:pt>
                <c:pt idx="884">
                  <c:v>8669</c:v>
                </c:pt>
                <c:pt idx="885">
                  <c:v>8662</c:v>
                </c:pt>
                <c:pt idx="886">
                  <c:v>9497</c:v>
                </c:pt>
                <c:pt idx="887">
                  <c:v>9060</c:v>
                </c:pt>
                <c:pt idx="888">
                  <c:v>9118</c:v>
                </c:pt>
                <c:pt idx="889">
                  <c:v>9156</c:v>
                </c:pt>
                <c:pt idx="890">
                  <c:v>9226</c:v>
                </c:pt>
                <c:pt idx="891">
                  <c:v>9061</c:v>
                </c:pt>
                <c:pt idx="892">
                  <c:v>9488</c:v>
                </c:pt>
                <c:pt idx="893">
                  <c:v>9211</c:v>
                </c:pt>
                <c:pt idx="894">
                  <c:v>8886</c:v>
                </c:pt>
                <c:pt idx="895">
                  <c:v>8473</c:v>
                </c:pt>
                <c:pt idx="896">
                  <c:v>8980</c:v>
                </c:pt>
                <c:pt idx="897">
                  <c:v>7708</c:v>
                </c:pt>
                <c:pt idx="898">
                  <c:v>8552</c:v>
                </c:pt>
                <c:pt idx="899">
                  <c:v>8625</c:v>
                </c:pt>
                <c:pt idx="900">
                  <c:v>8964</c:v>
                </c:pt>
                <c:pt idx="901">
                  <c:v>8401</c:v>
                </c:pt>
                <c:pt idx="902">
                  <c:v>8549</c:v>
                </c:pt>
                <c:pt idx="903">
                  <c:v>7937</c:v>
                </c:pt>
                <c:pt idx="904">
                  <c:v>8560</c:v>
                </c:pt>
                <c:pt idx="905">
                  <c:v>8285</c:v>
                </c:pt>
                <c:pt idx="906">
                  <c:v>8701</c:v>
                </c:pt>
                <c:pt idx="907">
                  <c:v>8259</c:v>
                </c:pt>
                <c:pt idx="908">
                  <c:v>8551</c:v>
                </c:pt>
                <c:pt idx="909">
                  <c:v>7718</c:v>
                </c:pt>
                <c:pt idx="910">
                  <c:v>7892</c:v>
                </c:pt>
                <c:pt idx="911">
                  <c:v>8792</c:v>
                </c:pt>
                <c:pt idx="912">
                  <c:v>8637</c:v>
                </c:pt>
                <c:pt idx="913">
                  <c:v>8273</c:v>
                </c:pt>
                <c:pt idx="914">
                  <c:v>8009</c:v>
                </c:pt>
                <c:pt idx="915">
                  <c:v>8552</c:v>
                </c:pt>
                <c:pt idx="916">
                  <c:v>8712</c:v>
                </c:pt>
                <c:pt idx="917">
                  <c:v>8435</c:v>
                </c:pt>
                <c:pt idx="918">
                  <c:v>8962</c:v>
                </c:pt>
                <c:pt idx="919">
                  <c:v>8399</c:v>
                </c:pt>
                <c:pt idx="920">
                  <c:v>8154</c:v>
                </c:pt>
                <c:pt idx="921">
                  <c:v>7468</c:v>
                </c:pt>
                <c:pt idx="922">
                  <c:v>8994</c:v>
                </c:pt>
                <c:pt idx="923">
                  <c:v>8009</c:v>
                </c:pt>
                <c:pt idx="924">
                  <c:v>8831</c:v>
                </c:pt>
                <c:pt idx="925">
                  <c:v>7935</c:v>
                </c:pt>
                <c:pt idx="926">
                  <c:v>8291</c:v>
                </c:pt>
                <c:pt idx="927">
                  <c:v>7678</c:v>
                </c:pt>
                <c:pt idx="928">
                  <c:v>8645</c:v>
                </c:pt>
                <c:pt idx="929">
                  <c:v>7278</c:v>
                </c:pt>
                <c:pt idx="930">
                  <c:v>8247</c:v>
                </c:pt>
                <c:pt idx="931">
                  <c:v>7886</c:v>
                </c:pt>
                <c:pt idx="932">
                  <c:v>7964</c:v>
                </c:pt>
                <c:pt idx="933">
                  <c:v>7573</c:v>
                </c:pt>
                <c:pt idx="934">
                  <c:v>7532</c:v>
                </c:pt>
                <c:pt idx="935">
                  <c:v>8553</c:v>
                </c:pt>
                <c:pt idx="936">
                  <c:v>7114</c:v>
                </c:pt>
                <c:pt idx="937">
                  <c:v>7091</c:v>
                </c:pt>
                <c:pt idx="938">
                  <c:v>7848</c:v>
                </c:pt>
                <c:pt idx="939">
                  <c:v>7808</c:v>
                </c:pt>
                <c:pt idx="940">
                  <c:v>7724</c:v>
                </c:pt>
                <c:pt idx="941">
                  <c:v>8232</c:v>
                </c:pt>
                <c:pt idx="942">
                  <c:v>8009</c:v>
                </c:pt>
                <c:pt idx="943">
                  <c:v>7485</c:v>
                </c:pt>
                <c:pt idx="944">
                  <c:v>7402</c:v>
                </c:pt>
                <c:pt idx="945">
                  <c:v>7527</c:v>
                </c:pt>
                <c:pt idx="946">
                  <c:v>7889</c:v>
                </c:pt>
                <c:pt idx="947">
                  <c:v>7495</c:v>
                </c:pt>
                <c:pt idx="948">
                  <c:v>7654</c:v>
                </c:pt>
                <c:pt idx="949">
                  <c:v>7576</c:v>
                </c:pt>
                <c:pt idx="950">
                  <c:v>8552</c:v>
                </c:pt>
                <c:pt idx="951">
                  <c:v>8876</c:v>
                </c:pt>
                <c:pt idx="952">
                  <c:v>9072</c:v>
                </c:pt>
                <c:pt idx="953">
                  <c:v>7949</c:v>
                </c:pt>
                <c:pt idx="954">
                  <c:v>8880</c:v>
                </c:pt>
                <c:pt idx="955">
                  <c:v>8489</c:v>
                </c:pt>
                <c:pt idx="956">
                  <c:v>8662</c:v>
                </c:pt>
                <c:pt idx="957">
                  <c:v>9555</c:v>
                </c:pt>
                <c:pt idx="958">
                  <c:v>9752</c:v>
                </c:pt>
                <c:pt idx="959">
                  <c:v>9122</c:v>
                </c:pt>
                <c:pt idx="960">
                  <c:v>9088</c:v>
                </c:pt>
                <c:pt idx="961">
                  <c:v>8852</c:v>
                </c:pt>
                <c:pt idx="962">
                  <c:v>9405</c:v>
                </c:pt>
                <c:pt idx="963">
                  <c:v>9074</c:v>
                </c:pt>
                <c:pt idx="964">
                  <c:v>8908</c:v>
                </c:pt>
                <c:pt idx="965">
                  <c:v>8935</c:v>
                </c:pt>
                <c:pt idx="966">
                  <c:v>9443</c:v>
                </c:pt>
                <c:pt idx="967">
                  <c:v>9292</c:v>
                </c:pt>
                <c:pt idx="968">
                  <c:v>9351</c:v>
                </c:pt>
                <c:pt idx="969">
                  <c:v>9107</c:v>
                </c:pt>
                <c:pt idx="970">
                  <c:v>9627</c:v>
                </c:pt>
                <c:pt idx="971">
                  <c:v>9204</c:v>
                </c:pt>
                <c:pt idx="972">
                  <c:v>9054</c:v>
                </c:pt>
                <c:pt idx="973">
                  <c:v>8537</c:v>
                </c:pt>
                <c:pt idx="974">
                  <c:v>9513</c:v>
                </c:pt>
                <c:pt idx="975">
                  <c:v>8148</c:v>
                </c:pt>
                <c:pt idx="976">
                  <c:v>9297</c:v>
                </c:pt>
                <c:pt idx="977">
                  <c:v>7491</c:v>
                </c:pt>
                <c:pt idx="978">
                  <c:v>9550</c:v>
                </c:pt>
                <c:pt idx="979">
                  <c:v>9068</c:v>
                </c:pt>
                <c:pt idx="980">
                  <c:v>8850</c:v>
                </c:pt>
                <c:pt idx="981">
                  <c:v>8019</c:v>
                </c:pt>
                <c:pt idx="982">
                  <c:v>9363</c:v>
                </c:pt>
                <c:pt idx="983">
                  <c:v>8196</c:v>
                </c:pt>
                <c:pt idx="984">
                  <c:v>8507</c:v>
                </c:pt>
                <c:pt idx="985">
                  <c:v>7752</c:v>
                </c:pt>
                <c:pt idx="986">
                  <c:v>8183</c:v>
                </c:pt>
                <c:pt idx="987">
                  <c:v>7986</c:v>
                </c:pt>
                <c:pt idx="988">
                  <c:v>8338</c:v>
                </c:pt>
                <c:pt idx="989">
                  <c:v>8061</c:v>
                </c:pt>
                <c:pt idx="990">
                  <c:v>8372</c:v>
                </c:pt>
                <c:pt idx="991">
                  <c:v>7907</c:v>
                </c:pt>
                <c:pt idx="992">
                  <c:v>8336</c:v>
                </c:pt>
                <c:pt idx="993">
                  <c:v>7580</c:v>
                </c:pt>
                <c:pt idx="994">
                  <c:v>7379</c:v>
                </c:pt>
                <c:pt idx="995">
                  <c:v>7313</c:v>
                </c:pt>
                <c:pt idx="996">
                  <c:v>8385</c:v>
                </c:pt>
                <c:pt idx="997">
                  <c:v>7441</c:v>
                </c:pt>
                <c:pt idx="998">
                  <c:v>8362</c:v>
                </c:pt>
                <c:pt idx="999">
                  <c:v>7842</c:v>
                </c:pt>
                <c:pt idx="1000">
                  <c:v>7351</c:v>
                </c:pt>
                <c:pt idx="1001">
                  <c:v>7365</c:v>
                </c:pt>
                <c:pt idx="1002">
                  <c:v>7005</c:v>
                </c:pt>
                <c:pt idx="1003">
                  <c:v>7476</c:v>
                </c:pt>
                <c:pt idx="1004">
                  <c:v>8259</c:v>
                </c:pt>
                <c:pt idx="1005">
                  <c:v>7518</c:v>
                </c:pt>
                <c:pt idx="1006">
                  <c:v>7397</c:v>
                </c:pt>
                <c:pt idx="1007">
                  <c:v>7702</c:v>
                </c:pt>
                <c:pt idx="1008">
                  <c:v>8168</c:v>
                </c:pt>
                <c:pt idx="1009">
                  <c:v>7196</c:v>
                </c:pt>
                <c:pt idx="1010">
                  <c:v>8142</c:v>
                </c:pt>
                <c:pt idx="1011">
                  <c:v>6415</c:v>
                </c:pt>
                <c:pt idx="1012">
                  <c:v>6896</c:v>
                </c:pt>
                <c:pt idx="1013">
                  <c:v>7901</c:v>
                </c:pt>
                <c:pt idx="1014">
                  <c:v>7607</c:v>
                </c:pt>
                <c:pt idx="1015">
                  <c:v>7217</c:v>
                </c:pt>
                <c:pt idx="1016">
                  <c:v>6884</c:v>
                </c:pt>
                <c:pt idx="1017">
                  <c:v>7465</c:v>
                </c:pt>
                <c:pt idx="1018">
                  <c:v>7022</c:v>
                </c:pt>
                <c:pt idx="1019">
                  <c:v>6951</c:v>
                </c:pt>
                <c:pt idx="1020">
                  <c:v>7308</c:v>
                </c:pt>
                <c:pt idx="1021">
                  <c:v>7319</c:v>
                </c:pt>
                <c:pt idx="1022">
                  <c:v>7324</c:v>
                </c:pt>
                <c:pt idx="1023">
                  <c:v>7079</c:v>
                </c:pt>
                <c:pt idx="1024">
                  <c:v>8388</c:v>
                </c:pt>
                <c:pt idx="1025">
                  <c:v>7503</c:v>
                </c:pt>
                <c:pt idx="1026">
                  <c:v>6482</c:v>
                </c:pt>
                <c:pt idx="1027">
                  <c:v>6227</c:v>
                </c:pt>
                <c:pt idx="1028">
                  <c:v>6913</c:v>
                </c:pt>
                <c:pt idx="1029">
                  <c:v>7174</c:v>
                </c:pt>
                <c:pt idx="1030">
                  <c:v>6216</c:v>
                </c:pt>
                <c:pt idx="1031">
                  <c:v>7698</c:v>
                </c:pt>
                <c:pt idx="1032">
                  <c:v>6657</c:v>
                </c:pt>
                <c:pt idx="1033">
                  <c:v>6183</c:v>
                </c:pt>
                <c:pt idx="1034">
                  <c:v>7104</c:v>
                </c:pt>
                <c:pt idx="1035">
                  <c:v>7032</c:v>
                </c:pt>
                <c:pt idx="1036">
                  <c:v>7052</c:v>
                </c:pt>
                <c:pt idx="1037">
                  <c:v>7495</c:v>
                </c:pt>
                <c:pt idx="1038">
                  <c:v>6983</c:v>
                </c:pt>
                <c:pt idx="1039">
                  <c:v>7060</c:v>
                </c:pt>
                <c:pt idx="1040">
                  <c:v>6757</c:v>
                </c:pt>
                <c:pt idx="1041">
                  <c:v>6783</c:v>
                </c:pt>
                <c:pt idx="1042">
                  <c:v>6770</c:v>
                </c:pt>
                <c:pt idx="1043">
                  <c:v>6744</c:v>
                </c:pt>
                <c:pt idx="1044">
                  <c:v>6876</c:v>
                </c:pt>
                <c:pt idx="1045">
                  <c:v>6985</c:v>
                </c:pt>
                <c:pt idx="1046">
                  <c:v>7160</c:v>
                </c:pt>
                <c:pt idx="1047">
                  <c:v>6864</c:v>
                </c:pt>
                <c:pt idx="1048">
                  <c:v>6526</c:v>
                </c:pt>
                <c:pt idx="1049">
                  <c:v>6400</c:v>
                </c:pt>
                <c:pt idx="1050">
                  <c:v>6705</c:v>
                </c:pt>
                <c:pt idx="1051">
                  <c:v>6420</c:v>
                </c:pt>
                <c:pt idx="1052">
                  <c:v>7092</c:v>
                </c:pt>
                <c:pt idx="1053">
                  <c:v>6921</c:v>
                </c:pt>
                <c:pt idx="1054">
                  <c:v>7638</c:v>
                </c:pt>
                <c:pt idx="1055">
                  <c:v>6806</c:v>
                </c:pt>
                <c:pt idx="1056">
                  <c:v>6675</c:v>
                </c:pt>
                <c:pt idx="1057">
                  <c:v>6741</c:v>
                </c:pt>
                <c:pt idx="1058">
                  <c:v>5916</c:v>
                </c:pt>
                <c:pt idx="1059">
                  <c:v>6841</c:v>
                </c:pt>
                <c:pt idx="1060">
                  <c:v>6642</c:v>
                </c:pt>
                <c:pt idx="1061">
                  <c:v>6823</c:v>
                </c:pt>
                <c:pt idx="1062">
                  <c:v>6820</c:v>
                </c:pt>
                <c:pt idx="1063">
                  <c:v>6674</c:v>
                </c:pt>
                <c:pt idx="1064">
                  <c:v>7124</c:v>
                </c:pt>
                <c:pt idx="1065">
                  <c:v>6960</c:v>
                </c:pt>
                <c:pt idx="1066">
                  <c:v>6831</c:v>
                </c:pt>
                <c:pt idx="1067">
                  <c:v>7172</c:v>
                </c:pt>
                <c:pt idx="1068">
                  <c:v>6323</c:v>
                </c:pt>
                <c:pt idx="1069">
                  <c:v>6447</c:v>
                </c:pt>
                <c:pt idx="1070">
                  <c:v>6478</c:v>
                </c:pt>
                <c:pt idx="1071">
                  <c:v>6854</c:v>
                </c:pt>
                <c:pt idx="1072">
                  <c:v>6660</c:v>
                </c:pt>
                <c:pt idx="1073">
                  <c:v>7117</c:v>
                </c:pt>
                <c:pt idx="1074">
                  <c:v>7093</c:v>
                </c:pt>
                <c:pt idx="1075">
                  <c:v>6531</c:v>
                </c:pt>
                <c:pt idx="1076">
                  <c:v>6622</c:v>
                </c:pt>
                <c:pt idx="1077">
                  <c:v>6608</c:v>
                </c:pt>
                <c:pt idx="1078">
                  <c:v>6971</c:v>
                </c:pt>
                <c:pt idx="1079">
                  <c:v>6620</c:v>
                </c:pt>
                <c:pt idx="1080">
                  <c:v>6336</c:v>
                </c:pt>
                <c:pt idx="1081">
                  <c:v>7518</c:v>
                </c:pt>
                <c:pt idx="1082">
                  <c:v>6491</c:v>
                </c:pt>
                <c:pt idx="1083">
                  <c:v>6427</c:v>
                </c:pt>
                <c:pt idx="1084">
                  <c:v>7042</c:v>
                </c:pt>
                <c:pt idx="1085">
                  <c:v>6746</c:v>
                </c:pt>
                <c:pt idx="1086">
                  <c:v>6366</c:v>
                </c:pt>
                <c:pt idx="1087">
                  <c:v>7363</c:v>
                </c:pt>
                <c:pt idx="1088">
                  <c:v>6991</c:v>
                </c:pt>
                <c:pt idx="1089">
                  <c:v>6317</c:v>
                </c:pt>
                <c:pt idx="1090">
                  <c:v>7189</c:v>
                </c:pt>
                <c:pt idx="1091">
                  <c:v>7157</c:v>
                </c:pt>
                <c:pt idx="1092">
                  <c:v>6672</c:v>
                </c:pt>
                <c:pt idx="1093">
                  <c:v>7405</c:v>
                </c:pt>
                <c:pt idx="1094">
                  <c:v>7152</c:v>
                </c:pt>
                <c:pt idx="1095">
                  <c:v>6679</c:v>
                </c:pt>
                <c:pt idx="1096">
                  <c:v>7250</c:v>
                </c:pt>
                <c:pt idx="1097">
                  <c:v>6936</c:v>
                </c:pt>
                <c:pt idx="1098">
                  <c:v>6906</c:v>
                </c:pt>
                <c:pt idx="1099">
                  <c:v>7177</c:v>
                </c:pt>
                <c:pt idx="1100">
                  <c:v>7140</c:v>
                </c:pt>
                <c:pt idx="1101">
                  <c:v>6934</c:v>
                </c:pt>
                <c:pt idx="1102">
                  <c:v>6544</c:v>
                </c:pt>
                <c:pt idx="1103">
                  <c:v>7212</c:v>
                </c:pt>
                <c:pt idx="1104">
                  <c:v>6417</c:v>
                </c:pt>
                <c:pt idx="1105">
                  <c:v>6743</c:v>
                </c:pt>
                <c:pt idx="1106">
                  <c:v>6414</c:v>
                </c:pt>
                <c:pt idx="1107">
                  <c:v>6342</c:v>
                </c:pt>
                <c:pt idx="1108">
                  <c:v>7180</c:v>
                </c:pt>
                <c:pt idx="1109">
                  <c:v>6887</c:v>
                </c:pt>
                <c:pt idx="1110">
                  <c:v>6458</c:v>
                </c:pt>
                <c:pt idx="1111">
                  <c:v>7004</c:v>
                </c:pt>
                <c:pt idx="1112">
                  <c:v>6168</c:v>
                </c:pt>
                <c:pt idx="1113">
                  <c:v>6270</c:v>
                </c:pt>
                <c:pt idx="1114">
                  <c:v>6310</c:v>
                </c:pt>
                <c:pt idx="1115">
                  <c:v>6901</c:v>
                </c:pt>
                <c:pt idx="1116">
                  <c:v>7002</c:v>
                </c:pt>
                <c:pt idx="1117">
                  <c:v>7021</c:v>
                </c:pt>
                <c:pt idx="1118">
                  <c:v>6702</c:v>
                </c:pt>
                <c:pt idx="1119">
                  <c:v>6043</c:v>
                </c:pt>
                <c:pt idx="1120">
                  <c:v>6396</c:v>
                </c:pt>
                <c:pt idx="1121">
                  <c:v>6919</c:v>
                </c:pt>
                <c:pt idx="1122">
                  <c:v>6949</c:v>
                </c:pt>
                <c:pt idx="1123">
                  <c:v>6599</c:v>
                </c:pt>
                <c:pt idx="1124">
                  <c:v>6647</c:v>
                </c:pt>
                <c:pt idx="1125">
                  <c:v>6666</c:v>
                </c:pt>
                <c:pt idx="1126">
                  <c:v>7024</c:v>
                </c:pt>
                <c:pt idx="1127">
                  <c:v>7207</c:v>
                </c:pt>
                <c:pt idx="1128">
                  <c:v>6522</c:v>
                </c:pt>
                <c:pt idx="1129">
                  <c:v>7218</c:v>
                </c:pt>
                <c:pt idx="1130">
                  <c:v>6481</c:v>
                </c:pt>
                <c:pt idx="1131">
                  <c:v>7040</c:v>
                </c:pt>
                <c:pt idx="1132">
                  <c:v>6414</c:v>
                </c:pt>
                <c:pt idx="1133">
                  <c:v>6165</c:v>
                </c:pt>
                <c:pt idx="1134">
                  <c:v>5978</c:v>
                </c:pt>
                <c:pt idx="1135">
                  <c:v>7518</c:v>
                </c:pt>
                <c:pt idx="1136">
                  <c:v>7125</c:v>
                </c:pt>
                <c:pt idx="1137">
                  <c:v>6288</c:v>
                </c:pt>
                <c:pt idx="1138">
                  <c:v>7088</c:v>
                </c:pt>
                <c:pt idx="1139">
                  <c:v>6759</c:v>
                </c:pt>
                <c:pt idx="1140">
                  <c:v>6547</c:v>
                </c:pt>
                <c:pt idx="1141">
                  <c:v>7424</c:v>
                </c:pt>
                <c:pt idx="1142">
                  <c:v>6446</c:v>
                </c:pt>
                <c:pt idx="1143">
                  <c:v>6229</c:v>
                </c:pt>
                <c:pt idx="1144">
                  <c:v>7508</c:v>
                </c:pt>
                <c:pt idx="1145">
                  <c:v>7543</c:v>
                </c:pt>
                <c:pt idx="1146">
                  <c:v>6480</c:v>
                </c:pt>
                <c:pt idx="1147">
                  <c:v>7155</c:v>
                </c:pt>
                <c:pt idx="1148">
                  <c:v>7118</c:v>
                </c:pt>
                <c:pt idx="1149">
                  <c:v>7439</c:v>
                </c:pt>
                <c:pt idx="1150">
                  <c:v>7042</c:v>
                </c:pt>
                <c:pt idx="1151">
                  <c:v>7336</c:v>
                </c:pt>
                <c:pt idx="1152">
                  <c:v>6459</c:v>
                </c:pt>
                <c:pt idx="1153">
                  <c:v>7378</c:v>
                </c:pt>
                <c:pt idx="1154">
                  <c:v>6716</c:v>
                </c:pt>
                <c:pt idx="1155">
                  <c:v>7766</c:v>
                </c:pt>
                <c:pt idx="1156">
                  <c:v>7037</c:v>
                </c:pt>
                <c:pt idx="1157">
                  <c:v>7257</c:v>
                </c:pt>
                <c:pt idx="1158">
                  <c:v>6829</c:v>
                </c:pt>
                <c:pt idx="1159">
                  <c:v>7621</c:v>
                </c:pt>
                <c:pt idx="1160">
                  <c:v>7350</c:v>
                </c:pt>
                <c:pt idx="1161">
                  <c:v>7945</c:v>
                </c:pt>
                <c:pt idx="1162">
                  <c:v>7876</c:v>
                </c:pt>
                <c:pt idx="1163">
                  <c:v>7133</c:v>
                </c:pt>
                <c:pt idx="1164">
                  <c:v>7391</c:v>
                </c:pt>
                <c:pt idx="1165">
                  <c:v>7733</c:v>
                </c:pt>
                <c:pt idx="1166">
                  <c:v>7554</c:v>
                </c:pt>
                <c:pt idx="1167">
                  <c:v>7484</c:v>
                </c:pt>
                <c:pt idx="1168">
                  <c:v>7917</c:v>
                </c:pt>
                <c:pt idx="1169">
                  <c:v>8111</c:v>
                </c:pt>
                <c:pt idx="1170">
                  <c:v>7367</c:v>
                </c:pt>
                <c:pt idx="1171">
                  <c:v>8572</c:v>
                </c:pt>
                <c:pt idx="1172">
                  <c:v>8267</c:v>
                </c:pt>
                <c:pt idx="1173">
                  <c:v>9150</c:v>
                </c:pt>
                <c:pt idx="1174">
                  <c:v>8686</c:v>
                </c:pt>
                <c:pt idx="1175">
                  <c:v>8763</c:v>
                </c:pt>
                <c:pt idx="1176">
                  <c:v>7979</c:v>
                </c:pt>
                <c:pt idx="1177">
                  <c:v>8781</c:v>
                </c:pt>
                <c:pt idx="1178">
                  <c:v>8798</c:v>
                </c:pt>
                <c:pt idx="1179">
                  <c:v>9248</c:v>
                </c:pt>
                <c:pt idx="1180">
                  <c:v>8360</c:v>
                </c:pt>
                <c:pt idx="1181">
                  <c:v>9051</c:v>
                </c:pt>
                <c:pt idx="1182">
                  <c:v>10648</c:v>
                </c:pt>
                <c:pt idx="1183">
                  <c:v>9666</c:v>
                </c:pt>
                <c:pt idx="1184">
                  <c:v>10555</c:v>
                </c:pt>
                <c:pt idx="1185">
                  <c:v>10672</c:v>
                </c:pt>
                <c:pt idx="1186">
                  <c:v>10943</c:v>
                </c:pt>
                <c:pt idx="1187">
                  <c:v>11223</c:v>
                </c:pt>
                <c:pt idx="1188">
                  <c:v>11748</c:v>
                </c:pt>
                <c:pt idx="1189">
                  <c:v>12104</c:v>
                </c:pt>
                <c:pt idx="1190">
                  <c:v>11738</c:v>
                </c:pt>
                <c:pt idx="1191">
                  <c:v>12913</c:v>
                </c:pt>
                <c:pt idx="1192">
                  <c:v>12389</c:v>
                </c:pt>
                <c:pt idx="1193">
                  <c:v>11165</c:v>
                </c:pt>
                <c:pt idx="1194">
                  <c:v>12626</c:v>
                </c:pt>
                <c:pt idx="1195">
                  <c:v>12227</c:v>
                </c:pt>
                <c:pt idx="1196">
                  <c:v>12187</c:v>
                </c:pt>
                <c:pt idx="1197">
                  <c:v>14360</c:v>
                </c:pt>
                <c:pt idx="1198">
                  <c:v>13489</c:v>
                </c:pt>
                <c:pt idx="1199">
                  <c:v>14796</c:v>
                </c:pt>
                <c:pt idx="1200">
                  <c:v>14999</c:v>
                </c:pt>
                <c:pt idx="1201">
                  <c:v>16787</c:v>
                </c:pt>
                <c:pt idx="1202">
                  <c:v>16972</c:v>
                </c:pt>
                <c:pt idx="1203">
                  <c:v>16359</c:v>
                </c:pt>
                <c:pt idx="1204">
                  <c:v>15844</c:v>
                </c:pt>
                <c:pt idx="1205">
                  <c:v>16599</c:v>
                </c:pt>
                <c:pt idx="1206">
                  <c:v>15906</c:v>
                </c:pt>
                <c:pt idx="1207">
                  <c:v>15131</c:v>
                </c:pt>
                <c:pt idx="1208">
                  <c:v>15339</c:v>
                </c:pt>
                <c:pt idx="1209">
                  <c:v>15089</c:v>
                </c:pt>
                <c:pt idx="1210">
                  <c:v>13615</c:v>
                </c:pt>
                <c:pt idx="1211">
                  <c:v>12868</c:v>
                </c:pt>
                <c:pt idx="1212">
                  <c:v>13662</c:v>
                </c:pt>
                <c:pt idx="1213">
                  <c:v>13593</c:v>
                </c:pt>
                <c:pt idx="1214">
                  <c:v>12580</c:v>
                </c:pt>
                <c:pt idx="1215">
                  <c:v>13409</c:v>
                </c:pt>
                <c:pt idx="1216">
                  <c:v>12389</c:v>
                </c:pt>
                <c:pt idx="1217">
                  <c:v>11915</c:v>
                </c:pt>
                <c:pt idx="1218">
                  <c:v>12205</c:v>
                </c:pt>
                <c:pt idx="1219">
                  <c:v>12648</c:v>
                </c:pt>
                <c:pt idx="1220">
                  <c:v>11737</c:v>
                </c:pt>
                <c:pt idx="1221">
                  <c:v>12069</c:v>
                </c:pt>
                <c:pt idx="1222">
                  <c:v>12490</c:v>
                </c:pt>
                <c:pt idx="1223">
                  <c:v>11654</c:v>
                </c:pt>
                <c:pt idx="1224">
                  <c:v>11674</c:v>
                </c:pt>
                <c:pt idx="1225">
                  <c:v>11080</c:v>
                </c:pt>
                <c:pt idx="1226">
                  <c:v>11325</c:v>
                </c:pt>
                <c:pt idx="1227">
                  <c:v>11875</c:v>
                </c:pt>
                <c:pt idx="1228">
                  <c:v>12729</c:v>
                </c:pt>
                <c:pt idx="1229">
                  <c:v>11799</c:v>
                </c:pt>
                <c:pt idx="1230">
                  <c:v>12214</c:v>
                </c:pt>
                <c:pt idx="1231">
                  <c:v>12663</c:v>
                </c:pt>
                <c:pt idx="1232">
                  <c:v>12572</c:v>
                </c:pt>
                <c:pt idx="1233">
                  <c:v>11460</c:v>
                </c:pt>
                <c:pt idx="1234">
                  <c:v>11938</c:v>
                </c:pt>
                <c:pt idx="1235">
                  <c:v>11718</c:v>
                </c:pt>
                <c:pt idx="1236">
                  <c:v>11143</c:v>
                </c:pt>
                <c:pt idx="1237">
                  <c:v>11272</c:v>
                </c:pt>
                <c:pt idx="1238">
                  <c:v>10723</c:v>
                </c:pt>
                <c:pt idx="1239">
                  <c:v>11183</c:v>
                </c:pt>
                <c:pt idx="1240">
                  <c:v>11005</c:v>
                </c:pt>
                <c:pt idx="1241">
                  <c:v>11922</c:v>
                </c:pt>
                <c:pt idx="1242">
                  <c:v>12235</c:v>
                </c:pt>
                <c:pt idx="1243">
                  <c:v>11885</c:v>
                </c:pt>
                <c:pt idx="1244">
                  <c:v>10745</c:v>
                </c:pt>
                <c:pt idx="1245">
                  <c:v>11345</c:v>
                </c:pt>
                <c:pt idx="1246">
                  <c:v>10814</c:v>
                </c:pt>
                <c:pt idx="1247">
                  <c:v>10838</c:v>
                </c:pt>
                <c:pt idx="1248">
                  <c:v>12054</c:v>
                </c:pt>
                <c:pt idx="1249">
                  <c:v>10772</c:v>
                </c:pt>
                <c:pt idx="1250">
                  <c:v>10945</c:v>
                </c:pt>
                <c:pt idx="1251">
                  <c:v>12023</c:v>
                </c:pt>
                <c:pt idx="1252">
                  <c:v>12384</c:v>
                </c:pt>
                <c:pt idx="1253">
                  <c:v>11473</c:v>
                </c:pt>
                <c:pt idx="1254">
                  <c:v>10357</c:v>
                </c:pt>
                <c:pt idx="1255">
                  <c:v>11093</c:v>
                </c:pt>
                <c:pt idx="1256">
                  <c:v>11047</c:v>
                </c:pt>
                <c:pt idx="1257">
                  <c:v>10793</c:v>
                </c:pt>
                <c:pt idx="1258">
                  <c:v>11675</c:v>
                </c:pt>
                <c:pt idx="1259">
                  <c:v>11491</c:v>
                </c:pt>
                <c:pt idx="1260">
                  <c:v>11466</c:v>
                </c:pt>
                <c:pt idx="1261">
                  <c:v>10899</c:v>
                </c:pt>
                <c:pt idx="1262">
                  <c:v>11096</c:v>
                </c:pt>
                <c:pt idx="1263">
                  <c:v>11340</c:v>
                </c:pt>
                <c:pt idx="1264">
                  <c:v>11609</c:v>
                </c:pt>
                <c:pt idx="1265">
                  <c:v>11306</c:v>
                </c:pt>
                <c:pt idx="1266">
                  <c:v>11310</c:v>
                </c:pt>
                <c:pt idx="1267">
                  <c:v>11246</c:v>
                </c:pt>
                <c:pt idx="1268">
                  <c:v>10815</c:v>
                </c:pt>
                <c:pt idx="1269">
                  <c:v>11066</c:v>
                </c:pt>
                <c:pt idx="1270">
                  <c:v>10884</c:v>
                </c:pt>
                <c:pt idx="1271">
                  <c:v>11215</c:v>
                </c:pt>
                <c:pt idx="1272">
                  <c:v>11304</c:v>
                </c:pt>
                <c:pt idx="1273">
                  <c:v>11699</c:v>
                </c:pt>
                <c:pt idx="1274">
                  <c:v>11679</c:v>
                </c:pt>
                <c:pt idx="1275">
                  <c:v>12007</c:v>
                </c:pt>
                <c:pt idx="1276">
                  <c:v>10715</c:v>
                </c:pt>
                <c:pt idx="1277">
                  <c:v>10696</c:v>
                </c:pt>
                <c:pt idx="1278">
                  <c:v>11436</c:v>
                </c:pt>
                <c:pt idx="1279">
                  <c:v>10334</c:v>
                </c:pt>
                <c:pt idx="1280">
                  <c:v>10932</c:v>
                </c:pt>
                <c:pt idx="1281">
                  <c:v>12158</c:v>
                </c:pt>
                <c:pt idx="1282">
                  <c:v>10615</c:v>
                </c:pt>
                <c:pt idx="1283">
                  <c:v>11725</c:v>
                </c:pt>
                <c:pt idx="1284">
                  <c:v>10703</c:v>
                </c:pt>
                <c:pt idx="1285">
                  <c:v>11372</c:v>
                </c:pt>
                <c:pt idx="1286">
                  <c:v>11455</c:v>
                </c:pt>
                <c:pt idx="1287">
                  <c:v>11282</c:v>
                </c:pt>
                <c:pt idx="1288">
                  <c:v>10693</c:v>
                </c:pt>
                <c:pt idx="1289">
                  <c:v>11600</c:v>
                </c:pt>
                <c:pt idx="1290">
                  <c:v>11721</c:v>
                </c:pt>
                <c:pt idx="1291">
                  <c:v>11834</c:v>
                </c:pt>
                <c:pt idx="1292">
                  <c:v>10820</c:v>
                </c:pt>
                <c:pt idx="1293">
                  <c:v>11328</c:v>
                </c:pt>
                <c:pt idx="1294">
                  <c:v>11225</c:v>
                </c:pt>
                <c:pt idx="1295">
                  <c:v>10519</c:v>
                </c:pt>
                <c:pt idx="1296">
                  <c:v>10945</c:v>
                </c:pt>
                <c:pt idx="1297">
                  <c:v>10902</c:v>
                </c:pt>
                <c:pt idx="1298">
                  <c:v>10734</c:v>
                </c:pt>
                <c:pt idx="1299">
                  <c:v>10859</c:v>
                </c:pt>
                <c:pt idx="1300">
                  <c:v>10780</c:v>
                </c:pt>
                <c:pt idx="1301">
                  <c:v>11461</c:v>
                </c:pt>
                <c:pt idx="1302">
                  <c:v>10667</c:v>
                </c:pt>
                <c:pt idx="1303">
                  <c:v>11078</c:v>
                </c:pt>
                <c:pt idx="1304">
                  <c:v>10591</c:v>
                </c:pt>
                <c:pt idx="1305">
                  <c:v>11526</c:v>
                </c:pt>
                <c:pt idx="1306">
                  <c:v>11367</c:v>
                </c:pt>
                <c:pt idx="1307">
                  <c:v>11204</c:v>
                </c:pt>
                <c:pt idx="1308">
                  <c:v>11167</c:v>
                </c:pt>
                <c:pt idx="1309">
                  <c:v>11384</c:v>
                </c:pt>
                <c:pt idx="1310">
                  <c:v>10911</c:v>
                </c:pt>
                <c:pt idx="1311">
                  <c:v>11743</c:v>
                </c:pt>
                <c:pt idx="1312">
                  <c:v>10817</c:v>
                </c:pt>
                <c:pt idx="1313">
                  <c:v>12104</c:v>
                </c:pt>
                <c:pt idx="1314">
                  <c:v>11450</c:v>
                </c:pt>
                <c:pt idx="1315">
                  <c:v>11651</c:v>
                </c:pt>
                <c:pt idx="1316">
                  <c:v>11441</c:v>
                </c:pt>
                <c:pt idx="1317">
                  <c:v>11723</c:v>
                </c:pt>
                <c:pt idx="1318">
                  <c:v>12193</c:v>
                </c:pt>
                <c:pt idx="1319">
                  <c:v>11224</c:v>
                </c:pt>
                <c:pt idx="1320">
                  <c:v>11022</c:v>
                </c:pt>
                <c:pt idx="1321">
                  <c:v>12680</c:v>
                </c:pt>
                <c:pt idx="1322">
                  <c:v>11624</c:v>
                </c:pt>
                <c:pt idx="1323">
                  <c:v>11868</c:v>
                </c:pt>
                <c:pt idx="1324">
                  <c:v>10757</c:v>
                </c:pt>
                <c:pt idx="1325">
                  <c:v>10729</c:v>
                </c:pt>
                <c:pt idx="1326">
                  <c:v>11250</c:v>
                </c:pt>
                <c:pt idx="1327">
                  <c:v>11153</c:v>
                </c:pt>
                <c:pt idx="1328">
                  <c:v>10489</c:v>
                </c:pt>
                <c:pt idx="1329">
                  <c:v>11610</c:v>
                </c:pt>
                <c:pt idx="1330">
                  <c:v>12354</c:v>
                </c:pt>
                <c:pt idx="1331">
                  <c:v>11670</c:v>
                </c:pt>
                <c:pt idx="1332">
                  <c:v>11694</c:v>
                </c:pt>
                <c:pt idx="1333">
                  <c:v>11354</c:v>
                </c:pt>
                <c:pt idx="1334">
                  <c:v>10765</c:v>
                </c:pt>
                <c:pt idx="1335">
                  <c:v>11416</c:v>
                </c:pt>
                <c:pt idx="1336">
                  <c:v>10878</c:v>
                </c:pt>
                <c:pt idx="1337">
                  <c:v>11947</c:v>
                </c:pt>
                <c:pt idx="1338">
                  <c:v>11330</c:v>
                </c:pt>
                <c:pt idx="1339">
                  <c:v>10303</c:v>
                </c:pt>
                <c:pt idx="1340">
                  <c:v>11121</c:v>
                </c:pt>
                <c:pt idx="1341">
                  <c:v>11374</c:v>
                </c:pt>
                <c:pt idx="1342">
                  <c:v>11060</c:v>
                </c:pt>
                <c:pt idx="1343">
                  <c:v>11378</c:v>
                </c:pt>
                <c:pt idx="1344">
                  <c:v>11136</c:v>
                </c:pt>
                <c:pt idx="1345">
                  <c:v>11108</c:v>
                </c:pt>
                <c:pt idx="1346">
                  <c:v>10061</c:v>
                </c:pt>
                <c:pt idx="1347">
                  <c:v>10800</c:v>
                </c:pt>
                <c:pt idx="1348">
                  <c:v>10451</c:v>
                </c:pt>
                <c:pt idx="1349">
                  <c:v>11059</c:v>
                </c:pt>
                <c:pt idx="1350">
                  <c:v>11522</c:v>
                </c:pt>
                <c:pt idx="1351">
                  <c:v>11697</c:v>
                </c:pt>
                <c:pt idx="1352">
                  <c:v>10380</c:v>
                </c:pt>
                <c:pt idx="1353">
                  <c:v>10591</c:v>
                </c:pt>
                <c:pt idx="1354">
                  <c:v>11069</c:v>
                </c:pt>
                <c:pt idx="1355">
                  <c:v>11160</c:v>
                </c:pt>
                <c:pt idx="1356">
                  <c:v>10805</c:v>
                </c:pt>
                <c:pt idx="1357">
                  <c:v>10384</c:v>
                </c:pt>
                <c:pt idx="1358">
                  <c:v>11331</c:v>
                </c:pt>
                <c:pt idx="1359">
                  <c:v>10580</c:v>
                </c:pt>
                <c:pt idx="1360">
                  <c:v>11622</c:v>
                </c:pt>
                <c:pt idx="1361">
                  <c:v>10877</c:v>
                </c:pt>
                <c:pt idx="1362">
                  <c:v>10705</c:v>
                </c:pt>
                <c:pt idx="1363">
                  <c:v>10845</c:v>
                </c:pt>
                <c:pt idx="1364">
                  <c:v>10515</c:v>
                </c:pt>
                <c:pt idx="1365">
                  <c:v>11265</c:v>
                </c:pt>
                <c:pt idx="1366">
                  <c:v>10619</c:v>
                </c:pt>
                <c:pt idx="1367">
                  <c:v>11240</c:v>
                </c:pt>
                <c:pt idx="1368">
                  <c:v>10589</c:v>
                </c:pt>
                <c:pt idx="1369">
                  <c:v>9848</c:v>
                </c:pt>
                <c:pt idx="1370">
                  <c:v>11232</c:v>
                </c:pt>
                <c:pt idx="1371">
                  <c:v>10790</c:v>
                </c:pt>
                <c:pt idx="1372">
                  <c:v>11239</c:v>
                </c:pt>
                <c:pt idx="1373">
                  <c:v>9960</c:v>
                </c:pt>
                <c:pt idx="1374">
                  <c:v>11519</c:v>
                </c:pt>
                <c:pt idx="1375">
                  <c:v>10654</c:v>
                </c:pt>
                <c:pt idx="1376">
                  <c:v>10801</c:v>
                </c:pt>
                <c:pt idx="1377">
                  <c:v>10729</c:v>
                </c:pt>
                <c:pt idx="1378">
                  <c:v>10362</c:v>
                </c:pt>
                <c:pt idx="1379">
                  <c:v>11164</c:v>
                </c:pt>
                <c:pt idx="1380">
                  <c:v>10535</c:v>
                </c:pt>
                <c:pt idx="1381">
                  <c:v>10528</c:v>
                </c:pt>
                <c:pt idx="1382">
                  <c:v>11701</c:v>
                </c:pt>
                <c:pt idx="1383">
                  <c:v>11758</c:v>
                </c:pt>
                <c:pt idx="1384">
                  <c:v>11233</c:v>
                </c:pt>
                <c:pt idx="1385">
                  <c:v>11067</c:v>
                </c:pt>
                <c:pt idx="1386">
                  <c:v>10447</c:v>
                </c:pt>
                <c:pt idx="1387">
                  <c:v>11489</c:v>
                </c:pt>
                <c:pt idx="1388">
                  <c:v>11092</c:v>
                </c:pt>
                <c:pt idx="1389">
                  <c:v>10569</c:v>
                </c:pt>
                <c:pt idx="1390">
                  <c:v>9917</c:v>
                </c:pt>
                <c:pt idx="1391">
                  <c:v>10982</c:v>
                </c:pt>
                <c:pt idx="1392">
                  <c:v>11046</c:v>
                </c:pt>
                <c:pt idx="1393">
                  <c:v>10075</c:v>
                </c:pt>
                <c:pt idx="1394">
                  <c:v>10784</c:v>
                </c:pt>
                <c:pt idx="1395">
                  <c:v>11171</c:v>
                </c:pt>
                <c:pt idx="1396">
                  <c:v>11361</c:v>
                </c:pt>
                <c:pt idx="1397">
                  <c:v>10723</c:v>
                </c:pt>
                <c:pt idx="1398">
                  <c:v>11218</c:v>
                </c:pt>
                <c:pt idx="1399">
                  <c:v>10767</c:v>
                </c:pt>
                <c:pt idx="1400">
                  <c:v>9856</c:v>
                </c:pt>
                <c:pt idx="1401">
                  <c:v>10011</c:v>
                </c:pt>
                <c:pt idx="1402">
                  <c:v>10055</c:v>
                </c:pt>
                <c:pt idx="1403">
                  <c:v>10895</c:v>
                </c:pt>
                <c:pt idx="1404">
                  <c:v>10168</c:v>
                </c:pt>
                <c:pt idx="1405">
                  <c:v>10727</c:v>
                </c:pt>
                <c:pt idx="1406">
                  <c:v>11197</c:v>
                </c:pt>
                <c:pt idx="1407">
                  <c:v>12430</c:v>
                </c:pt>
                <c:pt idx="1408">
                  <c:v>10622</c:v>
                </c:pt>
                <c:pt idx="1409">
                  <c:v>10483</c:v>
                </c:pt>
                <c:pt idx="1410">
                  <c:v>10253</c:v>
                </c:pt>
                <c:pt idx="1411">
                  <c:v>10608</c:v>
                </c:pt>
                <c:pt idx="1412">
                  <c:v>10617</c:v>
                </c:pt>
                <c:pt idx="1413">
                  <c:v>8747</c:v>
                </c:pt>
                <c:pt idx="1414">
                  <c:v>7742</c:v>
                </c:pt>
                <c:pt idx="1415">
                  <c:v>6192</c:v>
                </c:pt>
                <c:pt idx="1416">
                  <c:v>6392</c:v>
                </c:pt>
                <c:pt idx="1417">
                  <c:v>4251</c:v>
                </c:pt>
                <c:pt idx="1418">
                  <c:v>5145</c:v>
                </c:pt>
                <c:pt idx="1419">
                  <c:v>4614</c:v>
                </c:pt>
                <c:pt idx="1420">
                  <c:v>4795</c:v>
                </c:pt>
                <c:pt idx="1421">
                  <c:v>4847</c:v>
                </c:pt>
                <c:pt idx="1422">
                  <c:v>4751</c:v>
                </c:pt>
                <c:pt idx="1423">
                  <c:v>5080</c:v>
                </c:pt>
                <c:pt idx="1424">
                  <c:v>4792</c:v>
                </c:pt>
                <c:pt idx="1425">
                  <c:v>4213</c:v>
                </c:pt>
                <c:pt idx="1426">
                  <c:v>4714</c:v>
                </c:pt>
                <c:pt idx="1427">
                  <c:v>4222</c:v>
                </c:pt>
                <c:pt idx="1428">
                  <c:v>4696</c:v>
                </c:pt>
                <c:pt idx="1429">
                  <c:v>4343</c:v>
                </c:pt>
                <c:pt idx="1430">
                  <c:v>5021</c:v>
                </c:pt>
                <c:pt idx="1431">
                  <c:v>5062</c:v>
                </c:pt>
                <c:pt idx="1432">
                  <c:v>5392</c:v>
                </c:pt>
                <c:pt idx="1433">
                  <c:v>5719</c:v>
                </c:pt>
                <c:pt idx="1434">
                  <c:v>6247</c:v>
                </c:pt>
                <c:pt idx="1435">
                  <c:v>5425</c:v>
                </c:pt>
                <c:pt idx="1436">
                  <c:v>6094</c:v>
                </c:pt>
                <c:pt idx="1437">
                  <c:v>5363</c:v>
                </c:pt>
                <c:pt idx="1438">
                  <c:v>5521</c:v>
                </c:pt>
                <c:pt idx="1439">
                  <c:v>6030</c:v>
                </c:pt>
                <c:pt idx="1440">
                  <c:v>4808</c:v>
                </c:pt>
                <c:pt idx="1441">
                  <c:v>4839</c:v>
                </c:pt>
                <c:pt idx="1442">
                  <c:v>5519</c:v>
                </c:pt>
                <c:pt idx="1443">
                  <c:v>4973</c:v>
                </c:pt>
                <c:pt idx="1444">
                  <c:v>4884</c:v>
                </c:pt>
                <c:pt idx="1445">
                  <c:v>5263</c:v>
                </c:pt>
                <c:pt idx="1446">
                  <c:v>5343</c:v>
                </c:pt>
                <c:pt idx="1447">
                  <c:v>5206</c:v>
                </c:pt>
                <c:pt idx="1448">
                  <c:v>5999</c:v>
                </c:pt>
                <c:pt idx="1449">
                  <c:v>4441</c:v>
                </c:pt>
                <c:pt idx="1450">
                  <c:v>5410</c:v>
                </c:pt>
                <c:pt idx="1451">
                  <c:v>5299</c:v>
                </c:pt>
                <c:pt idx="1452">
                  <c:v>4767</c:v>
                </c:pt>
                <c:pt idx="1453">
                  <c:v>5019</c:v>
                </c:pt>
                <c:pt idx="1454">
                  <c:v>4761</c:v>
                </c:pt>
                <c:pt idx="1455">
                  <c:v>4432</c:v>
                </c:pt>
                <c:pt idx="1456">
                  <c:v>4831</c:v>
                </c:pt>
                <c:pt idx="1457">
                  <c:v>4797</c:v>
                </c:pt>
                <c:pt idx="1458">
                  <c:v>4758</c:v>
                </c:pt>
                <c:pt idx="1459">
                  <c:v>5185</c:v>
                </c:pt>
                <c:pt idx="1460">
                  <c:v>4266</c:v>
                </c:pt>
                <c:pt idx="1461">
                  <c:v>5184</c:v>
                </c:pt>
                <c:pt idx="1462">
                  <c:v>4082</c:v>
                </c:pt>
                <c:pt idx="1463">
                  <c:v>4093</c:v>
                </c:pt>
                <c:pt idx="1464">
                  <c:v>3961</c:v>
                </c:pt>
                <c:pt idx="1465">
                  <c:v>4514</c:v>
                </c:pt>
                <c:pt idx="1466">
                  <c:v>5399</c:v>
                </c:pt>
                <c:pt idx="1467">
                  <c:v>4241</c:v>
                </c:pt>
                <c:pt idx="1468">
                  <c:v>4892</c:v>
                </c:pt>
                <c:pt idx="1469">
                  <c:v>4240</c:v>
                </c:pt>
                <c:pt idx="1470">
                  <c:v>4516</c:v>
                </c:pt>
                <c:pt idx="1471">
                  <c:v>5555</c:v>
                </c:pt>
                <c:pt idx="1472">
                  <c:v>4222</c:v>
                </c:pt>
                <c:pt idx="1473">
                  <c:v>4189</c:v>
                </c:pt>
                <c:pt idx="1474">
                  <c:v>4928</c:v>
                </c:pt>
                <c:pt idx="1475">
                  <c:v>5236</c:v>
                </c:pt>
                <c:pt idx="1476">
                  <c:v>4337</c:v>
                </c:pt>
                <c:pt idx="1477">
                  <c:v>4355</c:v>
                </c:pt>
                <c:pt idx="1478">
                  <c:v>4801</c:v>
                </c:pt>
                <c:pt idx="1479">
                  <c:v>4782</c:v>
                </c:pt>
                <c:pt idx="1480">
                  <c:v>5117</c:v>
                </c:pt>
                <c:pt idx="1481">
                  <c:v>4593</c:v>
                </c:pt>
                <c:pt idx="1482">
                  <c:v>3889</c:v>
                </c:pt>
                <c:pt idx="1483">
                  <c:v>3876</c:v>
                </c:pt>
                <c:pt idx="1484">
                  <c:v>4224</c:v>
                </c:pt>
                <c:pt idx="1485">
                  <c:v>5086</c:v>
                </c:pt>
                <c:pt idx="1486">
                  <c:v>4216</c:v>
                </c:pt>
                <c:pt idx="1487">
                  <c:v>4300</c:v>
                </c:pt>
                <c:pt idx="1488">
                  <c:v>4769</c:v>
                </c:pt>
                <c:pt idx="1489">
                  <c:v>5082</c:v>
                </c:pt>
                <c:pt idx="1490">
                  <c:v>4145</c:v>
                </c:pt>
                <c:pt idx="1491">
                  <c:v>4332</c:v>
                </c:pt>
                <c:pt idx="1492">
                  <c:v>4245</c:v>
                </c:pt>
                <c:pt idx="1493">
                  <c:v>4717</c:v>
                </c:pt>
                <c:pt idx="1494">
                  <c:v>3840</c:v>
                </c:pt>
                <c:pt idx="1495">
                  <c:v>3796</c:v>
                </c:pt>
                <c:pt idx="1496">
                  <c:v>4259</c:v>
                </c:pt>
                <c:pt idx="1497">
                  <c:v>4711</c:v>
                </c:pt>
                <c:pt idx="1498">
                  <c:v>3654</c:v>
                </c:pt>
                <c:pt idx="1499">
                  <c:v>4166</c:v>
                </c:pt>
                <c:pt idx="1500">
                  <c:v>4526</c:v>
                </c:pt>
                <c:pt idx="1501">
                  <c:v>4108</c:v>
                </c:pt>
                <c:pt idx="1502">
                  <c:v>4404</c:v>
                </c:pt>
                <c:pt idx="1503">
                  <c:v>4913</c:v>
                </c:pt>
                <c:pt idx="1504">
                  <c:v>4639</c:v>
                </c:pt>
                <c:pt idx="1505">
                  <c:v>4324</c:v>
                </c:pt>
                <c:pt idx="1506">
                  <c:v>4138</c:v>
                </c:pt>
                <c:pt idx="1507">
                  <c:v>4314</c:v>
                </c:pt>
                <c:pt idx="1508">
                  <c:v>4908</c:v>
                </c:pt>
                <c:pt idx="1509">
                  <c:v>4435</c:v>
                </c:pt>
                <c:pt idx="1510">
                  <c:v>4427</c:v>
                </c:pt>
                <c:pt idx="1511">
                  <c:v>4204</c:v>
                </c:pt>
                <c:pt idx="1512">
                  <c:v>4522</c:v>
                </c:pt>
                <c:pt idx="1513">
                  <c:v>4911</c:v>
                </c:pt>
                <c:pt idx="1514">
                  <c:v>4731</c:v>
                </c:pt>
                <c:pt idx="1515">
                  <c:v>4448</c:v>
                </c:pt>
                <c:pt idx="1516">
                  <c:v>5166</c:v>
                </c:pt>
                <c:pt idx="1517">
                  <c:v>4927</c:v>
                </c:pt>
                <c:pt idx="1518">
                  <c:v>4316</c:v>
                </c:pt>
                <c:pt idx="1519">
                  <c:v>4720</c:v>
                </c:pt>
                <c:pt idx="1520">
                  <c:v>4432</c:v>
                </c:pt>
                <c:pt idx="1521">
                  <c:v>4430</c:v>
                </c:pt>
                <c:pt idx="1522">
                  <c:v>5031</c:v>
                </c:pt>
                <c:pt idx="1523">
                  <c:v>4533</c:v>
                </c:pt>
                <c:pt idx="1524">
                  <c:v>4417</c:v>
                </c:pt>
                <c:pt idx="1525">
                  <c:v>4656</c:v>
                </c:pt>
                <c:pt idx="1526">
                  <c:v>4616</c:v>
                </c:pt>
                <c:pt idx="1527">
                  <c:v>4926</c:v>
                </c:pt>
                <c:pt idx="1528">
                  <c:v>4085</c:v>
                </c:pt>
                <c:pt idx="1529">
                  <c:v>4895</c:v>
                </c:pt>
                <c:pt idx="1530">
                  <c:v>5011</c:v>
                </c:pt>
                <c:pt idx="1531">
                  <c:v>4854</c:v>
                </c:pt>
                <c:pt idx="1532">
                  <c:v>4832</c:v>
                </c:pt>
                <c:pt idx="1533">
                  <c:v>4165</c:v>
                </c:pt>
                <c:pt idx="1534">
                  <c:v>4470</c:v>
                </c:pt>
                <c:pt idx="1535">
                  <c:v>4466</c:v>
                </c:pt>
                <c:pt idx="1536">
                  <c:v>5298</c:v>
                </c:pt>
                <c:pt idx="1537">
                  <c:v>4348</c:v>
                </c:pt>
                <c:pt idx="1538">
                  <c:v>4427</c:v>
                </c:pt>
                <c:pt idx="1539">
                  <c:v>4734</c:v>
                </c:pt>
                <c:pt idx="1540">
                  <c:v>5034</c:v>
                </c:pt>
                <c:pt idx="1541">
                  <c:v>4620</c:v>
                </c:pt>
                <c:pt idx="1542">
                  <c:v>4443</c:v>
                </c:pt>
                <c:pt idx="1543">
                  <c:v>4706</c:v>
                </c:pt>
                <c:pt idx="1544">
                  <c:v>4779</c:v>
                </c:pt>
                <c:pt idx="1545">
                  <c:v>4096</c:v>
                </c:pt>
                <c:pt idx="1546">
                  <c:v>5173</c:v>
                </c:pt>
                <c:pt idx="1547">
                  <c:v>5094</c:v>
                </c:pt>
                <c:pt idx="1548">
                  <c:v>6142</c:v>
                </c:pt>
                <c:pt idx="1549">
                  <c:v>4634</c:v>
                </c:pt>
                <c:pt idx="1550">
                  <c:v>7126</c:v>
                </c:pt>
                <c:pt idx="1551">
                  <c:v>7320</c:v>
                </c:pt>
                <c:pt idx="1552">
                  <c:v>6365</c:v>
                </c:pt>
                <c:pt idx="1553">
                  <c:v>6747</c:v>
                </c:pt>
                <c:pt idx="1554">
                  <c:v>7305</c:v>
                </c:pt>
                <c:pt idx="1555">
                  <c:v>6694</c:v>
                </c:pt>
                <c:pt idx="1556">
                  <c:v>7028</c:v>
                </c:pt>
                <c:pt idx="1557">
                  <c:v>7405</c:v>
                </c:pt>
                <c:pt idx="1558">
                  <c:v>6718</c:v>
                </c:pt>
                <c:pt idx="1559">
                  <c:v>7167</c:v>
                </c:pt>
                <c:pt idx="1560">
                  <c:v>7102</c:v>
                </c:pt>
                <c:pt idx="1561">
                  <c:v>6243</c:v>
                </c:pt>
                <c:pt idx="1562">
                  <c:v>7492</c:v>
                </c:pt>
                <c:pt idx="1563">
                  <c:v>8112</c:v>
                </c:pt>
                <c:pt idx="1564">
                  <c:v>6982</c:v>
                </c:pt>
                <c:pt idx="1565">
                  <c:v>7185</c:v>
                </c:pt>
                <c:pt idx="1566">
                  <c:v>7555</c:v>
                </c:pt>
                <c:pt idx="1567">
                  <c:v>7228</c:v>
                </c:pt>
                <c:pt idx="1568">
                  <c:v>6530</c:v>
                </c:pt>
                <c:pt idx="1569">
                  <c:v>7404</c:v>
                </c:pt>
                <c:pt idx="1570">
                  <c:v>6929</c:v>
                </c:pt>
                <c:pt idx="1571">
                  <c:v>7239</c:v>
                </c:pt>
                <c:pt idx="1572">
                  <c:v>8219</c:v>
                </c:pt>
                <c:pt idx="1573">
                  <c:v>7796</c:v>
                </c:pt>
                <c:pt idx="1574">
                  <c:v>7533</c:v>
                </c:pt>
                <c:pt idx="1575">
                  <c:v>6897</c:v>
                </c:pt>
                <c:pt idx="1576">
                  <c:v>7196</c:v>
                </c:pt>
                <c:pt idx="1577">
                  <c:v>7391</c:v>
                </c:pt>
                <c:pt idx="1578">
                  <c:v>7095</c:v>
                </c:pt>
                <c:pt idx="1579">
                  <c:v>7337</c:v>
                </c:pt>
                <c:pt idx="1580">
                  <c:v>7696</c:v>
                </c:pt>
                <c:pt idx="1581">
                  <c:v>7494</c:v>
                </c:pt>
                <c:pt idx="1582">
                  <c:v>6884</c:v>
                </c:pt>
                <c:pt idx="1583">
                  <c:v>7401</c:v>
                </c:pt>
                <c:pt idx="1584">
                  <c:v>7135</c:v>
                </c:pt>
                <c:pt idx="1585">
                  <c:v>7704</c:v>
                </c:pt>
                <c:pt idx="1586">
                  <c:v>6648</c:v>
                </c:pt>
                <c:pt idx="1587">
                  <c:v>7902</c:v>
                </c:pt>
                <c:pt idx="1588">
                  <c:v>7849</c:v>
                </c:pt>
                <c:pt idx="1589">
                  <c:v>7082</c:v>
                </c:pt>
                <c:pt idx="1590">
                  <c:v>7324</c:v>
                </c:pt>
                <c:pt idx="1591">
                  <c:v>7892</c:v>
                </c:pt>
                <c:pt idx="1592">
                  <c:v>7182</c:v>
                </c:pt>
                <c:pt idx="1593">
                  <c:v>7093</c:v>
                </c:pt>
                <c:pt idx="1594">
                  <c:v>7536</c:v>
                </c:pt>
                <c:pt idx="1595">
                  <c:v>6776</c:v>
                </c:pt>
                <c:pt idx="1596">
                  <c:v>6544</c:v>
                </c:pt>
                <c:pt idx="1597">
                  <c:v>7699</c:v>
                </c:pt>
                <c:pt idx="1598">
                  <c:v>6887</c:v>
                </c:pt>
                <c:pt idx="1599">
                  <c:v>7036</c:v>
                </c:pt>
                <c:pt idx="1600">
                  <c:v>7151</c:v>
                </c:pt>
                <c:pt idx="1601">
                  <c:v>7820</c:v>
                </c:pt>
                <c:pt idx="1602">
                  <c:v>7567</c:v>
                </c:pt>
                <c:pt idx="1603">
                  <c:v>7986</c:v>
                </c:pt>
                <c:pt idx="1604">
                  <c:v>7072</c:v>
                </c:pt>
                <c:pt idx="1605">
                  <c:v>7167</c:v>
                </c:pt>
                <c:pt idx="1606">
                  <c:v>7338</c:v>
                </c:pt>
                <c:pt idx="1607">
                  <c:v>7699</c:v>
                </c:pt>
                <c:pt idx="1608">
                  <c:v>8224</c:v>
                </c:pt>
                <c:pt idx="1609">
                  <c:v>6815</c:v>
                </c:pt>
                <c:pt idx="1610">
                  <c:v>7108</c:v>
                </c:pt>
                <c:pt idx="1611">
                  <c:v>7931</c:v>
                </c:pt>
                <c:pt idx="1612">
                  <c:v>7317</c:v>
                </c:pt>
                <c:pt idx="1613">
                  <c:v>7563</c:v>
                </c:pt>
                <c:pt idx="1614">
                  <c:v>6172</c:v>
                </c:pt>
                <c:pt idx="1615">
                  <c:v>7920</c:v>
                </c:pt>
                <c:pt idx="1616">
                  <c:v>7656</c:v>
                </c:pt>
                <c:pt idx="1617">
                  <c:v>7721</c:v>
                </c:pt>
                <c:pt idx="1618">
                  <c:v>8375</c:v>
                </c:pt>
                <c:pt idx="1619">
                  <c:v>8001</c:v>
                </c:pt>
                <c:pt idx="1620">
                  <c:v>7635</c:v>
                </c:pt>
                <c:pt idx="1621">
                  <c:v>6957</c:v>
                </c:pt>
                <c:pt idx="1622">
                  <c:v>7424</c:v>
                </c:pt>
                <c:pt idx="1623">
                  <c:v>7348</c:v>
                </c:pt>
                <c:pt idx="1624">
                  <c:v>7440</c:v>
                </c:pt>
                <c:pt idx="1625">
                  <c:v>7701</c:v>
                </c:pt>
                <c:pt idx="1626">
                  <c:v>8015</c:v>
                </c:pt>
                <c:pt idx="1627">
                  <c:v>7228</c:v>
                </c:pt>
                <c:pt idx="1628">
                  <c:v>8009</c:v>
                </c:pt>
                <c:pt idx="1629">
                  <c:v>7478</c:v>
                </c:pt>
                <c:pt idx="1630">
                  <c:v>6733</c:v>
                </c:pt>
                <c:pt idx="1631">
                  <c:v>6848</c:v>
                </c:pt>
                <c:pt idx="1632">
                  <c:v>7946</c:v>
                </c:pt>
                <c:pt idx="1633">
                  <c:v>6888</c:v>
                </c:pt>
                <c:pt idx="1634">
                  <c:v>8007</c:v>
                </c:pt>
                <c:pt idx="1635">
                  <c:v>8411</c:v>
                </c:pt>
                <c:pt idx="1636">
                  <c:v>8360</c:v>
                </c:pt>
                <c:pt idx="1637">
                  <c:v>7345</c:v>
                </c:pt>
                <c:pt idx="1638">
                  <c:v>7222</c:v>
                </c:pt>
                <c:pt idx="1639">
                  <c:v>7777</c:v>
                </c:pt>
                <c:pt idx="1640">
                  <c:v>7721</c:v>
                </c:pt>
                <c:pt idx="1641">
                  <c:v>8424</c:v>
                </c:pt>
                <c:pt idx="1642">
                  <c:v>7646</c:v>
                </c:pt>
                <c:pt idx="1643">
                  <c:v>7335</c:v>
                </c:pt>
                <c:pt idx="1644">
                  <c:v>7923</c:v>
                </c:pt>
                <c:pt idx="1645">
                  <c:v>8160</c:v>
                </c:pt>
                <c:pt idx="1646">
                  <c:v>8014</c:v>
                </c:pt>
                <c:pt idx="1647">
                  <c:v>7413</c:v>
                </c:pt>
                <c:pt idx="1648">
                  <c:v>7918</c:v>
                </c:pt>
                <c:pt idx="1649">
                  <c:v>8016</c:v>
                </c:pt>
                <c:pt idx="1650">
                  <c:v>7656</c:v>
                </c:pt>
                <c:pt idx="1651">
                  <c:v>8066</c:v>
                </c:pt>
                <c:pt idx="1652">
                  <c:v>6697</c:v>
                </c:pt>
                <c:pt idx="1653">
                  <c:v>8231</c:v>
                </c:pt>
                <c:pt idx="1654">
                  <c:v>7653</c:v>
                </c:pt>
                <c:pt idx="1655">
                  <c:v>7301</c:v>
                </c:pt>
                <c:pt idx="1656">
                  <c:v>7871</c:v>
                </c:pt>
                <c:pt idx="1657">
                  <c:v>7526</c:v>
                </c:pt>
                <c:pt idx="1658">
                  <c:v>8016</c:v>
                </c:pt>
                <c:pt idx="1659">
                  <c:v>6866</c:v>
                </c:pt>
                <c:pt idx="1660">
                  <c:v>7960</c:v>
                </c:pt>
                <c:pt idx="1661">
                  <c:v>7878</c:v>
                </c:pt>
                <c:pt idx="1662">
                  <c:v>7952</c:v>
                </c:pt>
                <c:pt idx="1663">
                  <c:v>7884</c:v>
                </c:pt>
                <c:pt idx="1664">
                  <c:v>7895</c:v>
                </c:pt>
                <c:pt idx="1665">
                  <c:v>6854</c:v>
                </c:pt>
                <c:pt idx="1666">
                  <c:v>7375</c:v>
                </c:pt>
                <c:pt idx="1667">
                  <c:v>8470</c:v>
                </c:pt>
                <c:pt idx="1668">
                  <c:v>7836</c:v>
                </c:pt>
                <c:pt idx="1669">
                  <c:v>7325</c:v>
                </c:pt>
                <c:pt idx="1670">
                  <c:v>8005</c:v>
                </c:pt>
                <c:pt idx="1671">
                  <c:v>7605</c:v>
                </c:pt>
                <c:pt idx="1672">
                  <c:v>7047</c:v>
                </c:pt>
                <c:pt idx="1673">
                  <c:v>7363</c:v>
                </c:pt>
                <c:pt idx="1674">
                  <c:v>7743</c:v>
                </c:pt>
                <c:pt idx="1675">
                  <c:v>7327</c:v>
                </c:pt>
                <c:pt idx="1676">
                  <c:v>7411</c:v>
                </c:pt>
                <c:pt idx="1677">
                  <c:v>7531</c:v>
                </c:pt>
                <c:pt idx="1678">
                  <c:v>7423</c:v>
                </c:pt>
                <c:pt idx="1679">
                  <c:v>8075</c:v>
                </c:pt>
                <c:pt idx="1680">
                  <c:v>7580</c:v>
                </c:pt>
                <c:pt idx="1681">
                  <c:v>8080</c:v>
                </c:pt>
                <c:pt idx="1682">
                  <c:v>7734</c:v>
                </c:pt>
                <c:pt idx="1683">
                  <c:v>8452</c:v>
                </c:pt>
                <c:pt idx="1684">
                  <c:v>7532</c:v>
                </c:pt>
                <c:pt idx="1685">
                  <c:v>8849</c:v>
                </c:pt>
                <c:pt idx="1686">
                  <c:v>8270</c:v>
                </c:pt>
                <c:pt idx="1687">
                  <c:v>8036</c:v>
                </c:pt>
                <c:pt idx="1688">
                  <c:v>7672</c:v>
                </c:pt>
                <c:pt idx="1689">
                  <c:v>7394</c:v>
                </c:pt>
                <c:pt idx="1690">
                  <c:v>8549</c:v>
                </c:pt>
                <c:pt idx="1691">
                  <c:v>7306</c:v>
                </c:pt>
                <c:pt idx="1692">
                  <c:v>7677</c:v>
                </c:pt>
                <c:pt idx="1693">
                  <c:v>7062</c:v>
                </c:pt>
                <c:pt idx="1694">
                  <c:v>7534</c:v>
                </c:pt>
                <c:pt idx="1695">
                  <c:v>7144</c:v>
                </c:pt>
                <c:pt idx="1696">
                  <c:v>7402</c:v>
                </c:pt>
                <c:pt idx="1697">
                  <c:v>7658</c:v>
                </c:pt>
                <c:pt idx="1698">
                  <c:v>8280</c:v>
                </c:pt>
                <c:pt idx="1699">
                  <c:v>7994</c:v>
                </c:pt>
                <c:pt idx="1700">
                  <c:v>8251</c:v>
                </c:pt>
                <c:pt idx="1701">
                  <c:v>7783</c:v>
                </c:pt>
                <c:pt idx="1702">
                  <c:v>7268</c:v>
                </c:pt>
                <c:pt idx="1703">
                  <c:v>7689</c:v>
                </c:pt>
                <c:pt idx="1704">
                  <c:v>8006</c:v>
                </c:pt>
                <c:pt idx="1705">
                  <c:v>7641</c:v>
                </c:pt>
                <c:pt idx="1706">
                  <c:v>8508</c:v>
                </c:pt>
                <c:pt idx="1707">
                  <c:v>7856</c:v>
                </c:pt>
                <c:pt idx="1708">
                  <c:v>8214</c:v>
                </c:pt>
                <c:pt idx="1709">
                  <c:v>9007</c:v>
                </c:pt>
                <c:pt idx="1710">
                  <c:v>8600</c:v>
                </c:pt>
                <c:pt idx="1711">
                  <c:v>7452</c:v>
                </c:pt>
                <c:pt idx="1712">
                  <c:v>7651</c:v>
                </c:pt>
                <c:pt idx="1713">
                  <c:v>7483</c:v>
                </c:pt>
                <c:pt idx="1714">
                  <c:v>7583</c:v>
                </c:pt>
                <c:pt idx="1715">
                  <c:v>7073</c:v>
                </c:pt>
                <c:pt idx="1716">
                  <c:v>7647</c:v>
                </c:pt>
                <c:pt idx="1717">
                  <c:v>8645</c:v>
                </c:pt>
                <c:pt idx="1718">
                  <c:v>8430</c:v>
                </c:pt>
                <c:pt idx="1719">
                  <c:v>8666</c:v>
                </c:pt>
                <c:pt idx="1720">
                  <c:v>7916</c:v>
                </c:pt>
                <c:pt idx="1721">
                  <c:v>8325</c:v>
                </c:pt>
                <c:pt idx="1722">
                  <c:v>7696</c:v>
                </c:pt>
                <c:pt idx="1723">
                  <c:v>7532</c:v>
                </c:pt>
                <c:pt idx="1724">
                  <c:v>7368</c:v>
                </c:pt>
                <c:pt idx="1725">
                  <c:v>8558</c:v>
                </c:pt>
                <c:pt idx="1726">
                  <c:v>8575</c:v>
                </c:pt>
                <c:pt idx="1727">
                  <c:v>7733</c:v>
                </c:pt>
                <c:pt idx="1728">
                  <c:v>7665</c:v>
                </c:pt>
                <c:pt idx="1729">
                  <c:v>7817</c:v>
                </c:pt>
                <c:pt idx="1730">
                  <c:v>8130</c:v>
                </c:pt>
                <c:pt idx="1731">
                  <c:v>7673</c:v>
                </c:pt>
                <c:pt idx="1732">
                  <c:v>7975</c:v>
                </c:pt>
                <c:pt idx="1733">
                  <c:v>7034</c:v>
                </c:pt>
                <c:pt idx="1734">
                  <c:v>7664</c:v>
                </c:pt>
                <c:pt idx="1735">
                  <c:v>7479</c:v>
                </c:pt>
                <c:pt idx="1736">
                  <c:v>9182</c:v>
                </c:pt>
                <c:pt idx="1737">
                  <c:v>7575</c:v>
                </c:pt>
                <c:pt idx="1738">
                  <c:v>7572</c:v>
                </c:pt>
                <c:pt idx="1739">
                  <c:v>7865</c:v>
                </c:pt>
                <c:pt idx="1740">
                  <c:v>7945</c:v>
                </c:pt>
                <c:pt idx="1741">
                  <c:v>8367</c:v>
                </c:pt>
                <c:pt idx="1742">
                  <c:v>7971</c:v>
                </c:pt>
                <c:pt idx="1743">
                  <c:v>8177</c:v>
                </c:pt>
                <c:pt idx="1744">
                  <c:v>8410</c:v>
                </c:pt>
                <c:pt idx="1745">
                  <c:v>7698</c:v>
                </c:pt>
                <c:pt idx="1746">
                  <c:v>8736</c:v>
                </c:pt>
                <c:pt idx="1747">
                  <c:v>8771</c:v>
                </c:pt>
                <c:pt idx="1748">
                  <c:v>9203</c:v>
                </c:pt>
                <c:pt idx="1749">
                  <c:v>9248</c:v>
                </c:pt>
                <c:pt idx="1750">
                  <c:v>9305</c:v>
                </c:pt>
                <c:pt idx="1751">
                  <c:v>9268</c:v>
                </c:pt>
                <c:pt idx="1752">
                  <c:v>9545</c:v>
                </c:pt>
                <c:pt idx="1753">
                  <c:v>9368</c:v>
                </c:pt>
                <c:pt idx="1754">
                  <c:v>9938</c:v>
                </c:pt>
                <c:pt idx="1755">
                  <c:v>9759</c:v>
                </c:pt>
                <c:pt idx="1756">
                  <c:v>10297</c:v>
                </c:pt>
                <c:pt idx="1757">
                  <c:v>10023</c:v>
                </c:pt>
                <c:pt idx="1758">
                  <c:v>11198</c:v>
                </c:pt>
                <c:pt idx="1759">
                  <c:v>10660</c:v>
                </c:pt>
                <c:pt idx="1760">
                  <c:v>10353</c:v>
                </c:pt>
                <c:pt idx="1761">
                  <c:v>9714</c:v>
                </c:pt>
                <c:pt idx="1762">
                  <c:v>11777</c:v>
                </c:pt>
                <c:pt idx="1763">
                  <c:v>10109</c:v>
                </c:pt>
                <c:pt idx="1764">
                  <c:v>11027</c:v>
                </c:pt>
                <c:pt idx="1765">
                  <c:v>9952</c:v>
                </c:pt>
                <c:pt idx="1766">
                  <c:v>10604</c:v>
                </c:pt>
                <c:pt idx="1767">
                  <c:v>11370</c:v>
                </c:pt>
                <c:pt idx="1768">
                  <c:v>9531</c:v>
                </c:pt>
                <c:pt idx="1769">
                  <c:v>9863</c:v>
                </c:pt>
                <c:pt idx="1770">
                  <c:v>10247</c:v>
                </c:pt>
                <c:pt idx="1771">
                  <c:v>9504</c:v>
                </c:pt>
                <c:pt idx="1772">
                  <c:v>9189</c:v>
                </c:pt>
                <c:pt idx="1773">
                  <c:v>9816</c:v>
                </c:pt>
                <c:pt idx="1774">
                  <c:v>10438</c:v>
                </c:pt>
                <c:pt idx="1775">
                  <c:v>10647</c:v>
                </c:pt>
                <c:pt idx="1776">
                  <c:v>10034</c:v>
                </c:pt>
                <c:pt idx="1777">
                  <c:v>9809</c:v>
                </c:pt>
                <c:pt idx="1778">
                  <c:v>9501</c:v>
                </c:pt>
                <c:pt idx="1779">
                  <c:v>9219</c:v>
                </c:pt>
                <c:pt idx="1780">
                  <c:v>9655</c:v>
                </c:pt>
                <c:pt idx="1781">
                  <c:v>9962</c:v>
                </c:pt>
                <c:pt idx="1782">
                  <c:v>10867</c:v>
                </c:pt>
                <c:pt idx="1783">
                  <c:v>10164</c:v>
                </c:pt>
                <c:pt idx="1784">
                  <c:v>9749</c:v>
                </c:pt>
                <c:pt idx="1785">
                  <c:v>10745</c:v>
                </c:pt>
                <c:pt idx="1786">
                  <c:v>9902</c:v>
                </c:pt>
                <c:pt idx="1787">
                  <c:v>10363</c:v>
                </c:pt>
                <c:pt idx="1788">
                  <c:v>10691</c:v>
                </c:pt>
                <c:pt idx="1789">
                  <c:v>10480</c:v>
                </c:pt>
                <c:pt idx="1790">
                  <c:v>9634</c:v>
                </c:pt>
                <c:pt idx="1791">
                  <c:v>10024</c:v>
                </c:pt>
                <c:pt idx="1792">
                  <c:v>9231</c:v>
                </c:pt>
                <c:pt idx="1793">
                  <c:v>11060</c:v>
                </c:pt>
                <c:pt idx="1794">
                  <c:v>10077</c:v>
                </c:pt>
                <c:pt idx="1795">
                  <c:v>10514</c:v>
                </c:pt>
                <c:pt idx="1796">
                  <c:v>9762</c:v>
                </c:pt>
                <c:pt idx="1797">
                  <c:v>10007</c:v>
                </c:pt>
                <c:pt idx="1798">
                  <c:v>9725</c:v>
                </c:pt>
                <c:pt idx="1799">
                  <c:v>10117</c:v>
                </c:pt>
                <c:pt idx="1800">
                  <c:v>8957</c:v>
                </c:pt>
                <c:pt idx="1801">
                  <c:v>9175</c:v>
                </c:pt>
                <c:pt idx="1802">
                  <c:v>9084</c:v>
                </c:pt>
                <c:pt idx="1803">
                  <c:v>10162</c:v>
                </c:pt>
                <c:pt idx="1804">
                  <c:v>9852</c:v>
                </c:pt>
                <c:pt idx="1805">
                  <c:v>9329</c:v>
                </c:pt>
                <c:pt idx="1806">
                  <c:v>9481</c:v>
                </c:pt>
                <c:pt idx="1807">
                  <c:v>9550</c:v>
                </c:pt>
                <c:pt idx="1808">
                  <c:v>10011</c:v>
                </c:pt>
                <c:pt idx="1809">
                  <c:v>9152</c:v>
                </c:pt>
                <c:pt idx="1810">
                  <c:v>9504</c:v>
                </c:pt>
                <c:pt idx="1811">
                  <c:v>9253</c:v>
                </c:pt>
                <c:pt idx="1812">
                  <c:v>10533</c:v>
                </c:pt>
                <c:pt idx="1813">
                  <c:v>9202</c:v>
                </c:pt>
                <c:pt idx="1814">
                  <c:v>9166</c:v>
                </c:pt>
                <c:pt idx="1815">
                  <c:v>10369</c:v>
                </c:pt>
                <c:pt idx="1816">
                  <c:v>9345</c:v>
                </c:pt>
                <c:pt idx="1817">
                  <c:v>9336</c:v>
                </c:pt>
                <c:pt idx="1818">
                  <c:v>8675</c:v>
                </c:pt>
                <c:pt idx="1819">
                  <c:v>10184</c:v>
                </c:pt>
                <c:pt idx="1820">
                  <c:v>9028</c:v>
                </c:pt>
                <c:pt idx="1821">
                  <c:v>9358</c:v>
                </c:pt>
                <c:pt idx="1822">
                  <c:v>9186</c:v>
                </c:pt>
                <c:pt idx="1823">
                  <c:v>8501</c:v>
                </c:pt>
                <c:pt idx="1824">
                  <c:v>9294</c:v>
                </c:pt>
                <c:pt idx="1825">
                  <c:v>9365</c:v>
                </c:pt>
                <c:pt idx="1826">
                  <c:v>8759</c:v>
                </c:pt>
                <c:pt idx="1827">
                  <c:v>9239</c:v>
                </c:pt>
                <c:pt idx="1828">
                  <c:v>8818</c:v>
                </c:pt>
                <c:pt idx="1829">
                  <c:v>9154</c:v>
                </c:pt>
                <c:pt idx="1830">
                  <c:v>9277</c:v>
                </c:pt>
                <c:pt idx="1831">
                  <c:v>9209</c:v>
                </c:pt>
                <c:pt idx="1832">
                  <c:v>9433</c:v>
                </c:pt>
                <c:pt idx="1833">
                  <c:v>9936</c:v>
                </c:pt>
                <c:pt idx="1834">
                  <c:v>9468</c:v>
                </c:pt>
                <c:pt idx="1835">
                  <c:v>9204</c:v>
                </c:pt>
                <c:pt idx="1836">
                  <c:v>8304</c:v>
                </c:pt>
                <c:pt idx="1837">
                  <c:v>8677</c:v>
                </c:pt>
                <c:pt idx="1838">
                  <c:v>8833</c:v>
                </c:pt>
                <c:pt idx="1839">
                  <c:v>8568</c:v>
                </c:pt>
                <c:pt idx="1840">
                  <c:v>8372</c:v>
                </c:pt>
                <c:pt idx="1841">
                  <c:v>8250</c:v>
                </c:pt>
                <c:pt idx="1842">
                  <c:v>9544</c:v>
                </c:pt>
                <c:pt idx="1843">
                  <c:v>9192</c:v>
                </c:pt>
                <c:pt idx="1844">
                  <c:v>8029</c:v>
                </c:pt>
                <c:pt idx="1845">
                  <c:v>8300</c:v>
                </c:pt>
                <c:pt idx="1846">
                  <c:v>8440</c:v>
                </c:pt>
                <c:pt idx="1847">
                  <c:v>8802</c:v>
                </c:pt>
                <c:pt idx="1848">
                  <c:v>8774</c:v>
                </c:pt>
                <c:pt idx="1849">
                  <c:v>8186</c:v>
                </c:pt>
                <c:pt idx="1850">
                  <c:v>8403</c:v>
                </c:pt>
                <c:pt idx="1851">
                  <c:v>8058</c:v>
                </c:pt>
                <c:pt idx="1852">
                  <c:v>8053</c:v>
                </c:pt>
                <c:pt idx="1853">
                  <c:v>8498</c:v>
                </c:pt>
                <c:pt idx="1854">
                  <c:v>8846</c:v>
                </c:pt>
                <c:pt idx="1855">
                  <c:v>7754</c:v>
                </c:pt>
                <c:pt idx="1856">
                  <c:v>7606</c:v>
                </c:pt>
                <c:pt idx="1857">
                  <c:v>8685</c:v>
                </c:pt>
                <c:pt idx="1858">
                  <c:v>8455</c:v>
                </c:pt>
                <c:pt idx="1859">
                  <c:v>8945</c:v>
                </c:pt>
                <c:pt idx="1860">
                  <c:v>7773</c:v>
                </c:pt>
                <c:pt idx="1861">
                  <c:v>8627</c:v>
                </c:pt>
                <c:pt idx="1862">
                  <c:v>8739</c:v>
                </c:pt>
                <c:pt idx="1863">
                  <c:v>8459</c:v>
                </c:pt>
                <c:pt idx="1864">
                  <c:v>8570</c:v>
                </c:pt>
                <c:pt idx="1865">
                  <c:v>7249</c:v>
                </c:pt>
                <c:pt idx="1866">
                  <c:v>7715</c:v>
                </c:pt>
                <c:pt idx="1867">
                  <c:v>9053</c:v>
                </c:pt>
                <c:pt idx="1868">
                  <c:v>8554</c:v>
                </c:pt>
                <c:pt idx="1869">
                  <c:v>8772</c:v>
                </c:pt>
                <c:pt idx="1870">
                  <c:v>9288</c:v>
                </c:pt>
                <c:pt idx="1871">
                  <c:v>7840</c:v>
                </c:pt>
                <c:pt idx="1872">
                  <c:v>8392</c:v>
                </c:pt>
                <c:pt idx="1873">
                  <c:v>7506</c:v>
                </c:pt>
                <c:pt idx="1874">
                  <c:v>8907</c:v>
                </c:pt>
                <c:pt idx="1875">
                  <c:v>8135</c:v>
                </c:pt>
                <c:pt idx="1876">
                  <c:v>8583</c:v>
                </c:pt>
                <c:pt idx="1877">
                  <c:v>7690</c:v>
                </c:pt>
                <c:pt idx="1878">
                  <c:v>8320</c:v>
                </c:pt>
                <c:pt idx="1879">
                  <c:v>8190</c:v>
                </c:pt>
                <c:pt idx="1880">
                  <c:v>9504</c:v>
                </c:pt>
                <c:pt idx="1881">
                  <c:v>7756</c:v>
                </c:pt>
                <c:pt idx="1882">
                  <c:v>8961</c:v>
                </c:pt>
                <c:pt idx="1883">
                  <c:v>8226</c:v>
                </c:pt>
                <c:pt idx="1884">
                  <c:v>8814</c:v>
                </c:pt>
                <c:pt idx="1885">
                  <c:v>7929</c:v>
                </c:pt>
                <c:pt idx="1886">
                  <c:v>8476</c:v>
                </c:pt>
                <c:pt idx="1887">
                  <c:v>8070</c:v>
                </c:pt>
                <c:pt idx="1888">
                  <c:v>7553</c:v>
                </c:pt>
                <c:pt idx="1889">
                  <c:v>8261</c:v>
                </c:pt>
                <c:pt idx="1890">
                  <c:v>7903</c:v>
                </c:pt>
                <c:pt idx="1891">
                  <c:v>7659</c:v>
                </c:pt>
                <c:pt idx="1892">
                  <c:v>7433</c:v>
                </c:pt>
                <c:pt idx="1893">
                  <c:v>8828</c:v>
                </c:pt>
                <c:pt idx="1894">
                  <c:v>8313</c:v>
                </c:pt>
                <c:pt idx="1895">
                  <c:v>9310</c:v>
                </c:pt>
                <c:pt idx="1896">
                  <c:v>9992</c:v>
                </c:pt>
                <c:pt idx="1897">
                  <c:v>8275</c:v>
                </c:pt>
                <c:pt idx="1898">
                  <c:v>7778</c:v>
                </c:pt>
                <c:pt idx="1899">
                  <c:v>8390</c:v>
                </c:pt>
                <c:pt idx="1900">
                  <c:v>8796</c:v>
                </c:pt>
                <c:pt idx="1901">
                  <c:v>8672</c:v>
                </c:pt>
                <c:pt idx="1902">
                  <c:v>8275</c:v>
                </c:pt>
                <c:pt idx="1903">
                  <c:v>9311</c:v>
                </c:pt>
                <c:pt idx="1904">
                  <c:v>8129</c:v>
                </c:pt>
                <c:pt idx="1905">
                  <c:v>8162</c:v>
                </c:pt>
                <c:pt idx="1906">
                  <c:v>8466</c:v>
                </c:pt>
                <c:pt idx="1907">
                  <c:v>9057</c:v>
                </c:pt>
                <c:pt idx="1908">
                  <c:v>8627</c:v>
                </c:pt>
                <c:pt idx="1909">
                  <c:v>8929</c:v>
                </c:pt>
                <c:pt idx="1910">
                  <c:v>8911</c:v>
                </c:pt>
                <c:pt idx="1911">
                  <c:v>8284</c:v>
                </c:pt>
                <c:pt idx="1912">
                  <c:v>9112</c:v>
                </c:pt>
                <c:pt idx="1913">
                  <c:v>8606</c:v>
                </c:pt>
                <c:pt idx="1914">
                  <c:v>8727</c:v>
                </c:pt>
                <c:pt idx="1915">
                  <c:v>9606</c:v>
                </c:pt>
                <c:pt idx="1916">
                  <c:v>8153</c:v>
                </c:pt>
                <c:pt idx="1917">
                  <c:v>8308</c:v>
                </c:pt>
                <c:pt idx="1918">
                  <c:v>8213</c:v>
                </c:pt>
                <c:pt idx="1919">
                  <c:v>8509</c:v>
                </c:pt>
                <c:pt idx="1920">
                  <c:v>9603</c:v>
                </c:pt>
                <c:pt idx="1921">
                  <c:v>9026</c:v>
                </c:pt>
                <c:pt idx="1922">
                  <c:v>11408</c:v>
                </c:pt>
                <c:pt idx="1923">
                  <c:v>10941</c:v>
                </c:pt>
                <c:pt idx="1924">
                  <c:v>11971</c:v>
                </c:pt>
                <c:pt idx="1925">
                  <c:v>12489</c:v>
                </c:pt>
                <c:pt idx="1926">
                  <c:v>12544</c:v>
                </c:pt>
                <c:pt idx="1927">
                  <c:v>12094</c:v>
                </c:pt>
                <c:pt idx="1928">
                  <c:v>9618</c:v>
                </c:pt>
                <c:pt idx="1929">
                  <c:v>11436</c:v>
                </c:pt>
                <c:pt idx="1930">
                  <c:v>11329</c:v>
                </c:pt>
                <c:pt idx="1931">
                  <c:v>11471</c:v>
                </c:pt>
                <c:pt idx="1932">
                  <c:v>10770</c:v>
                </c:pt>
                <c:pt idx="1933">
                  <c:v>10937</c:v>
                </c:pt>
                <c:pt idx="1934">
                  <c:v>10410</c:v>
                </c:pt>
                <c:pt idx="1935">
                  <c:v>10132</c:v>
                </c:pt>
                <c:pt idx="1936">
                  <c:v>10255</c:v>
                </c:pt>
                <c:pt idx="1937">
                  <c:v>10908</c:v>
                </c:pt>
                <c:pt idx="1938">
                  <c:v>9757</c:v>
                </c:pt>
                <c:pt idx="1939">
                  <c:v>9409</c:v>
                </c:pt>
                <c:pt idx="1940">
                  <c:v>9899</c:v>
                </c:pt>
                <c:pt idx="1941">
                  <c:v>9562</c:v>
                </c:pt>
                <c:pt idx="1942">
                  <c:v>9974</c:v>
                </c:pt>
                <c:pt idx="1943">
                  <c:v>10235</c:v>
                </c:pt>
                <c:pt idx="1944">
                  <c:v>9728</c:v>
                </c:pt>
                <c:pt idx="1945">
                  <c:v>10242</c:v>
                </c:pt>
                <c:pt idx="1946">
                  <c:v>8439</c:v>
                </c:pt>
                <c:pt idx="1947">
                  <c:v>10629</c:v>
                </c:pt>
                <c:pt idx="1948">
                  <c:v>9771</c:v>
                </c:pt>
                <c:pt idx="1949">
                  <c:v>9282</c:v>
                </c:pt>
                <c:pt idx="1950">
                  <c:v>8259</c:v>
                </c:pt>
                <c:pt idx="1951">
                  <c:v>9949</c:v>
                </c:pt>
                <c:pt idx="1952">
                  <c:v>11377</c:v>
                </c:pt>
                <c:pt idx="1953">
                  <c:v>9580</c:v>
                </c:pt>
                <c:pt idx="1954">
                  <c:v>10039</c:v>
                </c:pt>
                <c:pt idx="1955">
                  <c:v>10232</c:v>
                </c:pt>
                <c:pt idx="1956">
                  <c:v>10543</c:v>
                </c:pt>
                <c:pt idx="1957">
                  <c:v>10411</c:v>
                </c:pt>
                <c:pt idx="1958">
                  <c:v>9567</c:v>
                </c:pt>
                <c:pt idx="1959">
                  <c:v>10990</c:v>
                </c:pt>
                <c:pt idx="1960">
                  <c:v>11693</c:v>
                </c:pt>
                <c:pt idx="1961">
                  <c:v>9491</c:v>
                </c:pt>
                <c:pt idx="1962">
                  <c:v>9107</c:v>
                </c:pt>
                <c:pt idx="1963">
                  <c:v>10386</c:v>
                </c:pt>
                <c:pt idx="1964">
                  <c:v>10384</c:v>
                </c:pt>
                <c:pt idx="1965">
                  <c:v>10800</c:v>
                </c:pt>
                <c:pt idx="1966">
                  <c:v>10224</c:v>
                </c:pt>
                <c:pt idx="1967">
                  <c:v>10865</c:v>
                </c:pt>
                <c:pt idx="1968">
                  <c:v>11513</c:v>
                </c:pt>
                <c:pt idx="1969">
                  <c:v>9454</c:v>
                </c:pt>
                <c:pt idx="1970">
                  <c:v>10026</c:v>
                </c:pt>
                <c:pt idx="1971">
                  <c:v>10357</c:v>
                </c:pt>
                <c:pt idx="1972">
                  <c:v>10433</c:v>
                </c:pt>
                <c:pt idx="1973">
                  <c:v>9342</c:v>
                </c:pt>
                <c:pt idx="1974">
                  <c:v>9949</c:v>
                </c:pt>
                <c:pt idx="1975">
                  <c:v>9464</c:v>
                </c:pt>
                <c:pt idx="1976">
                  <c:v>10006</c:v>
                </c:pt>
                <c:pt idx="1977">
                  <c:v>9866</c:v>
                </c:pt>
                <c:pt idx="1978">
                  <c:v>9938</c:v>
                </c:pt>
                <c:pt idx="1979">
                  <c:v>10074</c:v>
                </c:pt>
                <c:pt idx="1980">
                  <c:v>9303</c:v>
                </c:pt>
                <c:pt idx="1981">
                  <c:v>9396</c:v>
                </c:pt>
                <c:pt idx="1982">
                  <c:v>9878</c:v>
                </c:pt>
                <c:pt idx="1983">
                  <c:v>10676</c:v>
                </c:pt>
                <c:pt idx="1984">
                  <c:v>9246</c:v>
                </c:pt>
                <c:pt idx="1985">
                  <c:v>8540</c:v>
                </c:pt>
                <c:pt idx="1986">
                  <c:v>10339</c:v>
                </c:pt>
                <c:pt idx="1987">
                  <c:v>10664</c:v>
                </c:pt>
                <c:pt idx="1988">
                  <c:v>8346</c:v>
                </c:pt>
                <c:pt idx="1989">
                  <c:v>9408</c:v>
                </c:pt>
                <c:pt idx="1990">
                  <c:v>9392</c:v>
                </c:pt>
                <c:pt idx="1991">
                  <c:v>9292</c:v>
                </c:pt>
                <c:pt idx="1992">
                  <c:v>9067</c:v>
                </c:pt>
                <c:pt idx="1993">
                  <c:v>9152</c:v>
                </c:pt>
                <c:pt idx="1994">
                  <c:v>9255</c:v>
                </c:pt>
                <c:pt idx="1995">
                  <c:v>9465</c:v>
                </c:pt>
                <c:pt idx="1996">
                  <c:v>9225</c:v>
                </c:pt>
                <c:pt idx="1997">
                  <c:v>8485</c:v>
                </c:pt>
                <c:pt idx="1998">
                  <c:v>9221</c:v>
                </c:pt>
                <c:pt idx="1999">
                  <c:v>9336</c:v>
                </c:pt>
                <c:pt idx="2000">
                  <c:v>8759</c:v>
                </c:pt>
                <c:pt idx="2001">
                  <c:v>8767</c:v>
                </c:pt>
                <c:pt idx="2002">
                  <c:v>9093</c:v>
                </c:pt>
                <c:pt idx="2003">
                  <c:v>9360</c:v>
                </c:pt>
                <c:pt idx="2004">
                  <c:v>9409</c:v>
                </c:pt>
                <c:pt idx="2005">
                  <c:v>9394</c:v>
                </c:pt>
                <c:pt idx="2006">
                  <c:v>9141</c:v>
                </c:pt>
                <c:pt idx="2007">
                  <c:v>10677</c:v>
                </c:pt>
                <c:pt idx="2008">
                  <c:v>9673</c:v>
                </c:pt>
                <c:pt idx="2009">
                  <c:v>8846</c:v>
                </c:pt>
                <c:pt idx="2010">
                  <c:v>9446</c:v>
                </c:pt>
                <c:pt idx="2011">
                  <c:v>8477</c:v>
                </c:pt>
                <c:pt idx="2012">
                  <c:v>9798</c:v>
                </c:pt>
                <c:pt idx="2013">
                  <c:v>9167</c:v>
                </c:pt>
                <c:pt idx="2014">
                  <c:v>8931</c:v>
                </c:pt>
                <c:pt idx="2015">
                  <c:v>10204</c:v>
                </c:pt>
                <c:pt idx="2016">
                  <c:v>9539</c:v>
                </c:pt>
                <c:pt idx="2017">
                  <c:v>9778</c:v>
                </c:pt>
                <c:pt idx="2018">
                  <c:v>9005</c:v>
                </c:pt>
                <c:pt idx="2019">
                  <c:v>9152</c:v>
                </c:pt>
                <c:pt idx="2020">
                  <c:v>9432</c:v>
                </c:pt>
                <c:pt idx="2021">
                  <c:v>9738</c:v>
                </c:pt>
                <c:pt idx="2022">
                  <c:v>8490</c:v>
                </c:pt>
                <c:pt idx="2023">
                  <c:v>9186</c:v>
                </c:pt>
                <c:pt idx="2024">
                  <c:v>8826</c:v>
                </c:pt>
                <c:pt idx="2025">
                  <c:v>8516</c:v>
                </c:pt>
                <c:pt idx="2026">
                  <c:v>8700</c:v>
                </c:pt>
                <c:pt idx="2027">
                  <c:v>8632</c:v>
                </c:pt>
                <c:pt idx="2028">
                  <c:v>9528</c:v>
                </c:pt>
                <c:pt idx="2029">
                  <c:v>9319</c:v>
                </c:pt>
                <c:pt idx="2030">
                  <c:v>9026</c:v>
                </c:pt>
                <c:pt idx="2031">
                  <c:v>8471</c:v>
                </c:pt>
                <c:pt idx="2032">
                  <c:v>8505</c:v>
                </c:pt>
                <c:pt idx="2033">
                  <c:v>8487</c:v>
                </c:pt>
                <c:pt idx="2034">
                  <c:v>9224</c:v>
                </c:pt>
                <c:pt idx="2035">
                  <c:v>8501</c:v>
                </c:pt>
                <c:pt idx="2036">
                  <c:v>8540</c:v>
                </c:pt>
                <c:pt idx="2037">
                  <c:v>9519</c:v>
                </c:pt>
                <c:pt idx="2038">
                  <c:v>8641</c:v>
                </c:pt>
                <c:pt idx="2039">
                  <c:v>8893</c:v>
                </c:pt>
                <c:pt idx="2040">
                  <c:v>8617</c:v>
                </c:pt>
                <c:pt idx="2041">
                  <c:v>9321</c:v>
                </c:pt>
                <c:pt idx="2042">
                  <c:v>8687</c:v>
                </c:pt>
                <c:pt idx="2043">
                  <c:v>9201</c:v>
                </c:pt>
                <c:pt idx="2044">
                  <c:v>9891</c:v>
                </c:pt>
                <c:pt idx="2045">
                  <c:v>10190</c:v>
                </c:pt>
                <c:pt idx="2046">
                  <c:v>10594</c:v>
                </c:pt>
                <c:pt idx="2047">
                  <c:v>11416</c:v>
                </c:pt>
                <c:pt idx="2048">
                  <c:v>12014</c:v>
                </c:pt>
                <c:pt idx="2049">
                  <c:v>13450</c:v>
                </c:pt>
                <c:pt idx="2050">
                  <c:v>12432</c:v>
                </c:pt>
                <c:pt idx="2051">
                  <c:v>13517</c:v>
                </c:pt>
                <c:pt idx="2052">
                  <c:v>15251</c:v>
                </c:pt>
                <c:pt idx="2053">
                  <c:v>13886</c:v>
                </c:pt>
                <c:pt idx="2054">
                  <c:v>16582</c:v>
                </c:pt>
                <c:pt idx="2055">
                  <c:v>15416</c:v>
                </c:pt>
                <c:pt idx="2056">
                  <c:v>15634</c:v>
                </c:pt>
                <c:pt idx="2057">
                  <c:v>15362</c:v>
                </c:pt>
                <c:pt idx="2058">
                  <c:v>16326</c:v>
                </c:pt>
                <c:pt idx="2059">
                  <c:v>16505</c:v>
                </c:pt>
                <c:pt idx="2060">
                  <c:v>17453</c:v>
                </c:pt>
                <c:pt idx="2061">
                  <c:v>15993</c:v>
                </c:pt>
                <c:pt idx="2062">
                  <c:v>16670</c:v>
                </c:pt>
                <c:pt idx="2063">
                  <c:v>17005</c:v>
                </c:pt>
                <c:pt idx="2064">
                  <c:v>17046</c:v>
                </c:pt>
                <c:pt idx="2065">
                  <c:v>18074</c:v>
                </c:pt>
                <c:pt idx="2066">
                  <c:v>20219</c:v>
                </c:pt>
                <c:pt idx="2067">
                  <c:v>20569</c:v>
                </c:pt>
                <c:pt idx="2068">
                  <c:v>26439</c:v>
                </c:pt>
                <c:pt idx="2069">
                  <c:v>31444</c:v>
                </c:pt>
                <c:pt idx="2070">
                  <c:v>36326</c:v>
                </c:pt>
                <c:pt idx="2071">
                  <c:v>40652</c:v>
                </c:pt>
                <c:pt idx="2072">
                  <c:v>43417</c:v>
                </c:pt>
                <c:pt idx="2073">
                  <c:v>39569</c:v>
                </c:pt>
                <c:pt idx="2074">
                  <c:v>37754</c:v>
                </c:pt>
                <c:pt idx="2075">
                  <c:v>35551</c:v>
                </c:pt>
                <c:pt idx="2076">
                  <c:v>32510</c:v>
                </c:pt>
                <c:pt idx="2077">
                  <c:v>30895</c:v>
                </c:pt>
                <c:pt idx="2078">
                  <c:v>28535</c:v>
                </c:pt>
                <c:pt idx="2079">
                  <c:v>27748</c:v>
                </c:pt>
                <c:pt idx="2080">
                  <c:v>28282</c:v>
                </c:pt>
                <c:pt idx="2081">
                  <c:v>26822</c:v>
                </c:pt>
                <c:pt idx="2082">
                  <c:v>28791</c:v>
                </c:pt>
                <c:pt idx="2083">
                  <c:v>25339</c:v>
                </c:pt>
                <c:pt idx="2084">
                  <c:v>26025</c:v>
                </c:pt>
                <c:pt idx="2085">
                  <c:v>27069</c:v>
                </c:pt>
                <c:pt idx="2086">
                  <c:v>26643</c:v>
                </c:pt>
                <c:pt idx="2087">
                  <c:v>25888</c:v>
                </c:pt>
                <c:pt idx="2088">
                  <c:v>26561</c:v>
                </c:pt>
                <c:pt idx="2089">
                  <c:v>24108</c:v>
                </c:pt>
                <c:pt idx="2090">
                  <c:v>24588</c:v>
                </c:pt>
                <c:pt idx="2091">
                  <c:v>26181</c:v>
                </c:pt>
                <c:pt idx="2092">
                  <c:v>27052</c:v>
                </c:pt>
                <c:pt idx="2093">
                  <c:v>24306</c:v>
                </c:pt>
                <c:pt idx="2094">
                  <c:v>23993</c:v>
                </c:pt>
                <c:pt idx="2095">
                  <c:v>23796</c:v>
                </c:pt>
                <c:pt idx="2096">
                  <c:v>23385</c:v>
                </c:pt>
                <c:pt idx="2097">
                  <c:v>23703</c:v>
                </c:pt>
                <c:pt idx="2098">
                  <c:v>23844</c:v>
                </c:pt>
                <c:pt idx="2099">
                  <c:v>24367</c:v>
                </c:pt>
                <c:pt idx="2100">
                  <c:v>23248</c:v>
                </c:pt>
                <c:pt idx="2101">
                  <c:v>21386</c:v>
                </c:pt>
                <c:pt idx="2102">
                  <c:v>23218</c:v>
                </c:pt>
                <c:pt idx="2103">
                  <c:v>20415</c:v>
                </c:pt>
                <c:pt idx="2104">
                  <c:v>14783</c:v>
                </c:pt>
                <c:pt idx="2105">
                  <c:v>13362</c:v>
                </c:pt>
                <c:pt idx="2106">
                  <c:v>9908</c:v>
                </c:pt>
                <c:pt idx="2107">
                  <c:v>9387</c:v>
                </c:pt>
                <c:pt idx="2108">
                  <c:v>9563</c:v>
                </c:pt>
                <c:pt idx="2109">
                  <c:v>8596</c:v>
                </c:pt>
                <c:pt idx="2110">
                  <c:v>7949</c:v>
                </c:pt>
                <c:pt idx="2111">
                  <c:v>8817</c:v>
                </c:pt>
                <c:pt idx="2112">
                  <c:v>7817</c:v>
                </c:pt>
                <c:pt idx="2113">
                  <c:v>8904</c:v>
                </c:pt>
                <c:pt idx="2114">
                  <c:v>8699</c:v>
                </c:pt>
                <c:pt idx="2115">
                  <c:v>8807</c:v>
                </c:pt>
                <c:pt idx="2116">
                  <c:v>8091</c:v>
                </c:pt>
                <c:pt idx="2117">
                  <c:v>7708</c:v>
                </c:pt>
                <c:pt idx="2118">
                  <c:v>8335</c:v>
                </c:pt>
                <c:pt idx="2119">
                  <c:v>9281</c:v>
                </c:pt>
                <c:pt idx="2120">
                  <c:v>8160</c:v>
                </c:pt>
                <c:pt idx="2121">
                  <c:v>8011</c:v>
                </c:pt>
                <c:pt idx="2122">
                  <c:v>8339</c:v>
                </c:pt>
                <c:pt idx="2123">
                  <c:v>7302</c:v>
                </c:pt>
                <c:pt idx="2124">
                  <c:v>7858</c:v>
                </c:pt>
                <c:pt idx="2125">
                  <c:v>8805</c:v>
                </c:pt>
                <c:pt idx="2126">
                  <c:v>7796</c:v>
                </c:pt>
                <c:pt idx="2127">
                  <c:v>8352</c:v>
                </c:pt>
                <c:pt idx="2128">
                  <c:v>9653</c:v>
                </c:pt>
                <c:pt idx="2129">
                  <c:v>10132</c:v>
                </c:pt>
                <c:pt idx="2130">
                  <c:v>13419</c:v>
                </c:pt>
                <c:pt idx="2131">
                  <c:v>15885</c:v>
                </c:pt>
                <c:pt idx="2132">
                  <c:v>18521</c:v>
                </c:pt>
                <c:pt idx="2133">
                  <c:v>22978</c:v>
                </c:pt>
                <c:pt idx="2134">
                  <c:v>25703</c:v>
                </c:pt>
                <c:pt idx="2135">
                  <c:v>26836</c:v>
                </c:pt>
                <c:pt idx="2136">
                  <c:v>26801</c:v>
                </c:pt>
                <c:pt idx="2137">
                  <c:v>29653</c:v>
                </c:pt>
                <c:pt idx="2138">
                  <c:v>29496</c:v>
                </c:pt>
                <c:pt idx="2139">
                  <c:v>29655</c:v>
                </c:pt>
                <c:pt idx="2140">
                  <c:v>30737</c:v>
                </c:pt>
                <c:pt idx="2141">
                  <c:v>31062</c:v>
                </c:pt>
                <c:pt idx="2142">
                  <c:v>31752</c:v>
                </c:pt>
                <c:pt idx="2143">
                  <c:v>32307</c:v>
                </c:pt>
                <c:pt idx="2144">
                  <c:v>33371</c:v>
                </c:pt>
                <c:pt idx="2145">
                  <c:v>34381</c:v>
                </c:pt>
                <c:pt idx="2146">
                  <c:v>34021</c:v>
                </c:pt>
                <c:pt idx="2147">
                  <c:v>35159</c:v>
                </c:pt>
                <c:pt idx="2148">
                  <c:v>36492</c:v>
                </c:pt>
                <c:pt idx="2149">
                  <c:v>33662</c:v>
                </c:pt>
                <c:pt idx="2150">
                  <c:v>30900</c:v>
                </c:pt>
                <c:pt idx="2151">
                  <c:v>29000</c:v>
                </c:pt>
                <c:pt idx="2152">
                  <c:v>34293</c:v>
                </c:pt>
                <c:pt idx="2153">
                  <c:v>30343</c:v>
                </c:pt>
                <c:pt idx="2154">
                  <c:v>31998</c:v>
                </c:pt>
                <c:pt idx="2155">
                  <c:v>30478</c:v>
                </c:pt>
                <c:pt idx="2156">
                  <c:v>31981</c:v>
                </c:pt>
                <c:pt idx="2157">
                  <c:v>32524</c:v>
                </c:pt>
                <c:pt idx="2158">
                  <c:v>29480</c:v>
                </c:pt>
                <c:pt idx="2159">
                  <c:v>32087</c:v>
                </c:pt>
                <c:pt idx="2160">
                  <c:v>30207</c:v>
                </c:pt>
                <c:pt idx="2161">
                  <c:v>27957</c:v>
                </c:pt>
                <c:pt idx="2162">
                  <c:v>28687</c:v>
                </c:pt>
                <c:pt idx="2163">
                  <c:v>27861</c:v>
                </c:pt>
                <c:pt idx="2164">
                  <c:v>30082</c:v>
                </c:pt>
                <c:pt idx="2165">
                  <c:v>25840</c:v>
                </c:pt>
                <c:pt idx="2166">
                  <c:v>28583</c:v>
                </c:pt>
                <c:pt idx="2167">
                  <c:v>28815</c:v>
                </c:pt>
                <c:pt idx="2168">
                  <c:v>29378</c:v>
                </c:pt>
                <c:pt idx="2169">
                  <c:v>27246</c:v>
                </c:pt>
                <c:pt idx="2170">
                  <c:v>27697</c:v>
                </c:pt>
                <c:pt idx="2171">
                  <c:v>29066</c:v>
                </c:pt>
                <c:pt idx="2172">
                  <c:v>26040</c:v>
                </c:pt>
                <c:pt idx="2173">
                  <c:v>25938</c:v>
                </c:pt>
                <c:pt idx="2174">
                  <c:v>27823</c:v>
                </c:pt>
                <c:pt idx="2175">
                  <c:v>26259</c:v>
                </c:pt>
                <c:pt idx="2176">
                  <c:v>23682</c:v>
                </c:pt>
                <c:pt idx="2177">
                  <c:v>24704</c:v>
                </c:pt>
                <c:pt idx="2178">
                  <c:v>24874</c:v>
                </c:pt>
                <c:pt idx="2179">
                  <c:v>26820</c:v>
                </c:pt>
                <c:pt idx="2180">
                  <c:v>25453</c:v>
                </c:pt>
                <c:pt idx="2181">
                  <c:v>25783</c:v>
                </c:pt>
                <c:pt idx="2182">
                  <c:v>24724</c:v>
                </c:pt>
                <c:pt idx="2183">
                  <c:v>24965</c:v>
                </c:pt>
                <c:pt idx="2184">
                  <c:v>26552</c:v>
                </c:pt>
                <c:pt idx="2185">
                  <c:v>26153</c:v>
                </c:pt>
                <c:pt idx="2186">
                  <c:v>27582</c:v>
                </c:pt>
                <c:pt idx="2187">
                  <c:v>26664</c:v>
                </c:pt>
                <c:pt idx="2188">
                  <c:v>27779</c:v>
                </c:pt>
                <c:pt idx="2189">
                  <c:v>28818</c:v>
                </c:pt>
                <c:pt idx="2190">
                  <c:v>28713</c:v>
                </c:pt>
                <c:pt idx="2191">
                  <c:v>27644</c:v>
                </c:pt>
                <c:pt idx="2192">
                  <c:v>27805</c:v>
                </c:pt>
                <c:pt idx="2193">
                  <c:v>28767</c:v>
                </c:pt>
                <c:pt idx="2194">
                  <c:v>29282</c:v>
                </c:pt>
                <c:pt idx="2195">
                  <c:v>28498</c:v>
                </c:pt>
                <c:pt idx="2196">
                  <c:v>29485</c:v>
                </c:pt>
                <c:pt idx="2197">
                  <c:v>31636</c:v>
                </c:pt>
                <c:pt idx="2198">
                  <c:v>28451</c:v>
                </c:pt>
                <c:pt idx="2199">
                  <c:v>29744</c:v>
                </c:pt>
                <c:pt idx="2200">
                  <c:v>30615</c:v>
                </c:pt>
                <c:pt idx="2201">
                  <c:v>31471</c:v>
                </c:pt>
                <c:pt idx="2202">
                  <c:v>32926</c:v>
                </c:pt>
                <c:pt idx="2203">
                  <c:v>34168</c:v>
                </c:pt>
                <c:pt idx="2204">
                  <c:v>33083</c:v>
                </c:pt>
                <c:pt idx="2205">
                  <c:v>30988</c:v>
                </c:pt>
                <c:pt idx="2206">
                  <c:v>32196</c:v>
                </c:pt>
                <c:pt idx="2207">
                  <c:v>32925</c:v>
                </c:pt>
                <c:pt idx="2208">
                  <c:v>32149</c:v>
                </c:pt>
                <c:pt idx="2209">
                  <c:v>33949</c:v>
                </c:pt>
                <c:pt idx="2210">
                  <c:v>34350</c:v>
                </c:pt>
                <c:pt idx="2211">
                  <c:v>34819</c:v>
                </c:pt>
                <c:pt idx="2212">
                  <c:v>33688</c:v>
                </c:pt>
                <c:pt idx="2213">
                  <c:v>32053</c:v>
                </c:pt>
                <c:pt idx="2214">
                  <c:v>32094</c:v>
                </c:pt>
                <c:pt idx="2215">
                  <c:v>32857</c:v>
                </c:pt>
                <c:pt idx="2216">
                  <c:v>33114</c:v>
                </c:pt>
                <c:pt idx="2217">
                  <c:v>31984</c:v>
                </c:pt>
                <c:pt idx="2218">
                  <c:v>33573</c:v>
                </c:pt>
                <c:pt idx="2219">
                  <c:v>32565</c:v>
                </c:pt>
                <c:pt idx="2220">
                  <c:v>33093</c:v>
                </c:pt>
                <c:pt idx="2221">
                  <c:v>30665</c:v>
                </c:pt>
                <c:pt idx="2222">
                  <c:v>33486</c:v>
                </c:pt>
                <c:pt idx="2223">
                  <c:v>31361</c:v>
                </c:pt>
                <c:pt idx="2224">
                  <c:v>31165</c:v>
                </c:pt>
                <c:pt idx="2225">
                  <c:v>30377</c:v>
                </c:pt>
                <c:pt idx="2226">
                  <c:v>32199</c:v>
                </c:pt>
                <c:pt idx="2227">
                  <c:v>32007</c:v>
                </c:pt>
                <c:pt idx="2228">
                  <c:v>32460</c:v>
                </c:pt>
                <c:pt idx="2229">
                  <c:v>30787</c:v>
                </c:pt>
                <c:pt idx="2230">
                  <c:v>32270</c:v>
                </c:pt>
                <c:pt idx="2231">
                  <c:v>30803</c:v>
                </c:pt>
                <c:pt idx="2232">
                  <c:v>29162</c:v>
                </c:pt>
                <c:pt idx="2233">
                  <c:v>30675</c:v>
                </c:pt>
                <c:pt idx="2234">
                  <c:v>30391</c:v>
                </c:pt>
                <c:pt idx="2235">
                  <c:v>29047</c:v>
                </c:pt>
                <c:pt idx="2236">
                  <c:v>30542</c:v>
                </c:pt>
                <c:pt idx="2237">
                  <c:v>31321</c:v>
                </c:pt>
                <c:pt idx="2238">
                  <c:v>31199</c:v>
                </c:pt>
                <c:pt idx="2239">
                  <c:v>30293</c:v>
                </c:pt>
                <c:pt idx="2240">
                  <c:v>28911</c:v>
                </c:pt>
                <c:pt idx="2241">
                  <c:v>31452</c:v>
                </c:pt>
                <c:pt idx="2242">
                  <c:v>32557</c:v>
                </c:pt>
                <c:pt idx="2243">
                  <c:v>29103</c:v>
                </c:pt>
                <c:pt idx="2244">
                  <c:v>30647</c:v>
                </c:pt>
                <c:pt idx="2245">
                  <c:v>28896</c:v>
                </c:pt>
                <c:pt idx="2246">
                  <c:v>31162</c:v>
                </c:pt>
                <c:pt idx="2247">
                  <c:v>27746</c:v>
                </c:pt>
                <c:pt idx="2248">
                  <c:v>29717</c:v>
                </c:pt>
                <c:pt idx="2249">
                  <c:v>30356</c:v>
                </c:pt>
                <c:pt idx="2250">
                  <c:v>27925</c:v>
                </c:pt>
                <c:pt idx="2251">
                  <c:v>31085</c:v>
                </c:pt>
                <c:pt idx="2252">
                  <c:v>29408</c:v>
                </c:pt>
                <c:pt idx="2253">
                  <c:v>29966</c:v>
                </c:pt>
                <c:pt idx="2254">
                  <c:v>28341</c:v>
                </c:pt>
                <c:pt idx="2255">
                  <c:v>30530</c:v>
                </c:pt>
                <c:pt idx="2256">
                  <c:v>29039</c:v>
                </c:pt>
                <c:pt idx="2257">
                  <c:v>30125</c:v>
                </c:pt>
                <c:pt idx="2258">
                  <c:v>30784</c:v>
                </c:pt>
                <c:pt idx="2259">
                  <c:v>27755</c:v>
                </c:pt>
                <c:pt idx="2260">
                  <c:v>29871</c:v>
                </c:pt>
                <c:pt idx="2261">
                  <c:v>28524</c:v>
                </c:pt>
                <c:pt idx="2262">
                  <c:v>28194</c:v>
                </c:pt>
                <c:pt idx="2263">
                  <c:v>29702</c:v>
                </c:pt>
                <c:pt idx="2264">
                  <c:v>28592</c:v>
                </c:pt>
                <c:pt idx="2265">
                  <c:v>27988</c:v>
                </c:pt>
                <c:pt idx="2266">
                  <c:v>28835</c:v>
                </c:pt>
                <c:pt idx="2267">
                  <c:v>29425</c:v>
                </c:pt>
                <c:pt idx="2268">
                  <c:v>28338</c:v>
                </c:pt>
                <c:pt idx="2269">
                  <c:v>29116</c:v>
                </c:pt>
                <c:pt idx="2270">
                  <c:v>27874</c:v>
                </c:pt>
                <c:pt idx="2271">
                  <c:v>29758</c:v>
                </c:pt>
                <c:pt idx="2272">
                  <c:v>29352</c:v>
                </c:pt>
                <c:pt idx="2273">
                  <c:v>27837</c:v>
                </c:pt>
                <c:pt idx="2274">
                  <c:v>30323</c:v>
                </c:pt>
                <c:pt idx="2275">
                  <c:v>29189</c:v>
                </c:pt>
                <c:pt idx="2276">
                  <c:v>28047</c:v>
                </c:pt>
                <c:pt idx="2277">
                  <c:v>28394</c:v>
                </c:pt>
                <c:pt idx="2278">
                  <c:v>27308</c:v>
                </c:pt>
                <c:pt idx="2279">
                  <c:v>28659</c:v>
                </c:pt>
                <c:pt idx="2280">
                  <c:v>27124</c:v>
                </c:pt>
                <c:pt idx="2281">
                  <c:v>28684</c:v>
                </c:pt>
                <c:pt idx="2282">
                  <c:v>28778</c:v>
                </c:pt>
                <c:pt idx="2283">
                  <c:v>29393</c:v>
                </c:pt>
                <c:pt idx="2284">
                  <c:v>24916</c:v>
                </c:pt>
                <c:pt idx="2285">
                  <c:v>25247</c:v>
                </c:pt>
                <c:pt idx="2286">
                  <c:v>26109</c:v>
                </c:pt>
                <c:pt idx="2287">
                  <c:v>25279</c:v>
                </c:pt>
                <c:pt idx="2288">
                  <c:v>25474</c:v>
                </c:pt>
                <c:pt idx="2289">
                  <c:v>27952</c:v>
                </c:pt>
                <c:pt idx="2290">
                  <c:v>24591</c:v>
                </c:pt>
                <c:pt idx="2291">
                  <c:v>28293</c:v>
                </c:pt>
                <c:pt idx="2292">
                  <c:v>27102</c:v>
                </c:pt>
                <c:pt idx="2293">
                  <c:v>27023</c:v>
                </c:pt>
                <c:pt idx="2294">
                  <c:v>27974</c:v>
                </c:pt>
                <c:pt idx="2295">
                  <c:v>28269</c:v>
                </c:pt>
                <c:pt idx="2296">
                  <c:v>26373</c:v>
                </c:pt>
                <c:pt idx="2297">
                  <c:v>26820</c:v>
                </c:pt>
                <c:pt idx="2298">
                  <c:v>26572</c:v>
                </c:pt>
                <c:pt idx="2299">
                  <c:v>26117</c:v>
                </c:pt>
                <c:pt idx="2300">
                  <c:v>26217</c:v>
                </c:pt>
                <c:pt idx="2301">
                  <c:v>25868</c:v>
                </c:pt>
                <c:pt idx="2302">
                  <c:v>24321</c:v>
                </c:pt>
                <c:pt idx="2303">
                  <c:v>23509</c:v>
                </c:pt>
                <c:pt idx="2304">
                  <c:v>24418</c:v>
                </c:pt>
                <c:pt idx="2305">
                  <c:v>25471</c:v>
                </c:pt>
                <c:pt idx="2306">
                  <c:v>27235</c:v>
                </c:pt>
                <c:pt idx="2307">
                  <c:v>23625</c:v>
                </c:pt>
                <c:pt idx="2308">
                  <c:v>25649</c:v>
                </c:pt>
                <c:pt idx="2309">
                  <c:v>22641</c:v>
                </c:pt>
                <c:pt idx="2310">
                  <c:v>23812</c:v>
                </c:pt>
                <c:pt idx="2311">
                  <c:v>24120</c:v>
                </c:pt>
                <c:pt idx="2312">
                  <c:v>25616</c:v>
                </c:pt>
                <c:pt idx="2313">
                  <c:v>24039</c:v>
                </c:pt>
                <c:pt idx="2314">
                  <c:v>25091</c:v>
                </c:pt>
                <c:pt idx="2315">
                  <c:v>23583</c:v>
                </c:pt>
                <c:pt idx="2316">
                  <c:v>22973</c:v>
                </c:pt>
                <c:pt idx="2317">
                  <c:v>23038</c:v>
                </c:pt>
                <c:pt idx="2318">
                  <c:v>23314</c:v>
                </c:pt>
                <c:pt idx="2319">
                  <c:v>24793</c:v>
                </c:pt>
                <c:pt idx="2320">
                  <c:v>24194</c:v>
                </c:pt>
                <c:pt idx="2321">
                  <c:v>21111</c:v>
                </c:pt>
                <c:pt idx="2322">
                  <c:v>22330</c:v>
                </c:pt>
                <c:pt idx="2323">
                  <c:v>23040</c:v>
                </c:pt>
                <c:pt idx="2324">
                  <c:v>24187</c:v>
                </c:pt>
                <c:pt idx="2325">
                  <c:v>24492</c:v>
                </c:pt>
                <c:pt idx="2326">
                  <c:v>22534</c:v>
                </c:pt>
                <c:pt idx="2327">
                  <c:v>21131</c:v>
                </c:pt>
                <c:pt idx="2328">
                  <c:v>21672</c:v>
                </c:pt>
                <c:pt idx="2329">
                  <c:v>21625</c:v>
                </c:pt>
                <c:pt idx="2330">
                  <c:v>20165</c:v>
                </c:pt>
                <c:pt idx="2331">
                  <c:v>20647</c:v>
                </c:pt>
                <c:pt idx="2332">
                  <c:v>23246</c:v>
                </c:pt>
                <c:pt idx="2333">
                  <c:v>21343</c:v>
                </c:pt>
                <c:pt idx="2334">
                  <c:v>21619</c:v>
                </c:pt>
                <c:pt idx="2335">
                  <c:v>21407</c:v>
                </c:pt>
                <c:pt idx="2336">
                  <c:v>21392</c:v>
                </c:pt>
                <c:pt idx="2337">
                  <c:v>21201</c:v>
                </c:pt>
                <c:pt idx="2338">
                  <c:v>21631</c:v>
                </c:pt>
                <c:pt idx="2339">
                  <c:v>21934</c:v>
                </c:pt>
                <c:pt idx="2340">
                  <c:v>22035</c:v>
                </c:pt>
                <c:pt idx="2341">
                  <c:v>24572</c:v>
                </c:pt>
                <c:pt idx="2342">
                  <c:v>25100</c:v>
                </c:pt>
                <c:pt idx="2343">
                  <c:v>24039</c:v>
                </c:pt>
                <c:pt idx="2344">
                  <c:v>24016</c:v>
                </c:pt>
                <c:pt idx="2345">
                  <c:v>22936</c:v>
                </c:pt>
                <c:pt idx="2346">
                  <c:v>24410</c:v>
                </c:pt>
                <c:pt idx="2347">
                  <c:v>21307</c:v>
                </c:pt>
                <c:pt idx="2348">
                  <c:v>22527</c:v>
                </c:pt>
                <c:pt idx="2349">
                  <c:v>22079</c:v>
                </c:pt>
                <c:pt idx="2350">
                  <c:v>22689</c:v>
                </c:pt>
                <c:pt idx="2351">
                  <c:v>23846</c:v>
                </c:pt>
                <c:pt idx="2352">
                  <c:v>21062</c:v>
                </c:pt>
                <c:pt idx="2353">
                  <c:v>20965</c:v>
                </c:pt>
                <c:pt idx="2354">
                  <c:v>23218</c:v>
                </c:pt>
                <c:pt idx="2355">
                  <c:v>23247</c:v>
                </c:pt>
                <c:pt idx="2356">
                  <c:v>20796</c:v>
                </c:pt>
                <c:pt idx="2357">
                  <c:v>20754</c:v>
                </c:pt>
                <c:pt idx="2358">
                  <c:v>20069</c:v>
                </c:pt>
                <c:pt idx="2359">
                  <c:v>20702</c:v>
                </c:pt>
                <c:pt idx="2360">
                  <c:v>22461</c:v>
                </c:pt>
                <c:pt idx="2361">
                  <c:v>22705</c:v>
                </c:pt>
                <c:pt idx="2362">
                  <c:v>21121</c:v>
                </c:pt>
                <c:pt idx="2363">
                  <c:v>20359</c:v>
                </c:pt>
                <c:pt idx="2364">
                  <c:v>22048</c:v>
                </c:pt>
                <c:pt idx="2365">
                  <c:v>20839</c:v>
                </c:pt>
                <c:pt idx="2366">
                  <c:v>19966</c:v>
                </c:pt>
                <c:pt idx="2367">
                  <c:v>20803</c:v>
                </c:pt>
                <c:pt idx="2368">
                  <c:v>19267</c:v>
                </c:pt>
                <c:pt idx="2369">
                  <c:v>19400</c:v>
                </c:pt>
                <c:pt idx="2370">
                  <c:v>19512</c:v>
                </c:pt>
                <c:pt idx="2371">
                  <c:v>20797</c:v>
                </c:pt>
                <c:pt idx="2372">
                  <c:v>21662</c:v>
                </c:pt>
                <c:pt idx="2373">
                  <c:v>19555</c:v>
                </c:pt>
                <c:pt idx="2374">
                  <c:v>20837</c:v>
                </c:pt>
                <c:pt idx="2375">
                  <c:v>22326</c:v>
                </c:pt>
                <c:pt idx="2376">
                  <c:v>20061</c:v>
                </c:pt>
                <c:pt idx="2377">
                  <c:v>19521</c:v>
                </c:pt>
                <c:pt idx="2378">
                  <c:v>19365</c:v>
                </c:pt>
                <c:pt idx="2379">
                  <c:v>19063</c:v>
                </c:pt>
                <c:pt idx="2380">
                  <c:v>21291</c:v>
                </c:pt>
                <c:pt idx="2381">
                  <c:v>19612</c:v>
                </c:pt>
                <c:pt idx="2382">
                  <c:v>21331</c:v>
                </c:pt>
                <c:pt idx="2383">
                  <c:v>18707</c:v>
                </c:pt>
                <c:pt idx="2384">
                  <c:v>19545</c:v>
                </c:pt>
                <c:pt idx="2385">
                  <c:v>20002</c:v>
                </c:pt>
                <c:pt idx="2386">
                  <c:v>20787</c:v>
                </c:pt>
                <c:pt idx="2387">
                  <c:v>20522</c:v>
                </c:pt>
                <c:pt idx="2388">
                  <c:v>18362</c:v>
                </c:pt>
                <c:pt idx="2389">
                  <c:v>17952</c:v>
                </c:pt>
                <c:pt idx="2390">
                  <c:v>20007</c:v>
                </c:pt>
                <c:pt idx="2391">
                  <c:v>19835</c:v>
                </c:pt>
                <c:pt idx="2392">
                  <c:v>18255</c:v>
                </c:pt>
                <c:pt idx="2393">
                  <c:v>18286</c:v>
                </c:pt>
                <c:pt idx="2394">
                  <c:v>19562</c:v>
                </c:pt>
                <c:pt idx="2395">
                  <c:v>19095</c:v>
                </c:pt>
                <c:pt idx="2396">
                  <c:v>20781</c:v>
                </c:pt>
                <c:pt idx="2397">
                  <c:v>19325</c:v>
                </c:pt>
                <c:pt idx="2398">
                  <c:v>20003</c:v>
                </c:pt>
                <c:pt idx="2399">
                  <c:v>19140</c:v>
                </c:pt>
                <c:pt idx="2400">
                  <c:v>20887</c:v>
                </c:pt>
                <c:pt idx="2401">
                  <c:v>18729</c:v>
                </c:pt>
                <c:pt idx="2402">
                  <c:v>19145</c:v>
                </c:pt>
                <c:pt idx="2403">
                  <c:v>18131</c:v>
                </c:pt>
                <c:pt idx="2404">
                  <c:v>18550</c:v>
                </c:pt>
                <c:pt idx="2405">
                  <c:v>19744</c:v>
                </c:pt>
                <c:pt idx="2406">
                  <c:v>18851</c:v>
                </c:pt>
                <c:pt idx="2407">
                  <c:v>18598</c:v>
                </c:pt>
                <c:pt idx="2408">
                  <c:v>17721</c:v>
                </c:pt>
                <c:pt idx="2409">
                  <c:v>18682</c:v>
                </c:pt>
                <c:pt idx="2410">
                  <c:v>19872</c:v>
                </c:pt>
                <c:pt idx="2411">
                  <c:v>19621</c:v>
                </c:pt>
                <c:pt idx="2412">
                  <c:v>18424</c:v>
                </c:pt>
                <c:pt idx="2413">
                  <c:v>19850</c:v>
                </c:pt>
                <c:pt idx="2414">
                  <c:v>19054</c:v>
                </c:pt>
                <c:pt idx="2415">
                  <c:v>18324</c:v>
                </c:pt>
                <c:pt idx="2416">
                  <c:v>19965</c:v>
                </c:pt>
                <c:pt idx="2417">
                  <c:v>18617</c:v>
                </c:pt>
                <c:pt idx="2418">
                  <c:v>19966</c:v>
                </c:pt>
                <c:pt idx="2419">
                  <c:v>18557</c:v>
                </c:pt>
                <c:pt idx="2420">
                  <c:v>20377</c:v>
                </c:pt>
                <c:pt idx="2421">
                  <c:v>20932</c:v>
                </c:pt>
                <c:pt idx="2422">
                  <c:v>19878</c:v>
                </c:pt>
                <c:pt idx="2423">
                  <c:v>19404</c:v>
                </c:pt>
                <c:pt idx="2424">
                  <c:v>19791</c:v>
                </c:pt>
                <c:pt idx="2425">
                  <c:v>19103</c:v>
                </c:pt>
                <c:pt idx="2426">
                  <c:v>19073</c:v>
                </c:pt>
                <c:pt idx="2427">
                  <c:v>17963</c:v>
                </c:pt>
                <c:pt idx="2428">
                  <c:v>18898</c:v>
                </c:pt>
                <c:pt idx="2429">
                  <c:v>19008</c:v>
                </c:pt>
                <c:pt idx="2430">
                  <c:v>17400</c:v>
                </c:pt>
                <c:pt idx="2431">
                  <c:v>18176</c:v>
                </c:pt>
                <c:pt idx="2432">
                  <c:v>18778</c:v>
                </c:pt>
                <c:pt idx="2433">
                  <c:v>17422</c:v>
                </c:pt>
                <c:pt idx="2434">
                  <c:v>17586</c:v>
                </c:pt>
                <c:pt idx="2435">
                  <c:v>18368</c:v>
                </c:pt>
                <c:pt idx="2436">
                  <c:v>17554</c:v>
                </c:pt>
                <c:pt idx="2437">
                  <c:v>19070</c:v>
                </c:pt>
                <c:pt idx="2438">
                  <c:v>16906</c:v>
                </c:pt>
                <c:pt idx="2439">
                  <c:v>16681</c:v>
                </c:pt>
                <c:pt idx="2440">
                  <c:v>19257</c:v>
                </c:pt>
                <c:pt idx="2441">
                  <c:v>18091</c:v>
                </c:pt>
                <c:pt idx="2442">
                  <c:v>17892</c:v>
                </c:pt>
                <c:pt idx="2443">
                  <c:v>17666</c:v>
                </c:pt>
                <c:pt idx="2444">
                  <c:v>18704</c:v>
                </c:pt>
                <c:pt idx="2445">
                  <c:v>18826</c:v>
                </c:pt>
                <c:pt idx="2446">
                  <c:v>18234</c:v>
                </c:pt>
                <c:pt idx="2447">
                  <c:v>20167</c:v>
                </c:pt>
                <c:pt idx="2448">
                  <c:v>19733</c:v>
                </c:pt>
                <c:pt idx="2449">
                  <c:v>18822</c:v>
                </c:pt>
                <c:pt idx="2450">
                  <c:v>19038</c:v>
                </c:pt>
                <c:pt idx="2451">
                  <c:v>17801</c:v>
                </c:pt>
                <c:pt idx="2452">
                  <c:v>18104</c:v>
                </c:pt>
                <c:pt idx="2453">
                  <c:v>20150</c:v>
                </c:pt>
                <c:pt idx="2454">
                  <c:v>21075</c:v>
                </c:pt>
                <c:pt idx="2455">
                  <c:v>23060</c:v>
                </c:pt>
                <c:pt idx="2456">
                  <c:v>21103</c:v>
                </c:pt>
                <c:pt idx="2457">
                  <c:v>21973</c:v>
                </c:pt>
                <c:pt idx="2458">
                  <c:v>22688</c:v>
                </c:pt>
                <c:pt idx="2459">
                  <c:v>23121</c:v>
                </c:pt>
                <c:pt idx="2460">
                  <c:v>20554</c:v>
                </c:pt>
                <c:pt idx="2461">
                  <c:v>21150</c:v>
                </c:pt>
                <c:pt idx="2462">
                  <c:v>21515</c:v>
                </c:pt>
                <c:pt idx="2463">
                  <c:v>22305</c:v>
                </c:pt>
                <c:pt idx="2464">
                  <c:v>21057</c:v>
                </c:pt>
                <c:pt idx="2465">
                  <c:v>19995</c:v>
                </c:pt>
                <c:pt idx="2466">
                  <c:v>18131</c:v>
                </c:pt>
                <c:pt idx="2467">
                  <c:v>18010</c:v>
                </c:pt>
                <c:pt idx="2468">
                  <c:v>17369</c:v>
                </c:pt>
                <c:pt idx="2469">
                  <c:v>18358</c:v>
                </c:pt>
                <c:pt idx="2470">
                  <c:v>19086</c:v>
                </c:pt>
                <c:pt idx="2471">
                  <c:v>16867</c:v>
                </c:pt>
                <c:pt idx="2472">
                  <c:v>16316</c:v>
                </c:pt>
                <c:pt idx="2473">
                  <c:v>17003</c:v>
                </c:pt>
                <c:pt idx="2474">
                  <c:v>15278</c:v>
                </c:pt>
                <c:pt idx="2475">
                  <c:v>15964</c:v>
                </c:pt>
                <c:pt idx="2476">
                  <c:v>14634</c:v>
                </c:pt>
                <c:pt idx="2477">
                  <c:v>17569</c:v>
                </c:pt>
                <c:pt idx="2478">
                  <c:v>16384</c:v>
                </c:pt>
                <c:pt idx="2479">
                  <c:v>16888</c:v>
                </c:pt>
                <c:pt idx="2480">
                  <c:v>15175</c:v>
                </c:pt>
                <c:pt idx="2481">
                  <c:v>17334</c:v>
                </c:pt>
                <c:pt idx="2482">
                  <c:v>16188</c:v>
                </c:pt>
                <c:pt idx="2483">
                  <c:v>15832</c:v>
                </c:pt>
                <c:pt idx="2484">
                  <c:v>17195</c:v>
                </c:pt>
                <c:pt idx="2485">
                  <c:v>15474</c:v>
                </c:pt>
                <c:pt idx="2486">
                  <c:v>15645</c:v>
                </c:pt>
                <c:pt idx="2487">
                  <c:v>15775</c:v>
                </c:pt>
                <c:pt idx="2488">
                  <c:v>17509</c:v>
                </c:pt>
                <c:pt idx="2489">
                  <c:v>15455</c:v>
                </c:pt>
                <c:pt idx="2490">
                  <c:v>15610</c:v>
                </c:pt>
                <c:pt idx="2491">
                  <c:v>15521</c:v>
                </c:pt>
                <c:pt idx="2492">
                  <c:v>14054</c:v>
                </c:pt>
                <c:pt idx="2493">
                  <c:v>14221</c:v>
                </c:pt>
                <c:pt idx="2494">
                  <c:v>14000</c:v>
                </c:pt>
                <c:pt idx="2495">
                  <c:v>16822</c:v>
                </c:pt>
                <c:pt idx="2496">
                  <c:v>15093</c:v>
                </c:pt>
                <c:pt idx="2497">
                  <c:v>14814</c:v>
                </c:pt>
                <c:pt idx="2498">
                  <c:v>14041</c:v>
                </c:pt>
                <c:pt idx="2499">
                  <c:v>16866</c:v>
                </c:pt>
                <c:pt idx="2500">
                  <c:v>15935</c:v>
                </c:pt>
                <c:pt idx="2501">
                  <c:v>15928</c:v>
                </c:pt>
                <c:pt idx="2502">
                  <c:v>15126</c:v>
                </c:pt>
                <c:pt idx="2503">
                  <c:v>15184</c:v>
                </c:pt>
                <c:pt idx="2504">
                  <c:v>14391</c:v>
                </c:pt>
                <c:pt idx="2505">
                  <c:v>14805</c:v>
                </c:pt>
                <c:pt idx="2506">
                  <c:v>15529</c:v>
                </c:pt>
                <c:pt idx="2507">
                  <c:v>13988</c:v>
                </c:pt>
                <c:pt idx="2508">
                  <c:v>15260</c:v>
                </c:pt>
                <c:pt idx="2509">
                  <c:v>16095</c:v>
                </c:pt>
                <c:pt idx="2510">
                  <c:v>15329</c:v>
                </c:pt>
                <c:pt idx="2511">
                  <c:v>16637</c:v>
                </c:pt>
                <c:pt idx="2512">
                  <c:v>14941</c:v>
                </c:pt>
                <c:pt idx="2513">
                  <c:v>14454</c:v>
                </c:pt>
                <c:pt idx="2514">
                  <c:v>15923</c:v>
                </c:pt>
                <c:pt idx="2515">
                  <c:v>15076</c:v>
                </c:pt>
                <c:pt idx="2516">
                  <c:v>14600</c:v>
                </c:pt>
                <c:pt idx="2517">
                  <c:v>15711</c:v>
                </c:pt>
                <c:pt idx="2518">
                  <c:v>15657</c:v>
                </c:pt>
                <c:pt idx="2519">
                  <c:v>13719</c:v>
                </c:pt>
                <c:pt idx="2520">
                  <c:v>15668</c:v>
                </c:pt>
                <c:pt idx="2521">
                  <c:v>15557</c:v>
                </c:pt>
                <c:pt idx="2522">
                  <c:v>13698</c:v>
                </c:pt>
                <c:pt idx="2523">
                  <c:v>16121</c:v>
                </c:pt>
                <c:pt idx="2524">
                  <c:v>15991</c:v>
                </c:pt>
                <c:pt idx="2525">
                  <c:v>14948</c:v>
                </c:pt>
                <c:pt idx="2526">
                  <c:v>14387</c:v>
                </c:pt>
                <c:pt idx="2527">
                  <c:v>13884</c:v>
                </c:pt>
                <c:pt idx="2528">
                  <c:v>14929</c:v>
                </c:pt>
                <c:pt idx="2529">
                  <c:v>14645</c:v>
                </c:pt>
                <c:pt idx="2530">
                  <c:v>14220</c:v>
                </c:pt>
                <c:pt idx="2531">
                  <c:v>14058</c:v>
                </c:pt>
                <c:pt idx="2532">
                  <c:v>14535</c:v>
                </c:pt>
                <c:pt idx="2533">
                  <c:v>14215</c:v>
                </c:pt>
                <c:pt idx="2534">
                  <c:v>13761</c:v>
                </c:pt>
                <c:pt idx="2535">
                  <c:v>14813</c:v>
                </c:pt>
                <c:pt idx="2536">
                  <c:v>16529</c:v>
                </c:pt>
                <c:pt idx="2537">
                  <c:v>14298</c:v>
                </c:pt>
                <c:pt idx="2538">
                  <c:v>14844</c:v>
                </c:pt>
                <c:pt idx="2539">
                  <c:v>13362</c:v>
                </c:pt>
                <c:pt idx="2540">
                  <c:v>13882</c:v>
                </c:pt>
                <c:pt idx="2541">
                  <c:v>14546</c:v>
                </c:pt>
                <c:pt idx="2542">
                  <c:v>15620</c:v>
                </c:pt>
                <c:pt idx="2543">
                  <c:v>13537</c:v>
                </c:pt>
                <c:pt idx="2544">
                  <c:v>14081</c:v>
                </c:pt>
                <c:pt idx="2545">
                  <c:v>14628</c:v>
                </c:pt>
                <c:pt idx="2546">
                  <c:v>14148</c:v>
                </c:pt>
                <c:pt idx="2547">
                  <c:v>15610</c:v>
                </c:pt>
                <c:pt idx="2548">
                  <c:v>14919</c:v>
                </c:pt>
                <c:pt idx="2549">
                  <c:v>13544</c:v>
                </c:pt>
                <c:pt idx="2550">
                  <c:v>14351</c:v>
                </c:pt>
                <c:pt idx="2551">
                  <c:v>16309</c:v>
                </c:pt>
                <c:pt idx="2552">
                  <c:v>16262</c:v>
                </c:pt>
                <c:pt idx="2553">
                  <c:v>15271</c:v>
                </c:pt>
                <c:pt idx="2554">
                  <c:v>14911</c:v>
                </c:pt>
                <c:pt idx="2555">
                  <c:v>15149</c:v>
                </c:pt>
                <c:pt idx="2556">
                  <c:v>14670</c:v>
                </c:pt>
                <c:pt idx="2557">
                  <c:v>15823</c:v>
                </c:pt>
                <c:pt idx="2558">
                  <c:v>15423</c:v>
                </c:pt>
                <c:pt idx="2559">
                  <c:v>14997</c:v>
                </c:pt>
                <c:pt idx="2560">
                  <c:v>16311</c:v>
                </c:pt>
                <c:pt idx="2561">
                  <c:v>13801</c:v>
                </c:pt>
                <c:pt idx="2562">
                  <c:v>14109</c:v>
                </c:pt>
                <c:pt idx="2563">
                  <c:v>14810</c:v>
                </c:pt>
                <c:pt idx="2564">
                  <c:v>15111</c:v>
                </c:pt>
                <c:pt idx="2565">
                  <c:v>15708</c:v>
                </c:pt>
                <c:pt idx="2566">
                  <c:v>15571</c:v>
                </c:pt>
                <c:pt idx="2567">
                  <c:v>17701</c:v>
                </c:pt>
                <c:pt idx="2568">
                  <c:v>18848</c:v>
                </c:pt>
                <c:pt idx="2569">
                  <c:v>21879</c:v>
                </c:pt>
                <c:pt idx="2570">
                  <c:v>25911</c:v>
                </c:pt>
                <c:pt idx="2571">
                  <c:v>30106</c:v>
                </c:pt>
                <c:pt idx="2572">
                  <c:v>34209</c:v>
                </c:pt>
                <c:pt idx="2573">
                  <c:v>30927</c:v>
                </c:pt>
                <c:pt idx="2574">
                  <c:v>29839</c:v>
                </c:pt>
                <c:pt idx="2575">
                  <c:v>28904</c:v>
                </c:pt>
                <c:pt idx="2576">
                  <c:v>27228</c:v>
                </c:pt>
                <c:pt idx="2577">
                  <c:v>25318</c:v>
                </c:pt>
                <c:pt idx="2578">
                  <c:v>24087</c:v>
                </c:pt>
                <c:pt idx="2579">
                  <c:v>20372</c:v>
                </c:pt>
                <c:pt idx="2580">
                  <c:v>16778</c:v>
                </c:pt>
                <c:pt idx="2581">
                  <c:v>16596</c:v>
                </c:pt>
                <c:pt idx="2582">
                  <c:v>16321</c:v>
                </c:pt>
                <c:pt idx="2583">
                  <c:v>15408</c:v>
                </c:pt>
                <c:pt idx="2584">
                  <c:v>14548</c:v>
                </c:pt>
                <c:pt idx="2585">
                  <c:v>15723</c:v>
                </c:pt>
                <c:pt idx="2586">
                  <c:v>16503</c:v>
                </c:pt>
                <c:pt idx="2587">
                  <c:v>16049</c:v>
                </c:pt>
                <c:pt idx="2588">
                  <c:v>17433</c:v>
                </c:pt>
                <c:pt idx="2589">
                  <c:v>15892</c:v>
                </c:pt>
                <c:pt idx="2590">
                  <c:v>14708</c:v>
                </c:pt>
                <c:pt idx="2591">
                  <c:v>15820</c:v>
                </c:pt>
                <c:pt idx="2592">
                  <c:v>15573</c:v>
                </c:pt>
                <c:pt idx="2593">
                  <c:v>14276</c:v>
                </c:pt>
                <c:pt idx="2594">
                  <c:v>14668</c:v>
                </c:pt>
                <c:pt idx="2595">
                  <c:v>15895</c:v>
                </c:pt>
                <c:pt idx="2596">
                  <c:v>16101</c:v>
                </c:pt>
                <c:pt idx="2597">
                  <c:v>15224</c:v>
                </c:pt>
                <c:pt idx="2598">
                  <c:v>15442</c:v>
                </c:pt>
                <c:pt idx="2599">
                  <c:v>15336</c:v>
                </c:pt>
                <c:pt idx="2600">
                  <c:v>17203</c:v>
                </c:pt>
                <c:pt idx="2601">
                  <c:v>16381</c:v>
                </c:pt>
                <c:pt idx="2602">
                  <c:v>14754</c:v>
                </c:pt>
                <c:pt idx="2603">
                  <c:v>15168</c:v>
                </c:pt>
                <c:pt idx="2604">
                  <c:v>15689</c:v>
                </c:pt>
                <c:pt idx="2605">
                  <c:v>16979</c:v>
                </c:pt>
                <c:pt idx="2606">
                  <c:v>15535</c:v>
                </c:pt>
                <c:pt idx="2607">
                  <c:v>17588</c:v>
                </c:pt>
                <c:pt idx="2608">
                  <c:v>16697</c:v>
                </c:pt>
                <c:pt idx="2609">
                  <c:v>17185</c:v>
                </c:pt>
                <c:pt idx="2610">
                  <c:v>18141</c:v>
                </c:pt>
                <c:pt idx="2611">
                  <c:v>20230</c:v>
                </c:pt>
                <c:pt idx="2612">
                  <c:v>20141</c:v>
                </c:pt>
                <c:pt idx="2613">
                  <c:v>19858</c:v>
                </c:pt>
                <c:pt idx="2614">
                  <c:v>21790</c:v>
                </c:pt>
                <c:pt idx="2615">
                  <c:v>20609</c:v>
                </c:pt>
                <c:pt idx="2616">
                  <c:v>20453</c:v>
                </c:pt>
                <c:pt idx="2617">
                  <c:v>20514</c:v>
                </c:pt>
                <c:pt idx="2618">
                  <c:v>22100</c:v>
                </c:pt>
                <c:pt idx="2619">
                  <c:v>21816</c:v>
                </c:pt>
                <c:pt idx="2620">
                  <c:v>22119</c:v>
                </c:pt>
                <c:pt idx="2621">
                  <c:v>24027</c:v>
                </c:pt>
                <c:pt idx="2622">
                  <c:v>23870</c:v>
                </c:pt>
                <c:pt idx="2623">
                  <c:v>24353</c:v>
                </c:pt>
                <c:pt idx="2624">
                  <c:v>26219</c:v>
                </c:pt>
                <c:pt idx="2625">
                  <c:v>25679</c:v>
                </c:pt>
                <c:pt idx="2626">
                  <c:v>25775</c:v>
                </c:pt>
                <c:pt idx="2627">
                  <c:v>27141</c:v>
                </c:pt>
                <c:pt idx="2628">
                  <c:v>27718</c:v>
                </c:pt>
                <c:pt idx="2629">
                  <c:v>26843</c:v>
                </c:pt>
                <c:pt idx="2630">
                  <c:v>26892</c:v>
                </c:pt>
                <c:pt idx="2631">
                  <c:v>27487</c:v>
                </c:pt>
                <c:pt idx="2632">
                  <c:v>30169</c:v>
                </c:pt>
                <c:pt idx="2633">
                  <c:v>26633</c:v>
                </c:pt>
                <c:pt idx="2634">
                  <c:v>26817</c:v>
                </c:pt>
                <c:pt idx="2635">
                  <c:v>26182</c:v>
                </c:pt>
                <c:pt idx="2636">
                  <c:v>27751</c:v>
                </c:pt>
                <c:pt idx="2637">
                  <c:v>27428</c:v>
                </c:pt>
                <c:pt idx="2638">
                  <c:v>27458</c:v>
                </c:pt>
                <c:pt idx="2639">
                  <c:v>25168</c:v>
                </c:pt>
                <c:pt idx="2640">
                  <c:v>24912</c:v>
                </c:pt>
                <c:pt idx="2641">
                  <c:v>27415</c:v>
                </c:pt>
                <c:pt idx="2642">
                  <c:v>26902</c:v>
                </c:pt>
                <c:pt idx="2643">
                  <c:v>26398</c:v>
                </c:pt>
                <c:pt idx="2644">
                  <c:v>23858</c:v>
                </c:pt>
                <c:pt idx="2645">
                  <c:v>26121</c:v>
                </c:pt>
                <c:pt idx="2646">
                  <c:v>26609</c:v>
                </c:pt>
                <c:pt idx="2647">
                  <c:v>26304</c:v>
                </c:pt>
                <c:pt idx="2648">
                  <c:v>26447</c:v>
                </c:pt>
                <c:pt idx="2649">
                  <c:v>28970</c:v>
                </c:pt>
                <c:pt idx="2650">
                  <c:v>28813</c:v>
                </c:pt>
                <c:pt idx="2651">
                  <c:v>29869</c:v>
                </c:pt>
                <c:pt idx="2652">
                  <c:v>31793</c:v>
                </c:pt>
                <c:pt idx="2653">
                  <c:v>32090</c:v>
                </c:pt>
                <c:pt idx="2654">
                  <c:v>35485</c:v>
                </c:pt>
                <c:pt idx="2655">
                  <c:v>35349</c:v>
                </c:pt>
                <c:pt idx="2656">
                  <c:v>38035</c:v>
                </c:pt>
                <c:pt idx="2657">
                  <c:v>37900</c:v>
                </c:pt>
                <c:pt idx="2658">
                  <c:v>41324</c:v>
                </c:pt>
                <c:pt idx="2659">
                  <c:v>40685</c:v>
                </c:pt>
                <c:pt idx="2660">
                  <c:v>43522</c:v>
                </c:pt>
                <c:pt idx="2661">
                  <c:v>43758</c:v>
                </c:pt>
                <c:pt idx="2662">
                  <c:v>47357</c:v>
                </c:pt>
                <c:pt idx="2663">
                  <c:v>46353</c:v>
                </c:pt>
                <c:pt idx="2664">
                  <c:v>46981</c:v>
                </c:pt>
                <c:pt idx="2665">
                  <c:v>49073</c:v>
                </c:pt>
                <c:pt idx="2666">
                  <c:v>48794</c:v>
                </c:pt>
                <c:pt idx="2667">
                  <c:v>47116</c:v>
                </c:pt>
                <c:pt idx="2668">
                  <c:v>49637</c:v>
                </c:pt>
                <c:pt idx="2669">
                  <c:v>48947</c:v>
                </c:pt>
                <c:pt idx="2670">
                  <c:v>47174</c:v>
                </c:pt>
                <c:pt idx="2671">
                  <c:v>51086</c:v>
                </c:pt>
                <c:pt idx="2672">
                  <c:v>46867</c:v>
                </c:pt>
                <c:pt idx="2673">
                  <c:v>50292</c:v>
                </c:pt>
                <c:pt idx="2674">
                  <c:v>45594</c:v>
                </c:pt>
                <c:pt idx="2675">
                  <c:v>49021</c:v>
                </c:pt>
                <c:pt idx="2676">
                  <c:v>46657</c:v>
                </c:pt>
                <c:pt idx="2677">
                  <c:v>48055</c:v>
                </c:pt>
                <c:pt idx="2678">
                  <c:v>44971</c:v>
                </c:pt>
                <c:pt idx="2679">
                  <c:v>45883</c:v>
                </c:pt>
                <c:pt idx="2680">
                  <c:v>41551</c:v>
                </c:pt>
                <c:pt idx="2681">
                  <c:v>43948</c:v>
                </c:pt>
                <c:pt idx="2682">
                  <c:v>42790</c:v>
                </c:pt>
                <c:pt idx="2683">
                  <c:v>40971</c:v>
                </c:pt>
                <c:pt idx="2684">
                  <c:v>39580</c:v>
                </c:pt>
                <c:pt idx="2685">
                  <c:v>38409</c:v>
                </c:pt>
                <c:pt idx="2686">
                  <c:v>39103</c:v>
                </c:pt>
                <c:pt idx="2687">
                  <c:v>36485</c:v>
                </c:pt>
                <c:pt idx="2688">
                  <c:v>34712</c:v>
                </c:pt>
                <c:pt idx="2689">
                  <c:v>35443</c:v>
                </c:pt>
                <c:pt idx="2690">
                  <c:v>35109</c:v>
                </c:pt>
                <c:pt idx="2691">
                  <c:v>34742</c:v>
                </c:pt>
                <c:pt idx="2692">
                  <c:v>31932</c:v>
                </c:pt>
                <c:pt idx="2693">
                  <c:v>34864</c:v>
                </c:pt>
                <c:pt idx="2694">
                  <c:v>33235</c:v>
                </c:pt>
                <c:pt idx="2695">
                  <c:v>32213</c:v>
                </c:pt>
                <c:pt idx="2696">
                  <c:v>30485</c:v>
                </c:pt>
                <c:pt idx="2697">
                  <c:v>31145</c:v>
                </c:pt>
                <c:pt idx="2698">
                  <c:v>27885</c:v>
                </c:pt>
                <c:pt idx="2699">
                  <c:v>29464</c:v>
                </c:pt>
                <c:pt idx="2700">
                  <c:v>28922</c:v>
                </c:pt>
                <c:pt idx="2701">
                  <c:v>28036</c:v>
                </c:pt>
                <c:pt idx="2702">
                  <c:v>28476</c:v>
                </c:pt>
                <c:pt idx="2703">
                  <c:v>29332</c:v>
                </c:pt>
                <c:pt idx="2704">
                  <c:v>26736</c:v>
                </c:pt>
                <c:pt idx="2705">
                  <c:v>25636</c:v>
                </c:pt>
                <c:pt idx="2706">
                  <c:v>25233</c:v>
                </c:pt>
                <c:pt idx="2707">
                  <c:v>25950</c:v>
                </c:pt>
                <c:pt idx="2708">
                  <c:v>25810</c:v>
                </c:pt>
                <c:pt idx="2709">
                  <c:v>25695</c:v>
                </c:pt>
                <c:pt idx="2710">
                  <c:v>24686</c:v>
                </c:pt>
                <c:pt idx="2711">
                  <c:v>25710</c:v>
                </c:pt>
                <c:pt idx="2712">
                  <c:v>23743</c:v>
                </c:pt>
                <c:pt idx="2713">
                  <c:v>24030</c:v>
                </c:pt>
                <c:pt idx="2714">
                  <c:v>24043</c:v>
                </c:pt>
                <c:pt idx="2715">
                  <c:v>25590</c:v>
                </c:pt>
                <c:pt idx="2716">
                  <c:v>24098</c:v>
                </c:pt>
                <c:pt idx="2717">
                  <c:v>22446</c:v>
                </c:pt>
                <c:pt idx="2718">
                  <c:v>22982</c:v>
                </c:pt>
                <c:pt idx="2719">
                  <c:v>25085</c:v>
                </c:pt>
                <c:pt idx="2720">
                  <c:v>22973</c:v>
                </c:pt>
                <c:pt idx="2721">
                  <c:v>22099</c:v>
                </c:pt>
                <c:pt idx="2722">
                  <c:v>22291</c:v>
                </c:pt>
                <c:pt idx="2723">
                  <c:v>22006</c:v>
                </c:pt>
                <c:pt idx="2724">
                  <c:v>21623</c:v>
                </c:pt>
                <c:pt idx="2725">
                  <c:v>22691</c:v>
                </c:pt>
                <c:pt idx="2726">
                  <c:v>22456</c:v>
                </c:pt>
                <c:pt idx="2727">
                  <c:v>20707</c:v>
                </c:pt>
                <c:pt idx="2728">
                  <c:v>23018</c:v>
                </c:pt>
                <c:pt idx="2729">
                  <c:v>19958</c:v>
                </c:pt>
                <c:pt idx="2730">
                  <c:v>20781</c:v>
                </c:pt>
                <c:pt idx="2731">
                  <c:v>19471</c:v>
                </c:pt>
                <c:pt idx="2732">
                  <c:v>20324</c:v>
                </c:pt>
                <c:pt idx="2733">
                  <c:v>17618</c:v>
                </c:pt>
                <c:pt idx="2734">
                  <c:v>19092</c:v>
                </c:pt>
                <c:pt idx="2735">
                  <c:v>18942</c:v>
                </c:pt>
                <c:pt idx="2736">
                  <c:v>19575</c:v>
                </c:pt>
                <c:pt idx="2737">
                  <c:v>19053</c:v>
                </c:pt>
                <c:pt idx="2738">
                  <c:v>18318</c:v>
                </c:pt>
                <c:pt idx="2739">
                  <c:v>19885</c:v>
                </c:pt>
                <c:pt idx="2740">
                  <c:v>18171</c:v>
                </c:pt>
                <c:pt idx="2741">
                  <c:v>19563</c:v>
                </c:pt>
                <c:pt idx="2742">
                  <c:v>19800</c:v>
                </c:pt>
                <c:pt idx="2743">
                  <c:v>19216</c:v>
                </c:pt>
                <c:pt idx="2744">
                  <c:v>18067</c:v>
                </c:pt>
                <c:pt idx="2745">
                  <c:v>19115</c:v>
                </c:pt>
                <c:pt idx="2746">
                  <c:v>17910</c:v>
                </c:pt>
                <c:pt idx="2747">
                  <c:v>19746</c:v>
                </c:pt>
                <c:pt idx="2748">
                  <c:v>20219</c:v>
                </c:pt>
                <c:pt idx="2749">
                  <c:v>18681</c:v>
                </c:pt>
                <c:pt idx="2750">
                  <c:v>18196</c:v>
                </c:pt>
                <c:pt idx="2751">
                  <c:v>17471</c:v>
                </c:pt>
                <c:pt idx="2752">
                  <c:v>19190</c:v>
                </c:pt>
                <c:pt idx="2753">
                  <c:v>18641</c:v>
                </c:pt>
                <c:pt idx="2754">
                  <c:v>18320</c:v>
                </c:pt>
                <c:pt idx="2755">
                  <c:v>18018</c:v>
                </c:pt>
                <c:pt idx="2756">
                  <c:v>17295</c:v>
                </c:pt>
                <c:pt idx="2757">
                  <c:v>17463</c:v>
                </c:pt>
                <c:pt idx="2758">
                  <c:v>15479</c:v>
                </c:pt>
                <c:pt idx="2759">
                  <c:v>17000</c:v>
                </c:pt>
                <c:pt idx="2760">
                  <c:v>18532</c:v>
                </c:pt>
                <c:pt idx="2761">
                  <c:v>15768</c:v>
                </c:pt>
                <c:pt idx="2762">
                  <c:v>16658</c:v>
                </c:pt>
                <c:pt idx="2763">
                  <c:v>18249</c:v>
                </c:pt>
                <c:pt idx="2764">
                  <c:v>15232</c:v>
                </c:pt>
                <c:pt idx="2765">
                  <c:v>15709</c:v>
                </c:pt>
                <c:pt idx="2766">
                  <c:v>15803</c:v>
                </c:pt>
                <c:pt idx="2767">
                  <c:v>16143</c:v>
                </c:pt>
                <c:pt idx="2768">
                  <c:v>15356</c:v>
                </c:pt>
                <c:pt idx="2769">
                  <c:v>16966</c:v>
                </c:pt>
                <c:pt idx="2770">
                  <c:v>14507</c:v>
                </c:pt>
                <c:pt idx="2771">
                  <c:v>16721</c:v>
                </c:pt>
                <c:pt idx="2772">
                  <c:v>16304</c:v>
                </c:pt>
                <c:pt idx="2773">
                  <c:v>15913</c:v>
                </c:pt>
                <c:pt idx="2774">
                  <c:v>14637</c:v>
                </c:pt>
                <c:pt idx="2775">
                  <c:v>14766</c:v>
                </c:pt>
                <c:pt idx="2776">
                  <c:v>14320</c:v>
                </c:pt>
                <c:pt idx="2777">
                  <c:v>14492</c:v>
                </c:pt>
                <c:pt idx="2778">
                  <c:v>14754</c:v>
                </c:pt>
                <c:pt idx="2779">
                  <c:v>16020</c:v>
                </c:pt>
                <c:pt idx="2780">
                  <c:v>15168</c:v>
                </c:pt>
                <c:pt idx="2781">
                  <c:v>14676</c:v>
                </c:pt>
                <c:pt idx="2782">
                  <c:v>15247</c:v>
                </c:pt>
                <c:pt idx="2783">
                  <c:v>14366</c:v>
                </c:pt>
                <c:pt idx="2784">
                  <c:v>14377</c:v>
                </c:pt>
                <c:pt idx="2785">
                  <c:v>14777</c:v>
                </c:pt>
                <c:pt idx="2786">
                  <c:v>14998</c:v>
                </c:pt>
                <c:pt idx="2787">
                  <c:v>16474</c:v>
                </c:pt>
                <c:pt idx="2788">
                  <c:v>15393</c:v>
                </c:pt>
                <c:pt idx="2789">
                  <c:v>15072</c:v>
                </c:pt>
                <c:pt idx="2790">
                  <c:v>15540</c:v>
                </c:pt>
                <c:pt idx="2791">
                  <c:v>16345</c:v>
                </c:pt>
                <c:pt idx="2792">
                  <c:v>16047</c:v>
                </c:pt>
                <c:pt idx="2793">
                  <c:v>14089</c:v>
                </c:pt>
                <c:pt idx="2794">
                  <c:v>13953</c:v>
                </c:pt>
                <c:pt idx="2795">
                  <c:v>15181</c:v>
                </c:pt>
                <c:pt idx="2796">
                  <c:v>14361</c:v>
                </c:pt>
                <c:pt idx="2797">
                  <c:v>14370</c:v>
                </c:pt>
                <c:pt idx="2798">
                  <c:v>14264</c:v>
                </c:pt>
                <c:pt idx="2799">
                  <c:v>14409</c:v>
                </c:pt>
                <c:pt idx="2800">
                  <c:v>15100</c:v>
                </c:pt>
                <c:pt idx="2801">
                  <c:v>15554</c:v>
                </c:pt>
                <c:pt idx="2802">
                  <c:v>15144</c:v>
                </c:pt>
                <c:pt idx="2803">
                  <c:v>15173</c:v>
                </c:pt>
                <c:pt idx="2804">
                  <c:v>15623</c:v>
                </c:pt>
                <c:pt idx="2805">
                  <c:v>14104</c:v>
                </c:pt>
                <c:pt idx="2806">
                  <c:v>15568</c:v>
                </c:pt>
                <c:pt idx="2807">
                  <c:v>16353</c:v>
                </c:pt>
                <c:pt idx="2808">
                  <c:v>13154</c:v>
                </c:pt>
                <c:pt idx="2809">
                  <c:v>13978</c:v>
                </c:pt>
                <c:pt idx="2810">
                  <c:v>13854</c:v>
                </c:pt>
                <c:pt idx="2811">
                  <c:v>13887</c:v>
                </c:pt>
                <c:pt idx="2812">
                  <c:v>15151</c:v>
                </c:pt>
                <c:pt idx="2813">
                  <c:v>14318</c:v>
                </c:pt>
                <c:pt idx="2814">
                  <c:v>16053</c:v>
                </c:pt>
                <c:pt idx="2815">
                  <c:v>14882</c:v>
                </c:pt>
                <c:pt idx="2816">
                  <c:v>15305</c:v>
                </c:pt>
                <c:pt idx="2817">
                  <c:v>16182</c:v>
                </c:pt>
                <c:pt idx="2818">
                  <c:v>14787</c:v>
                </c:pt>
                <c:pt idx="2819">
                  <c:v>14379</c:v>
                </c:pt>
                <c:pt idx="2820">
                  <c:v>15544</c:v>
                </c:pt>
                <c:pt idx="2821">
                  <c:v>14022</c:v>
                </c:pt>
                <c:pt idx="2822">
                  <c:v>13855</c:v>
                </c:pt>
                <c:pt idx="2823">
                  <c:v>13739</c:v>
                </c:pt>
                <c:pt idx="2824">
                  <c:v>14713</c:v>
                </c:pt>
                <c:pt idx="2825">
                  <c:v>14496</c:v>
                </c:pt>
                <c:pt idx="2826">
                  <c:v>15015</c:v>
                </c:pt>
                <c:pt idx="2827">
                  <c:v>16040</c:v>
                </c:pt>
                <c:pt idx="2828">
                  <c:v>15917</c:v>
                </c:pt>
                <c:pt idx="2829">
                  <c:v>14613</c:v>
                </c:pt>
                <c:pt idx="2830">
                  <c:v>14266</c:v>
                </c:pt>
                <c:pt idx="2831">
                  <c:v>14742</c:v>
                </c:pt>
                <c:pt idx="2832">
                  <c:v>16175</c:v>
                </c:pt>
                <c:pt idx="2833">
                  <c:v>14772</c:v>
                </c:pt>
                <c:pt idx="2834">
                  <c:v>14974</c:v>
                </c:pt>
                <c:pt idx="2835">
                  <c:v>17889</c:v>
                </c:pt>
                <c:pt idx="2836">
                  <c:v>17823</c:v>
                </c:pt>
                <c:pt idx="2837">
                  <c:v>17033</c:v>
                </c:pt>
                <c:pt idx="2838">
                  <c:v>16823</c:v>
                </c:pt>
                <c:pt idx="2839">
                  <c:v>18654</c:v>
                </c:pt>
                <c:pt idx="2840">
                  <c:v>16028</c:v>
                </c:pt>
                <c:pt idx="2841">
                  <c:v>14934</c:v>
                </c:pt>
                <c:pt idx="2842">
                  <c:v>15156</c:v>
                </c:pt>
                <c:pt idx="2843">
                  <c:v>15610</c:v>
                </c:pt>
                <c:pt idx="2844">
                  <c:v>13827</c:v>
                </c:pt>
                <c:pt idx="2845">
                  <c:v>13844</c:v>
                </c:pt>
                <c:pt idx="2846">
                  <c:v>14446</c:v>
                </c:pt>
                <c:pt idx="2847">
                  <c:v>14764</c:v>
                </c:pt>
                <c:pt idx="2848">
                  <c:v>13857</c:v>
                </c:pt>
                <c:pt idx="2849">
                  <c:v>13217</c:v>
                </c:pt>
                <c:pt idx="2850">
                  <c:v>13761</c:v>
                </c:pt>
                <c:pt idx="2851">
                  <c:v>13396</c:v>
                </c:pt>
                <c:pt idx="2852">
                  <c:v>13996</c:v>
                </c:pt>
                <c:pt idx="2853">
                  <c:v>13830</c:v>
                </c:pt>
                <c:pt idx="2854">
                  <c:v>13091</c:v>
                </c:pt>
                <c:pt idx="2855">
                  <c:v>13205</c:v>
                </c:pt>
                <c:pt idx="2856">
                  <c:v>14156</c:v>
                </c:pt>
                <c:pt idx="2857">
                  <c:v>15154</c:v>
                </c:pt>
                <c:pt idx="2858">
                  <c:v>14898</c:v>
                </c:pt>
                <c:pt idx="2859">
                  <c:v>15501</c:v>
                </c:pt>
                <c:pt idx="2860">
                  <c:v>13612</c:v>
                </c:pt>
                <c:pt idx="2861">
                  <c:v>16737</c:v>
                </c:pt>
                <c:pt idx="2862">
                  <c:v>13688</c:v>
                </c:pt>
                <c:pt idx="2863">
                  <c:v>15585</c:v>
                </c:pt>
                <c:pt idx="2864">
                  <c:v>13709</c:v>
                </c:pt>
                <c:pt idx="2865">
                  <c:v>14284</c:v>
                </c:pt>
                <c:pt idx="2866">
                  <c:v>15857</c:v>
                </c:pt>
                <c:pt idx="2867">
                  <c:v>15388</c:v>
                </c:pt>
                <c:pt idx="2868">
                  <c:v>13840</c:v>
                </c:pt>
                <c:pt idx="2869">
                  <c:v>14105</c:v>
                </c:pt>
                <c:pt idx="2870">
                  <c:v>15681</c:v>
                </c:pt>
                <c:pt idx="2871">
                  <c:v>13908</c:v>
                </c:pt>
                <c:pt idx="2872">
                  <c:v>13938</c:v>
                </c:pt>
                <c:pt idx="2873">
                  <c:v>15206</c:v>
                </c:pt>
                <c:pt idx="2874">
                  <c:v>15546</c:v>
                </c:pt>
                <c:pt idx="2875">
                  <c:v>13439</c:v>
                </c:pt>
                <c:pt idx="2876">
                  <c:v>14408</c:v>
                </c:pt>
                <c:pt idx="2877">
                  <c:v>14619</c:v>
                </c:pt>
                <c:pt idx="2878">
                  <c:v>15250</c:v>
                </c:pt>
                <c:pt idx="2879">
                  <c:v>14148</c:v>
                </c:pt>
                <c:pt idx="2880">
                  <c:v>14691</c:v>
                </c:pt>
                <c:pt idx="2881">
                  <c:v>14755</c:v>
                </c:pt>
                <c:pt idx="2882">
                  <c:v>14327</c:v>
                </c:pt>
                <c:pt idx="2883">
                  <c:v>14615</c:v>
                </c:pt>
                <c:pt idx="2884">
                  <c:v>13522</c:v>
                </c:pt>
                <c:pt idx="2885">
                  <c:v>13090</c:v>
                </c:pt>
                <c:pt idx="2886">
                  <c:v>13268</c:v>
                </c:pt>
                <c:pt idx="2887">
                  <c:v>13243</c:v>
                </c:pt>
                <c:pt idx="2888">
                  <c:v>14677</c:v>
                </c:pt>
                <c:pt idx="2889">
                  <c:v>13266</c:v>
                </c:pt>
                <c:pt idx="2890">
                  <c:v>14107</c:v>
                </c:pt>
                <c:pt idx="2891">
                  <c:v>12146</c:v>
                </c:pt>
                <c:pt idx="2892">
                  <c:v>13826</c:v>
                </c:pt>
                <c:pt idx="2893">
                  <c:v>13278</c:v>
                </c:pt>
                <c:pt idx="2894">
                  <c:v>13685</c:v>
                </c:pt>
                <c:pt idx="2895">
                  <c:v>13127</c:v>
                </c:pt>
                <c:pt idx="2896">
                  <c:v>12362</c:v>
                </c:pt>
                <c:pt idx="2897">
                  <c:v>13227</c:v>
                </c:pt>
                <c:pt idx="2898">
                  <c:v>12955</c:v>
                </c:pt>
                <c:pt idx="2899">
                  <c:v>13563</c:v>
                </c:pt>
                <c:pt idx="2900">
                  <c:v>13842</c:v>
                </c:pt>
                <c:pt idx="2901">
                  <c:v>12543</c:v>
                </c:pt>
                <c:pt idx="2902">
                  <c:v>14820</c:v>
                </c:pt>
                <c:pt idx="2903">
                  <c:v>12642</c:v>
                </c:pt>
                <c:pt idx="2904">
                  <c:v>12586</c:v>
                </c:pt>
                <c:pt idx="2905">
                  <c:v>12654</c:v>
                </c:pt>
                <c:pt idx="2906">
                  <c:v>12431</c:v>
                </c:pt>
                <c:pt idx="2907">
                  <c:v>13074</c:v>
                </c:pt>
                <c:pt idx="2908">
                  <c:v>12856</c:v>
                </c:pt>
                <c:pt idx="2909">
                  <c:v>12997</c:v>
                </c:pt>
                <c:pt idx="2910">
                  <c:v>12730</c:v>
                </c:pt>
                <c:pt idx="2911">
                  <c:v>13267</c:v>
                </c:pt>
                <c:pt idx="2912">
                  <c:v>13301</c:v>
                </c:pt>
                <c:pt idx="2913">
                  <c:v>14011</c:v>
                </c:pt>
                <c:pt idx="2914">
                  <c:v>12965</c:v>
                </c:pt>
                <c:pt idx="2915">
                  <c:v>13764</c:v>
                </c:pt>
                <c:pt idx="2916">
                  <c:v>13869</c:v>
                </c:pt>
                <c:pt idx="2917">
                  <c:v>14745</c:v>
                </c:pt>
                <c:pt idx="2918">
                  <c:v>14091</c:v>
                </c:pt>
                <c:pt idx="2919">
                  <c:v>15158</c:v>
                </c:pt>
                <c:pt idx="2920">
                  <c:v>15043</c:v>
                </c:pt>
                <c:pt idx="2921">
                  <c:v>15479</c:v>
                </c:pt>
                <c:pt idx="2922">
                  <c:v>15066</c:v>
                </c:pt>
                <c:pt idx="2923">
                  <c:v>13841</c:v>
                </c:pt>
                <c:pt idx="2924">
                  <c:v>12826</c:v>
                </c:pt>
                <c:pt idx="2925">
                  <c:v>12854</c:v>
                </c:pt>
                <c:pt idx="2926">
                  <c:v>11823</c:v>
                </c:pt>
                <c:pt idx="2927">
                  <c:v>13790</c:v>
                </c:pt>
                <c:pt idx="2928">
                  <c:v>14806</c:v>
                </c:pt>
                <c:pt idx="2929">
                  <c:v>13456</c:v>
                </c:pt>
                <c:pt idx="2930">
                  <c:v>13329</c:v>
                </c:pt>
                <c:pt idx="2931">
                  <c:v>13872</c:v>
                </c:pt>
                <c:pt idx="2932">
                  <c:v>14652</c:v>
                </c:pt>
                <c:pt idx="2933">
                  <c:v>12758</c:v>
                </c:pt>
                <c:pt idx="2934">
                  <c:v>12617</c:v>
                </c:pt>
                <c:pt idx="2935">
                  <c:v>13313</c:v>
                </c:pt>
                <c:pt idx="2936">
                  <c:v>15092</c:v>
                </c:pt>
                <c:pt idx="2937">
                  <c:v>13357</c:v>
                </c:pt>
                <c:pt idx="2938">
                  <c:v>14779</c:v>
                </c:pt>
                <c:pt idx="2939">
                  <c:v>13444</c:v>
                </c:pt>
                <c:pt idx="2940">
                  <c:v>14658</c:v>
                </c:pt>
                <c:pt idx="2941">
                  <c:v>16498</c:v>
                </c:pt>
                <c:pt idx="2942">
                  <c:v>15583</c:v>
                </c:pt>
                <c:pt idx="2943">
                  <c:v>13860</c:v>
                </c:pt>
                <c:pt idx="2944">
                  <c:v>12923</c:v>
                </c:pt>
                <c:pt idx="2945">
                  <c:v>13297</c:v>
                </c:pt>
                <c:pt idx="2946">
                  <c:v>12456</c:v>
                </c:pt>
                <c:pt idx="2947">
                  <c:v>12844</c:v>
                </c:pt>
                <c:pt idx="2948">
                  <c:v>12901</c:v>
                </c:pt>
                <c:pt idx="2949">
                  <c:v>12790</c:v>
                </c:pt>
                <c:pt idx="2950">
                  <c:v>11337</c:v>
                </c:pt>
                <c:pt idx="2951">
                  <c:v>12810</c:v>
                </c:pt>
                <c:pt idx="2952">
                  <c:v>13680</c:v>
                </c:pt>
                <c:pt idx="2953">
                  <c:v>12540</c:v>
                </c:pt>
                <c:pt idx="2954">
                  <c:v>14581</c:v>
                </c:pt>
                <c:pt idx="2955">
                  <c:v>14631</c:v>
                </c:pt>
                <c:pt idx="2956">
                  <c:v>17115</c:v>
                </c:pt>
                <c:pt idx="2957">
                  <c:v>17161</c:v>
                </c:pt>
                <c:pt idx="2958">
                  <c:v>15581</c:v>
                </c:pt>
                <c:pt idx="2959">
                  <c:v>14202</c:v>
                </c:pt>
                <c:pt idx="2960">
                  <c:v>13632</c:v>
                </c:pt>
                <c:pt idx="2961">
                  <c:v>12496</c:v>
                </c:pt>
                <c:pt idx="2962">
                  <c:v>13002</c:v>
                </c:pt>
                <c:pt idx="2963">
                  <c:v>13698</c:v>
                </c:pt>
                <c:pt idx="2964">
                  <c:v>12474</c:v>
                </c:pt>
                <c:pt idx="2965">
                  <c:v>13297</c:v>
                </c:pt>
                <c:pt idx="2966">
                  <c:v>12565</c:v>
                </c:pt>
                <c:pt idx="2967">
                  <c:v>12343</c:v>
                </c:pt>
                <c:pt idx="2968">
                  <c:v>13021</c:v>
                </c:pt>
                <c:pt idx="2969">
                  <c:v>13006</c:v>
                </c:pt>
                <c:pt idx="2970">
                  <c:v>13231</c:v>
                </c:pt>
                <c:pt idx="2971">
                  <c:v>12837</c:v>
                </c:pt>
                <c:pt idx="2972">
                  <c:v>12505</c:v>
                </c:pt>
                <c:pt idx="2973">
                  <c:v>12281</c:v>
                </c:pt>
                <c:pt idx="2974">
                  <c:v>13700</c:v>
                </c:pt>
                <c:pt idx="2975">
                  <c:v>14451</c:v>
                </c:pt>
                <c:pt idx="2976">
                  <c:v>11996</c:v>
                </c:pt>
                <c:pt idx="2977">
                  <c:v>13610</c:v>
                </c:pt>
                <c:pt idx="2978">
                  <c:v>14807</c:v>
                </c:pt>
                <c:pt idx="2979">
                  <c:v>13783</c:v>
                </c:pt>
                <c:pt idx="2980">
                  <c:v>13056</c:v>
                </c:pt>
                <c:pt idx="2981">
                  <c:v>12803</c:v>
                </c:pt>
                <c:pt idx="2982">
                  <c:v>12622</c:v>
                </c:pt>
                <c:pt idx="2983">
                  <c:v>14531</c:v>
                </c:pt>
                <c:pt idx="2984">
                  <c:v>11915</c:v>
                </c:pt>
                <c:pt idx="2985">
                  <c:v>12733</c:v>
                </c:pt>
                <c:pt idx="2986">
                  <c:v>13834</c:v>
                </c:pt>
                <c:pt idx="2987">
                  <c:v>13517</c:v>
                </c:pt>
                <c:pt idx="2988">
                  <c:v>12477</c:v>
                </c:pt>
                <c:pt idx="2989">
                  <c:v>11977</c:v>
                </c:pt>
                <c:pt idx="2990">
                  <c:v>11889</c:v>
                </c:pt>
                <c:pt idx="2991">
                  <c:v>12246</c:v>
                </c:pt>
                <c:pt idx="2992">
                  <c:v>13370</c:v>
                </c:pt>
                <c:pt idx="2993">
                  <c:v>12678</c:v>
                </c:pt>
                <c:pt idx="2994">
                  <c:v>12396</c:v>
                </c:pt>
                <c:pt idx="2995">
                  <c:v>12063</c:v>
                </c:pt>
                <c:pt idx="2996">
                  <c:v>12120</c:v>
                </c:pt>
                <c:pt idx="2997">
                  <c:v>11705</c:v>
                </c:pt>
                <c:pt idx="2998">
                  <c:v>12724</c:v>
                </c:pt>
                <c:pt idx="2999">
                  <c:v>11498</c:v>
                </c:pt>
                <c:pt idx="3000">
                  <c:v>11789</c:v>
                </c:pt>
                <c:pt idx="3001">
                  <c:v>11246</c:v>
                </c:pt>
                <c:pt idx="3002">
                  <c:v>10643</c:v>
                </c:pt>
                <c:pt idx="3003">
                  <c:v>11759</c:v>
                </c:pt>
                <c:pt idx="3004">
                  <c:v>11476</c:v>
                </c:pt>
                <c:pt idx="3005">
                  <c:v>11717</c:v>
                </c:pt>
                <c:pt idx="3006">
                  <c:v>13671</c:v>
                </c:pt>
                <c:pt idx="3007">
                  <c:v>14327</c:v>
                </c:pt>
                <c:pt idx="3008">
                  <c:v>14271</c:v>
                </c:pt>
                <c:pt idx="3009">
                  <c:v>12944</c:v>
                </c:pt>
                <c:pt idx="3010">
                  <c:v>13308</c:v>
                </c:pt>
                <c:pt idx="3011">
                  <c:v>13051</c:v>
                </c:pt>
                <c:pt idx="3012">
                  <c:v>13491</c:v>
                </c:pt>
                <c:pt idx="3013">
                  <c:v>13247</c:v>
                </c:pt>
                <c:pt idx="3014">
                  <c:v>14118</c:v>
                </c:pt>
                <c:pt idx="3015">
                  <c:v>13197</c:v>
                </c:pt>
                <c:pt idx="3016">
                  <c:v>13215</c:v>
                </c:pt>
                <c:pt idx="3017">
                  <c:v>13187</c:v>
                </c:pt>
                <c:pt idx="3018">
                  <c:v>13230</c:v>
                </c:pt>
                <c:pt idx="3019">
                  <c:v>13845</c:v>
                </c:pt>
                <c:pt idx="3020">
                  <c:v>12686</c:v>
                </c:pt>
                <c:pt idx="3021">
                  <c:v>13421</c:v>
                </c:pt>
                <c:pt idx="3022">
                  <c:v>15049</c:v>
                </c:pt>
                <c:pt idx="3023">
                  <c:v>17451</c:v>
                </c:pt>
                <c:pt idx="3024">
                  <c:v>20792</c:v>
                </c:pt>
                <c:pt idx="3025">
                  <c:v>26655</c:v>
                </c:pt>
                <c:pt idx="3026">
                  <c:v>28379</c:v>
                </c:pt>
                <c:pt idx="3027">
                  <c:v>28613</c:v>
                </c:pt>
                <c:pt idx="3028">
                  <c:v>23735</c:v>
                </c:pt>
                <c:pt idx="3029">
                  <c:v>20571</c:v>
                </c:pt>
                <c:pt idx="3030">
                  <c:v>15895</c:v>
                </c:pt>
                <c:pt idx="3031">
                  <c:v>12485</c:v>
                </c:pt>
                <c:pt idx="3032">
                  <c:v>13202</c:v>
                </c:pt>
                <c:pt idx="3033">
                  <c:v>11838</c:v>
                </c:pt>
                <c:pt idx="3034">
                  <c:v>13411</c:v>
                </c:pt>
                <c:pt idx="3035">
                  <c:v>12490</c:v>
                </c:pt>
                <c:pt idx="3036">
                  <c:v>12071</c:v>
                </c:pt>
                <c:pt idx="3037">
                  <c:v>13444</c:v>
                </c:pt>
                <c:pt idx="3038">
                  <c:v>14105</c:v>
                </c:pt>
                <c:pt idx="3039">
                  <c:v>12644</c:v>
                </c:pt>
                <c:pt idx="3040">
                  <c:v>12084</c:v>
                </c:pt>
                <c:pt idx="3041">
                  <c:v>11592</c:v>
                </c:pt>
                <c:pt idx="3042">
                  <c:v>12243</c:v>
                </c:pt>
                <c:pt idx="3043">
                  <c:v>11917</c:v>
                </c:pt>
                <c:pt idx="3044">
                  <c:v>12802</c:v>
                </c:pt>
                <c:pt idx="3045">
                  <c:v>12327</c:v>
                </c:pt>
                <c:pt idx="3046">
                  <c:v>12095</c:v>
                </c:pt>
                <c:pt idx="3047">
                  <c:v>10792</c:v>
                </c:pt>
                <c:pt idx="3048">
                  <c:v>13008</c:v>
                </c:pt>
                <c:pt idx="3049">
                  <c:v>11918</c:v>
                </c:pt>
                <c:pt idx="3050">
                  <c:v>10684</c:v>
                </c:pt>
                <c:pt idx="3051">
                  <c:v>11639</c:v>
                </c:pt>
                <c:pt idx="3052">
                  <c:v>12671</c:v>
                </c:pt>
                <c:pt idx="3053">
                  <c:v>12752</c:v>
                </c:pt>
                <c:pt idx="3054">
                  <c:v>11995</c:v>
                </c:pt>
                <c:pt idx="3055">
                  <c:v>11030</c:v>
                </c:pt>
                <c:pt idx="3056">
                  <c:v>12048</c:v>
                </c:pt>
                <c:pt idx="3057">
                  <c:v>12247</c:v>
                </c:pt>
                <c:pt idx="3058">
                  <c:v>12730</c:v>
                </c:pt>
                <c:pt idx="3059">
                  <c:v>12048</c:v>
                </c:pt>
                <c:pt idx="3060">
                  <c:v>11298</c:v>
                </c:pt>
                <c:pt idx="3061">
                  <c:v>12532</c:v>
                </c:pt>
                <c:pt idx="3062">
                  <c:v>12061</c:v>
                </c:pt>
                <c:pt idx="3063">
                  <c:v>12063</c:v>
                </c:pt>
                <c:pt idx="3064">
                  <c:v>12516</c:v>
                </c:pt>
                <c:pt idx="3065">
                  <c:v>11768</c:v>
                </c:pt>
                <c:pt idx="3066">
                  <c:v>10662</c:v>
                </c:pt>
                <c:pt idx="3067">
                  <c:v>11601</c:v>
                </c:pt>
                <c:pt idx="3068">
                  <c:v>12586</c:v>
                </c:pt>
                <c:pt idx="3069">
                  <c:v>11665</c:v>
                </c:pt>
                <c:pt idx="3070">
                  <c:v>10736</c:v>
                </c:pt>
                <c:pt idx="3071">
                  <c:v>10812</c:v>
                </c:pt>
                <c:pt idx="3072">
                  <c:v>13357</c:v>
                </c:pt>
                <c:pt idx="3073">
                  <c:v>11839</c:v>
                </c:pt>
                <c:pt idx="3074">
                  <c:v>11985</c:v>
                </c:pt>
                <c:pt idx="3075">
                  <c:v>11753</c:v>
                </c:pt>
                <c:pt idx="3076">
                  <c:v>11640</c:v>
                </c:pt>
                <c:pt idx="3077">
                  <c:v>12069</c:v>
                </c:pt>
                <c:pt idx="3078">
                  <c:v>12134</c:v>
                </c:pt>
                <c:pt idx="3079">
                  <c:v>12986</c:v>
                </c:pt>
                <c:pt idx="3080">
                  <c:v>11773</c:v>
                </c:pt>
                <c:pt idx="3081">
                  <c:v>11018</c:v>
                </c:pt>
                <c:pt idx="3082">
                  <c:v>11642</c:v>
                </c:pt>
                <c:pt idx="3083">
                  <c:v>11360</c:v>
                </c:pt>
                <c:pt idx="3084">
                  <c:v>10588</c:v>
                </c:pt>
                <c:pt idx="3085">
                  <c:v>11791</c:v>
                </c:pt>
                <c:pt idx="3086">
                  <c:v>13037</c:v>
                </c:pt>
                <c:pt idx="3087">
                  <c:v>11721</c:v>
                </c:pt>
                <c:pt idx="3088">
                  <c:v>10526</c:v>
                </c:pt>
                <c:pt idx="3089">
                  <c:v>12661</c:v>
                </c:pt>
                <c:pt idx="3090">
                  <c:v>10595</c:v>
                </c:pt>
                <c:pt idx="3091">
                  <c:v>10541</c:v>
                </c:pt>
                <c:pt idx="3092">
                  <c:v>12176</c:v>
                </c:pt>
                <c:pt idx="3093">
                  <c:v>10697</c:v>
                </c:pt>
                <c:pt idx="3094">
                  <c:v>12259</c:v>
                </c:pt>
                <c:pt idx="3095">
                  <c:v>11485</c:v>
                </c:pt>
                <c:pt idx="3096">
                  <c:v>12680</c:v>
                </c:pt>
                <c:pt idx="3097">
                  <c:v>11159</c:v>
                </c:pt>
                <c:pt idx="3098">
                  <c:v>11560</c:v>
                </c:pt>
                <c:pt idx="3099">
                  <c:v>11212</c:v>
                </c:pt>
                <c:pt idx="3100">
                  <c:v>10514</c:v>
                </c:pt>
                <c:pt idx="3101">
                  <c:v>12756</c:v>
                </c:pt>
                <c:pt idx="3102">
                  <c:v>11669</c:v>
                </c:pt>
                <c:pt idx="3103">
                  <c:v>11318</c:v>
                </c:pt>
                <c:pt idx="3104">
                  <c:v>11488</c:v>
                </c:pt>
                <c:pt idx="3105">
                  <c:v>12299</c:v>
                </c:pt>
                <c:pt idx="3106">
                  <c:v>10989</c:v>
                </c:pt>
                <c:pt idx="3107">
                  <c:v>11479</c:v>
                </c:pt>
                <c:pt idx="3108">
                  <c:v>12152</c:v>
                </c:pt>
                <c:pt idx="3109">
                  <c:v>11162</c:v>
                </c:pt>
                <c:pt idx="3110">
                  <c:v>11050</c:v>
                </c:pt>
                <c:pt idx="3111">
                  <c:v>11972</c:v>
                </c:pt>
                <c:pt idx="3112">
                  <c:v>11626</c:v>
                </c:pt>
                <c:pt idx="3113">
                  <c:v>12284</c:v>
                </c:pt>
                <c:pt idx="3114">
                  <c:v>11817</c:v>
                </c:pt>
                <c:pt idx="3115">
                  <c:v>12375</c:v>
                </c:pt>
                <c:pt idx="3116">
                  <c:v>11829</c:v>
                </c:pt>
                <c:pt idx="3117">
                  <c:v>12003</c:v>
                </c:pt>
                <c:pt idx="3118">
                  <c:v>12048</c:v>
                </c:pt>
                <c:pt idx="3119">
                  <c:v>11622</c:v>
                </c:pt>
                <c:pt idx="3120">
                  <c:v>11524</c:v>
                </c:pt>
                <c:pt idx="3121">
                  <c:v>12264</c:v>
                </c:pt>
                <c:pt idx="3122">
                  <c:v>13288</c:v>
                </c:pt>
                <c:pt idx="3123">
                  <c:v>12197</c:v>
                </c:pt>
                <c:pt idx="3124">
                  <c:v>10252</c:v>
                </c:pt>
                <c:pt idx="3125">
                  <c:v>11686</c:v>
                </c:pt>
                <c:pt idx="3126">
                  <c:v>10701</c:v>
                </c:pt>
                <c:pt idx="3127">
                  <c:v>12554</c:v>
                </c:pt>
                <c:pt idx="3128">
                  <c:v>11771</c:v>
                </c:pt>
                <c:pt idx="3129">
                  <c:v>12043</c:v>
                </c:pt>
                <c:pt idx="3130">
                  <c:v>17656</c:v>
                </c:pt>
                <c:pt idx="3131">
                  <c:v>32827</c:v>
                </c:pt>
                <c:pt idx="3132">
                  <c:v>58622</c:v>
                </c:pt>
                <c:pt idx="3133">
                  <c:v>99932</c:v>
                </c:pt>
                <c:pt idx="3134">
                  <c:v>146920</c:v>
                </c:pt>
                <c:pt idx="3135">
                  <c:v>192907</c:v>
                </c:pt>
                <c:pt idx="3136">
                  <c:v>230536</c:v>
                </c:pt>
                <c:pt idx="3137">
                  <c:v>249002</c:v>
                </c:pt>
                <c:pt idx="3138">
                  <c:v>255005</c:v>
                </c:pt>
                <c:pt idx="3139">
                  <c:v>254500</c:v>
                </c:pt>
                <c:pt idx="3140">
                  <c:v>248465</c:v>
                </c:pt>
                <c:pt idx="3141">
                  <c:v>241935</c:v>
                </c:pt>
                <c:pt idx="3142">
                  <c:v>233216</c:v>
                </c:pt>
                <c:pt idx="3143">
                  <c:v>221662</c:v>
                </c:pt>
                <c:pt idx="3144">
                  <c:v>210602</c:v>
                </c:pt>
                <c:pt idx="3145">
                  <c:v>199089</c:v>
                </c:pt>
                <c:pt idx="3146">
                  <c:v>189178</c:v>
                </c:pt>
                <c:pt idx="3147">
                  <c:v>179141</c:v>
                </c:pt>
                <c:pt idx="3148">
                  <c:v>178466</c:v>
                </c:pt>
                <c:pt idx="3149">
                  <c:v>171237</c:v>
                </c:pt>
                <c:pt idx="3150">
                  <c:v>157667</c:v>
                </c:pt>
                <c:pt idx="3151">
                  <c:v>148275</c:v>
                </c:pt>
                <c:pt idx="3152">
                  <c:v>136232</c:v>
                </c:pt>
                <c:pt idx="3153">
                  <c:v>124994</c:v>
                </c:pt>
                <c:pt idx="3154">
                  <c:v>123612</c:v>
                </c:pt>
                <c:pt idx="3155">
                  <c:v>117948</c:v>
                </c:pt>
                <c:pt idx="3156">
                  <c:v>110848</c:v>
                </c:pt>
                <c:pt idx="3157">
                  <c:v>109552</c:v>
                </c:pt>
                <c:pt idx="3158">
                  <c:v>106749</c:v>
                </c:pt>
                <c:pt idx="3159">
                  <c:v>103283</c:v>
                </c:pt>
                <c:pt idx="3160">
                  <c:v>101641</c:v>
                </c:pt>
                <c:pt idx="3161">
                  <c:v>95454</c:v>
                </c:pt>
                <c:pt idx="3162">
                  <c:v>96773</c:v>
                </c:pt>
                <c:pt idx="3163">
                  <c:v>90987</c:v>
                </c:pt>
                <c:pt idx="3164">
                  <c:v>93138</c:v>
                </c:pt>
                <c:pt idx="3165">
                  <c:v>90101</c:v>
                </c:pt>
                <c:pt idx="3166">
                  <c:v>88878</c:v>
                </c:pt>
                <c:pt idx="3167">
                  <c:v>82005</c:v>
                </c:pt>
                <c:pt idx="3168">
                  <c:v>79497</c:v>
                </c:pt>
                <c:pt idx="3169">
                  <c:v>78980</c:v>
                </c:pt>
                <c:pt idx="3170">
                  <c:v>82582</c:v>
                </c:pt>
                <c:pt idx="3171">
                  <c:v>79801</c:v>
                </c:pt>
                <c:pt idx="3172">
                  <c:v>77938</c:v>
                </c:pt>
                <c:pt idx="3173">
                  <c:v>77679</c:v>
                </c:pt>
                <c:pt idx="3174">
                  <c:v>75725</c:v>
                </c:pt>
                <c:pt idx="3175">
                  <c:v>74060</c:v>
                </c:pt>
                <c:pt idx="3176">
                  <c:v>72085</c:v>
                </c:pt>
                <c:pt idx="3177">
                  <c:v>74093</c:v>
                </c:pt>
                <c:pt idx="3178">
                  <c:v>68790</c:v>
                </c:pt>
                <c:pt idx="3179">
                  <c:v>71970</c:v>
                </c:pt>
                <c:pt idx="3180">
                  <c:v>70519</c:v>
                </c:pt>
                <c:pt idx="3181">
                  <c:v>67057</c:v>
                </c:pt>
                <c:pt idx="3182">
                  <c:v>65564</c:v>
                </c:pt>
                <c:pt idx="3183">
                  <c:v>63554</c:v>
                </c:pt>
                <c:pt idx="3184">
                  <c:v>63766</c:v>
                </c:pt>
                <c:pt idx="3185">
                  <c:v>62241</c:v>
                </c:pt>
                <c:pt idx="3186">
                  <c:v>62305</c:v>
                </c:pt>
                <c:pt idx="3187">
                  <c:v>64501</c:v>
                </c:pt>
                <c:pt idx="3188">
                  <c:v>61680</c:v>
                </c:pt>
                <c:pt idx="3189">
                  <c:v>63412</c:v>
                </c:pt>
                <c:pt idx="3190">
                  <c:v>63379</c:v>
                </c:pt>
                <c:pt idx="3191">
                  <c:v>59239</c:v>
                </c:pt>
                <c:pt idx="3192">
                  <c:v>58717</c:v>
                </c:pt>
                <c:pt idx="3193">
                  <c:v>57896</c:v>
                </c:pt>
                <c:pt idx="3194">
                  <c:v>56704</c:v>
                </c:pt>
                <c:pt idx="3195">
                  <c:v>58408</c:v>
                </c:pt>
                <c:pt idx="3196">
                  <c:v>58081</c:v>
                </c:pt>
                <c:pt idx="3197">
                  <c:v>57039</c:v>
                </c:pt>
                <c:pt idx="3198">
                  <c:v>54867</c:v>
                </c:pt>
                <c:pt idx="3199">
                  <c:v>54725</c:v>
                </c:pt>
                <c:pt idx="3200">
                  <c:v>55512</c:v>
                </c:pt>
                <c:pt idx="3201">
                  <c:v>56959</c:v>
                </c:pt>
                <c:pt idx="3202">
                  <c:v>57463</c:v>
                </c:pt>
                <c:pt idx="3203">
                  <c:v>52401</c:v>
                </c:pt>
                <c:pt idx="3204">
                  <c:v>52959</c:v>
                </c:pt>
                <c:pt idx="3205">
                  <c:v>52988</c:v>
                </c:pt>
                <c:pt idx="3206">
                  <c:v>53354</c:v>
                </c:pt>
                <c:pt idx="3207">
                  <c:v>52314</c:v>
                </c:pt>
                <c:pt idx="3208">
                  <c:v>50652</c:v>
                </c:pt>
                <c:pt idx="3209">
                  <c:v>49875</c:v>
                </c:pt>
                <c:pt idx="3210">
                  <c:v>50145</c:v>
                </c:pt>
                <c:pt idx="3211">
                  <c:v>47272</c:v>
                </c:pt>
                <c:pt idx="3212">
                  <c:v>48236</c:v>
                </c:pt>
                <c:pt idx="3213">
                  <c:v>47690</c:v>
                </c:pt>
                <c:pt idx="3214">
                  <c:v>49072</c:v>
                </c:pt>
                <c:pt idx="3215">
                  <c:v>49539</c:v>
                </c:pt>
                <c:pt idx="3216">
                  <c:v>48652</c:v>
                </c:pt>
                <c:pt idx="3217">
                  <c:v>49352</c:v>
                </c:pt>
                <c:pt idx="3218">
                  <c:v>49896</c:v>
                </c:pt>
                <c:pt idx="3219">
                  <c:v>47685</c:v>
                </c:pt>
                <c:pt idx="3220">
                  <c:v>48827</c:v>
                </c:pt>
                <c:pt idx="3221">
                  <c:v>47542</c:v>
                </c:pt>
                <c:pt idx="3222">
                  <c:v>47181</c:v>
                </c:pt>
                <c:pt idx="3223">
                  <c:v>43908</c:v>
                </c:pt>
                <c:pt idx="3224">
                  <c:v>43452</c:v>
                </c:pt>
                <c:pt idx="3225">
                  <c:v>44912</c:v>
                </c:pt>
                <c:pt idx="3226">
                  <c:v>43647</c:v>
                </c:pt>
                <c:pt idx="3227">
                  <c:v>43975</c:v>
                </c:pt>
                <c:pt idx="3228">
                  <c:v>42113</c:v>
                </c:pt>
                <c:pt idx="3229">
                  <c:v>41948</c:v>
                </c:pt>
                <c:pt idx="3230">
                  <c:v>42698</c:v>
                </c:pt>
                <c:pt idx="3231">
                  <c:v>43064</c:v>
                </c:pt>
                <c:pt idx="3232">
                  <c:v>43348</c:v>
                </c:pt>
                <c:pt idx="3233">
                  <c:v>41826</c:v>
                </c:pt>
                <c:pt idx="3234">
                  <c:v>41501</c:v>
                </c:pt>
                <c:pt idx="3235">
                  <c:v>39786</c:v>
                </c:pt>
                <c:pt idx="3236">
                  <c:v>39882</c:v>
                </c:pt>
                <c:pt idx="3237">
                  <c:v>38845</c:v>
                </c:pt>
                <c:pt idx="3238">
                  <c:v>40888</c:v>
                </c:pt>
                <c:pt idx="3239">
                  <c:v>41761</c:v>
                </c:pt>
                <c:pt idx="3240">
                  <c:v>39760</c:v>
                </c:pt>
                <c:pt idx="3241">
                  <c:v>39898</c:v>
                </c:pt>
                <c:pt idx="3242">
                  <c:v>39521</c:v>
                </c:pt>
                <c:pt idx="3243">
                  <c:v>39155</c:v>
                </c:pt>
                <c:pt idx="3244">
                  <c:v>36987</c:v>
                </c:pt>
                <c:pt idx="3245">
                  <c:v>36621</c:v>
                </c:pt>
                <c:pt idx="3246">
                  <c:v>38689</c:v>
                </c:pt>
                <c:pt idx="3247">
                  <c:v>39495</c:v>
                </c:pt>
                <c:pt idx="3248">
                  <c:v>40225</c:v>
                </c:pt>
                <c:pt idx="3249">
                  <c:v>39392</c:v>
                </c:pt>
                <c:pt idx="3250">
                  <c:v>38560</c:v>
                </c:pt>
                <c:pt idx="3251">
                  <c:v>38032</c:v>
                </c:pt>
                <c:pt idx="3252">
                  <c:v>38899</c:v>
                </c:pt>
                <c:pt idx="3253">
                  <c:v>40678</c:v>
                </c:pt>
                <c:pt idx="3254">
                  <c:v>39540</c:v>
                </c:pt>
                <c:pt idx="3255">
                  <c:v>38412</c:v>
                </c:pt>
                <c:pt idx="3256">
                  <c:v>37552</c:v>
                </c:pt>
                <c:pt idx="3257">
                  <c:v>36530</c:v>
                </c:pt>
                <c:pt idx="3258">
                  <c:v>36145</c:v>
                </c:pt>
                <c:pt idx="3259">
                  <c:v>37250</c:v>
                </c:pt>
                <c:pt idx="3260">
                  <c:v>38241</c:v>
                </c:pt>
                <c:pt idx="3261">
                  <c:v>40201</c:v>
                </c:pt>
                <c:pt idx="3262">
                  <c:v>44171</c:v>
                </c:pt>
                <c:pt idx="3263">
                  <c:v>47778</c:v>
                </c:pt>
                <c:pt idx="3264">
                  <c:v>48144</c:v>
                </c:pt>
                <c:pt idx="3265">
                  <c:v>55753</c:v>
                </c:pt>
                <c:pt idx="3266">
                  <c:v>56489</c:v>
                </c:pt>
                <c:pt idx="3267">
                  <c:v>59420</c:v>
                </c:pt>
                <c:pt idx="3268">
                  <c:v>62558</c:v>
                </c:pt>
                <c:pt idx="3269">
                  <c:v>71964</c:v>
                </c:pt>
                <c:pt idx="3270">
                  <c:v>79600</c:v>
                </c:pt>
                <c:pt idx="3271">
                  <c:v>93361</c:v>
                </c:pt>
                <c:pt idx="3272">
                  <c:v>102043</c:v>
                </c:pt>
                <c:pt idx="3273">
                  <c:v>112772</c:v>
                </c:pt>
                <c:pt idx="3274">
                  <c:v>118023</c:v>
                </c:pt>
                <c:pt idx="3275">
                  <c:v>120242</c:v>
                </c:pt>
                <c:pt idx="3276">
                  <c:v>120861</c:v>
                </c:pt>
                <c:pt idx="3277">
                  <c:v>124199</c:v>
                </c:pt>
                <c:pt idx="3278">
                  <c:v>122698</c:v>
                </c:pt>
                <c:pt idx="3279">
                  <c:v>119123</c:v>
                </c:pt>
                <c:pt idx="3280">
                  <c:v>119349</c:v>
                </c:pt>
                <c:pt idx="3281">
                  <c:v>120577</c:v>
                </c:pt>
                <c:pt idx="3282">
                  <c:v>118514</c:v>
                </c:pt>
                <c:pt idx="3283">
                  <c:v>114551</c:v>
                </c:pt>
                <c:pt idx="3284">
                  <c:v>110372</c:v>
                </c:pt>
                <c:pt idx="3285">
                  <c:v>108727</c:v>
                </c:pt>
                <c:pt idx="3286">
                  <c:v>107960</c:v>
                </c:pt>
                <c:pt idx="3287">
                  <c:v>103535</c:v>
                </c:pt>
                <c:pt idx="3288">
                  <c:v>100152</c:v>
                </c:pt>
                <c:pt idx="3289">
                  <c:v>96229</c:v>
                </c:pt>
                <c:pt idx="3290">
                  <c:v>97290</c:v>
                </c:pt>
                <c:pt idx="3291">
                  <c:v>96345</c:v>
                </c:pt>
                <c:pt idx="3292">
                  <c:v>91205</c:v>
                </c:pt>
                <c:pt idx="3293">
                  <c:v>87287</c:v>
                </c:pt>
                <c:pt idx="3294">
                  <c:v>89517</c:v>
                </c:pt>
                <c:pt idx="3295">
                  <c:v>88164</c:v>
                </c:pt>
                <c:pt idx="3296">
                  <c:v>86822</c:v>
                </c:pt>
                <c:pt idx="3297">
                  <c:v>86122</c:v>
                </c:pt>
                <c:pt idx="3298">
                  <c:v>82867</c:v>
                </c:pt>
                <c:pt idx="3299">
                  <c:v>82966</c:v>
                </c:pt>
                <c:pt idx="3300">
                  <c:v>79220</c:v>
                </c:pt>
                <c:pt idx="3301">
                  <c:v>77191</c:v>
                </c:pt>
                <c:pt idx="3302">
                  <c:v>75837</c:v>
                </c:pt>
                <c:pt idx="3303">
                  <c:v>76548</c:v>
                </c:pt>
                <c:pt idx="3304">
                  <c:v>74323</c:v>
                </c:pt>
                <c:pt idx="3305">
                  <c:v>73877</c:v>
                </c:pt>
                <c:pt idx="3306">
                  <c:v>71439</c:v>
                </c:pt>
                <c:pt idx="3307">
                  <c:v>70715</c:v>
                </c:pt>
                <c:pt idx="3308">
                  <c:v>67768</c:v>
                </c:pt>
                <c:pt idx="3309">
                  <c:v>67796</c:v>
                </c:pt>
                <c:pt idx="3310">
                  <c:v>67369</c:v>
                </c:pt>
                <c:pt idx="3311">
                  <c:v>65885</c:v>
                </c:pt>
                <c:pt idx="3312">
                  <c:v>63987</c:v>
                </c:pt>
                <c:pt idx="3313">
                  <c:v>64059</c:v>
                </c:pt>
                <c:pt idx="3314">
                  <c:v>63652</c:v>
                </c:pt>
                <c:pt idx="3315">
                  <c:v>60426</c:v>
                </c:pt>
                <c:pt idx="3316">
                  <c:v>63065</c:v>
                </c:pt>
                <c:pt idx="3317">
                  <c:v>61073</c:v>
                </c:pt>
                <c:pt idx="3318">
                  <c:v>62836</c:v>
                </c:pt>
                <c:pt idx="3319">
                  <c:v>60458</c:v>
                </c:pt>
                <c:pt idx="3320">
                  <c:v>57335</c:v>
                </c:pt>
                <c:pt idx="3321">
                  <c:v>59249</c:v>
                </c:pt>
                <c:pt idx="3322">
                  <c:v>61179</c:v>
                </c:pt>
                <c:pt idx="3323">
                  <c:v>61718</c:v>
                </c:pt>
                <c:pt idx="3324">
                  <c:v>58637</c:v>
                </c:pt>
                <c:pt idx="3325">
                  <c:v>58216</c:v>
                </c:pt>
                <c:pt idx="3326">
                  <c:v>56949</c:v>
                </c:pt>
                <c:pt idx="3327">
                  <c:v>56992</c:v>
                </c:pt>
                <c:pt idx="3328">
                  <c:v>54655</c:v>
                </c:pt>
                <c:pt idx="3329">
                  <c:v>56743</c:v>
                </c:pt>
                <c:pt idx="3330">
                  <c:v>54408</c:v>
                </c:pt>
                <c:pt idx="3331">
                  <c:v>54875</c:v>
                </c:pt>
                <c:pt idx="3332">
                  <c:v>53505</c:v>
                </c:pt>
                <c:pt idx="3333">
                  <c:v>52303</c:v>
                </c:pt>
                <c:pt idx="3334">
                  <c:v>51254</c:v>
                </c:pt>
                <c:pt idx="3335">
                  <c:v>52485</c:v>
                </c:pt>
                <c:pt idx="3336">
                  <c:v>51016</c:v>
                </c:pt>
                <c:pt idx="3337">
                  <c:v>52524</c:v>
                </c:pt>
                <c:pt idx="3338">
                  <c:v>49911</c:v>
                </c:pt>
                <c:pt idx="3339">
                  <c:v>49638</c:v>
                </c:pt>
                <c:pt idx="3340">
                  <c:v>51120</c:v>
                </c:pt>
                <c:pt idx="3341">
                  <c:v>51203</c:v>
                </c:pt>
                <c:pt idx="3342">
                  <c:v>52415</c:v>
                </c:pt>
                <c:pt idx="3343">
                  <c:v>59678</c:v>
                </c:pt>
                <c:pt idx="3344">
                  <c:v>66784</c:v>
                </c:pt>
                <c:pt idx="3345">
                  <c:v>73721</c:v>
                </c:pt>
                <c:pt idx="3346">
                  <c:v>78691</c:v>
                </c:pt>
                <c:pt idx="3347">
                  <c:v>80316</c:v>
                </c:pt>
                <c:pt idx="3348">
                  <c:v>83190</c:v>
                </c:pt>
                <c:pt idx="3349">
                  <c:v>81854</c:v>
                </c:pt>
                <c:pt idx="3350">
                  <c:v>77459</c:v>
                </c:pt>
                <c:pt idx="3351">
                  <c:v>75965</c:v>
                </c:pt>
                <c:pt idx="3352">
                  <c:v>75929</c:v>
                </c:pt>
                <c:pt idx="3353">
                  <c:v>73722</c:v>
                </c:pt>
                <c:pt idx="3354">
                  <c:v>73637</c:v>
                </c:pt>
                <c:pt idx="3355">
                  <c:v>69511</c:v>
                </c:pt>
                <c:pt idx="3356">
                  <c:v>66622</c:v>
                </c:pt>
                <c:pt idx="3357">
                  <c:v>62835</c:v>
                </c:pt>
                <c:pt idx="3358">
                  <c:v>61993</c:v>
                </c:pt>
                <c:pt idx="3359">
                  <c:v>62424</c:v>
                </c:pt>
                <c:pt idx="3360">
                  <c:v>59190</c:v>
                </c:pt>
                <c:pt idx="3361">
                  <c:v>57807</c:v>
                </c:pt>
                <c:pt idx="3362">
                  <c:v>54281</c:v>
                </c:pt>
                <c:pt idx="3363">
                  <c:v>56985</c:v>
                </c:pt>
                <c:pt idx="3364">
                  <c:v>51971</c:v>
                </c:pt>
                <c:pt idx="3365">
                  <c:v>55164</c:v>
                </c:pt>
                <c:pt idx="3366">
                  <c:v>53187</c:v>
                </c:pt>
                <c:pt idx="3367">
                  <c:v>50114</c:v>
                </c:pt>
                <c:pt idx="3368">
                  <c:v>48969</c:v>
                </c:pt>
                <c:pt idx="3369">
                  <c:v>50120</c:v>
                </c:pt>
                <c:pt idx="3370">
                  <c:v>48115</c:v>
                </c:pt>
                <c:pt idx="3371">
                  <c:v>46721</c:v>
                </c:pt>
                <c:pt idx="3372">
                  <c:v>47358</c:v>
                </c:pt>
                <c:pt idx="3373">
                  <c:v>45387</c:v>
                </c:pt>
                <c:pt idx="3374">
                  <c:v>48286</c:v>
                </c:pt>
                <c:pt idx="3375">
                  <c:v>45481</c:v>
                </c:pt>
                <c:pt idx="3376">
                  <c:v>48144</c:v>
                </c:pt>
                <c:pt idx="3377">
                  <c:v>46565</c:v>
                </c:pt>
                <c:pt idx="3378">
                  <c:v>45499</c:v>
                </c:pt>
                <c:pt idx="3379">
                  <c:v>46790</c:v>
                </c:pt>
                <c:pt idx="3380">
                  <c:v>44487</c:v>
                </c:pt>
                <c:pt idx="3381">
                  <c:v>45656</c:v>
                </c:pt>
                <c:pt idx="3382">
                  <c:v>46363</c:v>
                </c:pt>
                <c:pt idx="3383">
                  <c:v>45472</c:v>
                </c:pt>
                <c:pt idx="3384">
                  <c:v>43613</c:v>
                </c:pt>
                <c:pt idx="3385">
                  <c:v>42489</c:v>
                </c:pt>
                <c:pt idx="3386">
                  <c:v>42713</c:v>
                </c:pt>
                <c:pt idx="3387">
                  <c:v>42210</c:v>
                </c:pt>
                <c:pt idx="3388">
                  <c:v>38946</c:v>
                </c:pt>
                <c:pt idx="3389">
                  <c:v>43076</c:v>
                </c:pt>
                <c:pt idx="3390">
                  <c:v>43371</c:v>
                </c:pt>
                <c:pt idx="3391">
                  <c:v>41347</c:v>
                </c:pt>
                <c:pt idx="3392">
                  <c:v>41433</c:v>
                </c:pt>
                <c:pt idx="3393">
                  <c:v>40300</c:v>
                </c:pt>
                <c:pt idx="3394">
                  <c:v>40805</c:v>
                </c:pt>
                <c:pt idx="3395">
                  <c:v>39979</c:v>
                </c:pt>
                <c:pt idx="3396">
                  <c:v>39918</c:v>
                </c:pt>
                <c:pt idx="3397">
                  <c:v>40252</c:v>
                </c:pt>
                <c:pt idx="3398">
                  <c:v>40073</c:v>
                </c:pt>
                <c:pt idx="3399">
                  <c:v>38518</c:v>
                </c:pt>
                <c:pt idx="3400">
                  <c:v>38222</c:v>
                </c:pt>
                <c:pt idx="3401">
                  <c:v>40175</c:v>
                </c:pt>
                <c:pt idx="3402">
                  <c:v>40734</c:v>
                </c:pt>
                <c:pt idx="3403">
                  <c:v>40641</c:v>
                </c:pt>
                <c:pt idx="3404">
                  <c:v>40506</c:v>
                </c:pt>
                <c:pt idx="3405">
                  <c:v>39935</c:v>
                </c:pt>
                <c:pt idx="3406">
                  <c:v>41819</c:v>
                </c:pt>
                <c:pt idx="3407">
                  <c:v>39273</c:v>
                </c:pt>
                <c:pt idx="3408">
                  <c:v>39234</c:v>
                </c:pt>
                <c:pt idx="3409">
                  <c:v>40741</c:v>
                </c:pt>
                <c:pt idx="3410">
                  <c:v>43086</c:v>
                </c:pt>
                <c:pt idx="3411">
                  <c:v>46234</c:v>
                </c:pt>
                <c:pt idx="3412">
                  <c:v>48181</c:v>
                </c:pt>
                <c:pt idx="3413">
                  <c:v>48399</c:v>
                </c:pt>
                <c:pt idx="3414">
                  <c:v>44641</c:v>
                </c:pt>
                <c:pt idx="3415">
                  <c:v>41648</c:v>
                </c:pt>
                <c:pt idx="3416">
                  <c:v>41277</c:v>
                </c:pt>
                <c:pt idx="3417">
                  <c:v>39564</c:v>
                </c:pt>
                <c:pt idx="3418">
                  <c:v>37090</c:v>
                </c:pt>
                <c:pt idx="3419">
                  <c:v>37950</c:v>
                </c:pt>
                <c:pt idx="3420">
                  <c:v>38304</c:v>
                </c:pt>
                <c:pt idx="3421">
                  <c:v>38681</c:v>
                </c:pt>
                <c:pt idx="3422">
                  <c:v>38477</c:v>
                </c:pt>
                <c:pt idx="3423">
                  <c:v>35882</c:v>
                </c:pt>
                <c:pt idx="3424">
                  <c:v>36661</c:v>
                </c:pt>
                <c:pt idx="3425">
                  <c:v>35564</c:v>
                </c:pt>
                <c:pt idx="3426">
                  <c:v>38794</c:v>
                </c:pt>
                <c:pt idx="3427">
                  <c:v>38417</c:v>
                </c:pt>
                <c:pt idx="3428">
                  <c:v>38606</c:v>
                </c:pt>
                <c:pt idx="3429">
                  <c:v>38007</c:v>
                </c:pt>
                <c:pt idx="3430">
                  <c:v>35902</c:v>
                </c:pt>
                <c:pt idx="3431">
                  <c:v>36137</c:v>
                </c:pt>
                <c:pt idx="3432">
                  <c:v>35628</c:v>
                </c:pt>
                <c:pt idx="3433">
                  <c:v>36588</c:v>
                </c:pt>
                <c:pt idx="3434">
                  <c:v>37118</c:v>
                </c:pt>
                <c:pt idx="3435">
                  <c:v>36316</c:v>
                </c:pt>
                <c:pt idx="3436">
                  <c:v>35248</c:v>
                </c:pt>
                <c:pt idx="3437">
                  <c:v>34662</c:v>
                </c:pt>
                <c:pt idx="3438">
                  <c:v>35028</c:v>
                </c:pt>
                <c:pt idx="3439">
                  <c:v>36511</c:v>
                </c:pt>
                <c:pt idx="3440">
                  <c:v>35824</c:v>
                </c:pt>
                <c:pt idx="3441">
                  <c:v>35050</c:v>
                </c:pt>
                <c:pt idx="3442">
                  <c:v>36069</c:v>
                </c:pt>
                <c:pt idx="3443">
                  <c:v>36532</c:v>
                </c:pt>
                <c:pt idx="3444">
                  <c:v>33994</c:v>
                </c:pt>
                <c:pt idx="3445">
                  <c:v>34328</c:v>
                </c:pt>
                <c:pt idx="3446">
                  <c:v>35653</c:v>
                </c:pt>
                <c:pt idx="3447">
                  <c:v>35295</c:v>
                </c:pt>
                <c:pt idx="3448">
                  <c:v>31642</c:v>
                </c:pt>
                <c:pt idx="3449">
                  <c:v>34369</c:v>
                </c:pt>
                <c:pt idx="3450">
                  <c:v>34376</c:v>
                </c:pt>
                <c:pt idx="3451">
                  <c:v>34959</c:v>
                </c:pt>
                <c:pt idx="3452">
                  <c:v>34153</c:v>
                </c:pt>
                <c:pt idx="3453">
                  <c:v>34667</c:v>
                </c:pt>
                <c:pt idx="3454">
                  <c:v>34865</c:v>
                </c:pt>
                <c:pt idx="3455">
                  <c:v>34655</c:v>
                </c:pt>
                <c:pt idx="3456">
                  <c:v>33383</c:v>
                </c:pt>
                <c:pt idx="3457">
                  <c:v>34241</c:v>
                </c:pt>
                <c:pt idx="3458">
                  <c:v>36797</c:v>
                </c:pt>
                <c:pt idx="3459">
                  <c:v>36645</c:v>
                </c:pt>
                <c:pt idx="3460">
                  <c:v>38722</c:v>
                </c:pt>
                <c:pt idx="3461">
                  <c:v>38367</c:v>
                </c:pt>
                <c:pt idx="3462">
                  <c:v>37784</c:v>
                </c:pt>
                <c:pt idx="3463">
                  <c:v>38765</c:v>
                </c:pt>
                <c:pt idx="3464">
                  <c:v>39829</c:v>
                </c:pt>
                <c:pt idx="3465">
                  <c:v>41068</c:v>
                </c:pt>
                <c:pt idx="3466">
                  <c:v>37283</c:v>
                </c:pt>
                <c:pt idx="3467">
                  <c:v>36110</c:v>
                </c:pt>
                <c:pt idx="3468">
                  <c:v>36703</c:v>
                </c:pt>
                <c:pt idx="3469">
                  <c:v>35675</c:v>
                </c:pt>
                <c:pt idx="3470">
                  <c:v>35647</c:v>
                </c:pt>
                <c:pt idx="3471">
                  <c:v>36209</c:v>
                </c:pt>
                <c:pt idx="3472">
                  <c:v>35229</c:v>
                </c:pt>
                <c:pt idx="3473">
                  <c:v>34754</c:v>
                </c:pt>
                <c:pt idx="3474">
                  <c:v>34710</c:v>
                </c:pt>
                <c:pt idx="3475">
                  <c:v>33462</c:v>
                </c:pt>
                <c:pt idx="3476">
                  <c:v>33140</c:v>
                </c:pt>
                <c:pt idx="3477">
                  <c:v>35117</c:v>
                </c:pt>
                <c:pt idx="3478">
                  <c:v>35570</c:v>
                </c:pt>
                <c:pt idx="3479">
                  <c:v>34506</c:v>
                </c:pt>
                <c:pt idx="3480">
                  <c:v>35029</c:v>
                </c:pt>
                <c:pt idx="3481">
                  <c:v>33988</c:v>
                </c:pt>
                <c:pt idx="3482">
                  <c:v>33273</c:v>
                </c:pt>
                <c:pt idx="3483">
                  <c:v>34465</c:v>
                </c:pt>
                <c:pt idx="3484">
                  <c:v>33293</c:v>
                </c:pt>
                <c:pt idx="3485">
                  <c:v>33950</c:v>
                </c:pt>
                <c:pt idx="3486">
                  <c:v>33207</c:v>
                </c:pt>
                <c:pt idx="3487">
                  <c:v>32646</c:v>
                </c:pt>
                <c:pt idx="3488">
                  <c:v>35458</c:v>
                </c:pt>
                <c:pt idx="3489">
                  <c:v>33129</c:v>
                </c:pt>
                <c:pt idx="3490">
                  <c:v>35227</c:v>
                </c:pt>
                <c:pt idx="3491">
                  <c:v>35569</c:v>
                </c:pt>
                <c:pt idx="3492">
                  <c:v>35274</c:v>
                </c:pt>
                <c:pt idx="3493">
                  <c:v>33785</c:v>
                </c:pt>
                <c:pt idx="3494">
                  <c:v>35333</c:v>
                </c:pt>
                <c:pt idx="3495">
                  <c:v>33321</c:v>
                </c:pt>
                <c:pt idx="3496">
                  <c:v>34099</c:v>
                </c:pt>
                <c:pt idx="3497">
                  <c:v>32290</c:v>
                </c:pt>
                <c:pt idx="3498">
                  <c:v>32417</c:v>
                </c:pt>
                <c:pt idx="3499">
                  <c:v>34070</c:v>
                </c:pt>
                <c:pt idx="3500">
                  <c:v>33523</c:v>
                </c:pt>
                <c:pt idx="3501">
                  <c:v>31555</c:v>
                </c:pt>
                <c:pt idx="3502">
                  <c:v>33154</c:v>
                </c:pt>
                <c:pt idx="3503">
                  <c:v>32367</c:v>
                </c:pt>
                <c:pt idx="3504">
                  <c:v>33345</c:v>
                </c:pt>
                <c:pt idx="3505">
                  <c:v>32640</c:v>
                </c:pt>
                <c:pt idx="3506">
                  <c:v>33228</c:v>
                </c:pt>
                <c:pt idx="3507">
                  <c:v>33801</c:v>
                </c:pt>
                <c:pt idx="3508">
                  <c:v>33111</c:v>
                </c:pt>
                <c:pt idx="3509">
                  <c:v>32990</c:v>
                </c:pt>
                <c:pt idx="3510">
                  <c:v>33363</c:v>
                </c:pt>
                <c:pt idx="3511">
                  <c:v>33572</c:v>
                </c:pt>
                <c:pt idx="3512">
                  <c:v>33046</c:v>
                </c:pt>
                <c:pt idx="3513">
                  <c:v>32940</c:v>
                </c:pt>
                <c:pt idx="3514">
                  <c:v>34705</c:v>
                </c:pt>
                <c:pt idx="3515">
                  <c:v>32859</c:v>
                </c:pt>
                <c:pt idx="3516">
                  <c:v>31495</c:v>
                </c:pt>
                <c:pt idx="3517">
                  <c:v>31582</c:v>
                </c:pt>
                <c:pt idx="3518">
                  <c:v>33394</c:v>
                </c:pt>
                <c:pt idx="3519">
                  <c:v>30533</c:v>
                </c:pt>
                <c:pt idx="3520">
                  <c:v>32854</c:v>
                </c:pt>
                <c:pt idx="3521">
                  <c:v>31976</c:v>
                </c:pt>
                <c:pt idx="3522">
                  <c:v>33323</c:v>
                </c:pt>
                <c:pt idx="3523">
                  <c:v>32130</c:v>
                </c:pt>
                <c:pt idx="3524">
                  <c:v>30055</c:v>
                </c:pt>
                <c:pt idx="3525">
                  <c:v>32219</c:v>
                </c:pt>
                <c:pt idx="3526">
                  <c:v>32820</c:v>
                </c:pt>
                <c:pt idx="3527">
                  <c:v>31873</c:v>
                </c:pt>
                <c:pt idx="3528">
                  <c:v>32202</c:v>
                </c:pt>
                <c:pt idx="3529">
                  <c:v>31456</c:v>
                </c:pt>
                <c:pt idx="3530">
                  <c:v>30136</c:v>
                </c:pt>
                <c:pt idx="3531">
                  <c:v>34223</c:v>
                </c:pt>
                <c:pt idx="3532">
                  <c:v>31374</c:v>
                </c:pt>
                <c:pt idx="3533">
                  <c:v>31487</c:v>
                </c:pt>
                <c:pt idx="3534">
                  <c:v>31205</c:v>
                </c:pt>
                <c:pt idx="3535">
                  <c:v>31061</c:v>
                </c:pt>
                <c:pt idx="3536">
                  <c:v>30644</c:v>
                </c:pt>
                <c:pt idx="3537">
                  <c:v>31480</c:v>
                </c:pt>
                <c:pt idx="3538">
                  <c:v>31993</c:v>
                </c:pt>
                <c:pt idx="3539">
                  <c:v>32272</c:v>
                </c:pt>
                <c:pt idx="3540">
                  <c:v>32391</c:v>
                </c:pt>
                <c:pt idx="3541">
                  <c:v>31221</c:v>
                </c:pt>
                <c:pt idx="3542">
                  <c:v>32445</c:v>
                </c:pt>
                <c:pt idx="3543">
                  <c:v>31590</c:v>
                </c:pt>
                <c:pt idx="3544">
                  <c:v>30594</c:v>
                </c:pt>
                <c:pt idx="3545">
                  <c:v>32418</c:v>
                </c:pt>
                <c:pt idx="3546">
                  <c:v>32549</c:v>
                </c:pt>
                <c:pt idx="3547">
                  <c:v>32399</c:v>
                </c:pt>
                <c:pt idx="3548">
                  <c:v>32004</c:v>
                </c:pt>
                <c:pt idx="3549">
                  <c:v>28587</c:v>
                </c:pt>
                <c:pt idx="3550">
                  <c:v>33113</c:v>
                </c:pt>
                <c:pt idx="3551">
                  <c:v>30607</c:v>
                </c:pt>
                <c:pt idx="3552">
                  <c:v>31881</c:v>
                </c:pt>
                <c:pt idx="3553">
                  <c:v>30394</c:v>
                </c:pt>
                <c:pt idx="3554">
                  <c:v>31769</c:v>
                </c:pt>
                <c:pt idx="3555">
                  <c:v>31450</c:v>
                </c:pt>
                <c:pt idx="3556">
                  <c:v>30322</c:v>
                </c:pt>
                <c:pt idx="3557">
                  <c:v>30477</c:v>
                </c:pt>
                <c:pt idx="3558">
                  <c:v>31743</c:v>
                </c:pt>
                <c:pt idx="3559">
                  <c:v>32953</c:v>
                </c:pt>
                <c:pt idx="3560">
                  <c:v>32312</c:v>
                </c:pt>
                <c:pt idx="3561">
                  <c:v>31897</c:v>
                </c:pt>
                <c:pt idx="3562">
                  <c:v>30580</c:v>
                </c:pt>
                <c:pt idx="3563">
                  <c:v>31067</c:v>
                </c:pt>
                <c:pt idx="3564">
                  <c:v>30226</c:v>
                </c:pt>
                <c:pt idx="3565">
                  <c:v>31654</c:v>
                </c:pt>
                <c:pt idx="3566">
                  <c:v>31797</c:v>
                </c:pt>
                <c:pt idx="3567">
                  <c:v>32126</c:v>
                </c:pt>
                <c:pt idx="3568">
                  <c:v>31430</c:v>
                </c:pt>
                <c:pt idx="3569">
                  <c:v>30893</c:v>
                </c:pt>
                <c:pt idx="3570">
                  <c:v>30787</c:v>
                </c:pt>
                <c:pt idx="3571">
                  <c:v>31420</c:v>
                </c:pt>
                <c:pt idx="3572">
                  <c:v>31214</c:v>
                </c:pt>
                <c:pt idx="3573">
                  <c:v>31357</c:v>
                </c:pt>
                <c:pt idx="3574">
                  <c:v>32233</c:v>
                </c:pt>
                <c:pt idx="3575">
                  <c:v>31258</c:v>
                </c:pt>
                <c:pt idx="3576">
                  <c:v>29680</c:v>
                </c:pt>
                <c:pt idx="3577">
                  <c:v>31470</c:v>
                </c:pt>
                <c:pt idx="3578">
                  <c:v>30603</c:v>
                </c:pt>
                <c:pt idx="3579">
                  <c:v>31086</c:v>
                </c:pt>
                <c:pt idx="3580">
                  <c:v>30361</c:v>
                </c:pt>
                <c:pt idx="3581">
                  <c:v>31345</c:v>
                </c:pt>
                <c:pt idx="3582">
                  <c:v>31543</c:v>
                </c:pt>
                <c:pt idx="3583">
                  <c:v>30454</c:v>
                </c:pt>
                <c:pt idx="3584">
                  <c:v>30714</c:v>
                </c:pt>
                <c:pt idx="3585">
                  <c:v>31503</c:v>
                </c:pt>
                <c:pt idx="3586">
                  <c:v>31540</c:v>
                </c:pt>
                <c:pt idx="3587">
                  <c:v>30625</c:v>
                </c:pt>
                <c:pt idx="3588">
                  <c:v>31093</c:v>
                </c:pt>
                <c:pt idx="3589">
                  <c:v>32037</c:v>
                </c:pt>
                <c:pt idx="3590">
                  <c:v>30207</c:v>
                </c:pt>
                <c:pt idx="3591">
                  <c:v>29013</c:v>
                </c:pt>
                <c:pt idx="3592">
                  <c:v>29818</c:v>
                </c:pt>
                <c:pt idx="3593">
                  <c:v>32056</c:v>
                </c:pt>
                <c:pt idx="3594">
                  <c:v>30401</c:v>
                </c:pt>
                <c:pt idx="3595">
                  <c:v>31085</c:v>
                </c:pt>
                <c:pt idx="3596">
                  <c:v>29568</c:v>
                </c:pt>
                <c:pt idx="3597">
                  <c:v>30714</c:v>
                </c:pt>
                <c:pt idx="3598">
                  <c:v>30030</c:v>
                </c:pt>
                <c:pt idx="3599">
                  <c:v>29846</c:v>
                </c:pt>
                <c:pt idx="3600">
                  <c:v>32112</c:v>
                </c:pt>
                <c:pt idx="3601">
                  <c:v>30337</c:v>
                </c:pt>
                <c:pt idx="3602">
                  <c:v>29931</c:v>
                </c:pt>
                <c:pt idx="3603">
                  <c:v>27875</c:v>
                </c:pt>
                <c:pt idx="3604">
                  <c:v>32132</c:v>
                </c:pt>
                <c:pt idx="3605">
                  <c:v>31981</c:v>
                </c:pt>
                <c:pt idx="3606">
                  <c:v>30268</c:v>
                </c:pt>
                <c:pt idx="3607">
                  <c:v>29008</c:v>
                </c:pt>
                <c:pt idx="3608">
                  <c:v>31374</c:v>
                </c:pt>
                <c:pt idx="3609">
                  <c:v>30315</c:v>
                </c:pt>
                <c:pt idx="3610">
                  <c:v>30150</c:v>
                </c:pt>
                <c:pt idx="3611">
                  <c:v>29579</c:v>
                </c:pt>
                <c:pt idx="3612">
                  <c:v>32970</c:v>
                </c:pt>
                <c:pt idx="3613">
                  <c:v>29246</c:v>
                </c:pt>
                <c:pt idx="3614">
                  <c:v>29068</c:v>
                </c:pt>
                <c:pt idx="3615">
                  <c:v>32478</c:v>
                </c:pt>
                <c:pt idx="3616">
                  <c:v>31229</c:v>
                </c:pt>
                <c:pt idx="3617">
                  <c:v>32941</c:v>
                </c:pt>
                <c:pt idx="3618">
                  <c:v>36549</c:v>
                </c:pt>
                <c:pt idx="3619">
                  <c:v>39961</c:v>
                </c:pt>
                <c:pt idx="3620">
                  <c:v>39085</c:v>
                </c:pt>
                <c:pt idx="3621">
                  <c:v>40525</c:v>
                </c:pt>
                <c:pt idx="3622">
                  <c:v>37495</c:v>
                </c:pt>
                <c:pt idx="3623">
                  <c:v>35255</c:v>
                </c:pt>
                <c:pt idx="3624">
                  <c:v>33623</c:v>
                </c:pt>
                <c:pt idx="3625">
                  <c:v>33257</c:v>
                </c:pt>
                <c:pt idx="3626">
                  <c:v>32972</c:v>
                </c:pt>
                <c:pt idx="3627">
                  <c:v>30614</c:v>
                </c:pt>
                <c:pt idx="3628">
                  <c:v>31473</c:v>
                </c:pt>
                <c:pt idx="3629">
                  <c:v>33145</c:v>
                </c:pt>
                <c:pt idx="3630">
                  <c:v>33303</c:v>
                </c:pt>
                <c:pt idx="3631">
                  <c:v>30147</c:v>
                </c:pt>
                <c:pt idx="3632">
                  <c:v>30769</c:v>
                </c:pt>
                <c:pt idx="3633">
                  <c:v>30180</c:v>
                </c:pt>
                <c:pt idx="3634">
                  <c:v>32134</c:v>
                </c:pt>
                <c:pt idx="3635">
                  <c:v>30646</c:v>
                </c:pt>
                <c:pt idx="3636">
                  <c:v>29258</c:v>
                </c:pt>
                <c:pt idx="3637">
                  <c:v>30773</c:v>
                </c:pt>
                <c:pt idx="3638">
                  <c:v>31415</c:v>
                </c:pt>
                <c:pt idx="3639">
                  <c:v>30727</c:v>
                </c:pt>
                <c:pt idx="3640">
                  <c:v>30685</c:v>
                </c:pt>
                <c:pt idx="3641">
                  <c:v>31232</c:v>
                </c:pt>
                <c:pt idx="3642">
                  <c:v>30814</c:v>
                </c:pt>
                <c:pt idx="3643">
                  <c:v>32138</c:v>
                </c:pt>
                <c:pt idx="3644">
                  <c:v>30744</c:v>
                </c:pt>
                <c:pt idx="3645">
                  <c:v>29769</c:v>
                </c:pt>
                <c:pt idx="3646">
                  <c:v>28525</c:v>
                </c:pt>
                <c:pt idx="3647">
                  <c:v>30580</c:v>
                </c:pt>
                <c:pt idx="3648">
                  <c:v>31201</c:v>
                </c:pt>
                <c:pt idx="3649">
                  <c:v>28942</c:v>
                </c:pt>
                <c:pt idx="3650">
                  <c:v>29071</c:v>
                </c:pt>
                <c:pt idx="3651">
                  <c:v>30815</c:v>
                </c:pt>
                <c:pt idx="3652">
                  <c:v>31186</c:v>
                </c:pt>
                <c:pt idx="3653">
                  <c:v>30968</c:v>
                </c:pt>
                <c:pt idx="3654">
                  <c:v>30935</c:v>
                </c:pt>
                <c:pt idx="3655">
                  <c:v>32658</c:v>
                </c:pt>
                <c:pt idx="3656">
                  <c:v>31540</c:v>
                </c:pt>
                <c:pt idx="3657">
                  <c:v>31597</c:v>
                </c:pt>
                <c:pt idx="3658">
                  <c:v>35111</c:v>
                </c:pt>
                <c:pt idx="3659">
                  <c:v>33183</c:v>
                </c:pt>
                <c:pt idx="3660">
                  <c:v>31510</c:v>
                </c:pt>
                <c:pt idx="3661">
                  <c:v>30576</c:v>
                </c:pt>
                <c:pt idx="3662">
                  <c:v>31151</c:v>
                </c:pt>
                <c:pt idx="3663">
                  <c:v>30455</c:v>
                </c:pt>
                <c:pt idx="3664">
                  <c:v>31377</c:v>
                </c:pt>
                <c:pt idx="3665">
                  <c:v>28778</c:v>
                </c:pt>
                <c:pt idx="3666">
                  <c:v>28550</c:v>
                </c:pt>
                <c:pt idx="3667">
                  <c:v>31735</c:v>
                </c:pt>
                <c:pt idx="3668">
                  <c:v>30721</c:v>
                </c:pt>
                <c:pt idx="3669">
                  <c:v>30360</c:v>
                </c:pt>
                <c:pt idx="3670">
                  <c:v>31553</c:v>
                </c:pt>
                <c:pt idx="3671">
                  <c:v>32133</c:v>
                </c:pt>
                <c:pt idx="3672">
                  <c:v>32126</c:v>
                </c:pt>
                <c:pt idx="3673">
                  <c:v>30940</c:v>
                </c:pt>
                <c:pt idx="3674">
                  <c:v>31165</c:v>
                </c:pt>
                <c:pt idx="3675">
                  <c:v>30553</c:v>
                </c:pt>
                <c:pt idx="3676">
                  <c:v>30138</c:v>
                </c:pt>
                <c:pt idx="3677">
                  <c:v>31959</c:v>
                </c:pt>
                <c:pt idx="3678">
                  <c:v>30334</c:v>
                </c:pt>
                <c:pt idx="3679">
                  <c:v>31131</c:v>
                </c:pt>
                <c:pt idx="3680">
                  <c:v>30256</c:v>
                </c:pt>
                <c:pt idx="3681">
                  <c:v>31386</c:v>
                </c:pt>
                <c:pt idx="3682">
                  <c:v>29717</c:v>
                </c:pt>
                <c:pt idx="3683">
                  <c:v>31560</c:v>
                </c:pt>
                <c:pt idx="3684">
                  <c:v>31601</c:v>
                </c:pt>
                <c:pt idx="3685">
                  <c:v>30720</c:v>
                </c:pt>
                <c:pt idx="3686">
                  <c:v>29850</c:v>
                </c:pt>
                <c:pt idx="3687">
                  <c:v>29867</c:v>
                </c:pt>
                <c:pt idx="3688">
                  <c:v>32278</c:v>
                </c:pt>
                <c:pt idx="3689">
                  <c:v>32547</c:v>
                </c:pt>
                <c:pt idx="3690">
                  <c:v>32935</c:v>
                </c:pt>
                <c:pt idx="3691">
                  <c:v>33277</c:v>
                </c:pt>
                <c:pt idx="3692">
                  <c:v>32298</c:v>
                </c:pt>
                <c:pt idx="3693">
                  <c:v>28842</c:v>
                </c:pt>
                <c:pt idx="3694">
                  <c:v>30316</c:v>
                </c:pt>
                <c:pt idx="3695">
                  <c:v>29543</c:v>
                </c:pt>
                <c:pt idx="3696">
                  <c:v>29738</c:v>
                </c:pt>
                <c:pt idx="3697">
                  <c:v>29483</c:v>
                </c:pt>
                <c:pt idx="3698">
                  <c:v>32374</c:v>
                </c:pt>
                <c:pt idx="3699">
                  <c:v>30176</c:v>
                </c:pt>
                <c:pt idx="3700">
                  <c:v>28489</c:v>
                </c:pt>
                <c:pt idx="3701">
                  <c:v>29738</c:v>
                </c:pt>
                <c:pt idx="3702">
                  <c:v>30389</c:v>
                </c:pt>
                <c:pt idx="3703">
                  <c:v>32460</c:v>
                </c:pt>
                <c:pt idx="3704">
                  <c:v>30549</c:v>
                </c:pt>
                <c:pt idx="3705">
                  <c:v>30479</c:v>
                </c:pt>
                <c:pt idx="3706">
                  <c:v>32544</c:v>
                </c:pt>
                <c:pt idx="3707">
                  <c:v>30678</c:v>
                </c:pt>
                <c:pt idx="3708">
                  <c:v>30357</c:v>
                </c:pt>
                <c:pt idx="3709">
                  <c:v>31645</c:v>
                </c:pt>
                <c:pt idx="3710">
                  <c:v>31905</c:v>
                </c:pt>
                <c:pt idx="3711">
                  <c:v>30947</c:v>
                </c:pt>
                <c:pt idx="3712">
                  <c:v>32777</c:v>
                </c:pt>
                <c:pt idx="3713">
                  <c:v>33906</c:v>
                </c:pt>
                <c:pt idx="3714">
                  <c:v>32656</c:v>
                </c:pt>
                <c:pt idx="3715">
                  <c:v>31368</c:v>
                </c:pt>
                <c:pt idx="3716">
                  <c:v>32022</c:v>
                </c:pt>
                <c:pt idx="3717">
                  <c:v>32850</c:v>
                </c:pt>
                <c:pt idx="3718">
                  <c:v>36005</c:v>
                </c:pt>
                <c:pt idx="3719">
                  <c:v>35473</c:v>
                </c:pt>
                <c:pt idx="3720">
                  <c:v>34826</c:v>
                </c:pt>
                <c:pt idx="3721">
                  <c:v>36169</c:v>
                </c:pt>
                <c:pt idx="3722">
                  <c:v>38332</c:v>
                </c:pt>
                <c:pt idx="3723">
                  <c:v>36388</c:v>
                </c:pt>
                <c:pt idx="3724">
                  <c:v>35001</c:v>
                </c:pt>
                <c:pt idx="3725">
                  <c:v>34789</c:v>
                </c:pt>
                <c:pt idx="3726">
                  <c:v>31610</c:v>
                </c:pt>
                <c:pt idx="3727">
                  <c:v>31893</c:v>
                </c:pt>
                <c:pt idx="3728">
                  <c:v>32781</c:v>
                </c:pt>
                <c:pt idx="3729">
                  <c:v>32764</c:v>
                </c:pt>
                <c:pt idx="3730">
                  <c:v>32366</c:v>
                </c:pt>
                <c:pt idx="3731">
                  <c:v>32741</c:v>
                </c:pt>
                <c:pt idx="3732">
                  <c:v>34606</c:v>
                </c:pt>
                <c:pt idx="3733">
                  <c:v>32180</c:v>
                </c:pt>
                <c:pt idx="3734">
                  <c:v>32279</c:v>
                </c:pt>
                <c:pt idx="3735">
                  <c:v>30287</c:v>
                </c:pt>
                <c:pt idx="3736">
                  <c:v>31078</c:v>
                </c:pt>
                <c:pt idx="3737">
                  <c:v>31529</c:v>
                </c:pt>
                <c:pt idx="3738">
                  <c:v>31077</c:v>
                </c:pt>
                <c:pt idx="3739">
                  <c:v>31190</c:v>
                </c:pt>
                <c:pt idx="3740">
                  <c:v>30999</c:v>
                </c:pt>
                <c:pt idx="3741">
                  <c:v>32274</c:v>
                </c:pt>
                <c:pt idx="3742">
                  <c:v>31074</c:v>
                </c:pt>
                <c:pt idx="3743">
                  <c:v>32974</c:v>
                </c:pt>
                <c:pt idx="3744">
                  <c:v>32787</c:v>
                </c:pt>
                <c:pt idx="3745">
                  <c:v>30453</c:v>
                </c:pt>
                <c:pt idx="3746">
                  <c:v>30961</c:v>
                </c:pt>
                <c:pt idx="3747">
                  <c:v>31959</c:v>
                </c:pt>
                <c:pt idx="3748">
                  <c:v>31772</c:v>
                </c:pt>
                <c:pt idx="3749">
                  <c:v>31613</c:v>
                </c:pt>
                <c:pt idx="3750">
                  <c:v>30573</c:v>
                </c:pt>
                <c:pt idx="3751">
                  <c:v>29561</c:v>
                </c:pt>
                <c:pt idx="3752">
                  <c:v>29910</c:v>
                </c:pt>
                <c:pt idx="3753">
                  <c:v>33034</c:v>
                </c:pt>
                <c:pt idx="3754">
                  <c:v>31616</c:v>
                </c:pt>
                <c:pt idx="3755">
                  <c:v>33366</c:v>
                </c:pt>
                <c:pt idx="3756">
                  <c:v>34939</c:v>
                </c:pt>
                <c:pt idx="3757">
                  <c:v>36065</c:v>
                </c:pt>
                <c:pt idx="3758">
                  <c:v>39838</c:v>
                </c:pt>
                <c:pt idx="3759">
                  <c:v>38231</c:v>
                </c:pt>
                <c:pt idx="3760">
                  <c:v>38256</c:v>
                </c:pt>
                <c:pt idx="3761">
                  <c:v>35840</c:v>
                </c:pt>
                <c:pt idx="3762">
                  <c:v>35798</c:v>
                </c:pt>
                <c:pt idx="3763">
                  <c:v>35878</c:v>
                </c:pt>
                <c:pt idx="3764">
                  <c:v>32562</c:v>
                </c:pt>
                <c:pt idx="3765">
                  <c:v>34208</c:v>
                </c:pt>
                <c:pt idx="3766">
                  <c:v>33073</c:v>
                </c:pt>
                <c:pt idx="3767">
                  <c:v>32176</c:v>
                </c:pt>
                <c:pt idx="3768">
                  <c:v>35002</c:v>
                </c:pt>
                <c:pt idx="3769">
                  <c:v>33229</c:v>
                </c:pt>
                <c:pt idx="3770">
                  <c:v>33884</c:v>
                </c:pt>
                <c:pt idx="3771">
                  <c:v>33009</c:v>
                </c:pt>
                <c:pt idx="3772">
                  <c:v>31560</c:v>
                </c:pt>
                <c:pt idx="3773">
                  <c:v>31892</c:v>
                </c:pt>
                <c:pt idx="3774">
                  <c:v>32105</c:v>
                </c:pt>
                <c:pt idx="3775">
                  <c:v>31336</c:v>
                </c:pt>
                <c:pt idx="3776">
                  <c:v>31402</c:v>
                </c:pt>
                <c:pt idx="3777">
                  <c:v>31319</c:v>
                </c:pt>
                <c:pt idx="3778">
                  <c:v>31237</c:v>
                </c:pt>
                <c:pt idx="3779">
                  <c:v>31758</c:v>
                </c:pt>
                <c:pt idx="3780">
                  <c:v>31048</c:v>
                </c:pt>
                <c:pt idx="3781">
                  <c:v>32559</c:v>
                </c:pt>
                <c:pt idx="3782">
                  <c:v>32287</c:v>
                </c:pt>
                <c:pt idx="3783">
                  <c:v>33080</c:v>
                </c:pt>
                <c:pt idx="3784">
                  <c:v>32795</c:v>
                </c:pt>
                <c:pt idx="3785">
                  <c:v>30804</c:v>
                </c:pt>
                <c:pt idx="3786">
                  <c:v>31017</c:v>
                </c:pt>
                <c:pt idx="3787">
                  <c:v>32876</c:v>
                </c:pt>
                <c:pt idx="3788">
                  <c:v>31194</c:v>
                </c:pt>
                <c:pt idx="3789">
                  <c:v>31762</c:v>
                </c:pt>
                <c:pt idx="3790">
                  <c:v>31551</c:v>
                </c:pt>
                <c:pt idx="3791">
                  <c:v>31679</c:v>
                </c:pt>
                <c:pt idx="3792">
                  <c:v>32246</c:v>
                </c:pt>
                <c:pt idx="3793">
                  <c:v>31854</c:v>
                </c:pt>
                <c:pt idx="3794">
                  <c:v>33599</c:v>
                </c:pt>
                <c:pt idx="3795">
                  <c:v>33690</c:v>
                </c:pt>
                <c:pt idx="3796">
                  <c:v>31943</c:v>
                </c:pt>
                <c:pt idx="3797">
                  <c:v>33896</c:v>
                </c:pt>
                <c:pt idx="3798">
                  <c:v>32270</c:v>
                </c:pt>
                <c:pt idx="3799">
                  <c:v>31896</c:v>
                </c:pt>
                <c:pt idx="3800">
                  <c:v>32699</c:v>
                </c:pt>
                <c:pt idx="3801">
                  <c:v>32025</c:v>
                </c:pt>
                <c:pt idx="3802">
                  <c:v>30673</c:v>
                </c:pt>
                <c:pt idx="3803">
                  <c:v>32083</c:v>
                </c:pt>
                <c:pt idx="3804">
                  <c:v>30416</c:v>
                </c:pt>
                <c:pt idx="3805">
                  <c:v>33148</c:v>
                </c:pt>
                <c:pt idx="3806">
                  <c:v>31409</c:v>
                </c:pt>
                <c:pt idx="3807">
                  <c:v>32155</c:v>
                </c:pt>
                <c:pt idx="3808">
                  <c:v>33457</c:v>
                </c:pt>
                <c:pt idx="3809">
                  <c:v>32689</c:v>
                </c:pt>
                <c:pt idx="3810">
                  <c:v>33816</c:v>
                </c:pt>
                <c:pt idx="3811">
                  <c:v>37310</c:v>
                </c:pt>
                <c:pt idx="3812">
                  <c:v>35845</c:v>
                </c:pt>
                <c:pt idx="3813">
                  <c:v>37078</c:v>
                </c:pt>
                <c:pt idx="3814">
                  <c:v>35206</c:v>
                </c:pt>
                <c:pt idx="3815">
                  <c:v>36194</c:v>
                </c:pt>
                <c:pt idx="3816">
                  <c:v>35718</c:v>
                </c:pt>
                <c:pt idx="3817">
                  <c:v>35124</c:v>
                </c:pt>
                <c:pt idx="3818">
                  <c:v>33747</c:v>
                </c:pt>
                <c:pt idx="3819">
                  <c:v>34277</c:v>
                </c:pt>
                <c:pt idx="3820">
                  <c:v>34666</c:v>
                </c:pt>
                <c:pt idx="3821">
                  <c:v>34750</c:v>
                </c:pt>
                <c:pt idx="3822">
                  <c:v>36301</c:v>
                </c:pt>
                <c:pt idx="3823">
                  <c:v>37686</c:v>
                </c:pt>
                <c:pt idx="3824">
                  <c:v>37206</c:v>
                </c:pt>
                <c:pt idx="3825">
                  <c:v>36987</c:v>
                </c:pt>
                <c:pt idx="3826">
                  <c:v>40563</c:v>
                </c:pt>
                <c:pt idx="3827">
                  <c:v>36248</c:v>
                </c:pt>
                <c:pt idx="3828">
                  <c:v>35025</c:v>
                </c:pt>
                <c:pt idx="3829">
                  <c:v>37271</c:v>
                </c:pt>
                <c:pt idx="3830">
                  <c:v>36049</c:v>
                </c:pt>
                <c:pt idx="3831">
                  <c:v>34622</c:v>
                </c:pt>
                <c:pt idx="3832">
                  <c:v>35412</c:v>
                </c:pt>
                <c:pt idx="3833">
                  <c:v>33342</c:v>
                </c:pt>
                <c:pt idx="3834">
                  <c:v>32899</c:v>
                </c:pt>
                <c:pt idx="3835">
                  <c:v>33506</c:v>
                </c:pt>
                <c:pt idx="3836">
                  <c:v>33528</c:v>
                </c:pt>
                <c:pt idx="3837">
                  <c:v>32135</c:v>
                </c:pt>
                <c:pt idx="3838">
                  <c:v>31556</c:v>
                </c:pt>
                <c:pt idx="3839">
                  <c:v>33922</c:v>
                </c:pt>
                <c:pt idx="3840">
                  <c:v>34063</c:v>
                </c:pt>
                <c:pt idx="3841">
                  <c:v>32446</c:v>
                </c:pt>
                <c:pt idx="3842">
                  <c:v>33904</c:v>
                </c:pt>
                <c:pt idx="3843">
                  <c:v>33149</c:v>
                </c:pt>
                <c:pt idx="3844">
                  <c:v>32881</c:v>
                </c:pt>
                <c:pt idx="3845">
                  <c:v>34005</c:v>
                </c:pt>
                <c:pt idx="3846">
                  <c:v>31416</c:v>
                </c:pt>
                <c:pt idx="3847">
                  <c:v>30674</c:v>
                </c:pt>
                <c:pt idx="3848">
                  <c:v>31902</c:v>
                </c:pt>
                <c:pt idx="3849">
                  <c:v>31815</c:v>
                </c:pt>
                <c:pt idx="3850">
                  <c:v>35132</c:v>
                </c:pt>
                <c:pt idx="3851">
                  <c:v>32876</c:v>
                </c:pt>
                <c:pt idx="3852">
                  <c:v>32103</c:v>
                </c:pt>
                <c:pt idx="3853">
                  <c:v>31670</c:v>
                </c:pt>
                <c:pt idx="3854">
                  <c:v>33638</c:v>
                </c:pt>
                <c:pt idx="3855">
                  <c:v>32916</c:v>
                </c:pt>
                <c:pt idx="3856">
                  <c:v>32076</c:v>
                </c:pt>
                <c:pt idx="3857">
                  <c:v>31703</c:v>
                </c:pt>
                <c:pt idx="3858">
                  <c:v>33761</c:v>
                </c:pt>
                <c:pt idx="3859">
                  <c:v>31431</c:v>
                </c:pt>
                <c:pt idx="3860">
                  <c:v>32859</c:v>
                </c:pt>
                <c:pt idx="3861">
                  <c:v>31810</c:v>
                </c:pt>
                <c:pt idx="3862">
                  <c:v>32745</c:v>
                </c:pt>
                <c:pt idx="3863">
                  <c:v>32308</c:v>
                </c:pt>
                <c:pt idx="3864">
                  <c:v>31642</c:v>
                </c:pt>
                <c:pt idx="3865">
                  <c:v>31144</c:v>
                </c:pt>
                <c:pt idx="3866">
                  <c:v>31326</c:v>
                </c:pt>
                <c:pt idx="3867">
                  <c:v>33949</c:v>
                </c:pt>
                <c:pt idx="3868">
                  <c:v>32591</c:v>
                </c:pt>
                <c:pt idx="3869">
                  <c:v>31224</c:v>
                </c:pt>
                <c:pt idx="3870">
                  <c:v>32261</c:v>
                </c:pt>
                <c:pt idx="3871">
                  <c:v>33234</c:v>
                </c:pt>
                <c:pt idx="3872">
                  <c:v>32020</c:v>
                </c:pt>
                <c:pt idx="3873">
                  <c:v>31645</c:v>
                </c:pt>
                <c:pt idx="3874">
                  <c:v>33276</c:v>
                </c:pt>
                <c:pt idx="3875">
                  <c:v>32656</c:v>
                </c:pt>
                <c:pt idx="3876">
                  <c:v>29211</c:v>
                </c:pt>
                <c:pt idx="3877">
                  <c:v>29845</c:v>
                </c:pt>
                <c:pt idx="3878">
                  <c:v>32346</c:v>
                </c:pt>
                <c:pt idx="3879">
                  <c:v>34233</c:v>
                </c:pt>
                <c:pt idx="3880">
                  <c:v>32166</c:v>
                </c:pt>
                <c:pt idx="3881">
                  <c:v>30868</c:v>
                </c:pt>
                <c:pt idx="3882">
                  <c:v>30288</c:v>
                </c:pt>
                <c:pt idx="3883">
                  <c:v>30291</c:v>
                </c:pt>
                <c:pt idx="3884">
                  <c:v>30583</c:v>
                </c:pt>
                <c:pt idx="3885">
                  <c:v>30331</c:v>
                </c:pt>
                <c:pt idx="3886">
                  <c:v>30724</c:v>
                </c:pt>
                <c:pt idx="3887">
                  <c:v>31309</c:v>
                </c:pt>
                <c:pt idx="3888">
                  <c:v>30725</c:v>
                </c:pt>
                <c:pt idx="3889">
                  <c:v>32585</c:v>
                </c:pt>
                <c:pt idx="3890">
                  <c:v>33561</c:v>
                </c:pt>
                <c:pt idx="3891">
                  <c:v>30882</c:v>
                </c:pt>
                <c:pt idx="3892">
                  <c:v>29533</c:v>
                </c:pt>
                <c:pt idx="3893">
                  <c:v>30807</c:v>
                </c:pt>
                <c:pt idx="3894">
                  <c:v>30977</c:v>
                </c:pt>
                <c:pt idx="3895">
                  <c:v>29777</c:v>
                </c:pt>
                <c:pt idx="3896">
                  <c:v>30713</c:v>
                </c:pt>
                <c:pt idx="3897">
                  <c:v>30528</c:v>
                </c:pt>
                <c:pt idx="3898">
                  <c:v>31525</c:v>
                </c:pt>
                <c:pt idx="3899">
                  <c:v>34225</c:v>
                </c:pt>
                <c:pt idx="3900">
                  <c:v>30200</c:v>
                </c:pt>
                <c:pt idx="3901">
                  <c:v>31016</c:v>
                </c:pt>
                <c:pt idx="3902">
                  <c:v>30560</c:v>
                </c:pt>
                <c:pt idx="3903">
                  <c:v>30484</c:v>
                </c:pt>
                <c:pt idx="3904">
                  <c:v>29362</c:v>
                </c:pt>
                <c:pt idx="3905">
                  <c:v>32118</c:v>
                </c:pt>
                <c:pt idx="3906">
                  <c:v>30338</c:v>
                </c:pt>
                <c:pt idx="3907">
                  <c:v>30406</c:v>
                </c:pt>
                <c:pt idx="3908">
                  <c:v>32131</c:v>
                </c:pt>
                <c:pt idx="3909">
                  <c:v>31597</c:v>
                </c:pt>
                <c:pt idx="3910">
                  <c:v>29979</c:v>
                </c:pt>
                <c:pt idx="3911">
                  <c:v>31807</c:v>
                </c:pt>
                <c:pt idx="3912">
                  <c:v>32818</c:v>
                </c:pt>
                <c:pt idx="3913">
                  <c:v>31876</c:v>
                </c:pt>
                <c:pt idx="3914">
                  <c:v>30801</c:v>
                </c:pt>
                <c:pt idx="3915">
                  <c:v>33127</c:v>
                </c:pt>
                <c:pt idx="3916">
                  <c:v>30823</c:v>
                </c:pt>
                <c:pt idx="3917">
                  <c:v>29813</c:v>
                </c:pt>
                <c:pt idx="3918">
                  <c:v>30669</c:v>
                </c:pt>
                <c:pt idx="3919">
                  <c:v>28294</c:v>
                </c:pt>
                <c:pt idx="3920">
                  <c:v>30330</c:v>
                </c:pt>
                <c:pt idx="3921">
                  <c:v>29111</c:v>
                </c:pt>
                <c:pt idx="3922">
                  <c:v>30865</c:v>
                </c:pt>
                <c:pt idx="3923">
                  <c:v>29919</c:v>
                </c:pt>
                <c:pt idx="3924">
                  <c:v>31038</c:v>
                </c:pt>
                <c:pt idx="3925">
                  <c:v>29807</c:v>
                </c:pt>
                <c:pt idx="3926">
                  <c:v>29679</c:v>
                </c:pt>
                <c:pt idx="3927">
                  <c:v>31228</c:v>
                </c:pt>
                <c:pt idx="3928">
                  <c:v>31101</c:v>
                </c:pt>
                <c:pt idx="3929">
                  <c:v>29390</c:v>
                </c:pt>
                <c:pt idx="3930">
                  <c:v>30093</c:v>
                </c:pt>
                <c:pt idx="3931">
                  <c:v>30739</c:v>
                </c:pt>
                <c:pt idx="3932">
                  <c:v>29984</c:v>
                </c:pt>
                <c:pt idx="3933">
                  <c:v>29275</c:v>
                </c:pt>
                <c:pt idx="3934">
                  <c:v>29286</c:v>
                </c:pt>
                <c:pt idx="3935">
                  <c:v>30090</c:v>
                </c:pt>
                <c:pt idx="3936">
                  <c:v>32135</c:v>
                </c:pt>
                <c:pt idx="3937">
                  <c:v>30892</c:v>
                </c:pt>
                <c:pt idx="3938">
                  <c:v>32032</c:v>
                </c:pt>
                <c:pt idx="3939">
                  <c:v>32147</c:v>
                </c:pt>
                <c:pt idx="3940">
                  <c:v>31334</c:v>
                </c:pt>
                <c:pt idx="3941">
                  <c:v>30645</c:v>
                </c:pt>
                <c:pt idx="3942">
                  <c:v>30521</c:v>
                </c:pt>
                <c:pt idx="3943">
                  <c:v>30736</c:v>
                </c:pt>
                <c:pt idx="3944">
                  <c:v>32428</c:v>
                </c:pt>
                <c:pt idx="3945">
                  <c:v>31234</c:v>
                </c:pt>
                <c:pt idx="3946">
                  <c:v>31532</c:v>
                </c:pt>
                <c:pt idx="3947">
                  <c:v>31365</c:v>
                </c:pt>
                <c:pt idx="3948">
                  <c:v>29784</c:v>
                </c:pt>
                <c:pt idx="3949">
                  <c:v>29736</c:v>
                </c:pt>
                <c:pt idx="3950">
                  <c:v>31293</c:v>
                </c:pt>
                <c:pt idx="3951">
                  <c:v>30824</c:v>
                </c:pt>
                <c:pt idx="3952">
                  <c:v>29873</c:v>
                </c:pt>
                <c:pt idx="3953">
                  <c:v>30348</c:v>
                </c:pt>
                <c:pt idx="3954">
                  <c:v>31718</c:v>
                </c:pt>
                <c:pt idx="3955">
                  <c:v>30099</c:v>
                </c:pt>
                <c:pt idx="3956">
                  <c:v>30625</c:v>
                </c:pt>
                <c:pt idx="3957">
                  <c:v>29657</c:v>
                </c:pt>
                <c:pt idx="3958">
                  <c:v>30100</c:v>
                </c:pt>
                <c:pt idx="3959">
                  <c:v>30534</c:v>
                </c:pt>
                <c:pt idx="3960">
                  <c:v>29564</c:v>
                </c:pt>
                <c:pt idx="3961">
                  <c:v>32283</c:v>
                </c:pt>
                <c:pt idx="3962">
                  <c:v>31122</c:v>
                </c:pt>
                <c:pt idx="3963">
                  <c:v>31245</c:v>
                </c:pt>
                <c:pt idx="3964">
                  <c:v>29725</c:v>
                </c:pt>
                <c:pt idx="3965">
                  <c:v>30660</c:v>
                </c:pt>
                <c:pt idx="3966">
                  <c:v>31292</c:v>
                </c:pt>
                <c:pt idx="3967">
                  <c:v>33558</c:v>
                </c:pt>
                <c:pt idx="3968">
                  <c:v>29919</c:v>
                </c:pt>
                <c:pt idx="3969">
                  <c:v>30836</c:v>
                </c:pt>
                <c:pt idx="3970">
                  <c:v>33624</c:v>
                </c:pt>
                <c:pt idx="3971">
                  <c:v>33777</c:v>
                </c:pt>
                <c:pt idx="3972">
                  <c:v>33149</c:v>
                </c:pt>
                <c:pt idx="3973">
                  <c:v>34493</c:v>
                </c:pt>
                <c:pt idx="3974">
                  <c:v>33011</c:v>
                </c:pt>
                <c:pt idx="3975">
                  <c:v>33251</c:v>
                </c:pt>
                <c:pt idx="3976">
                  <c:v>30257</c:v>
                </c:pt>
                <c:pt idx="3977">
                  <c:v>32802</c:v>
                </c:pt>
                <c:pt idx="3978">
                  <c:v>30058</c:v>
                </c:pt>
                <c:pt idx="3979">
                  <c:v>30696</c:v>
                </c:pt>
                <c:pt idx="3980">
                  <c:v>30507</c:v>
                </c:pt>
                <c:pt idx="3981">
                  <c:v>31172</c:v>
                </c:pt>
                <c:pt idx="3982">
                  <c:v>32217</c:v>
                </c:pt>
                <c:pt idx="3983">
                  <c:v>30343</c:v>
                </c:pt>
                <c:pt idx="3984">
                  <c:v>32690</c:v>
                </c:pt>
                <c:pt idx="3985">
                  <c:v>34082</c:v>
                </c:pt>
                <c:pt idx="3986">
                  <c:v>31265</c:v>
                </c:pt>
                <c:pt idx="3987">
                  <c:v>32532</c:v>
                </c:pt>
                <c:pt idx="3988">
                  <c:v>30953</c:v>
                </c:pt>
                <c:pt idx="3989">
                  <c:v>32438</c:v>
                </c:pt>
                <c:pt idx="3990">
                  <c:v>31003</c:v>
                </c:pt>
                <c:pt idx="3991">
                  <c:v>33307</c:v>
                </c:pt>
                <c:pt idx="3992">
                  <c:v>31158</c:v>
                </c:pt>
                <c:pt idx="3993">
                  <c:v>31514</c:v>
                </c:pt>
                <c:pt idx="3994">
                  <c:v>32325</c:v>
                </c:pt>
                <c:pt idx="3995">
                  <c:v>31290</c:v>
                </c:pt>
                <c:pt idx="3996">
                  <c:v>29821</c:v>
                </c:pt>
                <c:pt idx="3997">
                  <c:v>32623</c:v>
                </c:pt>
                <c:pt idx="3998">
                  <c:v>29839</c:v>
                </c:pt>
                <c:pt idx="3999">
                  <c:v>30940</c:v>
                </c:pt>
                <c:pt idx="4000">
                  <c:v>31408</c:v>
                </c:pt>
                <c:pt idx="4001">
                  <c:v>31836</c:v>
                </c:pt>
                <c:pt idx="4002">
                  <c:v>30497</c:v>
                </c:pt>
                <c:pt idx="4003">
                  <c:v>29671</c:v>
                </c:pt>
                <c:pt idx="4004">
                  <c:v>32036</c:v>
                </c:pt>
                <c:pt idx="4005">
                  <c:v>31243</c:v>
                </c:pt>
                <c:pt idx="4006">
                  <c:v>31432</c:v>
                </c:pt>
                <c:pt idx="4007">
                  <c:v>30025</c:v>
                </c:pt>
                <c:pt idx="4008">
                  <c:v>31378</c:v>
                </c:pt>
                <c:pt idx="4009">
                  <c:v>28116</c:v>
                </c:pt>
                <c:pt idx="4010">
                  <c:v>31176</c:v>
                </c:pt>
                <c:pt idx="4011">
                  <c:v>32734</c:v>
                </c:pt>
                <c:pt idx="4012">
                  <c:v>31926</c:v>
                </c:pt>
                <c:pt idx="4013">
                  <c:v>30853</c:v>
                </c:pt>
                <c:pt idx="4014">
                  <c:v>29899</c:v>
                </c:pt>
                <c:pt idx="4015">
                  <c:v>31186</c:v>
                </c:pt>
                <c:pt idx="4016">
                  <c:v>30189</c:v>
                </c:pt>
                <c:pt idx="4017">
                  <c:v>32172</c:v>
                </c:pt>
                <c:pt idx="4018">
                  <c:v>32194</c:v>
                </c:pt>
                <c:pt idx="4019">
                  <c:v>30998</c:v>
                </c:pt>
                <c:pt idx="4020">
                  <c:v>32798</c:v>
                </c:pt>
                <c:pt idx="4021">
                  <c:v>34560</c:v>
                </c:pt>
                <c:pt idx="4022">
                  <c:v>31075</c:v>
                </c:pt>
                <c:pt idx="4023">
                  <c:v>33061</c:v>
                </c:pt>
                <c:pt idx="4024">
                  <c:v>31441</c:v>
                </c:pt>
                <c:pt idx="4025">
                  <c:v>31231</c:v>
                </c:pt>
                <c:pt idx="4026">
                  <c:v>33002</c:v>
                </c:pt>
                <c:pt idx="4027">
                  <c:v>31283</c:v>
                </c:pt>
                <c:pt idx="4028">
                  <c:v>32614</c:v>
                </c:pt>
                <c:pt idx="4029">
                  <c:v>31640</c:v>
                </c:pt>
                <c:pt idx="4030">
                  <c:v>31371</c:v>
                </c:pt>
                <c:pt idx="4031">
                  <c:v>31279</c:v>
                </c:pt>
                <c:pt idx="4032">
                  <c:v>31220</c:v>
                </c:pt>
                <c:pt idx="4033">
                  <c:v>32060</c:v>
                </c:pt>
                <c:pt idx="4034">
                  <c:v>28875</c:v>
                </c:pt>
                <c:pt idx="4035">
                  <c:v>30904</c:v>
                </c:pt>
                <c:pt idx="4036">
                  <c:v>32076</c:v>
                </c:pt>
                <c:pt idx="4037">
                  <c:v>31916</c:v>
                </c:pt>
                <c:pt idx="4038">
                  <c:v>29354</c:v>
                </c:pt>
                <c:pt idx="4039">
                  <c:v>29877</c:v>
                </c:pt>
                <c:pt idx="4040">
                  <c:v>32807</c:v>
                </c:pt>
                <c:pt idx="4041">
                  <c:v>29552</c:v>
                </c:pt>
                <c:pt idx="4042">
                  <c:v>29965</c:v>
                </c:pt>
                <c:pt idx="4043">
                  <c:v>29918</c:v>
                </c:pt>
                <c:pt idx="4044">
                  <c:v>29773</c:v>
                </c:pt>
                <c:pt idx="4045">
                  <c:v>29103</c:v>
                </c:pt>
                <c:pt idx="4046">
                  <c:v>33005</c:v>
                </c:pt>
                <c:pt idx="4047">
                  <c:v>31737</c:v>
                </c:pt>
                <c:pt idx="4048">
                  <c:v>31758</c:v>
                </c:pt>
                <c:pt idx="4049">
                  <c:v>32874</c:v>
                </c:pt>
                <c:pt idx="4050">
                  <c:v>31634</c:v>
                </c:pt>
                <c:pt idx="4051">
                  <c:v>34874</c:v>
                </c:pt>
                <c:pt idx="4052">
                  <c:v>33378</c:v>
                </c:pt>
                <c:pt idx="4053">
                  <c:v>33710</c:v>
                </c:pt>
                <c:pt idx="4054">
                  <c:v>32765</c:v>
                </c:pt>
                <c:pt idx="4055">
                  <c:v>32535</c:v>
                </c:pt>
                <c:pt idx="4056">
                  <c:v>30538</c:v>
                </c:pt>
                <c:pt idx="4057">
                  <c:v>30850</c:v>
                </c:pt>
                <c:pt idx="4058">
                  <c:v>32545</c:v>
                </c:pt>
                <c:pt idx="4059">
                  <c:v>30465</c:v>
                </c:pt>
                <c:pt idx="4060">
                  <c:v>30689</c:v>
                </c:pt>
                <c:pt idx="4061">
                  <c:v>31636</c:v>
                </c:pt>
                <c:pt idx="4062">
                  <c:v>30188</c:v>
                </c:pt>
                <c:pt idx="4063">
                  <c:v>32143</c:v>
                </c:pt>
                <c:pt idx="4064">
                  <c:v>31938</c:v>
                </c:pt>
                <c:pt idx="4065">
                  <c:v>30103</c:v>
                </c:pt>
                <c:pt idx="4066">
                  <c:v>31614</c:v>
                </c:pt>
                <c:pt idx="4067">
                  <c:v>31784</c:v>
                </c:pt>
                <c:pt idx="4068">
                  <c:v>30765</c:v>
                </c:pt>
                <c:pt idx="4069">
                  <c:v>32304</c:v>
                </c:pt>
                <c:pt idx="4070">
                  <c:v>31469</c:v>
                </c:pt>
                <c:pt idx="4071">
                  <c:v>31446</c:v>
                </c:pt>
                <c:pt idx="4072">
                  <c:v>31822</c:v>
                </c:pt>
                <c:pt idx="4073">
                  <c:v>30353</c:v>
                </c:pt>
                <c:pt idx="4074">
                  <c:v>32062</c:v>
                </c:pt>
                <c:pt idx="4075">
                  <c:v>30731</c:v>
                </c:pt>
                <c:pt idx="4076">
                  <c:v>30539</c:v>
                </c:pt>
                <c:pt idx="4077">
                  <c:v>32439</c:v>
                </c:pt>
                <c:pt idx="4078">
                  <c:v>30109</c:v>
                </c:pt>
                <c:pt idx="4079">
                  <c:v>31620</c:v>
                </c:pt>
                <c:pt idx="4080">
                  <c:v>31363</c:v>
                </c:pt>
                <c:pt idx="4081">
                  <c:v>29831</c:v>
                </c:pt>
                <c:pt idx="4082">
                  <c:v>29991</c:v>
                </c:pt>
                <c:pt idx="4083">
                  <c:v>29577</c:v>
                </c:pt>
                <c:pt idx="4084">
                  <c:v>29970</c:v>
                </c:pt>
                <c:pt idx="4085">
                  <c:v>31378</c:v>
                </c:pt>
                <c:pt idx="4086">
                  <c:v>31526</c:v>
                </c:pt>
                <c:pt idx="4087">
                  <c:v>31840</c:v>
                </c:pt>
                <c:pt idx="4088">
                  <c:v>29321</c:v>
                </c:pt>
                <c:pt idx="4089">
                  <c:v>32279</c:v>
                </c:pt>
                <c:pt idx="4090">
                  <c:v>30431</c:v>
                </c:pt>
                <c:pt idx="4091">
                  <c:v>32050</c:v>
                </c:pt>
                <c:pt idx="4092">
                  <c:v>31692</c:v>
                </c:pt>
                <c:pt idx="4093">
                  <c:v>32106</c:v>
                </c:pt>
                <c:pt idx="4094">
                  <c:v>32423</c:v>
                </c:pt>
                <c:pt idx="4095">
                  <c:v>32268</c:v>
                </c:pt>
                <c:pt idx="4096">
                  <c:v>30909</c:v>
                </c:pt>
                <c:pt idx="4097">
                  <c:v>30852</c:v>
                </c:pt>
                <c:pt idx="4098">
                  <c:v>31943</c:v>
                </c:pt>
                <c:pt idx="4099">
                  <c:v>30251</c:v>
                </c:pt>
                <c:pt idx="4100">
                  <c:v>31030</c:v>
                </c:pt>
                <c:pt idx="4101">
                  <c:v>30023</c:v>
                </c:pt>
                <c:pt idx="4102">
                  <c:v>31196</c:v>
                </c:pt>
                <c:pt idx="4103">
                  <c:v>30880</c:v>
                </c:pt>
                <c:pt idx="4104">
                  <c:v>29400</c:v>
                </c:pt>
                <c:pt idx="4105">
                  <c:v>29959</c:v>
                </c:pt>
                <c:pt idx="4106">
                  <c:v>30077</c:v>
                </c:pt>
                <c:pt idx="4107">
                  <c:v>29792</c:v>
                </c:pt>
                <c:pt idx="4108">
                  <c:v>30052</c:v>
                </c:pt>
                <c:pt idx="4109">
                  <c:v>30365</c:v>
                </c:pt>
                <c:pt idx="4110">
                  <c:v>30489</c:v>
                </c:pt>
                <c:pt idx="4111">
                  <c:v>30022</c:v>
                </c:pt>
                <c:pt idx="4112">
                  <c:v>30524</c:v>
                </c:pt>
                <c:pt idx="4113">
                  <c:v>29965</c:v>
                </c:pt>
                <c:pt idx="4114">
                  <c:v>29754</c:v>
                </c:pt>
                <c:pt idx="4115">
                  <c:v>30974</c:v>
                </c:pt>
                <c:pt idx="4116">
                  <c:v>29658</c:v>
                </c:pt>
                <c:pt idx="4117">
                  <c:v>31115</c:v>
                </c:pt>
                <c:pt idx="4118">
                  <c:v>31202</c:v>
                </c:pt>
                <c:pt idx="4119">
                  <c:v>30136</c:v>
                </c:pt>
                <c:pt idx="4120">
                  <c:v>28936</c:v>
                </c:pt>
                <c:pt idx="4121">
                  <c:v>31298</c:v>
                </c:pt>
                <c:pt idx="4122">
                  <c:v>30015</c:v>
                </c:pt>
                <c:pt idx="4123">
                  <c:v>32706</c:v>
                </c:pt>
                <c:pt idx="4124">
                  <c:v>29971</c:v>
                </c:pt>
                <c:pt idx="4125">
                  <c:v>30429</c:v>
                </c:pt>
                <c:pt idx="4126">
                  <c:v>28637</c:v>
                </c:pt>
                <c:pt idx="4127">
                  <c:v>28064</c:v>
                </c:pt>
                <c:pt idx="4128">
                  <c:v>29963</c:v>
                </c:pt>
                <c:pt idx="4129">
                  <c:v>29025</c:v>
                </c:pt>
                <c:pt idx="4130">
                  <c:v>30406</c:v>
                </c:pt>
                <c:pt idx="4131">
                  <c:v>29622</c:v>
                </c:pt>
                <c:pt idx="4132">
                  <c:v>28830</c:v>
                </c:pt>
                <c:pt idx="4133">
                  <c:v>30076</c:v>
                </c:pt>
                <c:pt idx="4134">
                  <c:v>29972</c:v>
                </c:pt>
                <c:pt idx="4135">
                  <c:v>30476</c:v>
                </c:pt>
                <c:pt idx="4136">
                  <c:v>30523</c:v>
                </c:pt>
                <c:pt idx="4137">
                  <c:v>31492</c:v>
                </c:pt>
                <c:pt idx="4138">
                  <c:v>29156</c:v>
                </c:pt>
                <c:pt idx="4139">
                  <c:v>30950</c:v>
                </c:pt>
                <c:pt idx="4140">
                  <c:v>30857</c:v>
                </c:pt>
                <c:pt idx="4141">
                  <c:v>30909</c:v>
                </c:pt>
                <c:pt idx="4142">
                  <c:v>29345</c:v>
                </c:pt>
                <c:pt idx="4143">
                  <c:v>27914</c:v>
                </c:pt>
                <c:pt idx="4144">
                  <c:v>29943</c:v>
                </c:pt>
                <c:pt idx="4145">
                  <c:v>29289</c:v>
                </c:pt>
                <c:pt idx="4146">
                  <c:v>29634</c:v>
                </c:pt>
                <c:pt idx="4147">
                  <c:v>28195</c:v>
                </c:pt>
                <c:pt idx="4148">
                  <c:v>30332</c:v>
                </c:pt>
                <c:pt idx="4149">
                  <c:v>29269</c:v>
                </c:pt>
                <c:pt idx="4150">
                  <c:v>28606</c:v>
                </c:pt>
                <c:pt idx="4151">
                  <c:v>30596</c:v>
                </c:pt>
                <c:pt idx="4152">
                  <c:v>30375</c:v>
                </c:pt>
                <c:pt idx="4153">
                  <c:v>29945</c:v>
                </c:pt>
                <c:pt idx="4154">
                  <c:v>30773</c:v>
                </c:pt>
                <c:pt idx="4155">
                  <c:v>29218</c:v>
                </c:pt>
                <c:pt idx="4156">
                  <c:v>29118</c:v>
                </c:pt>
                <c:pt idx="4157">
                  <c:v>29359</c:v>
                </c:pt>
                <c:pt idx="4158">
                  <c:v>29461</c:v>
                </c:pt>
                <c:pt idx="4159">
                  <c:v>30793</c:v>
                </c:pt>
                <c:pt idx="4160">
                  <c:v>29930</c:v>
                </c:pt>
                <c:pt idx="4161">
                  <c:v>29893</c:v>
                </c:pt>
                <c:pt idx="4162">
                  <c:v>28703</c:v>
                </c:pt>
                <c:pt idx="4163">
                  <c:v>30977</c:v>
                </c:pt>
                <c:pt idx="4164">
                  <c:v>29320</c:v>
                </c:pt>
                <c:pt idx="4165">
                  <c:v>29521</c:v>
                </c:pt>
                <c:pt idx="4166">
                  <c:v>29627</c:v>
                </c:pt>
                <c:pt idx="4167">
                  <c:v>30110</c:v>
                </c:pt>
                <c:pt idx="4168">
                  <c:v>30829</c:v>
                </c:pt>
                <c:pt idx="4169">
                  <c:v>28543</c:v>
                </c:pt>
                <c:pt idx="4170">
                  <c:v>29080</c:v>
                </c:pt>
                <c:pt idx="4171">
                  <c:v>28905</c:v>
                </c:pt>
                <c:pt idx="4172">
                  <c:v>29150</c:v>
                </c:pt>
                <c:pt idx="4173">
                  <c:v>29225</c:v>
                </c:pt>
                <c:pt idx="4174">
                  <c:v>27887</c:v>
                </c:pt>
                <c:pt idx="4175">
                  <c:v>30597</c:v>
                </c:pt>
                <c:pt idx="4176">
                  <c:v>30529</c:v>
                </c:pt>
                <c:pt idx="4177">
                  <c:v>30131</c:v>
                </c:pt>
                <c:pt idx="4178">
                  <c:v>29495</c:v>
                </c:pt>
                <c:pt idx="4179">
                  <c:v>29700</c:v>
                </c:pt>
                <c:pt idx="4180">
                  <c:v>29067</c:v>
                </c:pt>
                <c:pt idx="4181">
                  <c:v>29103</c:v>
                </c:pt>
                <c:pt idx="4182">
                  <c:v>29787</c:v>
                </c:pt>
                <c:pt idx="4183">
                  <c:v>28519</c:v>
                </c:pt>
                <c:pt idx="4184">
                  <c:v>30316</c:v>
                </c:pt>
                <c:pt idx="4185">
                  <c:v>29531</c:v>
                </c:pt>
                <c:pt idx="4186">
                  <c:v>31936</c:v>
                </c:pt>
                <c:pt idx="4187">
                  <c:v>32212</c:v>
                </c:pt>
                <c:pt idx="4188">
                  <c:v>33145</c:v>
                </c:pt>
                <c:pt idx="4189">
                  <c:v>31223</c:v>
                </c:pt>
                <c:pt idx="4190">
                  <c:v>30793</c:v>
                </c:pt>
                <c:pt idx="4191">
                  <c:v>30672</c:v>
                </c:pt>
                <c:pt idx="4192">
                  <c:v>29241</c:v>
                </c:pt>
                <c:pt idx="4193">
                  <c:v>29613</c:v>
                </c:pt>
                <c:pt idx="4194">
                  <c:v>30891</c:v>
                </c:pt>
                <c:pt idx="4195">
                  <c:v>29337</c:v>
                </c:pt>
                <c:pt idx="4196">
                  <c:v>30366</c:v>
                </c:pt>
                <c:pt idx="4197">
                  <c:v>31108</c:v>
                </c:pt>
                <c:pt idx="4198">
                  <c:v>29542</c:v>
                </c:pt>
                <c:pt idx="4199">
                  <c:v>27100</c:v>
                </c:pt>
                <c:pt idx="4200">
                  <c:v>30032</c:v>
                </c:pt>
                <c:pt idx="4201">
                  <c:v>29835</c:v>
                </c:pt>
                <c:pt idx="4202">
                  <c:v>29253</c:v>
                </c:pt>
                <c:pt idx="4203">
                  <c:v>30890</c:v>
                </c:pt>
                <c:pt idx="4204">
                  <c:v>28799</c:v>
                </c:pt>
                <c:pt idx="4205">
                  <c:v>29239</c:v>
                </c:pt>
                <c:pt idx="4206">
                  <c:v>28813</c:v>
                </c:pt>
                <c:pt idx="4207">
                  <c:v>30428</c:v>
                </c:pt>
                <c:pt idx="4208">
                  <c:v>32305</c:v>
                </c:pt>
                <c:pt idx="4209">
                  <c:v>28152</c:v>
                </c:pt>
                <c:pt idx="4210">
                  <c:v>29557</c:v>
                </c:pt>
                <c:pt idx="4211">
                  <c:v>28147</c:v>
                </c:pt>
                <c:pt idx="4212">
                  <c:v>29577</c:v>
                </c:pt>
                <c:pt idx="4213">
                  <c:v>29657</c:v>
                </c:pt>
                <c:pt idx="4214">
                  <c:v>29448</c:v>
                </c:pt>
                <c:pt idx="4215">
                  <c:v>27785</c:v>
                </c:pt>
                <c:pt idx="4216">
                  <c:v>28906</c:v>
                </c:pt>
                <c:pt idx="4217">
                  <c:v>29713</c:v>
                </c:pt>
                <c:pt idx="4218">
                  <c:v>28998</c:v>
                </c:pt>
                <c:pt idx="4219">
                  <c:v>29592</c:v>
                </c:pt>
                <c:pt idx="4220">
                  <c:v>27941</c:v>
                </c:pt>
                <c:pt idx="4221">
                  <c:v>30010</c:v>
                </c:pt>
                <c:pt idx="4222">
                  <c:v>28081</c:v>
                </c:pt>
                <c:pt idx="4223">
                  <c:v>30046</c:v>
                </c:pt>
                <c:pt idx="4224">
                  <c:v>28575</c:v>
                </c:pt>
                <c:pt idx="4225">
                  <c:v>28376</c:v>
                </c:pt>
                <c:pt idx="4226">
                  <c:v>28827</c:v>
                </c:pt>
                <c:pt idx="4227">
                  <c:v>28688</c:v>
                </c:pt>
                <c:pt idx="4228">
                  <c:v>31371</c:v>
                </c:pt>
                <c:pt idx="4229">
                  <c:v>30298</c:v>
                </c:pt>
                <c:pt idx="4230">
                  <c:v>31509</c:v>
                </c:pt>
                <c:pt idx="4231">
                  <c:v>30088</c:v>
                </c:pt>
                <c:pt idx="4232">
                  <c:v>30418</c:v>
                </c:pt>
                <c:pt idx="4233">
                  <c:v>29800</c:v>
                </c:pt>
                <c:pt idx="4234">
                  <c:v>28709</c:v>
                </c:pt>
                <c:pt idx="4235">
                  <c:v>30677</c:v>
                </c:pt>
                <c:pt idx="4236">
                  <c:v>29817</c:v>
                </c:pt>
                <c:pt idx="4237">
                  <c:v>30108</c:v>
                </c:pt>
                <c:pt idx="4238">
                  <c:v>29770</c:v>
                </c:pt>
                <c:pt idx="4239">
                  <c:v>28470</c:v>
                </c:pt>
                <c:pt idx="4240">
                  <c:v>28427</c:v>
                </c:pt>
                <c:pt idx="4241">
                  <c:v>28147</c:v>
                </c:pt>
                <c:pt idx="4242">
                  <c:v>28089</c:v>
                </c:pt>
                <c:pt idx="4243">
                  <c:v>29709</c:v>
                </c:pt>
                <c:pt idx="4244">
                  <c:v>29887</c:v>
                </c:pt>
                <c:pt idx="4245">
                  <c:v>28393</c:v>
                </c:pt>
                <c:pt idx="4246">
                  <c:v>27574</c:v>
                </c:pt>
                <c:pt idx="4247">
                  <c:v>29133</c:v>
                </c:pt>
                <c:pt idx="4248">
                  <c:v>28369</c:v>
                </c:pt>
                <c:pt idx="4249">
                  <c:v>28713</c:v>
                </c:pt>
                <c:pt idx="4250">
                  <c:v>28584</c:v>
                </c:pt>
                <c:pt idx="4251">
                  <c:v>29017</c:v>
                </c:pt>
                <c:pt idx="4252">
                  <c:v>30312</c:v>
                </c:pt>
                <c:pt idx="4253">
                  <c:v>28351</c:v>
                </c:pt>
                <c:pt idx="4254">
                  <c:v>29266</c:v>
                </c:pt>
                <c:pt idx="4255">
                  <c:v>30040</c:v>
                </c:pt>
                <c:pt idx="4256">
                  <c:v>30034</c:v>
                </c:pt>
                <c:pt idx="4257">
                  <c:v>28898</c:v>
                </c:pt>
                <c:pt idx="4258">
                  <c:v>29648</c:v>
                </c:pt>
                <c:pt idx="4259">
                  <c:v>31393</c:v>
                </c:pt>
                <c:pt idx="4260">
                  <c:v>30536</c:v>
                </c:pt>
                <c:pt idx="4261">
                  <c:v>30548</c:v>
                </c:pt>
                <c:pt idx="4262">
                  <c:v>31163</c:v>
                </c:pt>
                <c:pt idx="4263">
                  <c:v>30927</c:v>
                </c:pt>
                <c:pt idx="4264">
                  <c:v>28959</c:v>
                </c:pt>
                <c:pt idx="4265">
                  <c:v>30658</c:v>
                </c:pt>
                <c:pt idx="4266">
                  <c:v>29811</c:v>
                </c:pt>
                <c:pt idx="4267">
                  <c:v>30473</c:v>
                </c:pt>
                <c:pt idx="4268">
                  <c:v>30372</c:v>
                </c:pt>
                <c:pt idx="4269">
                  <c:v>30611</c:v>
                </c:pt>
                <c:pt idx="4270">
                  <c:v>30111</c:v>
                </c:pt>
                <c:pt idx="4271">
                  <c:v>32353</c:v>
                </c:pt>
                <c:pt idx="4272">
                  <c:v>30731</c:v>
                </c:pt>
                <c:pt idx="4273">
                  <c:v>29746</c:v>
                </c:pt>
                <c:pt idx="4274">
                  <c:v>31658</c:v>
                </c:pt>
                <c:pt idx="4275">
                  <c:v>30831</c:v>
                </c:pt>
                <c:pt idx="4276">
                  <c:v>30633</c:v>
                </c:pt>
                <c:pt idx="4277">
                  <c:v>31015</c:v>
                </c:pt>
                <c:pt idx="4278">
                  <c:v>30664</c:v>
                </c:pt>
                <c:pt idx="4279">
                  <c:v>31459</c:v>
                </c:pt>
                <c:pt idx="4280">
                  <c:v>31234</c:v>
                </c:pt>
                <c:pt idx="4281">
                  <c:v>30649</c:v>
                </c:pt>
                <c:pt idx="4282">
                  <c:v>31470</c:v>
                </c:pt>
                <c:pt idx="4283">
                  <c:v>31129</c:v>
                </c:pt>
                <c:pt idx="4284">
                  <c:v>29564</c:v>
                </c:pt>
                <c:pt idx="4285">
                  <c:v>29296</c:v>
                </c:pt>
                <c:pt idx="4286">
                  <c:v>30034</c:v>
                </c:pt>
                <c:pt idx="4287">
                  <c:v>30614</c:v>
                </c:pt>
                <c:pt idx="4288">
                  <c:v>30697</c:v>
                </c:pt>
                <c:pt idx="4289">
                  <c:v>31957</c:v>
                </c:pt>
                <c:pt idx="4290">
                  <c:v>29213</c:v>
                </c:pt>
                <c:pt idx="4291">
                  <c:v>31979</c:v>
                </c:pt>
                <c:pt idx="4292">
                  <c:v>28480</c:v>
                </c:pt>
                <c:pt idx="4293">
                  <c:v>29902</c:v>
                </c:pt>
                <c:pt idx="4294">
                  <c:v>29557</c:v>
                </c:pt>
                <c:pt idx="4295">
                  <c:v>30928</c:v>
                </c:pt>
                <c:pt idx="4296">
                  <c:v>29799</c:v>
                </c:pt>
                <c:pt idx="4297">
                  <c:v>30328</c:v>
                </c:pt>
                <c:pt idx="4298">
                  <c:v>31132</c:v>
                </c:pt>
                <c:pt idx="4299">
                  <c:v>29894</c:v>
                </c:pt>
                <c:pt idx="4300">
                  <c:v>30050</c:v>
                </c:pt>
                <c:pt idx="4301">
                  <c:v>28453</c:v>
                </c:pt>
                <c:pt idx="4302">
                  <c:v>30872</c:v>
                </c:pt>
                <c:pt idx="4303">
                  <c:v>29014</c:v>
                </c:pt>
                <c:pt idx="4304">
                  <c:v>30732</c:v>
                </c:pt>
                <c:pt idx="4305">
                  <c:v>29184</c:v>
                </c:pt>
                <c:pt idx="4306">
                  <c:v>30257</c:v>
                </c:pt>
                <c:pt idx="4307">
                  <c:v>31681</c:v>
                </c:pt>
                <c:pt idx="4308">
                  <c:v>33135</c:v>
                </c:pt>
                <c:pt idx="4309">
                  <c:v>34453</c:v>
                </c:pt>
                <c:pt idx="4310">
                  <c:v>36628</c:v>
                </c:pt>
                <c:pt idx="4311">
                  <c:v>35615</c:v>
                </c:pt>
                <c:pt idx="4312">
                  <c:v>36306</c:v>
                </c:pt>
                <c:pt idx="4313">
                  <c:v>37577</c:v>
                </c:pt>
                <c:pt idx="4314">
                  <c:v>36893</c:v>
                </c:pt>
                <c:pt idx="4315">
                  <c:v>38353</c:v>
                </c:pt>
                <c:pt idx="4316">
                  <c:v>37513</c:v>
                </c:pt>
                <c:pt idx="4317">
                  <c:v>39589</c:v>
                </c:pt>
                <c:pt idx="4318">
                  <c:v>39810</c:v>
                </c:pt>
                <c:pt idx="4319">
                  <c:v>39789</c:v>
                </c:pt>
                <c:pt idx="4320">
                  <c:v>37843</c:v>
                </c:pt>
                <c:pt idx="4321">
                  <c:v>40143</c:v>
                </c:pt>
                <c:pt idx="4322">
                  <c:v>39112</c:v>
                </c:pt>
                <c:pt idx="4323">
                  <c:v>39438</c:v>
                </c:pt>
                <c:pt idx="4324">
                  <c:v>38002</c:v>
                </c:pt>
                <c:pt idx="4325">
                  <c:v>37863</c:v>
                </c:pt>
                <c:pt idx="4326">
                  <c:v>39203</c:v>
                </c:pt>
                <c:pt idx="4327">
                  <c:v>38709</c:v>
                </c:pt>
                <c:pt idx="4328">
                  <c:v>38684</c:v>
                </c:pt>
                <c:pt idx="4329">
                  <c:v>40615</c:v>
                </c:pt>
                <c:pt idx="4330">
                  <c:v>40430</c:v>
                </c:pt>
                <c:pt idx="4331">
                  <c:v>41460</c:v>
                </c:pt>
                <c:pt idx="4332">
                  <c:v>38920</c:v>
                </c:pt>
                <c:pt idx="4333">
                  <c:v>40467</c:v>
                </c:pt>
                <c:pt idx="4334">
                  <c:v>40094</c:v>
                </c:pt>
                <c:pt idx="4335">
                  <c:v>38728</c:v>
                </c:pt>
                <c:pt idx="4336">
                  <c:v>38855</c:v>
                </c:pt>
                <c:pt idx="4337">
                  <c:v>36241</c:v>
                </c:pt>
                <c:pt idx="4338">
                  <c:v>38892</c:v>
                </c:pt>
                <c:pt idx="4339">
                  <c:v>37156</c:v>
                </c:pt>
                <c:pt idx="4340">
                  <c:v>35388</c:v>
                </c:pt>
                <c:pt idx="4341">
                  <c:v>34630</c:v>
                </c:pt>
                <c:pt idx="4342">
                  <c:v>35125</c:v>
                </c:pt>
                <c:pt idx="4343">
                  <c:v>37208</c:v>
                </c:pt>
                <c:pt idx="4344">
                  <c:v>35324</c:v>
                </c:pt>
                <c:pt idx="4345">
                  <c:v>35184</c:v>
                </c:pt>
                <c:pt idx="4346">
                  <c:v>33358</c:v>
                </c:pt>
                <c:pt idx="4347">
                  <c:v>37575</c:v>
                </c:pt>
                <c:pt idx="4348">
                  <c:v>34250</c:v>
                </c:pt>
                <c:pt idx="4349">
                  <c:v>34122</c:v>
                </c:pt>
                <c:pt idx="4350">
                  <c:v>34088</c:v>
                </c:pt>
                <c:pt idx="4351">
                  <c:v>32363</c:v>
                </c:pt>
                <c:pt idx="4352">
                  <c:v>32107</c:v>
                </c:pt>
                <c:pt idx="4353">
                  <c:v>34254</c:v>
                </c:pt>
                <c:pt idx="4354">
                  <c:v>33330</c:v>
                </c:pt>
                <c:pt idx="4355">
                  <c:v>34247</c:v>
                </c:pt>
                <c:pt idx="4356">
                  <c:v>32880</c:v>
                </c:pt>
                <c:pt idx="4357">
                  <c:v>32666</c:v>
                </c:pt>
                <c:pt idx="4358">
                  <c:v>33998</c:v>
                </c:pt>
                <c:pt idx="4359">
                  <c:v>35273</c:v>
                </c:pt>
                <c:pt idx="4360">
                  <c:v>35380</c:v>
                </c:pt>
                <c:pt idx="4361">
                  <c:v>35155</c:v>
                </c:pt>
                <c:pt idx="4362">
                  <c:v>34402</c:v>
                </c:pt>
                <c:pt idx="4363">
                  <c:v>34542</c:v>
                </c:pt>
                <c:pt idx="4364">
                  <c:v>33791</c:v>
                </c:pt>
                <c:pt idx="4365">
                  <c:v>33881</c:v>
                </c:pt>
                <c:pt idx="4366">
                  <c:v>36229</c:v>
                </c:pt>
                <c:pt idx="4367">
                  <c:v>33511</c:v>
                </c:pt>
                <c:pt idx="4368">
                  <c:v>34496</c:v>
                </c:pt>
                <c:pt idx="4369">
                  <c:v>34834</c:v>
                </c:pt>
                <c:pt idx="4370">
                  <c:v>35261</c:v>
                </c:pt>
                <c:pt idx="4371">
                  <c:v>33761</c:v>
                </c:pt>
                <c:pt idx="4372">
                  <c:v>35920</c:v>
                </c:pt>
                <c:pt idx="4373">
                  <c:v>34079</c:v>
                </c:pt>
                <c:pt idx="4374">
                  <c:v>35260</c:v>
                </c:pt>
                <c:pt idx="4375">
                  <c:v>33223</c:v>
                </c:pt>
                <c:pt idx="4376">
                  <c:v>34357</c:v>
                </c:pt>
                <c:pt idx="4377">
                  <c:v>34070</c:v>
                </c:pt>
                <c:pt idx="4378">
                  <c:v>33539</c:v>
                </c:pt>
                <c:pt idx="4379">
                  <c:v>32914</c:v>
                </c:pt>
                <c:pt idx="4380">
                  <c:v>33574</c:v>
                </c:pt>
                <c:pt idx="4381">
                  <c:v>32281</c:v>
                </c:pt>
                <c:pt idx="4382">
                  <c:v>35642</c:v>
                </c:pt>
                <c:pt idx="4383">
                  <c:v>34437</c:v>
                </c:pt>
                <c:pt idx="4384">
                  <c:v>37054</c:v>
                </c:pt>
                <c:pt idx="4385">
                  <c:v>35303</c:v>
                </c:pt>
                <c:pt idx="4386">
                  <c:v>34443</c:v>
                </c:pt>
                <c:pt idx="4387">
                  <c:v>34451</c:v>
                </c:pt>
                <c:pt idx="4388">
                  <c:v>35631</c:v>
                </c:pt>
                <c:pt idx="4389">
                  <c:v>32693</c:v>
                </c:pt>
                <c:pt idx="4390">
                  <c:v>35427</c:v>
                </c:pt>
                <c:pt idx="4391">
                  <c:v>32688</c:v>
                </c:pt>
                <c:pt idx="4392">
                  <c:v>32445</c:v>
                </c:pt>
                <c:pt idx="4393">
                  <c:v>33662</c:v>
                </c:pt>
                <c:pt idx="4394">
                  <c:v>32420</c:v>
                </c:pt>
                <c:pt idx="4395">
                  <c:v>33155</c:v>
                </c:pt>
                <c:pt idx="4396">
                  <c:v>33669</c:v>
                </c:pt>
                <c:pt idx="4397">
                  <c:v>33890</c:v>
                </c:pt>
                <c:pt idx="4398">
                  <c:v>32093</c:v>
                </c:pt>
                <c:pt idx="4399">
                  <c:v>33838</c:v>
                </c:pt>
                <c:pt idx="4400">
                  <c:v>31391</c:v>
                </c:pt>
                <c:pt idx="4401">
                  <c:v>33239</c:v>
                </c:pt>
                <c:pt idx="4402">
                  <c:v>34219</c:v>
                </c:pt>
                <c:pt idx="4403">
                  <c:v>31168</c:v>
                </c:pt>
                <c:pt idx="4404">
                  <c:v>32010</c:v>
                </c:pt>
                <c:pt idx="4405">
                  <c:v>34311</c:v>
                </c:pt>
                <c:pt idx="4406">
                  <c:v>33807</c:v>
                </c:pt>
                <c:pt idx="4407">
                  <c:v>30564</c:v>
                </c:pt>
                <c:pt idx="4408">
                  <c:v>33516</c:v>
                </c:pt>
                <c:pt idx="4409">
                  <c:v>33608</c:v>
                </c:pt>
                <c:pt idx="4410">
                  <c:v>32707</c:v>
                </c:pt>
                <c:pt idx="4411">
                  <c:v>31920</c:v>
                </c:pt>
                <c:pt idx="4412">
                  <c:v>31049</c:v>
                </c:pt>
                <c:pt idx="4413">
                  <c:v>32511</c:v>
                </c:pt>
                <c:pt idx="4414">
                  <c:v>33904</c:v>
                </c:pt>
                <c:pt idx="4415">
                  <c:v>31704</c:v>
                </c:pt>
                <c:pt idx="4416">
                  <c:v>31416</c:v>
                </c:pt>
                <c:pt idx="4417">
                  <c:v>32225</c:v>
                </c:pt>
                <c:pt idx="4418">
                  <c:v>32674</c:v>
                </c:pt>
                <c:pt idx="4419">
                  <c:v>31030</c:v>
                </c:pt>
                <c:pt idx="4420">
                  <c:v>32817</c:v>
                </c:pt>
                <c:pt idx="4421">
                  <c:v>32589</c:v>
                </c:pt>
                <c:pt idx="4422">
                  <c:v>33483</c:v>
                </c:pt>
                <c:pt idx="4423">
                  <c:v>34335</c:v>
                </c:pt>
                <c:pt idx="4424">
                  <c:v>31143</c:v>
                </c:pt>
                <c:pt idx="4425">
                  <c:v>31280</c:v>
                </c:pt>
                <c:pt idx="4426">
                  <c:v>31383</c:v>
                </c:pt>
                <c:pt idx="4427">
                  <c:v>31789</c:v>
                </c:pt>
                <c:pt idx="4428">
                  <c:v>32888</c:v>
                </c:pt>
                <c:pt idx="4429">
                  <c:v>31825</c:v>
                </c:pt>
                <c:pt idx="4430">
                  <c:v>32206</c:v>
                </c:pt>
                <c:pt idx="4431">
                  <c:v>31744</c:v>
                </c:pt>
                <c:pt idx="4432">
                  <c:v>31588</c:v>
                </c:pt>
                <c:pt idx="4433">
                  <c:v>31629</c:v>
                </c:pt>
                <c:pt idx="4434">
                  <c:v>31940</c:v>
                </c:pt>
                <c:pt idx="4435">
                  <c:v>31940</c:v>
                </c:pt>
                <c:pt idx="4436">
                  <c:v>30414</c:v>
                </c:pt>
                <c:pt idx="4437">
                  <c:v>32514</c:v>
                </c:pt>
                <c:pt idx="4438">
                  <c:v>31948</c:v>
                </c:pt>
                <c:pt idx="4439">
                  <c:v>30284</c:v>
                </c:pt>
                <c:pt idx="4440">
                  <c:v>32681</c:v>
                </c:pt>
                <c:pt idx="4441">
                  <c:v>32363</c:v>
                </c:pt>
                <c:pt idx="4442">
                  <c:v>33704</c:v>
                </c:pt>
                <c:pt idx="4443">
                  <c:v>31347</c:v>
                </c:pt>
                <c:pt idx="4444">
                  <c:v>31973</c:v>
                </c:pt>
                <c:pt idx="4445">
                  <c:v>30127</c:v>
                </c:pt>
                <c:pt idx="4446">
                  <c:v>29855</c:v>
                </c:pt>
                <c:pt idx="4447">
                  <c:v>32848</c:v>
                </c:pt>
                <c:pt idx="4448">
                  <c:v>31452</c:v>
                </c:pt>
                <c:pt idx="4449">
                  <c:v>32577</c:v>
                </c:pt>
                <c:pt idx="4450">
                  <c:v>29440</c:v>
                </c:pt>
                <c:pt idx="4451">
                  <c:v>31169</c:v>
                </c:pt>
                <c:pt idx="4452">
                  <c:v>30063</c:v>
                </c:pt>
                <c:pt idx="4453">
                  <c:v>30503</c:v>
                </c:pt>
                <c:pt idx="4454">
                  <c:v>30054</c:v>
                </c:pt>
                <c:pt idx="4455">
                  <c:v>32891</c:v>
                </c:pt>
                <c:pt idx="4456">
                  <c:v>33587</c:v>
                </c:pt>
                <c:pt idx="4457">
                  <c:v>32396</c:v>
                </c:pt>
                <c:pt idx="4458">
                  <c:v>30696</c:v>
                </c:pt>
                <c:pt idx="4459">
                  <c:v>32509</c:v>
                </c:pt>
                <c:pt idx="4460">
                  <c:v>31348</c:v>
                </c:pt>
                <c:pt idx="4461">
                  <c:v>33370</c:v>
                </c:pt>
                <c:pt idx="4462">
                  <c:v>31396</c:v>
                </c:pt>
                <c:pt idx="4463">
                  <c:v>31435</c:v>
                </c:pt>
                <c:pt idx="4464">
                  <c:v>29829</c:v>
                </c:pt>
                <c:pt idx="4465">
                  <c:v>33255</c:v>
                </c:pt>
                <c:pt idx="4466">
                  <c:v>32621</c:v>
                </c:pt>
                <c:pt idx="4467">
                  <c:v>31589</c:v>
                </c:pt>
                <c:pt idx="4468">
                  <c:v>33182</c:v>
                </c:pt>
                <c:pt idx="4469">
                  <c:v>30889</c:v>
                </c:pt>
                <c:pt idx="4470">
                  <c:v>30154</c:v>
                </c:pt>
                <c:pt idx="4471">
                  <c:v>31290</c:v>
                </c:pt>
                <c:pt idx="4472">
                  <c:v>31049</c:v>
                </c:pt>
                <c:pt idx="4473">
                  <c:v>30916</c:v>
                </c:pt>
                <c:pt idx="4474">
                  <c:v>31485</c:v>
                </c:pt>
                <c:pt idx="4475">
                  <c:v>33467</c:v>
                </c:pt>
                <c:pt idx="4476">
                  <c:v>32502</c:v>
                </c:pt>
                <c:pt idx="4477">
                  <c:v>31323</c:v>
                </c:pt>
                <c:pt idx="4478">
                  <c:v>29867</c:v>
                </c:pt>
                <c:pt idx="4479">
                  <c:v>31408</c:v>
                </c:pt>
                <c:pt idx="4480">
                  <c:v>32413</c:v>
                </c:pt>
                <c:pt idx="4481">
                  <c:v>35369</c:v>
                </c:pt>
                <c:pt idx="4482">
                  <c:v>37124</c:v>
                </c:pt>
                <c:pt idx="4483">
                  <c:v>41301</c:v>
                </c:pt>
                <c:pt idx="4484">
                  <c:v>41706</c:v>
                </c:pt>
                <c:pt idx="4485">
                  <c:v>42573</c:v>
                </c:pt>
                <c:pt idx="4486">
                  <c:v>44316</c:v>
                </c:pt>
                <c:pt idx="4487">
                  <c:v>46206</c:v>
                </c:pt>
                <c:pt idx="4488">
                  <c:v>46319</c:v>
                </c:pt>
                <c:pt idx="4489">
                  <c:v>46595</c:v>
                </c:pt>
                <c:pt idx="4490">
                  <c:v>46480</c:v>
                </c:pt>
                <c:pt idx="4491">
                  <c:v>47136</c:v>
                </c:pt>
                <c:pt idx="4492">
                  <c:v>46823</c:v>
                </c:pt>
                <c:pt idx="4493">
                  <c:v>46974</c:v>
                </c:pt>
                <c:pt idx="4494">
                  <c:v>48600</c:v>
                </c:pt>
                <c:pt idx="4495">
                  <c:v>48702</c:v>
                </c:pt>
                <c:pt idx="4496">
                  <c:v>45916</c:v>
                </c:pt>
                <c:pt idx="4497">
                  <c:v>47689</c:v>
                </c:pt>
                <c:pt idx="4498">
                  <c:v>45696</c:v>
                </c:pt>
                <c:pt idx="4499">
                  <c:v>46987</c:v>
                </c:pt>
                <c:pt idx="4500">
                  <c:v>46233</c:v>
                </c:pt>
                <c:pt idx="4501">
                  <c:v>44615</c:v>
                </c:pt>
                <c:pt idx="4502">
                  <c:v>44078</c:v>
                </c:pt>
                <c:pt idx="4503">
                  <c:v>43459</c:v>
                </c:pt>
                <c:pt idx="4504">
                  <c:v>43946</c:v>
                </c:pt>
                <c:pt idx="4505">
                  <c:v>41487</c:v>
                </c:pt>
                <c:pt idx="4506">
                  <c:v>42749</c:v>
                </c:pt>
                <c:pt idx="4507">
                  <c:v>43125</c:v>
                </c:pt>
                <c:pt idx="4508">
                  <c:v>39907</c:v>
                </c:pt>
                <c:pt idx="4509">
                  <c:v>40716</c:v>
                </c:pt>
                <c:pt idx="4510">
                  <c:v>39147</c:v>
                </c:pt>
                <c:pt idx="4511">
                  <c:v>41350</c:v>
                </c:pt>
                <c:pt idx="4512">
                  <c:v>40452</c:v>
                </c:pt>
                <c:pt idx="4513">
                  <c:v>40477</c:v>
                </c:pt>
                <c:pt idx="4514">
                  <c:v>40383</c:v>
                </c:pt>
                <c:pt idx="4515">
                  <c:v>39956</c:v>
                </c:pt>
                <c:pt idx="4516">
                  <c:v>44584</c:v>
                </c:pt>
                <c:pt idx="4517">
                  <c:v>43059</c:v>
                </c:pt>
                <c:pt idx="4518">
                  <c:v>46612</c:v>
                </c:pt>
                <c:pt idx="4519">
                  <c:v>47396</c:v>
                </c:pt>
                <c:pt idx="4520">
                  <c:v>47284</c:v>
                </c:pt>
                <c:pt idx="4521">
                  <c:v>47265</c:v>
                </c:pt>
                <c:pt idx="4522">
                  <c:v>46981</c:v>
                </c:pt>
                <c:pt idx="4523">
                  <c:v>46066</c:v>
                </c:pt>
                <c:pt idx="4524">
                  <c:v>43634</c:v>
                </c:pt>
                <c:pt idx="4525">
                  <c:v>42726</c:v>
                </c:pt>
                <c:pt idx="4526">
                  <c:v>43696</c:v>
                </c:pt>
                <c:pt idx="4527">
                  <c:v>42430</c:v>
                </c:pt>
                <c:pt idx="4528">
                  <c:v>40501</c:v>
                </c:pt>
                <c:pt idx="4529">
                  <c:v>39896</c:v>
                </c:pt>
                <c:pt idx="4530">
                  <c:v>41156</c:v>
                </c:pt>
                <c:pt idx="4531">
                  <c:v>40505</c:v>
                </c:pt>
                <c:pt idx="4532">
                  <c:v>39903</c:v>
                </c:pt>
                <c:pt idx="4533">
                  <c:v>40660</c:v>
                </c:pt>
                <c:pt idx="4534">
                  <c:v>37684</c:v>
                </c:pt>
                <c:pt idx="4535">
                  <c:v>37396</c:v>
                </c:pt>
                <c:pt idx="4536">
                  <c:v>40017</c:v>
                </c:pt>
                <c:pt idx="4537">
                  <c:v>39366</c:v>
                </c:pt>
                <c:pt idx="4538">
                  <c:v>38668</c:v>
                </c:pt>
                <c:pt idx="4539">
                  <c:v>38589</c:v>
                </c:pt>
                <c:pt idx="4540">
                  <c:v>39459</c:v>
                </c:pt>
                <c:pt idx="4541">
                  <c:v>39033</c:v>
                </c:pt>
                <c:pt idx="4542">
                  <c:v>38128</c:v>
                </c:pt>
                <c:pt idx="4543">
                  <c:v>39727</c:v>
                </c:pt>
                <c:pt idx="4544">
                  <c:v>38040</c:v>
                </c:pt>
                <c:pt idx="4545">
                  <c:v>41865</c:v>
                </c:pt>
                <c:pt idx="4546">
                  <c:v>39731</c:v>
                </c:pt>
                <c:pt idx="4547">
                  <c:v>37638</c:v>
                </c:pt>
                <c:pt idx="4548">
                  <c:v>39732</c:v>
                </c:pt>
                <c:pt idx="4549">
                  <c:v>38398</c:v>
                </c:pt>
                <c:pt idx="4550">
                  <c:v>41339</c:v>
                </c:pt>
                <c:pt idx="4551">
                  <c:v>38164</c:v>
                </c:pt>
                <c:pt idx="4552">
                  <c:v>36410</c:v>
                </c:pt>
                <c:pt idx="4553">
                  <c:v>40789</c:v>
                </c:pt>
                <c:pt idx="4554">
                  <c:v>37794</c:v>
                </c:pt>
                <c:pt idx="4555">
                  <c:v>37912</c:v>
                </c:pt>
                <c:pt idx="4556">
                  <c:v>39468</c:v>
                </c:pt>
                <c:pt idx="4557">
                  <c:v>37225</c:v>
                </c:pt>
                <c:pt idx="4558">
                  <c:v>38367</c:v>
                </c:pt>
                <c:pt idx="4559">
                  <c:v>36535</c:v>
                </c:pt>
                <c:pt idx="4560">
                  <c:v>38108</c:v>
                </c:pt>
                <c:pt idx="4561">
                  <c:v>35639</c:v>
                </c:pt>
                <c:pt idx="4562">
                  <c:v>38272</c:v>
                </c:pt>
                <c:pt idx="4563">
                  <c:v>36435</c:v>
                </c:pt>
                <c:pt idx="4564">
                  <c:v>36154</c:v>
                </c:pt>
                <c:pt idx="4565">
                  <c:v>35517</c:v>
                </c:pt>
                <c:pt idx="4566">
                  <c:v>35359</c:v>
                </c:pt>
                <c:pt idx="4567">
                  <c:v>35711</c:v>
                </c:pt>
                <c:pt idx="4568">
                  <c:v>34879</c:v>
                </c:pt>
                <c:pt idx="4569">
                  <c:v>35352</c:v>
                </c:pt>
                <c:pt idx="4570">
                  <c:v>35923</c:v>
                </c:pt>
                <c:pt idx="4571">
                  <c:v>33840</c:v>
                </c:pt>
                <c:pt idx="4572">
                  <c:v>35973</c:v>
                </c:pt>
                <c:pt idx="4573">
                  <c:v>36422</c:v>
                </c:pt>
                <c:pt idx="4574">
                  <c:v>35128</c:v>
                </c:pt>
                <c:pt idx="4575">
                  <c:v>35200</c:v>
                </c:pt>
                <c:pt idx="4576">
                  <c:v>36594</c:v>
                </c:pt>
                <c:pt idx="4577">
                  <c:v>35352</c:v>
                </c:pt>
                <c:pt idx="4578">
                  <c:v>36438</c:v>
                </c:pt>
                <c:pt idx="4579">
                  <c:v>36257</c:v>
                </c:pt>
                <c:pt idx="4580">
                  <c:v>35387</c:v>
                </c:pt>
                <c:pt idx="4581">
                  <c:v>35599</c:v>
                </c:pt>
                <c:pt idx="4582">
                  <c:v>34550</c:v>
                </c:pt>
                <c:pt idx="4583">
                  <c:v>33813</c:v>
                </c:pt>
                <c:pt idx="4584">
                  <c:v>36250</c:v>
                </c:pt>
                <c:pt idx="4585">
                  <c:v>35288</c:v>
                </c:pt>
                <c:pt idx="4586">
                  <c:v>36628</c:v>
                </c:pt>
                <c:pt idx="4587">
                  <c:v>34759</c:v>
                </c:pt>
                <c:pt idx="4588">
                  <c:v>34737</c:v>
                </c:pt>
                <c:pt idx="4589">
                  <c:v>33223</c:v>
                </c:pt>
                <c:pt idx="4590">
                  <c:v>34493</c:v>
                </c:pt>
                <c:pt idx="4591">
                  <c:v>35247</c:v>
                </c:pt>
                <c:pt idx="4592">
                  <c:v>31118</c:v>
                </c:pt>
                <c:pt idx="4593">
                  <c:v>33367</c:v>
                </c:pt>
                <c:pt idx="4594">
                  <c:v>33679</c:v>
                </c:pt>
                <c:pt idx="4595">
                  <c:v>33280</c:v>
                </c:pt>
                <c:pt idx="4596">
                  <c:v>34162</c:v>
                </c:pt>
                <c:pt idx="4597">
                  <c:v>35377</c:v>
                </c:pt>
                <c:pt idx="4598">
                  <c:v>32430</c:v>
                </c:pt>
                <c:pt idx="4599">
                  <c:v>34113</c:v>
                </c:pt>
                <c:pt idx="4600">
                  <c:v>35676</c:v>
                </c:pt>
                <c:pt idx="4601">
                  <c:v>36375</c:v>
                </c:pt>
                <c:pt idx="4602">
                  <c:v>36890</c:v>
                </c:pt>
                <c:pt idx="4603">
                  <c:v>36137</c:v>
                </c:pt>
                <c:pt idx="4604">
                  <c:v>34338</c:v>
                </c:pt>
                <c:pt idx="4605">
                  <c:v>37938</c:v>
                </c:pt>
                <c:pt idx="4606">
                  <c:v>37638</c:v>
                </c:pt>
                <c:pt idx="4607">
                  <c:v>34181</c:v>
                </c:pt>
                <c:pt idx="4608">
                  <c:v>33202</c:v>
                </c:pt>
                <c:pt idx="4609">
                  <c:v>32139</c:v>
                </c:pt>
                <c:pt idx="4610">
                  <c:v>34084</c:v>
                </c:pt>
                <c:pt idx="4611">
                  <c:v>31748</c:v>
                </c:pt>
                <c:pt idx="4612">
                  <c:v>34708</c:v>
                </c:pt>
                <c:pt idx="4613">
                  <c:v>32102</c:v>
                </c:pt>
                <c:pt idx="4614">
                  <c:v>34268</c:v>
                </c:pt>
                <c:pt idx="4615">
                  <c:v>33832</c:v>
                </c:pt>
                <c:pt idx="4616">
                  <c:v>33060</c:v>
                </c:pt>
                <c:pt idx="4617">
                  <c:v>33668</c:v>
                </c:pt>
                <c:pt idx="4618">
                  <c:v>33119</c:v>
                </c:pt>
                <c:pt idx="4619">
                  <c:v>32824</c:v>
                </c:pt>
                <c:pt idx="4620">
                  <c:v>31624</c:v>
                </c:pt>
                <c:pt idx="4621">
                  <c:v>34170</c:v>
                </c:pt>
                <c:pt idx="4622">
                  <c:v>32673</c:v>
                </c:pt>
                <c:pt idx="4623">
                  <c:v>30829</c:v>
                </c:pt>
                <c:pt idx="4624">
                  <c:v>32152</c:v>
                </c:pt>
                <c:pt idx="4625">
                  <c:v>31071</c:v>
                </c:pt>
                <c:pt idx="4626">
                  <c:v>32243</c:v>
                </c:pt>
                <c:pt idx="4627">
                  <c:v>31521</c:v>
                </c:pt>
                <c:pt idx="4628">
                  <c:v>31374</c:v>
                </c:pt>
                <c:pt idx="4629">
                  <c:v>31977</c:v>
                </c:pt>
                <c:pt idx="4630">
                  <c:v>31942</c:v>
                </c:pt>
                <c:pt idx="4631">
                  <c:v>33224</c:v>
                </c:pt>
                <c:pt idx="4632">
                  <c:v>33838</c:v>
                </c:pt>
                <c:pt idx="4633">
                  <c:v>29113</c:v>
                </c:pt>
                <c:pt idx="4634">
                  <c:v>30711</c:v>
                </c:pt>
                <c:pt idx="4635">
                  <c:v>30753</c:v>
                </c:pt>
                <c:pt idx="4636">
                  <c:v>31153</c:v>
                </c:pt>
                <c:pt idx="4637">
                  <c:v>30321</c:v>
                </c:pt>
                <c:pt idx="4638">
                  <c:v>30806</c:v>
                </c:pt>
                <c:pt idx="4639">
                  <c:v>30777</c:v>
                </c:pt>
                <c:pt idx="4640">
                  <c:v>31044</c:v>
                </c:pt>
                <c:pt idx="4641">
                  <c:v>30592</c:v>
                </c:pt>
                <c:pt idx="4642">
                  <c:v>29475</c:v>
                </c:pt>
                <c:pt idx="4643">
                  <c:v>32324</c:v>
                </c:pt>
                <c:pt idx="4644">
                  <c:v>33031</c:v>
                </c:pt>
                <c:pt idx="4645">
                  <c:v>31178</c:v>
                </c:pt>
                <c:pt idx="4646">
                  <c:v>30148</c:v>
                </c:pt>
                <c:pt idx="4647">
                  <c:v>31463</c:v>
                </c:pt>
                <c:pt idx="4648">
                  <c:v>33238</c:v>
                </c:pt>
                <c:pt idx="4649">
                  <c:v>30403</c:v>
                </c:pt>
                <c:pt idx="4650">
                  <c:v>30023</c:v>
                </c:pt>
                <c:pt idx="4651">
                  <c:v>32564</c:v>
                </c:pt>
                <c:pt idx="4652">
                  <c:v>30307</c:v>
                </c:pt>
                <c:pt idx="4653">
                  <c:v>31320</c:v>
                </c:pt>
                <c:pt idx="4654">
                  <c:v>30865</c:v>
                </c:pt>
                <c:pt idx="4655">
                  <c:v>31042</c:v>
                </c:pt>
                <c:pt idx="4656">
                  <c:v>28482</c:v>
                </c:pt>
                <c:pt idx="4657">
                  <c:v>32141</c:v>
                </c:pt>
                <c:pt idx="4658">
                  <c:v>29321</c:v>
                </c:pt>
                <c:pt idx="4659">
                  <c:v>30357</c:v>
                </c:pt>
                <c:pt idx="4660">
                  <c:v>29994</c:v>
                </c:pt>
                <c:pt idx="4661">
                  <c:v>28238</c:v>
                </c:pt>
                <c:pt idx="4662">
                  <c:v>30233</c:v>
                </c:pt>
                <c:pt idx="4663">
                  <c:v>29957</c:v>
                </c:pt>
                <c:pt idx="4664">
                  <c:v>29929</c:v>
                </c:pt>
                <c:pt idx="4665">
                  <c:v>31009</c:v>
                </c:pt>
                <c:pt idx="4666">
                  <c:v>29796</c:v>
                </c:pt>
                <c:pt idx="4667">
                  <c:v>30679</c:v>
                </c:pt>
                <c:pt idx="4668">
                  <c:v>30114</c:v>
                </c:pt>
                <c:pt idx="4669">
                  <c:v>31033</c:v>
                </c:pt>
                <c:pt idx="4670">
                  <c:v>28403</c:v>
                </c:pt>
                <c:pt idx="4671">
                  <c:v>29906</c:v>
                </c:pt>
                <c:pt idx="4672">
                  <c:v>31476</c:v>
                </c:pt>
                <c:pt idx="4673">
                  <c:v>30409</c:v>
                </c:pt>
                <c:pt idx="4674">
                  <c:v>29980</c:v>
                </c:pt>
                <c:pt idx="4675">
                  <c:v>30494</c:v>
                </c:pt>
                <c:pt idx="4676">
                  <c:v>30651</c:v>
                </c:pt>
                <c:pt idx="4677">
                  <c:v>29345</c:v>
                </c:pt>
                <c:pt idx="4678">
                  <c:v>30302</c:v>
                </c:pt>
                <c:pt idx="4679">
                  <c:v>28624</c:v>
                </c:pt>
                <c:pt idx="4680">
                  <c:v>30674</c:v>
                </c:pt>
                <c:pt idx="4681">
                  <c:v>30593</c:v>
                </c:pt>
                <c:pt idx="4682">
                  <c:v>30723</c:v>
                </c:pt>
                <c:pt idx="4683">
                  <c:v>31074</c:v>
                </c:pt>
                <c:pt idx="4684">
                  <c:v>31724</c:v>
                </c:pt>
                <c:pt idx="4685">
                  <c:v>29621</c:v>
                </c:pt>
                <c:pt idx="4686">
                  <c:v>29252</c:v>
                </c:pt>
                <c:pt idx="4687">
                  <c:v>29609</c:v>
                </c:pt>
                <c:pt idx="4688">
                  <c:v>28309</c:v>
                </c:pt>
                <c:pt idx="4689">
                  <c:v>29133</c:v>
                </c:pt>
                <c:pt idx="4690">
                  <c:v>30022</c:v>
                </c:pt>
                <c:pt idx="4691">
                  <c:v>30073</c:v>
                </c:pt>
                <c:pt idx="4692">
                  <c:v>30876</c:v>
                </c:pt>
                <c:pt idx="4693">
                  <c:v>29592</c:v>
                </c:pt>
                <c:pt idx="4694">
                  <c:v>29480</c:v>
                </c:pt>
                <c:pt idx="4695">
                  <c:v>29812</c:v>
                </c:pt>
                <c:pt idx="4696">
                  <c:v>29728</c:v>
                </c:pt>
                <c:pt idx="4697">
                  <c:v>30645</c:v>
                </c:pt>
                <c:pt idx="4698">
                  <c:v>29087</c:v>
                </c:pt>
                <c:pt idx="4699">
                  <c:v>29064</c:v>
                </c:pt>
                <c:pt idx="4700">
                  <c:v>31221</c:v>
                </c:pt>
                <c:pt idx="4701">
                  <c:v>29912</c:v>
                </c:pt>
                <c:pt idx="4702">
                  <c:v>28769</c:v>
                </c:pt>
                <c:pt idx="4703">
                  <c:v>28704</c:v>
                </c:pt>
                <c:pt idx="4704">
                  <c:v>29647</c:v>
                </c:pt>
                <c:pt idx="4705">
                  <c:v>29959</c:v>
                </c:pt>
                <c:pt idx="4706">
                  <c:v>30292</c:v>
                </c:pt>
                <c:pt idx="4707">
                  <c:v>30629</c:v>
                </c:pt>
                <c:pt idx="4708">
                  <c:v>31425</c:v>
                </c:pt>
                <c:pt idx="4709">
                  <c:v>30570</c:v>
                </c:pt>
                <c:pt idx="4710">
                  <c:v>29376</c:v>
                </c:pt>
                <c:pt idx="4711">
                  <c:v>28958</c:v>
                </c:pt>
                <c:pt idx="4712">
                  <c:v>30690</c:v>
                </c:pt>
                <c:pt idx="4713">
                  <c:v>29492</c:v>
                </c:pt>
                <c:pt idx="4714">
                  <c:v>27255</c:v>
                </c:pt>
                <c:pt idx="4715">
                  <c:v>30131</c:v>
                </c:pt>
                <c:pt idx="4716">
                  <c:v>28564</c:v>
                </c:pt>
                <c:pt idx="4717">
                  <c:v>29988</c:v>
                </c:pt>
                <c:pt idx="4718">
                  <c:v>30632</c:v>
                </c:pt>
                <c:pt idx="4719">
                  <c:v>31179</c:v>
                </c:pt>
                <c:pt idx="4720">
                  <c:v>28513</c:v>
                </c:pt>
                <c:pt idx="4721">
                  <c:v>31103</c:v>
                </c:pt>
                <c:pt idx="4722">
                  <c:v>28866</c:v>
                </c:pt>
                <c:pt idx="4723">
                  <c:v>29547</c:v>
                </c:pt>
                <c:pt idx="4724">
                  <c:v>28543</c:v>
                </c:pt>
                <c:pt idx="4725">
                  <c:v>29930</c:v>
                </c:pt>
                <c:pt idx="4726">
                  <c:v>29122</c:v>
                </c:pt>
                <c:pt idx="4727">
                  <c:v>27698</c:v>
                </c:pt>
                <c:pt idx="4728">
                  <c:v>29438</c:v>
                </c:pt>
                <c:pt idx="4729">
                  <c:v>29410</c:v>
                </c:pt>
                <c:pt idx="4730">
                  <c:v>29308</c:v>
                </c:pt>
                <c:pt idx="4731">
                  <c:v>28622</c:v>
                </c:pt>
                <c:pt idx="4732">
                  <c:v>31742</c:v>
                </c:pt>
                <c:pt idx="4733">
                  <c:v>27899</c:v>
                </c:pt>
                <c:pt idx="4734">
                  <c:v>29751</c:v>
                </c:pt>
                <c:pt idx="4735">
                  <c:v>28468</c:v>
                </c:pt>
                <c:pt idx="4736">
                  <c:v>30072</c:v>
                </c:pt>
                <c:pt idx="4737">
                  <c:v>28737</c:v>
                </c:pt>
                <c:pt idx="4738">
                  <c:v>29158</c:v>
                </c:pt>
                <c:pt idx="4739">
                  <c:v>29220</c:v>
                </c:pt>
                <c:pt idx="4740">
                  <c:v>28947</c:v>
                </c:pt>
                <c:pt idx="4741">
                  <c:v>27838</c:v>
                </c:pt>
                <c:pt idx="4742">
                  <c:v>28790</c:v>
                </c:pt>
                <c:pt idx="4743">
                  <c:v>28402</c:v>
                </c:pt>
                <c:pt idx="4744">
                  <c:v>28531</c:v>
                </c:pt>
                <c:pt idx="4745">
                  <c:v>28423</c:v>
                </c:pt>
                <c:pt idx="4746">
                  <c:v>29711</c:v>
                </c:pt>
                <c:pt idx="4747">
                  <c:v>29425</c:v>
                </c:pt>
                <c:pt idx="4748">
                  <c:v>28268</c:v>
                </c:pt>
                <c:pt idx="4749">
                  <c:v>28243</c:v>
                </c:pt>
                <c:pt idx="4750">
                  <c:v>28887</c:v>
                </c:pt>
                <c:pt idx="4751">
                  <c:v>27334</c:v>
                </c:pt>
                <c:pt idx="4752">
                  <c:v>28752</c:v>
                </c:pt>
                <c:pt idx="4753">
                  <c:v>27213</c:v>
                </c:pt>
                <c:pt idx="4754">
                  <c:v>27260</c:v>
                </c:pt>
                <c:pt idx="4755">
                  <c:v>28896</c:v>
                </c:pt>
                <c:pt idx="4756">
                  <c:v>26555</c:v>
                </c:pt>
                <c:pt idx="4757">
                  <c:v>28936</c:v>
                </c:pt>
                <c:pt idx="4758">
                  <c:v>28628</c:v>
                </c:pt>
                <c:pt idx="4759">
                  <c:v>28060</c:v>
                </c:pt>
                <c:pt idx="4760">
                  <c:v>30547</c:v>
                </c:pt>
                <c:pt idx="4761">
                  <c:v>29867</c:v>
                </c:pt>
                <c:pt idx="4762">
                  <c:v>27249</c:v>
                </c:pt>
                <c:pt idx="4763">
                  <c:v>29401</c:v>
                </c:pt>
                <c:pt idx="4764">
                  <c:v>29020</c:v>
                </c:pt>
                <c:pt idx="4765">
                  <c:v>29256</c:v>
                </c:pt>
                <c:pt idx="4766">
                  <c:v>29495</c:v>
                </c:pt>
                <c:pt idx="4767">
                  <c:v>29035</c:v>
                </c:pt>
                <c:pt idx="4768">
                  <c:v>27593</c:v>
                </c:pt>
                <c:pt idx="4769">
                  <c:v>28199</c:v>
                </c:pt>
                <c:pt idx="4770">
                  <c:v>30515</c:v>
                </c:pt>
                <c:pt idx="4771">
                  <c:v>30735</c:v>
                </c:pt>
                <c:pt idx="4772">
                  <c:v>28142</c:v>
                </c:pt>
                <c:pt idx="4773">
                  <c:v>28338</c:v>
                </c:pt>
                <c:pt idx="4774">
                  <c:v>29431</c:v>
                </c:pt>
                <c:pt idx="4775">
                  <c:v>28130</c:v>
                </c:pt>
                <c:pt idx="4776">
                  <c:v>30564</c:v>
                </c:pt>
                <c:pt idx="4777">
                  <c:v>29845</c:v>
                </c:pt>
                <c:pt idx="4778">
                  <c:v>28537</c:v>
                </c:pt>
                <c:pt idx="4779">
                  <c:v>29740</c:v>
                </c:pt>
                <c:pt idx="4780">
                  <c:v>29400</c:v>
                </c:pt>
                <c:pt idx="4781">
                  <c:v>29924</c:v>
                </c:pt>
                <c:pt idx="4782">
                  <c:v>28400</c:v>
                </c:pt>
                <c:pt idx="4783">
                  <c:v>28863</c:v>
                </c:pt>
                <c:pt idx="4784">
                  <c:v>30288</c:v>
                </c:pt>
                <c:pt idx="4785">
                  <c:v>27672</c:v>
                </c:pt>
                <c:pt idx="4786">
                  <c:v>28291</c:v>
                </c:pt>
                <c:pt idx="4787">
                  <c:v>29758</c:v>
                </c:pt>
                <c:pt idx="4788">
                  <c:v>27252</c:v>
                </c:pt>
                <c:pt idx="4789">
                  <c:v>28224</c:v>
                </c:pt>
                <c:pt idx="4790">
                  <c:v>27280</c:v>
                </c:pt>
                <c:pt idx="4791">
                  <c:v>30247</c:v>
                </c:pt>
                <c:pt idx="4792">
                  <c:v>27825</c:v>
                </c:pt>
                <c:pt idx="4793">
                  <c:v>28429</c:v>
                </c:pt>
                <c:pt idx="4794">
                  <c:v>28342</c:v>
                </c:pt>
                <c:pt idx="4795">
                  <c:v>27823</c:v>
                </c:pt>
                <c:pt idx="4796">
                  <c:v>30876</c:v>
                </c:pt>
                <c:pt idx="4797">
                  <c:v>26309</c:v>
                </c:pt>
                <c:pt idx="4798">
                  <c:v>25973</c:v>
                </c:pt>
                <c:pt idx="4799">
                  <c:v>26655</c:v>
                </c:pt>
                <c:pt idx="4800">
                  <c:v>27205</c:v>
                </c:pt>
                <c:pt idx="4801">
                  <c:v>29132</c:v>
                </c:pt>
                <c:pt idx="4802">
                  <c:v>29179</c:v>
                </c:pt>
                <c:pt idx="4803">
                  <c:v>27164</c:v>
                </c:pt>
                <c:pt idx="4804">
                  <c:v>28213</c:v>
                </c:pt>
                <c:pt idx="4805">
                  <c:v>27922</c:v>
                </c:pt>
                <c:pt idx="4806">
                  <c:v>28209</c:v>
                </c:pt>
                <c:pt idx="4807">
                  <c:v>27665</c:v>
                </c:pt>
                <c:pt idx="4808">
                  <c:v>28190</c:v>
                </c:pt>
                <c:pt idx="4809">
                  <c:v>27832</c:v>
                </c:pt>
                <c:pt idx="4810">
                  <c:v>27308</c:v>
                </c:pt>
                <c:pt idx="4811">
                  <c:v>26027</c:v>
                </c:pt>
                <c:pt idx="4812">
                  <c:v>25685</c:v>
                </c:pt>
                <c:pt idx="4813">
                  <c:v>27542</c:v>
                </c:pt>
                <c:pt idx="4814">
                  <c:v>26826</c:v>
                </c:pt>
                <c:pt idx="4815">
                  <c:v>27554</c:v>
                </c:pt>
                <c:pt idx="4816">
                  <c:v>27361</c:v>
                </c:pt>
                <c:pt idx="4817">
                  <c:v>28664</c:v>
                </c:pt>
                <c:pt idx="4818">
                  <c:v>26573</c:v>
                </c:pt>
                <c:pt idx="4819">
                  <c:v>27551</c:v>
                </c:pt>
                <c:pt idx="4820">
                  <c:v>27721</c:v>
                </c:pt>
                <c:pt idx="4821">
                  <c:v>26497</c:v>
                </c:pt>
                <c:pt idx="4822">
                  <c:v>26221</c:v>
                </c:pt>
                <c:pt idx="4823">
                  <c:v>27533</c:v>
                </c:pt>
                <c:pt idx="4824">
                  <c:v>27484</c:v>
                </c:pt>
                <c:pt idx="4825">
                  <c:v>27812</c:v>
                </c:pt>
                <c:pt idx="4826">
                  <c:v>27996</c:v>
                </c:pt>
                <c:pt idx="4827">
                  <c:v>27305</c:v>
                </c:pt>
                <c:pt idx="4828">
                  <c:v>28536</c:v>
                </c:pt>
                <c:pt idx="4829">
                  <c:v>26229</c:v>
                </c:pt>
                <c:pt idx="4830">
                  <c:v>27823</c:v>
                </c:pt>
                <c:pt idx="4831">
                  <c:v>29644</c:v>
                </c:pt>
                <c:pt idx="4832">
                  <c:v>29078</c:v>
                </c:pt>
                <c:pt idx="4833">
                  <c:v>26751</c:v>
                </c:pt>
                <c:pt idx="4834">
                  <c:v>28347</c:v>
                </c:pt>
                <c:pt idx="4835">
                  <c:v>25656</c:v>
                </c:pt>
                <c:pt idx="4836">
                  <c:v>26783</c:v>
                </c:pt>
                <c:pt idx="4837">
                  <c:v>27397</c:v>
                </c:pt>
                <c:pt idx="4838">
                  <c:v>28571</c:v>
                </c:pt>
                <c:pt idx="4839">
                  <c:v>29331</c:v>
                </c:pt>
                <c:pt idx="4840">
                  <c:v>26799</c:v>
                </c:pt>
                <c:pt idx="4841">
                  <c:v>27188</c:v>
                </c:pt>
                <c:pt idx="4842">
                  <c:v>28963</c:v>
                </c:pt>
                <c:pt idx="4843">
                  <c:v>27428</c:v>
                </c:pt>
                <c:pt idx="4844">
                  <c:v>24887</c:v>
                </c:pt>
                <c:pt idx="4845">
                  <c:v>26179</c:v>
                </c:pt>
                <c:pt idx="4846">
                  <c:v>27196</c:v>
                </c:pt>
                <c:pt idx="4847">
                  <c:v>27279</c:v>
                </c:pt>
                <c:pt idx="4848">
                  <c:v>28481</c:v>
                </c:pt>
                <c:pt idx="4849">
                  <c:v>27433</c:v>
                </c:pt>
                <c:pt idx="4850">
                  <c:v>25573</c:v>
                </c:pt>
                <c:pt idx="4851">
                  <c:v>27126</c:v>
                </c:pt>
                <c:pt idx="4852">
                  <c:v>29018</c:v>
                </c:pt>
                <c:pt idx="4853">
                  <c:v>26638</c:v>
                </c:pt>
                <c:pt idx="4854">
                  <c:v>27072</c:v>
                </c:pt>
                <c:pt idx="4855">
                  <c:v>28518</c:v>
                </c:pt>
                <c:pt idx="4856">
                  <c:v>27623</c:v>
                </c:pt>
                <c:pt idx="4857">
                  <c:v>26673</c:v>
                </c:pt>
                <c:pt idx="4858">
                  <c:v>29221</c:v>
                </c:pt>
                <c:pt idx="4859">
                  <c:v>26404</c:v>
                </c:pt>
                <c:pt idx="4860">
                  <c:v>27193</c:v>
                </c:pt>
                <c:pt idx="4861">
                  <c:v>27440</c:v>
                </c:pt>
                <c:pt idx="4862">
                  <c:v>26692</c:v>
                </c:pt>
                <c:pt idx="4863">
                  <c:v>27140</c:v>
                </c:pt>
                <c:pt idx="4864">
                  <c:v>26170</c:v>
                </c:pt>
                <c:pt idx="4865">
                  <c:v>27540</c:v>
                </c:pt>
                <c:pt idx="4866">
                  <c:v>28852</c:v>
                </c:pt>
                <c:pt idx="4867">
                  <c:v>26918</c:v>
                </c:pt>
                <c:pt idx="4868">
                  <c:v>27241</c:v>
                </c:pt>
                <c:pt idx="4869">
                  <c:v>27140</c:v>
                </c:pt>
                <c:pt idx="4870">
                  <c:v>25384</c:v>
                </c:pt>
                <c:pt idx="4871">
                  <c:v>28153</c:v>
                </c:pt>
                <c:pt idx="4872">
                  <c:v>29109</c:v>
                </c:pt>
                <c:pt idx="4873">
                  <c:v>28280</c:v>
                </c:pt>
                <c:pt idx="4874">
                  <c:v>28189</c:v>
                </c:pt>
                <c:pt idx="4875">
                  <c:v>28903</c:v>
                </c:pt>
                <c:pt idx="4876">
                  <c:v>30912</c:v>
                </c:pt>
                <c:pt idx="4877">
                  <c:v>31080</c:v>
                </c:pt>
                <c:pt idx="4878">
                  <c:v>29688</c:v>
                </c:pt>
                <c:pt idx="4879">
                  <c:v>32100</c:v>
                </c:pt>
                <c:pt idx="4880">
                  <c:v>30124</c:v>
                </c:pt>
                <c:pt idx="4881">
                  <c:v>28518</c:v>
                </c:pt>
                <c:pt idx="4882">
                  <c:v>29717</c:v>
                </c:pt>
                <c:pt idx="4883">
                  <c:v>29492</c:v>
                </c:pt>
                <c:pt idx="4884">
                  <c:v>28290</c:v>
                </c:pt>
                <c:pt idx="4885">
                  <c:v>28158</c:v>
                </c:pt>
                <c:pt idx="4886">
                  <c:v>29085</c:v>
                </c:pt>
                <c:pt idx="4887">
                  <c:v>28227</c:v>
                </c:pt>
                <c:pt idx="4888">
                  <c:v>28726</c:v>
                </c:pt>
                <c:pt idx="4889">
                  <c:v>27455</c:v>
                </c:pt>
                <c:pt idx="4890">
                  <c:v>27125</c:v>
                </c:pt>
                <c:pt idx="4891">
                  <c:v>27085</c:v>
                </c:pt>
                <c:pt idx="4892">
                  <c:v>29019</c:v>
                </c:pt>
                <c:pt idx="4893">
                  <c:v>28642</c:v>
                </c:pt>
                <c:pt idx="4894">
                  <c:v>28461</c:v>
                </c:pt>
                <c:pt idx="4895">
                  <c:v>27268</c:v>
                </c:pt>
                <c:pt idx="4896">
                  <c:v>28280</c:v>
                </c:pt>
                <c:pt idx="4897">
                  <c:v>27317</c:v>
                </c:pt>
                <c:pt idx="4898">
                  <c:v>26040</c:v>
                </c:pt>
                <c:pt idx="4899">
                  <c:v>27964</c:v>
                </c:pt>
                <c:pt idx="4900">
                  <c:v>29510</c:v>
                </c:pt>
                <c:pt idx="4901">
                  <c:v>28259</c:v>
                </c:pt>
                <c:pt idx="4902">
                  <c:v>28106</c:v>
                </c:pt>
                <c:pt idx="4903">
                  <c:v>29998</c:v>
                </c:pt>
                <c:pt idx="4904">
                  <c:v>29993</c:v>
                </c:pt>
                <c:pt idx="4905">
                  <c:v>27829</c:v>
                </c:pt>
                <c:pt idx="4906">
                  <c:v>31168</c:v>
                </c:pt>
                <c:pt idx="4907">
                  <c:v>29701</c:v>
                </c:pt>
                <c:pt idx="4908">
                  <c:v>30361</c:v>
                </c:pt>
                <c:pt idx="4909">
                  <c:v>30100</c:v>
                </c:pt>
                <c:pt idx="4910">
                  <c:v>29556</c:v>
                </c:pt>
                <c:pt idx="4911">
                  <c:v>29239</c:v>
                </c:pt>
                <c:pt idx="4912">
                  <c:v>28404</c:v>
                </c:pt>
                <c:pt idx="4913">
                  <c:v>30254</c:v>
                </c:pt>
                <c:pt idx="4914">
                  <c:v>30155</c:v>
                </c:pt>
                <c:pt idx="4915">
                  <c:v>27648</c:v>
                </c:pt>
                <c:pt idx="4916">
                  <c:v>28300</c:v>
                </c:pt>
                <c:pt idx="4917">
                  <c:v>27912</c:v>
                </c:pt>
                <c:pt idx="4918">
                  <c:v>27894</c:v>
                </c:pt>
                <c:pt idx="4919">
                  <c:v>29366</c:v>
                </c:pt>
                <c:pt idx="4920">
                  <c:v>29955</c:v>
                </c:pt>
                <c:pt idx="4921">
                  <c:v>28195</c:v>
                </c:pt>
                <c:pt idx="4922">
                  <c:v>29196</c:v>
                </c:pt>
                <c:pt idx="4923">
                  <c:v>29003</c:v>
                </c:pt>
                <c:pt idx="4924">
                  <c:v>29463</c:v>
                </c:pt>
                <c:pt idx="4925">
                  <c:v>29117</c:v>
                </c:pt>
                <c:pt idx="4926">
                  <c:v>25874</c:v>
                </c:pt>
                <c:pt idx="4927">
                  <c:v>29457</c:v>
                </c:pt>
                <c:pt idx="4928">
                  <c:v>29492</c:v>
                </c:pt>
                <c:pt idx="4929">
                  <c:v>27790</c:v>
                </c:pt>
                <c:pt idx="4930">
                  <c:v>28709</c:v>
                </c:pt>
                <c:pt idx="4931">
                  <c:v>26889</c:v>
                </c:pt>
                <c:pt idx="4932">
                  <c:v>28933</c:v>
                </c:pt>
                <c:pt idx="4933">
                  <c:v>27666</c:v>
                </c:pt>
                <c:pt idx="4934">
                  <c:v>26896</c:v>
                </c:pt>
                <c:pt idx="4935">
                  <c:v>28634</c:v>
                </c:pt>
                <c:pt idx="4936">
                  <c:v>27629</c:v>
                </c:pt>
                <c:pt idx="4937">
                  <c:v>26773</c:v>
                </c:pt>
                <c:pt idx="4938">
                  <c:v>27938</c:v>
                </c:pt>
                <c:pt idx="4939">
                  <c:v>30126</c:v>
                </c:pt>
                <c:pt idx="4940">
                  <c:v>27672</c:v>
                </c:pt>
                <c:pt idx="4941">
                  <c:v>27834</c:v>
                </c:pt>
                <c:pt idx="4942">
                  <c:v>27162</c:v>
                </c:pt>
                <c:pt idx="4943">
                  <c:v>27049</c:v>
                </c:pt>
                <c:pt idx="4944">
                  <c:v>28168</c:v>
                </c:pt>
                <c:pt idx="4945">
                  <c:v>26592</c:v>
                </c:pt>
                <c:pt idx="4946">
                  <c:v>28053</c:v>
                </c:pt>
                <c:pt idx="4947">
                  <c:v>28434</c:v>
                </c:pt>
                <c:pt idx="4948">
                  <c:v>26378</c:v>
                </c:pt>
                <c:pt idx="4949">
                  <c:v>26492</c:v>
                </c:pt>
                <c:pt idx="4950">
                  <c:v>26171</c:v>
                </c:pt>
                <c:pt idx="4951">
                  <c:v>27131</c:v>
                </c:pt>
                <c:pt idx="4952">
                  <c:v>28502</c:v>
                </c:pt>
                <c:pt idx="4953">
                  <c:v>27797</c:v>
                </c:pt>
                <c:pt idx="4954">
                  <c:v>27318</c:v>
                </c:pt>
                <c:pt idx="4955">
                  <c:v>27989</c:v>
                </c:pt>
                <c:pt idx="4956">
                  <c:v>26131</c:v>
                </c:pt>
                <c:pt idx="4957">
                  <c:v>25862</c:v>
                </c:pt>
                <c:pt idx="4958">
                  <c:v>26798</c:v>
                </c:pt>
                <c:pt idx="4959">
                  <c:v>27517</c:v>
                </c:pt>
                <c:pt idx="4960">
                  <c:v>26496</c:v>
                </c:pt>
                <c:pt idx="4961">
                  <c:v>26761</c:v>
                </c:pt>
                <c:pt idx="4962">
                  <c:v>25404</c:v>
                </c:pt>
                <c:pt idx="4963">
                  <c:v>27986</c:v>
                </c:pt>
                <c:pt idx="4964">
                  <c:v>25782</c:v>
                </c:pt>
                <c:pt idx="4965">
                  <c:v>27623</c:v>
                </c:pt>
                <c:pt idx="4966">
                  <c:v>28302</c:v>
                </c:pt>
                <c:pt idx="4967">
                  <c:v>26179</c:v>
                </c:pt>
                <c:pt idx="4968">
                  <c:v>26895</c:v>
                </c:pt>
                <c:pt idx="4969">
                  <c:v>26287</c:v>
                </c:pt>
                <c:pt idx="4970">
                  <c:v>29275</c:v>
                </c:pt>
                <c:pt idx="4971">
                  <c:v>28066</c:v>
                </c:pt>
                <c:pt idx="4972">
                  <c:v>26456</c:v>
                </c:pt>
                <c:pt idx="4973">
                  <c:v>25889</c:v>
                </c:pt>
                <c:pt idx="4974">
                  <c:v>27869</c:v>
                </c:pt>
                <c:pt idx="4975">
                  <c:v>26864</c:v>
                </c:pt>
                <c:pt idx="4976">
                  <c:v>26999</c:v>
                </c:pt>
                <c:pt idx="4977">
                  <c:v>27006</c:v>
                </c:pt>
                <c:pt idx="4978">
                  <c:v>28036</c:v>
                </c:pt>
                <c:pt idx="4979">
                  <c:v>27001</c:v>
                </c:pt>
                <c:pt idx="4980">
                  <c:v>29091</c:v>
                </c:pt>
                <c:pt idx="4981">
                  <c:v>28102</c:v>
                </c:pt>
                <c:pt idx="4982">
                  <c:v>27498</c:v>
                </c:pt>
                <c:pt idx="4983">
                  <c:v>26867</c:v>
                </c:pt>
                <c:pt idx="4984">
                  <c:v>25070</c:v>
                </c:pt>
                <c:pt idx="4985">
                  <c:v>24892</c:v>
                </c:pt>
                <c:pt idx="4986">
                  <c:v>28869</c:v>
                </c:pt>
                <c:pt idx="4987">
                  <c:v>28200</c:v>
                </c:pt>
                <c:pt idx="4988">
                  <c:v>27482</c:v>
                </c:pt>
                <c:pt idx="4989">
                  <c:v>26667</c:v>
                </c:pt>
                <c:pt idx="4990">
                  <c:v>29034</c:v>
                </c:pt>
                <c:pt idx="4991">
                  <c:v>27998</c:v>
                </c:pt>
                <c:pt idx="4992">
                  <c:v>26199</c:v>
                </c:pt>
                <c:pt idx="4993">
                  <c:v>27631</c:v>
                </c:pt>
                <c:pt idx="4994">
                  <c:v>26498</c:v>
                </c:pt>
                <c:pt idx="4995">
                  <c:v>27721</c:v>
                </c:pt>
                <c:pt idx="4996">
                  <c:v>26164</c:v>
                </c:pt>
                <c:pt idx="4997">
                  <c:v>26688</c:v>
                </c:pt>
                <c:pt idx="4998">
                  <c:v>25726</c:v>
                </c:pt>
                <c:pt idx="4999">
                  <c:v>28115</c:v>
                </c:pt>
                <c:pt idx="5000">
                  <c:v>28910</c:v>
                </c:pt>
                <c:pt idx="5001">
                  <c:v>26385</c:v>
                </c:pt>
                <c:pt idx="5002">
                  <c:v>25859</c:v>
                </c:pt>
                <c:pt idx="5003">
                  <c:v>26860</c:v>
                </c:pt>
                <c:pt idx="5004">
                  <c:v>26704</c:v>
                </c:pt>
                <c:pt idx="5005">
                  <c:v>29885</c:v>
                </c:pt>
                <c:pt idx="5006">
                  <c:v>27467</c:v>
                </c:pt>
                <c:pt idx="5007">
                  <c:v>27346</c:v>
                </c:pt>
                <c:pt idx="5008">
                  <c:v>25508</c:v>
                </c:pt>
                <c:pt idx="5009">
                  <c:v>27918</c:v>
                </c:pt>
                <c:pt idx="5010">
                  <c:v>26944</c:v>
                </c:pt>
                <c:pt idx="5011">
                  <c:v>25098</c:v>
                </c:pt>
                <c:pt idx="5012">
                  <c:v>27397</c:v>
                </c:pt>
                <c:pt idx="5013">
                  <c:v>27399</c:v>
                </c:pt>
                <c:pt idx="5014">
                  <c:v>25666</c:v>
                </c:pt>
                <c:pt idx="5015">
                  <c:v>26267</c:v>
                </c:pt>
                <c:pt idx="5016">
                  <c:v>28398</c:v>
                </c:pt>
                <c:pt idx="5017">
                  <c:v>26560</c:v>
                </c:pt>
                <c:pt idx="5018">
                  <c:v>25559</c:v>
                </c:pt>
                <c:pt idx="5019">
                  <c:v>27167</c:v>
                </c:pt>
                <c:pt idx="5020">
                  <c:v>26810</c:v>
                </c:pt>
                <c:pt idx="5021">
                  <c:v>26129</c:v>
                </c:pt>
                <c:pt idx="5022">
                  <c:v>25697</c:v>
                </c:pt>
                <c:pt idx="5023">
                  <c:v>27190</c:v>
                </c:pt>
                <c:pt idx="5024">
                  <c:v>28008</c:v>
                </c:pt>
                <c:pt idx="5025">
                  <c:v>26063</c:v>
                </c:pt>
                <c:pt idx="5026">
                  <c:v>26696</c:v>
                </c:pt>
                <c:pt idx="5027">
                  <c:v>27401</c:v>
                </c:pt>
                <c:pt idx="5028">
                  <c:v>26647</c:v>
                </c:pt>
                <c:pt idx="5029">
                  <c:v>28083</c:v>
                </c:pt>
                <c:pt idx="5030">
                  <c:v>26622</c:v>
                </c:pt>
                <c:pt idx="5031">
                  <c:v>25295</c:v>
                </c:pt>
                <c:pt idx="5032">
                  <c:v>25168</c:v>
                </c:pt>
                <c:pt idx="5033">
                  <c:v>26631</c:v>
                </c:pt>
                <c:pt idx="5034">
                  <c:v>27175</c:v>
                </c:pt>
                <c:pt idx="5035">
                  <c:v>27110</c:v>
                </c:pt>
                <c:pt idx="5036">
                  <c:v>28401</c:v>
                </c:pt>
                <c:pt idx="5037">
                  <c:v>25715</c:v>
                </c:pt>
                <c:pt idx="5038">
                  <c:v>26096</c:v>
                </c:pt>
                <c:pt idx="5039">
                  <c:v>26159</c:v>
                </c:pt>
                <c:pt idx="5040">
                  <c:v>26245</c:v>
                </c:pt>
                <c:pt idx="5041">
                  <c:v>25975</c:v>
                </c:pt>
                <c:pt idx="5042">
                  <c:v>25514</c:v>
                </c:pt>
                <c:pt idx="5043">
                  <c:v>25709</c:v>
                </c:pt>
                <c:pt idx="5044">
                  <c:v>27923</c:v>
                </c:pt>
                <c:pt idx="5045">
                  <c:v>27507</c:v>
                </c:pt>
                <c:pt idx="5046">
                  <c:v>27696</c:v>
                </c:pt>
                <c:pt idx="5047">
                  <c:v>27812</c:v>
                </c:pt>
                <c:pt idx="5048">
                  <c:v>25225</c:v>
                </c:pt>
                <c:pt idx="5049">
                  <c:v>28581</c:v>
                </c:pt>
                <c:pt idx="5050">
                  <c:v>27874</c:v>
                </c:pt>
                <c:pt idx="5051">
                  <c:v>26143</c:v>
                </c:pt>
                <c:pt idx="5052">
                  <c:v>27032</c:v>
                </c:pt>
                <c:pt idx="5053">
                  <c:v>26951</c:v>
                </c:pt>
                <c:pt idx="5054">
                  <c:v>27794</c:v>
                </c:pt>
                <c:pt idx="5055">
                  <c:v>26384</c:v>
                </c:pt>
                <c:pt idx="5056">
                  <c:v>27644</c:v>
                </c:pt>
                <c:pt idx="5057">
                  <c:v>27218</c:v>
                </c:pt>
                <c:pt idx="5058">
                  <c:v>27301</c:v>
                </c:pt>
                <c:pt idx="5059">
                  <c:v>26048</c:v>
                </c:pt>
                <c:pt idx="5060">
                  <c:v>25499</c:v>
                </c:pt>
                <c:pt idx="5061">
                  <c:v>27667</c:v>
                </c:pt>
                <c:pt idx="5062">
                  <c:v>26680</c:v>
                </c:pt>
                <c:pt idx="5063">
                  <c:v>26445</c:v>
                </c:pt>
                <c:pt idx="5064">
                  <c:v>26906</c:v>
                </c:pt>
                <c:pt idx="5065">
                  <c:v>26433</c:v>
                </c:pt>
                <c:pt idx="5066">
                  <c:v>27259</c:v>
                </c:pt>
                <c:pt idx="5067">
                  <c:v>26521</c:v>
                </c:pt>
                <c:pt idx="5068">
                  <c:v>26151</c:v>
                </c:pt>
                <c:pt idx="5069">
                  <c:v>26356</c:v>
                </c:pt>
                <c:pt idx="5070">
                  <c:v>26366</c:v>
                </c:pt>
                <c:pt idx="5071">
                  <c:v>27090</c:v>
                </c:pt>
                <c:pt idx="5072">
                  <c:v>26447</c:v>
                </c:pt>
                <c:pt idx="5073">
                  <c:v>26290</c:v>
                </c:pt>
                <c:pt idx="5074">
                  <c:v>26939</c:v>
                </c:pt>
                <c:pt idx="5075">
                  <c:v>26931</c:v>
                </c:pt>
                <c:pt idx="5076">
                  <c:v>27539</c:v>
                </c:pt>
                <c:pt idx="5077">
                  <c:v>25824</c:v>
                </c:pt>
                <c:pt idx="5078">
                  <c:v>27963</c:v>
                </c:pt>
                <c:pt idx="5079">
                  <c:v>25247</c:v>
                </c:pt>
                <c:pt idx="5080">
                  <c:v>27807</c:v>
                </c:pt>
                <c:pt idx="5081">
                  <c:v>25058</c:v>
                </c:pt>
                <c:pt idx="5082">
                  <c:v>27737</c:v>
                </c:pt>
                <c:pt idx="5083">
                  <c:v>26679</c:v>
                </c:pt>
                <c:pt idx="5084">
                  <c:v>25812</c:v>
                </c:pt>
                <c:pt idx="5085">
                  <c:v>27288</c:v>
                </c:pt>
                <c:pt idx="5086">
                  <c:v>26599</c:v>
                </c:pt>
                <c:pt idx="5087">
                  <c:v>27486</c:v>
                </c:pt>
                <c:pt idx="5088">
                  <c:v>25306</c:v>
                </c:pt>
                <c:pt idx="5089">
                  <c:v>27262</c:v>
                </c:pt>
                <c:pt idx="5090">
                  <c:v>27592</c:v>
                </c:pt>
                <c:pt idx="5091">
                  <c:v>26431</c:v>
                </c:pt>
                <c:pt idx="5092">
                  <c:v>26776</c:v>
                </c:pt>
                <c:pt idx="5093">
                  <c:v>26079</c:v>
                </c:pt>
                <c:pt idx="5094">
                  <c:v>26425</c:v>
                </c:pt>
                <c:pt idx="5095">
                  <c:v>26351</c:v>
                </c:pt>
                <c:pt idx="5096">
                  <c:v>26966</c:v>
                </c:pt>
                <c:pt idx="5097">
                  <c:v>26472</c:v>
                </c:pt>
                <c:pt idx="5098">
                  <c:v>26195</c:v>
                </c:pt>
                <c:pt idx="5099">
                  <c:v>26822</c:v>
                </c:pt>
                <c:pt idx="5100">
                  <c:v>27608</c:v>
                </c:pt>
                <c:pt idx="5101">
                  <c:v>28497</c:v>
                </c:pt>
                <c:pt idx="5102">
                  <c:v>27851</c:v>
                </c:pt>
                <c:pt idx="5103">
                  <c:v>26676</c:v>
                </c:pt>
                <c:pt idx="5104">
                  <c:v>27663</c:v>
                </c:pt>
                <c:pt idx="5105">
                  <c:v>27308</c:v>
                </c:pt>
                <c:pt idx="5106">
                  <c:v>29632</c:v>
                </c:pt>
                <c:pt idx="5107">
                  <c:v>27122</c:v>
                </c:pt>
                <c:pt idx="5108">
                  <c:v>27653</c:v>
                </c:pt>
                <c:pt idx="5109">
                  <c:v>28553</c:v>
                </c:pt>
                <c:pt idx="5110">
                  <c:v>26224</c:v>
                </c:pt>
                <c:pt idx="5111">
                  <c:v>26414</c:v>
                </c:pt>
                <c:pt idx="5112">
                  <c:v>27318</c:v>
                </c:pt>
                <c:pt idx="5113">
                  <c:v>25157</c:v>
                </c:pt>
                <c:pt idx="5114">
                  <c:v>28349</c:v>
                </c:pt>
                <c:pt idx="5115">
                  <c:v>25738</c:v>
                </c:pt>
                <c:pt idx="5116">
                  <c:v>27202</c:v>
                </c:pt>
                <c:pt idx="5117">
                  <c:v>27697</c:v>
                </c:pt>
                <c:pt idx="5118">
                  <c:v>28420</c:v>
                </c:pt>
                <c:pt idx="5119">
                  <c:v>29376</c:v>
                </c:pt>
                <c:pt idx="5120">
                  <c:v>28590</c:v>
                </c:pt>
                <c:pt idx="5121">
                  <c:v>28471</c:v>
                </c:pt>
                <c:pt idx="5122">
                  <c:v>26955</c:v>
                </c:pt>
                <c:pt idx="5123">
                  <c:v>28098</c:v>
                </c:pt>
                <c:pt idx="5124">
                  <c:v>27812</c:v>
                </c:pt>
                <c:pt idx="5125">
                  <c:v>26477</c:v>
                </c:pt>
                <c:pt idx="5126">
                  <c:v>27700</c:v>
                </c:pt>
                <c:pt idx="5127">
                  <c:v>27597</c:v>
                </c:pt>
                <c:pt idx="5128">
                  <c:v>27477</c:v>
                </c:pt>
                <c:pt idx="5129">
                  <c:v>26034</c:v>
                </c:pt>
                <c:pt idx="5130">
                  <c:v>26658</c:v>
                </c:pt>
                <c:pt idx="5131">
                  <c:v>27497</c:v>
                </c:pt>
                <c:pt idx="5132">
                  <c:v>28440</c:v>
                </c:pt>
                <c:pt idx="5133">
                  <c:v>24951</c:v>
                </c:pt>
                <c:pt idx="5134">
                  <c:v>28107</c:v>
                </c:pt>
                <c:pt idx="5135">
                  <c:v>28425</c:v>
                </c:pt>
                <c:pt idx="5136">
                  <c:v>27578</c:v>
                </c:pt>
                <c:pt idx="5137">
                  <c:v>27066</c:v>
                </c:pt>
                <c:pt idx="5138">
                  <c:v>25818</c:v>
                </c:pt>
                <c:pt idx="5139">
                  <c:v>28195</c:v>
                </c:pt>
                <c:pt idx="5140">
                  <c:v>27054</c:v>
                </c:pt>
                <c:pt idx="5141">
                  <c:v>27799</c:v>
                </c:pt>
                <c:pt idx="5142">
                  <c:v>25206</c:v>
                </c:pt>
                <c:pt idx="5143">
                  <c:v>25637</c:v>
                </c:pt>
                <c:pt idx="5144">
                  <c:v>26397</c:v>
                </c:pt>
                <c:pt idx="5145">
                  <c:v>27803</c:v>
                </c:pt>
                <c:pt idx="5146">
                  <c:v>26243</c:v>
                </c:pt>
                <c:pt idx="5147">
                  <c:v>24967</c:v>
                </c:pt>
                <c:pt idx="5148">
                  <c:v>26310</c:v>
                </c:pt>
                <c:pt idx="5149">
                  <c:v>27116</c:v>
                </c:pt>
                <c:pt idx="5150">
                  <c:v>26592</c:v>
                </c:pt>
                <c:pt idx="5151">
                  <c:v>25502</c:v>
                </c:pt>
                <c:pt idx="5152">
                  <c:v>25964</c:v>
                </c:pt>
                <c:pt idx="5153">
                  <c:v>25749</c:v>
                </c:pt>
                <c:pt idx="5154">
                  <c:v>28070</c:v>
                </c:pt>
                <c:pt idx="5155">
                  <c:v>26563</c:v>
                </c:pt>
                <c:pt idx="5156">
                  <c:v>26318</c:v>
                </c:pt>
                <c:pt idx="5157">
                  <c:v>25653</c:v>
                </c:pt>
                <c:pt idx="5158">
                  <c:v>25807</c:v>
                </c:pt>
                <c:pt idx="5159">
                  <c:v>25978</c:v>
                </c:pt>
                <c:pt idx="5160">
                  <c:v>28072</c:v>
                </c:pt>
                <c:pt idx="5161">
                  <c:v>26947</c:v>
                </c:pt>
                <c:pt idx="5162">
                  <c:v>25507</c:v>
                </c:pt>
                <c:pt idx="5163">
                  <c:v>25334</c:v>
                </c:pt>
                <c:pt idx="5164">
                  <c:v>26377</c:v>
                </c:pt>
                <c:pt idx="5165">
                  <c:v>27154</c:v>
                </c:pt>
                <c:pt idx="5166">
                  <c:v>28010</c:v>
                </c:pt>
                <c:pt idx="5167">
                  <c:v>26192</c:v>
                </c:pt>
                <c:pt idx="5168">
                  <c:v>26036</c:v>
                </c:pt>
                <c:pt idx="5169">
                  <c:v>25620</c:v>
                </c:pt>
                <c:pt idx="5170">
                  <c:v>26615</c:v>
                </c:pt>
                <c:pt idx="5171">
                  <c:v>26711</c:v>
                </c:pt>
                <c:pt idx="5172">
                  <c:v>24790</c:v>
                </c:pt>
                <c:pt idx="5173">
                  <c:v>25617</c:v>
                </c:pt>
                <c:pt idx="5174">
                  <c:v>26705</c:v>
                </c:pt>
                <c:pt idx="5175">
                  <c:v>25964</c:v>
                </c:pt>
                <c:pt idx="5176">
                  <c:v>24811</c:v>
                </c:pt>
                <c:pt idx="5177">
                  <c:v>25984</c:v>
                </c:pt>
                <c:pt idx="5178">
                  <c:v>26725</c:v>
                </c:pt>
                <c:pt idx="5179">
                  <c:v>25888</c:v>
                </c:pt>
                <c:pt idx="5180">
                  <c:v>26326</c:v>
                </c:pt>
                <c:pt idx="5181">
                  <c:v>26416</c:v>
                </c:pt>
                <c:pt idx="5182">
                  <c:v>26786</c:v>
                </c:pt>
                <c:pt idx="5183">
                  <c:v>26443</c:v>
                </c:pt>
                <c:pt idx="5184">
                  <c:v>26431</c:v>
                </c:pt>
                <c:pt idx="5185">
                  <c:v>27739</c:v>
                </c:pt>
                <c:pt idx="5186">
                  <c:v>25621</c:v>
                </c:pt>
                <c:pt idx="5187">
                  <c:v>26225</c:v>
                </c:pt>
                <c:pt idx="5188">
                  <c:v>26173</c:v>
                </c:pt>
                <c:pt idx="5189">
                  <c:v>27124</c:v>
                </c:pt>
                <c:pt idx="5190">
                  <c:v>27364</c:v>
                </c:pt>
                <c:pt idx="5191">
                  <c:v>26398</c:v>
                </c:pt>
                <c:pt idx="5192">
                  <c:v>26077</c:v>
                </c:pt>
                <c:pt idx="5193">
                  <c:v>26088</c:v>
                </c:pt>
                <c:pt idx="5194">
                  <c:v>25481</c:v>
                </c:pt>
                <c:pt idx="5195">
                  <c:v>26352</c:v>
                </c:pt>
                <c:pt idx="5196">
                  <c:v>27215</c:v>
                </c:pt>
                <c:pt idx="5197">
                  <c:v>27190</c:v>
                </c:pt>
                <c:pt idx="5198">
                  <c:v>24610</c:v>
                </c:pt>
                <c:pt idx="5199">
                  <c:v>25853</c:v>
                </c:pt>
                <c:pt idx="5200">
                  <c:v>26750</c:v>
                </c:pt>
                <c:pt idx="5201">
                  <c:v>26812</c:v>
                </c:pt>
                <c:pt idx="5202">
                  <c:v>27824</c:v>
                </c:pt>
                <c:pt idx="5203">
                  <c:v>26931</c:v>
                </c:pt>
                <c:pt idx="5204">
                  <c:v>25472</c:v>
                </c:pt>
                <c:pt idx="5205">
                  <c:v>28195</c:v>
                </c:pt>
                <c:pt idx="5206">
                  <c:v>25552</c:v>
                </c:pt>
                <c:pt idx="5207">
                  <c:v>27053</c:v>
                </c:pt>
                <c:pt idx="5208">
                  <c:v>26791</c:v>
                </c:pt>
                <c:pt idx="5209">
                  <c:v>25548</c:v>
                </c:pt>
                <c:pt idx="5210">
                  <c:v>26500</c:v>
                </c:pt>
                <c:pt idx="5211">
                  <c:v>27021</c:v>
                </c:pt>
                <c:pt idx="5212">
                  <c:v>26503</c:v>
                </c:pt>
                <c:pt idx="5213">
                  <c:v>27250</c:v>
                </c:pt>
                <c:pt idx="5214">
                  <c:v>26827</c:v>
                </c:pt>
                <c:pt idx="5215">
                  <c:v>27037</c:v>
                </c:pt>
                <c:pt idx="5216">
                  <c:v>26723</c:v>
                </c:pt>
                <c:pt idx="5217">
                  <c:v>27441</c:v>
                </c:pt>
                <c:pt idx="5218">
                  <c:v>26052</c:v>
                </c:pt>
                <c:pt idx="5219">
                  <c:v>25647</c:v>
                </c:pt>
                <c:pt idx="5220">
                  <c:v>27557</c:v>
                </c:pt>
                <c:pt idx="5221">
                  <c:v>26703</c:v>
                </c:pt>
                <c:pt idx="5222">
                  <c:v>26670</c:v>
                </c:pt>
                <c:pt idx="5223">
                  <c:v>27531</c:v>
                </c:pt>
                <c:pt idx="5224">
                  <c:v>25323</c:v>
                </c:pt>
                <c:pt idx="5225">
                  <c:v>27339</c:v>
                </c:pt>
                <c:pt idx="5226">
                  <c:v>27254</c:v>
                </c:pt>
                <c:pt idx="5227">
                  <c:v>28958</c:v>
                </c:pt>
                <c:pt idx="5228">
                  <c:v>27492</c:v>
                </c:pt>
                <c:pt idx="5229">
                  <c:v>25802</c:v>
                </c:pt>
                <c:pt idx="5230">
                  <c:v>25635</c:v>
                </c:pt>
                <c:pt idx="5231">
                  <c:v>25052</c:v>
                </c:pt>
                <c:pt idx="5232">
                  <c:v>27328</c:v>
                </c:pt>
                <c:pt idx="5233">
                  <c:v>26037</c:v>
                </c:pt>
                <c:pt idx="5234">
                  <c:v>27470</c:v>
                </c:pt>
                <c:pt idx="5235">
                  <c:v>26334</c:v>
                </c:pt>
                <c:pt idx="5236">
                  <c:v>27291</c:v>
                </c:pt>
                <c:pt idx="5237">
                  <c:v>26494</c:v>
                </c:pt>
                <c:pt idx="5238">
                  <c:v>27418</c:v>
                </c:pt>
                <c:pt idx="5239">
                  <c:v>28552</c:v>
                </c:pt>
                <c:pt idx="5240">
                  <c:v>27764</c:v>
                </c:pt>
                <c:pt idx="5241">
                  <c:v>26633</c:v>
                </c:pt>
                <c:pt idx="5242">
                  <c:v>25670</c:v>
                </c:pt>
                <c:pt idx="5243">
                  <c:v>26636</c:v>
                </c:pt>
                <c:pt idx="5244">
                  <c:v>25788</c:v>
                </c:pt>
                <c:pt idx="5245">
                  <c:v>26316</c:v>
                </c:pt>
                <c:pt idx="5246">
                  <c:v>26905</c:v>
                </c:pt>
                <c:pt idx="5247">
                  <c:v>28019</c:v>
                </c:pt>
                <c:pt idx="5248">
                  <c:v>26354</c:v>
                </c:pt>
                <c:pt idx="5249">
                  <c:v>28453</c:v>
                </c:pt>
                <c:pt idx="5250">
                  <c:v>30151</c:v>
                </c:pt>
                <c:pt idx="5251">
                  <c:v>31491</c:v>
                </c:pt>
                <c:pt idx="5252">
                  <c:v>26579</c:v>
                </c:pt>
                <c:pt idx="5253">
                  <c:v>30736</c:v>
                </c:pt>
                <c:pt idx="5254">
                  <c:v>29405</c:v>
                </c:pt>
                <c:pt idx="5255">
                  <c:v>29978</c:v>
                </c:pt>
                <c:pt idx="5256">
                  <c:v>27656</c:v>
                </c:pt>
                <c:pt idx="5257">
                  <c:v>26202</c:v>
                </c:pt>
                <c:pt idx="5258">
                  <c:v>27517</c:v>
                </c:pt>
                <c:pt idx="5259">
                  <c:v>26860</c:v>
                </c:pt>
                <c:pt idx="5260">
                  <c:v>26940</c:v>
                </c:pt>
                <c:pt idx="5261">
                  <c:v>27839</c:v>
                </c:pt>
                <c:pt idx="5262">
                  <c:v>27091</c:v>
                </c:pt>
                <c:pt idx="5263">
                  <c:v>24554</c:v>
                </c:pt>
                <c:pt idx="5264">
                  <c:v>24340</c:v>
                </c:pt>
                <c:pt idx="5265">
                  <c:v>26335</c:v>
                </c:pt>
                <c:pt idx="5266">
                  <c:v>26076</c:v>
                </c:pt>
                <c:pt idx="5267">
                  <c:v>26277</c:v>
                </c:pt>
                <c:pt idx="5268">
                  <c:v>26596</c:v>
                </c:pt>
                <c:pt idx="5269">
                  <c:v>24812</c:v>
                </c:pt>
                <c:pt idx="5270">
                  <c:v>26314</c:v>
                </c:pt>
                <c:pt idx="5271">
                  <c:v>24847</c:v>
                </c:pt>
                <c:pt idx="5272">
                  <c:v>26178</c:v>
                </c:pt>
                <c:pt idx="5273">
                  <c:v>24959</c:v>
                </c:pt>
                <c:pt idx="5274">
                  <c:v>25292</c:v>
                </c:pt>
                <c:pt idx="5275">
                  <c:v>26087</c:v>
                </c:pt>
                <c:pt idx="5276">
                  <c:v>24845</c:v>
                </c:pt>
                <c:pt idx="5277">
                  <c:v>25140</c:v>
                </c:pt>
                <c:pt idx="5278">
                  <c:v>25700</c:v>
                </c:pt>
                <c:pt idx="5279">
                  <c:v>26381</c:v>
                </c:pt>
                <c:pt idx="5280">
                  <c:v>24395</c:v>
                </c:pt>
                <c:pt idx="5281">
                  <c:v>26593</c:v>
                </c:pt>
                <c:pt idx="5282">
                  <c:v>26146</c:v>
                </c:pt>
                <c:pt idx="5283">
                  <c:v>25302</c:v>
                </c:pt>
                <c:pt idx="5284">
                  <c:v>25061</c:v>
                </c:pt>
                <c:pt idx="5285">
                  <c:v>25681</c:v>
                </c:pt>
                <c:pt idx="5286">
                  <c:v>26234</c:v>
                </c:pt>
                <c:pt idx="5287">
                  <c:v>26227</c:v>
                </c:pt>
                <c:pt idx="5288">
                  <c:v>26719</c:v>
                </c:pt>
                <c:pt idx="5289">
                  <c:v>27125</c:v>
                </c:pt>
                <c:pt idx="5290">
                  <c:v>26986</c:v>
                </c:pt>
                <c:pt idx="5291">
                  <c:v>27236</c:v>
                </c:pt>
                <c:pt idx="5292">
                  <c:v>27383</c:v>
                </c:pt>
                <c:pt idx="5293">
                  <c:v>29742</c:v>
                </c:pt>
                <c:pt idx="5294">
                  <c:v>28559</c:v>
                </c:pt>
                <c:pt idx="5295">
                  <c:v>28405</c:v>
                </c:pt>
                <c:pt idx="5296">
                  <c:v>29687</c:v>
                </c:pt>
                <c:pt idx="5297">
                  <c:v>26222</c:v>
                </c:pt>
                <c:pt idx="5298">
                  <c:v>27371</c:v>
                </c:pt>
                <c:pt idx="5299">
                  <c:v>27959</c:v>
                </c:pt>
                <c:pt idx="5300">
                  <c:v>29152</c:v>
                </c:pt>
                <c:pt idx="5301">
                  <c:v>28649</c:v>
                </c:pt>
                <c:pt idx="5302">
                  <c:v>28278</c:v>
                </c:pt>
                <c:pt idx="5303">
                  <c:v>29694</c:v>
                </c:pt>
                <c:pt idx="5304">
                  <c:v>29064</c:v>
                </c:pt>
                <c:pt idx="5305">
                  <c:v>30503</c:v>
                </c:pt>
                <c:pt idx="5306">
                  <c:v>31613</c:v>
                </c:pt>
                <c:pt idx="5307">
                  <c:v>28750</c:v>
                </c:pt>
                <c:pt idx="5308">
                  <c:v>30763</c:v>
                </c:pt>
                <c:pt idx="5309">
                  <c:v>29845</c:v>
                </c:pt>
                <c:pt idx="5310">
                  <c:v>30662</c:v>
                </c:pt>
                <c:pt idx="5311">
                  <c:v>28654</c:v>
                </c:pt>
                <c:pt idx="5312">
                  <c:v>27036</c:v>
                </c:pt>
                <c:pt idx="5313">
                  <c:v>30542</c:v>
                </c:pt>
                <c:pt idx="5314">
                  <c:v>27327</c:v>
                </c:pt>
                <c:pt idx="5315">
                  <c:v>29714</c:v>
                </c:pt>
                <c:pt idx="5316">
                  <c:v>29604</c:v>
                </c:pt>
                <c:pt idx="5317">
                  <c:v>28266</c:v>
                </c:pt>
                <c:pt idx="5318">
                  <c:v>28016</c:v>
                </c:pt>
                <c:pt idx="5319">
                  <c:v>27102</c:v>
                </c:pt>
                <c:pt idx="5320">
                  <c:v>29167</c:v>
                </c:pt>
                <c:pt idx="5321">
                  <c:v>28759</c:v>
                </c:pt>
                <c:pt idx="5322">
                  <c:v>28076</c:v>
                </c:pt>
                <c:pt idx="5323">
                  <c:v>27401</c:v>
                </c:pt>
                <c:pt idx="5324">
                  <c:v>28209</c:v>
                </c:pt>
                <c:pt idx="5325">
                  <c:v>28471</c:v>
                </c:pt>
                <c:pt idx="5326">
                  <c:v>27919</c:v>
                </c:pt>
                <c:pt idx="5327">
                  <c:v>28052</c:v>
                </c:pt>
                <c:pt idx="5328">
                  <c:v>26494</c:v>
                </c:pt>
                <c:pt idx="5329">
                  <c:v>26843</c:v>
                </c:pt>
                <c:pt idx="5330">
                  <c:v>27143</c:v>
                </c:pt>
                <c:pt idx="5331">
                  <c:v>26472</c:v>
                </c:pt>
                <c:pt idx="5332">
                  <c:v>28108</c:v>
                </c:pt>
                <c:pt idx="5333">
                  <c:v>26780</c:v>
                </c:pt>
                <c:pt idx="5334">
                  <c:v>28417</c:v>
                </c:pt>
                <c:pt idx="5335">
                  <c:v>27383</c:v>
                </c:pt>
                <c:pt idx="5336">
                  <c:v>26384</c:v>
                </c:pt>
                <c:pt idx="5337">
                  <c:v>28992</c:v>
                </c:pt>
                <c:pt idx="5338">
                  <c:v>27489</c:v>
                </c:pt>
                <c:pt idx="5339">
                  <c:v>25682</c:v>
                </c:pt>
                <c:pt idx="5340">
                  <c:v>25354</c:v>
                </c:pt>
                <c:pt idx="5341">
                  <c:v>27269</c:v>
                </c:pt>
                <c:pt idx="5342">
                  <c:v>27934</c:v>
                </c:pt>
                <c:pt idx="5343">
                  <c:v>25867</c:v>
                </c:pt>
                <c:pt idx="5344">
                  <c:v>25637</c:v>
                </c:pt>
                <c:pt idx="5345">
                  <c:v>28593</c:v>
                </c:pt>
                <c:pt idx="5346">
                  <c:v>27052</c:v>
                </c:pt>
                <c:pt idx="5347">
                  <c:v>26773</c:v>
                </c:pt>
                <c:pt idx="5348">
                  <c:v>27159</c:v>
                </c:pt>
                <c:pt idx="5349">
                  <c:v>25708</c:v>
                </c:pt>
                <c:pt idx="5350">
                  <c:v>28205</c:v>
                </c:pt>
                <c:pt idx="5351">
                  <c:v>27505</c:v>
                </c:pt>
                <c:pt idx="5352">
                  <c:v>25969</c:v>
                </c:pt>
                <c:pt idx="5353">
                  <c:v>27133</c:v>
                </c:pt>
                <c:pt idx="5354">
                  <c:v>27123</c:v>
                </c:pt>
                <c:pt idx="5355">
                  <c:v>26670</c:v>
                </c:pt>
                <c:pt idx="5356">
                  <c:v>26420</c:v>
                </c:pt>
                <c:pt idx="5357">
                  <c:v>26159</c:v>
                </c:pt>
                <c:pt idx="5358">
                  <c:v>26072</c:v>
                </c:pt>
                <c:pt idx="5359">
                  <c:v>25537</c:v>
                </c:pt>
                <c:pt idx="5360">
                  <c:v>25804</c:v>
                </c:pt>
                <c:pt idx="5361">
                  <c:v>27095</c:v>
                </c:pt>
                <c:pt idx="5362">
                  <c:v>25212</c:v>
                </c:pt>
                <c:pt idx="5363">
                  <c:v>27688</c:v>
                </c:pt>
                <c:pt idx="5364">
                  <c:v>27406</c:v>
                </c:pt>
                <c:pt idx="5365">
                  <c:v>28195</c:v>
                </c:pt>
                <c:pt idx="5366">
                  <c:v>25892</c:v>
                </c:pt>
                <c:pt idx="5367">
                  <c:v>26189</c:v>
                </c:pt>
                <c:pt idx="5368">
                  <c:v>25772</c:v>
                </c:pt>
                <c:pt idx="5369">
                  <c:v>28087</c:v>
                </c:pt>
                <c:pt idx="5370">
                  <c:v>25107</c:v>
                </c:pt>
                <c:pt idx="5371">
                  <c:v>24959</c:v>
                </c:pt>
                <c:pt idx="5372">
                  <c:v>25055</c:v>
                </c:pt>
                <c:pt idx="5373">
                  <c:v>26670</c:v>
                </c:pt>
                <c:pt idx="5374">
                  <c:v>26842</c:v>
                </c:pt>
                <c:pt idx="5375">
                  <c:v>24750</c:v>
                </c:pt>
                <c:pt idx="5376">
                  <c:v>24193</c:v>
                </c:pt>
                <c:pt idx="5377">
                  <c:v>27177</c:v>
                </c:pt>
                <c:pt idx="5378">
                  <c:v>27813</c:v>
                </c:pt>
                <c:pt idx="5379">
                  <c:v>25024</c:v>
                </c:pt>
                <c:pt idx="5380">
                  <c:v>24593</c:v>
                </c:pt>
                <c:pt idx="5381">
                  <c:v>25200</c:v>
                </c:pt>
                <c:pt idx="5382">
                  <c:v>26110</c:v>
                </c:pt>
                <c:pt idx="5383">
                  <c:v>26739</c:v>
                </c:pt>
                <c:pt idx="5384">
                  <c:v>26390</c:v>
                </c:pt>
                <c:pt idx="5385">
                  <c:v>24963</c:v>
                </c:pt>
                <c:pt idx="5386">
                  <c:v>26806</c:v>
                </c:pt>
                <c:pt idx="5387">
                  <c:v>27672</c:v>
                </c:pt>
                <c:pt idx="5388">
                  <c:v>24853</c:v>
                </c:pt>
                <c:pt idx="5389">
                  <c:v>25938</c:v>
                </c:pt>
                <c:pt idx="5390">
                  <c:v>26027</c:v>
                </c:pt>
                <c:pt idx="5391">
                  <c:v>25815</c:v>
                </c:pt>
                <c:pt idx="5392">
                  <c:v>26026</c:v>
                </c:pt>
                <c:pt idx="5393">
                  <c:v>27020</c:v>
                </c:pt>
                <c:pt idx="5394">
                  <c:v>25622</c:v>
                </c:pt>
                <c:pt idx="5395">
                  <c:v>25449</c:v>
                </c:pt>
                <c:pt idx="5396">
                  <c:v>25479</c:v>
                </c:pt>
                <c:pt idx="5397">
                  <c:v>25098</c:v>
                </c:pt>
                <c:pt idx="5398">
                  <c:v>26503</c:v>
                </c:pt>
                <c:pt idx="5399">
                  <c:v>24074</c:v>
                </c:pt>
                <c:pt idx="5400">
                  <c:v>27017</c:v>
                </c:pt>
                <c:pt idx="5401">
                  <c:v>25882</c:v>
                </c:pt>
                <c:pt idx="5402">
                  <c:v>26314</c:v>
                </c:pt>
                <c:pt idx="5403">
                  <c:v>26349</c:v>
                </c:pt>
                <c:pt idx="5404">
                  <c:v>24817</c:v>
                </c:pt>
                <c:pt idx="5405">
                  <c:v>26226</c:v>
                </c:pt>
                <c:pt idx="5406">
                  <c:v>26386</c:v>
                </c:pt>
                <c:pt idx="5407">
                  <c:v>26879</c:v>
                </c:pt>
                <c:pt idx="5408">
                  <c:v>25875</c:v>
                </c:pt>
                <c:pt idx="5409">
                  <c:v>27737</c:v>
                </c:pt>
                <c:pt idx="5410">
                  <c:v>24949</c:v>
                </c:pt>
                <c:pt idx="5411">
                  <c:v>25584</c:v>
                </c:pt>
                <c:pt idx="5412">
                  <c:v>25789</c:v>
                </c:pt>
                <c:pt idx="5413">
                  <c:v>26049</c:v>
                </c:pt>
                <c:pt idx="5414">
                  <c:v>24597</c:v>
                </c:pt>
                <c:pt idx="5415">
                  <c:v>24324</c:v>
                </c:pt>
                <c:pt idx="5416">
                  <c:v>27322</c:v>
                </c:pt>
                <c:pt idx="5417">
                  <c:v>26630</c:v>
                </c:pt>
                <c:pt idx="5418">
                  <c:v>25616</c:v>
                </c:pt>
                <c:pt idx="5419">
                  <c:v>26231</c:v>
                </c:pt>
                <c:pt idx="5420">
                  <c:v>26002</c:v>
                </c:pt>
                <c:pt idx="5421">
                  <c:v>27071</c:v>
                </c:pt>
                <c:pt idx="5422">
                  <c:v>24318</c:v>
                </c:pt>
                <c:pt idx="5423">
                  <c:v>24756</c:v>
                </c:pt>
                <c:pt idx="5424">
                  <c:v>24422</c:v>
                </c:pt>
                <c:pt idx="5425">
                  <c:v>26894</c:v>
                </c:pt>
                <c:pt idx="5426">
                  <c:v>25950</c:v>
                </c:pt>
                <c:pt idx="5427">
                  <c:v>26150</c:v>
                </c:pt>
                <c:pt idx="5428">
                  <c:v>24935</c:v>
                </c:pt>
                <c:pt idx="5429">
                  <c:v>24876</c:v>
                </c:pt>
                <c:pt idx="5430">
                  <c:v>25422</c:v>
                </c:pt>
                <c:pt idx="5431">
                  <c:v>25646</c:v>
                </c:pt>
                <c:pt idx="5432">
                  <c:v>24523</c:v>
                </c:pt>
                <c:pt idx="5433">
                  <c:v>25503</c:v>
                </c:pt>
                <c:pt idx="5434">
                  <c:v>26049</c:v>
                </c:pt>
                <c:pt idx="5435">
                  <c:v>26470</c:v>
                </c:pt>
                <c:pt idx="5436">
                  <c:v>26702</c:v>
                </c:pt>
                <c:pt idx="5437">
                  <c:v>23817</c:v>
                </c:pt>
                <c:pt idx="5438">
                  <c:v>25422</c:v>
                </c:pt>
                <c:pt idx="5439">
                  <c:v>25053</c:v>
                </c:pt>
                <c:pt idx="5440">
                  <c:v>25752</c:v>
                </c:pt>
                <c:pt idx="5441">
                  <c:v>25265</c:v>
                </c:pt>
                <c:pt idx="5442">
                  <c:v>25110</c:v>
                </c:pt>
                <c:pt idx="5443">
                  <c:v>24628</c:v>
                </c:pt>
                <c:pt idx="5444">
                  <c:v>25006</c:v>
                </c:pt>
                <c:pt idx="5445">
                  <c:v>25899</c:v>
                </c:pt>
                <c:pt idx="5446">
                  <c:v>24956</c:v>
                </c:pt>
                <c:pt idx="5447">
                  <c:v>26079</c:v>
                </c:pt>
                <c:pt idx="5448">
                  <c:v>24290</c:v>
                </c:pt>
                <c:pt idx="5449">
                  <c:v>24605</c:v>
                </c:pt>
                <c:pt idx="5450">
                  <c:v>25369</c:v>
                </c:pt>
                <c:pt idx="5451">
                  <c:v>24416</c:v>
                </c:pt>
                <c:pt idx="5452">
                  <c:v>26131</c:v>
                </c:pt>
                <c:pt idx="5453">
                  <c:v>25728</c:v>
                </c:pt>
                <c:pt idx="5454">
                  <c:v>26252</c:v>
                </c:pt>
                <c:pt idx="5455">
                  <c:v>26041</c:v>
                </c:pt>
                <c:pt idx="5456">
                  <c:v>25456</c:v>
                </c:pt>
                <c:pt idx="5457">
                  <c:v>25629</c:v>
                </c:pt>
                <c:pt idx="5458">
                  <c:v>25679</c:v>
                </c:pt>
                <c:pt idx="5459">
                  <c:v>26650</c:v>
                </c:pt>
                <c:pt idx="5460">
                  <c:v>24585</c:v>
                </c:pt>
                <c:pt idx="5461">
                  <c:v>24552</c:v>
                </c:pt>
                <c:pt idx="5462">
                  <c:v>23652</c:v>
                </c:pt>
                <c:pt idx="5463">
                  <c:v>25850</c:v>
                </c:pt>
                <c:pt idx="5464">
                  <c:v>26947</c:v>
                </c:pt>
                <c:pt idx="5465">
                  <c:v>26062</c:v>
                </c:pt>
                <c:pt idx="5466">
                  <c:v>24769</c:v>
                </c:pt>
                <c:pt idx="5467">
                  <c:v>24144</c:v>
                </c:pt>
                <c:pt idx="5468">
                  <c:v>27066</c:v>
                </c:pt>
                <c:pt idx="5469">
                  <c:v>25104</c:v>
                </c:pt>
                <c:pt idx="5470">
                  <c:v>26032</c:v>
                </c:pt>
                <c:pt idx="5471">
                  <c:v>25789</c:v>
                </c:pt>
                <c:pt idx="5472">
                  <c:v>24513</c:v>
                </c:pt>
                <c:pt idx="5473">
                  <c:v>27000</c:v>
                </c:pt>
                <c:pt idx="5474">
                  <c:v>26142</c:v>
                </c:pt>
                <c:pt idx="5475">
                  <c:v>26313</c:v>
                </c:pt>
                <c:pt idx="5476">
                  <c:v>27445</c:v>
                </c:pt>
                <c:pt idx="5477">
                  <c:v>25037</c:v>
                </c:pt>
                <c:pt idx="5478">
                  <c:v>25136</c:v>
                </c:pt>
                <c:pt idx="5479">
                  <c:v>24672</c:v>
                </c:pt>
                <c:pt idx="5480">
                  <c:v>23662</c:v>
                </c:pt>
                <c:pt idx="5481">
                  <c:v>24150</c:v>
                </c:pt>
                <c:pt idx="5482">
                  <c:v>26362</c:v>
                </c:pt>
                <c:pt idx="5483">
                  <c:v>24126</c:v>
                </c:pt>
                <c:pt idx="5484">
                  <c:v>25560</c:v>
                </c:pt>
                <c:pt idx="5485">
                  <c:v>25843</c:v>
                </c:pt>
                <c:pt idx="5486">
                  <c:v>25065</c:v>
                </c:pt>
                <c:pt idx="5487">
                  <c:v>24477</c:v>
                </c:pt>
                <c:pt idx="5488">
                  <c:v>25770</c:v>
                </c:pt>
                <c:pt idx="5489">
                  <c:v>25877</c:v>
                </c:pt>
                <c:pt idx="5490">
                  <c:v>25641</c:v>
                </c:pt>
                <c:pt idx="5491">
                  <c:v>25863</c:v>
                </c:pt>
                <c:pt idx="5492">
                  <c:v>24956</c:v>
                </c:pt>
                <c:pt idx="5493">
                  <c:v>25764</c:v>
                </c:pt>
                <c:pt idx="5494">
                  <c:v>25566</c:v>
                </c:pt>
                <c:pt idx="5495">
                  <c:v>25410</c:v>
                </c:pt>
                <c:pt idx="5496">
                  <c:v>25731</c:v>
                </c:pt>
                <c:pt idx="5497">
                  <c:v>25133</c:v>
                </c:pt>
                <c:pt idx="5498">
                  <c:v>26370</c:v>
                </c:pt>
                <c:pt idx="5499">
                  <c:v>26632</c:v>
                </c:pt>
                <c:pt idx="5500">
                  <c:v>26699</c:v>
                </c:pt>
                <c:pt idx="5501">
                  <c:v>25128</c:v>
                </c:pt>
                <c:pt idx="5502">
                  <c:v>25779</c:v>
                </c:pt>
                <c:pt idx="5503">
                  <c:v>24579</c:v>
                </c:pt>
                <c:pt idx="5504">
                  <c:v>24867</c:v>
                </c:pt>
                <c:pt idx="5505">
                  <c:v>25741</c:v>
                </c:pt>
                <c:pt idx="5506">
                  <c:v>26490</c:v>
                </c:pt>
                <c:pt idx="5507">
                  <c:v>26164</c:v>
                </c:pt>
                <c:pt idx="5508">
                  <c:v>26147</c:v>
                </c:pt>
                <c:pt idx="5509">
                  <c:v>25761</c:v>
                </c:pt>
                <c:pt idx="5510">
                  <c:v>25120</c:v>
                </c:pt>
                <c:pt idx="5511">
                  <c:v>25317</c:v>
                </c:pt>
                <c:pt idx="5512">
                  <c:v>26324</c:v>
                </c:pt>
                <c:pt idx="5513">
                  <c:v>24475</c:v>
                </c:pt>
                <c:pt idx="5514">
                  <c:v>27172</c:v>
                </c:pt>
                <c:pt idx="5515">
                  <c:v>25015</c:v>
                </c:pt>
                <c:pt idx="5516">
                  <c:v>24932</c:v>
                </c:pt>
                <c:pt idx="5517">
                  <c:v>24495</c:v>
                </c:pt>
                <c:pt idx="5518">
                  <c:v>26884</c:v>
                </c:pt>
                <c:pt idx="5519">
                  <c:v>25375</c:v>
                </c:pt>
                <c:pt idx="5520">
                  <c:v>27042</c:v>
                </c:pt>
                <c:pt idx="5521">
                  <c:v>25310</c:v>
                </c:pt>
                <c:pt idx="5522">
                  <c:v>25340</c:v>
                </c:pt>
                <c:pt idx="5523">
                  <c:v>22845</c:v>
                </c:pt>
                <c:pt idx="5524">
                  <c:v>24992</c:v>
                </c:pt>
                <c:pt idx="5525">
                  <c:v>25973</c:v>
                </c:pt>
                <c:pt idx="5526">
                  <c:v>28133</c:v>
                </c:pt>
                <c:pt idx="5527">
                  <c:v>24907</c:v>
                </c:pt>
                <c:pt idx="5528">
                  <c:v>25653</c:v>
                </c:pt>
                <c:pt idx="5529">
                  <c:v>26688</c:v>
                </c:pt>
                <c:pt idx="5530">
                  <c:v>24808</c:v>
                </c:pt>
                <c:pt idx="5531">
                  <c:v>25362</c:v>
                </c:pt>
                <c:pt idx="5532">
                  <c:v>24196</c:v>
                </c:pt>
                <c:pt idx="5533">
                  <c:v>26450</c:v>
                </c:pt>
                <c:pt idx="5534">
                  <c:v>27517</c:v>
                </c:pt>
                <c:pt idx="5535">
                  <c:v>25772</c:v>
                </c:pt>
                <c:pt idx="5536">
                  <c:v>24358</c:v>
                </c:pt>
                <c:pt idx="5537">
                  <c:v>25046</c:v>
                </c:pt>
                <c:pt idx="5538">
                  <c:v>23873</c:v>
                </c:pt>
                <c:pt idx="5539">
                  <c:v>24643</c:v>
                </c:pt>
                <c:pt idx="5540">
                  <c:v>27003</c:v>
                </c:pt>
                <c:pt idx="5541">
                  <c:v>24081</c:v>
                </c:pt>
                <c:pt idx="5542">
                  <c:v>23821</c:v>
                </c:pt>
                <c:pt idx="5543">
                  <c:v>24898</c:v>
                </c:pt>
                <c:pt idx="5544">
                  <c:v>25586</c:v>
                </c:pt>
                <c:pt idx="5545">
                  <c:v>24884</c:v>
                </c:pt>
                <c:pt idx="5546">
                  <c:v>25744</c:v>
                </c:pt>
                <c:pt idx="5547">
                  <c:v>25334</c:v>
                </c:pt>
                <c:pt idx="5548">
                  <c:v>24255</c:v>
                </c:pt>
                <c:pt idx="5549">
                  <c:v>23965</c:v>
                </c:pt>
                <c:pt idx="5550">
                  <c:v>26214</c:v>
                </c:pt>
                <c:pt idx="5551">
                  <c:v>26606</c:v>
                </c:pt>
                <c:pt idx="5552">
                  <c:v>24190</c:v>
                </c:pt>
                <c:pt idx="5553">
                  <c:v>27086</c:v>
                </c:pt>
                <c:pt idx="5554">
                  <c:v>25618</c:v>
                </c:pt>
                <c:pt idx="5555">
                  <c:v>26233</c:v>
                </c:pt>
                <c:pt idx="5556">
                  <c:v>25321</c:v>
                </c:pt>
                <c:pt idx="5557">
                  <c:v>25252</c:v>
                </c:pt>
                <c:pt idx="5558">
                  <c:v>25372</c:v>
                </c:pt>
                <c:pt idx="5559">
                  <c:v>26404</c:v>
                </c:pt>
                <c:pt idx="5560">
                  <c:v>24379</c:v>
                </c:pt>
                <c:pt idx="5561">
                  <c:v>25757</c:v>
                </c:pt>
                <c:pt idx="5562">
                  <c:v>24403</c:v>
                </c:pt>
                <c:pt idx="5563">
                  <c:v>25958</c:v>
                </c:pt>
                <c:pt idx="5564">
                  <c:v>26703</c:v>
                </c:pt>
                <c:pt idx="5565">
                  <c:v>25894</c:v>
                </c:pt>
                <c:pt idx="5566">
                  <c:v>24626</c:v>
                </c:pt>
                <c:pt idx="5567">
                  <c:v>24971</c:v>
                </c:pt>
                <c:pt idx="5568">
                  <c:v>24067</c:v>
                </c:pt>
                <c:pt idx="5569">
                  <c:v>24387</c:v>
                </c:pt>
                <c:pt idx="5570">
                  <c:v>24396</c:v>
                </c:pt>
                <c:pt idx="5571">
                  <c:v>24454</c:v>
                </c:pt>
                <c:pt idx="5572">
                  <c:v>25912</c:v>
                </c:pt>
                <c:pt idx="5573">
                  <c:v>25010</c:v>
                </c:pt>
                <c:pt idx="5574">
                  <c:v>24568</c:v>
                </c:pt>
                <c:pt idx="5575">
                  <c:v>24781</c:v>
                </c:pt>
                <c:pt idx="5576">
                  <c:v>25179</c:v>
                </c:pt>
                <c:pt idx="5577">
                  <c:v>23881</c:v>
                </c:pt>
                <c:pt idx="5578">
                  <c:v>23947</c:v>
                </c:pt>
                <c:pt idx="5579">
                  <c:v>25400</c:v>
                </c:pt>
                <c:pt idx="5580">
                  <c:v>24565</c:v>
                </c:pt>
                <c:pt idx="5581">
                  <c:v>24743</c:v>
                </c:pt>
                <c:pt idx="5582">
                  <c:v>25289</c:v>
                </c:pt>
                <c:pt idx="5583">
                  <c:v>24435</c:v>
                </c:pt>
                <c:pt idx="5584">
                  <c:v>26461</c:v>
                </c:pt>
                <c:pt idx="5585">
                  <c:v>25379</c:v>
                </c:pt>
                <c:pt idx="5586">
                  <c:v>25732</c:v>
                </c:pt>
                <c:pt idx="5587">
                  <c:v>25191</c:v>
                </c:pt>
                <c:pt idx="5588">
                  <c:v>25112</c:v>
                </c:pt>
                <c:pt idx="5589">
                  <c:v>23515</c:v>
                </c:pt>
                <c:pt idx="5590">
                  <c:v>26164</c:v>
                </c:pt>
                <c:pt idx="5591">
                  <c:v>24978</c:v>
                </c:pt>
                <c:pt idx="5592">
                  <c:v>27662</c:v>
                </c:pt>
                <c:pt idx="5593">
                  <c:v>26843</c:v>
                </c:pt>
                <c:pt idx="5594">
                  <c:v>23283</c:v>
                </c:pt>
                <c:pt idx="5595">
                  <c:v>24695</c:v>
                </c:pt>
                <c:pt idx="5596">
                  <c:v>25358</c:v>
                </c:pt>
                <c:pt idx="5597">
                  <c:v>24636</c:v>
                </c:pt>
                <c:pt idx="5598">
                  <c:v>26273</c:v>
                </c:pt>
                <c:pt idx="5599">
                  <c:v>23787</c:v>
                </c:pt>
                <c:pt idx="5600">
                  <c:v>25009</c:v>
                </c:pt>
                <c:pt idx="5601">
                  <c:v>25025</c:v>
                </c:pt>
                <c:pt idx="5602">
                  <c:v>26777</c:v>
                </c:pt>
                <c:pt idx="5603">
                  <c:v>25438</c:v>
                </c:pt>
                <c:pt idx="5604">
                  <c:v>26212</c:v>
                </c:pt>
                <c:pt idx="5605">
                  <c:v>25842</c:v>
                </c:pt>
                <c:pt idx="5606">
                  <c:v>26646</c:v>
                </c:pt>
                <c:pt idx="5607">
                  <c:v>24966</c:v>
                </c:pt>
                <c:pt idx="5608">
                  <c:v>24482</c:v>
                </c:pt>
                <c:pt idx="5609">
                  <c:v>23630</c:v>
                </c:pt>
                <c:pt idx="5610">
                  <c:v>25794</c:v>
                </c:pt>
                <c:pt idx="5611">
                  <c:v>24661</c:v>
                </c:pt>
                <c:pt idx="5612">
                  <c:v>26473</c:v>
                </c:pt>
                <c:pt idx="5613">
                  <c:v>25837</c:v>
                </c:pt>
                <c:pt idx="5614">
                  <c:v>25969</c:v>
                </c:pt>
                <c:pt idx="5615">
                  <c:v>26289</c:v>
                </c:pt>
                <c:pt idx="5616">
                  <c:v>24977</c:v>
                </c:pt>
                <c:pt idx="5617">
                  <c:v>23777</c:v>
                </c:pt>
                <c:pt idx="5618">
                  <c:v>23814</c:v>
                </c:pt>
                <c:pt idx="5619">
                  <c:v>25818</c:v>
                </c:pt>
                <c:pt idx="5620">
                  <c:v>25399</c:v>
                </c:pt>
                <c:pt idx="5621">
                  <c:v>23371</c:v>
                </c:pt>
                <c:pt idx="5622">
                  <c:v>24669</c:v>
                </c:pt>
                <c:pt idx="5623">
                  <c:v>24918</c:v>
                </c:pt>
                <c:pt idx="5624">
                  <c:v>25727</c:v>
                </c:pt>
                <c:pt idx="5625">
                  <c:v>24192</c:v>
                </c:pt>
                <c:pt idx="5626">
                  <c:v>26849</c:v>
                </c:pt>
                <c:pt idx="5627">
                  <c:v>25774</c:v>
                </c:pt>
                <c:pt idx="5628">
                  <c:v>24747</c:v>
                </c:pt>
                <c:pt idx="5629">
                  <c:v>25311</c:v>
                </c:pt>
                <c:pt idx="5630">
                  <c:v>26378</c:v>
                </c:pt>
                <c:pt idx="5631">
                  <c:v>24924</c:v>
                </c:pt>
                <c:pt idx="5632">
                  <c:v>25364</c:v>
                </c:pt>
                <c:pt idx="5633">
                  <c:v>25517</c:v>
                </c:pt>
                <c:pt idx="5634">
                  <c:v>25187</c:v>
                </c:pt>
                <c:pt idx="5635">
                  <c:v>25136</c:v>
                </c:pt>
                <c:pt idx="5636">
                  <c:v>25565</c:v>
                </c:pt>
                <c:pt idx="5637">
                  <c:v>26898</c:v>
                </c:pt>
                <c:pt idx="5638">
                  <c:v>26577</c:v>
                </c:pt>
                <c:pt idx="5639">
                  <c:v>26769</c:v>
                </c:pt>
                <c:pt idx="5640">
                  <c:v>27328</c:v>
                </c:pt>
                <c:pt idx="5641">
                  <c:v>26746</c:v>
                </c:pt>
                <c:pt idx="5642">
                  <c:v>25508</c:v>
                </c:pt>
                <c:pt idx="5643">
                  <c:v>28223</c:v>
                </c:pt>
                <c:pt idx="5644">
                  <c:v>27285</c:v>
                </c:pt>
                <c:pt idx="5645">
                  <c:v>25833</c:v>
                </c:pt>
                <c:pt idx="5646">
                  <c:v>25274</c:v>
                </c:pt>
                <c:pt idx="5647">
                  <c:v>25894</c:v>
                </c:pt>
                <c:pt idx="5648">
                  <c:v>26206</c:v>
                </c:pt>
                <c:pt idx="5649">
                  <c:v>27566</c:v>
                </c:pt>
                <c:pt idx="5650">
                  <c:v>25909</c:v>
                </c:pt>
                <c:pt idx="5651">
                  <c:v>25460</c:v>
                </c:pt>
                <c:pt idx="5652">
                  <c:v>26689</c:v>
                </c:pt>
                <c:pt idx="5653">
                  <c:v>27328</c:v>
                </c:pt>
                <c:pt idx="5654">
                  <c:v>27101</c:v>
                </c:pt>
                <c:pt idx="5655">
                  <c:v>25205</c:v>
                </c:pt>
                <c:pt idx="5656">
                  <c:v>26364</c:v>
                </c:pt>
                <c:pt idx="5657">
                  <c:v>27804</c:v>
                </c:pt>
                <c:pt idx="5658">
                  <c:v>26184</c:v>
                </c:pt>
                <c:pt idx="5659">
                  <c:v>26459</c:v>
                </c:pt>
                <c:pt idx="5660">
                  <c:v>27364</c:v>
                </c:pt>
                <c:pt idx="5661">
                  <c:v>27083</c:v>
                </c:pt>
                <c:pt idx="5662">
                  <c:v>27975</c:v>
                </c:pt>
                <c:pt idx="5663">
                  <c:v>27866</c:v>
                </c:pt>
                <c:pt idx="5664">
                  <c:v>30615</c:v>
                </c:pt>
                <c:pt idx="5665">
                  <c:v>28707</c:v>
                </c:pt>
                <c:pt idx="5666">
                  <c:v>31510</c:v>
                </c:pt>
                <c:pt idx="5667">
                  <c:v>30535</c:v>
                </c:pt>
                <c:pt idx="5668">
                  <c:v>29577</c:v>
                </c:pt>
                <c:pt idx="5669">
                  <c:v>32000</c:v>
                </c:pt>
                <c:pt idx="5670">
                  <c:v>31424</c:v>
                </c:pt>
                <c:pt idx="5671">
                  <c:v>32400</c:v>
                </c:pt>
                <c:pt idx="5672">
                  <c:v>29488</c:v>
                </c:pt>
                <c:pt idx="5673">
                  <c:v>29901</c:v>
                </c:pt>
                <c:pt idx="5674">
                  <c:v>29066</c:v>
                </c:pt>
                <c:pt idx="5675">
                  <c:v>29091</c:v>
                </c:pt>
                <c:pt idx="5676">
                  <c:v>29323</c:v>
                </c:pt>
                <c:pt idx="5677">
                  <c:v>30456</c:v>
                </c:pt>
                <c:pt idx="5678">
                  <c:v>30002</c:v>
                </c:pt>
                <c:pt idx="5679">
                  <c:v>29913</c:v>
                </c:pt>
                <c:pt idx="5680">
                  <c:v>28426</c:v>
                </c:pt>
                <c:pt idx="5681">
                  <c:v>27160</c:v>
                </c:pt>
                <c:pt idx="5682">
                  <c:v>27786</c:v>
                </c:pt>
                <c:pt idx="5683">
                  <c:v>27126</c:v>
                </c:pt>
                <c:pt idx="5684">
                  <c:v>29326</c:v>
                </c:pt>
                <c:pt idx="5685">
                  <c:v>27510</c:v>
                </c:pt>
                <c:pt idx="5686">
                  <c:v>28366</c:v>
                </c:pt>
                <c:pt idx="5687">
                  <c:v>27963</c:v>
                </c:pt>
                <c:pt idx="5688">
                  <c:v>28323</c:v>
                </c:pt>
                <c:pt idx="5689">
                  <c:v>26821</c:v>
                </c:pt>
                <c:pt idx="5690">
                  <c:v>26062</c:v>
                </c:pt>
                <c:pt idx="5691">
                  <c:v>25734</c:v>
                </c:pt>
                <c:pt idx="5692">
                  <c:v>27675</c:v>
                </c:pt>
                <c:pt idx="5693">
                  <c:v>29201</c:v>
                </c:pt>
                <c:pt idx="5694">
                  <c:v>27829</c:v>
                </c:pt>
                <c:pt idx="5695">
                  <c:v>28371</c:v>
                </c:pt>
                <c:pt idx="5696">
                  <c:v>28600</c:v>
                </c:pt>
                <c:pt idx="5697">
                  <c:v>27489</c:v>
                </c:pt>
                <c:pt idx="5698">
                  <c:v>28219</c:v>
                </c:pt>
                <c:pt idx="5699">
                  <c:v>25724</c:v>
                </c:pt>
                <c:pt idx="5700">
                  <c:v>27133</c:v>
                </c:pt>
                <c:pt idx="5701">
                  <c:v>27865</c:v>
                </c:pt>
                <c:pt idx="5702">
                  <c:v>27384</c:v>
                </c:pt>
                <c:pt idx="5703">
                  <c:v>25398</c:v>
                </c:pt>
                <c:pt idx="5704">
                  <c:v>29229</c:v>
                </c:pt>
                <c:pt idx="5705">
                  <c:v>28456</c:v>
                </c:pt>
                <c:pt idx="5706">
                  <c:v>28047</c:v>
                </c:pt>
                <c:pt idx="5707">
                  <c:v>28763</c:v>
                </c:pt>
                <c:pt idx="5708">
                  <c:v>28387</c:v>
                </c:pt>
                <c:pt idx="5709">
                  <c:v>27563</c:v>
                </c:pt>
                <c:pt idx="5710">
                  <c:v>28647</c:v>
                </c:pt>
                <c:pt idx="5711">
                  <c:v>26530</c:v>
                </c:pt>
                <c:pt idx="5712">
                  <c:v>28727</c:v>
                </c:pt>
                <c:pt idx="5713">
                  <c:v>29195</c:v>
                </c:pt>
                <c:pt idx="5714">
                  <c:v>28125</c:v>
                </c:pt>
                <c:pt idx="5715">
                  <c:v>28935</c:v>
                </c:pt>
                <c:pt idx="5716">
                  <c:v>27413</c:v>
                </c:pt>
                <c:pt idx="5717">
                  <c:v>29113</c:v>
                </c:pt>
                <c:pt idx="5718">
                  <c:v>27113</c:v>
                </c:pt>
                <c:pt idx="5719">
                  <c:v>28102</c:v>
                </c:pt>
                <c:pt idx="5720">
                  <c:v>29595</c:v>
                </c:pt>
                <c:pt idx="5721">
                  <c:v>28962</c:v>
                </c:pt>
                <c:pt idx="5722">
                  <c:v>28149</c:v>
                </c:pt>
                <c:pt idx="5723">
                  <c:v>28102</c:v>
                </c:pt>
                <c:pt idx="5724">
                  <c:v>27542</c:v>
                </c:pt>
                <c:pt idx="5725">
                  <c:v>29846</c:v>
                </c:pt>
                <c:pt idx="5726">
                  <c:v>29975</c:v>
                </c:pt>
                <c:pt idx="5727">
                  <c:v>27752</c:v>
                </c:pt>
                <c:pt idx="5728">
                  <c:v>27274</c:v>
                </c:pt>
                <c:pt idx="5729">
                  <c:v>29052</c:v>
                </c:pt>
                <c:pt idx="5730">
                  <c:v>29648</c:v>
                </c:pt>
                <c:pt idx="5731">
                  <c:v>28577</c:v>
                </c:pt>
                <c:pt idx="5732">
                  <c:v>29399</c:v>
                </c:pt>
                <c:pt idx="5733">
                  <c:v>29697</c:v>
                </c:pt>
                <c:pt idx="5734">
                  <c:v>29239</c:v>
                </c:pt>
                <c:pt idx="5735">
                  <c:v>31159</c:v>
                </c:pt>
                <c:pt idx="5736">
                  <c:v>28294</c:v>
                </c:pt>
                <c:pt idx="5737">
                  <c:v>26745</c:v>
                </c:pt>
                <c:pt idx="5738">
                  <c:v>30023</c:v>
                </c:pt>
                <c:pt idx="5739">
                  <c:v>30349</c:v>
                </c:pt>
                <c:pt idx="5740">
                  <c:v>29588</c:v>
                </c:pt>
                <c:pt idx="5741">
                  <c:v>31879</c:v>
                </c:pt>
                <c:pt idx="5742">
                  <c:v>30034</c:v>
                </c:pt>
                <c:pt idx="5743">
                  <c:v>32483</c:v>
                </c:pt>
                <c:pt idx="5744">
                  <c:v>32838</c:v>
                </c:pt>
                <c:pt idx="5745">
                  <c:v>31905</c:v>
                </c:pt>
                <c:pt idx="5746">
                  <c:v>34679</c:v>
                </c:pt>
                <c:pt idx="5747">
                  <c:v>33932</c:v>
                </c:pt>
                <c:pt idx="5748">
                  <c:v>34212</c:v>
                </c:pt>
                <c:pt idx="5749">
                  <c:v>32759</c:v>
                </c:pt>
                <c:pt idx="5750">
                  <c:v>32675</c:v>
                </c:pt>
                <c:pt idx="5751">
                  <c:v>33374</c:v>
                </c:pt>
                <c:pt idx="5752">
                  <c:v>30839</c:v>
                </c:pt>
                <c:pt idx="5753">
                  <c:v>30782</c:v>
                </c:pt>
                <c:pt idx="5754">
                  <c:v>32364</c:v>
                </c:pt>
                <c:pt idx="5755">
                  <c:v>30354</c:v>
                </c:pt>
                <c:pt idx="5756">
                  <c:v>31231</c:v>
                </c:pt>
                <c:pt idx="5757">
                  <c:v>30852</c:v>
                </c:pt>
                <c:pt idx="5758">
                  <c:v>29706</c:v>
                </c:pt>
                <c:pt idx="5759">
                  <c:v>30854</c:v>
                </c:pt>
                <c:pt idx="5760">
                  <c:v>29878</c:v>
                </c:pt>
                <c:pt idx="5761">
                  <c:v>29386</c:v>
                </c:pt>
                <c:pt idx="5762">
                  <c:v>29162</c:v>
                </c:pt>
                <c:pt idx="5763">
                  <c:v>30393</c:v>
                </c:pt>
                <c:pt idx="5764">
                  <c:v>29997</c:v>
                </c:pt>
                <c:pt idx="5765">
                  <c:v>29770</c:v>
                </c:pt>
                <c:pt idx="5766">
                  <c:v>29179</c:v>
                </c:pt>
                <c:pt idx="5767">
                  <c:v>29767</c:v>
                </c:pt>
                <c:pt idx="5768">
                  <c:v>29735</c:v>
                </c:pt>
                <c:pt idx="5769">
                  <c:v>30361</c:v>
                </c:pt>
                <c:pt idx="5770">
                  <c:v>31078</c:v>
                </c:pt>
                <c:pt idx="5771">
                  <c:v>31745</c:v>
                </c:pt>
                <c:pt idx="5772">
                  <c:v>30549</c:v>
                </c:pt>
                <c:pt idx="5773">
                  <c:v>29140</c:v>
                </c:pt>
                <c:pt idx="5774">
                  <c:v>31187</c:v>
                </c:pt>
                <c:pt idx="5775">
                  <c:v>30240</c:v>
                </c:pt>
                <c:pt idx="5776">
                  <c:v>29745</c:v>
                </c:pt>
                <c:pt idx="5777">
                  <c:v>29770</c:v>
                </c:pt>
                <c:pt idx="5778">
                  <c:v>29223</c:v>
                </c:pt>
                <c:pt idx="5779">
                  <c:v>30156</c:v>
                </c:pt>
                <c:pt idx="5780">
                  <c:v>31181</c:v>
                </c:pt>
                <c:pt idx="5781">
                  <c:v>31015</c:v>
                </c:pt>
                <c:pt idx="5782">
                  <c:v>31035</c:v>
                </c:pt>
                <c:pt idx="5783">
                  <c:v>28845</c:v>
                </c:pt>
                <c:pt idx="5784">
                  <c:v>30928</c:v>
                </c:pt>
                <c:pt idx="5785">
                  <c:v>29612</c:v>
                </c:pt>
                <c:pt idx="5786">
                  <c:v>31570</c:v>
                </c:pt>
                <c:pt idx="5787">
                  <c:v>30630</c:v>
                </c:pt>
                <c:pt idx="5788">
                  <c:v>33027</c:v>
                </c:pt>
                <c:pt idx="5789">
                  <c:v>32458</c:v>
                </c:pt>
                <c:pt idx="5790">
                  <c:v>30877</c:v>
                </c:pt>
                <c:pt idx="5791">
                  <c:v>30767</c:v>
                </c:pt>
                <c:pt idx="5792">
                  <c:v>30974</c:v>
                </c:pt>
                <c:pt idx="5793">
                  <c:v>32994</c:v>
                </c:pt>
                <c:pt idx="5794">
                  <c:v>32498</c:v>
                </c:pt>
                <c:pt idx="5795">
                  <c:v>34945</c:v>
                </c:pt>
                <c:pt idx="5796">
                  <c:v>29392</c:v>
                </c:pt>
                <c:pt idx="5797">
                  <c:v>32244</c:v>
                </c:pt>
                <c:pt idx="5798">
                  <c:v>33005</c:v>
                </c:pt>
                <c:pt idx="5799">
                  <c:v>32716</c:v>
                </c:pt>
                <c:pt idx="5800">
                  <c:v>33640</c:v>
                </c:pt>
                <c:pt idx="5801">
                  <c:v>34667</c:v>
                </c:pt>
                <c:pt idx="5802">
                  <c:v>32415</c:v>
                </c:pt>
                <c:pt idx="5803">
                  <c:v>32449</c:v>
                </c:pt>
                <c:pt idx="5804">
                  <c:v>34289</c:v>
                </c:pt>
                <c:pt idx="5805">
                  <c:v>31344</c:v>
                </c:pt>
                <c:pt idx="5806">
                  <c:v>32006</c:v>
                </c:pt>
                <c:pt idx="5807">
                  <c:v>32417</c:v>
                </c:pt>
                <c:pt idx="5808">
                  <c:v>32722</c:v>
                </c:pt>
                <c:pt idx="5809">
                  <c:v>33835</c:v>
                </c:pt>
                <c:pt idx="5810">
                  <c:v>32802</c:v>
                </c:pt>
                <c:pt idx="5811">
                  <c:v>33779</c:v>
                </c:pt>
                <c:pt idx="5812">
                  <c:v>32291</c:v>
                </c:pt>
                <c:pt idx="5813">
                  <c:v>34710</c:v>
                </c:pt>
                <c:pt idx="5814">
                  <c:v>32922</c:v>
                </c:pt>
                <c:pt idx="5815">
                  <c:v>31758</c:v>
                </c:pt>
                <c:pt idx="5816">
                  <c:v>33394</c:v>
                </c:pt>
                <c:pt idx="5817">
                  <c:v>33434</c:v>
                </c:pt>
                <c:pt idx="5818">
                  <c:v>32725</c:v>
                </c:pt>
                <c:pt idx="5819">
                  <c:v>34046</c:v>
                </c:pt>
                <c:pt idx="5820">
                  <c:v>32560</c:v>
                </c:pt>
                <c:pt idx="5821">
                  <c:v>33239</c:v>
                </c:pt>
                <c:pt idx="5822">
                  <c:v>32889</c:v>
                </c:pt>
                <c:pt idx="5823">
                  <c:v>34623</c:v>
                </c:pt>
                <c:pt idx="5824">
                  <c:v>34678</c:v>
                </c:pt>
                <c:pt idx="5825">
                  <c:v>33454</c:v>
                </c:pt>
                <c:pt idx="5826">
                  <c:v>32850</c:v>
                </c:pt>
                <c:pt idx="5827">
                  <c:v>32312</c:v>
                </c:pt>
                <c:pt idx="5828">
                  <c:v>33617</c:v>
                </c:pt>
                <c:pt idx="5829">
                  <c:v>32853</c:v>
                </c:pt>
                <c:pt idx="5830">
                  <c:v>34374</c:v>
                </c:pt>
                <c:pt idx="5831">
                  <c:v>34005</c:v>
                </c:pt>
                <c:pt idx="5832">
                  <c:v>35410</c:v>
                </c:pt>
                <c:pt idx="5833">
                  <c:v>34182</c:v>
                </c:pt>
                <c:pt idx="5834">
                  <c:v>34273</c:v>
                </c:pt>
                <c:pt idx="5835">
                  <c:v>33508</c:v>
                </c:pt>
                <c:pt idx="5836">
                  <c:v>34373</c:v>
                </c:pt>
                <c:pt idx="5837">
                  <c:v>34230</c:v>
                </c:pt>
                <c:pt idx="5838">
                  <c:v>35797</c:v>
                </c:pt>
                <c:pt idx="5839">
                  <c:v>33937</c:v>
                </c:pt>
                <c:pt idx="5840">
                  <c:v>35349</c:v>
                </c:pt>
                <c:pt idx="5841">
                  <c:v>33907</c:v>
                </c:pt>
                <c:pt idx="5842">
                  <c:v>35777</c:v>
                </c:pt>
                <c:pt idx="5843">
                  <c:v>35154</c:v>
                </c:pt>
                <c:pt idx="5844">
                  <c:v>35245</c:v>
                </c:pt>
                <c:pt idx="5845">
                  <c:v>35040</c:v>
                </c:pt>
                <c:pt idx="5846">
                  <c:v>36217</c:v>
                </c:pt>
                <c:pt idx="5847">
                  <c:v>34565</c:v>
                </c:pt>
                <c:pt idx="5848">
                  <c:v>34461</c:v>
                </c:pt>
                <c:pt idx="5849">
                  <c:v>33762</c:v>
                </c:pt>
                <c:pt idx="5850">
                  <c:v>34888</c:v>
                </c:pt>
                <c:pt idx="5851">
                  <c:v>33838</c:v>
                </c:pt>
                <c:pt idx="5852">
                  <c:v>35148</c:v>
                </c:pt>
                <c:pt idx="5853">
                  <c:v>34369</c:v>
                </c:pt>
                <c:pt idx="5854">
                  <c:v>36701</c:v>
                </c:pt>
                <c:pt idx="5855">
                  <c:v>34569</c:v>
                </c:pt>
                <c:pt idx="5856">
                  <c:v>37442</c:v>
                </c:pt>
                <c:pt idx="5857">
                  <c:v>36604</c:v>
                </c:pt>
                <c:pt idx="5858">
                  <c:v>36923</c:v>
                </c:pt>
                <c:pt idx="5859">
                  <c:v>36102</c:v>
                </c:pt>
                <c:pt idx="5860">
                  <c:v>36386</c:v>
                </c:pt>
                <c:pt idx="5861">
                  <c:v>37088</c:v>
                </c:pt>
                <c:pt idx="5862">
                  <c:v>37766</c:v>
                </c:pt>
                <c:pt idx="5863">
                  <c:v>36158</c:v>
                </c:pt>
                <c:pt idx="5864">
                  <c:v>39272</c:v>
                </c:pt>
                <c:pt idx="5865">
                  <c:v>34410</c:v>
                </c:pt>
                <c:pt idx="5866">
                  <c:v>38486</c:v>
                </c:pt>
                <c:pt idx="5867">
                  <c:v>36087</c:v>
                </c:pt>
                <c:pt idx="5868">
                  <c:v>38857</c:v>
                </c:pt>
                <c:pt idx="5869">
                  <c:v>39394</c:v>
                </c:pt>
                <c:pt idx="5870">
                  <c:v>35539</c:v>
                </c:pt>
                <c:pt idx="5871">
                  <c:v>36830</c:v>
                </c:pt>
                <c:pt idx="5872">
                  <c:v>37867</c:v>
                </c:pt>
                <c:pt idx="5873">
                  <c:v>38523</c:v>
                </c:pt>
                <c:pt idx="5874">
                  <c:v>37410</c:v>
                </c:pt>
                <c:pt idx="5875">
                  <c:v>34894</c:v>
                </c:pt>
                <c:pt idx="5876">
                  <c:v>38607</c:v>
                </c:pt>
                <c:pt idx="5877">
                  <c:v>39172</c:v>
                </c:pt>
                <c:pt idx="5878">
                  <c:v>38683</c:v>
                </c:pt>
                <c:pt idx="5879">
                  <c:v>41535</c:v>
                </c:pt>
                <c:pt idx="5880">
                  <c:v>38409</c:v>
                </c:pt>
                <c:pt idx="5881">
                  <c:v>40424</c:v>
                </c:pt>
                <c:pt idx="5882">
                  <c:v>37729</c:v>
                </c:pt>
                <c:pt idx="5883">
                  <c:v>41055</c:v>
                </c:pt>
                <c:pt idx="5884">
                  <c:v>39220</c:v>
                </c:pt>
                <c:pt idx="5885">
                  <c:v>41047</c:v>
                </c:pt>
                <c:pt idx="5886">
                  <c:v>39680</c:v>
                </c:pt>
                <c:pt idx="5887">
                  <c:v>39557</c:v>
                </c:pt>
                <c:pt idx="5888">
                  <c:v>40604</c:v>
                </c:pt>
                <c:pt idx="5889">
                  <c:v>38207</c:v>
                </c:pt>
                <c:pt idx="5890">
                  <c:v>39108</c:v>
                </c:pt>
                <c:pt idx="5891">
                  <c:v>42282</c:v>
                </c:pt>
                <c:pt idx="5892">
                  <c:v>40607</c:v>
                </c:pt>
                <c:pt idx="5893">
                  <c:v>42974</c:v>
                </c:pt>
                <c:pt idx="5894">
                  <c:v>39737</c:v>
                </c:pt>
                <c:pt idx="5895">
                  <c:v>41758</c:v>
                </c:pt>
                <c:pt idx="5896">
                  <c:v>41384</c:v>
                </c:pt>
                <c:pt idx="5897">
                  <c:v>40503</c:v>
                </c:pt>
                <c:pt idx="5898">
                  <c:v>44548</c:v>
                </c:pt>
                <c:pt idx="5899">
                  <c:v>42324</c:v>
                </c:pt>
                <c:pt idx="5900">
                  <c:v>42928</c:v>
                </c:pt>
                <c:pt idx="5901">
                  <c:v>43417</c:v>
                </c:pt>
                <c:pt idx="5902">
                  <c:v>42263</c:v>
                </c:pt>
                <c:pt idx="5903">
                  <c:v>45260</c:v>
                </c:pt>
                <c:pt idx="5904">
                  <c:v>43234</c:v>
                </c:pt>
                <c:pt idx="5905">
                  <c:v>41434</c:v>
                </c:pt>
                <c:pt idx="5906">
                  <c:v>43175</c:v>
                </c:pt>
                <c:pt idx="5907">
                  <c:v>42709</c:v>
                </c:pt>
                <c:pt idx="5908">
                  <c:v>43707</c:v>
                </c:pt>
                <c:pt idx="5909">
                  <c:v>44606</c:v>
                </c:pt>
                <c:pt idx="5910">
                  <c:v>42656</c:v>
                </c:pt>
                <c:pt idx="5911">
                  <c:v>41721</c:v>
                </c:pt>
                <c:pt idx="5912">
                  <c:v>45973</c:v>
                </c:pt>
                <c:pt idx="5913">
                  <c:v>43874</c:v>
                </c:pt>
                <c:pt idx="5914">
                  <c:v>44569</c:v>
                </c:pt>
                <c:pt idx="5915">
                  <c:v>44164</c:v>
                </c:pt>
                <c:pt idx="5916">
                  <c:v>43701</c:v>
                </c:pt>
                <c:pt idx="5917">
                  <c:v>45289</c:v>
                </c:pt>
                <c:pt idx="5918">
                  <c:v>46131</c:v>
                </c:pt>
                <c:pt idx="5919">
                  <c:v>47136</c:v>
                </c:pt>
                <c:pt idx="5920">
                  <c:v>44896</c:v>
                </c:pt>
                <c:pt idx="5921">
                  <c:v>44810</c:v>
                </c:pt>
                <c:pt idx="5922">
                  <c:v>45708</c:v>
                </c:pt>
                <c:pt idx="5923">
                  <c:v>46558</c:v>
                </c:pt>
                <c:pt idx="5924">
                  <c:v>46042</c:v>
                </c:pt>
                <c:pt idx="5925">
                  <c:v>45424</c:v>
                </c:pt>
                <c:pt idx="5926">
                  <c:v>44653</c:v>
                </c:pt>
                <c:pt idx="5927">
                  <c:v>46967</c:v>
                </c:pt>
                <c:pt idx="5928">
                  <c:v>45485</c:v>
                </c:pt>
                <c:pt idx="5929">
                  <c:v>45320</c:v>
                </c:pt>
                <c:pt idx="5930">
                  <c:v>47024</c:v>
                </c:pt>
                <c:pt idx="5931">
                  <c:v>46616</c:v>
                </c:pt>
                <c:pt idx="5932">
                  <c:v>47310</c:v>
                </c:pt>
                <c:pt idx="5933">
                  <c:v>47833</c:v>
                </c:pt>
                <c:pt idx="5934">
                  <c:v>46819</c:v>
                </c:pt>
                <c:pt idx="5935">
                  <c:v>45422</c:v>
                </c:pt>
                <c:pt idx="5936">
                  <c:v>44605</c:v>
                </c:pt>
                <c:pt idx="5937">
                  <c:v>45581</c:v>
                </c:pt>
                <c:pt idx="5938">
                  <c:v>45411</c:v>
                </c:pt>
                <c:pt idx="5939">
                  <c:v>48489</c:v>
                </c:pt>
                <c:pt idx="5940">
                  <c:v>46464</c:v>
                </c:pt>
                <c:pt idx="5941">
                  <c:v>46003</c:v>
                </c:pt>
                <c:pt idx="5942">
                  <c:v>48114</c:v>
                </c:pt>
                <c:pt idx="5943">
                  <c:v>49702</c:v>
                </c:pt>
                <c:pt idx="5944">
                  <c:v>50479</c:v>
                </c:pt>
                <c:pt idx="5945">
                  <c:v>45849</c:v>
                </c:pt>
                <c:pt idx="5946">
                  <c:v>47987</c:v>
                </c:pt>
                <c:pt idx="5947">
                  <c:v>51063</c:v>
                </c:pt>
                <c:pt idx="5948">
                  <c:v>48082</c:v>
                </c:pt>
                <c:pt idx="5949">
                  <c:v>50946</c:v>
                </c:pt>
                <c:pt idx="5950">
                  <c:v>48281</c:v>
                </c:pt>
                <c:pt idx="5951">
                  <c:v>49646</c:v>
                </c:pt>
                <c:pt idx="5952">
                  <c:v>49632</c:v>
                </c:pt>
                <c:pt idx="5953">
                  <c:v>50136</c:v>
                </c:pt>
                <c:pt idx="5954">
                  <c:v>50061</c:v>
                </c:pt>
                <c:pt idx="5955">
                  <c:v>47664</c:v>
                </c:pt>
                <c:pt idx="5956">
                  <c:v>48698</c:v>
                </c:pt>
                <c:pt idx="5957">
                  <c:v>49745</c:v>
                </c:pt>
                <c:pt idx="5958">
                  <c:v>49715</c:v>
                </c:pt>
                <c:pt idx="5959">
                  <c:v>52273</c:v>
                </c:pt>
                <c:pt idx="5960">
                  <c:v>48969</c:v>
                </c:pt>
                <c:pt idx="5961">
                  <c:v>51190</c:v>
                </c:pt>
                <c:pt idx="5962">
                  <c:v>53016</c:v>
                </c:pt>
                <c:pt idx="5963">
                  <c:v>49795</c:v>
                </c:pt>
                <c:pt idx="5964">
                  <c:v>53113</c:v>
                </c:pt>
                <c:pt idx="5965">
                  <c:v>53227</c:v>
                </c:pt>
                <c:pt idx="5966">
                  <c:v>54403</c:v>
                </c:pt>
                <c:pt idx="5967">
                  <c:v>52904</c:v>
                </c:pt>
                <c:pt idx="5968">
                  <c:v>53197</c:v>
                </c:pt>
                <c:pt idx="5969">
                  <c:v>54748</c:v>
                </c:pt>
                <c:pt idx="5970">
                  <c:v>55084</c:v>
                </c:pt>
                <c:pt idx="5971">
                  <c:v>55259</c:v>
                </c:pt>
                <c:pt idx="5972">
                  <c:v>54614</c:v>
                </c:pt>
                <c:pt idx="5973">
                  <c:v>53332</c:v>
                </c:pt>
                <c:pt idx="5974">
                  <c:v>55477</c:v>
                </c:pt>
                <c:pt idx="5975">
                  <c:v>54831</c:v>
                </c:pt>
                <c:pt idx="5976">
                  <c:v>51628</c:v>
                </c:pt>
                <c:pt idx="5977">
                  <c:v>52869</c:v>
                </c:pt>
                <c:pt idx="5978">
                  <c:v>52695</c:v>
                </c:pt>
                <c:pt idx="5979">
                  <c:v>57963</c:v>
                </c:pt>
                <c:pt idx="5980">
                  <c:v>55945</c:v>
                </c:pt>
                <c:pt idx="5981">
                  <c:v>55905</c:v>
                </c:pt>
                <c:pt idx="5982">
                  <c:v>57096</c:v>
                </c:pt>
                <c:pt idx="5983">
                  <c:v>54922</c:v>
                </c:pt>
                <c:pt idx="5984">
                  <c:v>56823</c:v>
                </c:pt>
                <c:pt idx="5985">
                  <c:v>54827</c:v>
                </c:pt>
                <c:pt idx="5986">
                  <c:v>57547</c:v>
                </c:pt>
                <c:pt idx="5987">
                  <c:v>57631</c:v>
                </c:pt>
                <c:pt idx="5988">
                  <c:v>57696</c:v>
                </c:pt>
                <c:pt idx="5989">
                  <c:v>55178</c:v>
                </c:pt>
                <c:pt idx="5990">
                  <c:v>56540</c:v>
                </c:pt>
                <c:pt idx="5991">
                  <c:v>56903</c:v>
                </c:pt>
                <c:pt idx="5992">
                  <c:v>58931</c:v>
                </c:pt>
                <c:pt idx="5993">
                  <c:v>58588</c:v>
                </c:pt>
                <c:pt idx="5994">
                  <c:v>57550</c:v>
                </c:pt>
                <c:pt idx="5995">
                  <c:v>61361</c:v>
                </c:pt>
                <c:pt idx="5996">
                  <c:v>58436</c:v>
                </c:pt>
                <c:pt idx="5997">
                  <c:v>59477</c:v>
                </c:pt>
                <c:pt idx="5998">
                  <c:v>60174</c:v>
                </c:pt>
                <c:pt idx="5999">
                  <c:v>59052</c:v>
                </c:pt>
                <c:pt idx="6000">
                  <c:v>58697</c:v>
                </c:pt>
                <c:pt idx="6001">
                  <c:v>59197</c:v>
                </c:pt>
                <c:pt idx="6002">
                  <c:v>59300</c:v>
                </c:pt>
                <c:pt idx="6003">
                  <c:v>60682</c:v>
                </c:pt>
                <c:pt idx="6004">
                  <c:v>60581</c:v>
                </c:pt>
                <c:pt idx="6005">
                  <c:v>62361</c:v>
                </c:pt>
                <c:pt idx="6006">
                  <c:v>61702</c:v>
                </c:pt>
                <c:pt idx="6007">
                  <c:v>62961</c:v>
                </c:pt>
                <c:pt idx="6008">
                  <c:v>62096</c:v>
                </c:pt>
                <c:pt idx="6009">
                  <c:v>60774</c:v>
                </c:pt>
                <c:pt idx="6010">
                  <c:v>61116</c:v>
                </c:pt>
                <c:pt idx="6011">
                  <c:v>62936</c:v>
                </c:pt>
                <c:pt idx="6012">
                  <c:v>64593</c:v>
                </c:pt>
                <c:pt idx="6013">
                  <c:v>60162</c:v>
                </c:pt>
                <c:pt idx="6014">
                  <c:v>63068</c:v>
                </c:pt>
                <c:pt idx="6015">
                  <c:v>63619</c:v>
                </c:pt>
                <c:pt idx="6016">
                  <c:v>64461</c:v>
                </c:pt>
                <c:pt idx="6017">
                  <c:v>65636</c:v>
                </c:pt>
                <c:pt idx="6018">
                  <c:v>63703</c:v>
                </c:pt>
                <c:pt idx="6019">
                  <c:v>62829</c:v>
                </c:pt>
                <c:pt idx="6020">
                  <c:v>64760</c:v>
                </c:pt>
                <c:pt idx="6021">
                  <c:v>65256</c:v>
                </c:pt>
                <c:pt idx="6022">
                  <c:v>62388</c:v>
                </c:pt>
                <c:pt idx="6023">
                  <c:v>64473</c:v>
                </c:pt>
                <c:pt idx="6024">
                  <c:v>67469</c:v>
                </c:pt>
                <c:pt idx="6025">
                  <c:v>64816</c:v>
                </c:pt>
                <c:pt idx="6026">
                  <c:v>65722</c:v>
                </c:pt>
                <c:pt idx="6027">
                  <c:v>70005</c:v>
                </c:pt>
                <c:pt idx="6028">
                  <c:v>67900</c:v>
                </c:pt>
                <c:pt idx="6029">
                  <c:v>74816</c:v>
                </c:pt>
                <c:pt idx="6030">
                  <c:v>72661</c:v>
                </c:pt>
                <c:pt idx="6031">
                  <c:v>74671</c:v>
                </c:pt>
                <c:pt idx="6032">
                  <c:v>78161</c:v>
                </c:pt>
                <c:pt idx="6033">
                  <c:v>78236</c:v>
                </c:pt>
                <c:pt idx="6034">
                  <c:v>74030</c:v>
                </c:pt>
                <c:pt idx="6035">
                  <c:v>77689</c:v>
                </c:pt>
                <c:pt idx="6036">
                  <c:v>72336</c:v>
                </c:pt>
                <c:pt idx="6037">
                  <c:v>73352</c:v>
                </c:pt>
                <c:pt idx="6038">
                  <c:v>69006</c:v>
                </c:pt>
                <c:pt idx="6039">
                  <c:v>71733</c:v>
                </c:pt>
                <c:pt idx="6040">
                  <c:v>69981</c:v>
                </c:pt>
                <c:pt idx="6041">
                  <c:v>72654</c:v>
                </c:pt>
                <c:pt idx="6042">
                  <c:v>69898</c:v>
                </c:pt>
                <c:pt idx="6043">
                  <c:v>67351</c:v>
                </c:pt>
                <c:pt idx="6044">
                  <c:v>70559</c:v>
                </c:pt>
                <c:pt idx="6045">
                  <c:v>70146</c:v>
                </c:pt>
                <c:pt idx="6046">
                  <c:v>70837</c:v>
                </c:pt>
                <c:pt idx="6047">
                  <c:v>73217</c:v>
                </c:pt>
                <c:pt idx="6048">
                  <c:v>72371</c:v>
                </c:pt>
                <c:pt idx="6049">
                  <c:v>72723</c:v>
                </c:pt>
                <c:pt idx="6050">
                  <c:v>72433</c:v>
                </c:pt>
                <c:pt idx="6051">
                  <c:v>73304</c:v>
                </c:pt>
                <c:pt idx="6052">
                  <c:v>72015</c:v>
                </c:pt>
                <c:pt idx="6053">
                  <c:v>73382</c:v>
                </c:pt>
                <c:pt idx="6054">
                  <c:v>74969</c:v>
                </c:pt>
                <c:pt idx="6055">
                  <c:v>76368</c:v>
                </c:pt>
                <c:pt idx="6056">
                  <c:v>74183</c:v>
                </c:pt>
                <c:pt idx="6057">
                  <c:v>75246</c:v>
                </c:pt>
                <c:pt idx="6058">
                  <c:v>74711</c:v>
                </c:pt>
                <c:pt idx="6059">
                  <c:v>74606</c:v>
                </c:pt>
                <c:pt idx="6060">
                  <c:v>75068</c:v>
                </c:pt>
                <c:pt idx="6061">
                  <c:v>76011</c:v>
                </c:pt>
                <c:pt idx="6062">
                  <c:v>75560</c:v>
                </c:pt>
                <c:pt idx="6063">
                  <c:v>76657</c:v>
                </c:pt>
                <c:pt idx="6064">
                  <c:v>76750</c:v>
                </c:pt>
                <c:pt idx="6065">
                  <c:v>78658</c:v>
                </c:pt>
                <c:pt idx="6066">
                  <c:v>77599</c:v>
                </c:pt>
                <c:pt idx="6067">
                  <c:v>78327</c:v>
                </c:pt>
                <c:pt idx="6068">
                  <c:v>77967</c:v>
                </c:pt>
                <c:pt idx="6069">
                  <c:v>78380</c:v>
                </c:pt>
                <c:pt idx="6070">
                  <c:v>79990</c:v>
                </c:pt>
                <c:pt idx="6071">
                  <c:v>75846</c:v>
                </c:pt>
                <c:pt idx="6072">
                  <c:v>81221</c:v>
                </c:pt>
                <c:pt idx="6073">
                  <c:v>78804</c:v>
                </c:pt>
                <c:pt idx="6074">
                  <c:v>80350</c:v>
                </c:pt>
                <c:pt idx="6075">
                  <c:v>78879</c:v>
                </c:pt>
                <c:pt idx="6076">
                  <c:v>78348</c:v>
                </c:pt>
                <c:pt idx="6077">
                  <c:v>77112</c:v>
                </c:pt>
                <c:pt idx="6078">
                  <c:v>81219</c:v>
                </c:pt>
                <c:pt idx="6079">
                  <c:v>80087</c:v>
                </c:pt>
                <c:pt idx="6080">
                  <c:v>80564</c:v>
                </c:pt>
                <c:pt idx="6081">
                  <c:v>80398</c:v>
                </c:pt>
                <c:pt idx="6082">
                  <c:v>81422</c:v>
                </c:pt>
                <c:pt idx="6083">
                  <c:v>78228</c:v>
                </c:pt>
                <c:pt idx="6084">
                  <c:v>83506</c:v>
                </c:pt>
                <c:pt idx="6085">
                  <c:v>80458</c:v>
                </c:pt>
                <c:pt idx="6086">
                  <c:v>83910</c:v>
                </c:pt>
                <c:pt idx="6087">
                  <c:v>82728</c:v>
                </c:pt>
                <c:pt idx="6088">
                  <c:v>80184</c:v>
                </c:pt>
                <c:pt idx="6089">
                  <c:v>83204</c:v>
                </c:pt>
                <c:pt idx="6090">
                  <c:v>79778</c:v>
                </c:pt>
                <c:pt idx="6091">
                  <c:v>84359</c:v>
                </c:pt>
                <c:pt idx="6092">
                  <c:v>86720</c:v>
                </c:pt>
                <c:pt idx="6093">
                  <c:v>84036</c:v>
                </c:pt>
                <c:pt idx="6094">
                  <c:v>80396</c:v>
                </c:pt>
                <c:pt idx="6095">
                  <c:v>83117</c:v>
                </c:pt>
                <c:pt idx="6096">
                  <c:v>83980</c:v>
                </c:pt>
                <c:pt idx="6097">
                  <c:v>84835</c:v>
                </c:pt>
                <c:pt idx="6098">
                  <c:v>82881</c:v>
                </c:pt>
                <c:pt idx="6099">
                  <c:v>82629</c:v>
                </c:pt>
                <c:pt idx="6100">
                  <c:v>86567</c:v>
                </c:pt>
                <c:pt idx="6101">
                  <c:v>81414</c:v>
                </c:pt>
                <c:pt idx="6102">
                  <c:v>83751</c:v>
                </c:pt>
                <c:pt idx="6103">
                  <c:v>86917</c:v>
                </c:pt>
                <c:pt idx="6104">
                  <c:v>86495</c:v>
                </c:pt>
                <c:pt idx="6105">
                  <c:v>84220</c:v>
                </c:pt>
                <c:pt idx="6106">
                  <c:v>86663</c:v>
                </c:pt>
                <c:pt idx="6107">
                  <c:v>87929</c:v>
                </c:pt>
                <c:pt idx="6108">
                  <c:v>86828</c:v>
                </c:pt>
                <c:pt idx="6109">
                  <c:v>89491</c:v>
                </c:pt>
                <c:pt idx="6110">
                  <c:v>85520</c:v>
                </c:pt>
                <c:pt idx="6111">
                  <c:v>87138</c:v>
                </c:pt>
                <c:pt idx="6112">
                  <c:v>85880</c:v>
                </c:pt>
                <c:pt idx="6113">
                  <c:v>89801</c:v>
                </c:pt>
                <c:pt idx="6114">
                  <c:v>89514</c:v>
                </c:pt>
                <c:pt idx="6115">
                  <c:v>89174</c:v>
                </c:pt>
                <c:pt idx="6116">
                  <c:v>89769</c:v>
                </c:pt>
                <c:pt idx="6117">
                  <c:v>87247</c:v>
                </c:pt>
                <c:pt idx="6118">
                  <c:v>89115</c:v>
                </c:pt>
                <c:pt idx="6119">
                  <c:v>86833</c:v>
                </c:pt>
                <c:pt idx="6120">
                  <c:v>89399</c:v>
                </c:pt>
                <c:pt idx="6121">
                  <c:v>88455</c:v>
                </c:pt>
                <c:pt idx="6122">
                  <c:v>88858</c:v>
                </c:pt>
                <c:pt idx="6123">
                  <c:v>89129</c:v>
                </c:pt>
                <c:pt idx="6124">
                  <c:v>89426</c:v>
                </c:pt>
                <c:pt idx="6125">
                  <c:v>89709</c:v>
                </c:pt>
                <c:pt idx="6126">
                  <c:v>89357</c:v>
                </c:pt>
                <c:pt idx="6127">
                  <c:v>90368</c:v>
                </c:pt>
                <c:pt idx="6128">
                  <c:v>91442</c:v>
                </c:pt>
                <c:pt idx="6129">
                  <c:v>88361</c:v>
                </c:pt>
                <c:pt idx="6130">
                  <c:v>92773</c:v>
                </c:pt>
                <c:pt idx="6131">
                  <c:v>90874</c:v>
                </c:pt>
                <c:pt idx="6132">
                  <c:v>94029</c:v>
                </c:pt>
                <c:pt idx="6133">
                  <c:v>90342</c:v>
                </c:pt>
                <c:pt idx="6134">
                  <c:v>92115</c:v>
                </c:pt>
                <c:pt idx="6135">
                  <c:v>95261</c:v>
                </c:pt>
                <c:pt idx="6136">
                  <c:v>94115</c:v>
                </c:pt>
                <c:pt idx="6137">
                  <c:v>93620</c:v>
                </c:pt>
                <c:pt idx="6138">
                  <c:v>92930</c:v>
                </c:pt>
                <c:pt idx="6139">
                  <c:v>91234</c:v>
                </c:pt>
                <c:pt idx="6140">
                  <c:v>92398</c:v>
                </c:pt>
                <c:pt idx="6141">
                  <c:v>93888</c:v>
                </c:pt>
                <c:pt idx="6142">
                  <c:v>95156</c:v>
                </c:pt>
                <c:pt idx="6143">
                  <c:v>94151</c:v>
                </c:pt>
                <c:pt idx="6144">
                  <c:v>96354</c:v>
                </c:pt>
                <c:pt idx="6145">
                  <c:v>93468</c:v>
                </c:pt>
                <c:pt idx="6146">
                  <c:v>93176</c:v>
                </c:pt>
                <c:pt idx="6147">
                  <c:v>93749</c:v>
                </c:pt>
                <c:pt idx="6148">
                  <c:v>93526</c:v>
                </c:pt>
                <c:pt idx="6149">
                  <c:v>93136</c:v>
                </c:pt>
                <c:pt idx="6150">
                  <c:v>96649</c:v>
                </c:pt>
                <c:pt idx="6151">
                  <c:v>96058</c:v>
                </c:pt>
                <c:pt idx="6152">
                  <c:v>95972</c:v>
                </c:pt>
                <c:pt idx="6153">
                  <c:v>92599</c:v>
                </c:pt>
                <c:pt idx="6154">
                  <c:v>95886</c:v>
                </c:pt>
                <c:pt idx="6155">
                  <c:v>96197</c:v>
                </c:pt>
                <c:pt idx="6156">
                  <c:v>96506</c:v>
                </c:pt>
                <c:pt idx="6157">
                  <c:v>98841</c:v>
                </c:pt>
                <c:pt idx="6158">
                  <c:v>95780</c:v>
                </c:pt>
                <c:pt idx="6159">
                  <c:v>99625</c:v>
                </c:pt>
                <c:pt idx="6160">
                  <c:v>96069</c:v>
                </c:pt>
                <c:pt idx="6161">
                  <c:v>97040</c:v>
                </c:pt>
                <c:pt idx="6162">
                  <c:v>97024</c:v>
                </c:pt>
                <c:pt idx="6163">
                  <c:v>96979</c:v>
                </c:pt>
                <c:pt idx="6164">
                  <c:v>97431</c:v>
                </c:pt>
                <c:pt idx="6165">
                  <c:v>95903</c:v>
                </c:pt>
                <c:pt idx="6166">
                  <c:v>96099</c:v>
                </c:pt>
                <c:pt idx="6167">
                  <c:v>98668</c:v>
                </c:pt>
                <c:pt idx="6168">
                  <c:v>97501</c:v>
                </c:pt>
                <c:pt idx="6169">
                  <c:v>101140</c:v>
                </c:pt>
                <c:pt idx="6170">
                  <c:v>98353</c:v>
                </c:pt>
                <c:pt idx="6171">
                  <c:v>96951</c:v>
                </c:pt>
                <c:pt idx="6172">
                  <c:v>97187</c:v>
                </c:pt>
                <c:pt idx="6173">
                  <c:v>97602</c:v>
                </c:pt>
                <c:pt idx="6174">
                  <c:v>97791</c:v>
                </c:pt>
                <c:pt idx="6175">
                  <c:v>100023</c:v>
                </c:pt>
                <c:pt idx="6176">
                  <c:v>102391</c:v>
                </c:pt>
                <c:pt idx="6177">
                  <c:v>102381</c:v>
                </c:pt>
                <c:pt idx="6178">
                  <c:v>98822</c:v>
                </c:pt>
                <c:pt idx="6179">
                  <c:v>101461</c:v>
                </c:pt>
                <c:pt idx="6180">
                  <c:v>99108</c:v>
                </c:pt>
                <c:pt idx="6181">
                  <c:v>100296</c:v>
                </c:pt>
                <c:pt idx="6182">
                  <c:v>102151</c:v>
                </c:pt>
                <c:pt idx="6183">
                  <c:v>99924</c:v>
                </c:pt>
                <c:pt idx="6184">
                  <c:v>99481</c:v>
                </c:pt>
                <c:pt idx="6185">
                  <c:v>99678</c:v>
                </c:pt>
                <c:pt idx="6186">
                  <c:v>99649</c:v>
                </c:pt>
                <c:pt idx="6187">
                  <c:v>100619</c:v>
                </c:pt>
                <c:pt idx="6188">
                  <c:v>102260</c:v>
                </c:pt>
                <c:pt idx="6189">
                  <c:v>93881</c:v>
                </c:pt>
                <c:pt idx="6190">
                  <c:v>102708</c:v>
                </c:pt>
                <c:pt idx="6191">
                  <c:v>104735</c:v>
                </c:pt>
                <c:pt idx="6192">
                  <c:v>102843</c:v>
                </c:pt>
                <c:pt idx="6193">
                  <c:v>103747</c:v>
                </c:pt>
                <c:pt idx="6194">
                  <c:v>105127</c:v>
                </c:pt>
                <c:pt idx="6195">
                  <c:v>105279</c:v>
                </c:pt>
                <c:pt idx="6196">
                  <c:v>106285</c:v>
                </c:pt>
                <c:pt idx="6197">
                  <c:v>103043</c:v>
                </c:pt>
                <c:pt idx="6198">
                  <c:v>103509</c:v>
                </c:pt>
                <c:pt idx="6199">
                  <c:v>103845</c:v>
                </c:pt>
                <c:pt idx="6200">
                  <c:v>103273</c:v>
                </c:pt>
                <c:pt idx="6201">
                  <c:v>104303</c:v>
                </c:pt>
                <c:pt idx="6202">
                  <c:v>105404</c:v>
                </c:pt>
                <c:pt idx="6203">
                  <c:v>102241</c:v>
                </c:pt>
                <c:pt idx="6204">
                  <c:v>99048</c:v>
                </c:pt>
                <c:pt idx="6205">
                  <c:v>103882</c:v>
                </c:pt>
                <c:pt idx="6206">
                  <c:v>110574</c:v>
                </c:pt>
                <c:pt idx="6207">
                  <c:v>103994</c:v>
                </c:pt>
                <c:pt idx="6208">
                  <c:v>102943</c:v>
                </c:pt>
                <c:pt idx="6209">
                  <c:v>105956</c:v>
                </c:pt>
                <c:pt idx="6210">
                  <c:v>104387</c:v>
                </c:pt>
                <c:pt idx="6211">
                  <c:v>106382</c:v>
                </c:pt>
                <c:pt idx="6212">
                  <c:v>105736</c:v>
                </c:pt>
                <c:pt idx="6213">
                  <c:v>104500</c:v>
                </c:pt>
                <c:pt idx="6214">
                  <c:v>104171</c:v>
                </c:pt>
                <c:pt idx="6215">
                  <c:v>105303</c:v>
                </c:pt>
                <c:pt idx="6216">
                  <c:v>106784</c:v>
                </c:pt>
                <c:pt idx="6217">
                  <c:v>105233</c:v>
                </c:pt>
                <c:pt idx="6218">
                  <c:v>104356</c:v>
                </c:pt>
                <c:pt idx="6219">
                  <c:v>105103</c:v>
                </c:pt>
                <c:pt idx="6220">
                  <c:v>103600</c:v>
                </c:pt>
                <c:pt idx="6221">
                  <c:v>105057</c:v>
                </c:pt>
                <c:pt idx="6222">
                  <c:v>107524</c:v>
                </c:pt>
                <c:pt idx="6223">
                  <c:v>106714</c:v>
                </c:pt>
                <c:pt idx="6224">
                  <c:v>104408</c:v>
                </c:pt>
                <c:pt idx="6225">
                  <c:v>104163</c:v>
                </c:pt>
                <c:pt idx="6226">
                  <c:v>111752</c:v>
                </c:pt>
                <c:pt idx="6227">
                  <c:v>106484</c:v>
                </c:pt>
                <c:pt idx="6228">
                  <c:v>105955</c:v>
                </c:pt>
                <c:pt idx="6229">
                  <c:v>106051</c:v>
                </c:pt>
                <c:pt idx="6230">
                  <c:v>109000</c:v>
                </c:pt>
                <c:pt idx="6231">
                  <c:v>107244</c:v>
                </c:pt>
                <c:pt idx="6232">
                  <c:v>109143</c:v>
                </c:pt>
                <c:pt idx="6233">
                  <c:v>105852</c:v>
                </c:pt>
                <c:pt idx="6234">
                  <c:v>106931</c:v>
                </c:pt>
                <c:pt idx="6235">
                  <c:v>108056</c:v>
                </c:pt>
                <c:pt idx="6236">
                  <c:v>106733</c:v>
                </c:pt>
                <c:pt idx="6237">
                  <c:v>110334</c:v>
                </c:pt>
                <c:pt idx="6238">
                  <c:v>108063</c:v>
                </c:pt>
                <c:pt idx="6239">
                  <c:v>110612</c:v>
                </c:pt>
                <c:pt idx="6240">
                  <c:v>107052</c:v>
                </c:pt>
                <c:pt idx="6241">
                  <c:v>109433</c:v>
                </c:pt>
                <c:pt idx="6242">
                  <c:v>108742</c:v>
                </c:pt>
                <c:pt idx="6243">
                  <c:v>111278</c:v>
                </c:pt>
                <c:pt idx="6244">
                  <c:v>111986</c:v>
                </c:pt>
                <c:pt idx="6245">
                  <c:v>111713</c:v>
                </c:pt>
                <c:pt idx="6246">
                  <c:v>113264</c:v>
                </c:pt>
                <c:pt idx="6247">
                  <c:v>113631</c:v>
                </c:pt>
                <c:pt idx="6248">
                  <c:v>119726</c:v>
                </c:pt>
                <c:pt idx="6249">
                  <c:v>118969</c:v>
                </c:pt>
                <c:pt idx="6250">
                  <c:v>119064</c:v>
                </c:pt>
                <c:pt idx="6251">
                  <c:v>116119</c:v>
                </c:pt>
                <c:pt idx="6252">
                  <c:v>118154</c:v>
                </c:pt>
                <c:pt idx="6253">
                  <c:v>114565</c:v>
                </c:pt>
                <c:pt idx="6254">
                  <c:v>115178</c:v>
                </c:pt>
                <c:pt idx="6255">
                  <c:v>114982</c:v>
                </c:pt>
                <c:pt idx="6256">
                  <c:v>113156</c:v>
                </c:pt>
                <c:pt idx="6257">
                  <c:v>113354</c:v>
                </c:pt>
                <c:pt idx="6258">
                  <c:v>108837</c:v>
                </c:pt>
                <c:pt idx="6259">
                  <c:v>110555</c:v>
                </c:pt>
                <c:pt idx="6260">
                  <c:v>111115</c:v>
                </c:pt>
                <c:pt idx="6261">
                  <c:v>112788</c:v>
                </c:pt>
                <c:pt idx="6262">
                  <c:v>110649</c:v>
                </c:pt>
                <c:pt idx="6263">
                  <c:v>113927</c:v>
                </c:pt>
                <c:pt idx="6264">
                  <c:v>112639</c:v>
                </c:pt>
                <c:pt idx="6265">
                  <c:v>109440</c:v>
                </c:pt>
                <c:pt idx="6266">
                  <c:v>111324</c:v>
                </c:pt>
                <c:pt idx="6267">
                  <c:v>111817</c:v>
                </c:pt>
                <c:pt idx="6268">
                  <c:v>113742</c:v>
                </c:pt>
                <c:pt idx="6269">
                  <c:v>111820</c:v>
                </c:pt>
                <c:pt idx="6270">
                  <c:v>110222</c:v>
                </c:pt>
                <c:pt idx="6271">
                  <c:v>112637</c:v>
                </c:pt>
                <c:pt idx="6272">
                  <c:v>113606</c:v>
                </c:pt>
                <c:pt idx="6273">
                  <c:v>112333</c:v>
                </c:pt>
                <c:pt idx="6274">
                  <c:v>113355</c:v>
                </c:pt>
                <c:pt idx="6275">
                  <c:v>115228</c:v>
                </c:pt>
                <c:pt idx="6276">
                  <c:v>113003</c:v>
                </c:pt>
                <c:pt idx="6277">
                  <c:v>116132</c:v>
                </c:pt>
                <c:pt idx="6278">
                  <c:v>113122</c:v>
                </c:pt>
                <c:pt idx="6279">
                  <c:v>114228</c:v>
                </c:pt>
                <c:pt idx="6280">
                  <c:v>112417</c:v>
                </c:pt>
                <c:pt idx="6281">
                  <c:v>115052</c:v>
                </c:pt>
                <c:pt idx="6282">
                  <c:v>114990</c:v>
                </c:pt>
                <c:pt idx="6283">
                  <c:v>113752</c:v>
                </c:pt>
                <c:pt idx="6284">
                  <c:v>111189</c:v>
                </c:pt>
                <c:pt idx="6285">
                  <c:v>112582</c:v>
                </c:pt>
                <c:pt idx="6286">
                  <c:v>115061</c:v>
                </c:pt>
                <c:pt idx="6287">
                  <c:v>116138</c:v>
                </c:pt>
                <c:pt idx="6288">
                  <c:v>117626</c:v>
                </c:pt>
                <c:pt idx="6289">
                  <c:v>115302</c:v>
                </c:pt>
                <c:pt idx="6290">
                  <c:v>113347</c:v>
                </c:pt>
                <c:pt idx="6291">
                  <c:v>114225</c:v>
                </c:pt>
                <c:pt idx="6292">
                  <c:v>112655</c:v>
                </c:pt>
                <c:pt idx="6293">
                  <c:v>117874</c:v>
                </c:pt>
                <c:pt idx="6294">
                  <c:v>112710</c:v>
                </c:pt>
                <c:pt idx="6295">
                  <c:v>113360</c:v>
                </c:pt>
                <c:pt idx="6296">
                  <c:v>112641</c:v>
                </c:pt>
                <c:pt idx="6297">
                  <c:v>114281</c:v>
                </c:pt>
                <c:pt idx="6298">
                  <c:v>117861</c:v>
                </c:pt>
                <c:pt idx="6299">
                  <c:v>112819</c:v>
                </c:pt>
                <c:pt idx="6300">
                  <c:v>117136</c:v>
                </c:pt>
                <c:pt idx="6301">
                  <c:v>113955</c:v>
                </c:pt>
                <c:pt idx="6302">
                  <c:v>116553</c:v>
                </c:pt>
                <c:pt idx="6303">
                  <c:v>111334</c:v>
                </c:pt>
                <c:pt idx="6304">
                  <c:v>115259</c:v>
                </c:pt>
                <c:pt idx="6305">
                  <c:v>114621</c:v>
                </c:pt>
                <c:pt idx="6306">
                  <c:v>113020</c:v>
                </c:pt>
                <c:pt idx="6307">
                  <c:v>117166</c:v>
                </c:pt>
                <c:pt idx="6308">
                  <c:v>115767</c:v>
                </c:pt>
                <c:pt idx="6309">
                  <c:v>116325</c:v>
                </c:pt>
                <c:pt idx="6310">
                  <c:v>114606</c:v>
                </c:pt>
                <c:pt idx="6311">
                  <c:v>117190</c:v>
                </c:pt>
                <c:pt idx="6312">
                  <c:v>113341</c:v>
                </c:pt>
                <c:pt idx="6313">
                  <c:v>113424</c:v>
                </c:pt>
                <c:pt idx="6314">
                  <c:v>112505</c:v>
                </c:pt>
                <c:pt idx="6315">
                  <c:v>111524</c:v>
                </c:pt>
                <c:pt idx="6316">
                  <c:v>114372</c:v>
                </c:pt>
                <c:pt idx="6317">
                  <c:v>115318</c:v>
                </c:pt>
                <c:pt idx="6318">
                  <c:v>116813</c:v>
                </c:pt>
                <c:pt idx="6319">
                  <c:v>114721</c:v>
                </c:pt>
                <c:pt idx="6320">
                  <c:v>114673</c:v>
                </c:pt>
                <c:pt idx="6321">
                  <c:v>114351</c:v>
                </c:pt>
                <c:pt idx="6322">
                  <c:v>117102</c:v>
                </c:pt>
                <c:pt idx="6323">
                  <c:v>115523</c:v>
                </c:pt>
                <c:pt idx="6324">
                  <c:v>117006</c:v>
                </c:pt>
                <c:pt idx="6325">
                  <c:v>114267</c:v>
                </c:pt>
                <c:pt idx="6326">
                  <c:v>117568</c:v>
                </c:pt>
                <c:pt idx="6327">
                  <c:v>114297</c:v>
                </c:pt>
                <c:pt idx="6328">
                  <c:v>114220</c:v>
                </c:pt>
                <c:pt idx="6329">
                  <c:v>118082</c:v>
                </c:pt>
                <c:pt idx="6330">
                  <c:v>114958</c:v>
                </c:pt>
                <c:pt idx="6331">
                  <c:v>115093</c:v>
                </c:pt>
                <c:pt idx="6332">
                  <c:v>114230</c:v>
                </c:pt>
                <c:pt idx="6333">
                  <c:v>114290</c:v>
                </c:pt>
                <c:pt idx="6334">
                  <c:v>115006</c:v>
                </c:pt>
                <c:pt idx="6335">
                  <c:v>115500</c:v>
                </c:pt>
                <c:pt idx="6336">
                  <c:v>117488</c:v>
                </c:pt>
                <c:pt idx="6337">
                  <c:v>116487</c:v>
                </c:pt>
                <c:pt idx="6338">
                  <c:v>121315</c:v>
                </c:pt>
                <c:pt idx="6339">
                  <c:v>115708</c:v>
                </c:pt>
                <c:pt idx="6340">
                  <c:v>116515</c:v>
                </c:pt>
                <c:pt idx="6341">
                  <c:v>115378</c:v>
                </c:pt>
                <c:pt idx="6342">
                  <c:v>114936</c:v>
                </c:pt>
                <c:pt idx="6343">
                  <c:v>117172</c:v>
                </c:pt>
                <c:pt idx="6344">
                  <c:v>114013</c:v>
                </c:pt>
                <c:pt idx="6345">
                  <c:v>113893</c:v>
                </c:pt>
                <c:pt idx="6346">
                  <c:v>117848</c:v>
                </c:pt>
                <c:pt idx="6347">
                  <c:v>115670</c:v>
                </c:pt>
                <c:pt idx="6348">
                  <c:v>118830</c:v>
                </c:pt>
                <c:pt idx="6349">
                  <c:v>116515</c:v>
                </c:pt>
                <c:pt idx="6350">
                  <c:v>117312</c:v>
                </c:pt>
                <c:pt idx="6351">
                  <c:v>116889</c:v>
                </c:pt>
                <c:pt idx="6352">
                  <c:v>114716</c:v>
                </c:pt>
                <c:pt idx="6353">
                  <c:v>120708</c:v>
                </c:pt>
                <c:pt idx="6354">
                  <c:v>116820</c:v>
                </c:pt>
                <c:pt idx="6355">
                  <c:v>116412</c:v>
                </c:pt>
                <c:pt idx="6356">
                  <c:v>118750</c:v>
                </c:pt>
                <c:pt idx="6357">
                  <c:v>119528</c:v>
                </c:pt>
                <c:pt idx="6358">
                  <c:v>117571</c:v>
                </c:pt>
                <c:pt idx="6359">
                  <c:v>117308</c:v>
                </c:pt>
                <c:pt idx="6360">
                  <c:v>119656</c:v>
                </c:pt>
                <c:pt idx="6361">
                  <c:v>118244</c:v>
                </c:pt>
                <c:pt idx="6362">
                  <c:v>117577</c:v>
                </c:pt>
                <c:pt idx="6363">
                  <c:v>116871</c:v>
                </c:pt>
                <c:pt idx="6364">
                  <c:v>116310</c:v>
                </c:pt>
                <c:pt idx="6365">
                  <c:v>118253</c:v>
                </c:pt>
                <c:pt idx="6366">
                  <c:v>117465</c:v>
                </c:pt>
                <c:pt idx="6367">
                  <c:v>118060</c:v>
                </c:pt>
                <c:pt idx="6368">
                  <c:v>114174</c:v>
                </c:pt>
                <c:pt idx="6369">
                  <c:v>117697</c:v>
                </c:pt>
                <c:pt idx="6370">
                  <c:v>120257</c:v>
                </c:pt>
                <c:pt idx="6371">
                  <c:v>118620</c:v>
                </c:pt>
                <c:pt idx="6372">
                  <c:v>118307</c:v>
                </c:pt>
                <c:pt idx="6373">
                  <c:v>117479</c:v>
                </c:pt>
                <c:pt idx="6374">
                  <c:v>117508</c:v>
                </c:pt>
                <c:pt idx="6375">
                  <c:v>115449</c:v>
                </c:pt>
                <c:pt idx="6376">
                  <c:v>116046</c:v>
                </c:pt>
                <c:pt idx="6377">
                  <c:v>116900</c:v>
                </c:pt>
                <c:pt idx="6378">
                  <c:v>119000</c:v>
                </c:pt>
                <c:pt idx="6379">
                  <c:v>118254</c:v>
                </c:pt>
                <c:pt idx="6380">
                  <c:v>119323</c:v>
                </c:pt>
                <c:pt idx="6381">
                  <c:v>118034</c:v>
                </c:pt>
                <c:pt idx="6382">
                  <c:v>118205</c:v>
                </c:pt>
                <c:pt idx="6383">
                  <c:v>114709</c:v>
                </c:pt>
                <c:pt idx="6384">
                  <c:v>117688</c:v>
                </c:pt>
                <c:pt idx="6385">
                  <c:v>117100</c:v>
                </c:pt>
                <c:pt idx="6386">
                  <c:v>117440</c:v>
                </c:pt>
                <c:pt idx="6387">
                  <c:v>117915</c:v>
                </c:pt>
                <c:pt idx="6388">
                  <c:v>120533</c:v>
                </c:pt>
                <c:pt idx="6389">
                  <c:v>118452</c:v>
                </c:pt>
                <c:pt idx="6390">
                  <c:v>119565</c:v>
                </c:pt>
                <c:pt idx="6391">
                  <c:v>113928</c:v>
                </c:pt>
                <c:pt idx="6392">
                  <c:v>115685</c:v>
                </c:pt>
                <c:pt idx="6393">
                  <c:v>118112</c:v>
                </c:pt>
                <c:pt idx="6394">
                  <c:v>118429</c:v>
                </c:pt>
                <c:pt idx="6395">
                  <c:v>118565</c:v>
                </c:pt>
                <c:pt idx="6396">
                  <c:v>114937</c:v>
                </c:pt>
                <c:pt idx="6397">
                  <c:v>118062</c:v>
                </c:pt>
                <c:pt idx="6398">
                  <c:v>117935</c:v>
                </c:pt>
                <c:pt idx="6399">
                  <c:v>119105</c:v>
                </c:pt>
                <c:pt idx="6400">
                  <c:v>118240</c:v>
                </c:pt>
                <c:pt idx="6401">
                  <c:v>119805</c:v>
                </c:pt>
                <c:pt idx="6402">
                  <c:v>115902</c:v>
                </c:pt>
                <c:pt idx="6403">
                  <c:v>116496</c:v>
                </c:pt>
                <c:pt idx="6404">
                  <c:v>118673</c:v>
                </c:pt>
                <c:pt idx="6405">
                  <c:v>117529</c:v>
                </c:pt>
                <c:pt idx="6406">
                  <c:v>117397</c:v>
                </c:pt>
                <c:pt idx="6407">
                  <c:v>116783</c:v>
                </c:pt>
                <c:pt idx="6408">
                  <c:v>115642</c:v>
                </c:pt>
                <c:pt idx="6409">
                  <c:v>118596</c:v>
                </c:pt>
                <c:pt idx="6410">
                  <c:v>119862</c:v>
                </c:pt>
                <c:pt idx="6411">
                  <c:v>116969</c:v>
                </c:pt>
                <c:pt idx="6412">
                  <c:v>118307</c:v>
                </c:pt>
                <c:pt idx="6413">
                  <c:v>119910</c:v>
                </c:pt>
                <c:pt idx="6414">
                  <c:v>118449</c:v>
                </c:pt>
                <c:pt idx="6415">
                  <c:v>115394</c:v>
                </c:pt>
                <c:pt idx="6416">
                  <c:v>118310</c:v>
                </c:pt>
                <c:pt idx="6417">
                  <c:v>117825</c:v>
                </c:pt>
                <c:pt idx="6418">
                  <c:v>118872</c:v>
                </c:pt>
                <c:pt idx="6419">
                  <c:v>117532</c:v>
                </c:pt>
                <c:pt idx="6420">
                  <c:v>120427</c:v>
                </c:pt>
                <c:pt idx="6421">
                  <c:v>121109</c:v>
                </c:pt>
                <c:pt idx="6422">
                  <c:v>118181</c:v>
                </c:pt>
                <c:pt idx="6423">
                  <c:v>119234</c:v>
                </c:pt>
                <c:pt idx="6424">
                  <c:v>119214</c:v>
                </c:pt>
                <c:pt idx="6425">
                  <c:v>115655</c:v>
                </c:pt>
                <c:pt idx="6426">
                  <c:v>120531</c:v>
                </c:pt>
                <c:pt idx="6427">
                  <c:v>115325</c:v>
                </c:pt>
                <c:pt idx="6428">
                  <c:v>120477</c:v>
                </c:pt>
                <c:pt idx="6429">
                  <c:v>118082</c:v>
                </c:pt>
                <c:pt idx="6430">
                  <c:v>119015</c:v>
                </c:pt>
                <c:pt idx="6431">
                  <c:v>116185</c:v>
                </c:pt>
                <c:pt idx="6432">
                  <c:v>115657</c:v>
                </c:pt>
                <c:pt idx="6433">
                  <c:v>122083</c:v>
                </c:pt>
                <c:pt idx="6434">
                  <c:v>116468</c:v>
                </c:pt>
                <c:pt idx="6435">
                  <c:v>118392</c:v>
                </c:pt>
                <c:pt idx="6436">
                  <c:v>122460</c:v>
                </c:pt>
                <c:pt idx="6437">
                  <c:v>119039</c:v>
                </c:pt>
                <c:pt idx="6438">
                  <c:v>120744</c:v>
                </c:pt>
                <c:pt idx="6439">
                  <c:v>117769</c:v>
                </c:pt>
                <c:pt idx="6440">
                  <c:v>116192</c:v>
                </c:pt>
                <c:pt idx="6441">
                  <c:v>114339</c:v>
                </c:pt>
                <c:pt idx="6442">
                  <c:v>117602</c:v>
                </c:pt>
                <c:pt idx="6443">
                  <c:v>119021</c:v>
                </c:pt>
                <c:pt idx="6444">
                  <c:v>116275</c:v>
                </c:pt>
                <c:pt idx="6445">
                  <c:v>117246</c:v>
                </c:pt>
                <c:pt idx="6446">
                  <c:v>116527</c:v>
                </c:pt>
                <c:pt idx="6447">
                  <c:v>116416</c:v>
                </c:pt>
                <c:pt idx="6448">
                  <c:v>119778</c:v>
                </c:pt>
                <c:pt idx="6449">
                  <c:v>119631</c:v>
                </c:pt>
                <c:pt idx="6450">
                  <c:v>115884</c:v>
                </c:pt>
                <c:pt idx="6451">
                  <c:v>115192</c:v>
                </c:pt>
                <c:pt idx="6452">
                  <c:v>116862</c:v>
                </c:pt>
                <c:pt idx="6453">
                  <c:v>119208</c:v>
                </c:pt>
                <c:pt idx="6454">
                  <c:v>117273</c:v>
                </c:pt>
                <c:pt idx="6455">
                  <c:v>119157</c:v>
                </c:pt>
                <c:pt idx="6456">
                  <c:v>123426</c:v>
                </c:pt>
                <c:pt idx="6457">
                  <c:v>117432</c:v>
                </c:pt>
                <c:pt idx="6458">
                  <c:v>116840</c:v>
                </c:pt>
                <c:pt idx="6459">
                  <c:v>117335</c:v>
                </c:pt>
                <c:pt idx="6460">
                  <c:v>117757</c:v>
                </c:pt>
                <c:pt idx="6461">
                  <c:v>117858</c:v>
                </c:pt>
                <c:pt idx="6462">
                  <c:v>117960</c:v>
                </c:pt>
                <c:pt idx="6463">
                  <c:v>118249</c:v>
                </c:pt>
                <c:pt idx="6464">
                  <c:v>119477</c:v>
                </c:pt>
                <c:pt idx="6465">
                  <c:v>118374</c:v>
                </c:pt>
                <c:pt idx="6466">
                  <c:v>116701</c:v>
                </c:pt>
                <c:pt idx="6467">
                  <c:v>120097</c:v>
                </c:pt>
                <c:pt idx="6468">
                  <c:v>122411</c:v>
                </c:pt>
                <c:pt idx="6469">
                  <c:v>115707</c:v>
                </c:pt>
                <c:pt idx="6470">
                  <c:v>114997</c:v>
                </c:pt>
                <c:pt idx="6471">
                  <c:v>116140</c:v>
                </c:pt>
                <c:pt idx="6472">
                  <c:v>117057</c:v>
                </c:pt>
                <c:pt idx="6473">
                  <c:v>115946</c:v>
                </c:pt>
                <c:pt idx="6474">
                  <c:v>117197</c:v>
                </c:pt>
                <c:pt idx="6475">
                  <c:v>114498</c:v>
                </c:pt>
                <c:pt idx="6476">
                  <c:v>119790</c:v>
                </c:pt>
                <c:pt idx="6477">
                  <c:v>117467</c:v>
                </c:pt>
                <c:pt idx="6478">
                  <c:v>117448</c:v>
                </c:pt>
                <c:pt idx="6479">
                  <c:v>116187</c:v>
                </c:pt>
                <c:pt idx="6480">
                  <c:v>119057</c:v>
                </c:pt>
                <c:pt idx="6481">
                  <c:v>119584</c:v>
                </c:pt>
                <c:pt idx="6482">
                  <c:v>120253</c:v>
                </c:pt>
                <c:pt idx="6483">
                  <c:v>122662</c:v>
                </c:pt>
                <c:pt idx="6484">
                  <c:v>121002</c:v>
                </c:pt>
                <c:pt idx="6485">
                  <c:v>122421</c:v>
                </c:pt>
                <c:pt idx="6486">
                  <c:v>123363</c:v>
                </c:pt>
                <c:pt idx="6487">
                  <c:v>122150</c:v>
                </c:pt>
                <c:pt idx="6488">
                  <c:v>119832</c:v>
                </c:pt>
                <c:pt idx="6489">
                  <c:v>121180</c:v>
                </c:pt>
                <c:pt idx="6490">
                  <c:v>122351</c:v>
                </c:pt>
                <c:pt idx="6491">
                  <c:v>120049</c:v>
                </c:pt>
                <c:pt idx="6492">
                  <c:v>119449</c:v>
                </c:pt>
                <c:pt idx="6493">
                  <c:v>120207</c:v>
                </c:pt>
                <c:pt idx="6494">
                  <c:v>121006</c:v>
                </c:pt>
                <c:pt idx="6495">
                  <c:v>118790</c:v>
                </c:pt>
                <c:pt idx="6496">
                  <c:v>122380</c:v>
                </c:pt>
                <c:pt idx="6497">
                  <c:v>117146</c:v>
                </c:pt>
                <c:pt idx="6498">
                  <c:v>119943</c:v>
                </c:pt>
                <c:pt idx="6499">
                  <c:v>119463</c:v>
                </c:pt>
                <c:pt idx="6500">
                  <c:v>118257</c:v>
                </c:pt>
                <c:pt idx="6501">
                  <c:v>116913</c:v>
                </c:pt>
                <c:pt idx="6502">
                  <c:v>115076</c:v>
                </c:pt>
                <c:pt idx="6503">
                  <c:v>117499</c:v>
                </c:pt>
                <c:pt idx="6504">
                  <c:v>121542</c:v>
                </c:pt>
                <c:pt idx="6505">
                  <c:v>114377</c:v>
                </c:pt>
                <c:pt idx="6506">
                  <c:v>118128</c:v>
                </c:pt>
                <c:pt idx="6507">
                  <c:v>118795</c:v>
                </c:pt>
                <c:pt idx="6508">
                  <c:v>117702</c:v>
                </c:pt>
                <c:pt idx="6509">
                  <c:v>117837</c:v>
                </c:pt>
                <c:pt idx="6510">
                  <c:v>118107</c:v>
                </c:pt>
                <c:pt idx="6511">
                  <c:v>120809</c:v>
                </c:pt>
                <c:pt idx="6512">
                  <c:v>119693</c:v>
                </c:pt>
                <c:pt idx="6513">
                  <c:v>119686</c:v>
                </c:pt>
                <c:pt idx="6514">
                  <c:v>117830</c:v>
                </c:pt>
                <c:pt idx="6515">
                  <c:v>117570</c:v>
                </c:pt>
                <c:pt idx="6516">
                  <c:v>115731</c:v>
                </c:pt>
                <c:pt idx="6517">
                  <c:v>118915</c:v>
                </c:pt>
                <c:pt idx="6518">
                  <c:v>118013</c:v>
                </c:pt>
                <c:pt idx="6519">
                  <c:v>118360</c:v>
                </c:pt>
                <c:pt idx="6520">
                  <c:v>117930</c:v>
                </c:pt>
                <c:pt idx="6521">
                  <c:v>119327</c:v>
                </c:pt>
                <c:pt idx="6522">
                  <c:v>117950</c:v>
                </c:pt>
                <c:pt idx="6523">
                  <c:v>120282</c:v>
                </c:pt>
                <c:pt idx="6524">
                  <c:v>117649</c:v>
                </c:pt>
                <c:pt idx="6525">
                  <c:v>119045</c:v>
                </c:pt>
                <c:pt idx="6526">
                  <c:v>117920</c:v>
                </c:pt>
                <c:pt idx="6527">
                  <c:v>118405</c:v>
                </c:pt>
                <c:pt idx="6528">
                  <c:v>115454</c:v>
                </c:pt>
                <c:pt idx="6529">
                  <c:v>116300</c:v>
                </c:pt>
                <c:pt idx="6530">
                  <c:v>115301</c:v>
                </c:pt>
                <c:pt idx="6531">
                  <c:v>115263</c:v>
                </c:pt>
                <c:pt idx="6532">
                  <c:v>119232</c:v>
                </c:pt>
                <c:pt idx="6533">
                  <c:v>119292</c:v>
                </c:pt>
                <c:pt idx="6534">
                  <c:v>119388</c:v>
                </c:pt>
                <c:pt idx="6535">
                  <c:v>119169</c:v>
                </c:pt>
                <c:pt idx="6536">
                  <c:v>120360</c:v>
                </c:pt>
                <c:pt idx="6537">
                  <c:v>120714</c:v>
                </c:pt>
                <c:pt idx="6538">
                  <c:v>119564</c:v>
                </c:pt>
                <c:pt idx="6539">
                  <c:v>115103</c:v>
                </c:pt>
                <c:pt idx="6540">
                  <c:v>119067</c:v>
                </c:pt>
                <c:pt idx="6541">
                  <c:v>120395</c:v>
                </c:pt>
                <c:pt idx="6542">
                  <c:v>117923</c:v>
                </c:pt>
                <c:pt idx="6543">
                  <c:v>119633</c:v>
                </c:pt>
                <c:pt idx="6544">
                  <c:v>114792</c:v>
                </c:pt>
                <c:pt idx="6545">
                  <c:v>120650</c:v>
                </c:pt>
                <c:pt idx="6546">
                  <c:v>122398</c:v>
                </c:pt>
                <c:pt idx="6547">
                  <c:v>116201</c:v>
                </c:pt>
                <c:pt idx="6548">
                  <c:v>118211</c:v>
                </c:pt>
                <c:pt idx="6549">
                  <c:v>118501</c:v>
                </c:pt>
                <c:pt idx="6550">
                  <c:v>121803</c:v>
                </c:pt>
                <c:pt idx="6551">
                  <c:v>122306</c:v>
                </c:pt>
                <c:pt idx="6552">
                  <c:v>122769</c:v>
                </c:pt>
                <c:pt idx="6553">
                  <c:v>120466</c:v>
                </c:pt>
                <c:pt idx="6554">
                  <c:v>122874</c:v>
                </c:pt>
                <c:pt idx="6555">
                  <c:v>121511</c:v>
                </c:pt>
                <c:pt idx="6556">
                  <c:v>122632</c:v>
                </c:pt>
                <c:pt idx="6557">
                  <c:v>123689</c:v>
                </c:pt>
                <c:pt idx="6558">
                  <c:v>123828</c:v>
                </c:pt>
                <c:pt idx="6559">
                  <c:v>124364</c:v>
                </c:pt>
                <c:pt idx="6560">
                  <c:v>122677</c:v>
                </c:pt>
                <c:pt idx="6561">
                  <c:v>125348</c:v>
                </c:pt>
                <c:pt idx="6562">
                  <c:v>129194</c:v>
                </c:pt>
                <c:pt idx="6563">
                  <c:v>128606</c:v>
                </c:pt>
                <c:pt idx="6564">
                  <c:v>122614</c:v>
                </c:pt>
                <c:pt idx="6565">
                  <c:v>125057</c:v>
                </c:pt>
                <c:pt idx="6566">
                  <c:v>127138</c:v>
                </c:pt>
                <c:pt idx="6567">
                  <c:v>124088</c:v>
                </c:pt>
                <c:pt idx="6568">
                  <c:v>124665</c:v>
                </c:pt>
                <c:pt idx="6569">
                  <c:v>125216</c:v>
                </c:pt>
                <c:pt idx="6570">
                  <c:v>122244</c:v>
                </c:pt>
                <c:pt idx="6571">
                  <c:v>126355</c:v>
                </c:pt>
                <c:pt idx="6572">
                  <c:v>125622</c:v>
                </c:pt>
                <c:pt idx="6573">
                  <c:v>120210</c:v>
                </c:pt>
                <c:pt idx="6574">
                  <c:v>125193</c:v>
                </c:pt>
                <c:pt idx="6575">
                  <c:v>119840</c:v>
                </c:pt>
                <c:pt idx="6576">
                  <c:v>118588</c:v>
                </c:pt>
                <c:pt idx="6577">
                  <c:v>117112</c:v>
                </c:pt>
                <c:pt idx="6578">
                  <c:v>122195</c:v>
                </c:pt>
                <c:pt idx="6579">
                  <c:v>119426</c:v>
                </c:pt>
                <c:pt idx="6580">
                  <c:v>118730</c:v>
                </c:pt>
                <c:pt idx="6581">
                  <c:v>123463</c:v>
                </c:pt>
                <c:pt idx="6582">
                  <c:v>122498</c:v>
                </c:pt>
                <c:pt idx="6583">
                  <c:v>122858</c:v>
                </c:pt>
                <c:pt idx="6584">
                  <c:v>119657</c:v>
                </c:pt>
                <c:pt idx="6585">
                  <c:v>122258</c:v>
                </c:pt>
                <c:pt idx="6586">
                  <c:v>120032</c:v>
                </c:pt>
                <c:pt idx="6587">
                  <c:v>121730</c:v>
                </c:pt>
                <c:pt idx="6588">
                  <c:v>119293</c:v>
                </c:pt>
                <c:pt idx="6589">
                  <c:v>122331</c:v>
                </c:pt>
                <c:pt idx="6590">
                  <c:v>123198</c:v>
                </c:pt>
                <c:pt idx="6591">
                  <c:v>117869</c:v>
                </c:pt>
                <c:pt idx="6592">
                  <c:v>120452</c:v>
                </c:pt>
                <c:pt idx="6593">
                  <c:v>122483</c:v>
                </c:pt>
                <c:pt idx="6594">
                  <c:v>121746</c:v>
                </c:pt>
                <c:pt idx="6595">
                  <c:v>118754</c:v>
                </c:pt>
                <c:pt idx="6596">
                  <c:v>121227</c:v>
                </c:pt>
                <c:pt idx="6597">
                  <c:v>124431</c:v>
                </c:pt>
                <c:pt idx="6598">
                  <c:v>119962</c:v>
                </c:pt>
                <c:pt idx="6599">
                  <c:v>119516</c:v>
                </c:pt>
                <c:pt idx="6600">
                  <c:v>117590</c:v>
                </c:pt>
                <c:pt idx="6601">
                  <c:v>120018</c:v>
                </c:pt>
                <c:pt idx="6602">
                  <c:v>117370</c:v>
                </c:pt>
                <c:pt idx="6603">
                  <c:v>120755</c:v>
                </c:pt>
                <c:pt idx="6604">
                  <c:v>119817</c:v>
                </c:pt>
                <c:pt idx="6605">
                  <c:v>119864</c:v>
                </c:pt>
                <c:pt idx="6606">
                  <c:v>118154</c:v>
                </c:pt>
                <c:pt idx="6607">
                  <c:v>120666</c:v>
                </c:pt>
                <c:pt idx="6608">
                  <c:v>120237</c:v>
                </c:pt>
                <c:pt idx="6609">
                  <c:v>119887</c:v>
                </c:pt>
                <c:pt idx="6610">
                  <c:v>121260</c:v>
                </c:pt>
                <c:pt idx="6611">
                  <c:v>120391</c:v>
                </c:pt>
                <c:pt idx="6612">
                  <c:v>121309</c:v>
                </c:pt>
                <c:pt idx="6613">
                  <c:v>120666</c:v>
                </c:pt>
                <c:pt idx="6614">
                  <c:v>121211</c:v>
                </c:pt>
                <c:pt idx="6615">
                  <c:v>120278</c:v>
                </c:pt>
                <c:pt idx="6616">
                  <c:v>118580</c:v>
                </c:pt>
                <c:pt idx="6617">
                  <c:v>120088</c:v>
                </c:pt>
                <c:pt idx="6618">
                  <c:v>117245</c:v>
                </c:pt>
                <c:pt idx="6619">
                  <c:v>119710</c:v>
                </c:pt>
                <c:pt idx="6620">
                  <c:v>116902</c:v>
                </c:pt>
                <c:pt idx="6621">
                  <c:v>119389</c:v>
                </c:pt>
                <c:pt idx="6622">
                  <c:v>120896</c:v>
                </c:pt>
                <c:pt idx="6623">
                  <c:v>119424</c:v>
                </c:pt>
                <c:pt idx="6624">
                  <c:v>123485</c:v>
                </c:pt>
                <c:pt idx="6625">
                  <c:v>122964</c:v>
                </c:pt>
                <c:pt idx="6626">
                  <c:v>122689</c:v>
                </c:pt>
                <c:pt idx="6627">
                  <c:v>122188</c:v>
                </c:pt>
                <c:pt idx="6628">
                  <c:v>121199</c:v>
                </c:pt>
                <c:pt idx="6629">
                  <c:v>117683</c:v>
                </c:pt>
                <c:pt idx="6630">
                  <c:v>121216</c:v>
                </c:pt>
                <c:pt idx="6631">
                  <c:v>122385</c:v>
                </c:pt>
                <c:pt idx="6632">
                  <c:v>124043</c:v>
                </c:pt>
                <c:pt idx="6633">
                  <c:v>123484</c:v>
                </c:pt>
                <c:pt idx="6634">
                  <c:v>123693</c:v>
                </c:pt>
                <c:pt idx="6635">
                  <c:v>122645</c:v>
                </c:pt>
                <c:pt idx="6636">
                  <c:v>124336</c:v>
                </c:pt>
                <c:pt idx="6637">
                  <c:v>121547</c:v>
                </c:pt>
                <c:pt idx="6638">
                  <c:v>119752</c:v>
                </c:pt>
                <c:pt idx="6639">
                  <c:v>123424</c:v>
                </c:pt>
                <c:pt idx="6640">
                  <c:v>120531</c:v>
                </c:pt>
                <c:pt idx="6641">
                  <c:v>121816</c:v>
                </c:pt>
                <c:pt idx="6642">
                  <c:v>121373</c:v>
                </c:pt>
                <c:pt idx="6643">
                  <c:v>122472</c:v>
                </c:pt>
                <c:pt idx="6644">
                  <c:v>123100</c:v>
                </c:pt>
                <c:pt idx="6645">
                  <c:v>119742</c:v>
                </c:pt>
                <c:pt idx="6646">
                  <c:v>119697</c:v>
                </c:pt>
                <c:pt idx="6647">
                  <c:v>122295</c:v>
                </c:pt>
                <c:pt idx="6648">
                  <c:v>123407</c:v>
                </c:pt>
                <c:pt idx="6649">
                  <c:v>119587</c:v>
                </c:pt>
                <c:pt idx="6650">
                  <c:v>122125</c:v>
                </c:pt>
                <c:pt idx="6651">
                  <c:v>119936</c:v>
                </c:pt>
                <c:pt idx="6652">
                  <c:v>121857</c:v>
                </c:pt>
                <c:pt idx="6653">
                  <c:v>121148</c:v>
                </c:pt>
                <c:pt idx="6654">
                  <c:v>122091</c:v>
                </c:pt>
                <c:pt idx="6655">
                  <c:v>118519</c:v>
                </c:pt>
                <c:pt idx="6656">
                  <c:v>120081</c:v>
                </c:pt>
                <c:pt idx="6657">
                  <c:v>119734</c:v>
                </c:pt>
                <c:pt idx="6658">
                  <c:v>120398</c:v>
                </c:pt>
                <c:pt idx="6659">
                  <c:v>120860</c:v>
                </c:pt>
                <c:pt idx="6660">
                  <c:v>121481</c:v>
                </c:pt>
                <c:pt idx="6661">
                  <c:v>119638</c:v>
                </c:pt>
                <c:pt idx="6662">
                  <c:v>122241</c:v>
                </c:pt>
                <c:pt idx="6663">
                  <c:v>122123</c:v>
                </c:pt>
                <c:pt idx="6664">
                  <c:v>119542</c:v>
                </c:pt>
                <c:pt idx="6665">
                  <c:v>118462</c:v>
                </c:pt>
                <c:pt idx="6666">
                  <c:v>118989</c:v>
                </c:pt>
                <c:pt idx="6667">
                  <c:v>118582</c:v>
                </c:pt>
                <c:pt idx="6668">
                  <c:v>119952</c:v>
                </c:pt>
                <c:pt idx="6669">
                  <c:v>120545</c:v>
                </c:pt>
                <c:pt idx="6670">
                  <c:v>117958</c:v>
                </c:pt>
                <c:pt idx="6671">
                  <c:v>120849</c:v>
                </c:pt>
                <c:pt idx="6672">
                  <c:v>118132</c:v>
                </c:pt>
                <c:pt idx="6673">
                  <c:v>122333</c:v>
                </c:pt>
                <c:pt idx="6674">
                  <c:v>119763</c:v>
                </c:pt>
                <c:pt idx="6675">
                  <c:v>118397</c:v>
                </c:pt>
                <c:pt idx="6676">
                  <c:v>117331</c:v>
                </c:pt>
                <c:pt idx="6677">
                  <c:v>121106</c:v>
                </c:pt>
                <c:pt idx="6678">
                  <c:v>122187</c:v>
                </c:pt>
                <c:pt idx="6679">
                  <c:v>120179</c:v>
                </c:pt>
                <c:pt idx="6680">
                  <c:v>119785</c:v>
                </c:pt>
                <c:pt idx="6681">
                  <c:v>121836</c:v>
                </c:pt>
                <c:pt idx="6682">
                  <c:v>121599</c:v>
                </c:pt>
                <c:pt idx="6683">
                  <c:v>122697</c:v>
                </c:pt>
                <c:pt idx="6684">
                  <c:v>120494</c:v>
                </c:pt>
                <c:pt idx="6685">
                  <c:v>122202</c:v>
                </c:pt>
                <c:pt idx="6686">
                  <c:v>121979</c:v>
                </c:pt>
                <c:pt idx="6687">
                  <c:v>120839</c:v>
                </c:pt>
                <c:pt idx="6688">
                  <c:v>120803</c:v>
                </c:pt>
                <c:pt idx="6689">
                  <c:v>118478</c:v>
                </c:pt>
                <c:pt idx="6690">
                  <c:v>120247</c:v>
                </c:pt>
                <c:pt idx="6691">
                  <c:v>120535</c:v>
                </c:pt>
                <c:pt idx="6692">
                  <c:v>122602</c:v>
                </c:pt>
                <c:pt idx="6693">
                  <c:v>120915</c:v>
                </c:pt>
                <c:pt idx="6694">
                  <c:v>119712</c:v>
                </c:pt>
                <c:pt idx="6695">
                  <c:v>121971</c:v>
                </c:pt>
                <c:pt idx="6696">
                  <c:v>119352</c:v>
                </c:pt>
                <c:pt idx="6697">
                  <c:v>120659</c:v>
                </c:pt>
                <c:pt idx="6698">
                  <c:v>120809</c:v>
                </c:pt>
                <c:pt idx="6699">
                  <c:v>121436</c:v>
                </c:pt>
                <c:pt idx="6700">
                  <c:v>120281</c:v>
                </c:pt>
                <c:pt idx="6701">
                  <c:v>121381</c:v>
                </c:pt>
                <c:pt idx="6702">
                  <c:v>119923</c:v>
                </c:pt>
                <c:pt idx="6703">
                  <c:v>121571</c:v>
                </c:pt>
                <c:pt idx="6704">
                  <c:v>121723</c:v>
                </c:pt>
                <c:pt idx="6705">
                  <c:v>122634</c:v>
                </c:pt>
                <c:pt idx="6706">
                  <c:v>122778</c:v>
                </c:pt>
                <c:pt idx="6707">
                  <c:v>121023</c:v>
                </c:pt>
                <c:pt idx="6708">
                  <c:v>119299</c:v>
                </c:pt>
                <c:pt idx="6709">
                  <c:v>123723</c:v>
                </c:pt>
                <c:pt idx="6710">
                  <c:v>121913</c:v>
                </c:pt>
                <c:pt idx="6711">
                  <c:v>118447</c:v>
                </c:pt>
                <c:pt idx="6712">
                  <c:v>123013</c:v>
                </c:pt>
                <c:pt idx="6713">
                  <c:v>121864</c:v>
                </c:pt>
                <c:pt idx="6714">
                  <c:v>121522</c:v>
                </c:pt>
                <c:pt idx="6715">
                  <c:v>122202</c:v>
                </c:pt>
                <c:pt idx="6716">
                  <c:v>121783</c:v>
                </c:pt>
                <c:pt idx="6717">
                  <c:v>120671</c:v>
                </c:pt>
                <c:pt idx="6718">
                  <c:v>120436</c:v>
                </c:pt>
                <c:pt idx="6719">
                  <c:v>124328</c:v>
                </c:pt>
                <c:pt idx="6720">
                  <c:v>119719</c:v>
                </c:pt>
                <c:pt idx="6721">
                  <c:v>122311</c:v>
                </c:pt>
                <c:pt idx="6722">
                  <c:v>118412</c:v>
                </c:pt>
                <c:pt idx="6723">
                  <c:v>121002</c:v>
                </c:pt>
                <c:pt idx="6724">
                  <c:v>119001</c:v>
                </c:pt>
                <c:pt idx="6725">
                  <c:v>121390</c:v>
                </c:pt>
                <c:pt idx="6726">
                  <c:v>122253</c:v>
                </c:pt>
                <c:pt idx="6727">
                  <c:v>122134</c:v>
                </c:pt>
                <c:pt idx="6728">
                  <c:v>123588</c:v>
                </c:pt>
                <c:pt idx="6729">
                  <c:v>125300</c:v>
                </c:pt>
                <c:pt idx="6730">
                  <c:v>123991</c:v>
                </c:pt>
                <c:pt idx="6731">
                  <c:v>128131</c:v>
                </c:pt>
                <c:pt idx="6732">
                  <c:v>120727</c:v>
                </c:pt>
                <c:pt idx="6733">
                  <c:v>122863</c:v>
                </c:pt>
                <c:pt idx="6734">
                  <c:v>121026</c:v>
                </c:pt>
                <c:pt idx="6735">
                  <c:v>123050</c:v>
                </c:pt>
                <c:pt idx="6736">
                  <c:v>122686</c:v>
                </c:pt>
                <c:pt idx="6737">
                  <c:v>121667</c:v>
                </c:pt>
                <c:pt idx="6738">
                  <c:v>120790</c:v>
                </c:pt>
                <c:pt idx="6739">
                  <c:v>125659</c:v>
                </c:pt>
                <c:pt idx="6740">
                  <c:v>122608</c:v>
                </c:pt>
                <c:pt idx="6741">
                  <c:v>123416</c:v>
                </c:pt>
                <c:pt idx="6742">
                  <c:v>119889</c:v>
                </c:pt>
                <c:pt idx="6743">
                  <c:v>122990</c:v>
                </c:pt>
                <c:pt idx="6744">
                  <c:v>124889</c:v>
                </c:pt>
                <c:pt idx="6745">
                  <c:v>122238</c:v>
                </c:pt>
                <c:pt idx="6746">
                  <c:v>122370</c:v>
                </c:pt>
                <c:pt idx="6747">
                  <c:v>120612</c:v>
                </c:pt>
                <c:pt idx="6748">
                  <c:v>122567</c:v>
                </c:pt>
                <c:pt idx="6749">
                  <c:v>123324</c:v>
                </c:pt>
                <c:pt idx="6750">
                  <c:v>122347</c:v>
                </c:pt>
                <c:pt idx="6751">
                  <c:v>121141</c:v>
                </c:pt>
                <c:pt idx="6752">
                  <c:v>124740</c:v>
                </c:pt>
                <c:pt idx="6753">
                  <c:v>122748</c:v>
                </c:pt>
                <c:pt idx="6754">
                  <c:v>123601</c:v>
                </c:pt>
                <c:pt idx="6755">
                  <c:v>125351</c:v>
                </c:pt>
                <c:pt idx="6756">
                  <c:v>122317</c:v>
                </c:pt>
                <c:pt idx="6757">
                  <c:v>121816</c:v>
                </c:pt>
                <c:pt idx="6758">
                  <c:v>123996</c:v>
                </c:pt>
                <c:pt idx="6759">
                  <c:v>126197</c:v>
                </c:pt>
                <c:pt idx="6760">
                  <c:v>125953</c:v>
                </c:pt>
                <c:pt idx="6761">
                  <c:v>124792</c:v>
                </c:pt>
                <c:pt idx="6762">
                  <c:v>126342</c:v>
                </c:pt>
                <c:pt idx="6763">
                  <c:v>124166</c:v>
                </c:pt>
                <c:pt idx="6764">
                  <c:v>128049</c:v>
                </c:pt>
                <c:pt idx="6765">
                  <c:v>127012</c:v>
                </c:pt>
                <c:pt idx="6766">
                  <c:v>125167</c:v>
                </c:pt>
                <c:pt idx="6767">
                  <c:v>126519</c:v>
                </c:pt>
                <c:pt idx="6768">
                  <c:v>125627</c:v>
                </c:pt>
                <c:pt idx="6769">
                  <c:v>121971</c:v>
                </c:pt>
                <c:pt idx="6770">
                  <c:v>126890</c:v>
                </c:pt>
                <c:pt idx="6771">
                  <c:v>126602</c:v>
                </c:pt>
                <c:pt idx="6772">
                  <c:v>123528</c:v>
                </c:pt>
                <c:pt idx="6773">
                  <c:v>120177</c:v>
                </c:pt>
                <c:pt idx="6774">
                  <c:v>125566</c:v>
                </c:pt>
                <c:pt idx="6775">
                  <c:v>121959</c:v>
                </c:pt>
                <c:pt idx="6776">
                  <c:v>124196</c:v>
                </c:pt>
                <c:pt idx="6777">
                  <c:v>121109</c:v>
                </c:pt>
                <c:pt idx="6778">
                  <c:v>123410</c:v>
                </c:pt>
                <c:pt idx="6779">
                  <c:v>123276</c:v>
                </c:pt>
                <c:pt idx="6780">
                  <c:v>122796</c:v>
                </c:pt>
                <c:pt idx="6781">
                  <c:v>123517</c:v>
                </c:pt>
                <c:pt idx="6782">
                  <c:v>123321</c:v>
                </c:pt>
                <c:pt idx="6783">
                  <c:v>121483</c:v>
                </c:pt>
                <c:pt idx="6784">
                  <c:v>122008</c:v>
                </c:pt>
                <c:pt idx="6785">
                  <c:v>121303</c:v>
                </c:pt>
                <c:pt idx="6786">
                  <c:v>124949</c:v>
                </c:pt>
                <c:pt idx="6787">
                  <c:v>123882</c:v>
                </c:pt>
                <c:pt idx="6788">
                  <c:v>125042</c:v>
                </c:pt>
                <c:pt idx="6789">
                  <c:v>118782</c:v>
                </c:pt>
                <c:pt idx="6790">
                  <c:v>123987</c:v>
                </c:pt>
                <c:pt idx="6791">
                  <c:v>127125</c:v>
                </c:pt>
                <c:pt idx="6792">
                  <c:v>123456</c:v>
                </c:pt>
                <c:pt idx="6793">
                  <c:v>123004</c:v>
                </c:pt>
                <c:pt idx="6794">
                  <c:v>120960</c:v>
                </c:pt>
                <c:pt idx="6795">
                  <c:v>123039</c:v>
                </c:pt>
                <c:pt idx="6796">
                  <c:v>121031</c:v>
                </c:pt>
                <c:pt idx="6797">
                  <c:v>120464</c:v>
                </c:pt>
                <c:pt idx="6798">
                  <c:v>124407</c:v>
                </c:pt>
                <c:pt idx="6799">
                  <c:v>123847</c:v>
                </c:pt>
                <c:pt idx="6800">
                  <c:v>122842</c:v>
                </c:pt>
                <c:pt idx="6801">
                  <c:v>121845</c:v>
                </c:pt>
                <c:pt idx="6802">
                  <c:v>119397</c:v>
                </c:pt>
                <c:pt idx="6803">
                  <c:v>122691</c:v>
                </c:pt>
                <c:pt idx="6804">
                  <c:v>119748</c:v>
                </c:pt>
                <c:pt idx="6805">
                  <c:v>121890</c:v>
                </c:pt>
                <c:pt idx="6806">
                  <c:v>123405</c:v>
                </c:pt>
                <c:pt idx="6807">
                  <c:v>124663</c:v>
                </c:pt>
                <c:pt idx="6808">
                  <c:v>121108</c:v>
                </c:pt>
                <c:pt idx="6809">
                  <c:v>122564</c:v>
                </c:pt>
                <c:pt idx="6810">
                  <c:v>124702</c:v>
                </c:pt>
                <c:pt idx="6811">
                  <c:v>122013</c:v>
                </c:pt>
                <c:pt idx="6812">
                  <c:v>120648</c:v>
                </c:pt>
                <c:pt idx="6813">
                  <c:v>124056</c:v>
                </c:pt>
                <c:pt idx="6814">
                  <c:v>125197</c:v>
                </c:pt>
                <c:pt idx="6815">
                  <c:v>123781</c:v>
                </c:pt>
                <c:pt idx="6816">
                  <c:v>122662</c:v>
                </c:pt>
                <c:pt idx="6817">
                  <c:v>122168</c:v>
                </c:pt>
                <c:pt idx="6818">
                  <c:v>124046</c:v>
                </c:pt>
                <c:pt idx="6819">
                  <c:v>121898</c:v>
                </c:pt>
                <c:pt idx="6820">
                  <c:v>122102</c:v>
                </c:pt>
                <c:pt idx="6821">
                  <c:v>124697</c:v>
                </c:pt>
                <c:pt idx="6822">
                  <c:v>121763</c:v>
                </c:pt>
                <c:pt idx="6823">
                  <c:v>118287</c:v>
                </c:pt>
                <c:pt idx="6824">
                  <c:v>124510</c:v>
                </c:pt>
                <c:pt idx="6825">
                  <c:v>120313</c:v>
                </c:pt>
                <c:pt idx="6826">
                  <c:v>124620</c:v>
                </c:pt>
                <c:pt idx="6827">
                  <c:v>120733</c:v>
                </c:pt>
                <c:pt idx="6828">
                  <c:v>124202</c:v>
                </c:pt>
                <c:pt idx="6829">
                  <c:v>121345</c:v>
                </c:pt>
                <c:pt idx="6830">
                  <c:v>121435</c:v>
                </c:pt>
                <c:pt idx="6831">
                  <c:v>120070</c:v>
                </c:pt>
                <c:pt idx="6832">
                  <c:v>120340</c:v>
                </c:pt>
                <c:pt idx="6833">
                  <c:v>121705</c:v>
                </c:pt>
                <c:pt idx="6834">
                  <c:v>120473</c:v>
                </c:pt>
                <c:pt idx="6835">
                  <c:v>123671</c:v>
                </c:pt>
                <c:pt idx="6836">
                  <c:v>120823</c:v>
                </c:pt>
                <c:pt idx="6837">
                  <c:v>122467</c:v>
                </c:pt>
                <c:pt idx="6838">
                  <c:v>122030</c:v>
                </c:pt>
                <c:pt idx="6839">
                  <c:v>121368</c:v>
                </c:pt>
                <c:pt idx="6840">
                  <c:v>119685</c:v>
                </c:pt>
                <c:pt idx="6841">
                  <c:v>123017</c:v>
                </c:pt>
                <c:pt idx="6842">
                  <c:v>121960</c:v>
                </c:pt>
                <c:pt idx="6843">
                  <c:v>124296</c:v>
                </c:pt>
                <c:pt idx="6844">
                  <c:v>122542</c:v>
                </c:pt>
                <c:pt idx="6845">
                  <c:v>123054</c:v>
                </c:pt>
                <c:pt idx="6846">
                  <c:v>121854</c:v>
                </c:pt>
                <c:pt idx="6847">
                  <c:v>124885</c:v>
                </c:pt>
                <c:pt idx="6848">
                  <c:v>122523</c:v>
                </c:pt>
                <c:pt idx="6849">
                  <c:v>123906</c:v>
                </c:pt>
                <c:pt idx="6850">
                  <c:v>125582</c:v>
                </c:pt>
                <c:pt idx="6851">
                  <c:v>121632</c:v>
                </c:pt>
                <c:pt idx="6852">
                  <c:v>122011</c:v>
                </c:pt>
                <c:pt idx="6853">
                  <c:v>121347</c:v>
                </c:pt>
                <c:pt idx="6854">
                  <c:v>121185</c:v>
                </c:pt>
                <c:pt idx="6855">
                  <c:v>122783</c:v>
                </c:pt>
                <c:pt idx="6856">
                  <c:v>125907</c:v>
                </c:pt>
                <c:pt idx="6857">
                  <c:v>118797</c:v>
                </c:pt>
                <c:pt idx="6858">
                  <c:v>120048</c:v>
                </c:pt>
                <c:pt idx="6859">
                  <c:v>117365</c:v>
                </c:pt>
                <c:pt idx="6860">
                  <c:v>122898</c:v>
                </c:pt>
                <c:pt idx="6861">
                  <c:v>120361</c:v>
                </c:pt>
                <c:pt idx="6862">
                  <c:v>124740</c:v>
                </c:pt>
                <c:pt idx="6863">
                  <c:v>123649</c:v>
                </c:pt>
                <c:pt idx="6864">
                  <c:v>126270</c:v>
                </c:pt>
                <c:pt idx="6865">
                  <c:v>123408</c:v>
                </c:pt>
                <c:pt idx="6866">
                  <c:v>122836</c:v>
                </c:pt>
                <c:pt idx="6867">
                  <c:v>122878</c:v>
                </c:pt>
                <c:pt idx="6868">
                  <c:v>122998</c:v>
                </c:pt>
                <c:pt idx="6869">
                  <c:v>124452</c:v>
                </c:pt>
                <c:pt idx="6870">
                  <c:v>121157</c:v>
                </c:pt>
                <c:pt idx="6871">
                  <c:v>123605</c:v>
                </c:pt>
                <c:pt idx="6872">
                  <c:v>121046</c:v>
                </c:pt>
                <c:pt idx="6873">
                  <c:v>127063</c:v>
                </c:pt>
                <c:pt idx="6874">
                  <c:v>123151</c:v>
                </c:pt>
                <c:pt idx="6875">
                  <c:v>123933</c:v>
                </c:pt>
                <c:pt idx="6876">
                  <c:v>120554</c:v>
                </c:pt>
                <c:pt idx="6877">
                  <c:v>124207</c:v>
                </c:pt>
                <c:pt idx="6878">
                  <c:v>122946</c:v>
                </c:pt>
                <c:pt idx="6879">
                  <c:v>122538</c:v>
                </c:pt>
                <c:pt idx="6880">
                  <c:v>122781</c:v>
                </c:pt>
                <c:pt idx="6881">
                  <c:v>121491</c:v>
                </c:pt>
                <c:pt idx="6882">
                  <c:v>120245</c:v>
                </c:pt>
                <c:pt idx="6883">
                  <c:v>124405</c:v>
                </c:pt>
                <c:pt idx="6884">
                  <c:v>123401</c:v>
                </c:pt>
                <c:pt idx="6885">
                  <c:v>122840</c:v>
                </c:pt>
                <c:pt idx="6886">
                  <c:v>121457</c:v>
                </c:pt>
                <c:pt idx="6887">
                  <c:v>122778</c:v>
                </c:pt>
                <c:pt idx="6888">
                  <c:v>121274</c:v>
                </c:pt>
                <c:pt idx="6889">
                  <c:v>120471</c:v>
                </c:pt>
                <c:pt idx="6890">
                  <c:v>125920</c:v>
                </c:pt>
                <c:pt idx="6891">
                  <c:v>121464</c:v>
                </c:pt>
                <c:pt idx="6892">
                  <c:v>121247</c:v>
                </c:pt>
                <c:pt idx="6893">
                  <c:v>123214</c:v>
                </c:pt>
                <c:pt idx="6894">
                  <c:v>122291</c:v>
                </c:pt>
                <c:pt idx="6895">
                  <c:v>125227</c:v>
                </c:pt>
                <c:pt idx="6896">
                  <c:v>122867</c:v>
                </c:pt>
                <c:pt idx="6897">
                  <c:v>124214</c:v>
                </c:pt>
                <c:pt idx="6898">
                  <c:v>121861</c:v>
                </c:pt>
                <c:pt idx="6899">
                  <c:v>118791</c:v>
                </c:pt>
                <c:pt idx="6900">
                  <c:v>124314</c:v>
                </c:pt>
                <c:pt idx="6901">
                  <c:v>121253</c:v>
                </c:pt>
                <c:pt idx="6902">
                  <c:v>123278</c:v>
                </c:pt>
                <c:pt idx="6903">
                  <c:v>123820</c:v>
                </c:pt>
                <c:pt idx="6904">
                  <c:v>122483</c:v>
                </c:pt>
                <c:pt idx="6905">
                  <c:v>124939</c:v>
                </c:pt>
                <c:pt idx="6906">
                  <c:v>120902</c:v>
                </c:pt>
                <c:pt idx="6907">
                  <c:v>119325</c:v>
                </c:pt>
                <c:pt idx="6908">
                  <c:v>123585</c:v>
                </c:pt>
                <c:pt idx="6909">
                  <c:v>124623</c:v>
                </c:pt>
                <c:pt idx="6910">
                  <c:v>122756</c:v>
                </c:pt>
                <c:pt idx="6911">
                  <c:v>123244</c:v>
                </c:pt>
                <c:pt idx="6912">
                  <c:v>121346</c:v>
                </c:pt>
                <c:pt idx="6913">
                  <c:v>124273</c:v>
                </c:pt>
                <c:pt idx="6914">
                  <c:v>123568</c:v>
                </c:pt>
                <c:pt idx="6915">
                  <c:v>123107</c:v>
                </c:pt>
                <c:pt idx="6916">
                  <c:v>123515</c:v>
                </c:pt>
                <c:pt idx="6917">
                  <c:v>122154</c:v>
                </c:pt>
                <c:pt idx="6918">
                  <c:v>121274</c:v>
                </c:pt>
                <c:pt idx="6919">
                  <c:v>123074</c:v>
                </c:pt>
                <c:pt idx="6920">
                  <c:v>125521</c:v>
                </c:pt>
                <c:pt idx="6921">
                  <c:v>122444</c:v>
                </c:pt>
                <c:pt idx="6922">
                  <c:v>117552</c:v>
                </c:pt>
                <c:pt idx="6923">
                  <c:v>123720</c:v>
                </c:pt>
                <c:pt idx="6924">
                  <c:v>124382</c:v>
                </c:pt>
                <c:pt idx="6925">
                  <c:v>123428</c:v>
                </c:pt>
                <c:pt idx="6926">
                  <c:v>125218</c:v>
                </c:pt>
                <c:pt idx="6927">
                  <c:v>122565</c:v>
                </c:pt>
                <c:pt idx="6928">
                  <c:v>124421</c:v>
                </c:pt>
                <c:pt idx="6929">
                  <c:v>125706</c:v>
                </c:pt>
                <c:pt idx="6930">
                  <c:v>121098</c:v>
                </c:pt>
                <c:pt idx="6931">
                  <c:v>124973</c:v>
                </c:pt>
                <c:pt idx="6932">
                  <c:v>124515</c:v>
                </c:pt>
                <c:pt idx="6933">
                  <c:v>121177</c:v>
                </c:pt>
                <c:pt idx="6934">
                  <c:v>122818</c:v>
                </c:pt>
                <c:pt idx="6935">
                  <c:v>120628</c:v>
                </c:pt>
                <c:pt idx="6936">
                  <c:v>125683</c:v>
                </c:pt>
                <c:pt idx="6937">
                  <c:v>124327</c:v>
                </c:pt>
                <c:pt idx="6938">
                  <c:v>120501</c:v>
                </c:pt>
                <c:pt idx="6939">
                  <c:v>125626</c:v>
                </c:pt>
                <c:pt idx="6940">
                  <c:v>120710</c:v>
                </c:pt>
                <c:pt idx="6941">
                  <c:v>122647</c:v>
                </c:pt>
                <c:pt idx="6942">
                  <c:v>124480</c:v>
                </c:pt>
                <c:pt idx="6943">
                  <c:v>123675</c:v>
                </c:pt>
                <c:pt idx="6944">
                  <c:v>124224</c:v>
                </c:pt>
                <c:pt idx="6945">
                  <c:v>124981</c:v>
                </c:pt>
                <c:pt idx="6946">
                  <c:v>121838</c:v>
                </c:pt>
                <c:pt idx="6947">
                  <c:v>125851</c:v>
                </c:pt>
                <c:pt idx="6948">
                  <c:v>125207</c:v>
                </c:pt>
                <c:pt idx="6949">
                  <c:v>124532</c:v>
                </c:pt>
                <c:pt idx="6950">
                  <c:v>123335</c:v>
                </c:pt>
                <c:pt idx="6951">
                  <c:v>120949</c:v>
                </c:pt>
                <c:pt idx="6952">
                  <c:v>124068</c:v>
                </c:pt>
                <c:pt idx="6953">
                  <c:v>122151</c:v>
                </c:pt>
                <c:pt idx="6954">
                  <c:v>120127</c:v>
                </c:pt>
                <c:pt idx="6955">
                  <c:v>129001</c:v>
                </c:pt>
                <c:pt idx="6956">
                  <c:v>121507</c:v>
                </c:pt>
                <c:pt idx="6957">
                  <c:v>122770</c:v>
                </c:pt>
                <c:pt idx="6958">
                  <c:v>122649</c:v>
                </c:pt>
                <c:pt idx="6959">
                  <c:v>120450</c:v>
                </c:pt>
                <c:pt idx="6960">
                  <c:v>122517</c:v>
                </c:pt>
                <c:pt idx="6961">
                  <c:v>124040</c:v>
                </c:pt>
                <c:pt idx="6962">
                  <c:v>124820</c:v>
                </c:pt>
                <c:pt idx="6963">
                  <c:v>125788</c:v>
                </c:pt>
                <c:pt idx="6964">
                  <c:v>123453</c:v>
                </c:pt>
                <c:pt idx="6965">
                  <c:v>124443</c:v>
                </c:pt>
                <c:pt idx="6966">
                  <c:v>124705</c:v>
                </c:pt>
                <c:pt idx="6967">
                  <c:v>121614</c:v>
                </c:pt>
                <c:pt idx="6968">
                  <c:v>128488</c:v>
                </c:pt>
                <c:pt idx="6969">
                  <c:v>120777</c:v>
                </c:pt>
                <c:pt idx="6970">
                  <c:v>121834</c:v>
                </c:pt>
                <c:pt idx="6971">
                  <c:v>121121</c:v>
                </c:pt>
                <c:pt idx="6972">
                  <c:v>118157</c:v>
                </c:pt>
                <c:pt idx="6973">
                  <c:v>126519</c:v>
                </c:pt>
                <c:pt idx="6974">
                  <c:v>120352</c:v>
                </c:pt>
                <c:pt idx="6975">
                  <c:v>122945</c:v>
                </c:pt>
                <c:pt idx="6976">
                  <c:v>123502</c:v>
                </c:pt>
                <c:pt idx="6977">
                  <c:v>123269</c:v>
                </c:pt>
                <c:pt idx="6978">
                  <c:v>126621</c:v>
                </c:pt>
                <c:pt idx="6979">
                  <c:v>122514</c:v>
                </c:pt>
                <c:pt idx="6980">
                  <c:v>121853</c:v>
                </c:pt>
                <c:pt idx="6981">
                  <c:v>124072</c:v>
                </c:pt>
                <c:pt idx="6982">
                  <c:v>127570</c:v>
                </c:pt>
                <c:pt idx="6983">
                  <c:v>122055</c:v>
                </c:pt>
                <c:pt idx="6984">
                  <c:v>124608</c:v>
                </c:pt>
                <c:pt idx="6985">
                  <c:v>123226</c:v>
                </c:pt>
                <c:pt idx="6986">
                  <c:v>124521</c:v>
                </c:pt>
                <c:pt idx="6987">
                  <c:v>123731</c:v>
                </c:pt>
                <c:pt idx="6988">
                  <c:v>121566</c:v>
                </c:pt>
                <c:pt idx="6989">
                  <c:v>121270</c:v>
                </c:pt>
                <c:pt idx="6990">
                  <c:v>125650</c:v>
                </c:pt>
                <c:pt idx="6991">
                  <c:v>122875</c:v>
                </c:pt>
                <c:pt idx="6992">
                  <c:v>121640</c:v>
                </c:pt>
                <c:pt idx="6993">
                  <c:v>123348</c:v>
                </c:pt>
                <c:pt idx="6994">
                  <c:v>123200</c:v>
                </c:pt>
                <c:pt idx="6995">
                  <c:v>119750</c:v>
                </c:pt>
                <c:pt idx="6996">
                  <c:v>125642</c:v>
                </c:pt>
                <c:pt idx="6997">
                  <c:v>125771</c:v>
                </c:pt>
                <c:pt idx="6998">
                  <c:v>124118</c:v>
                </c:pt>
                <c:pt idx="6999">
                  <c:v>123442</c:v>
                </c:pt>
                <c:pt idx="7000">
                  <c:v>124787</c:v>
                </c:pt>
                <c:pt idx="7001">
                  <c:v>124470</c:v>
                </c:pt>
                <c:pt idx="7002">
                  <c:v>121636</c:v>
                </c:pt>
                <c:pt idx="7003">
                  <c:v>122170</c:v>
                </c:pt>
                <c:pt idx="7004">
                  <c:v>123393</c:v>
                </c:pt>
                <c:pt idx="7005">
                  <c:v>121393</c:v>
                </c:pt>
                <c:pt idx="7006">
                  <c:v>123292</c:v>
                </c:pt>
                <c:pt idx="7007">
                  <c:v>124446</c:v>
                </c:pt>
                <c:pt idx="7008">
                  <c:v>122171</c:v>
                </c:pt>
                <c:pt idx="7009">
                  <c:v>124279</c:v>
                </c:pt>
                <c:pt idx="7010">
                  <c:v>123769</c:v>
                </c:pt>
                <c:pt idx="7011">
                  <c:v>126611</c:v>
                </c:pt>
                <c:pt idx="7012">
                  <c:v>123856</c:v>
                </c:pt>
                <c:pt idx="7013">
                  <c:v>124416</c:v>
                </c:pt>
                <c:pt idx="7014">
                  <c:v>124847</c:v>
                </c:pt>
                <c:pt idx="7015">
                  <c:v>122411</c:v>
                </c:pt>
                <c:pt idx="7016">
                  <c:v>123871</c:v>
                </c:pt>
                <c:pt idx="7017">
                  <c:v>127141</c:v>
                </c:pt>
                <c:pt idx="7018">
                  <c:v>122818</c:v>
                </c:pt>
                <c:pt idx="7019">
                  <c:v>123225</c:v>
                </c:pt>
                <c:pt idx="7020">
                  <c:v>124231</c:v>
                </c:pt>
                <c:pt idx="7021">
                  <c:v>124720</c:v>
                </c:pt>
                <c:pt idx="7022">
                  <c:v>123737</c:v>
                </c:pt>
                <c:pt idx="7023">
                  <c:v>122723</c:v>
                </c:pt>
                <c:pt idx="7024">
                  <c:v>126727</c:v>
                </c:pt>
                <c:pt idx="7025">
                  <c:v>126353</c:v>
                </c:pt>
                <c:pt idx="7026">
                  <c:v>125001</c:v>
                </c:pt>
                <c:pt idx="7027">
                  <c:v>125912</c:v>
                </c:pt>
                <c:pt idx="7028">
                  <c:v>124152</c:v>
                </c:pt>
                <c:pt idx="7029">
                  <c:v>123720</c:v>
                </c:pt>
                <c:pt idx="7030">
                  <c:v>125300</c:v>
                </c:pt>
                <c:pt idx="7031">
                  <c:v>125976</c:v>
                </c:pt>
                <c:pt idx="7032">
                  <c:v>123648</c:v>
                </c:pt>
                <c:pt idx="7033">
                  <c:v>126361</c:v>
                </c:pt>
                <c:pt idx="7034">
                  <c:v>125214</c:v>
                </c:pt>
                <c:pt idx="7035">
                  <c:v>123616</c:v>
                </c:pt>
                <c:pt idx="7036">
                  <c:v>124602</c:v>
                </c:pt>
                <c:pt idx="7037">
                  <c:v>122890</c:v>
                </c:pt>
                <c:pt idx="7038">
                  <c:v>125486</c:v>
                </c:pt>
                <c:pt idx="7039">
                  <c:v>125238</c:v>
                </c:pt>
                <c:pt idx="7040">
                  <c:v>123313</c:v>
                </c:pt>
                <c:pt idx="7041">
                  <c:v>122060</c:v>
                </c:pt>
                <c:pt idx="7042">
                  <c:v>123370</c:v>
                </c:pt>
                <c:pt idx="7043">
                  <c:v>122994</c:v>
                </c:pt>
                <c:pt idx="7044">
                  <c:v>123929</c:v>
                </c:pt>
                <c:pt idx="7045">
                  <c:v>122100</c:v>
                </c:pt>
                <c:pt idx="7046">
                  <c:v>120879</c:v>
                </c:pt>
                <c:pt idx="7047">
                  <c:v>121279</c:v>
                </c:pt>
                <c:pt idx="7048">
                  <c:v>121949</c:v>
                </c:pt>
                <c:pt idx="7049">
                  <c:v>122883</c:v>
                </c:pt>
                <c:pt idx="7050">
                  <c:v>124039</c:v>
                </c:pt>
                <c:pt idx="7051">
                  <c:v>125380</c:v>
                </c:pt>
                <c:pt idx="7052">
                  <c:v>123049</c:v>
                </c:pt>
                <c:pt idx="7053">
                  <c:v>120617</c:v>
                </c:pt>
                <c:pt idx="7054">
                  <c:v>122984</c:v>
                </c:pt>
                <c:pt idx="7055">
                  <c:v>123698</c:v>
                </c:pt>
                <c:pt idx="7056">
                  <c:v>119725</c:v>
                </c:pt>
                <c:pt idx="7057">
                  <c:v>121806</c:v>
                </c:pt>
                <c:pt idx="7058">
                  <c:v>125099</c:v>
                </c:pt>
                <c:pt idx="7059">
                  <c:v>122810</c:v>
                </c:pt>
                <c:pt idx="7060">
                  <c:v>121213</c:v>
                </c:pt>
                <c:pt idx="7061">
                  <c:v>125550</c:v>
                </c:pt>
                <c:pt idx="7062">
                  <c:v>125142</c:v>
                </c:pt>
                <c:pt idx="7063">
                  <c:v>120870</c:v>
                </c:pt>
                <c:pt idx="7064">
                  <c:v>121333</c:v>
                </c:pt>
                <c:pt idx="7065">
                  <c:v>126335</c:v>
                </c:pt>
                <c:pt idx="7066">
                  <c:v>121706</c:v>
                </c:pt>
                <c:pt idx="7067">
                  <c:v>126031</c:v>
                </c:pt>
                <c:pt idx="7068">
                  <c:v>122190</c:v>
                </c:pt>
                <c:pt idx="7069">
                  <c:v>123774</c:v>
                </c:pt>
                <c:pt idx="7070">
                  <c:v>121277</c:v>
                </c:pt>
                <c:pt idx="7071">
                  <c:v>123365</c:v>
                </c:pt>
                <c:pt idx="7072">
                  <c:v>122380</c:v>
                </c:pt>
                <c:pt idx="7073">
                  <c:v>123355</c:v>
                </c:pt>
                <c:pt idx="7074">
                  <c:v>121064</c:v>
                </c:pt>
                <c:pt idx="7075">
                  <c:v>125282</c:v>
                </c:pt>
                <c:pt idx="7076">
                  <c:v>121722</c:v>
                </c:pt>
                <c:pt idx="7077">
                  <c:v>124298</c:v>
                </c:pt>
                <c:pt idx="7078">
                  <c:v>125104</c:v>
                </c:pt>
                <c:pt idx="7079">
                  <c:v>123667</c:v>
                </c:pt>
                <c:pt idx="7080">
                  <c:v>126494</c:v>
                </c:pt>
                <c:pt idx="7081">
                  <c:v>124235</c:v>
                </c:pt>
                <c:pt idx="7082">
                  <c:v>124674</c:v>
                </c:pt>
                <c:pt idx="7083">
                  <c:v>124264</c:v>
                </c:pt>
                <c:pt idx="7084">
                  <c:v>125761</c:v>
                </c:pt>
                <c:pt idx="7085">
                  <c:v>122295</c:v>
                </c:pt>
                <c:pt idx="7086">
                  <c:v>124385</c:v>
                </c:pt>
                <c:pt idx="7087">
                  <c:v>122107</c:v>
                </c:pt>
                <c:pt idx="7088">
                  <c:v>120003</c:v>
                </c:pt>
                <c:pt idx="7089">
                  <c:v>124592</c:v>
                </c:pt>
                <c:pt idx="7090">
                  <c:v>124466</c:v>
                </c:pt>
                <c:pt idx="7091">
                  <c:v>123777</c:v>
                </c:pt>
                <c:pt idx="7092">
                  <c:v>120644</c:v>
                </c:pt>
                <c:pt idx="7093">
                  <c:v>126002</c:v>
                </c:pt>
                <c:pt idx="7094">
                  <c:v>124937</c:v>
                </c:pt>
                <c:pt idx="7095">
                  <c:v>125253</c:v>
                </c:pt>
                <c:pt idx="7096">
                  <c:v>121233</c:v>
                </c:pt>
                <c:pt idx="7097">
                  <c:v>126736</c:v>
                </c:pt>
                <c:pt idx="7098">
                  <c:v>123867</c:v>
                </c:pt>
                <c:pt idx="7099">
                  <c:v>124455</c:v>
                </c:pt>
                <c:pt idx="7100">
                  <c:v>122108</c:v>
                </c:pt>
                <c:pt idx="7101">
                  <c:v>125168</c:v>
                </c:pt>
                <c:pt idx="7102">
                  <c:v>126297</c:v>
                </c:pt>
                <c:pt idx="7103">
                  <c:v>123449</c:v>
                </c:pt>
                <c:pt idx="7104">
                  <c:v>124211</c:v>
                </c:pt>
                <c:pt idx="7105">
                  <c:v>124372</c:v>
                </c:pt>
                <c:pt idx="7106">
                  <c:v>121093</c:v>
                </c:pt>
                <c:pt idx="7107">
                  <c:v>124719</c:v>
                </c:pt>
                <c:pt idx="7108">
                  <c:v>124192</c:v>
                </c:pt>
                <c:pt idx="7109">
                  <c:v>125257</c:v>
                </c:pt>
                <c:pt idx="7110">
                  <c:v>123056</c:v>
                </c:pt>
                <c:pt idx="7111">
                  <c:v>124067</c:v>
                </c:pt>
                <c:pt idx="7112">
                  <c:v>122673</c:v>
                </c:pt>
                <c:pt idx="7113">
                  <c:v>124696</c:v>
                </c:pt>
                <c:pt idx="7114">
                  <c:v>124316</c:v>
                </c:pt>
                <c:pt idx="7115">
                  <c:v>122375</c:v>
                </c:pt>
                <c:pt idx="7116">
                  <c:v>127148</c:v>
                </c:pt>
                <c:pt idx="7117">
                  <c:v>120323</c:v>
                </c:pt>
                <c:pt idx="7118">
                  <c:v>124319</c:v>
                </c:pt>
                <c:pt idx="7119">
                  <c:v>122444</c:v>
                </c:pt>
                <c:pt idx="7120">
                  <c:v>123616</c:v>
                </c:pt>
                <c:pt idx="7121">
                  <c:v>125810</c:v>
                </c:pt>
                <c:pt idx="7122">
                  <c:v>124467</c:v>
                </c:pt>
                <c:pt idx="7123">
                  <c:v>122637</c:v>
                </c:pt>
                <c:pt idx="7124">
                  <c:v>125373</c:v>
                </c:pt>
                <c:pt idx="7125">
                  <c:v>123791</c:v>
                </c:pt>
                <c:pt idx="7126">
                  <c:v>120099</c:v>
                </c:pt>
                <c:pt idx="7127">
                  <c:v>123849</c:v>
                </c:pt>
                <c:pt idx="7128">
                  <c:v>121835</c:v>
                </c:pt>
                <c:pt idx="7129">
                  <c:v>125115</c:v>
                </c:pt>
                <c:pt idx="7130">
                  <c:v>122668</c:v>
                </c:pt>
                <c:pt idx="7131">
                  <c:v>123643</c:v>
                </c:pt>
                <c:pt idx="7132">
                  <c:v>124647</c:v>
                </c:pt>
                <c:pt idx="7133">
                  <c:v>122229</c:v>
                </c:pt>
                <c:pt idx="7134">
                  <c:v>122272</c:v>
                </c:pt>
                <c:pt idx="7135">
                  <c:v>124328</c:v>
                </c:pt>
                <c:pt idx="7136">
                  <c:v>122605</c:v>
                </c:pt>
                <c:pt idx="7137">
                  <c:v>125202</c:v>
                </c:pt>
                <c:pt idx="7138">
                  <c:v>123430</c:v>
                </c:pt>
                <c:pt idx="7139">
                  <c:v>122223</c:v>
                </c:pt>
                <c:pt idx="7140">
                  <c:v>123191</c:v>
                </c:pt>
                <c:pt idx="7141">
                  <c:v>124689</c:v>
                </c:pt>
                <c:pt idx="7142">
                  <c:v>124158</c:v>
                </c:pt>
                <c:pt idx="7143">
                  <c:v>124407</c:v>
                </c:pt>
                <c:pt idx="7144">
                  <c:v>126153</c:v>
                </c:pt>
                <c:pt idx="7145">
                  <c:v>121690</c:v>
                </c:pt>
                <c:pt idx="7146">
                  <c:v>121203</c:v>
                </c:pt>
                <c:pt idx="7147">
                  <c:v>125335</c:v>
                </c:pt>
                <c:pt idx="7148">
                  <c:v>121762</c:v>
                </c:pt>
                <c:pt idx="7149">
                  <c:v>125809</c:v>
                </c:pt>
                <c:pt idx="7150">
                  <c:v>121179</c:v>
                </c:pt>
                <c:pt idx="7151">
                  <c:v>123722</c:v>
                </c:pt>
                <c:pt idx="7152">
                  <c:v>123566</c:v>
                </c:pt>
                <c:pt idx="7153">
                  <c:v>119256</c:v>
                </c:pt>
                <c:pt idx="7154">
                  <c:v>123823</c:v>
                </c:pt>
                <c:pt idx="7155">
                  <c:v>123223</c:v>
                </c:pt>
                <c:pt idx="7156">
                  <c:v>119888</c:v>
                </c:pt>
                <c:pt idx="7157">
                  <c:v>122453</c:v>
                </c:pt>
                <c:pt idx="7158">
                  <c:v>121200</c:v>
                </c:pt>
                <c:pt idx="7159">
                  <c:v>122133</c:v>
                </c:pt>
                <c:pt idx="7160">
                  <c:v>119684</c:v>
                </c:pt>
                <c:pt idx="7161">
                  <c:v>124320</c:v>
                </c:pt>
                <c:pt idx="7162">
                  <c:v>124615</c:v>
                </c:pt>
                <c:pt idx="7163">
                  <c:v>126397</c:v>
                </c:pt>
                <c:pt idx="7164">
                  <c:v>124233</c:v>
                </c:pt>
                <c:pt idx="7165">
                  <c:v>122931</c:v>
                </c:pt>
                <c:pt idx="7166">
                  <c:v>120982</c:v>
                </c:pt>
                <c:pt idx="7167">
                  <c:v>119889</c:v>
                </c:pt>
                <c:pt idx="7168">
                  <c:v>125926</c:v>
                </c:pt>
                <c:pt idx="7169">
                  <c:v>118967</c:v>
                </c:pt>
                <c:pt idx="7170">
                  <c:v>125113</c:v>
                </c:pt>
                <c:pt idx="7171">
                  <c:v>122856</c:v>
                </c:pt>
                <c:pt idx="7172">
                  <c:v>119809</c:v>
                </c:pt>
                <c:pt idx="7173">
                  <c:v>126320</c:v>
                </c:pt>
                <c:pt idx="7174">
                  <c:v>125340</c:v>
                </c:pt>
                <c:pt idx="7175">
                  <c:v>123932</c:v>
                </c:pt>
                <c:pt idx="7176">
                  <c:v>124712</c:v>
                </c:pt>
                <c:pt idx="7177">
                  <c:v>123089</c:v>
                </c:pt>
                <c:pt idx="7178">
                  <c:v>123279</c:v>
                </c:pt>
                <c:pt idx="7179">
                  <c:v>120230</c:v>
                </c:pt>
                <c:pt idx="7180">
                  <c:v>121759</c:v>
                </c:pt>
                <c:pt idx="7181">
                  <c:v>124229</c:v>
                </c:pt>
                <c:pt idx="7182">
                  <c:v>125073</c:v>
                </c:pt>
                <c:pt idx="7183">
                  <c:v>124520</c:v>
                </c:pt>
                <c:pt idx="7184">
                  <c:v>121010</c:v>
                </c:pt>
                <c:pt idx="7185">
                  <c:v>121461</c:v>
                </c:pt>
                <c:pt idx="7186">
                  <c:v>124690</c:v>
                </c:pt>
                <c:pt idx="7187">
                  <c:v>124367</c:v>
                </c:pt>
                <c:pt idx="7188">
                  <c:v>123113</c:v>
                </c:pt>
                <c:pt idx="7189">
                  <c:v>121620</c:v>
                </c:pt>
                <c:pt idx="7190">
                  <c:v>121703</c:v>
                </c:pt>
                <c:pt idx="7191">
                  <c:v>121732</c:v>
                </c:pt>
                <c:pt idx="7192">
                  <c:v>125554</c:v>
                </c:pt>
                <c:pt idx="7193">
                  <c:v>121650</c:v>
                </c:pt>
                <c:pt idx="7194">
                  <c:v>123478</c:v>
                </c:pt>
                <c:pt idx="7195">
                  <c:v>122533</c:v>
                </c:pt>
                <c:pt idx="7196">
                  <c:v>123090</c:v>
                </c:pt>
                <c:pt idx="7197">
                  <c:v>121855</c:v>
                </c:pt>
                <c:pt idx="7198">
                  <c:v>125584</c:v>
                </c:pt>
                <c:pt idx="7199">
                  <c:v>124102</c:v>
                </c:pt>
                <c:pt idx="7200">
                  <c:v>123861</c:v>
                </c:pt>
                <c:pt idx="7201">
                  <c:v>122400</c:v>
                </c:pt>
                <c:pt idx="7202">
                  <c:v>120389</c:v>
                </c:pt>
                <c:pt idx="7203">
                  <c:v>119795</c:v>
                </c:pt>
                <c:pt idx="7204">
                  <c:v>123263</c:v>
                </c:pt>
                <c:pt idx="7205">
                  <c:v>123633</c:v>
                </c:pt>
                <c:pt idx="7206">
                  <c:v>121561</c:v>
                </c:pt>
                <c:pt idx="7207">
                  <c:v>123432</c:v>
                </c:pt>
                <c:pt idx="7208">
                  <c:v>123488</c:v>
                </c:pt>
                <c:pt idx="7209">
                  <c:v>123848</c:v>
                </c:pt>
                <c:pt idx="7210">
                  <c:v>124900</c:v>
                </c:pt>
                <c:pt idx="7211">
                  <c:v>123037</c:v>
                </c:pt>
                <c:pt idx="7212">
                  <c:v>126076</c:v>
                </c:pt>
                <c:pt idx="7213">
                  <c:v>126094</c:v>
                </c:pt>
                <c:pt idx="7214">
                  <c:v>122982</c:v>
                </c:pt>
                <c:pt idx="7215">
                  <c:v>126820</c:v>
                </c:pt>
                <c:pt idx="7216">
                  <c:v>121125</c:v>
                </c:pt>
                <c:pt idx="7217">
                  <c:v>122445</c:v>
                </c:pt>
                <c:pt idx="7218">
                  <c:v>123578</c:v>
                </c:pt>
                <c:pt idx="7219">
                  <c:v>122899</c:v>
                </c:pt>
                <c:pt idx="7220">
                  <c:v>123350</c:v>
                </c:pt>
                <c:pt idx="7221">
                  <c:v>122943</c:v>
                </c:pt>
                <c:pt idx="7222">
                  <c:v>121142</c:v>
                </c:pt>
                <c:pt idx="7223">
                  <c:v>120775</c:v>
                </c:pt>
                <c:pt idx="7224">
                  <c:v>124210</c:v>
                </c:pt>
                <c:pt idx="7225">
                  <c:v>123697</c:v>
                </c:pt>
                <c:pt idx="7226">
                  <c:v>123862</c:v>
                </c:pt>
                <c:pt idx="7227">
                  <c:v>123693</c:v>
                </c:pt>
                <c:pt idx="7228">
                  <c:v>124444</c:v>
                </c:pt>
                <c:pt idx="7229">
                  <c:v>124369</c:v>
                </c:pt>
                <c:pt idx="7230">
                  <c:v>122816</c:v>
                </c:pt>
                <c:pt idx="7231">
                  <c:v>125914</c:v>
                </c:pt>
                <c:pt idx="7232">
                  <c:v>122418</c:v>
                </c:pt>
                <c:pt idx="7233">
                  <c:v>124806</c:v>
                </c:pt>
                <c:pt idx="7234">
                  <c:v>121656</c:v>
                </c:pt>
                <c:pt idx="7235">
                  <c:v>126004</c:v>
                </c:pt>
                <c:pt idx="7236">
                  <c:v>121057</c:v>
                </c:pt>
                <c:pt idx="7237">
                  <c:v>124988</c:v>
                </c:pt>
                <c:pt idx="7238">
                  <c:v>123270</c:v>
                </c:pt>
                <c:pt idx="7239">
                  <c:v>117055</c:v>
                </c:pt>
                <c:pt idx="7240">
                  <c:v>122266</c:v>
                </c:pt>
                <c:pt idx="7241">
                  <c:v>122790</c:v>
                </c:pt>
                <c:pt idx="7242">
                  <c:v>123036</c:v>
                </c:pt>
                <c:pt idx="7243">
                  <c:v>121058</c:v>
                </c:pt>
                <c:pt idx="7244">
                  <c:v>122666</c:v>
                </c:pt>
                <c:pt idx="7245">
                  <c:v>121603</c:v>
                </c:pt>
                <c:pt idx="7246">
                  <c:v>125117</c:v>
                </c:pt>
                <c:pt idx="7247">
                  <c:v>123007</c:v>
                </c:pt>
                <c:pt idx="7248">
                  <c:v>120960</c:v>
                </c:pt>
                <c:pt idx="7249">
                  <c:v>123780</c:v>
                </c:pt>
                <c:pt idx="7250">
                  <c:v>123730</c:v>
                </c:pt>
                <c:pt idx="7251">
                  <c:v>120911</c:v>
                </c:pt>
                <c:pt idx="7252">
                  <c:v>120142</c:v>
                </c:pt>
                <c:pt idx="7253">
                  <c:v>123431</c:v>
                </c:pt>
                <c:pt idx="7254">
                  <c:v>122606</c:v>
                </c:pt>
                <c:pt idx="7255">
                  <c:v>121984</c:v>
                </c:pt>
                <c:pt idx="7256">
                  <c:v>121566</c:v>
                </c:pt>
                <c:pt idx="7257">
                  <c:v>125739</c:v>
                </c:pt>
                <c:pt idx="7258">
                  <c:v>122253</c:v>
                </c:pt>
                <c:pt idx="7259">
                  <c:v>125762</c:v>
                </c:pt>
                <c:pt idx="7260">
                  <c:v>117218</c:v>
                </c:pt>
                <c:pt idx="7261">
                  <c:v>124765</c:v>
                </c:pt>
                <c:pt idx="7262">
                  <c:v>121225</c:v>
                </c:pt>
                <c:pt idx="7263">
                  <c:v>126067</c:v>
                </c:pt>
                <c:pt idx="7264">
                  <c:v>127616</c:v>
                </c:pt>
                <c:pt idx="7265">
                  <c:v>119870</c:v>
                </c:pt>
                <c:pt idx="7266">
                  <c:v>125594</c:v>
                </c:pt>
                <c:pt idx="7267">
                  <c:v>120939</c:v>
                </c:pt>
                <c:pt idx="7268">
                  <c:v>124816</c:v>
                </c:pt>
                <c:pt idx="7269">
                  <c:v>124863</c:v>
                </c:pt>
                <c:pt idx="7270">
                  <c:v>120880</c:v>
                </c:pt>
                <c:pt idx="7271">
                  <c:v>124253</c:v>
                </c:pt>
                <c:pt idx="7272">
                  <c:v>120930</c:v>
                </c:pt>
                <c:pt idx="7273">
                  <c:v>124447</c:v>
                </c:pt>
                <c:pt idx="7274">
                  <c:v>126822</c:v>
                </c:pt>
                <c:pt idx="7275">
                  <c:v>121679</c:v>
                </c:pt>
                <c:pt idx="7276">
                  <c:v>121592</c:v>
                </c:pt>
                <c:pt idx="7277">
                  <c:v>122421</c:v>
                </c:pt>
                <c:pt idx="7278">
                  <c:v>123833</c:v>
                </c:pt>
                <c:pt idx="7279">
                  <c:v>123843</c:v>
                </c:pt>
                <c:pt idx="7280">
                  <c:v>123071</c:v>
                </c:pt>
                <c:pt idx="7281">
                  <c:v>122636</c:v>
                </c:pt>
                <c:pt idx="7282">
                  <c:v>121237</c:v>
                </c:pt>
                <c:pt idx="7283">
                  <c:v>122225</c:v>
                </c:pt>
                <c:pt idx="7284">
                  <c:v>125847</c:v>
                </c:pt>
                <c:pt idx="7285">
                  <c:v>121309</c:v>
                </c:pt>
                <c:pt idx="7286">
                  <c:v>121731</c:v>
                </c:pt>
                <c:pt idx="7287">
                  <c:v>121643</c:v>
                </c:pt>
                <c:pt idx="7288">
                  <c:v>121277</c:v>
                </c:pt>
                <c:pt idx="7289">
                  <c:v>123799</c:v>
                </c:pt>
                <c:pt idx="7290">
                  <c:v>124360</c:v>
                </c:pt>
                <c:pt idx="7291">
                  <c:v>123160</c:v>
                </c:pt>
                <c:pt idx="7292">
                  <c:v>120304</c:v>
                </c:pt>
                <c:pt idx="7293">
                  <c:v>123169</c:v>
                </c:pt>
                <c:pt idx="7294">
                  <c:v>120833</c:v>
                </c:pt>
                <c:pt idx="7295">
                  <c:v>124838</c:v>
                </c:pt>
                <c:pt idx="7296">
                  <c:v>125122</c:v>
                </c:pt>
                <c:pt idx="7297">
                  <c:v>121675</c:v>
                </c:pt>
                <c:pt idx="7298">
                  <c:v>122119</c:v>
                </c:pt>
                <c:pt idx="7299">
                  <c:v>121038</c:v>
                </c:pt>
                <c:pt idx="7300">
                  <c:v>121399</c:v>
                </c:pt>
                <c:pt idx="7301">
                  <c:v>124728</c:v>
                </c:pt>
                <c:pt idx="7302">
                  <c:v>120795</c:v>
                </c:pt>
                <c:pt idx="7303">
                  <c:v>123894</c:v>
                </c:pt>
                <c:pt idx="7304">
                  <c:v>126118</c:v>
                </c:pt>
                <c:pt idx="7305">
                  <c:v>123747</c:v>
                </c:pt>
                <c:pt idx="7306">
                  <c:v>123557</c:v>
                </c:pt>
                <c:pt idx="7307">
                  <c:v>123058</c:v>
                </c:pt>
                <c:pt idx="7308">
                  <c:v>126056</c:v>
                </c:pt>
                <c:pt idx="7309">
                  <c:v>121192</c:v>
                </c:pt>
                <c:pt idx="7310">
                  <c:v>124809</c:v>
                </c:pt>
                <c:pt idx="7311">
                  <c:v>120728</c:v>
                </c:pt>
                <c:pt idx="7312">
                  <c:v>124566</c:v>
                </c:pt>
                <c:pt idx="7313">
                  <c:v>122932</c:v>
                </c:pt>
                <c:pt idx="7314">
                  <c:v>121886</c:v>
                </c:pt>
                <c:pt idx="7315">
                  <c:v>124251</c:v>
                </c:pt>
                <c:pt idx="7316">
                  <c:v>121527</c:v>
                </c:pt>
                <c:pt idx="7317">
                  <c:v>124119</c:v>
                </c:pt>
                <c:pt idx="7318">
                  <c:v>122743</c:v>
                </c:pt>
                <c:pt idx="7319">
                  <c:v>127551</c:v>
                </c:pt>
                <c:pt idx="7320">
                  <c:v>120688</c:v>
                </c:pt>
                <c:pt idx="7321">
                  <c:v>124048</c:v>
                </c:pt>
                <c:pt idx="7322">
                  <c:v>120632</c:v>
                </c:pt>
                <c:pt idx="7323">
                  <c:v>124416</c:v>
                </c:pt>
                <c:pt idx="7324">
                  <c:v>124225</c:v>
                </c:pt>
                <c:pt idx="7325">
                  <c:v>122822</c:v>
                </c:pt>
                <c:pt idx="7326">
                  <c:v>123107</c:v>
                </c:pt>
                <c:pt idx="7327">
                  <c:v>122446</c:v>
                </c:pt>
                <c:pt idx="7328">
                  <c:v>123059</c:v>
                </c:pt>
                <c:pt idx="7329">
                  <c:v>120976</c:v>
                </c:pt>
                <c:pt idx="7330">
                  <c:v>122044</c:v>
                </c:pt>
                <c:pt idx="7331">
                  <c:v>124455</c:v>
                </c:pt>
                <c:pt idx="7332">
                  <c:v>122488</c:v>
                </c:pt>
                <c:pt idx="7333">
                  <c:v>123269</c:v>
                </c:pt>
                <c:pt idx="7334">
                  <c:v>122629</c:v>
                </c:pt>
                <c:pt idx="7335">
                  <c:v>124752</c:v>
                </c:pt>
                <c:pt idx="7336">
                  <c:v>124605</c:v>
                </c:pt>
                <c:pt idx="7337">
                  <c:v>124790</c:v>
                </c:pt>
                <c:pt idx="7338">
                  <c:v>124185</c:v>
                </c:pt>
                <c:pt idx="7339">
                  <c:v>121845</c:v>
                </c:pt>
                <c:pt idx="7340">
                  <c:v>123955</c:v>
                </c:pt>
                <c:pt idx="7341">
                  <c:v>119840</c:v>
                </c:pt>
                <c:pt idx="7342">
                  <c:v>124849</c:v>
                </c:pt>
                <c:pt idx="7343">
                  <c:v>125427</c:v>
                </c:pt>
                <c:pt idx="7344">
                  <c:v>124229</c:v>
                </c:pt>
                <c:pt idx="7345">
                  <c:v>124379</c:v>
                </c:pt>
                <c:pt idx="7346">
                  <c:v>124904</c:v>
                </c:pt>
                <c:pt idx="7347">
                  <c:v>121446</c:v>
                </c:pt>
                <c:pt idx="7348">
                  <c:v>127163</c:v>
                </c:pt>
                <c:pt idx="7349">
                  <c:v>120940</c:v>
                </c:pt>
                <c:pt idx="7350">
                  <c:v>126017</c:v>
                </c:pt>
                <c:pt idx="7351">
                  <c:v>122729</c:v>
                </c:pt>
                <c:pt idx="7352">
                  <c:v>123156</c:v>
                </c:pt>
                <c:pt idx="7353">
                  <c:v>122928</c:v>
                </c:pt>
                <c:pt idx="7354">
                  <c:v>119007</c:v>
                </c:pt>
                <c:pt idx="7355">
                  <c:v>123245</c:v>
                </c:pt>
                <c:pt idx="7356">
                  <c:v>122489</c:v>
                </c:pt>
                <c:pt idx="7357">
                  <c:v>120727</c:v>
                </c:pt>
                <c:pt idx="7358">
                  <c:v>122510</c:v>
                </c:pt>
                <c:pt idx="7359">
                  <c:v>125863</c:v>
                </c:pt>
                <c:pt idx="7360">
                  <c:v>122165</c:v>
                </c:pt>
                <c:pt idx="7361">
                  <c:v>125327</c:v>
                </c:pt>
                <c:pt idx="7362">
                  <c:v>123031</c:v>
                </c:pt>
                <c:pt idx="7363">
                  <c:v>118312</c:v>
                </c:pt>
                <c:pt idx="7364">
                  <c:v>120233</c:v>
                </c:pt>
                <c:pt idx="7365">
                  <c:v>119549</c:v>
                </c:pt>
                <c:pt idx="7366">
                  <c:v>124375</c:v>
                </c:pt>
                <c:pt idx="7367">
                  <c:v>120160</c:v>
                </c:pt>
                <c:pt idx="7368">
                  <c:v>125445</c:v>
                </c:pt>
                <c:pt idx="7369">
                  <c:v>124391</c:v>
                </c:pt>
                <c:pt idx="7370">
                  <c:v>122296</c:v>
                </c:pt>
                <c:pt idx="7371">
                  <c:v>123319</c:v>
                </c:pt>
                <c:pt idx="7372">
                  <c:v>119982</c:v>
                </c:pt>
                <c:pt idx="7373">
                  <c:v>121584</c:v>
                </c:pt>
                <c:pt idx="7374">
                  <c:v>123219</c:v>
                </c:pt>
                <c:pt idx="7375">
                  <c:v>120175</c:v>
                </c:pt>
                <c:pt idx="7376">
                  <c:v>120894</c:v>
                </c:pt>
                <c:pt idx="7377">
                  <c:v>123594</c:v>
                </c:pt>
                <c:pt idx="7378">
                  <c:v>124081</c:v>
                </c:pt>
                <c:pt idx="7379">
                  <c:v>124047</c:v>
                </c:pt>
                <c:pt idx="7380">
                  <c:v>124955</c:v>
                </c:pt>
                <c:pt idx="7381">
                  <c:v>126190</c:v>
                </c:pt>
                <c:pt idx="7382">
                  <c:v>122636</c:v>
                </c:pt>
                <c:pt idx="7383">
                  <c:v>122467</c:v>
                </c:pt>
                <c:pt idx="7384">
                  <c:v>123530</c:v>
                </c:pt>
                <c:pt idx="7385">
                  <c:v>123922</c:v>
                </c:pt>
                <c:pt idx="7386">
                  <c:v>120929</c:v>
                </c:pt>
                <c:pt idx="7387">
                  <c:v>126127</c:v>
                </c:pt>
                <c:pt idx="7388">
                  <c:v>123823</c:v>
                </c:pt>
                <c:pt idx="7389">
                  <c:v>126478</c:v>
                </c:pt>
                <c:pt idx="7390">
                  <c:v>121400</c:v>
                </c:pt>
                <c:pt idx="7391">
                  <c:v>123006</c:v>
                </c:pt>
                <c:pt idx="7392">
                  <c:v>122238</c:v>
                </c:pt>
                <c:pt idx="7393">
                  <c:v>122630</c:v>
                </c:pt>
                <c:pt idx="7394">
                  <c:v>123603</c:v>
                </c:pt>
                <c:pt idx="7395">
                  <c:v>123780</c:v>
                </c:pt>
                <c:pt idx="7396">
                  <c:v>121911</c:v>
                </c:pt>
                <c:pt idx="7397">
                  <c:v>124760</c:v>
                </c:pt>
                <c:pt idx="7398">
                  <c:v>125196</c:v>
                </c:pt>
                <c:pt idx="7399">
                  <c:v>128021</c:v>
                </c:pt>
                <c:pt idx="7400">
                  <c:v>124218</c:v>
                </c:pt>
                <c:pt idx="7401">
                  <c:v>124542</c:v>
                </c:pt>
                <c:pt idx="7402">
                  <c:v>122726</c:v>
                </c:pt>
                <c:pt idx="7403">
                  <c:v>120523</c:v>
                </c:pt>
                <c:pt idx="7404">
                  <c:v>122929</c:v>
                </c:pt>
                <c:pt idx="7405">
                  <c:v>121919</c:v>
                </c:pt>
                <c:pt idx="7406">
                  <c:v>122185</c:v>
                </c:pt>
                <c:pt idx="7407">
                  <c:v>121305</c:v>
                </c:pt>
                <c:pt idx="7408">
                  <c:v>126385</c:v>
                </c:pt>
                <c:pt idx="7409">
                  <c:v>123307</c:v>
                </c:pt>
                <c:pt idx="7410">
                  <c:v>123388</c:v>
                </c:pt>
                <c:pt idx="7411">
                  <c:v>123985</c:v>
                </c:pt>
                <c:pt idx="7412">
                  <c:v>121490</c:v>
                </c:pt>
                <c:pt idx="7413">
                  <c:v>123268</c:v>
                </c:pt>
                <c:pt idx="7414">
                  <c:v>120935</c:v>
                </c:pt>
                <c:pt idx="7415">
                  <c:v>120615</c:v>
                </c:pt>
                <c:pt idx="7416">
                  <c:v>120665</c:v>
                </c:pt>
                <c:pt idx="7417">
                  <c:v>122710</c:v>
                </c:pt>
                <c:pt idx="7418">
                  <c:v>123364</c:v>
                </c:pt>
                <c:pt idx="7419">
                  <c:v>123704</c:v>
                </c:pt>
                <c:pt idx="7420">
                  <c:v>122359</c:v>
                </c:pt>
                <c:pt idx="7421">
                  <c:v>120209</c:v>
                </c:pt>
                <c:pt idx="7422">
                  <c:v>125584</c:v>
                </c:pt>
                <c:pt idx="7423">
                  <c:v>122507</c:v>
                </c:pt>
                <c:pt idx="7424">
                  <c:v>121447</c:v>
                </c:pt>
                <c:pt idx="7425">
                  <c:v>123189</c:v>
                </c:pt>
                <c:pt idx="7426">
                  <c:v>120948</c:v>
                </c:pt>
                <c:pt idx="7427">
                  <c:v>126940</c:v>
                </c:pt>
                <c:pt idx="7428">
                  <c:v>124326</c:v>
                </c:pt>
                <c:pt idx="7429">
                  <c:v>122185</c:v>
                </c:pt>
                <c:pt idx="7430">
                  <c:v>122635</c:v>
                </c:pt>
                <c:pt idx="7431">
                  <c:v>121187</c:v>
                </c:pt>
                <c:pt idx="7432">
                  <c:v>123853</c:v>
                </c:pt>
                <c:pt idx="7433">
                  <c:v>127923</c:v>
                </c:pt>
                <c:pt idx="7434">
                  <c:v>124898</c:v>
                </c:pt>
                <c:pt idx="7435">
                  <c:v>122570</c:v>
                </c:pt>
                <c:pt idx="7436">
                  <c:v>123189</c:v>
                </c:pt>
                <c:pt idx="7437">
                  <c:v>120957</c:v>
                </c:pt>
                <c:pt idx="7438">
                  <c:v>124011</c:v>
                </c:pt>
                <c:pt idx="7439">
                  <c:v>122049</c:v>
                </c:pt>
                <c:pt idx="7440">
                  <c:v>123375</c:v>
                </c:pt>
                <c:pt idx="7441">
                  <c:v>122779</c:v>
                </c:pt>
                <c:pt idx="7442">
                  <c:v>125703</c:v>
                </c:pt>
                <c:pt idx="7443">
                  <c:v>124113</c:v>
                </c:pt>
                <c:pt idx="7444">
                  <c:v>119413</c:v>
                </c:pt>
                <c:pt idx="7445">
                  <c:v>126229</c:v>
                </c:pt>
                <c:pt idx="7446">
                  <c:v>125316</c:v>
                </c:pt>
                <c:pt idx="7447">
                  <c:v>122467</c:v>
                </c:pt>
                <c:pt idx="7448">
                  <c:v>123052</c:v>
                </c:pt>
                <c:pt idx="7449">
                  <c:v>120353</c:v>
                </c:pt>
                <c:pt idx="7450">
                  <c:v>123578</c:v>
                </c:pt>
                <c:pt idx="7451">
                  <c:v>127441</c:v>
                </c:pt>
                <c:pt idx="7452">
                  <c:v>126758</c:v>
                </c:pt>
                <c:pt idx="7453">
                  <c:v>121893</c:v>
                </c:pt>
                <c:pt idx="7454">
                  <c:v>120727</c:v>
                </c:pt>
                <c:pt idx="7455">
                  <c:v>122976</c:v>
                </c:pt>
                <c:pt idx="7456">
                  <c:v>119404</c:v>
                </c:pt>
                <c:pt idx="7457">
                  <c:v>121905</c:v>
                </c:pt>
                <c:pt idx="7458">
                  <c:v>123071</c:v>
                </c:pt>
                <c:pt idx="7459">
                  <c:v>125141</c:v>
                </c:pt>
                <c:pt idx="7460">
                  <c:v>122122</c:v>
                </c:pt>
                <c:pt idx="7461">
                  <c:v>123220</c:v>
                </c:pt>
                <c:pt idx="7462">
                  <c:v>124927</c:v>
                </c:pt>
                <c:pt idx="7463">
                  <c:v>120385</c:v>
                </c:pt>
                <c:pt idx="7464">
                  <c:v>121726</c:v>
                </c:pt>
                <c:pt idx="7465">
                  <c:v>121454</c:v>
                </c:pt>
                <c:pt idx="7466">
                  <c:v>123230</c:v>
                </c:pt>
                <c:pt idx="7467">
                  <c:v>124665</c:v>
                </c:pt>
                <c:pt idx="7468">
                  <c:v>121084</c:v>
                </c:pt>
                <c:pt idx="7469">
                  <c:v>124610</c:v>
                </c:pt>
                <c:pt idx="7470">
                  <c:v>122393</c:v>
                </c:pt>
                <c:pt idx="7471">
                  <c:v>121749</c:v>
                </c:pt>
                <c:pt idx="7472">
                  <c:v>120710</c:v>
                </c:pt>
                <c:pt idx="7473">
                  <c:v>123256</c:v>
                </c:pt>
                <c:pt idx="7474">
                  <c:v>123760</c:v>
                </c:pt>
                <c:pt idx="7475">
                  <c:v>123808</c:v>
                </c:pt>
                <c:pt idx="7476">
                  <c:v>121593</c:v>
                </c:pt>
                <c:pt idx="7477">
                  <c:v>121192</c:v>
                </c:pt>
                <c:pt idx="7478">
                  <c:v>122161</c:v>
                </c:pt>
                <c:pt idx="7479">
                  <c:v>125818</c:v>
                </c:pt>
                <c:pt idx="7480">
                  <c:v>123851</c:v>
                </c:pt>
                <c:pt idx="7481">
                  <c:v>125091</c:v>
                </c:pt>
                <c:pt idx="7482">
                  <c:v>125948</c:v>
                </c:pt>
                <c:pt idx="7483">
                  <c:v>120662</c:v>
                </c:pt>
                <c:pt idx="7484">
                  <c:v>122970</c:v>
                </c:pt>
                <c:pt idx="7485">
                  <c:v>125403</c:v>
                </c:pt>
                <c:pt idx="7486">
                  <c:v>124078</c:v>
                </c:pt>
                <c:pt idx="7487">
                  <c:v>121593</c:v>
                </c:pt>
                <c:pt idx="7488">
                  <c:v>121465</c:v>
                </c:pt>
                <c:pt idx="7489">
                  <c:v>124824</c:v>
                </c:pt>
                <c:pt idx="7490">
                  <c:v>124296</c:v>
                </c:pt>
                <c:pt idx="7491">
                  <c:v>124724</c:v>
                </c:pt>
                <c:pt idx="7492">
                  <c:v>118072</c:v>
                </c:pt>
                <c:pt idx="7493">
                  <c:v>121389</c:v>
                </c:pt>
                <c:pt idx="7494">
                  <c:v>122562</c:v>
                </c:pt>
                <c:pt idx="7495">
                  <c:v>126060</c:v>
                </c:pt>
                <c:pt idx="7496">
                  <c:v>123342</c:v>
                </c:pt>
                <c:pt idx="7497">
                  <c:v>124933</c:v>
                </c:pt>
                <c:pt idx="7498">
                  <c:v>121627</c:v>
                </c:pt>
                <c:pt idx="7499">
                  <c:v>124075</c:v>
                </c:pt>
                <c:pt idx="7500">
                  <c:v>120834</c:v>
                </c:pt>
                <c:pt idx="7501">
                  <c:v>119706</c:v>
                </c:pt>
                <c:pt idx="7502">
                  <c:v>123337</c:v>
                </c:pt>
                <c:pt idx="7503">
                  <c:v>125106</c:v>
                </c:pt>
                <c:pt idx="7504">
                  <c:v>127540</c:v>
                </c:pt>
                <c:pt idx="7505">
                  <c:v>124694</c:v>
                </c:pt>
                <c:pt idx="7506">
                  <c:v>121904</c:v>
                </c:pt>
                <c:pt idx="7507">
                  <c:v>125843</c:v>
                </c:pt>
                <c:pt idx="7508">
                  <c:v>124119</c:v>
                </c:pt>
                <c:pt idx="7509">
                  <c:v>123108</c:v>
                </c:pt>
                <c:pt idx="7510">
                  <c:v>123591</c:v>
                </c:pt>
                <c:pt idx="7511">
                  <c:v>126861</c:v>
                </c:pt>
                <c:pt idx="7512">
                  <c:v>123153</c:v>
                </c:pt>
                <c:pt idx="7513">
                  <c:v>126469</c:v>
                </c:pt>
                <c:pt idx="7514">
                  <c:v>126902</c:v>
                </c:pt>
                <c:pt idx="7515">
                  <c:v>126069</c:v>
                </c:pt>
                <c:pt idx="7516">
                  <c:v>124841</c:v>
                </c:pt>
                <c:pt idx="7517">
                  <c:v>123768</c:v>
                </c:pt>
                <c:pt idx="7518">
                  <c:v>124982</c:v>
                </c:pt>
                <c:pt idx="7519">
                  <c:v>123673</c:v>
                </c:pt>
                <c:pt idx="7520">
                  <c:v>124122</c:v>
                </c:pt>
                <c:pt idx="7521">
                  <c:v>127941</c:v>
                </c:pt>
                <c:pt idx="7522">
                  <c:v>124355</c:v>
                </c:pt>
                <c:pt idx="7523">
                  <c:v>123341</c:v>
                </c:pt>
                <c:pt idx="7524">
                  <c:v>123666</c:v>
                </c:pt>
                <c:pt idx="7525">
                  <c:v>125935</c:v>
                </c:pt>
                <c:pt idx="7526">
                  <c:v>127749</c:v>
                </c:pt>
                <c:pt idx="7527">
                  <c:v>123858</c:v>
                </c:pt>
                <c:pt idx="7528">
                  <c:v>122047</c:v>
                </c:pt>
                <c:pt idx="7529">
                  <c:v>124848</c:v>
                </c:pt>
                <c:pt idx="7530">
                  <c:v>126176</c:v>
                </c:pt>
                <c:pt idx="7531">
                  <c:v>122634</c:v>
                </c:pt>
                <c:pt idx="7532">
                  <c:v>124449</c:v>
                </c:pt>
                <c:pt idx="7533">
                  <c:v>120997</c:v>
                </c:pt>
                <c:pt idx="7534">
                  <c:v>123481</c:v>
                </c:pt>
                <c:pt idx="7535">
                  <c:v>124862</c:v>
                </c:pt>
                <c:pt idx="7536">
                  <c:v>122169</c:v>
                </c:pt>
                <c:pt idx="7537">
                  <c:v>124074</c:v>
                </c:pt>
                <c:pt idx="7538">
                  <c:v>121750</c:v>
                </c:pt>
                <c:pt idx="7539">
                  <c:v>122960</c:v>
                </c:pt>
                <c:pt idx="7540">
                  <c:v>122164</c:v>
                </c:pt>
                <c:pt idx="7541">
                  <c:v>124360</c:v>
                </c:pt>
                <c:pt idx="7542">
                  <c:v>125159</c:v>
                </c:pt>
                <c:pt idx="7543">
                  <c:v>123593</c:v>
                </c:pt>
                <c:pt idx="7544">
                  <c:v>124195</c:v>
                </c:pt>
                <c:pt idx="7545">
                  <c:v>120301</c:v>
                </c:pt>
                <c:pt idx="7546">
                  <c:v>123028</c:v>
                </c:pt>
                <c:pt idx="7547">
                  <c:v>124237</c:v>
                </c:pt>
                <c:pt idx="7548">
                  <c:v>124388</c:v>
                </c:pt>
                <c:pt idx="7549">
                  <c:v>125691</c:v>
                </c:pt>
                <c:pt idx="7550">
                  <c:v>124362</c:v>
                </c:pt>
                <c:pt idx="7551">
                  <c:v>122833</c:v>
                </c:pt>
                <c:pt idx="7552">
                  <c:v>126423</c:v>
                </c:pt>
                <c:pt idx="7553">
                  <c:v>122840</c:v>
                </c:pt>
                <c:pt idx="7554">
                  <c:v>123641</c:v>
                </c:pt>
                <c:pt idx="7555">
                  <c:v>119105</c:v>
                </c:pt>
                <c:pt idx="7556">
                  <c:v>123312</c:v>
                </c:pt>
                <c:pt idx="7557">
                  <c:v>128897</c:v>
                </c:pt>
                <c:pt idx="7558">
                  <c:v>125914</c:v>
                </c:pt>
                <c:pt idx="7559">
                  <c:v>120020</c:v>
                </c:pt>
                <c:pt idx="7560">
                  <c:v>123343</c:v>
                </c:pt>
                <c:pt idx="7561">
                  <c:v>122585</c:v>
                </c:pt>
                <c:pt idx="7562">
                  <c:v>123429</c:v>
                </c:pt>
                <c:pt idx="7563">
                  <c:v>126356</c:v>
                </c:pt>
                <c:pt idx="7564">
                  <c:v>124495</c:v>
                </c:pt>
                <c:pt idx="7565">
                  <c:v>125137</c:v>
                </c:pt>
                <c:pt idx="7566">
                  <c:v>122003</c:v>
                </c:pt>
                <c:pt idx="7567">
                  <c:v>122604</c:v>
                </c:pt>
                <c:pt idx="7568">
                  <c:v>125694</c:v>
                </c:pt>
                <c:pt idx="7569">
                  <c:v>123297</c:v>
                </c:pt>
                <c:pt idx="7570">
                  <c:v>123638</c:v>
                </c:pt>
                <c:pt idx="7571">
                  <c:v>120033</c:v>
                </c:pt>
                <c:pt idx="7572">
                  <c:v>125002</c:v>
                </c:pt>
                <c:pt idx="7573">
                  <c:v>124874</c:v>
                </c:pt>
                <c:pt idx="7574">
                  <c:v>123216</c:v>
                </c:pt>
                <c:pt idx="7575">
                  <c:v>123897</c:v>
                </c:pt>
                <c:pt idx="7576">
                  <c:v>123600</c:v>
                </c:pt>
                <c:pt idx="7577">
                  <c:v>121938</c:v>
                </c:pt>
                <c:pt idx="7578">
                  <c:v>121589</c:v>
                </c:pt>
                <c:pt idx="7579">
                  <c:v>124201</c:v>
                </c:pt>
                <c:pt idx="7580">
                  <c:v>124630</c:v>
                </c:pt>
                <c:pt idx="7581">
                  <c:v>124560</c:v>
                </c:pt>
                <c:pt idx="7582">
                  <c:v>123575</c:v>
                </c:pt>
                <c:pt idx="7583">
                  <c:v>124832</c:v>
                </c:pt>
                <c:pt idx="7584">
                  <c:v>124420</c:v>
                </c:pt>
                <c:pt idx="7585">
                  <c:v>122982</c:v>
                </c:pt>
                <c:pt idx="7586">
                  <c:v>125086</c:v>
                </c:pt>
                <c:pt idx="7587">
                  <c:v>123133</c:v>
                </c:pt>
                <c:pt idx="7588">
                  <c:v>123064</c:v>
                </c:pt>
                <c:pt idx="7589">
                  <c:v>124139</c:v>
                </c:pt>
                <c:pt idx="7590">
                  <c:v>122814</c:v>
                </c:pt>
                <c:pt idx="7591">
                  <c:v>123769</c:v>
                </c:pt>
                <c:pt idx="7592">
                  <c:v>127561</c:v>
                </c:pt>
                <c:pt idx="7593">
                  <c:v>121922</c:v>
                </c:pt>
                <c:pt idx="7594">
                  <c:v>120314</c:v>
                </c:pt>
                <c:pt idx="7595">
                  <c:v>122081</c:v>
                </c:pt>
                <c:pt idx="7596">
                  <c:v>122369</c:v>
                </c:pt>
                <c:pt idx="7597">
                  <c:v>123984</c:v>
                </c:pt>
                <c:pt idx="7598">
                  <c:v>126625</c:v>
                </c:pt>
                <c:pt idx="7599">
                  <c:v>126187</c:v>
                </c:pt>
                <c:pt idx="7600">
                  <c:v>123248</c:v>
                </c:pt>
                <c:pt idx="7601">
                  <c:v>123805</c:v>
                </c:pt>
                <c:pt idx="7602">
                  <c:v>121991</c:v>
                </c:pt>
                <c:pt idx="7603">
                  <c:v>122932</c:v>
                </c:pt>
                <c:pt idx="7604">
                  <c:v>124996</c:v>
                </c:pt>
                <c:pt idx="7605">
                  <c:v>120196</c:v>
                </c:pt>
                <c:pt idx="7606">
                  <c:v>126448</c:v>
                </c:pt>
                <c:pt idx="7607">
                  <c:v>124499</c:v>
                </c:pt>
                <c:pt idx="7608">
                  <c:v>122182</c:v>
                </c:pt>
                <c:pt idx="7609">
                  <c:v>122207</c:v>
                </c:pt>
                <c:pt idx="7610">
                  <c:v>123877</c:v>
                </c:pt>
                <c:pt idx="7611">
                  <c:v>123641</c:v>
                </c:pt>
                <c:pt idx="7612">
                  <c:v>125741</c:v>
                </c:pt>
                <c:pt idx="7613">
                  <c:v>123149</c:v>
                </c:pt>
                <c:pt idx="7614">
                  <c:v>119345</c:v>
                </c:pt>
                <c:pt idx="7615">
                  <c:v>125010</c:v>
                </c:pt>
                <c:pt idx="7616">
                  <c:v>123576</c:v>
                </c:pt>
                <c:pt idx="7617">
                  <c:v>124181</c:v>
                </c:pt>
                <c:pt idx="7618">
                  <c:v>122387</c:v>
                </c:pt>
                <c:pt idx="7619">
                  <c:v>121966</c:v>
                </c:pt>
                <c:pt idx="7620">
                  <c:v>125177</c:v>
                </c:pt>
                <c:pt idx="7621">
                  <c:v>122417</c:v>
                </c:pt>
                <c:pt idx="7622">
                  <c:v>121102</c:v>
                </c:pt>
                <c:pt idx="7623">
                  <c:v>127345</c:v>
                </c:pt>
                <c:pt idx="7624">
                  <c:v>124776</c:v>
                </c:pt>
                <c:pt idx="7625">
                  <c:v>122174</c:v>
                </c:pt>
                <c:pt idx="7626">
                  <c:v>123816</c:v>
                </c:pt>
                <c:pt idx="7627">
                  <c:v>125606</c:v>
                </c:pt>
                <c:pt idx="7628">
                  <c:v>121089</c:v>
                </c:pt>
                <c:pt idx="7629">
                  <c:v>120147</c:v>
                </c:pt>
                <c:pt idx="7630">
                  <c:v>121907</c:v>
                </c:pt>
                <c:pt idx="7631">
                  <c:v>124421</c:v>
                </c:pt>
                <c:pt idx="7632">
                  <c:v>124765</c:v>
                </c:pt>
                <c:pt idx="7633">
                  <c:v>125492</c:v>
                </c:pt>
                <c:pt idx="7634">
                  <c:v>120570</c:v>
                </c:pt>
                <c:pt idx="7635">
                  <c:v>122644</c:v>
                </c:pt>
                <c:pt idx="7636">
                  <c:v>124386</c:v>
                </c:pt>
                <c:pt idx="7637">
                  <c:v>124444</c:v>
                </c:pt>
                <c:pt idx="7638">
                  <c:v>123989</c:v>
                </c:pt>
                <c:pt idx="7639">
                  <c:v>127857</c:v>
                </c:pt>
                <c:pt idx="7640">
                  <c:v>123677</c:v>
                </c:pt>
                <c:pt idx="7641">
                  <c:v>123476</c:v>
                </c:pt>
                <c:pt idx="7642">
                  <c:v>123747</c:v>
                </c:pt>
                <c:pt idx="7643">
                  <c:v>122811</c:v>
                </c:pt>
                <c:pt idx="7644">
                  <c:v>120046</c:v>
                </c:pt>
                <c:pt idx="7645">
                  <c:v>123743</c:v>
                </c:pt>
                <c:pt idx="7646">
                  <c:v>123409</c:v>
                </c:pt>
                <c:pt idx="7647">
                  <c:v>125158</c:v>
                </c:pt>
                <c:pt idx="7648">
                  <c:v>124667</c:v>
                </c:pt>
                <c:pt idx="7649">
                  <c:v>124651</c:v>
                </c:pt>
                <c:pt idx="7650">
                  <c:v>126762</c:v>
                </c:pt>
                <c:pt idx="7651">
                  <c:v>124996</c:v>
                </c:pt>
                <c:pt idx="7652">
                  <c:v>123124</c:v>
                </c:pt>
                <c:pt idx="7653">
                  <c:v>122560</c:v>
                </c:pt>
                <c:pt idx="7654">
                  <c:v>123322</c:v>
                </c:pt>
                <c:pt idx="7655">
                  <c:v>123168</c:v>
                </c:pt>
                <c:pt idx="7656">
                  <c:v>124197</c:v>
                </c:pt>
                <c:pt idx="7657">
                  <c:v>120540</c:v>
                </c:pt>
                <c:pt idx="7658">
                  <c:v>124492</c:v>
                </c:pt>
                <c:pt idx="7659">
                  <c:v>121478</c:v>
                </c:pt>
                <c:pt idx="7660">
                  <c:v>125278</c:v>
                </c:pt>
                <c:pt idx="7661">
                  <c:v>122854</c:v>
                </c:pt>
                <c:pt idx="7662">
                  <c:v>126222</c:v>
                </c:pt>
                <c:pt idx="7663">
                  <c:v>126069</c:v>
                </c:pt>
                <c:pt idx="7664">
                  <c:v>125243</c:v>
                </c:pt>
                <c:pt idx="7665">
                  <c:v>122841</c:v>
                </c:pt>
                <c:pt idx="7666">
                  <c:v>119855</c:v>
                </c:pt>
                <c:pt idx="7667">
                  <c:v>124579</c:v>
                </c:pt>
                <c:pt idx="7668">
                  <c:v>121776</c:v>
                </c:pt>
                <c:pt idx="7669">
                  <c:v>122906</c:v>
                </c:pt>
                <c:pt idx="7670">
                  <c:v>122467</c:v>
                </c:pt>
                <c:pt idx="7671">
                  <c:v>125313</c:v>
                </c:pt>
                <c:pt idx="7672">
                  <c:v>122773</c:v>
                </c:pt>
                <c:pt idx="7673">
                  <c:v>123756</c:v>
                </c:pt>
                <c:pt idx="7674">
                  <c:v>124914</c:v>
                </c:pt>
                <c:pt idx="7675">
                  <c:v>120885</c:v>
                </c:pt>
                <c:pt idx="7676">
                  <c:v>125377</c:v>
                </c:pt>
                <c:pt idx="7677">
                  <c:v>121846</c:v>
                </c:pt>
                <c:pt idx="7678">
                  <c:v>122533</c:v>
                </c:pt>
                <c:pt idx="7679">
                  <c:v>123797</c:v>
                </c:pt>
                <c:pt idx="7680">
                  <c:v>124263</c:v>
                </c:pt>
                <c:pt idx="7681">
                  <c:v>124333</c:v>
                </c:pt>
                <c:pt idx="7682">
                  <c:v>122014</c:v>
                </c:pt>
                <c:pt idx="7683">
                  <c:v>123897</c:v>
                </c:pt>
                <c:pt idx="7684">
                  <c:v>124989</c:v>
                </c:pt>
                <c:pt idx="7685">
                  <c:v>122742</c:v>
                </c:pt>
                <c:pt idx="7686">
                  <c:v>120904</c:v>
                </c:pt>
                <c:pt idx="7687">
                  <c:v>121057</c:v>
                </c:pt>
                <c:pt idx="7688">
                  <c:v>123284</c:v>
                </c:pt>
                <c:pt idx="7689">
                  <c:v>119765</c:v>
                </c:pt>
                <c:pt idx="7690">
                  <c:v>122614</c:v>
                </c:pt>
                <c:pt idx="7691">
                  <c:v>125805</c:v>
                </c:pt>
                <c:pt idx="7692">
                  <c:v>120838</c:v>
                </c:pt>
                <c:pt idx="7693">
                  <c:v>123623</c:v>
                </c:pt>
                <c:pt idx="7694">
                  <c:v>126841</c:v>
                </c:pt>
                <c:pt idx="7695">
                  <c:v>122054</c:v>
                </c:pt>
                <c:pt idx="7696">
                  <c:v>125362</c:v>
                </c:pt>
                <c:pt idx="7697">
                  <c:v>120632</c:v>
                </c:pt>
                <c:pt idx="7698">
                  <c:v>125300</c:v>
                </c:pt>
                <c:pt idx="7699">
                  <c:v>122346</c:v>
                </c:pt>
                <c:pt idx="7700">
                  <c:v>125172</c:v>
                </c:pt>
                <c:pt idx="7701">
                  <c:v>125228</c:v>
                </c:pt>
                <c:pt idx="7702">
                  <c:v>124732</c:v>
                </c:pt>
                <c:pt idx="7703">
                  <c:v>124165</c:v>
                </c:pt>
                <c:pt idx="7704">
                  <c:v>122269</c:v>
                </c:pt>
                <c:pt idx="7705">
                  <c:v>124263</c:v>
                </c:pt>
                <c:pt idx="7706">
                  <c:v>121474</c:v>
                </c:pt>
                <c:pt idx="7707">
                  <c:v>124662</c:v>
                </c:pt>
                <c:pt idx="7708">
                  <c:v>123415</c:v>
                </c:pt>
                <c:pt idx="7709">
                  <c:v>124018</c:v>
                </c:pt>
                <c:pt idx="7710">
                  <c:v>121463</c:v>
                </c:pt>
                <c:pt idx="7711">
                  <c:v>125009</c:v>
                </c:pt>
                <c:pt idx="7712">
                  <c:v>121341</c:v>
                </c:pt>
                <c:pt idx="7713">
                  <c:v>124414</c:v>
                </c:pt>
                <c:pt idx="7714">
                  <c:v>122607</c:v>
                </c:pt>
                <c:pt idx="7715">
                  <c:v>123728</c:v>
                </c:pt>
                <c:pt idx="7716">
                  <c:v>121644</c:v>
                </c:pt>
                <c:pt idx="7717">
                  <c:v>124769</c:v>
                </c:pt>
                <c:pt idx="7718">
                  <c:v>123654</c:v>
                </c:pt>
                <c:pt idx="7719">
                  <c:v>121802</c:v>
                </c:pt>
                <c:pt idx="7720">
                  <c:v>126131</c:v>
                </c:pt>
                <c:pt idx="7721">
                  <c:v>127251</c:v>
                </c:pt>
                <c:pt idx="7722">
                  <c:v>123904</c:v>
                </c:pt>
                <c:pt idx="7723">
                  <c:v>121255</c:v>
                </c:pt>
                <c:pt idx="7724">
                  <c:v>123838</c:v>
                </c:pt>
                <c:pt idx="7725">
                  <c:v>123082</c:v>
                </c:pt>
                <c:pt idx="7726">
                  <c:v>123238</c:v>
                </c:pt>
                <c:pt idx="7727">
                  <c:v>122243</c:v>
                </c:pt>
                <c:pt idx="7728">
                  <c:v>122851</c:v>
                </c:pt>
                <c:pt idx="7729">
                  <c:v>123928</c:v>
                </c:pt>
                <c:pt idx="7730">
                  <c:v>125905</c:v>
                </c:pt>
                <c:pt idx="7731">
                  <c:v>120689</c:v>
                </c:pt>
                <c:pt idx="7732">
                  <c:v>124008</c:v>
                </c:pt>
                <c:pt idx="7733">
                  <c:v>122297</c:v>
                </c:pt>
                <c:pt idx="7734">
                  <c:v>123222</c:v>
                </c:pt>
                <c:pt idx="7735">
                  <c:v>122827</c:v>
                </c:pt>
                <c:pt idx="7736">
                  <c:v>123777</c:v>
                </c:pt>
                <c:pt idx="7737">
                  <c:v>122336</c:v>
                </c:pt>
                <c:pt idx="7738">
                  <c:v>122718</c:v>
                </c:pt>
                <c:pt idx="7739">
                  <c:v>122073</c:v>
                </c:pt>
                <c:pt idx="7740">
                  <c:v>122061</c:v>
                </c:pt>
                <c:pt idx="7741">
                  <c:v>123713</c:v>
                </c:pt>
                <c:pt idx="7742">
                  <c:v>124387</c:v>
                </c:pt>
                <c:pt idx="7743">
                  <c:v>119678</c:v>
                </c:pt>
                <c:pt idx="7744">
                  <c:v>118994</c:v>
                </c:pt>
                <c:pt idx="7745">
                  <c:v>125111</c:v>
                </c:pt>
                <c:pt idx="7746">
                  <c:v>126815</c:v>
                </c:pt>
                <c:pt idx="7747">
                  <c:v>125666</c:v>
                </c:pt>
                <c:pt idx="7748">
                  <c:v>126027</c:v>
                </c:pt>
                <c:pt idx="7749">
                  <c:v>122697</c:v>
                </c:pt>
                <c:pt idx="7750">
                  <c:v>123221</c:v>
                </c:pt>
                <c:pt idx="7751">
                  <c:v>122332</c:v>
                </c:pt>
                <c:pt idx="7752">
                  <c:v>121515</c:v>
                </c:pt>
                <c:pt idx="7753">
                  <c:v>121974</c:v>
                </c:pt>
                <c:pt idx="7754">
                  <c:v>123021</c:v>
                </c:pt>
                <c:pt idx="7755">
                  <c:v>123929</c:v>
                </c:pt>
                <c:pt idx="7756">
                  <c:v>122193</c:v>
                </c:pt>
                <c:pt idx="7757">
                  <c:v>126063</c:v>
                </c:pt>
                <c:pt idx="7758">
                  <c:v>126854</c:v>
                </c:pt>
                <c:pt idx="7759">
                  <c:v>124163</c:v>
                </c:pt>
                <c:pt idx="7760">
                  <c:v>123910</c:v>
                </c:pt>
                <c:pt idx="7761">
                  <c:v>125223</c:v>
                </c:pt>
                <c:pt idx="7762">
                  <c:v>123252</c:v>
                </c:pt>
                <c:pt idx="7763">
                  <c:v>122545</c:v>
                </c:pt>
                <c:pt idx="7764">
                  <c:v>122392</c:v>
                </c:pt>
                <c:pt idx="7765">
                  <c:v>120087</c:v>
                </c:pt>
                <c:pt idx="7766">
                  <c:v>122271</c:v>
                </c:pt>
                <c:pt idx="7767">
                  <c:v>122742</c:v>
                </c:pt>
                <c:pt idx="7768">
                  <c:v>123686</c:v>
                </c:pt>
                <c:pt idx="7769">
                  <c:v>123188</c:v>
                </c:pt>
                <c:pt idx="7770">
                  <c:v>124445</c:v>
                </c:pt>
                <c:pt idx="7771">
                  <c:v>124029</c:v>
                </c:pt>
                <c:pt idx="7772">
                  <c:v>122782</c:v>
                </c:pt>
                <c:pt idx="7773">
                  <c:v>124452</c:v>
                </c:pt>
                <c:pt idx="7774">
                  <c:v>125267</c:v>
                </c:pt>
                <c:pt idx="7775">
                  <c:v>125467</c:v>
                </c:pt>
                <c:pt idx="7776">
                  <c:v>120575</c:v>
                </c:pt>
                <c:pt idx="7777">
                  <c:v>119266</c:v>
                </c:pt>
                <c:pt idx="7778">
                  <c:v>124076</c:v>
                </c:pt>
                <c:pt idx="7779">
                  <c:v>123825</c:v>
                </c:pt>
                <c:pt idx="7780">
                  <c:v>123772</c:v>
                </c:pt>
                <c:pt idx="7781">
                  <c:v>124440</c:v>
                </c:pt>
                <c:pt idx="7782">
                  <c:v>123197</c:v>
                </c:pt>
                <c:pt idx="7783">
                  <c:v>125925</c:v>
                </c:pt>
                <c:pt idx="7784">
                  <c:v>121355</c:v>
                </c:pt>
                <c:pt idx="7785">
                  <c:v>122251</c:v>
                </c:pt>
                <c:pt idx="7786">
                  <c:v>126155</c:v>
                </c:pt>
                <c:pt idx="7787">
                  <c:v>119985</c:v>
                </c:pt>
                <c:pt idx="7788">
                  <c:v>123009</c:v>
                </c:pt>
                <c:pt idx="7789">
                  <c:v>125415</c:v>
                </c:pt>
                <c:pt idx="7790">
                  <c:v>124573</c:v>
                </c:pt>
                <c:pt idx="7791">
                  <c:v>125014</c:v>
                </c:pt>
                <c:pt idx="7792">
                  <c:v>122720</c:v>
                </c:pt>
                <c:pt idx="7793">
                  <c:v>124483</c:v>
                </c:pt>
                <c:pt idx="7794">
                  <c:v>125595</c:v>
                </c:pt>
                <c:pt idx="7795">
                  <c:v>124598</c:v>
                </c:pt>
                <c:pt idx="7796">
                  <c:v>126819</c:v>
                </c:pt>
                <c:pt idx="7797">
                  <c:v>125009</c:v>
                </c:pt>
                <c:pt idx="7798">
                  <c:v>121097</c:v>
                </c:pt>
                <c:pt idx="7799">
                  <c:v>123495</c:v>
                </c:pt>
                <c:pt idx="7800">
                  <c:v>121862</c:v>
                </c:pt>
                <c:pt idx="7801">
                  <c:v>123567</c:v>
                </c:pt>
                <c:pt idx="7802">
                  <c:v>123828</c:v>
                </c:pt>
                <c:pt idx="7803">
                  <c:v>121135</c:v>
                </c:pt>
                <c:pt idx="7804">
                  <c:v>122988</c:v>
                </c:pt>
                <c:pt idx="7805">
                  <c:v>123935</c:v>
                </c:pt>
                <c:pt idx="7806">
                  <c:v>125605</c:v>
                </c:pt>
                <c:pt idx="7807">
                  <c:v>121979</c:v>
                </c:pt>
                <c:pt idx="7808">
                  <c:v>122847</c:v>
                </c:pt>
                <c:pt idx="7809">
                  <c:v>122500</c:v>
                </c:pt>
                <c:pt idx="7810">
                  <c:v>123614</c:v>
                </c:pt>
                <c:pt idx="7811">
                  <c:v>122645</c:v>
                </c:pt>
                <c:pt idx="7812">
                  <c:v>121551</c:v>
                </c:pt>
                <c:pt idx="7813">
                  <c:v>125635</c:v>
                </c:pt>
                <c:pt idx="7814">
                  <c:v>121487</c:v>
                </c:pt>
                <c:pt idx="7815">
                  <c:v>124591</c:v>
                </c:pt>
                <c:pt idx="7816">
                  <c:v>123165</c:v>
                </c:pt>
                <c:pt idx="7817">
                  <c:v>123307</c:v>
                </c:pt>
                <c:pt idx="7818">
                  <c:v>121854</c:v>
                </c:pt>
                <c:pt idx="7819">
                  <c:v>124944</c:v>
                </c:pt>
                <c:pt idx="7820">
                  <c:v>123112</c:v>
                </c:pt>
                <c:pt idx="7821">
                  <c:v>122827</c:v>
                </c:pt>
                <c:pt idx="7822">
                  <c:v>124225</c:v>
                </c:pt>
                <c:pt idx="7823">
                  <c:v>126614</c:v>
                </c:pt>
                <c:pt idx="7824">
                  <c:v>124681</c:v>
                </c:pt>
                <c:pt idx="7825">
                  <c:v>125499</c:v>
                </c:pt>
                <c:pt idx="7826">
                  <c:v>122753</c:v>
                </c:pt>
                <c:pt idx="7827">
                  <c:v>123766</c:v>
                </c:pt>
                <c:pt idx="7828">
                  <c:v>122760</c:v>
                </c:pt>
                <c:pt idx="7829">
                  <c:v>120350</c:v>
                </c:pt>
                <c:pt idx="7830">
                  <c:v>125382</c:v>
                </c:pt>
                <c:pt idx="7831">
                  <c:v>121567</c:v>
                </c:pt>
                <c:pt idx="7832">
                  <c:v>120700</c:v>
                </c:pt>
                <c:pt idx="7833">
                  <c:v>123194</c:v>
                </c:pt>
                <c:pt idx="7834">
                  <c:v>124293</c:v>
                </c:pt>
                <c:pt idx="7835">
                  <c:v>122477</c:v>
                </c:pt>
                <c:pt idx="7836">
                  <c:v>123494</c:v>
                </c:pt>
                <c:pt idx="7837">
                  <c:v>120421</c:v>
                </c:pt>
                <c:pt idx="7838">
                  <c:v>123648</c:v>
                </c:pt>
                <c:pt idx="7839">
                  <c:v>125611</c:v>
                </c:pt>
                <c:pt idx="7840">
                  <c:v>124438</c:v>
                </c:pt>
                <c:pt idx="7841">
                  <c:v>122891</c:v>
                </c:pt>
                <c:pt idx="7842">
                  <c:v>123944</c:v>
                </c:pt>
                <c:pt idx="7843">
                  <c:v>123523</c:v>
                </c:pt>
                <c:pt idx="7844">
                  <c:v>124630</c:v>
                </c:pt>
                <c:pt idx="7845">
                  <c:v>124839</c:v>
                </c:pt>
                <c:pt idx="7846">
                  <c:v>125226</c:v>
                </c:pt>
                <c:pt idx="7847">
                  <c:v>121855</c:v>
                </c:pt>
                <c:pt idx="7848">
                  <c:v>123972</c:v>
                </c:pt>
                <c:pt idx="7849">
                  <c:v>122786</c:v>
                </c:pt>
                <c:pt idx="7850">
                  <c:v>126681</c:v>
                </c:pt>
                <c:pt idx="7851">
                  <c:v>124177</c:v>
                </c:pt>
                <c:pt idx="7852">
                  <c:v>123179</c:v>
                </c:pt>
                <c:pt idx="7853">
                  <c:v>121324</c:v>
                </c:pt>
                <c:pt idx="7854">
                  <c:v>123526</c:v>
                </c:pt>
                <c:pt idx="7855">
                  <c:v>123234</c:v>
                </c:pt>
                <c:pt idx="7856">
                  <c:v>125648</c:v>
                </c:pt>
                <c:pt idx="7857">
                  <c:v>120762</c:v>
                </c:pt>
                <c:pt idx="7858">
                  <c:v>124074</c:v>
                </c:pt>
                <c:pt idx="7859">
                  <c:v>126131</c:v>
                </c:pt>
                <c:pt idx="7860">
                  <c:v>124592</c:v>
                </c:pt>
                <c:pt idx="7861">
                  <c:v>126388</c:v>
                </c:pt>
                <c:pt idx="7862">
                  <c:v>122230</c:v>
                </c:pt>
                <c:pt idx="7863">
                  <c:v>120891</c:v>
                </c:pt>
                <c:pt idx="7864">
                  <c:v>120795</c:v>
                </c:pt>
                <c:pt idx="7865">
                  <c:v>123465</c:v>
                </c:pt>
                <c:pt idx="7866">
                  <c:v>120552</c:v>
                </c:pt>
                <c:pt idx="7867">
                  <c:v>122495</c:v>
                </c:pt>
                <c:pt idx="7868">
                  <c:v>121211</c:v>
                </c:pt>
                <c:pt idx="7869">
                  <c:v>125032</c:v>
                </c:pt>
                <c:pt idx="7870">
                  <c:v>124161</c:v>
                </c:pt>
                <c:pt idx="7871">
                  <c:v>121342</c:v>
                </c:pt>
                <c:pt idx="7872">
                  <c:v>122657</c:v>
                </c:pt>
                <c:pt idx="7873">
                  <c:v>126004</c:v>
                </c:pt>
                <c:pt idx="7874">
                  <c:v>120673</c:v>
                </c:pt>
                <c:pt idx="7875">
                  <c:v>125065</c:v>
                </c:pt>
                <c:pt idx="7876">
                  <c:v>123819</c:v>
                </c:pt>
                <c:pt idx="7877">
                  <c:v>122893</c:v>
                </c:pt>
                <c:pt idx="7878">
                  <c:v>124510</c:v>
                </c:pt>
                <c:pt idx="7879">
                  <c:v>124039</c:v>
                </c:pt>
                <c:pt idx="7880">
                  <c:v>124883</c:v>
                </c:pt>
                <c:pt idx="7881">
                  <c:v>123692</c:v>
                </c:pt>
                <c:pt idx="7882">
                  <c:v>124414</c:v>
                </c:pt>
                <c:pt idx="7883">
                  <c:v>126071</c:v>
                </c:pt>
                <c:pt idx="7884">
                  <c:v>125157</c:v>
                </c:pt>
                <c:pt idx="7885">
                  <c:v>126799</c:v>
                </c:pt>
                <c:pt idx="7886">
                  <c:v>122871</c:v>
                </c:pt>
                <c:pt idx="7887">
                  <c:v>121531</c:v>
                </c:pt>
                <c:pt idx="7888">
                  <c:v>124899</c:v>
                </c:pt>
                <c:pt idx="7889">
                  <c:v>124967</c:v>
                </c:pt>
                <c:pt idx="7890">
                  <c:v>123938</c:v>
                </c:pt>
                <c:pt idx="7891">
                  <c:v>126322</c:v>
                </c:pt>
                <c:pt idx="7892">
                  <c:v>126471</c:v>
                </c:pt>
                <c:pt idx="7893">
                  <c:v>127255</c:v>
                </c:pt>
                <c:pt idx="7894">
                  <c:v>125271</c:v>
                </c:pt>
                <c:pt idx="7895">
                  <c:v>124186</c:v>
                </c:pt>
                <c:pt idx="7896">
                  <c:v>128237</c:v>
                </c:pt>
                <c:pt idx="7897">
                  <c:v>129276</c:v>
                </c:pt>
                <c:pt idx="7898">
                  <c:v>125514</c:v>
                </c:pt>
                <c:pt idx="7899">
                  <c:v>129021</c:v>
                </c:pt>
                <c:pt idx="7900">
                  <c:v>125905</c:v>
                </c:pt>
                <c:pt idx="7901">
                  <c:v>127213</c:v>
                </c:pt>
                <c:pt idx="7902">
                  <c:v>127661</c:v>
                </c:pt>
                <c:pt idx="7903">
                  <c:v>128514</c:v>
                </c:pt>
                <c:pt idx="7904">
                  <c:v>130084</c:v>
                </c:pt>
                <c:pt idx="7905">
                  <c:v>128781</c:v>
                </c:pt>
                <c:pt idx="7906">
                  <c:v>126872</c:v>
                </c:pt>
                <c:pt idx="7907">
                  <c:v>127722</c:v>
                </c:pt>
                <c:pt idx="7908">
                  <c:v>127486</c:v>
                </c:pt>
                <c:pt idx="7909">
                  <c:v>129044</c:v>
                </c:pt>
                <c:pt idx="7910">
                  <c:v>126273</c:v>
                </c:pt>
                <c:pt idx="7911">
                  <c:v>126169</c:v>
                </c:pt>
                <c:pt idx="7912">
                  <c:v>125733</c:v>
                </c:pt>
                <c:pt idx="7913">
                  <c:v>125038</c:v>
                </c:pt>
                <c:pt idx="7914">
                  <c:v>128267</c:v>
                </c:pt>
                <c:pt idx="7915">
                  <c:v>122837</c:v>
                </c:pt>
                <c:pt idx="7916">
                  <c:v>127684</c:v>
                </c:pt>
                <c:pt idx="7917">
                  <c:v>125122</c:v>
                </c:pt>
                <c:pt idx="7918">
                  <c:v>128424</c:v>
                </c:pt>
                <c:pt idx="7919">
                  <c:v>126669</c:v>
                </c:pt>
                <c:pt idx="7920">
                  <c:v>122809</c:v>
                </c:pt>
                <c:pt idx="7921">
                  <c:v>127653</c:v>
                </c:pt>
                <c:pt idx="7922">
                  <c:v>128075</c:v>
                </c:pt>
                <c:pt idx="7923">
                  <c:v>125994</c:v>
                </c:pt>
                <c:pt idx="7924">
                  <c:v>122037</c:v>
                </c:pt>
                <c:pt idx="7925">
                  <c:v>126542</c:v>
                </c:pt>
                <c:pt idx="7926">
                  <c:v>123185</c:v>
                </c:pt>
                <c:pt idx="7927">
                  <c:v>126104</c:v>
                </c:pt>
                <c:pt idx="7928">
                  <c:v>122988</c:v>
                </c:pt>
                <c:pt idx="7929">
                  <c:v>122597</c:v>
                </c:pt>
                <c:pt idx="7930">
                  <c:v>125011</c:v>
                </c:pt>
                <c:pt idx="7931">
                  <c:v>127955</c:v>
                </c:pt>
                <c:pt idx="7932">
                  <c:v>123295</c:v>
                </c:pt>
                <c:pt idx="7933">
                  <c:v>124564</c:v>
                </c:pt>
                <c:pt idx="7934">
                  <c:v>123071</c:v>
                </c:pt>
                <c:pt idx="7935">
                  <c:v>124193</c:v>
                </c:pt>
                <c:pt idx="7936">
                  <c:v>122067</c:v>
                </c:pt>
                <c:pt idx="7937">
                  <c:v>123451</c:v>
                </c:pt>
                <c:pt idx="7938">
                  <c:v>125381</c:v>
                </c:pt>
                <c:pt idx="7939">
                  <c:v>125721</c:v>
                </c:pt>
                <c:pt idx="7940">
                  <c:v>122334</c:v>
                </c:pt>
                <c:pt idx="7941">
                  <c:v>121332</c:v>
                </c:pt>
                <c:pt idx="7942">
                  <c:v>123025</c:v>
                </c:pt>
                <c:pt idx="7943">
                  <c:v>123187</c:v>
                </c:pt>
                <c:pt idx="7944">
                  <c:v>123244</c:v>
                </c:pt>
                <c:pt idx="7945">
                  <c:v>125559</c:v>
                </c:pt>
                <c:pt idx="7946">
                  <c:v>126245</c:v>
                </c:pt>
                <c:pt idx="7947">
                  <c:v>124159</c:v>
                </c:pt>
                <c:pt idx="7948">
                  <c:v>124628</c:v>
                </c:pt>
                <c:pt idx="7949">
                  <c:v>124430</c:v>
                </c:pt>
                <c:pt idx="7950">
                  <c:v>125090</c:v>
                </c:pt>
                <c:pt idx="7951">
                  <c:v>124561</c:v>
                </c:pt>
                <c:pt idx="7952">
                  <c:v>124367</c:v>
                </c:pt>
                <c:pt idx="7953">
                  <c:v>123878</c:v>
                </c:pt>
                <c:pt idx="7954">
                  <c:v>125380</c:v>
                </c:pt>
                <c:pt idx="7955">
                  <c:v>126594</c:v>
                </c:pt>
                <c:pt idx="7956">
                  <c:v>126934</c:v>
                </c:pt>
                <c:pt idx="7957">
                  <c:v>122842</c:v>
                </c:pt>
                <c:pt idx="7958">
                  <c:v>123311</c:v>
                </c:pt>
                <c:pt idx="7959">
                  <c:v>123836</c:v>
                </c:pt>
                <c:pt idx="7960">
                  <c:v>125240</c:v>
                </c:pt>
                <c:pt idx="7961">
                  <c:v>125621</c:v>
                </c:pt>
                <c:pt idx="7962">
                  <c:v>125125</c:v>
                </c:pt>
                <c:pt idx="7963">
                  <c:v>121972</c:v>
                </c:pt>
                <c:pt idx="7964">
                  <c:v>124505</c:v>
                </c:pt>
                <c:pt idx="7965">
                  <c:v>125194</c:v>
                </c:pt>
                <c:pt idx="7966">
                  <c:v>121458</c:v>
                </c:pt>
                <c:pt idx="7967">
                  <c:v>126131</c:v>
                </c:pt>
                <c:pt idx="7968">
                  <c:v>122054</c:v>
                </c:pt>
                <c:pt idx="7969">
                  <c:v>125056</c:v>
                </c:pt>
                <c:pt idx="7970">
                  <c:v>124421</c:v>
                </c:pt>
                <c:pt idx="7971">
                  <c:v>123251</c:v>
                </c:pt>
                <c:pt idx="7972">
                  <c:v>122753</c:v>
                </c:pt>
                <c:pt idx="7973">
                  <c:v>125325</c:v>
                </c:pt>
                <c:pt idx="7974">
                  <c:v>125635</c:v>
                </c:pt>
                <c:pt idx="7975">
                  <c:v>125460</c:v>
                </c:pt>
                <c:pt idx="7976">
                  <c:v>123681</c:v>
                </c:pt>
                <c:pt idx="7977">
                  <c:v>123458</c:v>
                </c:pt>
                <c:pt idx="7978">
                  <c:v>124351</c:v>
                </c:pt>
                <c:pt idx="7979">
                  <c:v>125131</c:v>
                </c:pt>
                <c:pt idx="7980">
                  <c:v>123129</c:v>
                </c:pt>
                <c:pt idx="7981">
                  <c:v>126533</c:v>
                </c:pt>
                <c:pt idx="7982">
                  <c:v>123138</c:v>
                </c:pt>
                <c:pt idx="7983">
                  <c:v>124061</c:v>
                </c:pt>
                <c:pt idx="7984">
                  <c:v>124384</c:v>
                </c:pt>
                <c:pt idx="7985">
                  <c:v>127531</c:v>
                </c:pt>
                <c:pt idx="7986">
                  <c:v>125971</c:v>
                </c:pt>
                <c:pt idx="7987">
                  <c:v>126818</c:v>
                </c:pt>
                <c:pt idx="7988">
                  <c:v>124608</c:v>
                </c:pt>
                <c:pt idx="7989">
                  <c:v>127041</c:v>
                </c:pt>
                <c:pt idx="7990">
                  <c:v>126908</c:v>
                </c:pt>
                <c:pt idx="7991">
                  <c:v>127802</c:v>
                </c:pt>
                <c:pt idx="7992">
                  <c:v>125237</c:v>
                </c:pt>
                <c:pt idx="7993">
                  <c:v>127150</c:v>
                </c:pt>
                <c:pt idx="7994">
                  <c:v>126885</c:v>
                </c:pt>
                <c:pt idx="7995">
                  <c:v>123513</c:v>
                </c:pt>
                <c:pt idx="7996">
                  <c:v>126631</c:v>
                </c:pt>
                <c:pt idx="7997">
                  <c:v>122883</c:v>
                </c:pt>
                <c:pt idx="7998">
                  <c:v>125757</c:v>
                </c:pt>
                <c:pt idx="7999">
                  <c:v>125800</c:v>
                </c:pt>
                <c:pt idx="8000">
                  <c:v>125763</c:v>
                </c:pt>
                <c:pt idx="8001">
                  <c:v>124473</c:v>
                </c:pt>
                <c:pt idx="8002">
                  <c:v>126863</c:v>
                </c:pt>
                <c:pt idx="8003">
                  <c:v>123991</c:v>
                </c:pt>
                <c:pt idx="8004">
                  <c:v>126373</c:v>
                </c:pt>
                <c:pt idx="8005">
                  <c:v>122957</c:v>
                </c:pt>
                <c:pt idx="8006">
                  <c:v>123156</c:v>
                </c:pt>
                <c:pt idx="8007">
                  <c:v>126049</c:v>
                </c:pt>
                <c:pt idx="8008">
                  <c:v>125909</c:v>
                </c:pt>
                <c:pt idx="8009">
                  <c:v>124988</c:v>
                </c:pt>
                <c:pt idx="8010">
                  <c:v>125620</c:v>
                </c:pt>
                <c:pt idx="8011">
                  <c:v>126837</c:v>
                </c:pt>
                <c:pt idx="8012">
                  <c:v>124978</c:v>
                </c:pt>
                <c:pt idx="8013">
                  <c:v>123762</c:v>
                </c:pt>
                <c:pt idx="8014">
                  <c:v>122487</c:v>
                </c:pt>
                <c:pt idx="8015">
                  <c:v>126627</c:v>
                </c:pt>
                <c:pt idx="8016">
                  <c:v>124910</c:v>
                </c:pt>
                <c:pt idx="8017">
                  <c:v>126144</c:v>
                </c:pt>
                <c:pt idx="8018">
                  <c:v>126464</c:v>
                </c:pt>
                <c:pt idx="8019">
                  <c:v>124791</c:v>
                </c:pt>
                <c:pt idx="8020">
                  <c:v>122973</c:v>
                </c:pt>
                <c:pt idx="8021">
                  <c:v>127289</c:v>
                </c:pt>
                <c:pt idx="8022">
                  <c:v>128162</c:v>
                </c:pt>
                <c:pt idx="8023">
                  <c:v>123984</c:v>
                </c:pt>
                <c:pt idx="8024">
                  <c:v>123822</c:v>
                </c:pt>
                <c:pt idx="8025">
                  <c:v>123253</c:v>
                </c:pt>
                <c:pt idx="8026">
                  <c:v>119658</c:v>
                </c:pt>
                <c:pt idx="8027">
                  <c:v>123481</c:v>
                </c:pt>
                <c:pt idx="8028">
                  <c:v>124986</c:v>
                </c:pt>
                <c:pt idx="8029">
                  <c:v>127358</c:v>
                </c:pt>
                <c:pt idx="8030">
                  <c:v>127153</c:v>
                </c:pt>
                <c:pt idx="8031">
                  <c:v>123946</c:v>
                </c:pt>
                <c:pt idx="8032">
                  <c:v>125513</c:v>
                </c:pt>
                <c:pt idx="8033">
                  <c:v>126456</c:v>
                </c:pt>
                <c:pt idx="8034">
                  <c:v>127987</c:v>
                </c:pt>
                <c:pt idx="8035">
                  <c:v>125529</c:v>
                </c:pt>
                <c:pt idx="8036">
                  <c:v>122518</c:v>
                </c:pt>
                <c:pt idx="8037">
                  <c:v>124513</c:v>
                </c:pt>
                <c:pt idx="8038">
                  <c:v>125926</c:v>
                </c:pt>
                <c:pt idx="8039">
                  <c:v>125216</c:v>
                </c:pt>
                <c:pt idx="8040">
                  <c:v>125851</c:v>
                </c:pt>
                <c:pt idx="8041">
                  <c:v>127384</c:v>
                </c:pt>
                <c:pt idx="8042">
                  <c:v>123329</c:v>
                </c:pt>
                <c:pt idx="8043">
                  <c:v>124341</c:v>
                </c:pt>
                <c:pt idx="8044">
                  <c:v>125655</c:v>
                </c:pt>
                <c:pt idx="8045">
                  <c:v>124987</c:v>
                </c:pt>
                <c:pt idx="8046">
                  <c:v>127035</c:v>
                </c:pt>
                <c:pt idx="8047">
                  <c:v>127997</c:v>
                </c:pt>
                <c:pt idx="8048">
                  <c:v>126650</c:v>
                </c:pt>
                <c:pt idx="8049">
                  <c:v>125389</c:v>
                </c:pt>
                <c:pt idx="8050">
                  <c:v>125229</c:v>
                </c:pt>
                <c:pt idx="8051">
                  <c:v>124475</c:v>
                </c:pt>
                <c:pt idx="8052">
                  <c:v>126090</c:v>
                </c:pt>
                <c:pt idx="8053">
                  <c:v>125274</c:v>
                </c:pt>
                <c:pt idx="8054">
                  <c:v>128039</c:v>
                </c:pt>
                <c:pt idx="8055">
                  <c:v>123796</c:v>
                </c:pt>
                <c:pt idx="8056">
                  <c:v>125460</c:v>
                </c:pt>
                <c:pt idx="8057">
                  <c:v>127223</c:v>
                </c:pt>
                <c:pt idx="8058">
                  <c:v>124185</c:v>
                </c:pt>
                <c:pt idx="8059">
                  <c:v>122989</c:v>
                </c:pt>
                <c:pt idx="8060">
                  <c:v>125696</c:v>
                </c:pt>
                <c:pt idx="8061">
                  <c:v>123003</c:v>
                </c:pt>
                <c:pt idx="8062">
                  <c:v>123397</c:v>
                </c:pt>
                <c:pt idx="8063">
                  <c:v>126717</c:v>
                </c:pt>
                <c:pt idx="8064">
                  <c:v>122173</c:v>
                </c:pt>
                <c:pt idx="8065">
                  <c:v>122784</c:v>
                </c:pt>
                <c:pt idx="8066">
                  <c:v>125951</c:v>
                </c:pt>
                <c:pt idx="8067">
                  <c:v>127264</c:v>
                </c:pt>
                <c:pt idx="8068">
                  <c:v>122281</c:v>
                </c:pt>
                <c:pt idx="8069">
                  <c:v>127116</c:v>
                </c:pt>
                <c:pt idx="8070">
                  <c:v>126469</c:v>
                </c:pt>
                <c:pt idx="8071">
                  <c:v>126743</c:v>
                </c:pt>
                <c:pt idx="8072">
                  <c:v>123876</c:v>
                </c:pt>
                <c:pt idx="8073">
                  <c:v>127955</c:v>
                </c:pt>
                <c:pt idx="8074">
                  <c:v>125772</c:v>
                </c:pt>
                <c:pt idx="8075">
                  <c:v>123825</c:v>
                </c:pt>
                <c:pt idx="8076">
                  <c:v>125357</c:v>
                </c:pt>
                <c:pt idx="8077">
                  <c:v>125476</c:v>
                </c:pt>
                <c:pt idx="8078">
                  <c:v>125640</c:v>
                </c:pt>
                <c:pt idx="8079">
                  <c:v>121967</c:v>
                </c:pt>
                <c:pt idx="8080">
                  <c:v>123867</c:v>
                </c:pt>
                <c:pt idx="8081">
                  <c:v>124306</c:v>
                </c:pt>
                <c:pt idx="8082">
                  <c:v>125893</c:v>
                </c:pt>
                <c:pt idx="8083">
                  <c:v>127917</c:v>
                </c:pt>
                <c:pt idx="8084">
                  <c:v>126845</c:v>
                </c:pt>
                <c:pt idx="8085">
                  <c:v>121358</c:v>
                </c:pt>
                <c:pt idx="8086">
                  <c:v>125416</c:v>
                </c:pt>
                <c:pt idx="8087">
                  <c:v>124854</c:v>
                </c:pt>
                <c:pt idx="8088">
                  <c:v>124047</c:v>
                </c:pt>
                <c:pt idx="8089">
                  <c:v>124561</c:v>
                </c:pt>
                <c:pt idx="8090">
                  <c:v>123578</c:v>
                </c:pt>
                <c:pt idx="8091">
                  <c:v>123942</c:v>
                </c:pt>
                <c:pt idx="8092">
                  <c:v>126588</c:v>
                </c:pt>
                <c:pt idx="8093">
                  <c:v>129416</c:v>
                </c:pt>
                <c:pt idx="8094">
                  <c:v>120122</c:v>
                </c:pt>
                <c:pt idx="8095">
                  <c:v>124588</c:v>
                </c:pt>
                <c:pt idx="8096">
                  <c:v>122080</c:v>
                </c:pt>
                <c:pt idx="8097">
                  <c:v>120348</c:v>
                </c:pt>
                <c:pt idx="8098">
                  <c:v>125037</c:v>
                </c:pt>
                <c:pt idx="8099">
                  <c:v>125671</c:v>
                </c:pt>
                <c:pt idx="8100">
                  <c:v>121757</c:v>
                </c:pt>
                <c:pt idx="8101">
                  <c:v>125793</c:v>
                </c:pt>
                <c:pt idx="8102">
                  <c:v>125643</c:v>
                </c:pt>
                <c:pt idx="8103">
                  <c:v>124991</c:v>
                </c:pt>
                <c:pt idx="8104">
                  <c:v>127853</c:v>
                </c:pt>
                <c:pt idx="8105">
                  <c:v>124627</c:v>
                </c:pt>
                <c:pt idx="8106">
                  <c:v>124073</c:v>
                </c:pt>
                <c:pt idx="8107">
                  <c:v>127301</c:v>
                </c:pt>
                <c:pt idx="8108">
                  <c:v>125170</c:v>
                </c:pt>
                <c:pt idx="8109">
                  <c:v>121872</c:v>
                </c:pt>
                <c:pt idx="8110">
                  <c:v>128131</c:v>
                </c:pt>
                <c:pt idx="8111">
                  <c:v>124375</c:v>
                </c:pt>
                <c:pt idx="8112">
                  <c:v>122565</c:v>
                </c:pt>
                <c:pt idx="8113">
                  <c:v>125359</c:v>
                </c:pt>
                <c:pt idx="8114">
                  <c:v>124581</c:v>
                </c:pt>
                <c:pt idx="8115">
                  <c:v>123226</c:v>
                </c:pt>
                <c:pt idx="8116">
                  <c:v>126272</c:v>
                </c:pt>
                <c:pt idx="8117">
                  <c:v>121428</c:v>
                </c:pt>
                <c:pt idx="8118">
                  <c:v>122673</c:v>
                </c:pt>
                <c:pt idx="8119">
                  <c:v>123116</c:v>
                </c:pt>
                <c:pt idx="8120">
                  <c:v>121974</c:v>
                </c:pt>
                <c:pt idx="8121">
                  <c:v>129646</c:v>
                </c:pt>
                <c:pt idx="8122">
                  <c:v>125416</c:v>
                </c:pt>
                <c:pt idx="8123">
                  <c:v>122173</c:v>
                </c:pt>
                <c:pt idx="8124">
                  <c:v>125058</c:v>
                </c:pt>
                <c:pt idx="8125">
                  <c:v>124442</c:v>
                </c:pt>
                <c:pt idx="8126">
                  <c:v>126001</c:v>
                </c:pt>
                <c:pt idx="8127">
                  <c:v>126827</c:v>
                </c:pt>
                <c:pt idx="8128">
                  <c:v>123063</c:v>
                </c:pt>
                <c:pt idx="8129">
                  <c:v>121686</c:v>
                </c:pt>
                <c:pt idx="8130">
                  <c:v>124970</c:v>
                </c:pt>
                <c:pt idx="8131">
                  <c:v>124033</c:v>
                </c:pt>
                <c:pt idx="8132">
                  <c:v>121429</c:v>
                </c:pt>
                <c:pt idx="8133">
                  <c:v>124574</c:v>
                </c:pt>
                <c:pt idx="8134">
                  <c:v>123386</c:v>
                </c:pt>
                <c:pt idx="8135">
                  <c:v>123992</c:v>
                </c:pt>
                <c:pt idx="8136">
                  <c:v>128011</c:v>
                </c:pt>
                <c:pt idx="8137">
                  <c:v>126045</c:v>
                </c:pt>
                <c:pt idx="8138">
                  <c:v>124271</c:v>
                </c:pt>
                <c:pt idx="8139">
                  <c:v>121622</c:v>
                </c:pt>
                <c:pt idx="8140">
                  <c:v>122021</c:v>
                </c:pt>
                <c:pt idx="8141">
                  <c:v>123357</c:v>
                </c:pt>
                <c:pt idx="8142">
                  <c:v>125109</c:v>
                </c:pt>
                <c:pt idx="8143">
                  <c:v>122077</c:v>
                </c:pt>
                <c:pt idx="8144">
                  <c:v>125786</c:v>
                </c:pt>
                <c:pt idx="8145">
                  <c:v>125289</c:v>
                </c:pt>
                <c:pt idx="8146">
                  <c:v>121133</c:v>
                </c:pt>
                <c:pt idx="8147">
                  <c:v>129228</c:v>
                </c:pt>
                <c:pt idx="8148">
                  <c:v>123994</c:v>
                </c:pt>
                <c:pt idx="8149">
                  <c:v>125287</c:v>
                </c:pt>
                <c:pt idx="8150">
                  <c:v>122444</c:v>
                </c:pt>
                <c:pt idx="8151">
                  <c:v>123713</c:v>
                </c:pt>
                <c:pt idx="8152">
                  <c:v>125655</c:v>
                </c:pt>
                <c:pt idx="8153">
                  <c:v>126693</c:v>
                </c:pt>
                <c:pt idx="8154">
                  <c:v>120885</c:v>
                </c:pt>
                <c:pt idx="8155">
                  <c:v>127219</c:v>
                </c:pt>
                <c:pt idx="8156">
                  <c:v>123456</c:v>
                </c:pt>
                <c:pt idx="8157">
                  <c:v>124721</c:v>
                </c:pt>
                <c:pt idx="8158">
                  <c:v>124117</c:v>
                </c:pt>
                <c:pt idx="8159">
                  <c:v>124776</c:v>
                </c:pt>
                <c:pt idx="8160">
                  <c:v>123925</c:v>
                </c:pt>
                <c:pt idx="8161">
                  <c:v>125208</c:v>
                </c:pt>
                <c:pt idx="8162">
                  <c:v>126729</c:v>
                </c:pt>
                <c:pt idx="8163">
                  <c:v>124819</c:v>
                </c:pt>
                <c:pt idx="8164">
                  <c:v>122851</c:v>
                </c:pt>
                <c:pt idx="8165">
                  <c:v>126029</c:v>
                </c:pt>
                <c:pt idx="8166">
                  <c:v>122556</c:v>
                </c:pt>
                <c:pt idx="8167">
                  <c:v>126102</c:v>
                </c:pt>
                <c:pt idx="8168">
                  <c:v>124193</c:v>
                </c:pt>
                <c:pt idx="8169">
                  <c:v>124676</c:v>
                </c:pt>
                <c:pt idx="8170">
                  <c:v>125193</c:v>
                </c:pt>
                <c:pt idx="8171">
                  <c:v>124567</c:v>
                </c:pt>
                <c:pt idx="8172">
                  <c:v>126171</c:v>
                </c:pt>
                <c:pt idx="8173">
                  <c:v>125190</c:v>
                </c:pt>
                <c:pt idx="8174">
                  <c:v>124783</c:v>
                </c:pt>
                <c:pt idx="8175">
                  <c:v>126997</c:v>
                </c:pt>
                <c:pt idx="8176">
                  <c:v>126559</c:v>
                </c:pt>
                <c:pt idx="8177">
                  <c:v>123172</c:v>
                </c:pt>
                <c:pt idx="8178">
                  <c:v>125679</c:v>
                </c:pt>
                <c:pt idx="8179">
                  <c:v>121927</c:v>
                </c:pt>
                <c:pt idx="8180">
                  <c:v>125206</c:v>
                </c:pt>
                <c:pt idx="8181">
                  <c:v>123804</c:v>
                </c:pt>
                <c:pt idx="8182">
                  <c:v>123518</c:v>
                </c:pt>
                <c:pt idx="8183">
                  <c:v>124789</c:v>
                </c:pt>
                <c:pt idx="8184">
                  <c:v>126798</c:v>
                </c:pt>
                <c:pt idx="8185">
                  <c:v>125847</c:v>
                </c:pt>
                <c:pt idx="8186">
                  <c:v>127206</c:v>
                </c:pt>
                <c:pt idx="8187">
                  <c:v>131035</c:v>
                </c:pt>
                <c:pt idx="8188">
                  <c:v>126443</c:v>
                </c:pt>
                <c:pt idx="8189">
                  <c:v>124284</c:v>
                </c:pt>
                <c:pt idx="8190">
                  <c:v>124065</c:v>
                </c:pt>
                <c:pt idx="8191">
                  <c:v>125762</c:v>
                </c:pt>
                <c:pt idx="8192">
                  <c:v>123144</c:v>
                </c:pt>
                <c:pt idx="8193">
                  <c:v>124801</c:v>
                </c:pt>
                <c:pt idx="8194">
                  <c:v>126236</c:v>
                </c:pt>
                <c:pt idx="8195">
                  <c:v>121996</c:v>
                </c:pt>
                <c:pt idx="8196">
                  <c:v>124686</c:v>
                </c:pt>
                <c:pt idx="8197">
                  <c:v>125136</c:v>
                </c:pt>
                <c:pt idx="8198">
                  <c:v>120018</c:v>
                </c:pt>
                <c:pt idx="8199">
                  <c:v>126822</c:v>
                </c:pt>
                <c:pt idx="8200">
                  <c:v>122915</c:v>
                </c:pt>
                <c:pt idx="8201">
                  <c:v>127275</c:v>
                </c:pt>
                <c:pt idx="8202">
                  <c:v>123292</c:v>
                </c:pt>
                <c:pt idx="8203">
                  <c:v>126757</c:v>
                </c:pt>
                <c:pt idx="8204">
                  <c:v>123967</c:v>
                </c:pt>
                <c:pt idx="8205">
                  <c:v>128139</c:v>
                </c:pt>
                <c:pt idx="8206">
                  <c:v>127637</c:v>
                </c:pt>
                <c:pt idx="8207">
                  <c:v>126013</c:v>
                </c:pt>
                <c:pt idx="8208">
                  <c:v>125804</c:v>
                </c:pt>
                <c:pt idx="8209">
                  <c:v>124965</c:v>
                </c:pt>
                <c:pt idx="8210">
                  <c:v>124913</c:v>
                </c:pt>
                <c:pt idx="8211">
                  <c:v>121946</c:v>
                </c:pt>
                <c:pt idx="8212">
                  <c:v>126558</c:v>
                </c:pt>
                <c:pt idx="8213">
                  <c:v>124113</c:v>
                </c:pt>
                <c:pt idx="8214">
                  <c:v>123393</c:v>
                </c:pt>
                <c:pt idx="8215">
                  <c:v>124588</c:v>
                </c:pt>
                <c:pt idx="8216">
                  <c:v>124356</c:v>
                </c:pt>
                <c:pt idx="8217">
                  <c:v>126201</c:v>
                </c:pt>
                <c:pt idx="8218">
                  <c:v>125705</c:v>
                </c:pt>
                <c:pt idx="8219">
                  <c:v>125805</c:v>
                </c:pt>
                <c:pt idx="8220">
                  <c:v>124600</c:v>
                </c:pt>
                <c:pt idx="8221">
                  <c:v>121777</c:v>
                </c:pt>
                <c:pt idx="8222">
                  <c:v>123659</c:v>
                </c:pt>
                <c:pt idx="8223">
                  <c:v>127708</c:v>
                </c:pt>
                <c:pt idx="8224">
                  <c:v>124528</c:v>
                </c:pt>
                <c:pt idx="8225">
                  <c:v>123657</c:v>
                </c:pt>
                <c:pt idx="8226">
                  <c:v>123798</c:v>
                </c:pt>
                <c:pt idx="8227">
                  <c:v>124752</c:v>
                </c:pt>
                <c:pt idx="8228">
                  <c:v>122637</c:v>
                </c:pt>
                <c:pt idx="8229">
                  <c:v>126432</c:v>
                </c:pt>
                <c:pt idx="8230">
                  <c:v>126299</c:v>
                </c:pt>
                <c:pt idx="8231">
                  <c:v>125632</c:v>
                </c:pt>
                <c:pt idx="8232">
                  <c:v>128873</c:v>
                </c:pt>
                <c:pt idx="8233">
                  <c:v>126266</c:v>
                </c:pt>
                <c:pt idx="8234">
                  <c:v>125319</c:v>
                </c:pt>
                <c:pt idx="8235">
                  <c:v>124087</c:v>
                </c:pt>
                <c:pt idx="8236">
                  <c:v>121482</c:v>
                </c:pt>
                <c:pt idx="8237">
                  <c:v>122487</c:v>
                </c:pt>
                <c:pt idx="8238">
                  <c:v>123755</c:v>
                </c:pt>
                <c:pt idx="8239">
                  <c:v>126698</c:v>
                </c:pt>
                <c:pt idx="8240">
                  <c:v>126231</c:v>
                </c:pt>
                <c:pt idx="8241">
                  <c:v>130015</c:v>
                </c:pt>
                <c:pt idx="8242">
                  <c:v>124356</c:v>
                </c:pt>
                <c:pt idx="8243">
                  <c:v>125154</c:v>
                </c:pt>
                <c:pt idx="8244">
                  <c:v>123126</c:v>
                </c:pt>
                <c:pt idx="8245">
                  <c:v>129548</c:v>
                </c:pt>
                <c:pt idx="8246">
                  <c:v>126545</c:v>
                </c:pt>
                <c:pt idx="8247">
                  <c:v>126161</c:v>
                </c:pt>
                <c:pt idx="8248">
                  <c:v>123252</c:v>
                </c:pt>
                <c:pt idx="8249">
                  <c:v>126884</c:v>
                </c:pt>
                <c:pt idx="8250">
                  <c:v>126612</c:v>
                </c:pt>
                <c:pt idx="8251">
                  <c:v>126582</c:v>
                </c:pt>
                <c:pt idx="8252">
                  <c:v>127331</c:v>
                </c:pt>
                <c:pt idx="8253">
                  <c:v>121847</c:v>
                </c:pt>
                <c:pt idx="8254">
                  <c:v>126606</c:v>
                </c:pt>
                <c:pt idx="8255">
                  <c:v>121047</c:v>
                </c:pt>
                <c:pt idx="8256">
                  <c:v>125427</c:v>
                </c:pt>
                <c:pt idx="8257">
                  <c:v>123524</c:v>
                </c:pt>
                <c:pt idx="8258">
                  <c:v>127446</c:v>
                </c:pt>
                <c:pt idx="8259">
                  <c:v>121703</c:v>
                </c:pt>
                <c:pt idx="8260">
                  <c:v>125068</c:v>
                </c:pt>
                <c:pt idx="8261">
                  <c:v>123216</c:v>
                </c:pt>
                <c:pt idx="8262">
                  <c:v>126589</c:v>
                </c:pt>
                <c:pt idx="8263">
                  <c:v>126100</c:v>
                </c:pt>
                <c:pt idx="8264">
                  <c:v>126703</c:v>
                </c:pt>
                <c:pt idx="8265">
                  <c:v>125347</c:v>
                </c:pt>
                <c:pt idx="8266">
                  <c:v>124073</c:v>
                </c:pt>
                <c:pt idx="8267">
                  <c:v>125142</c:v>
                </c:pt>
                <c:pt idx="8268">
                  <c:v>126866</c:v>
                </c:pt>
                <c:pt idx="8269">
                  <c:v>126368</c:v>
                </c:pt>
                <c:pt idx="8270">
                  <c:v>124831</c:v>
                </c:pt>
                <c:pt idx="8271">
                  <c:v>127288</c:v>
                </c:pt>
                <c:pt idx="8272">
                  <c:v>125708</c:v>
                </c:pt>
                <c:pt idx="8273">
                  <c:v>127083</c:v>
                </c:pt>
                <c:pt idx="8274">
                  <c:v>126512</c:v>
                </c:pt>
                <c:pt idx="8275">
                  <c:v>125722</c:v>
                </c:pt>
                <c:pt idx="8276">
                  <c:v>124829</c:v>
                </c:pt>
                <c:pt idx="8277">
                  <c:v>122574</c:v>
                </c:pt>
                <c:pt idx="8278">
                  <c:v>123845</c:v>
                </c:pt>
                <c:pt idx="8279">
                  <c:v>127605</c:v>
                </c:pt>
                <c:pt idx="8280">
                  <c:v>123738</c:v>
                </c:pt>
                <c:pt idx="8281">
                  <c:v>124387</c:v>
                </c:pt>
                <c:pt idx="8282">
                  <c:v>122523</c:v>
                </c:pt>
                <c:pt idx="8283">
                  <c:v>126707</c:v>
                </c:pt>
                <c:pt idx="8284">
                  <c:v>125361</c:v>
                </c:pt>
                <c:pt idx="8285">
                  <c:v>120467</c:v>
                </c:pt>
                <c:pt idx="8286">
                  <c:v>126128</c:v>
                </c:pt>
                <c:pt idx="8287">
                  <c:v>123263</c:v>
                </c:pt>
                <c:pt idx="8288">
                  <c:v>123634</c:v>
                </c:pt>
                <c:pt idx="8289">
                  <c:v>128856</c:v>
                </c:pt>
                <c:pt idx="8290">
                  <c:v>126202</c:v>
                </c:pt>
                <c:pt idx="8291">
                  <c:v>126927</c:v>
                </c:pt>
                <c:pt idx="8292">
                  <c:v>123026</c:v>
                </c:pt>
                <c:pt idx="8293">
                  <c:v>126895</c:v>
                </c:pt>
                <c:pt idx="8294">
                  <c:v>125022</c:v>
                </c:pt>
                <c:pt idx="8295">
                  <c:v>124528</c:v>
                </c:pt>
                <c:pt idx="8296">
                  <c:v>122412</c:v>
                </c:pt>
                <c:pt idx="8297">
                  <c:v>122765</c:v>
                </c:pt>
                <c:pt idx="8298">
                  <c:v>128724</c:v>
                </c:pt>
                <c:pt idx="8299">
                  <c:v>131316</c:v>
                </c:pt>
                <c:pt idx="8300">
                  <c:v>123340</c:v>
                </c:pt>
                <c:pt idx="8301">
                  <c:v>123329</c:v>
                </c:pt>
                <c:pt idx="8302">
                  <c:v>125381</c:v>
                </c:pt>
                <c:pt idx="8303">
                  <c:v>124025</c:v>
                </c:pt>
                <c:pt idx="8304">
                  <c:v>124975</c:v>
                </c:pt>
                <c:pt idx="8305">
                  <c:v>127399</c:v>
                </c:pt>
                <c:pt idx="8306">
                  <c:v>124892</c:v>
                </c:pt>
                <c:pt idx="8307">
                  <c:v>123742</c:v>
                </c:pt>
                <c:pt idx="8308">
                  <c:v>126381</c:v>
                </c:pt>
                <c:pt idx="8309">
                  <c:v>126874</c:v>
                </c:pt>
                <c:pt idx="8310">
                  <c:v>126764</c:v>
                </c:pt>
                <c:pt idx="8311">
                  <c:v>127327</c:v>
                </c:pt>
                <c:pt idx="8312">
                  <c:v>124768</c:v>
                </c:pt>
                <c:pt idx="8313">
                  <c:v>126668</c:v>
                </c:pt>
                <c:pt idx="8314">
                  <c:v>124927</c:v>
                </c:pt>
                <c:pt idx="8315">
                  <c:v>127430</c:v>
                </c:pt>
                <c:pt idx="8316">
                  <c:v>122508</c:v>
                </c:pt>
                <c:pt idx="8317">
                  <c:v>128133</c:v>
                </c:pt>
                <c:pt idx="8318">
                  <c:v>124256</c:v>
                </c:pt>
                <c:pt idx="8319">
                  <c:v>123147</c:v>
                </c:pt>
                <c:pt idx="8320">
                  <c:v>126347</c:v>
                </c:pt>
                <c:pt idx="8321">
                  <c:v>121586</c:v>
                </c:pt>
                <c:pt idx="8322">
                  <c:v>127075</c:v>
                </c:pt>
                <c:pt idx="8323">
                  <c:v>125643</c:v>
                </c:pt>
                <c:pt idx="8324">
                  <c:v>121976</c:v>
                </c:pt>
                <c:pt idx="8325">
                  <c:v>124143</c:v>
                </c:pt>
                <c:pt idx="8326">
                  <c:v>124681</c:v>
                </c:pt>
                <c:pt idx="8327">
                  <c:v>124330</c:v>
                </c:pt>
                <c:pt idx="8328">
                  <c:v>124626</c:v>
                </c:pt>
                <c:pt idx="8329">
                  <c:v>122842</c:v>
                </c:pt>
                <c:pt idx="8330">
                  <c:v>125128</c:v>
                </c:pt>
                <c:pt idx="8331">
                  <c:v>125240</c:v>
                </c:pt>
                <c:pt idx="8332">
                  <c:v>127732</c:v>
                </c:pt>
                <c:pt idx="8333">
                  <c:v>127896</c:v>
                </c:pt>
                <c:pt idx="8334">
                  <c:v>128594</c:v>
                </c:pt>
                <c:pt idx="8335">
                  <c:v>125056</c:v>
                </c:pt>
                <c:pt idx="8336">
                  <c:v>122460</c:v>
                </c:pt>
                <c:pt idx="8337">
                  <c:v>126720</c:v>
                </c:pt>
                <c:pt idx="8338">
                  <c:v>122751</c:v>
                </c:pt>
                <c:pt idx="8339">
                  <c:v>123661</c:v>
                </c:pt>
                <c:pt idx="8340">
                  <c:v>122522</c:v>
                </c:pt>
                <c:pt idx="8341">
                  <c:v>127799</c:v>
                </c:pt>
                <c:pt idx="8342">
                  <c:v>127145</c:v>
                </c:pt>
                <c:pt idx="8343">
                  <c:v>125406</c:v>
                </c:pt>
                <c:pt idx="8344">
                  <c:v>127694</c:v>
                </c:pt>
                <c:pt idx="8345">
                  <c:v>126177</c:v>
                </c:pt>
                <c:pt idx="8346">
                  <c:v>124045</c:v>
                </c:pt>
                <c:pt idx="8347">
                  <c:v>123424</c:v>
                </c:pt>
                <c:pt idx="8348">
                  <c:v>123112</c:v>
                </c:pt>
                <c:pt idx="8349">
                  <c:v>123809</c:v>
                </c:pt>
                <c:pt idx="8350">
                  <c:v>122962</c:v>
                </c:pt>
                <c:pt idx="8351">
                  <c:v>121521</c:v>
                </c:pt>
                <c:pt idx="8352">
                  <c:v>126796</c:v>
                </c:pt>
                <c:pt idx="8353">
                  <c:v>124856</c:v>
                </c:pt>
                <c:pt idx="8354">
                  <c:v>124037</c:v>
                </c:pt>
                <c:pt idx="8355">
                  <c:v>124929</c:v>
                </c:pt>
                <c:pt idx="8356">
                  <c:v>125739</c:v>
                </c:pt>
                <c:pt idx="8357">
                  <c:v>122644</c:v>
                </c:pt>
                <c:pt idx="8358">
                  <c:v>124305</c:v>
                </c:pt>
                <c:pt idx="8359">
                  <c:v>126247</c:v>
                </c:pt>
                <c:pt idx="8360">
                  <c:v>126165</c:v>
                </c:pt>
                <c:pt idx="8361">
                  <c:v>124107</c:v>
                </c:pt>
                <c:pt idx="8362">
                  <c:v>122520</c:v>
                </c:pt>
                <c:pt idx="8363">
                  <c:v>124727</c:v>
                </c:pt>
                <c:pt idx="8364">
                  <c:v>127075</c:v>
                </c:pt>
                <c:pt idx="8365">
                  <c:v>123628</c:v>
                </c:pt>
                <c:pt idx="8366">
                  <c:v>124872</c:v>
                </c:pt>
                <c:pt idx="8367">
                  <c:v>125049</c:v>
                </c:pt>
                <c:pt idx="8368">
                  <c:v>126130</c:v>
                </c:pt>
                <c:pt idx="8369">
                  <c:v>125553</c:v>
                </c:pt>
                <c:pt idx="8370">
                  <c:v>121380</c:v>
                </c:pt>
                <c:pt idx="8371">
                  <c:v>124923</c:v>
                </c:pt>
                <c:pt idx="8372">
                  <c:v>128046</c:v>
                </c:pt>
                <c:pt idx="8373">
                  <c:v>124257</c:v>
                </c:pt>
                <c:pt idx="8374">
                  <c:v>122476</c:v>
                </c:pt>
                <c:pt idx="8375">
                  <c:v>125570</c:v>
                </c:pt>
                <c:pt idx="8376">
                  <c:v>121624</c:v>
                </c:pt>
                <c:pt idx="8377">
                  <c:v>122698</c:v>
                </c:pt>
                <c:pt idx="8378">
                  <c:v>127251</c:v>
                </c:pt>
                <c:pt idx="8379">
                  <c:v>124590</c:v>
                </c:pt>
                <c:pt idx="8380">
                  <c:v>125470</c:v>
                </c:pt>
                <c:pt idx="8381">
                  <c:v>125319</c:v>
                </c:pt>
                <c:pt idx="8382">
                  <c:v>125520</c:v>
                </c:pt>
                <c:pt idx="8383">
                  <c:v>124107</c:v>
                </c:pt>
                <c:pt idx="8384">
                  <c:v>126580</c:v>
                </c:pt>
                <c:pt idx="8385">
                  <c:v>123029</c:v>
                </c:pt>
                <c:pt idx="8386">
                  <c:v>126190</c:v>
                </c:pt>
                <c:pt idx="8387">
                  <c:v>125703</c:v>
                </c:pt>
                <c:pt idx="8388">
                  <c:v>121952</c:v>
                </c:pt>
                <c:pt idx="8389">
                  <c:v>125791</c:v>
                </c:pt>
                <c:pt idx="8390">
                  <c:v>123160</c:v>
                </c:pt>
                <c:pt idx="8391">
                  <c:v>126795</c:v>
                </c:pt>
                <c:pt idx="8392">
                  <c:v>125021</c:v>
                </c:pt>
                <c:pt idx="8393">
                  <c:v>127042</c:v>
                </c:pt>
                <c:pt idx="8394">
                  <c:v>126403</c:v>
                </c:pt>
                <c:pt idx="8395">
                  <c:v>125152</c:v>
                </c:pt>
                <c:pt idx="8396">
                  <c:v>123115</c:v>
                </c:pt>
                <c:pt idx="8397">
                  <c:v>123788</c:v>
                </c:pt>
                <c:pt idx="8398">
                  <c:v>123697</c:v>
                </c:pt>
                <c:pt idx="8399">
                  <c:v>122209</c:v>
                </c:pt>
                <c:pt idx="8400">
                  <c:v>122358</c:v>
                </c:pt>
                <c:pt idx="8401">
                  <c:v>122871</c:v>
                </c:pt>
                <c:pt idx="8402">
                  <c:v>124788</c:v>
                </c:pt>
                <c:pt idx="8403">
                  <c:v>129732</c:v>
                </c:pt>
                <c:pt idx="8404">
                  <c:v>125242</c:v>
                </c:pt>
                <c:pt idx="8405">
                  <c:v>127674</c:v>
                </c:pt>
                <c:pt idx="8406">
                  <c:v>122114</c:v>
                </c:pt>
                <c:pt idx="8407">
                  <c:v>124379</c:v>
                </c:pt>
                <c:pt idx="8408">
                  <c:v>125099</c:v>
                </c:pt>
                <c:pt idx="8409">
                  <c:v>126277</c:v>
                </c:pt>
                <c:pt idx="8410">
                  <c:v>124077</c:v>
                </c:pt>
                <c:pt idx="8411">
                  <c:v>123767</c:v>
                </c:pt>
                <c:pt idx="8412">
                  <c:v>125831</c:v>
                </c:pt>
                <c:pt idx="8413">
                  <c:v>121341</c:v>
                </c:pt>
                <c:pt idx="8414">
                  <c:v>122963</c:v>
                </c:pt>
                <c:pt idx="8415">
                  <c:v>126170</c:v>
                </c:pt>
                <c:pt idx="8416">
                  <c:v>121772</c:v>
                </c:pt>
                <c:pt idx="8417">
                  <c:v>124067</c:v>
                </c:pt>
                <c:pt idx="8418">
                  <c:v>126021</c:v>
                </c:pt>
                <c:pt idx="8419">
                  <c:v>124149</c:v>
                </c:pt>
                <c:pt idx="8420">
                  <c:v>122276</c:v>
                </c:pt>
                <c:pt idx="8421">
                  <c:v>125000</c:v>
                </c:pt>
                <c:pt idx="8422">
                  <c:v>121752</c:v>
                </c:pt>
                <c:pt idx="8423">
                  <c:v>123064</c:v>
                </c:pt>
                <c:pt idx="8424">
                  <c:v>125506</c:v>
                </c:pt>
                <c:pt idx="8425">
                  <c:v>123885</c:v>
                </c:pt>
                <c:pt idx="8426">
                  <c:v>123038</c:v>
                </c:pt>
                <c:pt idx="8427">
                  <c:v>126406</c:v>
                </c:pt>
                <c:pt idx="8428">
                  <c:v>124989</c:v>
                </c:pt>
                <c:pt idx="8429">
                  <c:v>123414</c:v>
                </c:pt>
                <c:pt idx="8430">
                  <c:v>125293</c:v>
                </c:pt>
                <c:pt idx="8431">
                  <c:v>124192</c:v>
                </c:pt>
                <c:pt idx="8432">
                  <c:v>122793</c:v>
                </c:pt>
                <c:pt idx="8433">
                  <c:v>124198</c:v>
                </c:pt>
                <c:pt idx="8434">
                  <c:v>123088</c:v>
                </c:pt>
                <c:pt idx="8435">
                  <c:v>129340</c:v>
                </c:pt>
                <c:pt idx="8436">
                  <c:v>123327</c:v>
                </c:pt>
                <c:pt idx="8437">
                  <c:v>122662</c:v>
                </c:pt>
                <c:pt idx="8438">
                  <c:v>126174</c:v>
                </c:pt>
                <c:pt idx="8439">
                  <c:v>125609</c:v>
                </c:pt>
                <c:pt idx="8440">
                  <c:v>126127</c:v>
                </c:pt>
                <c:pt idx="8441">
                  <c:v>122043</c:v>
                </c:pt>
                <c:pt idx="8442">
                  <c:v>125089</c:v>
                </c:pt>
                <c:pt idx="8443">
                  <c:v>124257</c:v>
                </c:pt>
                <c:pt idx="8444">
                  <c:v>124925</c:v>
                </c:pt>
                <c:pt idx="8445">
                  <c:v>128207</c:v>
                </c:pt>
                <c:pt idx="8446">
                  <c:v>124997</c:v>
                </c:pt>
                <c:pt idx="8447">
                  <c:v>124833</c:v>
                </c:pt>
                <c:pt idx="8448">
                  <c:v>128141</c:v>
                </c:pt>
                <c:pt idx="8449">
                  <c:v>124306</c:v>
                </c:pt>
                <c:pt idx="8450">
                  <c:v>125318</c:v>
                </c:pt>
                <c:pt idx="8451">
                  <c:v>125700</c:v>
                </c:pt>
                <c:pt idx="8452">
                  <c:v>124134</c:v>
                </c:pt>
                <c:pt idx="8453">
                  <c:v>126173</c:v>
                </c:pt>
                <c:pt idx="8454">
                  <c:v>125003</c:v>
                </c:pt>
                <c:pt idx="8455">
                  <c:v>121355</c:v>
                </c:pt>
                <c:pt idx="8456">
                  <c:v>122357</c:v>
                </c:pt>
                <c:pt idx="8457">
                  <c:v>124048</c:v>
                </c:pt>
                <c:pt idx="8458">
                  <c:v>123538</c:v>
                </c:pt>
                <c:pt idx="8459">
                  <c:v>125108</c:v>
                </c:pt>
                <c:pt idx="8460">
                  <c:v>123880</c:v>
                </c:pt>
                <c:pt idx="8461">
                  <c:v>125921</c:v>
                </c:pt>
                <c:pt idx="8462">
                  <c:v>123682</c:v>
                </c:pt>
                <c:pt idx="8463">
                  <c:v>126594</c:v>
                </c:pt>
                <c:pt idx="8464">
                  <c:v>125372</c:v>
                </c:pt>
                <c:pt idx="8465">
                  <c:v>126880</c:v>
                </c:pt>
                <c:pt idx="8466">
                  <c:v>124386</c:v>
                </c:pt>
                <c:pt idx="8467">
                  <c:v>123338</c:v>
                </c:pt>
                <c:pt idx="8468">
                  <c:v>123329</c:v>
                </c:pt>
                <c:pt idx="8469">
                  <c:v>121283</c:v>
                </c:pt>
                <c:pt idx="8470">
                  <c:v>126021</c:v>
                </c:pt>
                <c:pt idx="8471">
                  <c:v>124326</c:v>
                </c:pt>
                <c:pt idx="8472">
                  <c:v>124154</c:v>
                </c:pt>
                <c:pt idx="8473">
                  <c:v>124907</c:v>
                </c:pt>
                <c:pt idx="8474">
                  <c:v>122392</c:v>
                </c:pt>
                <c:pt idx="8475">
                  <c:v>124799</c:v>
                </c:pt>
                <c:pt idx="8476">
                  <c:v>124290</c:v>
                </c:pt>
                <c:pt idx="8477">
                  <c:v>125481</c:v>
                </c:pt>
                <c:pt idx="8478">
                  <c:v>124854</c:v>
                </c:pt>
                <c:pt idx="8479">
                  <c:v>123782</c:v>
                </c:pt>
                <c:pt idx="8480">
                  <c:v>124228</c:v>
                </c:pt>
                <c:pt idx="8481">
                  <c:v>122945</c:v>
                </c:pt>
                <c:pt idx="8482">
                  <c:v>123485</c:v>
                </c:pt>
                <c:pt idx="8483">
                  <c:v>126912</c:v>
                </c:pt>
                <c:pt idx="8484">
                  <c:v>123441</c:v>
                </c:pt>
                <c:pt idx="8485">
                  <c:v>122808</c:v>
                </c:pt>
                <c:pt idx="8486">
                  <c:v>123296</c:v>
                </c:pt>
                <c:pt idx="8487">
                  <c:v>123955</c:v>
                </c:pt>
                <c:pt idx="8488">
                  <c:v>124228</c:v>
                </c:pt>
                <c:pt idx="8489">
                  <c:v>124123</c:v>
                </c:pt>
                <c:pt idx="8490">
                  <c:v>124336</c:v>
                </c:pt>
                <c:pt idx="8491">
                  <c:v>121928</c:v>
                </c:pt>
                <c:pt idx="8492">
                  <c:v>121584</c:v>
                </c:pt>
                <c:pt idx="8493">
                  <c:v>124116</c:v>
                </c:pt>
                <c:pt idx="8494">
                  <c:v>125913</c:v>
                </c:pt>
                <c:pt idx="8495">
                  <c:v>123981</c:v>
                </c:pt>
                <c:pt idx="8496">
                  <c:v>124283</c:v>
                </c:pt>
                <c:pt idx="8497">
                  <c:v>122624</c:v>
                </c:pt>
                <c:pt idx="8498">
                  <c:v>126380</c:v>
                </c:pt>
                <c:pt idx="8499">
                  <c:v>125210</c:v>
                </c:pt>
                <c:pt idx="8500">
                  <c:v>124000</c:v>
                </c:pt>
                <c:pt idx="8501">
                  <c:v>125354</c:v>
                </c:pt>
                <c:pt idx="8502">
                  <c:v>125380</c:v>
                </c:pt>
                <c:pt idx="8503">
                  <c:v>124376</c:v>
                </c:pt>
                <c:pt idx="8504">
                  <c:v>126040</c:v>
                </c:pt>
                <c:pt idx="8505">
                  <c:v>126309</c:v>
                </c:pt>
                <c:pt idx="8506">
                  <c:v>123376</c:v>
                </c:pt>
                <c:pt idx="8507">
                  <c:v>123880</c:v>
                </c:pt>
                <c:pt idx="8508">
                  <c:v>125224</c:v>
                </c:pt>
                <c:pt idx="8509">
                  <c:v>122343</c:v>
                </c:pt>
                <c:pt idx="8510">
                  <c:v>123609</c:v>
                </c:pt>
                <c:pt idx="8511">
                  <c:v>125067</c:v>
                </c:pt>
                <c:pt idx="8512">
                  <c:v>125783</c:v>
                </c:pt>
                <c:pt idx="8513">
                  <c:v>122085</c:v>
                </c:pt>
                <c:pt idx="8514">
                  <c:v>124877</c:v>
                </c:pt>
                <c:pt idx="8515">
                  <c:v>125541</c:v>
                </c:pt>
                <c:pt idx="8516">
                  <c:v>124085</c:v>
                </c:pt>
                <c:pt idx="8517">
                  <c:v>120725</c:v>
                </c:pt>
                <c:pt idx="8518">
                  <c:v>126345</c:v>
                </c:pt>
                <c:pt idx="8519">
                  <c:v>122266</c:v>
                </c:pt>
                <c:pt idx="8520">
                  <c:v>125686</c:v>
                </c:pt>
                <c:pt idx="8521">
                  <c:v>127148</c:v>
                </c:pt>
                <c:pt idx="8522">
                  <c:v>125627</c:v>
                </c:pt>
                <c:pt idx="8523">
                  <c:v>125169</c:v>
                </c:pt>
                <c:pt idx="8524">
                  <c:v>121976</c:v>
                </c:pt>
                <c:pt idx="8525">
                  <c:v>124481</c:v>
                </c:pt>
                <c:pt idx="8526">
                  <c:v>123095</c:v>
                </c:pt>
                <c:pt idx="8527">
                  <c:v>125208</c:v>
                </c:pt>
                <c:pt idx="8528">
                  <c:v>125244</c:v>
                </c:pt>
                <c:pt idx="8529">
                  <c:v>124298</c:v>
                </c:pt>
                <c:pt idx="8530">
                  <c:v>127560</c:v>
                </c:pt>
                <c:pt idx="8531">
                  <c:v>124855</c:v>
                </c:pt>
                <c:pt idx="8532">
                  <c:v>125889</c:v>
                </c:pt>
                <c:pt idx="8533">
                  <c:v>122676</c:v>
                </c:pt>
                <c:pt idx="8534">
                  <c:v>120032</c:v>
                </c:pt>
                <c:pt idx="8535">
                  <c:v>125380</c:v>
                </c:pt>
                <c:pt idx="8536">
                  <c:v>123577</c:v>
                </c:pt>
                <c:pt idx="8537">
                  <c:v>124632</c:v>
                </c:pt>
                <c:pt idx="8538">
                  <c:v>123928</c:v>
                </c:pt>
                <c:pt idx="8539">
                  <c:v>122920</c:v>
                </c:pt>
                <c:pt idx="8540">
                  <c:v>128038</c:v>
                </c:pt>
                <c:pt idx="8541">
                  <c:v>124423</c:v>
                </c:pt>
                <c:pt idx="8542">
                  <c:v>122609</c:v>
                </c:pt>
                <c:pt idx="8543">
                  <c:v>125585</c:v>
                </c:pt>
                <c:pt idx="8544">
                  <c:v>127799</c:v>
                </c:pt>
                <c:pt idx="8545">
                  <c:v>125510</c:v>
                </c:pt>
                <c:pt idx="8546">
                  <c:v>125697</c:v>
                </c:pt>
                <c:pt idx="8547">
                  <c:v>123324</c:v>
                </c:pt>
                <c:pt idx="8548">
                  <c:v>123488</c:v>
                </c:pt>
                <c:pt idx="8549">
                  <c:v>122179</c:v>
                </c:pt>
                <c:pt idx="8550">
                  <c:v>124126</c:v>
                </c:pt>
                <c:pt idx="8551">
                  <c:v>126166</c:v>
                </c:pt>
                <c:pt idx="8552">
                  <c:v>126772</c:v>
                </c:pt>
                <c:pt idx="8553">
                  <c:v>123362</c:v>
                </c:pt>
                <c:pt idx="8554">
                  <c:v>123845</c:v>
                </c:pt>
                <c:pt idx="8555">
                  <c:v>127555</c:v>
                </c:pt>
                <c:pt idx="8556">
                  <c:v>121988</c:v>
                </c:pt>
                <c:pt idx="8557">
                  <c:v>125632</c:v>
                </c:pt>
                <c:pt idx="8558">
                  <c:v>126740</c:v>
                </c:pt>
                <c:pt idx="8559">
                  <c:v>125809</c:v>
                </c:pt>
                <c:pt idx="8560">
                  <c:v>123439</c:v>
                </c:pt>
                <c:pt idx="8561">
                  <c:v>123538</c:v>
                </c:pt>
                <c:pt idx="8562">
                  <c:v>124649</c:v>
                </c:pt>
                <c:pt idx="8563">
                  <c:v>124443</c:v>
                </c:pt>
                <c:pt idx="8564">
                  <c:v>125752</c:v>
                </c:pt>
                <c:pt idx="8565">
                  <c:v>123161</c:v>
                </c:pt>
                <c:pt idx="8566">
                  <c:v>123589</c:v>
                </c:pt>
                <c:pt idx="8567">
                  <c:v>124750</c:v>
                </c:pt>
                <c:pt idx="8568">
                  <c:v>123314</c:v>
                </c:pt>
                <c:pt idx="8569">
                  <c:v>128146</c:v>
                </c:pt>
                <c:pt idx="8570">
                  <c:v>125328</c:v>
                </c:pt>
                <c:pt idx="8571">
                  <c:v>123522</c:v>
                </c:pt>
                <c:pt idx="8572">
                  <c:v>120770</c:v>
                </c:pt>
                <c:pt idx="8573">
                  <c:v>124605</c:v>
                </c:pt>
                <c:pt idx="8574">
                  <c:v>122377</c:v>
                </c:pt>
                <c:pt idx="8575">
                  <c:v>125560</c:v>
                </c:pt>
                <c:pt idx="8576">
                  <c:v>122142</c:v>
                </c:pt>
                <c:pt idx="8577">
                  <c:v>125000</c:v>
                </c:pt>
                <c:pt idx="8578">
                  <c:v>126736</c:v>
                </c:pt>
                <c:pt idx="8579">
                  <c:v>124485</c:v>
                </c:pt>
                <c:pt idx="8580">
                  <c:v>123473</c:v>
                </c:pt>
                <c:pt idx="8581">
                  <c:v>125213</c:v>
                </c:pt>
                <c:pt idx="8582">
                  <c:v>124570</c:v>
                </c:pt>
                <c:pt idx="8583">
                  <c:v>125292</c:v>
                </c:pt>
                <c:pt idx="8584">
                  <c:v>125935</c:v>
                </c:pt>
                <c:pt idx="8585">
                  <c:v>123883</c:v>
                </c:pt>
                <c:pt idx="8586">
                  <c:v>120568</c:v>
                </c:pt>
                <c:pt idx="8587">
                  <c:v>121437</c:v>
                </c:pt>
                <c:pt idx="8588">
                  <c:v>124934</c:v>
                </c:pt>
                <c:pt idx="8589">
                  <c:v>127816</c:v>
                </c:pt>
                <c:pt idx="8590">
                  <c:v>123451</c:v>
                </c:pt>
                <c:pt idx="8591">
                  <c:v>129278</c:v>
                </c:pt>
                <c:pt idx="8592">
                  <c:v>124871</c:v>
                </c:pt>
                <c:pt idx="8593">
                  <c:v>123091</c:v>
                </c:pt>
                <c:pt idx="8594">
                  <c:v>125113</c:v>
                </c:pt>
                <c:pt idx="8595">
                  <c:v>120688</c:v>
                </c:pt>
                <c:pt idx="8596">
                  <c:v>123815</c:v>
                </c:pt>
                <c:pt idx="8597">
                  <c:v>128785</c:v>
                </c:pt>
                <c:pt idx="8598">
                  <c:v>123833</c:v>
                </c:pt>
                <c:pt idx="8599">
                  <c:v>123464</c:v>
                </c:pt>
                <c:pt idx="8600">
                  <c:v>124915</c:v>
                </c:pt>
                <c:pt idx="8601">
                  <c:v>122831</c:v>
                </c:pt>
                <c:pt idx="8602">
                  <c:v>126488</c:v>
                </c:pt>
                <c:pt idx="8603">
                  <c:v>123838</c:v>
                </c:pt>
                <c:pt idx="8604">
                  <c:v>124945</c:v>
                </c:pt>
                <c:pt idx="8605">
                  <c:v>124927</c:v>
                </c:pt>
                <c:pt idx="8606">
                  <c:v>125540</c:v>
                </c:pt>
                <c:pt idx="8607">
                  <c:v>124010</c:v>
                </c:pt>
                <c:pt idx="8608">
                  <c:v>125060</c:v>
                </c:pt>
                <c:pt idx="8609">
                  <c:v>127019</c:v>
                </c:pt>
                <c:pt idx="8610">
                  <c:v>127841</c:v>
                </c:pt>
                <c:pt idx="8611">
                  <c:v>120957</c:v>
                </c:pt>
                <c:pt idx="8612">
                  <c:v>123421</c:v>
                </c:pt>
                <c:pt idx="8613">
                  <c:v>124338</c:v>
                </c:pt>
                <c:pt idx="8614">
                  <c:v>123450</c:v>
                </c:pt>
                <c:pt idx="8615">
                  <c:v>123592</c:v>
                </c:pt>
                <c:pt idx="8616">
                  <c:v>121609</c:v>
                </c:pt>
                <c:pt idx="8617">
                  <c:v>127289</c:v>
                </c:pt>
                <c:pt idx="8618">
                  <c:v>123213</c:v>
                </c:pt>
                <c:pt idx="8619">
                  <c:v>124619</c:v>
                </c:pt>
                <c:pt idx="8620">
                  <c:v>126592</c:v>
                </c:pt>
                <c:pt idx="8621">
                  <c:v>122614</c:v>
                </c:pt>
                <c:pt idx="8622">
                  <c:v>123155</c:v>
                </c:pt>
                <c:pt idx="8623">
                  <c:v>125981</c:v>
                </c:pt>
                <c:pt idx="8624">
                  <c:v>125642</c:v>
                </c:pt>
                <c:pt idx="8625">
                  <c:v>123745</c:v>
                </c:pt>
                <c:pt idx="8626">
                  <c:v>125444</c:v>
                </c:pt>
                <c:pt idx="8627">
                  <c:v>125877</c:v>
                </c:pt>
                <c:pt idx="8628">
                  <c:v>120840</c:v>
                </c:pt>
                <c:pt idx="8629">
                  <c:v>123546</c:v>
                </c:pt>
                <c:pt idx="8630">
                  <c:v>123843</c:v>
                </c:pt>
                <c:pt idx="8631">
                  <c:v>121056</c:v>
                </c:pt>
                <c:pt idx="8632">
                  <c:v>127099</c:v>
                </c:pt>
                <c:pt idx="8633">
                  <c:v>121101</c:v>
                </c:pt>
                <c:pt idx="8634">
                  <c:v>124642</c:v>
                </c:pt>
                <c:pt idx="8635">
                  <c:v>124346</c:v>
                </c:pt>
                <c:pt idx="8636">
                  <c:v>125221</c:v>
                </c:pt>
                <c:pt idx="8637">
                  <c:v>121881</c:v>
                </c:pt>
                <c:pt idx="8638">
                  <c:v>127569</c:v>
                </c:pt>
                <c:pt idx="8639">
                  <c:v>125359</c:v>
                </c:pt>
                <c:pt idx="8640">
                  <c:v>127021</c:v>
                </c:pt>
                <c:pt idx="8641">
                  <c:v>124871</c:v>
                </c:pt>
                <c:pt idx="8642">
                  <c:v>125812</c:v>
                </c:pt>
                <c:pt idx="8643">
                  <c:v>121742</c:v>
                </c:pt>
                <c:pt idx="8644">
                  <c:v>122834</c:v>
                </c:pt>
                <c:pt idx="8645">
                  <c:v>125198</c:v>
                </c:pt>
                <c:pt idx="8646">
                  <c:v>122804</c:v>
                </c:pt>
                <c:pt idx="8647">
                  <c:v>122741</c:v>
                </c:pt>
                <c:pt idx="8648">
                  <c:v>121743</c:v>
                </c:pt>
                <c:pt idx="8649">
                  <c:v>123904</c:v>
                </c:pt>
                <c:pt idx="8650">
                  <c:v>122654</c:v>
                </c:pt>
                <c:pt idx="8651">
                  <c:v>124266</c:v>
                </c:pt>
                <c:pt idx="8652">
                  <c:v>123038</c:v>
                </c:pt>
                <c:pt idx="8653">
                  <c:v>126566</c:v>
                </c:pt>
                <c:pt idx="8654">
                  <c:v>123785</c:v>
                </c:pt>
                <c:pt idx="8655">
                  <c:v>127347</c:v>
                </c:pt>
                <c:pt idx="8656">
                  <c:v>122204</c:v>
                </c:pt>
                <c:pt idx="8657">
                  <c:v>126054</c:v>
                </c:pt>
                <c:pt idx="8658">
                  <c:v>125672</c:v>
                </c:pt>
                <c:pt idx="8659">
                  <c:v>121220</c:v>
                </c:pt>
                <c:pt idx="8660">
                  <c:v>121633</c:v>
                </c:pt>
                <c:pt idx="8661">
                  <c:v>124126</c:v>
                </c:pt>
                <c:pt idx="8662">
                  <c:v>123256</c:v>
                </c:pt>
                <c:pt idx="8663">
                  <c:v>124362</c:v>
                </c:pt>
                <c:pt idx="8664">
                  <c:v>123854</c:v>
                </c:pt>
                <c:pt idx="8665">
                  <c:v>124255</c:v>
                </c:pt>
                <c:pt idx="8666">
                  <c:v>126084</c:v>
                </c:pt>
                <c:pt idx="8667">
                  <c:v>126355</c:v>
                </c:pt>
                <c:pt idx="8668">
                  <c:v>124479</c:v>
                </c:pt>
                <c:pt idx="8669">
                  <c:v>127695</c:v>
                </c:pt>
                <c:pt idx="8670">
                  <c:v>122830</c:v>
                </c:pt>
                <c:pt idx="8671">
                  <c:v>127353</c:v>
                </c:pt>
                <c:pt idx="8672">
                  <c:v>124065</c:v>
                </c:pt>
                <c:pt idx="8673">
                  <c:v>122363</c:v>
                </c:pt>
                <c:pt idx="8674">
                  <c:v>123954</c:v>
                </c:pt>
                <c:pt idx="8675">
                  <c:v>124681</c:v>
                </c:pt>
                <c:pt idx="8676">
                  <c:v>125721</c:v>
                </c:pt>
                <c:pt idx="8677">
                  <c:v>126996</c:v>
                </c:pt>
                <c:pt idx="8678">
                  <c:v>123385</c:v>
                </c:pt>
                <c:pt idx="8679">
                  <c:v>126759</c:v>
                </c:pt>
                <c:pt idx="8680">
                  <c:v>127317</c:v>
                </c:pt>
                <c:pt idx="8681">
                  <c:v>123681</c:v>
                </c:pt>
                <c:pt idx="8682">
                  <c:v>125213</c:v>
                </c:pt>
                <c:pt idx="8683">
                  <c:v>123260</c:v>
                </c:pt>
                <c:pt idx="8684">
                  <c:v>125869</c:v>
                </c:pt>
                <c:pt idx="8685">
                  <c:v>123768</c:v>
                </c:pt>
                <c:pt idx="8686">
                  <c:v>121571</c:v>
                </c:pt>
                <c:pt idx="8687">
                  <c:v>127899</c:v>
                </c:pt>
                <c:pt idx="8688">
                  <c:v>122441</c:v>
                </c:pt>
                <c:pt idx="8689">
                  <c:v>121689</c:v>
                </c:pt>
                <c:pt idx="8690">
                  <c:v>125955</c:v>
                </c:pt>
                <c:pt idx="8691">
                  <c:v>123685</c:v>
                </c:pt>
                <c:pt idx="8692">
                  <c:v>124705</c:v>
                </c:pt>
                <c:pt idx="8693">
                  <c:v>127462</c:v>
                </c:pt>
                <c:pt idx="8694">
                  <c:v>121606</c:v>
                </c:pt>
                <c:pt idx="8695">
                  <c:v>125778</c:v>
                </c:pt>
                <c:pt idx="8696">
                  <c:v>124665</c:v>
                </c:pt>
                <c:pt idx="8697">
                  <c:v>125585</c:v>
                </c:pt>
                <c:pt idx="8698">
                  <c:v>124596</c:v>
                </c:pt>
                <c:pt idx="8699">
                  <c:v>122580</c:v>
                </c:pt>
                <c:pt idx="8700">
                  <c:v>127582</c:v>
                </c:pt>
                <c:pt idx="8701">
                  <c:v>127367</c:v>
                </c:pt>
                <c:pt idx="8702">
                  <c:v>127283</c:v>
                </c:pt>
                <c:pt idx="8703">
                  <c:v>124761</c:v>
                </c:pt>
                <c:pt idx="8704">
                  <c:v>122980</c:v>
                </c:pt>
                <c:pt idx="8705">
                  <c:v>127193</c:v>
                </c:pt>
                <c:pt idx="8706">
                  <c:v>125551</c:v>
                </c:pt>
                <c:pt idx="8707">
                  <c:v>127369</c:v>
                </c:pt>
                <c:pt idx="8708">
                  <c:v>121872</c:v>
                </c:pt>
                <c:pt idx="8709">
                  <c:v>122195</c:v>
                </c:pt>
                <c:pt idx="8710">
                  <c:v>123337</c:v>
                </c:pt>
                <c:pt idx="8711">
                  <c:v>124307</c:v>
                </c:pt>
                <c:pt idx="8712">
                  <c:v>123761</c:v>
                </c:pt>
                <c:pt idx="8713">
                  <c:v>122882</c:v>
                </c:pt>
                <c:pt idx="8714">
                  <c:v>124713</c:v>
                </c:pt>
                <c:pt idx="8715">
                  <c:v>126465</c:v>
                </c:pt>
                <c:pt idx="8716">
                  <c:v>123953</c:v>
                </c:pt>
                <c:pt idx="8717">
                  <c:v>120966</c:v>
                </c:pt>
                <c:pt idx="8718">
                  <c:v>125830</c:v>
                </c:pt>
                <c:pt idx="8719">
                  <c:v>124208</c:v>
                </c:pt>
                <c:pt idx="8720">
                  <c:v>124014</c:v>
                </c:pt>
                <c:pt idx="8721">
                  <c:v>125316</c:v>
                </c:pt>
                <c:pt idx="8722">
                  <c:v>125003</c:v>
                </c:pt>
                <c:pt idx="8723">
                  <c:v>120090</c:v>
                </c:pt>
                <c:pt idx="8724">
                  <c:v>124664</c:v>
                </c:pt>
                <c:pt idx="8725">
                  <c:v>123896</c:v>
                </c:pt>
                <c:pt idx="8726">
                  <c:v>126589</c:v>
                </c:pt>
                <c:pt idx="8727">
                  <c:v>125825</c:v>
                </c:pt>
                <c:pt idx="8728">
                  <c:v>123744</c:v>
                </c:pt>
                <c:pt idx="8729">
                  <c:v>124517</c:v>
                </c:pt>
                <c:pt idx="8730">
                  <c:v>128163</c:v>
                </c:pt>
                <c:pt idx="8731">
                  <c:v>123303</c:v>
                </c:pt>
                <c:pt idx="8732">
                  <c:v>123818</c:v>
                </c:pt>
                <c:pt idx="8733">
                  <c:v>126253</c:v>
                </c:pt>
                <c:pt idx="8734">
                  <c:v>126027</c:v>
                </c:pt>
                <c:pt idx="8735">
                  <c:v>125350</c:v>
                </c:pt>
                <c:pt idx="8736">
                  <c:v>125650</c:v>
                </c:pt>
                <c:pt idx="8737">
                  <c:v>124448</c:v>
                </c:pt>
                <c:pt idx="8738">
                  <c:v>123510</c:v>
                </c:pt>
                <c:pt idx="8739">
                  <c:v>123225</c:v>
                </c:pt>
                <c:pt idx="8740">
                  <c:v>122589</c:v>
                </c:pt>
                <c:pt idx="8741">
                  <c:v>126340</c:v>
                </c:pt>
                <c:pt idx="8742">
                  <c:v>126281</c:v>
                </c:pt>
                <c:pt idx="8743">
                  <c:v>125140</c:v>
                </c:pt>
                <c:pt idx="8744">
                  <c:v>127263</c:v>
                </c:pt>
                <c:pt idx="8745">
                  <c:v>125569</c:v>
                </c:pt>
                <c:pt idx="8746">
                  <c:v>123549</c:v>
                </c:pt>
                <c:pt idx="8747">
                  <c:v>124113</c:v>
                </c:pt>
                <c:pt idx="8748">
                  <c:v>128131</c:v>
                </c:pt>
                <c:pt idx="8749">
                  <c:v>126473</c:v>
                </c:pt>
                <c:pt idx="8750">
                  <c:v>125943</c:v>
                </c:pt>
                <c:pt idx="8751">
                  <c:v>126929</c:v>
                </c:pt>
                <c:pt idx="8752">
                  <c:v>125109</c:v>
                </c:pt>
                <c:pt idx="8753">
                  <c:v>125242</c:v>
                </c:pt>
                <c:pt idx="8754">
                  <c:v>124229</c:v>
                </c:pt>
                <c:pt idx="8755">
                  <c:v>126058</c:v>
                </c:pt>
                <c:pt idx="8756">
                  <c:v>126442</c:v>
                </c:pt>
                <c:pt idx="8757">
                  <c:v>126466</c:v>
                </c:pt>
                <c:pt idx="8758">
                  <c:v>124625</c:v>
                </c:pt>
                <c:pt idx="8759">
                  <c:v>126448</c:v>
                </c:pt>
                <c:pt idx="8760">
                  <c:v>122760</c:v>
                </c:pt>
                <c:pt idx="8761">
                  <c:v>125090</c:v>
                </c:pt>
                <c:pt idx="8762">
                  <c:v>127645</c:v>
                </c:pt>
                <c:pt idx="8763">
                  <c:v>125528</c:v>
                </c:pt>
                <c:pt idx="8764">
                  <c:v>124356</c:v>
                </c:pt>
                <c:pt idx="8765">
                  <c:v>125753</c:v>
                </c:pt>
                <c:pt idx="8766">
                  <c:v>121060</c:v>
                </c:pt>
                <c:pt idx="8767">
                  <c:v>124311</c:v>
                </c:pt>
                <c:pt idx="8768">
                  <c:v>121974</c:v>
                </c:pt>
                <c:pt idx="8769">
                  <c:v>120246</c:v>
                </c:pt>
                <c:pt idx="8770">
                  <c:v>123348</c:v>
                </c:pt>
                <c:pt idx="8771">
                  <c:v>125635</c:v>
                </c:pt>
                <c:pt idx="8772">
                  <c:v>127214</c:v>
                </c:pt>
                <c:pt idx="8773">
                  <c:v>124293</c:v>
                </c:pt>
                <c:pt idx="8774">
                  <c:v>124055</c:v>
                </c:pt>
                <c:pt idx="8775">
                  <c:v>122490</c:v>
                </c:pt>
                <c:pt idx="8776">
                  <c:v>125420</c:v>
                </c:pt>
                <c:pt idx="8777">
                  <c:v>122731</c:v>
                </c:pt>
                <c:pt idx="8778">
                  <c:v>123513</c:v>
                </c:pt>
                <c:pt idx="8779">
                  <c:v>125375</c:v>
                </c:pt>
                <c:pt idx="8780">
                  <c:v>125040</c:v>
                </c:pt>
                <c:pt idx="8781">
                  <c:v>123635</c:v>
                </c:pt>
                <c:pt idx="8782">
                  <c:v>125017</c:v>
                </c:pt>
                <c:pt idx="8783">
                  <c:v>126317</c:v>
                </c:pt>
                <c:pt idx="8784">
                  <c:v>123523</c:v>
                </c:pt>
                <c:pt idx="8785">
                  <c:v>122780</c:v>
                </c:pt>
                <c:pt idx="8786">
                  <c:v>127115</c:v>
                </c:pt>
                <c:pt idx="8787">
                  <c:v>124388</c:v>
                </c:pt>
                <c:pt idx="8788">
                  <c:v>124892</c:v>
                </c:pt>
                <c:pt idx="8789">
                  <c:v>128193</c:v>
                </c:pt>
                <c:pt idx="8790">
                  <c:v>123276</c:v>
                </c:pt>
                <c:pt idx="8791">
                  <c:v>123850</c:v>
                </c:pt>
                <c:pt idx="8792">
                  <c:v>125059</c:v>
                </c:pt>
                <c:pt idx="8793">
                  <c:v>126986</c:v>
                </c:pt>
                <c:pt idx="8794">
                  <c:v>127658</c:v>
                </c:pt>
                <c:pt idx="8795">
                  <c:v>125925</c:v>
                </c:pt>
                <c:pt idx="8796">
                  <c:v>124677</c:v>
                </c:pt>
                <c:pt idx="8797">
                  <c:v>124253</c:v>
                </c:pt>
                <c:pt idx="8798">
                  <c:v>124247</c:v>
                </c:pt>
                <c:pt idx="8799">
                  <c:v>125131</c:v>
                </c:pt>
                <c:pt idx="8800">
                  <c:v>125411</c:v>
                </c:pt>
                <c:pt idx="8801">
                  <c:v>128719</c:v>
                </c:pt>
                <c:pt idx="8802">
                  <c:v>123326</c:v>
                </c:pt>
                <c:pt idx="8803">
                  <c:v>123778</c:v>
                </c:pt>
                <c:pt idx="8804">
                  <c:v>123196</c:v>
                </c:pt>
                <c:pt idx="8805">
                  <c:v>123444</c:v>
                </c:pt>
                <c:pt idx="8806">
                  <c:v>122630</c:v>
                </c:pt>
                <c:pt idx="8807">
                  <c:v>125799</c:v>
                </c:pt>
                <c:pt idx="8808">
                  <c:v>123364</c:v>
                </c:pt>
                <c:pt idx="8809">
                  <c:v>121624</c:v>
                </c:pt>
                <c:pt idx="8810">
                  <c:v>122617</c:v>
                </c:pt>
                <c:pt idx="8811">
                  <c:v>121585</c:v>
                </c:pt>
                <c:pt idx="8812">
                  <c:v>121869</c:v>
                </c:pt>
                <c:pt idx="8813">
                  <c:v>124423</c:v>
                </c:pt>
                <c:pt idx="8814">
                  <c:v>125085</c:v>
                </c:pt>
                <c:pt idx="8815">
                  <c:v>123671</c:v>
                </c:pt>
                <c:pt idx="8816">
                  <c:v>122225</c:v>
                </c:pt>
                <c:pt idx="8817">
                  <c:v>126374</c:v>
                </c:pt>
                <c:pt idx="8818">
                  <c:v>127053</c:v>
                </c:pt>
                <c:pt idx="8819">
                  <c:v>125290</c:v>
                </c:pt>
                <c:pt idx="8820">
                  <c:v>121255</c:v>
                </c:pt>
                <c:pt idx="8821">
                  <c:v>124176</c:v>
                </c:pt>
                <c:pt idx="8822">
                  <c:v>121954</c:v>
                </c:pt>
                <c:pt idx="8823">
                  <c:v>128332</c:v>
                </c:pt>
                <c:pt idx="8824">
                  <c:v>124026</c:v>
                </c:pt>
                <c:pt idx="8825">
                  <c:v>124038</c:v>
                </c:pt>
                <c:pt idx="8826">
                  <c:v>125192</c:v>
                </c:pt>
                <c:pt idx="8827">
                  <c:v>121741</c:v>
                </c:pt>
                <c:pt idx="8828">
                  <c:v>124552</c:v>
                </c:pt>
                <c:pt idx="8829">
                  <c:v>122165</c:v>
                </c:pt>
                <c:pt idx="8830">
                  <c:v>123806</c:v>
                </c:pt>
                <c:pt idx="8831">
                  <c:v>125376</c:v>
                </c:pt>
                <c:pt idx="8832">
                  <c:v>122837</c:v>
                </c:pt>
                <c:pt idx="8833">
                  <c:v>123291</c:v>
                </c:pt>
                <c:pt idx="8834">
                  <c:v>122599</c:v>
                </c:pt>
                <c:pt idx="8835">
                  <c:v>123462</c:v>
                </c:pt>
                <c:pt idx="8836">
                  <c:v>123473</c:v>
                </c:pt>
                <c:pt idx="8837">
                  <c:v>121917</c:v>
                </c:pt>
                <c:pt idx="8838">
                  <c:v>123111</c:v>
                </c:pt>
                <c:pt idx="8839">
                  <c:v>124169</c:v>
                </c:pt>
                <c:pt idx="8840">
                  <c:v>124482</c:v>
                </c:pt>
                <c:pt idx="8841">
                  <c:v>125748</c:v>
                </c:pt>
                <c:pt idx="8842">
                  <c:v>124114</c:v>
                </c:pt>
                <c:pt idx="8843">
                  <c:v>123882</c:v>
                </c:pt>
                <c:pt idx="8844">
                  <c:v>121589</c:v>
                </c:pt>
                <c:pt idx="8845">
                  <c:v>121889</c:v>
                </c:pt>
                <c:pt idx="8846">
                  <c:v>127790</c:v>
                </c:pt>
                <c:pt idx="8847">
                  <c:v>123215</c:v>
                </c:pt>
                <c:pt idx="8848">
                  <c:v>121973</c:v>
                </c:pt>
                <c:pt idx="8849">
                  <c:v>123578</c:v>
                </c:pt>
                <c:pt idx="8850">
                  <c:v>124443</c:v>
                </c:pt>
                <c:pt idx="8851">
                  <c:v>122176</c:v>
                </c:pt>
                <c:pt idx="8852">
                  <c:v>127732</c:v>
                </c:pt>
                <c:pt idx="8853">
                  <c:v>126935</c:v>
                </c:pt>
                <c:pt idx="8854">
                  <c:v>125310</c:v>
                </c:pt>
                <c:pt idx="8855">
                  <c:v>124438</c:v>
                </c:pt>
                <c:pt idx="8856">
                  <c:v>123067</c:v>
                </c:pt>
                <c:pt idx="8857">
                  <c:v>122998</c:v>
                </c:pt>
                <c:pt idx="8858">
                  <c:v>124673</c:v>
                </c:pt>
                <c:pt idx="8859">
                  <c:v>125216</c:v>
                </c:pt>
                <c:pt idx="8860">
                  <c:v>128232</c:v>
                </c:pt>
                <c:pt idx="8861">
                  <c:v>126653</c:v>
                </c:pt>
                <c:pt idx="8862">
                  <c:v>124762</c:v>
                </c:pt>
                <c:pt idx="8863">
                  <c:v>126094</c:v>
                </c:pt>
                <c:pt idx="8864">
                  <c:v>125707</c:v>
                </c:pt>
                <c:pt idx="8865">
                  <c:v>125840</c:v>
                </c:pt>
                <c:pt idx="8866">
                  <c:v>123446</c:v>
                </c:pt>
                <c:pt idx="8867">
                  <c:v>125310</c:v>
                </c:pt>
                <c:pt idx="8868">
                  <c:v>123009</c:v>
                </c:pt>
                <c:pt idx="8869">
                  <c:v>124071</c:v>
                </c:pt>
                <c:pt idx="8870">
                  <c:v>124598</c:v>
                </c:pt>
                <c:pt idx="8871">
                  <c:v>124972</c:v>
                </c:pt>
                <c:pt idx="8872">
                  <c:v>124878</c:v>
                </c:pt>
                <c:pt idx="8873">
                  <c:v>126820</c:v>
                </c:pt>
                <c:pt idx="8874">
                  <c:v>126155</c:v>
                </c:pt>
                <c:pt idx="8875">
                  <c:v>124686</c:v>
                </c:pt>
                <c:pt idx="8876">
                  <c:v>125691</c:v>
                </c:pt>
                <c:pt idx="8877">
                  <c:v>126615</c:v>
                </c:pt>
                <c:pt idx="8878">
                  <c:v>126902</c:v>
                </c:pt>
                <c:pt idx="8879">
                  <c:v>126233</c:v>
                </c:pt>
                <c:pt idx="8880">
                  <c:v>122597</c:v>
                </c:pt>
                <c:pt idx="8881">
                  <c:v>123527</c:v>
                </c:pt>
                <c:pt idx="8882">
                  <c:v>124269</c:v>
                </c:pt>
                <c:pt idx="8883">
                  <c:v>123372</c:v>
                </c:pt>
                <c:pt idx="8884">
                  <c:v>125805</c:v>
                </c:pt>
                <c:pt idx="8885">
                  <c:v>123874</c:v>
                </c:pt>
                <c:pt idx="8886">
                  <c:v>125121</c:v>
                </c:pt>
                <c:pt idx="8887">
                  <c:v>123700</c:v>
                </c:pt>
                <c:pt idx="8888">
                  <c:v>121908</c:v>
                </c:pt>
                <c:pt idx="8889">
                  <c:v>124058</c:v>
                </c:pt>
                <c:pt idx="8890">
                  <c:v>123789</c:v>
                </c:pt>
                <c:pt idx="8891">
                  <c:v>124014</c:v>
                </c:pt>
                <c:pt idx="8892">
                  <c:v>123552</c:v>
                </c:pt>
                <c:pt idx="8893">
                  <c:v>125185</c:v>
                </c:pt>
                <c:pt idx="8894">
                  <c:v>124145</c:v>
                </c:pt>
                <c:pt idx="8895">
                  <c:v>125676</c:v>
                </c:pt>
                <c:pt idx="8896">
                  <c:v>123924</c:v>
                </c:pt>
                <c:pt idx="8897">
                  <c:v>123051</c:v>
                </c:pt>
                <c:pt idx="8898">
                  <c:v>124472</c:v>
                </c:pt>
                <c:pt idx="8899">
                  <c:v>123511</c:v>
                </c:pt>
                <c:pt idx="8900">
                  <c:v>127660</c:v>
                </c:pt>
                <c:pt idx="8901">
                  <c:v>126132</c:v>
                </c:pt>
                <c:pt idx="8902">
                  <c:v>126406</c:v>
                </c:pt>
                <c:pt idx="8903">
                  <c:v>127535</c:v>
                </c:pt>
                <c:pt idx="8904">
                  <c:v>126008</c:v>
                </c:pt>
                <c:pt idx="8905">
                  <c:v>124082</c:v>
                </c:pt>
                <c:pt idx="8906">
                  <c:v>121361</c:v>
                </c:pt>
                <c:pt idx="8907">
                  <c:v>124912</c:v>
                </c:pt>
                <c:pt idx="8908">
                  <c:v>127676</c:v>
                </c:pt>
                <c:pt idx="8909">
                  <c:v>128738</c:v>
                </c:pt>
                <c:pt idx="8910">
                  <c:v>124471</c:v>
                </c:pt>
                <c:pt idx="8911">
                  <c:v>126749</c:v>
                </c:pt>
                <c:pt idx="8912">
                  <c:v>128355</c:v>
                </c:pt>
                <c:pt idx="8913">
                  <c:v>124028</c:v>
                </c:pt>
                <c:pt idx="8914">
                  <c:v>127361</c:v>
                </c:pt>
                <c:pt idx="8915">
                  <c:v>127248</c:v>
                </c:pt>
                <c:pt idx="8916">
                  <c:v>123887</c:v>
                </c:pt>
                <c:pt idx="8917">
                  <c:v>125562</c:v>
                </c:pt>
                <c:pt idx="8918">
                  <c:v>121686</c:v>
                </c:pt>
                <c:pt idx="8919">
                  <c:v>126526</c:v>
                </c:pt>
                <c:pt idx="8920">
                  <c:v>122725</c:v>
                </c:pt>
                <c:pt idx="8921">
                  <c:v>124059</c:v>
                </c:pt>
                <c:pt idx="8922">
                  <c:v>125134</c:v>
                </c:pt>
                <c:pt idx="8923">
                  <c:v>123916</c:v>
                </c:pt>
                <c:pt idx="8924">
                  <c:v>123427</c:v>
                </c:pt>
                <c:pt idx="8925">
                  <c:v>125586</c:v>
                </c:pt>
                <c:pt idx="8926">
                  <c:v>124510</c:v>
                </c:pt>
                <c:pt idx="8927">
                  <c:v>125155</c:v>
                </c:pt>
                <c:pt idx="8928">
                  <c:v>126079</c:v>
                </c:pt>
                <c:pt idx="8929">
                  <c:v>122547</c:v>
                </c:pt>
                <c:pt idx="8930">
                  <c:v>126484</c:v>
                </c:pt>
                <c:pt idx="8931">
                  <c:v>127071</c:v>
                </c:pt>
                <c:pt idx="8932">
                  <c:v>121282</c:v>
                </c:pt>
                <c:pt idx="8933">
                  <c:v>124331</c:v>
                </c:pt>
                <c:pt idx="8934">
                  <c:v>128199</c:v>
                </c:pt>
                <c:pt idx="8935">
                  <c:v>125622</c:v>
                </c:pt>
                <c:pt idx="8936">
                  <c:v>124210</c:v>
                </c:pt>
                <c:pt idx="8937">
                  <c:v>123067</c:v>
                </c:pt>
                <c:pt idx="8938">
                  <c:v>123583</c:v>
                </c:pt>
                <c:pt idx="8939">
                  <c:v>123705</c:v>
                </c:pt>
                <c:pt idx="8940">
                  <c:v>125378</c:v>
                </c:pt>
                <c:pt idx="8941">
                  <c:v>126011</c:v>
                </c:pt>
                <c:pt idx="8942">
                  <c:v>122656</c:v>
                </c:pt>
                <c:pt idx="8943">
                  <c:v>124675</c:v>
                </c:pt>
                <c:pt idx="8944">
                  <c:v>125390</c:v>
                </c:pt>
                <c:pt idx="8945">
                  <c:v>125251</c:v>
                </c:pt>
                <c:pt idx="8946">
                  <c:v>127219</c:v>
                </c:pt>
                <c:pt idx="8947">
                  <c:v>124950</c:v>
                </c:pt>
                <c:pt idx="8948">
                  <c:v>125721</c:v>
                </c:pt>
                <c:pt idx="8949">
                  <c:v>125333</c:v>
                </c:pt>
                <c:pt idx="8950">
                  <c:v>124884</c:v>
                </c:pt>
                <c:pt idx="8951">
                  <c:v>125165</c:v>
                </c:pt>
                <c:pt idx="8952">
                  <c:v>124179</c:v>
                </c:pt>
                <c:pt idx="8953">
                  <c:v>121625</c:v>
                </c:pt>
                <c:pt idx="8954">
                  <c:v>126114</c:v>
                </c:pt>
                <c:pt idx="8955">
                  <c:v>125909</c:v>
                </c:pt>
                <c:pt idx="8956">
                  <c:v>126927</c:v>
                </c:pt>
                <c:pt idx="8957">
                  <c:v>126604</c:v>
                </c:pt>
                <c:pt idx="8958">
                  <c:v>127112</c:v>
                </c:pt>
                <c:pt idx="8959">
                  <c:v>126039</c:v>
                </c:pt>
                <c:pt idx="8960">
                  <c:v>124935</c:v>
                </c:pt>
                <c:pt idx="8961">
                  <c:v>126599</c:v>
                </c:pt>
                <c:pt idx="8962">
                  <c:v>122214</c:v>
                </c:pt>
                <c:pt idx="8963">
                  <c:v>127201</c:v>
                </c:pt>
                <c:pt idx="8964">
                  <c:v>124631</c:v>
                </c:pt>
                <c:pt idx="8965">
                  <c:v>127054</c:v>
                </c:pt>
                <c:pt idx="8966">
                  <c:v>123262</c:v>
                </c:pt>
                <c:pt idx="8967">
                  <c:v>128909</c:v>
                </c:pt>
                <c:pt idx="8968">
                  <c:v>128303</c:v>
                </c:pt>
                <c:pt idx="8969">
                  <c:v>125927</c:v>
                </c:pt>
                <c:pt idx="8970">
                  <c:v>125490</c:v>
                </c:pt>
                <c:pt idx="8971">
                  <c:v>128049</c:v>
                </c:pt>
                <c:pt idx="8972">
                  <c:v>121511</c:v>
                </c:pt>
                <c:pt idx="8973">
                  <c:v>123965</c:v>
                </c:pt>
                <c:pt idx="8974">
                  <c:v>124947</c:v>
                </c:pt>
                <c:pt idx="8975">
                  <c:v>124182</c:v>
                </c:pt>
                <c:pt idx="8976">
                  <c:v>121533</c:v>
                </c:pt>
                <c:pt idx="8977">
                  <c:v>127765</c:v>
                </c:pt>
                <c:pt idx="8978">
                  <c:v>125899</c:v>
                </c:pt>
                <c:pt idx="8979">
                  <c:v>125119</c:v>
                </c:pt>
                <c:pt idx="8980">
                  <c:v>124612</c:v>
                </c:pt>
                <c:pt idx="8981">
                  <c:v>125315</c:v>
                </c:pt>
                <c:pt idx="8982">
                  <c:v>125457</c:v>
                </c:pt>
                <c:pt idx="8983">
                  <c:v>124707</c:v>
                </c:pt>
                <c:pt idx="8984">
                  <c:v>124889</c:v>
                </c:pt>
                <c:pt idx="8985">
                  <c:v>127235</c:v>
                </c:pt>
                <c:pt idx="8986">
                  <c:v>125294</c:v>
                </c:pt>
                <c:pt idx="8987">
                  <c:v>119670</c:v>
                </c:pt>
                <c:pt idx="8988">
                  <c:v>125891</c:v>
                </c:pt>
                <c:pt idx="8989">
                  <c:v>124376</c:v>
                </c:pt>
                <c:pt idx="8990">
                  <c:v>126163</c:v>
                </c:pt>
                <c:pt idx="8991">
                  <c:v>123832</c:v>
                </c:pt>
                <c:pt idx="8992">
                  <c:v>125937</c:v>
                </c:pt>
                <c:pt idx="8993">
                  <c:v>126961</c:v>
                </c:pt>
                <c:pt idx="8994">
                  <c:v>127488</c:v>
                </c:pt>
                <c:pt idx="8995">
                  <c:v>125513</c:v>
                </c:pt>
                <c:pt idx="8996">
                  <c:v>124791</c:v>
                </c:pt>
                <c:pt idx="8997">
                  <c:v>123850</c:v>
                </c:pt>
                <c:pt idx="8998">
                  <c:v>126005</c:v>
                </c:pt>
                <c:pt idx="8999">
                  <c:v>123290</c:v>
                </c:pt>
                <c:pt idx="9000">
                  <c:v>124572</c:v>
                </c:pt>
                <c:pt idx="9001">
                  <c:v>127635</c:v>
                </c:pt>
                <c:pt idx="9002">
                  <c:v>123835</c:v>
                </c:pt>
                <c:pt idx="9003">
                  <c:v>124591</c:v>
                </c:pt>
                <c:pt idx="9004">
                  <c:v>125016</c:v>
                </c:pt>
                <c:pt idx="9005">
                  <c:v>126546</c:v>
                </c:pt>
                <c:pt idx="9006">
                  <c:v>120524</c:v>
                </c:pt>
                <c:pt idx="9007">
                  <c:v>124292</c:v>
                </c:pt>
                <c:pt idx="9008">
                  <c:v>128505</c:v>
                </c:pt>
                <c:pt idx="9009">
                  <c:v>126257</c:v>
                </c:pt>
                <c:pt idx="9010">
                  <c:v>121583</c:v>
                </c:pt>
                <c:pt idx="9011">
                  <c:v>125395</c:v>
                </c:pt>
                <c:pt idx="9012">
                  <c:v>127049</c:v>
                </c:pt>
                <c:pt idx="9013">
                  <c:v>124004</c:v>
                </c:pt>
                <c:pt idx="9014">
                  <c:v>125737</c:v>
                </c:pt>
                <c:pt idx="9015">
                  <c:v>121322</c:v>
                </c:pt>
                <c:pt idx="9016">
                  <c:v>124819</c:v>
                </c:pt>
                <c:pt idx="9017">
                  <c:v>124803</c:v>
                </c:pt>
                <c:pt idx="9018">
                  <c:v>123899</c:v>
                </c:pt>
                <c:pt idx="9019">
                  <c:v>124584</c:v>
                </c:pt>
                <c:pt idx="9020">
                  <c:v>124473</c:v>
                </c:pt>
                <c:pt idx="9021">
                  <c:v>123896</c:v>
                </c:pt>
                <c:pt idx="9022">
                  <c:v>123853</c:v>
                </c:pt>
                <c:pt idx="9023">
                  <c:v>126789</c:v>
                </c:pt>
                <c:pt idx="9024">
                  <c:v>124166</c:v>
                </c:pt>
                <c:pt idx="9025">
                  <c:v>129174</c:v>
                </c:pt>
                <c:pt idx="9026">
                  <c:v>125246</c:v>
                </c:pt>
                <c:pt idx="9027">
                  <c:v>126329</c:v>
                </c:pt>
                <c:pt idx="9028">
                  <c:v>126759</c:v>
                </c:pt>
                <c:pt idx="9029">
                  <c:v>124312</c:v>
                </c:pt>
                <c:pt idx="9030">
                  <c:v>122495</c:v>
                </c:pt>
                <c:pt idx="9031">
                  <c:v>127434</c:v>
                </c:pt>
                <c:pt idx="9032">
                  <c:v>126712</c:v>
                </c:pt>
                <c:pt idx="9033">
                  <c:v>125569</c:v>
                </c:pt>
                <c:pt idx="9034">
                  <c:v>123452</c:v>
                </c:pt>
                <c:pt idx="9035">
                  <c:v>126456</c:v>
                </c:pt>
                <c:pt idx="9036">
                  <c:v>125779</c:v>
                </c:pt>
                <c:pt idx="9037">
                  <c:v>123022</c:v>
                </c:pt>
                <c:pt idx="9038">
                  <c:v>129057</c:v>
                </c:pt>
                <c:pt idx="9039">
                  <c:v>121889</c:v>
                </c:pt>
                <c:pt idx="9040">
                  <c:v>126226</c:v>
                </c:pt>
                <c:pt idx="9041">
                  <c:v>124391</c:v>
                </c:pt>
                <c:pt idx="9042">
                  <c:v>124257</c:v>
                </c:pt>
                <c:pt idx="9043">
                  <c:v>124950</c:v>
                </c:pt>
                <c:pt idx="9044">
                  <c:v>131039</c:v>
                </c:pt>
                <c:pt idx="9045">
                  <c:v>123160</c:v>
                </c:pt>
                <c:pt idx="9046">
                  <c:v>124543</c:v>
                </c:pt>
                <c:pt idx="9047">
                  <c:v>123728</c:v>
                </c:pt>
                <c:pt idx="9048">
                  <c:v>123457</c:v>
                </c:pt>
                <c:pt idx="9049">
                  <c:v>128685</c:v>
                </c:pt>
                <c:pt idx="9050">
                  <c:v>125571</c:v>
                </c:pt>
                <c:pt idx="9051">
                  <c:v>126413</c:v>
                </c:pt>
                <c:pt idx="9052">
                  <c:v>125405</c:v>
                </c:pt>
                <c:pt idx="9053">
                  <c:v>122831</c:v>
                </c:pt>
                <c:pt idx="9054">
                  <c:v>122853</c:v>
                </c:pt>
                <c:pt idx="9055">
                  <c:v>124777</c:v>
                </c:pt>
                <c:pt idx="9056">
                  <c:v>122520</c:v>
                </c:pt>
                <c:pt idx="9057">
                  <c:v>127287</c:v>
                </c:pt>
                <c:pt idx="9058">
                  <c:v>123848</c:v>
                </c:pt>
                <c:pt idx="9059">
                  <c:v>127917</c:v>
                </c:pt>
                <c:pt idx="9060">
                  <c:v>124277</c:v>
                </c:pt>
                <c:pt idx="9061">
                  <c:v>124490</c:v>
                </c:pt>
                <c:pt idx="9062">
                  <c:v>126494</c:v>
                </c:pt>
                <c:pt idx="9063">
                  <c:v>121319</c:v>
                </c:pt>
                <c:pt idx="9064">
                  <c:v>126022</c:v>
                </c:pt>
                <c:pt idx="9065">
                  <c:v>123799</c:v>
                </c:pt>
                <c:pt idx="9066">
                  <c:v>122290</c:v>
                </c:pt>
                <c:pt idx="9067">
                  <c:v>125652</c:v>
                </c:pt>
                <c:pt idx="9068">
                  <c:v>125154</c:v>
                </c:pt>
                <c:pt idx="9069">
                  <c:v>120629</c:v>
                </c:pt>
                <c:pt idx="9070">
                  <c:v>123906</c:v>
                </c:pt>
                <c:pt idx="9071">
                  <c:v>123986</c:v>
                </c:pt>
                <c:pt idx="9072">
                  <c:v>124838</c:v>
                </c:pt>
                <c:pt idx="9073">
                  <c:v>126839</c:v>
                </c:pt>
                <c:pt idx="9074">
                  <c:v>124585</c:v>
                </c:pt>
                <c:pt idx="9075">
                  <c:v>125143</c:v>
                </c:pt>
                <c:pt idx="9076">
                  <c:v>124828</c:v>
                </c:pt>
                <c:pt idx="9077">
                  <c:v>123999</c:v>
                </c:pt>
                <c:pt idx="9078">
                  <c:v>125105</c:v>
                </c:pt>
                <c:pt idx="9079">
                  <c:v>122239</c:v>
                </c:pt>
                <c:pt idx="9080">
                  <c:v>124947</c:v>
                </c:pt>
                <c:pt idx="9081">
                  <c:v>120936</c:v>
                </c:pt>
                <c:pt idx="9082">
                  <c:v>124320</c:v>
                </c:pt>
                <c:pt idx="9083">
                  <c:v>122876</c:v>
                </c:pt>
                <c:pt idx="9084">
                  <c:v>125703</c:v>
                </c:pt>
                <c:pt idx="9085">
                  <c:v>126876</c:v>
                </c:pt>
                <c:pt idx="9086">
                  <c:v>124295</c:v>
                </c:pt>
                <c:pt idx="9087">
                  <c:v>123524</c:v>
                </c:pt>
                <c:pt idx="9088">
                  <c:v>122414</c:v>
                </c:pt>
                <c:pt idx="9089">
                  <c:v>121188</c:v>
                </c:pt>
                <c:pt idx="9090">
                  <c:v>128956</c:v>
                </c:pt>
                <c:pt idx="9091">
                  <c:v>127151</c:v>
                </c:pt>
                <c:pt idx="9092">
                  <c:v>122639</c:v>
                </c:pt>
                <c:pt idx="9093">
                  <c:v>125349</c:v>
                </c:pt>
                <c:pt idx="9094">
                  <c:v>127423</c:v>
                </c:pt>
                <c:pt idx="9095">
                  <c:v>125099</c:v>
                </c:pt>
                <c:pt idx="9096">
                  <c:v>120159</c:v>
                </c:pt>
                <c:pt idx="9097">
                  <c:v>123683</c:v>
                </c:pt>
                <c:pt idx="9098">
                  <c:v>128971</c:v>
                </c:pt>
                <c:pt idx="9099">
                  <c:v>127141</c:v>
                </c:pt>
                <c:pt idx="9100">
                  <c:v>124876</c:v>
                </c:pt>
                <c:pt idx="9101">
                  <c:v>126374</c:v>
                </c:pt>
                <c:pt idx="9102">
                  <c:v>122544</c:v>
                </c:pt>
                <c:pt idx="9103">
                  <c:v>125204</c:v>
                </c:pt>
                <c:pt idx="9104">
                  <c:v>124934</c:v>
                </c:pt>
                <c:pt idx="9105">
                  <c:v>124353</c:v>
                </c:pt>
                <c:pt idx="9106">
                  <c:v>121903</c:v>
                </c:pt>
                <c:pt idx="9107">
                  <c:v>126231</c:v>
                </c:pt>
                <c:pt idx="9108">
                  <c:v>122977</c:v>
                </c:pt>
                <c:pt idx="9109">
                  <c:v>124518</c:v>
                </c:pt>
                <c:pt idx="9110">
                  <c:v>123422</c:v>
                </c:pt>
                <c:pt idx="9111">
                  <c:v>125632</c:v>
                </c:pt>
                <c:pt idx="9112">
                  <c:v>126645</c:v>
                </c:pt>
                <c:pt idx="9113">
                  <c:v>125796</c:v>
                </c:pt>
                <c:pt idx="9114">
                  <c:v>125104</c:v>
                </c:pt>
                <c:pt idx="9115">
                  <c:v>124897</c:v>
                </c:pt>
                <c:pt idx="9116">
                  <c:v>126874</c:v>
                </c:pt>
                <c:pt idx="9117">
                  <c:v>125813</c:v>
                </c:pt>
                <c:pt idx="9118">
                  <c:v>123950</c:v>
                </c:pt>
                <c:pt idx="9119">
                  <c:v>123822</c:v>
                </c:pt>
                <c:pt idx="9120">
                  <c:v>125850</c:v>
                </c:pt>
                <c:pt idx="9121">
                  <c:v>121512</c:v>
                </c:pt>
                <c:pt idx="9122">
                  <c:v>123673</c:v>
                </c:pt>
                <c:pt idx="9123">
                  <c:v>128658</c:v>
                </c:pt>
                <c:pt idx="9124">
                  <c:v>125184</c:v>
                </c:pt>
                <c:pt idx="9125">
                  <c:v>126337</c:v>
                </c:pt>
                <c:pt idx="9126">
                  <c:v>122358</c:v>
                </c:pt>
                <c:pt idx="9127">
                  <c:v>127956</c:v>
                </c:pt>
                <c:pt idx="9128">
                  <c:v>127097</c:v>
                </c:pt>
                <c:pt idx="9129">
                  <c:v>123989</c:v>
                </c:pt>
                <c:pt idx="9130">
                  <c:v>123412</c:v>
                </c:pt>
                <c:pt idx="9131">
                  <c:v>124258</c:v>
                </c:pt>
                <c:pt idx="9132">
                  <c:v>125509</c:v>
                </c:pt>
                <c:pt idx="9133">
                  <c:v>125459</c:v>
                </c:pt>
                <c:pt idx="9134">
                  <c:v>124352</c:v>
                </c:pt>
                <c:pt idx="9135">
                  <c:v>127464</c:v>
                </c:pt>
                <c:pt idx="9136">
                  <c:v>125497</c:v>
                </c:pt>
                <c:pt idx="9137">
                  <c:v>124489</c:v>
                </c:pt>
                <c:pt idx="9138">
                  <c:v>127206</c:v>
                </c:pt>
                <c:pt idx="9139">
                  <c:v>125086</c:v>
                </c:pt>
                <c:pt idx="9140">
                  <c:v>123662</c:v>
                </c:pt>
                <c:pt idx="9141">
                  <c:v>126716</c:v>
                </c:pt>
                <c:pt idx="9142">
                  <c:v>124654</c:v>
                </c:pt>
                <c:pt idx="9143">
                  <c:v>125743</c:v>
                </c:pt>
                <c:pt idx="9144">
                  <c:v>122974</c:v>
                </c:pt>
                <c:pt idx="9145">
                  <c:v>125788</c:v>
                </c:pt>
                <c:pt idx="9146">
                  <c:v>126167</c:v>
                </c:pt>
                <c:pt idx="9147">
                  <c:v>123421</c:v>
                </c:pt>
                <c:pt idx="9148">
                  <c:v>122826</c:v>
                </c:pt>
                <c:pt idx="9149">
                  <c:v>124178</c:v>
                </c:pt>
                <c:pt idx="9150">
                  <c:v>123987</c:v>
                </c:pt>
                <c:pt idx="9151">
                  <c:v>124189</c:v>
                </c:pt>
                <c:pt idx="9152">
                  <c:v>126170</c:v>
                </c:pt>
                <c:pt idx="9153">
                  <c:v>125963</c:v>
                </c:pt>
                <c:pt idx="9154">
                  <c:v>126487</c:v>
                </c:pt>
                <c:pt idx="9155">
                  <c:v>123167</c:v>
                </c:pt>
                <c:pt idx="9156">
                  <c:v>121981</c:v>
                </c:pt>
                <c:pt idx="9157">
                  <c:v>124541</c:v>
                </c:pt>
                <c:pt idx="9158">
                  <c:v>124144</c:v>
                </c:pt>
                <c:pt idx="9159">
                  <c:v>124780</c:v>
                </c:pt>
                <c:pt idx="9160">
                  <c:v>121879</c:v>
                </c:pt>
                <c:pt idx="9161">
                  <c:v>124770</c:v>
                </c:pt>
                <c:pt idx="9162">
                  <c:v>128015</c:v>
                </c:pt>
                <c:pt idx="9163">
                  <c:v>127684</c:v>
                </c:pt>
                <c:pt idx="9164">
                  <c:v>127920</c:v>
                </c:pt>
                <c:pt idx="9165">
                  <c:v>121877</c:v>
                </c:pt>
                <c:pt idx="9166">
                  <c:v>124922</c:v>
                </c:pt>
                <c:pt idx="9167">
                  <c:v>129197</c:v>
                </c:pt>
                <c:pt idx="9168">
                  <c:v>125707</c:v>
                </c:pt>
                <c:pt idx="9169">
                  <c:v>120845</c:v>
                </c:pt>
                <c:pt idx="9170">
                  <c:v>122871</c:v>
                </c:pt>
                <c:pt idx="9171">
                  <c:v>127049</c:v>
                </c:pt>
                <c:pt idx="9172">
                  <c:v>125131</c:v>
                </c:pt>
                <c:pt idx="9173">
                  <c:v>124487</c:v>
                </c:pt>
                <c:pt idx="9174">
                  <c:v>123809</c:v>
                </c:pt>
                <c:pt idx="9175">
                  <c:v>125879</c:v>
                </c:pt>
                <c:pt idx="9176">
                  <c:v>125418</c:v>
                </c:pt>
                <c:pt idx="9177">
                  <c:v>124849</c:v>
                </c:pt>
                <c:pt idx="9178">
                  <c:v>127457</c:v>
                </c:pt>
                <c:pt idx="9179">
                  <c:v>126640</c:v>
                </c:pt>
                <c:pt idx="9180">
                  <c:v>126036</c:v>
                </c:pt>
                <c:pt idx="9181">
                  <c:v>129717</c:v>
                </c:pt>
                <c:pt idx="9182">
                  <c:v>126857</c:v>
                </c:pt>
                <c:pt idx="9183">
                  <c:v>126329</c:v>
                </c:pt>
                <c:pt idx="9184">
                  <c:v>126155</c:v>
                </c:pt>
                <c:pt idx="9185">
                  <c:v>126245</c:v>
                </c:pt>
                <c:pt idx="9186">
                  <c:v>123880</c:v>
                </c:pt>
                <c:pt idx="9187">
                  <c:v>121961</c:v>
                </c:pt>
                <c:pt idx="9188">
                  <c:v>126446</c:v>
                </c:pt>
                <c:pt idx="9189">
                  <c:v>126487</c:v>
                </c:pt>
                <c:pt idx="9190">
                  <c:v>127311</c:v>
                </c:pt>
                <c:pt idx="9191">
                  <c:v>125389</c:v>
                </c:pt>
                <c:pt idx="9192">
                  <c:v>127290</c:v>
                </c:pt>
                <c:pt idx="9193">
                  <c:v>127502</c:v>
                </c:pt>
                <c:pt idx="9194">
                  <c:v>123603</c:v>
                </c:pt>
                <c:pt idx="9195">
                  <c:v>122614</c:v>
                </c:pt>
                <c:pt idx="9196">
                  <c:v>129302</c:v>
                </c:pt>
                <c:pt idx="9197">
                  <c:v>124167</c:v>
                </c:pt>
                <c:pt idx="9198">
                  <c:v>124631</c:v>
                </c:pt>
                <c:pt idx="9199">
                  <c:v>123267</c:v>
                </c:pt>
                <c:pt idx="9200">
                  <c:v>127598</c:v>
                </c:pt>
                <c:pt idx="9201">
                  <c:v>124390</c:v>
                </c:pt>
                <c:pt idx="9202">
                  <c:v>126083</c:v>
                </c:pt>
                <c:pt idx="9203">
                  <c:v>124369</c:v>
                </c:pt>
                <c:pt idx="9204">
                  <c:v>123513</c:v>
                </c:pt>
                <c:pt idx="9205">
                  <c:v>123601</c:v>
                </c:pt>
                <c:pt idx="9206">
                  <c:v>124324</c:v>
                </c:pt>
                <c:pt idx="9207">
                  <c:v>125555</c:v>
                </c:pt>
                <c:pt idx="9208">
                  <c:v>123182</c:v>
                </c:pt>
                <c:pt idx="9209">
                  <c:v>123346</c:v>
                </c:pt>
                <c:pt idx="9210">
                  <c:v>125294</c:v>
                </c:pt>
                <c:pt idx="9211">
                  <c:v>125727</c:v>
                </c:pt>
                <c:pt idx="9212">
                  <c:v>123786</c:v>
                </c:pt>
                <c:pt idx="9213">
                  <c:v>123025</c:v>
                </c:pt>
                <c:pt idx="9214">
                  <c:v>124399</c:v>
                </c:pt>
                <c:pt idx="9215">
                  <c:v>125983</c:v>
                </c:pt>
                <c:pt idx="9216">
                  <c:v>126509</c:v>
                </c:pt>
                <c:pt idx="9217">
                  <c:v>124588</c:v>
                </c:pt>
                <c:pt idx="9218">
                  <c:v>123621</c:v>
                </c:pt>
                <c:pt idx="9219">
                  <c:v>126891</c:v>
                </c:pt>
                <c:pt idx="9220">
                  <c:v>121808</c:v>
                </c:pt>
                <c:pt idx="9221">
                  <c:v>124323</c:v>
                </c:pt>
                <c:pt idx="9222">
                  <c:v>124449</c:v>
                </c:pt>
                <c:pt idx="9223">
                  <c:v>124788</c:v>
                </c:pt>
                <c:pt idx="9224">
                  <c:v>128559</c:v>
                </c:pt>
                <c:pt idx="9225">
                  <c:v>124003</c:v>
                </c:pt>
                <c:pt idx="9226">
                  <c:v>125011</c:v>
                </c:pt>
                <c:pt idx="9227">
                  <c:v>123208</c:v>
                </c:pt>
                <c:pt idx="9228">
                  <c:v>123302</c:v>
                </c:pt>
                <c:pt idx="9229">
                  <c:v>124224</c:v>
                </c:pt>
                <c:pt idx="9230">
                  <c:v>122243</c:v>
                </c:pt>
                <c:pt idx="9231">
                  <c:v>126195</c:v>
                </c:pt>
                <c:pt idx="9232">
                  <c:v>124382</c:v>
                </c:pt>
                <c:pt idx="9233">
                  <c:v>127004</c:v>
                </c:pt>
                <c:pt idx="9234">
                  <c:v>127133</c:v>
                </c:pt>
                <c:pt idx="9235">
                  <c:v>125598</c:v>
                </c:pt>
                <c:pt idx="9236">
                  <c:v>125044</c:v>
                </c:pt>
                <c:pt idx="9237">
                  <c:v>122878</c:v>
                </c:pt>
                <c:pt idx="9238">
                  <c:v>124681</c:v>
                </c:pt>
                <c:pt idx="9239">
                  <c:v>124012</c:v>
                </c:pt>
                <c:pt idx="9240">
                  <c:v>123075</c:v>
                </c:pt>
                <c:pt idx="9241">
                  <c:v>126479</c:v>
                </c:pt>
                <c:pt idx="9242">
                  <c:v>125152</c:v>
                </c:pt>
                <c:pt idx="9243">
                  <c:v>126122</c:v>
                </c:pt>
                <c:pt idx="9244">
                  <c:v>125190</c:v>
                </c:pt>
                <c:pt idx="9245">
                  <c:v>124022</c:v>
                </c:pt>
                <c:pt idx="9246">
                  <c:v>128085</c:v>
                </c:pt>
                <c:pt idx="9247">
                  <c:v>126172</c:v>
                </c:pt>
                <c:pt idx="9248">
                  <c:v>121897</c:v>
                </c:pt>
                <c:pt idx="9249">
                  <c:v>124837</c:v>
                </c:pt>
                <c:pt idx="9250">
                  <c:v>125237</c:v>
                </c:pt>
                <c:pt idx="9251">
                  <c:v>125335</c:v>
                </c:pt>
                <c:pt idx="9252">
                  <c:v>124254</c:v>
                </c:pt>
                <c:pt idx="9253">
                  <c:v>128102</c:v>
                </c:pt>
                <c:pt idx="9254">
                  <c:v>126736</c:v>
                </c:pt>
                <c:pt idx="9255">
                  <c:v>124456</c:v>
                </c:pt>
                <c:pt idx="9256">
                  <c:v>121177</c:v>
                </c:pt>
                <c:pt idx="9257">
                  <c:v>125043</c:v>
                </c:pt>
                <c:pt idx="9258">
                  <c:v>124852</c:v>
                </c:pt>
                <c:pt idx="9259">
                  <c:v>124607</c:v>
                </c:pt>
                <c:pt idx="9260">
                  <c:v>125763</c:v>
                </c:pt>
                <c:pt idx="9261">
                  <c:v>126996</c:v>
                </c:pt>
                <c:pt idx="9262">
                  <c:v>125290</c:v>
                </c:pt>
                <c:pt idx="9263">
                  <c:v>123529</c:v>
                </c:pt>
                <c:pt idx="9264">
                  <c:v>127947</c:v>
                </c:pt>
                <c:pt idx="9265">
                  <c:v>123738</c:v>
                </c:pt>
                <c:pt idx="9266">
                  <c:v>124639</c:v>
                </c:pt>
                <c:pt idx="9267">
                  <c:v>126536</c:v>
                </c:pt>
                <c:pt idx="9268">
                  <c:v>124377</c:v>
                </c:pt>
                <c:pt idx="9269">
                  <c:v>124574</c:v>
                </c:pt>
                <c:pt idx="9270">
                  <c:v>126708</c:v>
                </c:pt>
                <c:pt idx="9271">
                  <c:v>124455</c:v>
                </c:pt>
                <c:pt idx="9272">
                  <c:v>126293</c:v>
                </c:pt>
                <c:pt idx="9273">
                  <c:v>121408</c:v>
                </c:pt>
                <c:pt idx="9274">
                  <c:v>123688</c:v>
                </c:pt>
                <c:pt idx="9275">
                  <c:v>127357</c:v>
                </c:pt>
                <c:pt idx="9276">
                  <c:v>123142</c:v>
                </c:pt>
                <c:pt idx="9277">
                  <c:v>128090</c:v>
                </c:pt>
                <c:pt idx="9278">
                  <c:v>124802</c:v>
                </c:pt>
                <c:pt idx="9279">
                  <c:v>124184</c:v>
                </c:pt>
                <c:pt idx="9280">
                  <c:v>124067</c:v>
                </c:pt>
                <c:pt idx="9281">
                  <c:v>124636</c:v>
                </c:pt>
                <c:pt idx="9282">
                  <c:v>126870</c:v>
                </c:pt>
                <c:pt idx="9283">
                  <c:v>127497</c:v>
                </c:pt>
                <c:pt idx="9284">
                  <c:v>124718</c:v>
                </c:pt>
                <c:pt idx="9285">
                  <c:v>126295</c:v>
                </c:pt>
                <c:pt idx="9286">
                  <c:v>126196</c:v>
                </c:pt>
                <c:pt idx="9287">
                  <c:v>124602</c:v>
                </c:pt>
                <c:pt idx="9288">
                  <c:v>124115</c:v>
                </c:pt>
                <c:pt idx="9289">
                  <c:v>123176</c:v>
                </c:pt>
                <c:pt idx="9290">
                  <c:v>125323</c:v>
                </c:pt>
                <c:pt idx="9291">
                  <c:v>124904</c:v>
                </c:pt>
                <c:pt idx="9292">
                  <c:v>123664</c:v>
                </c:pt>
                <c:pt idx="9293">
                  <c:v>125585</c:v>
                </c:pt>
                <c:pt idx="9294">
                  <c:v>126508</c:v>
                </c:pt>
                <c:pt idx="9295">
                  <c:v>127426</c:v>
                </c:pt>
                <c:pt idx="9296">
                  <c:v>124305</c:v>
                </c:pt>
                <c:pt idx="9297">
                  <c:v>121108</c:v>
                </c:pt>
                <c:pt idx="9298">
                  <c:v>125585</c:v>
                </c:pt>
                <c:pt idx="9299">
                  <c:v>125040</c:v>
                </c:pt>
                <c:pt idx="9300">
                  <c:v>123926</c:v>
                </c:pt>
                <c:pt idx="9301">
                  <c:v>125600</c:v>
                </c:pt>
                <c:pt idx="9302">
                  <c:v>122173</c:v>
                </c:pt>
                <c:pt idx="9303">
                  <c:v>124751</c:v>
                </c:pt>
                <c:pt idx="9304">
                  <c:v>125305</c:v>
                </c:pt>
                <c:pt idx="9305">
                  <c:v>128690</c:v>
                </c:pt>
                <c:pt idx="9306">
                  <c:v>121895</c:v>
                </c:pt>
                <c:pt idx="9307">
                  <c:v>128041</c:v>
                </c:pt>
                <c:pt idx="9308">
                  <c:v>123679</c:v>
                </c:pt>
                <c:pt idx="9309">
                  <c:v>124841</c:v>
                </c:pt>
                <c:pt idx="9310">
                  <c:v>121063</c:v>
                </c:pt>
                <c:pt idx="9311">
                  <c:v>126111</c:v>
                </c:pt>
                <c:pt idx="9312">
                  <c:v>124407</c:v>
                </c:pt>
                <c:pt idx="9313">
                  <c:v>124448</c:v>
                </c:pt>
                <c:pt idx="9314">
                  <c:v>123256</c:v>
                </c:pt>
                <c:pt idx="9315">
                  <c:v>124821</c:v>
                </c:pt>
                <c:pt idx="9316">
                  <c:v>125776</c:v>
                </c:pt>
                <c:pt idx="9317">
                  <c:v>123787</c:v>
                </c:pt>
                <c:pt idx="9318">
                  <c:v>124442</c:v>
                </c:pt>
                <c:pt idx="9319">
                  <c:v>127631</c:v>
                </c:pt>
                <c:pt idx="9320">
                  <c:v>123370</c:v>
                </c:pt>
                <c:pt idx="9321">
                  <c:v>126505</c:v>
                </c:pt>
                <c:pt idx="9322">
                  <c:v>123402</c:v>
                </c:pt>
                <c:pt idx="9323">
                  <c:v>124776</c:v>
                </c:pt>
                <c:pt idx="9324">
                  <c:v>122385</c:v>
                </c:pt>
                <c:pt idx="9325">
                  <c:v>125876</c:v>
                </c:pt>
                <c:pt idx="9326">
                  <c:v>124437</c:v>
                </c:pt>
                <c:pt idx="9327">
                  <c:v>126264</c:v>
                </c:pt>
                <c:pt idx="9328">
                  <c:v>124599</c:v>
                </c:pt>
                <c:pt idx="9329">
                  <c:v>125962</c:v>
                </c:pt>
                <c:pt idx="9330">
                  <c:v>124370</c:v>
                </c:pt>
                <c:pt idx="9331">
                  <c:v>125402</c:v>
                </c:pt>
                <c:pt idx="9332">
                  <c:v>125676</c:v>
                </c:pt>
                <c:pt idx="9333">
                  <c:v>124991</c:v>
                </c:pt>
                <c:pt idx="9334">
                  <c:v>123713</c:v>
                </c:pt>
                <c:pt idx="9335">
                  <c:v>129742</c:v>
                </c:pt>
                <c:pt idx="9336">
                  <c:v>127484</c:v>
                </c:pt>
                <c:pt idx="9337">
                  <c:v>122221</c:v>
                </c:pt>
                <c:pt idx="9338">
                  <c:v>126021</c:v>
                </c:pt>
                <c:pt idx="9339">
                  <c:v>128980</c:v>
                </c:pt>
                <c:pt idx="9340">
                  <c:v>124140</c:v>
                </c:pt>
                <c:pt idx="9341">
                  <c:v>128817</c:v>
                </c:pt>
                <c:pt idx="9342">
                  <c:v>123138</c:v>
                </c:pt>
                <c:pt idx="9343">
                  <c:v>123971</c:v>
                </c:pt>
                <c:pt idx="9344">
                  <c:v>125218</c:v>
                </c:pt>
                <c:pt idx="9345">
                  <c:v>125837</c:v>
                </c:pt>
                <c:pt idx="9346">
                  <c:v>126784</c:v>
                </c:pt>
                <c:pt idx="9347">
                  <c:v>127176</c:v>
                </c:pt>
                <c:pt idx="9348">
                  <c:v>126577</c:v>
                </c:pt>
                <c:pt idx="9349">
                  <c:v>123546</c:v>
                </c:pt>
                <c:pt idx="9350">
                  <c:v>122836</c:v>
                </c:pt>
                <c:pt idx="9351">
                  <c:v>123660</c:v>
                </c:pt>
                <c:pt idx="9352">
                  <c:v>127192</c:v>
                </c:pt>
                <c:pt idx="9353">
                  <c:v>128236</c:v>
                </c:pt>
                <c:pt idx="9354">
                  <c:v>128157</c:v>
                </c:pt>
                <c:pt idx="9355">
                  <c:v>126861</c:v>
                </c:pt>
                <c:pt idx="9356">
                  <c:v>126853</c:v>
                </c:pt>
                <c:pt idx="9357">
                  <c:v>127180</c:v>
                </c:pt>
                <c:pt idx="9358">
                  <c:v>123023</c:v>
                </c:pt>
                <c:pt idx="9359">
                  <c:v>122817</c:v>
                </c:pt>
                <c:pt idx="9360">
                  <c:v>125898</c:v>
                </c:pt>
                <c:pt idx="9361">
                  <c:v>123264</c:v>
                </c:pt>
                <c:pt idx="9362">
                  <c:v>126765</c:v>
                </c:pt>
                <c:pt idx="9363">
                  <c:v>123085</c:v>
                </c:pt>
                <c:pt idx="9364">
                  <c:v>125748</c:v>
                </c:pt>
                <c:pt idx="9365">
                  <c:v>125377</c:v>
                </c:pt>
                <c:pt idx="9366">
                  <c:v>128799</c:v>
                </c:pt>
                <c:pt idx="9367">
                  <c:v>126526</c:v>
                </c:pt>
                <c:pt idx="9368">
                  <c:v>128667</c:v>
                </c:pt>
                <c:pt idx="9369">
                  <c:v>125854</c:v>
                </c:pt>
                <c:pt idx="9370">
                  <c:v>127545</c:v>
                </c:pt>
                <c:pt idx="9371">
                  <c:v>128744</c:v>
                </c:pt>
                <c:pt idx="9372">
                  <c:v>124722</c:v>
                </c:pt>
                <c:pt idx="9373">
                  <c:v>124537</c:v>
                </c:pt>
                <c:pt idx="9374">
                  <c:v>125464</c:v>
                </c:pt>
                <c:pt idx="9375">
                  <c:v>124965</c:v>
                </c:pt>
                <c:pt idx="9376">
                  <c:v>128127</c:v>
                </c:pt>
                <c:pt idx="9377">
                  <c:v>123882</c:v>
                </c:pt>
                <c:pt idx="9378">
                  <c:v>127642</c:v>
                </c:pt>
                <c:pt idx="9379">
                  <c:v>128138</c:v>
                </c:pt>
                <c:pt idx="9380">
                  <c:v>125419</c:v>
                </c:pt>
                <c:pt idx="9381">
                  <c:v>128114</c:v>
                </c:pt>
                <c:pt idx="9382">
                  <c:v>125998</c:v>
                </c:pt>
                <c:pt idx="9383">
                  <c:v>125296</c:v>
                </c:pt>
                <c:pt idx="9384">
                  <c:v>126238</c:v>
                </c:pt>
                <c:pt idx="9385">
                  <c:v>125676</c:v>
                </c:pt>
                <c:pt idx="9386">
                  <c:v>125577</c:v>
                </c:pt>
                <c:pt idx="9387">
                  <c:v>126858</c:v>
                </c:pt>
                <c:pt idx="9388">
                  <c:v>127956</c:v>
                </c:pt>
                <c:pt idx="9389">
                  <c:v>124904</c:v>
                </c:pt>
                <c:pt idx="9390">
                  <c:v>126231</c:v>
                </c:pt>
                <c:pt idx="9391">
                  <c:v>123087</c:v>
                </c:pt>
                <c:pt idx="9392">
                  <c:v>127327</c:v>
                </c:pt>
                <c:pt idx="9393">
                  <c:v>129903</c:v>
                </c:pt>
                <c:pt idx="9394">
                  <c:v>129176</c:v>
                </c:pt>
                <c:pt idx="9395">
                  <c:v>125057</c:v>
                </c:pt>
                <c:pt idx="9396">
                  <c:v>124439</c:v>
                </c:pt>
                <c:pt idx="9397">
                  <c:v>121691</c:v>
                </c:pt>
                <c:pt idx="9398">
                  <c:v>126266</c:v>
                </c:pt>
                <c:pt idx="9399">
                  <c:v>127268</c:v>
                </c:pt>
                <c:pt idx="9400">
                  <c:v>125253</c:v>
                </c:pt>
                <c:pt idx="9401">
                  <c:v>125184</c:v>
                </c:pt>
                <c:pt idx="9402">
                  <c:v>127103</c:v>
                </c:pt>
                <c:pt idx="9403">
                  <c:v>129338</c:v>
                </c:pt>
                <c:pt idx="9404">
                  <c:v>126458</c:v>
                </c:pt>
                <c:pt idx="9405">
                  <c:v>124450</c:v>
                </c:pt>
                <c:pt idx="9406">
                  <c:v>125169</c:v>
                </c:pt>
                <c:pt idx="9407">
                  <c:v>125651</c:v>
                </c:pt>
                <c:pt idx="9408">
                  <c:v>124354</c:v>
                </c:pt>
                <c:pt idx="9409">
                  <c:v>127944</c:v>
                </c:pt>
                <c:pt idx="9410">
                  <c:v>123225</c:v>
                </c:pt>
                <c:pt idx="9411">
                  <c:v>124901</c:v>
                </c:pt>
                <c:pt idx="9412">
                  <c:v>125955</c:v>
                </c:pt>
                <c:pt idx="9413">
                  <c:v>125529</c:v>
                </c:pt>
                <c:pt idx="9414">
                  <c:v>126468</c:v>
                </c:pt>
                <c:pt idx="9415">
                  <c:v>126564</c:v>
                </c:pt>
                <c:pt idx="9416">
                  <c:v>124659</c:v>
                </c:pt>
                <c:pt idx="9417">
                  <c:v>127295</c:v>
                </c:pt>
                <c:pt idx="9418">
                  <c:v>124930</c:v>
                </c:pt>
                <c:pt idx="9419">
                  <c:v>127573</c:v>
                </c:pt>
                <c:pt idx="9420">
                  <c:v>123956</c:v>
                </c:pt>
                <c:pt idx="9421">
                  <c:v>128863</c:v>
                </c:pt>
              </c:numCache>
            </c:numRef>
          </c:yVal>
          <c:smooth val="1"/>
        </c:ser>
        <c:axId val="49224320"/>
        <c:axId val="84053376"/>
      </c:scatterChart>
      <c:valAx>
        <c:axId val="49224320"/>
        <c:scaling>
          <c:orientation val="minMax"/>
          <c:max val="20"/>
          <c:min val="3"/>
        </c:scaling>
        <c:axPos val="b"/>
        <c:numFmt formatCode="General" sourceLinked="1"/>
        <c:tickLblPos val="nextTo"/>
        <c:txPr>
          <a:bodyPr/>
          <a:lstStyle/>
          <a:p>
            <a:pPr>
              <a:defRPr>
                <a:latin typeface="Times New Roman" pitchFamily="18" charset="0"/>
                <a:cs typeface="Times New Roman" pitchFamily="18" charset="0"/>
              </a:defRPr>
            </a:pPr>
            <a:endParaRPr lang="fr-FR"/>
          </a:p>
        </c:txPr>
        <c:crossAx val="84053376"/>
        <c:crosses val="autoZero"/>
        <c:crossBetween val="midCat"/>
      </c:valAx>
      <c:valAx>
        <c:axId val="84053376"/>
        <c:scaling>
          <c:orientation val="minMax"/>
          <c:max val="100000"/>
        </c:scaling>
        <c:axPos val="l"/>
        <c:numFmt formatCode="General" sourceLinked="1"/>
        <c:tickLblPos val="nextTo"/>
        <c:txPr>
          <a:bodyPr/>
          <a:lstStyle/>
          <a:p>
            <a:pPr>
              <a:defRPr>
                <a:latin typeface="Times New Roman" pitchFamily="18" charset="0"/>
                <a:cs typeface="Times New Roman" pitchFamily="18" charset="0"/>
              </a:defRPr>
            </a:pPr>
            <a:endParaRPr lang="fr-FR"/>
          </a:p>
        </c:txPr>
        <c:crossAx val="49224320"/>
        <c:crosses val="autoZero"/>
        <c:crossBetween val="midCat"/>
      </c:valAx>
    </c:plotArea>
    <c:plotVisOnly val="1"/>
  </c:chart>
  <c:spPr>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1003313452617627"/>
          <c:y val="5.2538631346578442E-2"/>
          <c:w val="0.85335441419723135"/>
          <c:h val="0.4906259234152025"/>
        </c:manualLayout>
      </c:layout>
      <c:barChart>
        <c:barDir val="col"/>
        <c:grouping val="clustered"/>
        <c:ser>
          <c:idx val="0"/>
          <c:order val="0"/>
          <c:tx>
            <c:strRef>
              <c:f>'T°c injecteur'!$E$14</c:f>
              <c:strCache>
                <c:ptCount val="1"/>
                <c:pt idx="0">
                  <c:v>230</c:v>
                </c:pt>
              </c:strCache>
            </c:strRef>
          </c:tx>
          <c:spPr>
            <a:solidFill>
              <a:schemeClr val="tx1">
                <a:lumMod val="50000"/>
                <a:lumOff val="50000"/>
              </a:schemeClr>
            </a:solidFill>
          </c:spPr>
          <c:errBars>
            <c:errBarType val="both"/>
            <c:errValType val="cust"/>
            <c:plus>
              <c:numRef>
                <c:f>'T°c injecteur'!$M$7:$M$9</c:f>
                <c:numCache>
                  <c:formatCode>General</c:formatCode>
                  <c:ptCount val="3"/>
                  <c:pt idx="0">
                    <c:v>2983910.0064341752</c:v>
                  </c:pt>
                  <c:pt idx="1">
                    <c:v>1838397.0209119683</c:v>
                  </c:pt>
                  <c:pt idx="2">
                    <c:v>2234425.6087443368</c:v>
                  </c:pt>
                </c:numCache>
              </c:numRef>
            </c:plus>
            <c:minus>
              <c:numRef>
                <c:f>'T°c injecteur'!$M$7:$M$9</c:f>
                <c:numCache>
                  <c:formatCode>General</c:formatCode>
                  <c:ptCount val="3"/>
                  <c:pt idx="0">
                    <c:v>2983910.0064341752</c:v>
                  </c:pt>
                  <c:pt idx="1">
                    <c:v>1838397.0209119683</c:v>
                  </c:pt>
                  <c:pt idx="2">
                    <c:v>2234425.6087443368</c:v>
                  </c:pt>
                </c:numCache>
              </c:numRef>
            </c:minus>
          </c:errBars>
          <c:cat>
            <c:strRef>
              <c:f>'T°c injecteur'!$D$16:$D$18</c:f>
              <c:strCache>
                <c:ptCount val="3"/>
                <c:pt idx="0">
                  <c:v>hexanal</c:v>
                </c:pt>
                <c:pt idx="1">
                  <c:v>6-methyl-5-hepten-2-one</c:v>
                </c:pt>
                <c:pt idx="2">
                  <c:v>2-pentyl -furan</c:v>
                </c:pt>
              </c:strCache>
            </c:strRef>
          </c:cat>
          <c:val>
            <c:numRef>
              <c:f>'T°c injecteur'!$E$16:$E$18</c:f>
              <c:numCache>
                <c:formatCode>General</c:formatCode>
                <c:ptCount val="3"/>
                <c:pt idx="0">
                  <c:v>8138000</c:v>
                </c:pt>
                <c:pt idx="1">
                  <c:v>7052530.5</c:v>
                </c:pt>
                <c:pt idx="2">
                  <c:v>15176240.5</c:v>
                </c:pt>
              </c:numCache>
            </c:numRef>
          </c:val>
        </c:ser>
        <c:ser>
          <c:idx val="1"/>
          <c:order val="1"/>
          <c:tx>
            <c:strRef>
              <c:f>'T°c injecteur'!$F$14</c:f>
              <c:strCache>
                <c:ptCount val="1"/>
                <c:pt idx="0">
                  <c:v>250</c:v>
                </c:pt>
              </c:strCache>
            </c:strRef>
          </c:tx>
          <c:spPr>
            <a:solidFill>
              <a:schemeClr val="tx1">
                <a:lumMod val="65000"/>
                <a:lumOff val="35000"/>
              </a:schemeClr>
            </a:solidFill>
          </c:spPr>
          <c:errBars>
            <c:errBarType val="both"/>
            <c:errValType val="cust"/>
            <c:plus>
              <c:numRef>
                <c:f>'T°c injecteur'!$N$7:$N$9</c:f>
                <c:numCache>
                  <c:formatCode>General</c:formatCode>
                  <c:ptCount val="3"/>
                  <c:pt idx="0">
                    <c:v>3649596.5936991577</c:v>
                  </c:pt>
                  <c:pt idx="1">
                    <c:v>2713265.5930418046</c:v>
                  </c:pt>
                  <c:pt idx="2">
                    <c:v>2757479.565855837</c:v>
                  </c:pt>
                </c:numCache>
              </c:numRef>
            </c:plus>
            <c:minus>
              <c:numRef>
                <c:f>'T°c injecteur'!$N$7:$N$9</c:f>
                <c:numCache>
                  <c:formatCode>General</c:formatCode>
                  <c:ptCount val="3"/>
                  <c:pt idx="0">
                    <c:v>3649596.5936991577</c:v>
                  </c:pt>
                  <c:pt idx="1">
                    <c:v>2713265.5930418046</c:v>
                  </c:pt>
                  <c:pt idx="2">
                    <c:v>2757479.565855837</c:v>
                  </c:pt>
                </c:numCache>
              </c:numRef>
            </c:minus>
          </c:errBars>
          <c:cat>
            <c:strRef>
              <c:f>'T°c injecteur'!$D$16:$D$18</c:f>
              <c:strCache>
                <c:ptCount val="3"/>
                <c:pt idx="0">
                  <c:v>hexanal</c:v>
                </c:pt>
                <c:pt idx="1">
                  <c:v>6-methyl-5-hepten-2-one</c:v>
                </c:pt>
                <c:pt idx="2">
                  <c:v>2-pentyl -furan</c:v>
                </c:pt>
              </c:strCache>
            </c:strRef>
          </c:cat>
          <c:val>
            <c:numRef>
              <c:f>'T°c injecteur'!$F$16:$F$18</c:f>
              <c:numCache>
                <c:formatCode>General</c:formatCode>
                <c:ptCount val="3"/>
                <c:pt idx="0">
                  <c:v>5822561.5</c:v>
                </c:pt>
                <c:pt idx="1">
                  <c:v>6957232.5</c:v>
                </c:pt>
                <c:pt idx="2">
                  <c:v>12795344.5</c:v>
                </c:pt>
              </c:numCache>
            </c:numRef>
          </c:val>
        </c:ser>
        <c:ser>
          <c:idx val="2"/>
          <c:order val="2"/>
          <c:tx>
            <c:strRef>
              <c:f>'T°c injecteur'!$G$14</c:f>
              <c:strCache>
                <c:ptCount val="1"/>
                <c:pt idx="0">
                  <c:v>270</c:v>
                </c:pt>
              </c:strCache>
            </c:strRef>
          </c:tx>
          <c:spPr>
            <a:solidFill>
              <a:schemeClr val="tx1">
                <a:lumMod val="75000"/>
                <a:lumOff val="25000"/>
              </a:schemeClr>
            </a:solidFill>
          </c:spPr>
          <c:errBars>
            <c:errBarType val="both"/>
            <c:errValType val="cust"/>
            <c:plus>
              <c:numRef>
                <c:f>'T°c injecteur'!$O$7:$O$9</c:f>
                <c:numCache>
                  <c:formatCode>General</c:formatCode>
                  <c:ptCount val="3"/>
                  <c:pt idx="0">
                    <c:v>699938.83974565938</c:v>
                  </c:pt>
                  <c:pt idx="1">
                    <c:v>1456362.0762792821</c:v>
                  </c:pt>
                  <c:pt idx="2">
                    <c:v>2657140.4064986855</c:v>
                  </c:pt>
                </c:numCache>
              </c:numRef>
            </c:plus>
            <c:minus>
              <c:numRef>
                <c:f>'T°c injecteur'!$O$7:$O$9</c:f>
                <c:numCache>
                  <c:formatCode>General</c:formatCode>
                  <c:ptCount val="3"/>
                  <c:pt idx="0">
                    <c:v>699938.83974565938</c:v>
                  </c:pt>
                  <c:pt idx="1">
                    <c:v>1456362.0762792821</c:v>
                  </c:pt>
                  <c:pt idx="2">
                    <c:v>2657140.4064986855</c:v>
                  </c:pt>
                </c:numCache>
              </c:numRef>
            </c:minus>
          </c:errBars>
          <c:cat>
            <c:strRef>
              <c:f>'T°c injecteur'!$D$16:$D$18</c:f>
              <c:strCache>
                <c:ptCount val="3"/>
                <c:pt idx="0">
                  <c:v>hexanal</c:v>
                </c:pt>
                <c:pt idx="1">
                  <c:v>6-methyl-5-hepten-2-one</c:v>
                </c:pt>
                <c:pt idx="2">
                  <c:v>2-pentyl -furan</c:v>
                </c:pt>
              </c:strCache>
            </c:strRef>
          </c:cat>
          <c:val>
            <c:numRef>
              <c:f>'T°c injecteur'!$G$16:$G$18</c:f>
              <c:numCache>
                <c:formatCode>General</c:formatCode>
                <c:ptCount val="3"/>
                <c:pt idx="0">
                  <c:v>5619243.5</c:v>
                </c:pt>
                <c:pt idx="1">
                  <c:v>9241078.5</c:v>
                </c:pt>
                <c:pt idx="2">
                  <c:v>16267985</c:v>
                </c:pt>
              </c:numCache>
            </c:numRef>
          </c:val>
        </c:ser>
        <c:axId val="129788544"/>
        <c:axId val="129958272"/>
      </c:barChart>
      <c:catAx>
        <c:axId val="129788544"/>
        <c:scaling>
          <c:orientation val="minMax"/>
        </c:scaling>
        <c:axPos val="b"/>
        <c:tickLblPos val="nextTo"/>
        <c:txPr>
          <a:bodyPr/>
          <a:lstStyle/>
          <a:p>
            <a:pPr>
              <a:defRPr sz="1100">
                <a:latin typeface="Times New Roman" pitchFamily="18" charset="0"/>
                <a:cs typeface="Times New Roman" pitchFamily="18" charset="0"/>
              </a:defRPr>
            </a:pPr>
            <a:endParaRPr lang="fr-FR"/>
          </a:p>
        </c:txPr>
        <c:crossAx val="129958272"/>
        <c:crosses val="autoZero"/>
        <c:auto val="1"/>
        <c:lblAlgn val="ctr"/>
        <c:lblOffset val="100"/>
      </c:catAx>
      <c:valAx>
        <c:axId val="129958272"/>
        <c:scaling>
          <c:orientation val="minMax"/>
        </c:scaling>
        <c:axPos val="l"/>
        <c:title>
          <c:tx>
            <c:rich>
              <a:bodyPr rot="-5400000" vert="horz"/>
              <a:lstStyle/>
              <a:p>
                <a:pPr>
                  <a:defRPr/>
                </a:pPr>
                <a:r>
                  <a:rPr lang="fr-FR" sz="1200" b="0" i="0" baseline="0">
                    <a:latin typeface="Times New Roman" pitchFamily="18" charset="0"/>
                    <a:cs typeface="Times New Roman" pitchFamily="18" charset="0"/>
                  </a:rPr>
                  <a:t>Peak areas (10</a:t>
                </a:r>
                <a:r>
                  <a:rPr lang="fr-FR" sz="1200" b="0" i="0" baseline="30000">
                    <a:latin typeface="Times New Roman" pitchFamily="18" charset="0"/>
                    <a:cs typeface="Times New Roman" pitchFamily="18" charset="0"/>
                  </a:rPr>
                  <a:t>6</a:t>
                </a:r>
                <a:r>
                  <a:rPr lang="fr-FR" sz="1200" b="0" i="0" baseline="0">
                    <a:latin typeface="Times New Roman" pitchFamily="18" charset="0"/>
                    <a:cs typeface="Times New Roman" pitchFamily="18" charset="0"/>
                  </a:rPr>
                  <a:t>)</a:t>
                </a:r>
                <a:endParaRPr lang="fr-FR" sz="1200">
                  <a:latin typeface="Times New Roman" pitchFamily="18" charset="0"/>
                  <a:cs typeface="Times New Roman" pitchFamily="18" charset="0"/>
                </a:endParaRPr>
              </a:p>
            </c:rich>
          </c:tx>
          <c:layout/>
        </c:title>
        <c:numFmt formatCode="General" sourceLinked="1"/>
        <c:tickLblPos val="nextTo"/>
        <c:txPr>
          <a:bodyPr/>
          <a:lstStyle/>
          <a:p>
            <a:pPr>
              <a:defRPr sz="1200">
                <a:latin typeface="Times New Roman" pitchFamily="18" charset="0"/>
                <a:cs typeface="Times New Roman" pitchFamily="18" charset="0"/>
              </a:defRPr>
            </a:pPr>
            <a:endParaRPr lang="fr-FR"/>
          </a:p>
        </c:txPr>
        <c:crossAx val="129788544"/>
        <c:crosses val="autoZero"/>
        <c:crossBetween val="between"/>
        <c:dispUnits>
          <c:builtInUnit val="millions"/>
        </c:dispUnits>
      </c:valAx>
      <c:spPr>
        <a:noFill/>
        <a:ln w="25400">
          <a:noFill/>
        </a:ln>
      </c:spPr>
    </c:plotArea>
    <c:legend>
      <c:legendPos val="r"/>
      <c:layout>
        <c:manualLayout>
          <c:xMode val="edge"/>
          <c:yMode val="edge"/>
          <c:x val="0.39347369849146613"/>
          <c:y val="1.0183031756791989E-2"/>
          <c:w val="0.30168866068679806"/>
          <c:h val="0.14519650275503643"/>
        </c:manualLayout>
      </c:layout>
      <c:txPr>
        <a:bodyPr/>
        <a:lstStyle/>
        <a:p>
          <a:pPr>
            <a:defRPr sz="1100">
              <a:latin typeface="Times New Roman" pitchFamily="18" charset="0"/>
              <a:cs typeface="Times New Roman" pitchFamily="18" charset="0"/>
            </a:defRPr>
          </a:pPr>
          <a:endParaRPr lang="fr-FR"/>
        </a:p>
      </c:txPr>
    </c:legend>
    <c:plotVisOnly val="1"/>
  </c:chart>
  <c:spPr>
    <a:solidFill>
      <a:sysClr val="window" lastClr="FFFFFF"/>
    </a:solid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6350">
              <a:solidFill>
                <a:prstClr val="black"/>
              </a:solidFill>
            </a:ln>
          </c:spPr>
          <c:marker>
            <c:symbol val="none"/>
          </c:marker>
          <c:xVal>
            <c:numRef>
              <c:f>'C:\Documents and Settings\Administrateur\Bureau\Rhizovol_morgan\Publi journal of chemical ecology\Chromatomiseaupoint\[CAR_DVB_PDMS.CSV]CAR_DVB_PDMS'!$A$4:$A$9745</c:f>
              <c:numCache>
                <c:formatCode>General</c:formatCode>
                <c:ptCount val="9742"/>
                <c:pt idx="0">
                  <c:v>9.1000000000000025E-2</c:v>
                </c:pt>
                <c:pt idx="1">
                  <c:v>9.5000000000000029E-2</c:v>
                </c:pt>
                <c:pt idx="2">
                  <c:v>9.9000000000000046E-2</c:v>
                </c:pt>
                <c:pt idx="3">
                  <c:v>0.10299999999999998</c:v>
                </c:pt>
                <c:pt idx="4">
                  <c:v>0.10700000000000003</c:v>
                </c:pt>
                <c:pt idx="5">
                  <c:v>0.111</c:v>
                </c:pt>
                <c:pt idx="6">
                  <c:v>0.115</c:v>
                </c:pt>
                <c:pt idx="7">
                  <c:v>0.11799999999999998</c:v>
                </c:pt>
                <c:pt idx="8">
                  <c:v>0.12200000000000003</c:v>
                </c:pt>
                <c:pt idx="9">
                  <c:v>0.126</c:v>
                </c:pt>
                <c:pt idx="10">
                  <c:v>0.13</c:v>
                </c:pt>
                <c:pt idx="11">
                  <c:v>0.13400000000000001</c:v>
                </c:pt>
                <c:pt idx="12">
                  <c:v>0.13800000000000001</c:v>
                </c:pt>
                <c:pt idx="13">
                  <c:v>0.14200000000000004</c:v>
                </c:pt>
                <c:pt idx="14">
                  <c:v>0.14600000000000005</c:v>
                </c:pt>
                <c:pt idx="15">
                  <c:v>0.15000000000000005</c:v>
                </c:pt>
                <c:pt idx="16">
                  <c:v>0.15400000000000005</c:v>
                </c:pt>
                <c:pt idx="17">
                  <c:v>0.15800000000000006</c:v>
                </c:pt>
                <c:pt idx="18">
                  <c:v>0.161</c:v>
                </c:pt>
                <c:pt idx="19">
                  <c:v>0.16500000000000001</c:v>
                </c:pt>
                <c:pt idx="20">
                  <c:v>0.16900000000000001</c:v>
                </c:pt>
                <c:pt idx="21">
                  <c:v>0.17300000000000001</c:v>
                </c:pt>
                <c:pt idx="22">
                  <c:v>0.17700000000000005</c:v>
                </c:pt>
                <c:pt idx="23">
                  <c:v>0.18100000000000005</c:v>
                </c:pt>
                <c:pt idx="24">
                  <c:v>0.18500000000000005</c:v>
                </c:pt>
                <c:pt idx="25">
                  <c:v>0.18900000000000006</c:v>
                </c:pt>
                <c:pt idx="26">
                  <c:v>0.193</c:v>
                </c:pt>
                <c:pt idx="27">
                  <c:v>0.19700000000000001</c:v>
                </c:pt>
                <c:pt idx="28">
                  <c:v>0.20100000000000001</c:v>
                </c:pt>
                <c:pt idx="29">
                  <c:v>0.20400000000000001</c:v>
                </c:pt>
                <c:pt idx="30">
                  <c:v>0.20800000000000005</c:v>
                </c:pt>
                <c:pt idx="31">
                  <c:v>0.21200000000000005</c:v>
                </c:pt>
                <c:pt idx="32">
                  <c:v>0.21600000000000005</c:v>
                </c:pt>
                <c:pt idx="33">
                  <c:v>0.22</c:v>
                </c:pt>
                <c:pt idx="34">
                  <c:v>0.224</c:v>
                </c:pt>
                <c:pt idx="35">
                  <c:v>0.22800000000000001</c:v>
                </c:pt>
                <c:pt idx="36">
                  <c:v>0.23200000000000001</c:v>
                </c:pt>
                <c:pt idx="37">
                  <c:v>0.23600000000000004</c:v>
                </c:pt>
                <c:pt idx="38">
                  <c:v>0.24000000000000005</c:v>
                </c:pt>
                <c:pt idx="39">
                  <c:v>0.24400000000000005</c:v>
                </c:pt>
                <c:pt idx="40">
                  <c:v>0.24700000000000005</c:v>
                </c:pt>
                <c:pt idx="41">
                  <c:v>0.251</c:v>
                </c:pt>
                <c:pt idx="42">
                  <c:v>0.255</c:v>
                </c:pt>
                <c:pt idx="43">
                  <c:v>0.25900000000000001</c:v>
                </c:pt>
                <c:pt idx="44">
                  <c:v>0.26300000000000001</c:v>
                </c:pt>
                <c:pt idx="45">
                  <c:v>0.26700000000000002</c:v>
                </c:pt>
                <c:pt idx="46">
                  <c:v>0.27100000000000002</c:v>
                </c:pt>
                <c:pt idx="47">
                  <c:v>0.27500000000000002</c:v>
                </c:pt>
                <c:pt idx="48">
                  <c:v>0.27900000000000008</c:v>
                </c:pt>
                <c:pt idx="49">
                  <c:v>0.28300000000000008</c:v>
                </c:pt>
                <c:pt idx="50">
                  <c:v>0.28700000000000009</c:v>
                </c:pt>
                <c:pt idx="51">
                  <c:v>0.29000000000000009</c:v>
                </c:pt>
                <c:pt idx="52">
                  <c:v>0.29400000000000009</c:v>
                </c:pt>
                <c:pt idx="53">
                  <c:v>0.29800000000000015</c:v>
                </c:pt>
                <c:pt idx="54">
                  <c:v>0.30200000000000016</c:v>
                </c:pt>
                <c:pt idx="55">
                  <c:v>0.30600000000000016</c:v>
                </c:pt>
                <c:pt idx="56">
                  <c:v>0.31000000000000011</c:v>
                </c:pt>
                <c:pt idx="57">
                  <c:v>0.31400000000000011</c:v>
                </c:pt>
                <c:pt idx="58">
                  <c:v>0.31800000000000012</c:v>
                </c:pt>
                <c:pt idx="59">
                  <c:v>0.32200000000000012</c:v>
                </c:pt>
                <c:pt idx="60">
                  <c:v>0.32600000000000012</c:v>
                </c:pt>
                <c:pt idx="61">
                  <c:v>0.33000000000000013</c:v>
                </c:pt>
                <c:pt idx="62">
                  <c:v>0.33300000000000013</c:v>
                </c:pt>
                <c:pt idx="63">
                  <c:v>0.33700000000000013</c:v>
                </c:pt>
                <c:pt idx="64">
                  <c:v>0.34100000000000008</c:v>
                </c:pt>
                <c:pt idx="65">
                  <c:v>0.34500000000000008</c:v>
                </c:pt>
                <c:pt idx="66">
                  <c:v>0.34900000000000009</c:v>
                </c:pt>
                <c:pt idx="67">
                  <c:v>0.35300000000000009</c:v>
                </c:pt>
                <c:pt idx="68">
                  <c:v>0.3570000000000001</c:v>
                </c:pt>
                <c:pt idx="69">
                  <c:v>0.36100000000000015</c:v>
                </c:pt>
                <c:pt idx="70">
                  <c:v>0.36500000000000016</c:v>
                </c:pt>
                <c:pt idx="71">
                  <c:v>0.36900000000000016</c:v>
                </c:pt>
                <c:pt idx="72">
                  <c:v>0.37300000000000011</c:v>
                </c:pt>
                <c:pt idx="73">
                  <c:v>0.37600000000000011</c:v>
                </c:pt>
                <c:pt idx="74">
                  <c:v>0.38000000000000012</c:v>
                </c:pt>
                <c:pt idx="75">
                  <c:v>0.38400000000000012</c:v>
                </c:pt>
                <c:pt idx="76">
                  <c:v>0.38800000000000012</c:v>
                </c:pt>
                <c:pt idx="77">
                  <c:v>0.39200000000000013</c:v>
                </c:pt>
                <c:pt idx="78">
                  <c:v>0.39600000000000013</c:v>
                </c:pt>
                <c:pt idx="79">
                  <c:v>0.4</c:v>
                </c:pt>
                <c:pt idx="80">
                  <c:v>0.40400000000000008</c:v>
                </c:pt>
                <c:pt idx="81">
                  <c:v>0.40800000000000008</c:v>
                </c:pt>
                <c:pt idx="82">
                  <c:v>0.41200000000000009</c:v>
                </c:pt>
                <c:pt idx="83">
                  <c:v>0.41600000000000009</c:v>
                </c:pt>
                <c:pt idx="84">
                  <c:v>0.41900000000000009</c:v>
                </c:pt>
                <c:pt idx="85">
                  <c:v>0.42300000000000015</c:v>
                </c:pt>
                <c:pt idx="86">
                  <c:v>0.42700000000000016</c:v>
                </c:pt>
                <c:pt idx="87">
                  <c:v>0.43100000000000016</c:v>
                </c:pt>
                <c:pt idx="88">
                  <c:v>0.43500000000000011</c:v>
                </c:pt>
                <c:pt idx="89">
                  <c:v>0.43900000000000011</c:v>
                </c:pt>
                <c:pt idx="90">
                  <c:v>0.443</c:v>
                </c:pt>
                <c:pt idx="91">
                  <c:v>0.44700000000000001</c:v>
                </c:pt>
                <c:pt idx="92">
                  <c:v>0.45100000000000001</c:v>
                </c:pt>
                <c:pt idx="93">
                  <c:v>0.45500000000000002</c:v>
                </c:pt>
                <c:pt idx="94">
                  <c:v>0.45900000000000002</c:v>
                </c:pt>
                <c:pt idx="95">
                  <c:v>0.46200000000000002</c:v>
                </c:pt>
                <c:pt idx="96">
                  <c:v>0.46600000000000008</c:v>
                </c:pt>
                <c:pt idx="97">
                  <c:v>0.47000000000000008</c:v>
                </c:pt>
                <c:pt idx="98">
                  <c:v>0.47400000000000009</c:v>
                </c:pt>
                <c:pt idx="99">
                  <c:v>0.47800000000000009</c:v>
                </c:pt>
                <c:pt idx="100">
                  <c:v>0.4820000000000001</c:v>
                </c:pt>
                <c:pt idx="101">
                  <c:v>0.48600000000000015</c:v>
                </c:pt>
                <c:pt idx="102">
                  <c:v>0.4900000000000001</c:v>
                </c:pt>
                <c:pt idx="103">
                  <c:v>0.49400000000000016</c:v>
                </c:pt>
                <c:pt idx="104">
                  <c:v>0.49800000000000011</c:v>
                </c:pt>
                <c:pt idx="105">
                  <c:v>0.501</c:v>
                </c:pt>
                <c:pt idx="106">
                  <c:v>0.505</c:v>
                </c:pt>
                <c:pt idx="107">
                  <c:v>0.50900000000000001</c:v>
                </c:pt>
                <c:pt idx="108">
                  <c:v>0.51300000000000001</c:v>
                </c:pt>
                <c:pt idx="109">
                  <c:v>0.51700000000000002</c:v>
                </c:pt>
                <c:pt idx="110">
                  <c:v>0.52100000000000002</c:v>
                </c:pt>
                <c:pt idx="111">
                  <c:v>0.52500000000000002</c:v>
                </c:pt>
                <c:pt idx="112">
                  <c:v>0.52900000000000003</c:v>
                </c:pt>
                <c:pt idx="113">
                  <c:v>0.53300000000000003</c:v>
                </c:pt>
                <c:pt idx="114">
                  <c:v>0.53700000000000003</c:v>
                </c:pt>
                <c:pt idx="115">
                  <c:v>0.54100000000000004</c:v>
                </c:pt>
                <c:pt idx="116">
                  <c:v>0.54400000000000004</c:v>
                </c:pt>
                <c:pt idx="117">
                  <c:v>0.54800000000000004</c:v>
                </c:pt>
                <c:pt idx="118">
                  <c:v>0.55200000000000005</c:v>
                </c:pt>
                <c:pt idx="119">
                  <c:v>0.55600000000000005</c:v>
                </c:pt>
                <c:pt idx="120">
                  <c:v>0.56000000000000005</c:v>
                </c:pt>
                <c:pt idx="121">
                  <c:v>0.56399999999999995</c:v>
                </c:pt>
                <c:pt idx="122">
                  <c:v>0.56799999999999995</c:v>
                </c:pt>
                <c:pt idx="123">
                  <c:v>0.57199999999999995</c:v>
                </c:pt>
                <c:pt idx="124">
                  <c:v>0.57600000000000018</c:v>
                </c:pt>
                <c:pt idx="125">
                  <c:v>0.58000000000000007</c:v>
                </c:pt>
                <c:pt idx="126">
                  <c:v>0.58399999999999996</c:v>
                </c:pt>
                <c:pt idx="127">
                  <c:v>0.58699999999999997</c:v>
                </c:pt>
                <c:pt idx="128">
                  <c:v>0.59099999999999997</c:v>
                </c:pt>
                <c:pt idx="129">
                  <c:v>0.59499999999999997</c:v>
                </c:pt>
                <c:pt idx="130">
                  <c:v>0.59899999999999998</c:v>
                </c:pt>
                <c:pt idx="131">
                  <c:v>0.6030000000000002</c:v>
                </c:pt>
                <c:pt idx="132">
                  <c:v>0.60700000000000021</c:v>
                </c:pt>
                <c:pt idx="133">
                  <c:v>0.61100000000000021</c:v>
                </c:pt>
                <c:pt idx="134">
                  <c:v>0.61500000000000021</c:v>
                </c:pt>
                <c:pt idx="135">
                  <c:v>0.61900000000000022</c:v>
                </c:pt>
                <c:pt idx="136">
                  <c:v>0.62300000000000022</c:v>
                </c:pt>
                <c:pt idx="137">
                  <c:v>0.62700000000000022</c:v>
                </c:pt>
                <c:pt idx="138">
                  <c:v>0.63000000000000023</c:v>
                </c:pt>
                <c:pt idx="139">
                  <c:v>0.63400000000000023</c:v>
                </c:pt>
                <c:pt idx="140">
                  <c:v>0.63800000000000023</c:v>
                </c:pt>
                <c:pt idx="141">
                  <c:v>0.64200000000000024</c:v>
                </c:pt>
                <c:pt idx="142">
                  <c:v>0.64600000000000024</c:v>
                </c:pt>
                <c:pt idx="143">
                  <c:v>0.65000000000000024</c:v>
                </c:pt>
                <c:pt idx="144">
                  <c:v>0.65400000000000025</c:v>
                </c:pt>
                <c:pt idx="145">
                  <c:v>0.65800000000000025</c:v>
                </c:pt>
                <c:pt idx="146">
                  <c:v>0.66200000000000025</c:v>
                </c:pt>
                <c:pt idx="147">
                  <c:v>0.66600000000000026</c:v>
                </c:pt>
                <c:pt idx="148">
                  <c:v>0.67000000000000026</c:v>
                </c:pt>
                <c:pt idx="149">
                  <c:v>0.67300000000000026</c:v>
                </c:pt>
                <c:pt idx="150">
                  <c:v>0.67700000000000038</c:v>
                </c:pt>
                <c:pt idx="151">
                  <c:v>0.68100000000000005</c:v>
                </c:pt>
                <c:pt idx="152">
                  <c:v>0.68500000000000005</c:v>
                </c:pt>
                <c:pt idx="153">
                  <c:v>0.68899999999999995</c:v>
                </c:pt>
                <c:pt idx="154">
                  <c:v>0.69299999999999995</c:v>
                </c:pt>
                <c:pt idx="155">
                  <c:v>0.69699999999999995</c:v>
                </c:pt>
                <c:pt idx="156">
                  <c:v>0.70100000000000018</c:v>
                </c:pt>
                <c:pt idx="157">
                  <c:v>0.70500000000000018</c:v>
                </c:pt>
                <c:pt idx="158">
                  <c:v>0.70900000000000019</c:v>
                </c:pt>
                <c:pt idx="159">
                  <c:v>0.71300000000000019</c:v>
                </c:pt>
                <c:pt idx="160">
                  <c:v>0.71600000000000019</c:v>
                </c:pt>
                <c:pt idx="161">
                  <c:v>0.7200000000000002</c:v>
                </c:pt>
                <c:pt idx="162">
                  <c:v>0.7240000000000002</c:v>
                </c:pt>
                <c:pt idx="163">
                  <c:v>0.7280000000000002</c:v>
                </c:pt>
                <c:pt idx="164">
                  <c:v>0.73200000000000021</c:v>
                </c:pt>
                <c:pt idx="165">
                  <c:v>0.73600000000000021</c:v>
                </c:pt>
                <c:pt idx="166">
                  <c:v>0.74000000000000021</c:v>
                </c:pt>
                <c:pt idx="167">
                  <c:v>0.74400000000000022</c:v>
                </c:pt>
                <c:pt idx="168">
                  <c:v>0.74800000000000022</c:v>
                </c:pt>
                <c:pt idx="169">
                  <c:v>0.75200000000000022</c:v>
                </c:pt>
                <c:pt idx="170">
                  <c:v>0.75600000000000023</c:v>
                </c:pt>
                <c:pt idx="171">
                  <c:v>0.75900000000000023</c:v>
                </c:pt>
                <c:pt idx="172">
                  <c:v>0.76300000000000023</c:v>
                </c:pt>
                <c:pt idx="173">
                  <c:v>0.76700000000000024</c:v>
                </c:pt>
                <c:pt idx="174">
                  <c:v>0.77100000000000024</c:v>
                </c:pt>
                <c:pt idx="175">
                  <c:v>0.77500000000000024</c:v>
                </c:pt>
                <c:pt idx="176">
                  <c:v>0.77900000000000025</c:v>
                </c:pt>
                <c:pt idx="177">
                  <c:v>0.78300000000000003</c:v>
                </c:pt>
                <c:pt idx="178">
                  <c:v>0.78700000000000003</c:v>
                </c:pt>
                <c:pt idx="179">
                  <c:v>0.79100000000000004</c:v>
                </c:pt>
                <c:pt idx="180">
                  <c:v>0.79500000000000004</c:v>
                </c:pt>
                <c:pt idx="181">
                  <c:v>0.79900000000000004</c:v>
                </c:pt>
                <c:pt idx="182">
                  <c:v>0.80200000000000005</c:v>
                </c:pt>
                <c:pt idx="183">
                  <c:v>0.80600000000000005</c:v>
                </c:pt>
                <c:pt idx="184">
                  <c:v>0.81</c:v>
                </c:pt>
                <c:pt idx="185">
                  <c:v>0.81399999999999995</c:v>
                </c:pt>
                <c:pt idx="186">
                  <c:v>0.81799999999999995</c:v>
                </c:pt>
                <c:pt idx="187">
                  <c:v>0.82199999999999995</c:v>
                </c:pt>
                <c:pt idx="188">
                  <c:v>0.82600000000000018</c:v>
                </c:pt>
                <c:pt idx="189">
                  <c:v>0.83000000000000018</c:v>
                </c:pt>
                <c:pt idx="190">
                  <c:v>0.83400000000000019</c:v>
                </c:pt>
                <c:pt idx="191">
                  <c:v>0.83800000000000019</c:v>
                </c:pt>
                <c:pt idx="192">
                  <c:v>0.84200000000000019</c:v>
                </c:pt>
                <c:pt idx="193">
                  <c:v>0.8450000000000002</c:v>
                </c:pt>
                <c:pt idx="194">
                  <c:v>0.8490000000000002</c:v>
                </c:pt>
                <c:pt idx="195">
                  <c:v>0.8530000000000002</c:v>
                </c:pt>
                <c:pt idx="196">
                  <c:v>0.85700000000000021</c:v>
                </c:pt>
                <c:pt idx="197">
                  <c:v>0.86100000000000021</c:v>
                </c:pt>
                <c:pt idx="198">
                  <c:v>0.86500000000000021</c:v>
                </c:pt>
                <c:pt idx="199">
                  <c:v>0.86900000000000022</c:v>
                </c:pt>
                <c:pt idx="200">
                  <c:v>0.87300000000000022</c:v>
                </c:pt>
                <c:pt idx="201">
                  <c:v>0.87700000000000022</c:v>
                </c:pt>
                <c:pt idx="202">
                  <c:v>0.88100000000000001</c:v>
                </c:pt>
                <c:pt idx="203">
                  <c:v>0.88500000000000001</c:v>
                </c:pt>
                <c:pt idx="204">
                  <c:v>0.88800000000000001</c:v>
                </c:pt>
                <c:pt idx="205">
                  <c:v>0.89200000000000002</c:v>
                </c:pt>
                <c:pt idx="206">
                  <c:v>0.89600000000000002</c:v>
                </c:pt>
                <c:pt idx="207">
                  <c:v>0.9</c:v>
                </c:pt>
                <c:pt idx="208">
                  <c:v>0.90400000000000003</c:v>
                </c:pt>
                <c:pt idx="209">
                  <c:v>0.90800000000000003</c:v>
                </c:pt>
                <c:pt idx="210">
                  <c:v>0.91200000000000003</c:v>
                </c:pt>
                <c:pt idx="211">
                  <c:v>0.91600000000000004</c:v>
                </c:pt>
                <c:pt idx="212">
                  <c:v>0.92</c:v>
                </c:pt>
                <c:pt idx="213">
                  <c:v>0.92400000000000004</c:v>
                </c:pt>
                <c:pt idx="214">
                  <c:v>0.92800000000000005</c:v>
                </c:pt>
                <c:pt idx="215">
                  <c:v>0.93100000000000005</c:v>
                </c:pt>
                <c:pt idx="216">
                  <c:v>0.93500000000000005</c:v>
                </c:pt>
                <c:pt idx="217">
                  <c:v>0.93899999999999995</c:v>
                </c:pt>
                <c:pt idx="218">
                  <c:v>0.94299999999999995</c:v>
                </c:pt>
                <c:pt idx="219">
                  <c:v>0.94699999999999995</c:v>
                </c:pt>
                <c:pt idx="220">
                  <c:v>0.95100000000000018</c:v>
                </c:pt>
                <c:pt idx="221">
                  <c:v>0.95500000000000018</c:v>
                </c:pt>
                <c:pt idx="222">
                  <c:v>0.95900000000000019</c:v>
                </c:pt>
                <c:pt idx="223">
                  <c:v>0.96300000000000019</c:v>
                </c:pt>
                <c:pt idx="224">
                  <c:v>0.96700000000000019</c:v>
                </c:pt>
                <c:pt idx="225">
                  <c:v>0.9710000000000002</c:v>
                </c:pt>
                <c:pt idx="226">
                  <c:v>0.9740000000000002</c:v>
                </c:pt>
                <c:pt idx="227">
                  <c:v>0.9780000000000002</c:v>
                </c:pt>
                <c:pt idx="228">
                  <c:v>0.98199999999999998</c:v>
                </c:pt>
                <c:pt idx="229">
                  <c:v>0.98599999999999999</c:v>
                </c:pt>
                <c:pt idx="230">
                  <c:v>0.99</c:v>
                </c:pt>
                <c:pt idx="231">
                  <c:v>0.99399999999999999</c:v>
                </c:pt>
                <c:pt idx="232">
                  <c:v>0.998</c:v>
                </c:pt>
                <c:pt idx="233">
                  <c:v>1.002</c:v>
                </c:pt>
                <c:pt idx="234">
                  <c:v>1.006</c:v>
                </c:pt>
                <c:pt idx="235">
                  <c:v>1.01</c:v>
                </c:pt>
                <c:pt idx="236">
                  <c:v>1.014</c:v>
                </c:pt>
                <c:pt idx="237">
                  <c:v>1.0169999999999995</c:v>
                </c:pt>
                <c:pt idx="238">
                  <c:v>1.0209999999999995</c:v>
                </c:pt>
                <c:pt idx="239">
                  <c:v>1.0249999999999995</c:v>
                </c:pt>
                <c:pt idx="240">
                  <c:v>1.0289999999999995</c:v>
                </c:pt>
                <c:pt idx="241">
                  <c:v>1.0329999999999995</c:v>
                </c:pt>
                <c:pt idx="242">
                  <c:v>1.0369999999999995</c:v>
                </c:pt>
                <c:pt idx="243">
                  <c:v>1.0409999999999995</c:v>
                </c:pt>
                <c:pt idx="244">
                  <c:v>1.0449999999999995</c:v>
                </c:pt>
                <c:pt idx="245">
                  <c:v>1.0489999999999995</c:v>
                </c:pt>
                <c:pt idx="246">
                  <c:v>1.0529999999999995</c:v>
                </c:pt>
                <c:pt idx="247">
                  <c:v>1.056</c:v>
                </c:pt>
                <c:pt idx="248">
                  <c:v>1.06</c:v>
                </c:pt>
                <c:pt idx="249">
                  <c:v>1.0640000000000001</c:v>
                </c:pt>
                <c:pt idx="250">
                  <c:v>1.0680000000000001</c:v>
                </c:pt>
                <c:pt idx="251">
                  <c:v>1.0720000000000001</c:v>
                </c:pt>
                <c:pt idx="252">
                  <c:v>1.0760000000000001</c:v>
                </c:pt>
                <c:pt idx="253">
                  <c:v>1.08</c:v>
                </c:pt>
                <c:pt idx="254">
                  <c:v>1.0840000000000001</c:v>
                </c:pt>
                <c:pt idx="255">
                  <c:v>1.0880000000000001</c:v>
                </c:pt>
                <c:pt idx="256">
                  <c:v>1.0920000000000001</c:v>
                </c:pt>
                <c:pt idx="257">
                  <c:v>1.0960000000000001</c:v>
                </c:pt>
                <c:pt idx="258">
                  <c:v>1.099</c:v>
                </c:pt>
                <c:pt idx="259">
                  <c:v>1.103</c:v>
                </c:pt>
                <c:pt idx="260">
                  <c:v>1.107</c:v>
                </c:pt>
                <c:pt idx="261">
                  <c:v>1.111</c:v>
                </c:pt>
                <c:pt idx="262">
                  <c:v>1.115</c:v>
                </c:pt>
                <c:pt idx="263">
                  <c:v>1.119</c:v>
                </c:pt>
                <c:pt idx="264">
                  <c:v>1.123</c:v>
                </c:pt>
                <c:pt idx="265">
                  <c:v>1.127</c:v>
                </c:pt>
                <c:pt idx="266">
                  <c:v>1.131</c:v>
                </c:pt>
                <c:pt idx="267">
                  <c:v>1.135</c:v>
                </c:pt>
                <c:pt idx="268">
                  <c:v>1.139</c:v>
                </c:pt>
                <c:pt idx="269">
                  <c:v>1.1419999999999995</c:v>
                </c:pt>
                <c:pt idx="270">
                  <c:v>1.1459999999999995</c:v>
                </c:pt>
                <c:pt idx="271">
                  <c:v>1.1499999999999995</c:v>
                </c:pt>
                <c:pt idx="272">
                  <c:v>1.1539999999999995</c:v>
                </c:pt>
                <c:pt idx="273">
                  <c:v>1.1579999999999995</c:v>
                </c:pt>
                <c:pt idx="274">
                  <c:v>1.1619999999999995</c:v>
                </c:pt>
                <c:pt idx="275">
                  <c:v>1.1659999999999995</c:v>
                </c:pt>
                <c:pt idx="276">
                  <c:v>1.1700000000000004</c:v>
                </c:pt>
                <c:pt idx="277">
                  <c:v>1.1739999999999995</c:v>
                </c:pt>
                <c:pt idx="278">
                  <c:v>1.1779999999999995</c:v>
                </c:pt>
                <c:pt idx="279">
                  <c:v>1.1819999999999995</c:v>
                </c:pt>
                <c:pt idx="280">
                  <c:v>1.1850000000000001</c:v>
                </c:pt>
                <c:pt idx="281">
                  <c:v>1.1890000000000001</c:v>
                </c:pt>
                <c:pt idx="282">
                  <c:v>1.1930000000000001</c:v>
                </c:pt>
                <c:pt idx="283">
                  <c:v>1.1970000000000001</c:v>
                </c:pt>
                <c:pt idx="284">
                  <c:v>1.2009999999999996</c:v>
                </c:pt>
                <c:pt idx="285">
                  <c:v>1.2049999999999996</c:v>
                </c:pt>
                <c:pt idx="286">
                  <c:v>1.2089999999999996</c:v>
                </c:pt>
                <c:pt idx="287">
                  <c:v>1.2129999999999996</c:v>
                </c:pt>
                <c:pt idx="288">
                  <c:v>1.2169999999999996</c:v>
                </c:pt>
                <c:pt idx="289">
                  <c:v>1.2209999999999996</c:v>
                </c:pt>
                <c:pt idx="290">
                  <c:v>1.2249999999999996</c:v>
                </c:pt>
                <c:pt idx="291">
                  <c:v>1.228</c:v>
                </c:pt>
                <c:pt idx="292">
                  <c:v>1.232</c:v>
                </c:pt>
                <c:pt idx="293">
                  <c:v>1.236</c:v>
                </c:pt>
                <c:pt idx="294">
                  <c:v>1.24</c:v>
                </c:pt>
                <c:pt idx="295">
                  <c:v>1.244</c:v>
                </c:pt>
                <c:pt idx="296">
                  <c:v>1.248</c:v>
                </c:pt>
                <c:pt idx="297">
                  <c:v>1.252</c:v>
                </c:pt>
                <c:pt idx="298">
                  <c:v>1.256</c:v>
                </c:pt>
                <c:pt idx="299">
                  <c:v>1.26</c:v>
                </c:pt>
                <c:pt idx="300">
                  <c:v>1.264</c:v>
                </c:pt>
                <c:pt idx="301">
                  <c:v>1.268</c:v>
                </c:pt>
                <c:pt idx="302">
                  <c:v>1.2709999999999995</c:v>
                </c:pt>
                <c:pt idx="303">
                  <c:v>1.2749999999999995</c:v>
                </c:pt>
                <c:pt idx="304">
                  <c:v>1.2789999999999995</c:v>
                </c:pt>
                <c:pt idx="305">
                  <c:v>1.2829999999999995</c:v>
                </c:pt>
                <c:pt idx="306">
                  <c:v>1.2869999999999995</c:v>
                </c:pt>
                <c:pt idx="307">
                  <c:v>1.2909999999999995</c:v>
                </c:pt>
                <c:pt idx="308">
                  <c:v>1.2949999999999995</c:v>
                </c:pt>
                <c:pt idx="309">
                  <c:v>1.2989999999999995</c:v>
                </c:pt>
                <c:pt idx="310">
                  <c:v>1.3029999999999995</c:v>
                </c:pt>
                <c:pt idx="311">
                  <c:v>1.3069999999999995</c:v>
                </c:pt>
                <c:pt idx="312">
                  <c:v>1.3109999999999995</c:v>
                </c:pt>
                <c:pt idx="313">
                  <c:v>1.3140000000000001</c:v>
                </c:pt>
                <c:pt idx="314">
                  <c:v>1.3180000000000001</c:v>
                </c:pt>
                <c:pt idx="315">
                  <c:v>1.3220000000000001</c:v>
                </c:pt>
                <c:pt idx="316">
                  <c:v>1.3260000000000001</c:v>
                </c:pt>
                <c:pt idx="317">
                  <c:v>1.33</c:v>
                </c:pt>
                <c:pt idx="318">
                  <c:v>1.3340000000000001</c:v>
                </c:pt>
                <c:pt idx="319">
                  <c:v>1.3380000000000001</c:v>
                </c:pt>
                <c:pt idx="320">
                  <c:v>1.3420000000000001</c:v>
                </c:pt>
                <c:pt idx="321">
                  <c:v>1.3460000000000001</c:v>
                </c:pt>
                <c:pt idx="322">
                  <c:v>1.35</c:v>
                </c:pt>
                <c:pt idx="323">
                  <c:v>1.3540000000000001</c:v>
                </c:pt>
                <c:pt idx="324">
                  <c:v>1.357</c:v>
                </c:pt>
                <c:pt idx="325">
                  <c:v>1.361</c:v>
                </c:pt>
                <c:pt idx="326">
                  <c:v>1.365</c:v>
                </c:pt>
                <c:pt idx="327">
                  <c:v>1.369</c:v>
                </c:pt>
                <c:pt idx="328">
                  <c:v>1.373</c:v>
                </c:pt>
                <c:pt idx="329">
                  <c:v>1.377</c:v>
                </c:pt>
                <c:pt idx="330">
                  <c:v>1.381</c:v>
                </c:pt>
                <c:pt idx="331">
                  <c:v>1.385</c:v>
                </c:pt>
                <c:pt idx="332">
                  <c:v>1.389</c:v>
                </c:pt>
                <c:pt idx="333">
                  <c:v>1.393</c:v>
                </c:pt>
                <c:pt idx="334">
                  <c:v>1.397</c:v>
                </c:pt>
                <c:pt idx="335">
                  <c:v>1.4</c:v>
                </c:pt>
                <c:pt idx="336">
                  <c:v>1.403999999999999</c:v>
                </c:pt>
                <c:pt idx="337">
                  <c:v>1.407999999999999</c:v>
                </c:pt>
                <c:pt idx="338">
                  <c:v>1.411999999999999</c:v>
                </c:pt>
                <c:pt idx="339">
                  <c:v>1.415999999999999</c:v>
                </c:pt>
                <c:pt idx="340">
                  <c:v>1.42</c:v>
                </c:pt>
                <c:pt idx="341">
                  <c:v>1.423999999999999</c:v>
                </c:pt>
                <c:pt idx="342">
                  <c:v>1.427999999999999</c:v>
                </c:pt>
                <c:pt idx="343">
                  <c:v>1.4319999999999991</c:v>
                </c:pt>
                <c:pt idx="344">
                  <c:v>1.4359999999999991</c:v>
                </c:pt>
                <c:pt idx="345">
                  <c:v>1.44</c:v>
                </c:pt>
                <c:pt idx="346">
                  <c:v>1.4429999999999996</c:v>
                </c:pt>
                <c:pt idx="347">
                  <c:v>1.4469999999999996</c:v>
                </c:pt>
                <c:pt idx="348">
                  <c:v>1.4509999999999996</c:v>
                </c:pt>
                <c:pt idx="349">
                  <c:v>1.4549999999999996</c:v>
                </c:pt>
                <c:pt idx="350">
                  <c:v>1.4589999999999996</c:v>
                </c:pt>
                <c:pt idx="351">
                  <c:v>1.4629999999999996</c:v>
                </c:pt>
                <c:pt idx="352">
                  <c:v>1.4669999999999996</c:v>
                </c:pt>
                <c:pt idx="353">
                  <c:v>1.4709999999999996</c:v>
                </c:pt>
                <c:pt idx="354">
                  <c:v>1.4749999999999996</c:v>
                </c:pt>
                <c:pt idx="355">
                  <c:v>1.4789999999999996</c:v>
                </c:pt>
                <c:pt idx="356">
                  <c:v>1.4829999999999997</c:v>
                </c:pt>
                <c:pt idx="357">
                  <c:v>1.486</c:v>
                </c:pt>
                <c:pt idx="358">
                  <c:v>1.49</c:v>
                </c:pt>
                <c:pt idx="359">
                  <c:v>1.494</c:v>
                </c:pt>
                <c:pt idx="360">
                  <c:v>1.498</c:v>
                </c:pt>
                <c:pt idx="361">
                  <c:v>1.502</c:v>
                </c:pt>
                <c:pt idx="362">
                  <c:v>1.506</c:v>
                </c:pt>
                <c:pt idx="363">
                  <c:v>1.51</c:v>
                </c:pt>
                <c:pt idx="364">
                  <c:v>1.514</c:v>
                </c:pt>
                <c:pt idx="365">
                  <c:v>1.518</c:v>
                </c:pt>
                <c:pt idx="366">
                  <c:v>1.522</c:v>
                </c:pt>
                <c:pt idx="367">
                  <c:v>1.5249999999999995</c:v>
                </c:pt>
                <c:pt idx="368">
                  <c:v>1.5289999999999995</c:v>
                </c:pt>
                <c:pt idx="369">
                  <c:v>1.5329999999999995</c:v>
                </c:pt>
                <c:pt idx="370">
                  <c:v>1.5369999999999995</c:v>
                </c:pt>
                <c:pt idx="371">
                  <c:v>1.5409999999999995</c:v>
                </c:pt>
                <c:pt idx="372">
                  <c:v>1.5449999999999995</c:v>
                </c:pt>
                <c:pt idx="373">
                  <c:v>1.5489999999999995</c:v>
                </c:pt>
                <c:pt idx="374">
                  <c:v>1.5529999999999995</c:v>
                </c:pt>
                <c:pt idx="375">
                  <c:v>1.5569999999999995</c:v>
                </c:pt>
                <c:pt idx="376">
                  <c:v>1.5609999999999995</c:v>
                </c:pt>
                <c:pt idx="377">
                  <c:v>1.5649999999999995</c:v>
                </c:pt>
                <c:pt idx="378">
                  <c:v>1.5680000000000001</c:v>
                </c:pt>
                <c:pt idx="379">
                  <c:v>1.5720000000000001</c:v>
                </c:pt>
                <c:pt idx="380">
                  <c:v>1.5760000000000001</c:v>
                </c:pt>
                <c:pt idx="381">
                  <c:v>1.58</c:v>
                </c:pt>
                <c:pt idx="382">
                  <c:v>1.5840000000000001</c:v>
                </c:pt>
                <c:pt idx="383">
                  <c:v>1.5880000000000001</c:v>
                </c:pt>
                <c:pt idx="384">
                  <c:v>1.5920000000000001</c:v>
                </c:pt>
                <c:pt idx="385">
                  <c:v>1.5960000000000001</c:v>
                </c:pt>
                <c:pt idx="386">
                  <c:v>1.6</c:v>
                </c:pt>
                <c:pt idx="387">
                  <c:v>1.6040000000000001</c:v>
                </c:pt>
                <c:pt idx="388">
                  <c:v>1.6080000000000001</c:v>
                </c:pt>
                <c:pt idx="389">
                  <c:v>1.611</c:v>
                </c:pt>
                <c:pt idx="390">
                  <c:v>1.615</c:v>
                </c:pt>
                <c:pt idx="391">
                  <c:v>1.619</c:v>
                </c:pt>
                <c:pt idx="392">
                  <c:v>1.623</c:v>
                </c:pt>
                <c:pt idx="393">
                  <c:v>1.627</c:v>
                </c:pt>
                <c:pt idx="394">
                  <c:v>1.631</c:v>
                </c:pt>
                <c:pt idx="395">
                  <c:v>1.635</c:v>
                </c:pt>
                <c:pt idx="396">
                  <c:v>1.639</c:v>
                </c:pt>
                <c:pt idx="397">
                  <c:v>1.643</c:v>
                </c:pt>
                <c:pt idx="398">
                  <c:v>1.647</c:v>
                </c:pt>
                <c:pt idx="399">
                  <c:v>1.651</c:v>
                </c:pt>
                <c:pt idx="400">
                  <c:v>1.6539999999999995</c:v>
                </c:pt>
                <c:pt idx="401">
                  <c:v>1.6579999999999995</c:v>
                </c:pt>
                <c:pt idx="402">
                  <c:v>1.6619999999999995</c:v>
                </c:pt>
                <c:pt idx="403">
                  <c:v>1.6659999999999995</c:v>
                </c:pt>
                <c:pt idx="404">
                  <c:v>1.6700000000000004</c:v>
                </c:pt>
                <c:pt idx="405">
                  <c:v>1.6739999999999995</c:v>
                </c:pt>
                <c:pt idx="406">
                  <c:v>1.6779999999999995</c:v>
                </c:pt>
                <c:pt idx="407">
                  <c:v>1.6819999999999995</c:v>
                </c:pt>
                <c:pt idx="408">
                  <c:v>1.6859999999999995</c:v>
                </c:pt>
                <c:pt idx="409">
                  <c:v>1.6900000000000004</c:v>
                </c:pt>
                <c:pt idx="410">
                  <c:v>1.6940000000000004</c:v>
                </c:pt>
                <c:pt idx="411">
                  <c:v>1.6970000000000001</c:v>
                </c:pt>
                <c:pt idx="412">
                  <c:v>1.7009999999999996</c:v>
                </c:pt>
                <c:pt idx="413">
                  <c:v>1.7049999999999996</c:v>
                </c:pt>
                <c:pt idx="414">
                  <c:v>1.7089999999999996</c:v>
                </c:pt>
                <c:pt idx="415">
                  <c:v>1.7129999999999996</c:v>
                </c:pt>
                <c:pt idx="416">
                  <c:v>1.7169999999999996</c:v>
                </c:pt>
                <c:pt idx="417">
                  <c:v>1.7209999999999996</c:v>
                </c:pt>
                <c:pt idx="418">
                  <c:v>1.7249999999999996</c:v>
                </c:pt>
                <c:pt idx="419">
                  <c:v>1.7289999999999996</c:v>
                </c:pt>
                <c:pt idx="420">
                  <c:v>1.7329999999999997</c:v>
                </c:pt>
                <c:pt idx="421">
                  <c:v>1.7369999999999997</c:v>
                </c:pt>
                <c:pt idx="422">
                  <c:v>1.74</c:v>
                </c:pt>
                <c:pt idx="423">
                  <c:v>1.744</c:v>
                </c:pt>
                <c:pt idx="424">
                  <c:v>1.748</c:v>
                </c:pt>
                <c:pt idx="425">
                  <c:v>1.752</c:v>
                </c:pt>
                <c:pt idx="426">
                  <c:v>1.756</c:v>
                </c:pt>
                <c:pt idx="427">
                  <c:v>1.76</c:v>
                </c:pt>
                <c:pt idx="428">
                  <c:v>1.764</c:v>
                </c:pt>
                <c:pt idx="429">
                  <c:v>1.768</c:v>
                </c:pt>
                <c:pt idx="430">
                  <c:v>1.772</c:v>
                </c:pt>
                <c:pt idx="431">
                  <c:v>1.776</c:v>
                </c:pt>
                <c:pt idx="432">
                  <c:v>1.78</c:v>
                </c:pt>
                <c:pt idx="433">
                  <c:v>1.7829999999999995</c:v>
                </c:pt>
                <c:pt idx="434">
                  <c:v>1.7869999999999995</c:v>
                </c:pt>
                <c:pt idx="435">
                  <c:v>1.7909999999999995</c:v>
                </c:pt>
                <c:pt idx="436">
                  <c:v>1.7949999999999995</c:v>
                </c:pt>
                <c:pt idx="437">
                  <c:v>1.7989999999999995</c:v>
                </c:pt>
                <c:pt idx="438">
                  <c:v>1.8029999999999995</c:v>
                </c:pt>
                <c:pt idx="439">
                  <c:v>1.8069999999999995</c:v>
                </c:pt>
                <c:pt idx="440">
                  <c:v>1.8109999999999995</c:v>
                </c:pt>
                <c:pt idx="441">
                  <c:v>1.8149999999999995</c:v>
                </c:pt>
                <c:pt idx="442">
                  <c:v>1.819</c:v>
                </c:pt>
                <c:pt idx="443">
                  <c:v>1.823</c:v>
                </c:pt>
                <c:pt idx="444">
                  <c:v>1.8260000000000001</c:v>
                </c:pt>
                <c:pt idx="445">
                  <c:v>1.83</c:v>
                </c:pt>
                <c:pt idx="446">
                  <c:v>1.8340000000000001</c:v>
                </c:pt>
                <c:pt idx="447">
                  <c:v>1.8380000000000001</c:v>
                </c:pt>
                <c:pt idx="448">
                  <c:v>1.8420000000000001</c:v>
                </c:pt>
                <c:pt idx="449">
                  <c:v>1.8460000000000001</c:v>
                </c:pt>
                <c:pt idx="450">
                  <c:v>1.85</c:v>
                </c:pt>
                <c:pt idx="451">
                  <c:v>1.8540000000000001</c:v>
                </c:pt>
                <c:pt idx="452">
                  <c:v>1.8580000000000001</c:v>
                </c:pt>
                <c:pt idx="453">
                  <c:v>1.8620000000000001</c:v>
                </c:pt>
                <c:pt idx="454">
                  <c:v>1.8660000000000001</c:v>
                </c:pt>
                <c:pt idx="455">
                  <c:v>1.869</c:v>
                </c:pt>
                <c:pt idx="456">
                  <c:v>1.873</c:v>
                </c:pt>
                <c:pt idx="457">
                  <c:v>1.877</c:v>
                </c:pt>
                <c:pt idx="458">
                  <c:v>1.881</c:v>
                </c:pt>
                <c:pt idx="459">
                  <c:v>1.885</c:v>
                </c:pt>
                <c:pt idx="460">
                  <c:v>1.889</c:v>
                </c:pt>
                <c:pt idx="461">
                  <c:v>1.893</c:v>
                </c:pt>
                <c:pt idx="462">
                  <c:v>1.897</c:v>
                </c:pt>
                <c:pt idx="463">
                  <c:v>1.901</c:v>
                </c:pt>
                <c:pt idx="464">
                  <c:v>1.905</c:v>
                </c:pt>
                <c:pt idx="465">
                  <c:v>1.909</c:v>
                </c:pt>
                <c:pt idx="466">
                  <c:v>1.9119999999999995</c:v>
                </c:pt>
                <c:pt idx="467">
                  <c:v>1.9159999999999995</c:v>
                </c:pt>
                <c:pt idx="468">
                  <c:v>1.9200000000000004</c:v>
                </c:pt>
                <c:pt idx="469">
                  <c:v>1.9239999999999995</c:v>
                </c:pt>
                <c:pt idx="470">
                  <c:v>1.9279999999999995</c:v>
                </c:pt>
                <c:pt idx="471">
                  <c:v>1.9319999999999995</c:v>
                </c:pt>
                <c:pt idx="472">
                  <c:v>1.9359999999999995</c:v>
                </c:pt>
                <c:pt idx="473">
                  <c:v>1.9400000000000004</c:v>
                </c:pt>
                <c:pt idx="474">
                  <c:v>1.9440000000000004</c:v>
                </c:pt>
                <c:pt idx="475">
                  <c:v>1.9480000000000004</c:v>
                </c:pt>
                <c:pt idx="476">
                  <c:v>1.9520000000000004</c:v>
                </c:pt>
                <c:pt idx="477">
                  <c:v>1.9550000000000001</c:v>
                </c:pt>
                <c:pt idx="478">
                  <c:v>1.9590000000000001</c:v>
                </c:pt>
                <c:pt idx="479">
                  <c:v>1.9630000000000001</c:v>
                </c:pt>
                <c:pt idx="480">
                  <c:v>1.9670000000000001</c:v>
                </c:pt>
                <c:pt idx="481">
                  <c:v>1.9710000000000001</c:v>
                </c:pt>
                <c:pt idx="482">
                  <c:v>1.9750000000000001</c:v>
                </c:pt>
                <c:pt idx="483">
                  <c:v>1.9790000000000001</c:v>
                </c:pt>
                <c:pt idx="484">
                  <c:v>1.9830000000000001</c:v>
                </c:pt>
                <c:pt idx="485">
                  <c:v>1.9870000000000001</c:v>
                </c:pt>
                <c:pt idx="486">
                  <c:v>1.9910000000000001</c:v>
                </c:pt>
                <c:pt idx="487">
                  <c:v>1.9950000000000001</c:v>
                </c:pt>
                <c:pt idx="488">
                  <c:v>1.9980000000000004</c:v>
                </c:pt>
                <c:pt idx="489">
                  <c:v>2.0019999999999998</c:v>
                </c:pt>
                <c:pt idx="490">
                  <c:v>2.0059999999999998</c:v>
                </c:pt>
                <c:pt idx="491">
                  <c:v>2.0099999999999998</c:v>
                </c:pt>
                <c:pt idx="492">
                  <c:v>2.0139999999999998</c:v>
                </c:pt>
                <c:pt idx="493">
                  <c:v>2.0179999999999998</c:v>
                </c:pt>
                <c:pt idx="494">
                  <c:v>2.0219999999999998</c:v>
                </c:pt>
                <c:pt idx="495">
                  <c:v>2.0259999999999998</c:v>
                </c:pt>
                <c:pt idx="496">
                  <c:v>2.0299999999999998</c:v>
                </c:pt>
                <c:pt idx="497">
                  <c:v>2.0339999999999998</c:v>
                </c:pt>
                <c:pt idx="498">
                  <c:v>2.036999999999999</c:v>
                </c:pt>
                <c:pt idx="499">
                  <c:v>2.0409999999999999</c:v>
                </c:pt>
                <c:pt idx="500">
                  <c:v>2.0449999999999999</c:v>
                </c:pt>
                <c:pt idx="501">
                  <c:v>2.0489999999999999</c:v>
                </c:pt>
                <c:pt idx="502">
                  <c:v>2.052999999999999</c:v>
                </c:pt>
                <c:pt idx="503">
                  <c:v>2.0569999999999991</c:v>
                </c:pt>
                <c:pt idx="504">
                  <c:v>2.0609999999999999</c:v>
                </c:pt>
                <c:pt idx="505">
                  <c:v>2.0649999999999999</c:v>
                </c:pt>
                <c:pt idx="506">
                  <c:v>2.069</c:v>
                </c:pt>
                <c:pt idx="507">
                  <c:v>2.073</c:v>
                </c:pt>
                <c:pt idx="508">
                  <c:v>2.077</c:v>
                </c:pt>
                <c:pt idx="509">
                  <c:v>2.08</c:v>
                </c:pt>
                <c:pt idx="510">
                  <c:v>2.0840000000000001</c:v>
                </c:pt>
                <c:pt idx="511">
                  <c:v>2.0880000000000001</c:v>
                </c:pt>
                <c:pt idx="512">
                  <c:v>2.0919999999999992</c:v>
                </c:pt>
                <c:pt idx="513">
                  <c:v>2.0959999999999992</c:v>
                </c:pt>
                <c:pt idx="514">
                  <c:v>2.1</c:v>
                </c:pt>
                <c:pt idx="515">
                  <c:v>2.1040000000000001</c:v>
                </c:pt>
                <c:pt idx="516">
                  <c:v>2.1080000000000001</c:v>
                </c:pt>
                <c:pt idx="517">
                  <c:v>2.1119999999999997</c:v>
                </c:pt>
                <c:pt idx="518">
                  <c:v>2.1159999999999997</c:v>
                </c:pt>
                <c:pt idx="519">
                  <c:v>2.12</c:v>
                </c:pt>
                <c:pt idx="520">
                  <c:v>2.1230000000000002</c:v>
                </c:pt>
                <c:pt idx="521">
                  <c:v>2.1269999999999998</c:v>
                </c:pt>
                <c:pt idx="522">
                  <c:v>2.1309999999999998</c:v>
                </c:pt>
                <c:pt idx="523">
                  <c:v>2.1349999999999998</c:v>
                </c:pt>
                <c:pt idx="524">
                  <c:v>2.1389999999999998</c:v>
                </c:pt>
                <c:pt idx="525">
                  <c:v>2.1429999999999998</c:v>
                </c:pt>
                <c:pt idx="526">
                  <c:v>2.1469999999999998</c:v>
                </c:pt>
                <c:pt idx="527">
                  <c:v>2.1509999999999998</c:v>
                </c:pt>
                <c:pt idx="528">
                  <c:v>2.1549999999999998</c:v>
                </c:pt>
                <c:pt idx="529">
                  <c:v>2.1589999999999998</c:v>
                </c:pt>
                <c:pt idx="530">
                  <c:v>2.1629999999999998</c:v>
                </c:pt>
                <c:pt idx="531">
                  <c:v>2.1659999999999999</c:v>
                </c:pt>
                <c:pt idx="532">
                  <c:v>2.17</c:v>
                </c:pt>
                <c:pt idx="533">
                  <c:v>2.1739999999999999</c:v>
                </c:pt>
                <c:pt idx="534">
                  <c:v>2.1779999999999999</c:v>
                </c:pt>
                <c:pt idx="535">
                  <c:v>2.1819999999999999</c:v>
                </c:pt>
                <c:pt idx="536">
                  <c:v>2.1859999999999999</c:v>
                </c:pt>
                <c:pt idx="537">
                  <c:v>2.19</c:v>
                </c:pt>
                <c:pt idx="538">
                  <c:v>2.194</c:v>
                </c:pt>
                <c:pt idx="539">
                  <c:v>2.198</c:v>
                </c:pt>
                <c:pt idx="540">
                  <c:v>2.202</c:v>
                </c:pt>
                <c:pt idx="541">
                  <c:v>2.206</c:v>
                </c:pt>
                <c:pt idx="542">
                  <c:v>2.2090000000000001</c:v>
                </c:pt>
                <c:pt idx="543">
                  <c:v>2.2130000000000001</c:v>
                </c:pt>
                <c:pt idx="544">
                  <c:v>2.2170000000000001</c:v>
                </c:pt>
                <c:pt idx="545">
                  <c:v>2.2210000000000001</c:v>
                </c:pt>
                <c:pt idx="546">
                  <c:v>2.2250000000000001</c:v>
                </c:pt>
                <c:pt idx="547">
                  <c:v>2.2290000000000001</c:v>
                </c:pt>
                <c:pt idx="548">
                  <c:v>2.2330000000000001</c:v>
                </c:pt>
                <c:pt idx="549">
                  <c:v>2.2370000000000001</c:v>
                </c:pt>
                <c:pt idx="550">
                  <c:v>2.2410000000000001</c:v>
                </c:pt>
                <c:pt idx="551">
                  <c:v>2.2450000000000001</c:v>
                </c:pt>
                <c:pt idx="552">
                  <c:v>2.2490000000000001</c:v>
                </c:pt>
                <c:pt idx="553">
                  <c:v>2.2519999999999998</c:v>
                </c:pt>
                <c:pt idx="554">
                  <c:v>2.2559999999999998</c:v>
                </c:pt>
                <c:pt idx="555">
                  <c:v>2.2599999999999998</c:v>
                </c:pt>
                <c:pt idx="556">
                  <c:v>2.2640000000000002</c:v>
                </c:pt>
                <c:pt idx="557">
                  <c:v>2.2680000000000002</c:v>
                </c:pt>
                <c:pt idx="558">
                  <c:v>2.2719999999999998</c:v>
                </c:pt>
                <c:pt idx="559">
                  <c:v>2.2759999999999998</c:v>
                </c:pt>
                <c:pt idx="560">
                  <c:v>2.2799999999999998</c:v>
                </c:pt>
                <c:pt idx="561">
                  <c:v>2.2840000000000007</c:v>
                </c:pt>
                <c:pt idx="562">
                  <c:v>2.2880000000000007</c:v>
                </c:pt>
                <c:pt idx="563">
                  <c:v>2.2919999999999998</c:v>
                </c:pt>
                <c:pt idx="564">
                  <c:v>2.2949999999999999</c:v>
                </c:pt>
                <c:pt idx="565">
                  <c:v>2.2989999999999999</c:v>
                </c:pt>
                <c:pt idx="566">
                  <c:v>2.302999999999999</c:v>
                </c:pt>
                <c:pt idx="567">
                  <c:v>2.3069999999999991</c:v>
                </c:pt>
                <c:pt idx="568">
                  <c:v>2.3109999999999991</c:v>
                </c:pt>
                <c:pt idx="569">
                  <c:v>2.3149999999999991</c:v>
                </c:pt>
                <c:pt idx="570">
                  <c:v>2.3189999999999991</c:v>
                </c:pt>
                <c:pt idx="571">
                  <c:v>2.323</c:v>
                </c:pt>
                <c:pt idx="572">
                  <c:v>2.327</c:v>
                </c:pt>
                <c:pt idx="573">
                  <c:v>2.3309999999999991</c:v>
                </c:pt>
                <c:pt idx="574">
                  <c:v>2.3349999999999991</c:v>
                </c:pt>
                <c:pt idx="575">
                  <c:v>2.3379999999999992</c:v>
                </c:pt>
                <c:pt idx="576">
                  <c:v>2.3419999999999992</c:v>
                </c:pt>
                <c:pt idx="577">
                  <c:v>2.3459999999999992</c:v>
                </c:pt>
                <c:pt idx="578">
                  <c:v>2.3499999999999992</c:v>
                </c:pt>
                <c:pt idx="579">
                  <c:v>2.3539999999999992</c:v>
                </c:pt>
                <c:pt idx="580">
                  <c:v>2.3579999999999997</c:v>
                </c:pt>
                <c:pt idx="581">
                  <c:v>2.3619999999999997</c:v>
                </c:pt>
                <c:pt idx="582">
                  <c:v>2.3659999999999997</c:v>
                </c:pt>
                <c:pt idx="583">
                  <c:v>2.3699999999999997</c:v>
                </c:pt>
                <c:pt idx="584">
                  <c:v>2.3739999999999997</c:v>
                </c:pt>
                <c:pt idx="585">
                  <c:v>2.3779999999999997</c:v>
                </c:pt>
                <c:pt idx="586">
                  <c:v>2.3809999999999998</c:v>
                </c:pt>
                <c:pt idx="587">
                  <c:v>2.3849999999999998</c:v>
                </c:pt>
                <c:pt idx="588">
                  <c:v>2.3889999999999998</c:v>
                </c:pt>
                <c:pt idx="589">
                  <c:v>2.3929999999999989</c:v>
                </c:pt>
                <c:pt idx="590">
                  <c:v>2.3969999999999989</c:v>
                </c:pt>
                <c:pt idx="591">
                  <c:v>2.4009999999999998</c:v>
                </c:pt>
                <c:pt idx="592">
                  <c:v>2.4049999999999998</c:v>
                </c:pt>
                <c:pt idx="593">
                  <c:v>2.4089999999999998</c:v>
                </c:pt>
                <c:pt idx="594">
                  <c:v>2.4129999999999989</c:v>
                </c:pt>
                <c:pt idx="595">
                  <c:v>2.4169999999999989</c:v>
                </c:pt>
                <c:pt idx="596">
                  <c:v>2.4209999999999998</c:v>
                </c:pt>
                <c:pt idx="597">
                  <c:v>2.4239999999999999</c:v>
                </c:pt>
                <c:pt idx="598">
                  <c:v>2.4279999999999999</c:v>
                </c:pt>
                <c:pt idx="599">
                  <c:v>2.4319999999999991</c:v>
                </c:pt>
                <c:pt idx="600">
                  <c:v>2.4359999999999991</c:v>
                </c:pt>
                <c:pt idx="601">
                  <c:v>2.44</c:v>
                </c:pt>
                <c:pt idx="602">
                  <c:v>2.444</c:v>
                </c:pt>
                <c:pt idx="603">
                  <c:v>2.448</c:v>
                </c:pt>
                <c:pt idx="604">
                  <c:v>2.4519999999999991</c:v>
                </c:pt>
                <c:pt idx="605">
                  <c:v>2.4559999999999991</c:v>
                </c:pt>
                <c:pt idx="606">
                  <c:v>2.46</c:v>
                </c:pt>
                <c:pt idx="607">
                  <c:v>2.464</c:v>
                </c:pt>
                <c:pt idx="608">
                  <c:v>2.4670000000000001</c:v>
                </c:pt>
                <c:pt idx="609">
                  <c:v>2.4709999999999992</c:v>
                </c:pt>
                <c:pt idx="610">
                  <c:v>2.4749999999999992</c:v>
                </c:pt>
                <c:pt idx="611">
                  <c:v>2.4789999999999992</c:v>
                </c:pt>
                <c:pt idx="612">
                  <c:v>2.4830000000000001</c:v>
                </c:pt>
                <c:pt idx="613">
                  <c:v>2.4870000000000001</c:v>
                </c:pt>
                <c:pt idx="614">
                  <c:v>2.4909999999999997</c:v>
                </c:pt>
                <c:pt idx="615">
                  <c:v>2.4949999999999997</c:v>
                </c:pt>
                <c:pt idx="616">
                  <c:v>2.4989999999999997</c:v>
                </c:pt>
                <c:pt idx="617">
                  <c:v>2.5030000000000001</c:v>
                </c:pt>
                <c:pt idx="618">
                  <c:v>2.5059999999999998</c:v>
                </c:pt>
                <c:pt idx="619">
                  <c:v>2.5099999999999998</c:v>
                </c:pt>
                <c:pt idx="620">
                  <c:v>2.5139999999999998</c:v>
                </c:pt>
                <c:pt idx="621">
                  <c:v>2.5179999999999998</c:v>
                </c:pt>
                <c:pt idx="622">
                  <c:v>2.5219999999999998</c:v>
                </c:pt>
                <c:pt idx="623">
                  <c:v>2.5259999999999998</c:v>
                </c:pt>
                <c:pt idx="624">
                  <c:v>2.5299999999999998</c:v>
                </c:pt>
                <c:pt idx="625">
                  <c:v>2.5339999999999998</c:v>
                </c:pt>
                <c:pt idx="626">
                  <c:v>2.5379999999999998</c:v>
                </c:pt>
                <c:pt idx="627">
                  <c:v>2.5419999999999998</c:v>
                </c:pt>
                <c:pt idx="628">
                  <c:v>2.5459999999999998</c:v>
                </c:pt>
                <c:pt idx="629">
                  <c:v>2.5489999999999999</c:v>
                </c:pt>
                <c:pt idx="630">
                  <c:v>2.552999999999999</c:v>
                </c:pt>
                <c:pt idx="631">
                  <c:v>2.5569999999999991</c:v>
                </c:pt>
                <c:pt idx="632">
                  <c:v>2.5609999999999999</c:v>
                </c:pt>
                <c:pt idx="633">
                  <c:v>2.5649999999999999</c:v>
                </c:pt>
                <c:pt idx="634">
                  <c:v>2.569</c:v>
                </c:pt>
                <c:pt idx="635">
                  <c:v>2.573</c:v>
                </c:pt>
                <c:pt idx="636">
                  <c:v>2.577</c:v>
                </c:pt>
                <c:pt idx="637">
                  <c:v>2.581</c:v>
                </c:pt>
                <c:pt idx="638">
                  <c:v>2.585</c:v>
                </c:pt>
                <c:pt idx="639">
                  <c:v>2.589</c:v>
                </c:pt>
                <c:pt idx="640">
                  <c:v>2.5919999999999992</c:v>
                </c:pt>
                <c:pt idx="641">
                  <c:v>2.5959999999999992</c:v>
                </c:pt>
                <c:pt idx="642">
                  <c:v>2.6</c:v>
                </c:pt>
                <c:pt idx="643">
                  <c:v>2.6040000000000001</c:v>
                </c:pt>
                <c:pt idx="644">
                  <c:v>2.6080000000000001</c:v>
                </c:pt>
                <c:pt idx="645">
                  <c:v>2.6119999999999997</c:v>
                </c:pt>
                <c:pt idx="646">
                  <c:v>2.6159999999999997</c:v>
                </c:pt>
                <c:pt idx="647">
                  <c:v>2.62</c:v>
                </c:pt>
                <c:pt idx="648">
                  <c:v>2.6240000000000001</c:v>
                </c:pt>
                <c:pt idx="649">
                  <c:v>2.6280000000000001</c:v>
                </c:pt>
                <c:pt idx="650">
                  <c:v>2.6319999999999997</c:v>
                </c:pt>
                <c:pt idx="651">
                  <c:v>2.6349999999999998</c:v>
                </c:pt>
                <c:pt idx="652">
                  <c:v>2.6389999999999998</c:v>
                </c:pt>
                <c:pt idx="653">
                  <c:v>2.6429999999999998</c:v>
                </c:pt>
                <c:pt idx="654">
                  <c:v>2.6469999999999998</c:v>
                </c:pt>
                <c:pt idx="655">
                  <c:v>2.6509999999999998</c:v>
                </c:pt>
                <c:pt idx="656">
                  <c:v>2.6549999999999998</c:v>
                </c:pt>
                <c:pt idx="657">
                  <c:v>2.6589999999999998</c:v>
                </c:pt>
                <c:pt idx="658">
                  <c:v>2.6629999999999998</c:v>
                </c:pt>
                <c:pt idx="659">
                  <c:v>2.6669999999999998</c:v>
                </c:pt>
                <c:pt idx="660">
                  <c:v>2.6709999999999998</c:v>
                </c:pt>
                <c:pt idx="661">
                  <c:v>2.6749999999999998</c:v>
                </c:pt>
                <c:pt idx="662">
                  <c:v>2.6779999999999999</c:v>
                </c:pt>
                <c:pt idx="663">
                  <c:v>2.6819999999999999</c:v>
                </c:pt>
                <c:pt idx="664">
                  <c:v>2.6859999999999999</c:v>
                </c:pt>
                <c:pt idx="665">
                  <c:v>2.69</c:v>
                </c:pt>
                <c:pt idx="666">
                  <c:v>2.694</c:v>
                </c:pt>
                <c:pt idx="667">
                  <c:v>2.698</c:v>
                </c:pt>
                <c:pt idx="668">
                  <c:v>2.702</c:v>
                </c:pt>
                <c:pt idx="669">
                  <c:v>2.706</c:v>
                </c:pt>
                <c:pt idx="670">
                  <c:v>2.71</c:v>
                </c:pt>
                <c:pt idx="671">
                  <c:v>2.714</c:v>
                </c:pt>
                <c:pt idx="672">
                  <c:v>2.718</c:v>
                </c:pt>
                <c:pt idx="673">
                  <c:v>2.7210000000000001</c:v>
                </c:pt>
                <c:pt idx="674">
                  <c:v>2.7250000000000001</c:v>
                </c:pt>
                <c:pt idx="675">
                  <c:v>2.7290000000000001</c:v>
                </c:pt>
                <c:pt idx="676">
                  <c:v>2.7330000000000001</c:v>
                </c:pt>
                <c:pt idx="677">
                  <c:v>2.7370000000000001</c:v>
                </c:pt>
                <c:pt idx="678">
                  <c:v>2.7410000000000001</c:v>
                </c:pt>
                <c:pt idx="679">
                  <c:v>2.7450000000000001</c:v>
                </c:pt>
                <c:pt idx="680">
                  <c:v>2.7490000000000001</c:v>
                </c:pt>
                <c:pt idx="681">
                  <c:v>2.7530000000000001</c:v>
                </c:pt>
                <c:pt idx="682">
                  <c:v>2.7570000000000001</c:v>
                </c:pt>
                <c:pt idx="683">
                  <c:v>2.7610000000000001</c:v>
                </c:pt>
                <c:pt idx="684">
                  <c:v>2.7640000000000002</c:v>
                </c:pt>
                <c:pt idx="685">
                  <c:v>2.7680000000000002</c:v>
                </c:pt>
                <c:pt idx="686">
                  <c:v>2.7719999999999998</c:v>
                </c:pt>
                <c:pt idx="687">
                  <c:v>2.7759999999999998</c:v>
                </c:pt>
                <c:pt idx="688">
                  <c:v>2.7800000000000002</c:v>
                </c:pt>
                <c:pt idx="689">
                  <c:v>2.7840000000000007</c:v>
                </c:pt>
                <c:pt idx="690">
                  <c:v>2.7880000000000007</c:v>
                </c:pt>
                <c:pt idx="691">
                  <c:v>2.7919999999999998</c:v>
                </c:pt>
                <c:pt idx="692">
                  <c:v>2.7959999999999998</c:v>
                </c:pt>
                <c:pt idx="693">
                  <c:v>2.8</c:v>
                </c:pt>
                <c:pt idx="694">
                  <c:v>2.8039999999999998</c:v>
                </c:pt>
                <c:pt idx="695">
                  <c:v>2.8069999999999991</c:v>
                </c:pt>
                <c:pt idx="696">
                  <c:v>2.8109999999999991</c:v>
                </c:pt>
                <c:pt idx="697">
                  <c:v>2.8149999999999991</c:v>
                </c:pt>
                <c:pt idx="698">
                  <c:v>2.8189999999999991</c:v>
                </c:pt>
                <c:pt idx="699">
                  <c:v>2.823</c:v>
                </c:pt>
                <c:pt idx="700">
                  <c:v>2.827</c:v>
                </c:pt>
                <c:pt idx="701">
                  <c:v>2.8309999999999991</c:v>
                </c:pt>
                <c:pt idx="702">
                  <c:v>2.8349999999999991</c:v>
                </c:pt>
                <c:pt idx="703">
                  <c:v>2.8389999999999991</c:v>
                </c:pt>
                <c:pt idx="704">
                  <c:v>2.843</c:v>
                </c:pt>
                <c:pt idx="705">
                  <c:v>2.847</c:v>
                </c:pt>
                <c:pt idx="706">
                  <c:v>2.8499999999999992</c:v>
                </c:pt>
                <c:pt idx="707">
                  <c:v>2.8539999999999992</c:v>
                </c:pt>
                <c:pt idx="708">
                  <c:v>2.8579999999999997</c:v>
                </c:pt>
                <c:pt idx="709">
                  <c:v>2.8619999999999997</c:v>
                </c:pt>
                <c:pt idx="710">
                  <c:v>2.8659999999999997</c:v>
                </c:pt>
                <c:pt idx="711">
                  <c:v>2.8699999999999997</c:v>
                </c:pt>
                <c:pt idx="712">
                  <c:v>2.8739999999999997</c:v>
                </c:pt>
                <c:pt idx="713">
                  <c:v>2.8779999999999997</c:v>
                </c:pt>
                <c:pt idx="714">
                  <c:v>2.8819999999999997</c:v>
                </c:pt>
                <c:pt idx="715">
                  <c:v>2.8859999999999997</c:v>
                </c:pt>
                <c:pt idx="716">
                  <c:v>2.8899999999999997</c:v>
                </c:pt>
                <c:pt idx="717">
                  <c:v>2.8929999999999989</c:v>
                </c:pt>
                <c:pt idx="718">
                  <c:v>2.8969999999999989</c:v>
                </c:pt>
                <c:pt idx="719">
                  <c:v>2.9009999999999998</c:v>
                </c:pt>
                <c:pt idx="720">
                  <c:v>2.9049999999999998</c:v>
                </c:pt>
                <c:pt idx="721">
                  <c:v>2.9089999999999998</c:v>
                </c:pt>
                <c:pt idx="722">
                  <c:v>2.9129999999999989</c:v>
                </c:pt>
                <c:pt idx="723">
                  <c:v>2.9169999999999989</c:v>
                </c:pt>
                <c:pt idx="724">
                  <c:v>2.9209999999999998</c:v>
                </c:pt>
                <c:pt idx="725">
                  <c:v>2.9249999999999998</c:v>
                </c:pt>
                <c:pt idx="726">
                  <c:v>2.9289999999999998</c:v>
                </c:pt>
                <c:pt idx="727">
                  <c:v>2.9329999999999989</c:v>
                </c:pt>
                <c:pt idx="728">
                  <c:v>2.9359999999999991</c:v>
                </c:pt>
                <c:pt idx="729">
                  <c:v>2.94</c:v>
                </c:pt>
                <c:pt idx="730">
                  <c:v>2.944</c:v>
                </c:pt>
                <c:pt idx="731">
                  <c:v>2.948</c:v>
                </c:pt>
                <c:pt idx="732">
                  <c:v>2.9519999999999991</c:v>
                </c:pt>
                <c:pt idx="733">
                  <c:v>2.9559999999999991</c:v>
                </c:pt>
                <c:pt idx="734">
                  <c:v>2.96</c:v>
                </c:pt>
                <c:pt idx="735">
                  <c:v>2.964</c:v>
                </c:pt>
                <c:pt idx="736">
                  <c:v>2.968</c:v>
                </c:pt>
                <c:pt idx="737">
                  <c:v>2.9719999999999991</c:v>
                </c:pt>
                <c:pt idx="738">
                  <c:v>2.9759999999999991</c:v>
                </c:pt>
                <c:pt idx="739">
                  <c:v>2.9789999999999992</c:v>
                </c:pt>
                <c:pt idx="740">
                  <c:v>2.9830000000000001</c:v>
                </c:pt>
                <c:pt idx="741">
                  <c:v>2.9870000000000001</c:v>
                </c:pt>
                <c:pt idx="742">
                  <c:v>2.9909999999999997</c:v>
                </c:pt>
                <c:pt idx="743">
                  <c:v>2.9949999999999997</c:v>
                </c:pt>
                <c:pt idx="744">
                  <c:v>2.9989999999999997</c:v>
                </c:pt>
                <c:pt idx="745">
                  <c:v>3.0030000000000001</c:v>
                </c:pt>
                <c:pt idx="746">
                  <c:v>3.0070000000000001</c:v>
                </c:pt>
                <c:pt idx="747">
                  <c:v>3.0109999999999997</c:v>
                </c:pt>
                <c:pt idx="748">
                  <c:v>3.0149999999999997</c:v>
                </c:pt>
                <c:pt idx="749">
                  <c:v>3.0179999999999998</c:v>
                </c:pt>
                <c:pt idx="750">
                  <c:v>3.0219999999999998</c:v>
                </c:pt>
                <c:pt idx="751">
                  <c:v>3.0259999999999998</c:v>
                </c:pt>
                <c:pt idx="752">
                  <c:v>3.03</c:v>
                </c:pt>
                <c:pt idx="753">
                  <c:v>3.0339999999999998</c:v>
                </c:pt>
                <c:pt idx="754">
                  <c:v>3.0379999999999998</c:v>
                </c:pt>
                <c:pt idx="755">
                  <c:v>3.0419999999999998</c:v>
                </c:pt>
                <c:pt idx="756">
                  <c:v>3.0459999999999998</c:v>
                </c:pt>
                <c:pt idx="757">
                  <c:v>3.05</c:v>
                </c:pt>
                <c:pt idx="758">
                  <c:v>3.0539999999999998</c:v>
                </c:pt>
                <c:pt idx="759">
                  <c:v>3.0579999999999998</c:v>
                </c:pt>
                <c:pt idx="760">
                  <c:v>3.0609999999999999</c:v>
                </c:pt>
                <c:pt idx="761">
                  <c:v>3.0649999999999999</c:v>
                </c:pt>
                <c:pt idx="762">
                  <c:v>3.069</c:v>
                </c:pt>
                <c:pt idx="763">
                  <c:v>3.073</c:v>
                </c:pt>
                <c:pt idx="764">
                  <c:v>3.077</c:v>
                </c:pt>
                <c:pt idx="765">
                  <c:v>3.081</c:v>
                </c:pt>
                <c:pt idx="766">
                  <c:v>3.085</c:v>
                </c:pt>
                <c:pt idx="767">
                  <c:v>3.089</c:v>
                </c:pt>
                <c:pt idx="768">
                  <c:v>3.093</c:v>
                </c:pt>
                <c:pt idx="769">
                  <c:v>3.097</c:v>
                </c:pt>
                <c:pt idx="770">
                  <c:v>3.101</c:v>
                </c:pt>
                <c:pt idx="771">
                  <c:v>3.1040000000000001</c:v>
                </c:pt>
                <c:pt idx="772">
                  <c:v>3.1080000000000001</c:v>
                </c:pt>
                <c:pt idx="773">
                  <c:v>3.1119999999999997</c:v>
                </c:pt>
                <c:pt idx="774">
                  <c:v>3.1159999999999997</c:v>
                </c:pt>
                <c:pt idx="775">
                  <c:v>3.12</c:v>
                </c:pt>
                <c:pt idx="776">
                  <c:v>3.1240000000000001</c:v>
                </c:pt>
                <c:pt idx="777">
                  <c:v>3.1280000000000001</c:v>
                </c:pt>
                <c:pt idx="778">
                  <c:v>3.1319999999999997</c:v>
                </c:pt>
                <c:pt idx="779">
                  <c:v>3.1359999999999997</c:v>
                </c:pt>
                <c:pt idx="780">
                  <c:v>3.14</c:v>
                </c:pt>
                <c:pt idx="781">
                  <c:v>3.1440000000000001</c:v>
                </c:pt>
                <c:pt idx="782">
                  <c:v>3.1469999999999998</c:v>
                </c:pt>
                <c:pt idx="783">
                  <c:v>3.1509999999999998</c:v>
                </c:pt>
                <c:pt idx="784">
                  <c:v>3.1549999999999998</c:v>
                </c:pt>
                <c:pt idx="785">
                  <c:v>3.1589999999999998</c:v>
                </c:pt>
                <c:pt idx="786">
                  <c:v>3.1629999999999998</c:v>
                </c:pt>
                <c:pt idx="787">
                  <c:v>3.1669999999999998</c:v>
                </c:pt>
                <c:pt idx="788">
                  <c:v>3.1709999999999998</c:v>
                </c:pt>
                <c:pt idx="789">
                  <c:v>3.1749999999999998</c:v>
                </c:pt>
                <c:pt idx="790">
                  <c:v>3.1789999999999998</c:v>
                </c:pt>
                <c:pt idx="791">
                  <c:v>3.1829999999999998</c:v>
                </c:pt>
                <c:pt idx="792">
                  <c:v>3.1869999999999998</c:v>
                </c:pt>
                <c:pt idx="793">
                  <c:v>3.19</c:v>
                </c:pt>
                <c:pt idx="794">
                  <c:v>3.194</c:v>
                </c:pt>
                <c:pt idx="795">
                  <c:v>3.198</c:v>
                </c:pt>
                <c:pt idx="796">
                  <c:v>3.202</c:v>
                </c:pt>
                <c:pt idx="797">
                  <c:v>3.206</c:v>
                </c:pt>
                <c:pt idx="798">
                  <c:v>3.21</c:v>
                </c:pt>
                <c:pt idx="799">
                  <c:v>3.214</c:v>
                </c:pt>
                <c:pt idx="800">
                  <c:v>3.218</c:v>
                </c:pt>
                <c:pt idx="801">
                  <c:v>3.222</c:v>
                </c:pt>
                <c:pt idx="802">
                  <c:v>3.226</c:v>
                </c:pt>
                <c:pt idx="803">
                  <c:v>3.23</c:v>
                </c:pt>
                <c:pt idx="804">
                  <c:v>3.2330000000000001</c:v>
                </c:pt>
                <c:pt idx="805">
                  <c:v>3.2370000000000001</c:v>
                </c:pt>
                <c:pt idx="806">
                  <c:v>3.2410000000000001</c:v>
                </c:pt>
                <c:pt idx="807">
                  <c:v>3.2450000000000001</c:v>
                </c:pt>
                <c:pt idx="808">
                  <c:v>3.2490000000000001</c:v>
                </c:pt>
                <c:pt idx="809">
                  <c:v>3.2530000000000001</c:v>
                </c:pt>
                <c:pt idx="810">
                  <c:v>3.2570000000000001</c:v>
                </c:pt>
                <c:pt idx="811">
                  <c:v>3.2610000000000001</c:v>
                </c:pt>
                <c:pt idx="812">
                  <c:v>3.2650000000000001</c:v>
                </c:pt>
                <c:pt idx="813">
                  <c:v>3.2690000000000001</c:v>
                </c:pt>
                <c:pt idx="814">
                  <c:v>3.2730000000000001</c:v>
                </c:pt>
                <c:pt idx="815">
                  <c:v>3.2759999999999998</c:v>
                </c:pt>
                <c:pt idx="816">
                  <c:v>3.2800000000000002</c:v>
                </c:pt>
                <c:pt idx="817">
                  <c:v>3.2840000000000007</c:v>
                </c:pt>
                <c:pt idx="818">
                  <c:v>3.2880000000000007</c:v>
                </c:pt>
                <c:pt idx="819">
                  <c:v>3.2919999999999998</c:v>
                </c:pt>
                <c:pt idx="820">
                  <c:v>3.2959999999999998</c:v>
                </c:pt>
                <c:pt idx="821">
                  <c:v>3.3</c:v>
                </c:pt>
                <c:pt idx="822">
                  <c:v>3.3039999999999998</c:v>
                </c:pt>
                <c:pt idx="823">
                  <c:v>3.3079999999999998</c:v>
                </c:pt>
                <c:pt idx="824">
                  <c:v>3.3119999999999989</c:v>
                </c:pt>
                <c:pt idx="825">
                  <c:v>3.3159999999999989</c:v>
                </c:pt>
                <c:pt idx="826">
                  <c:v>3.3189999999999991</c:v>
                </c:pt>
                <c:pt idx="827">
                  <c:v>3.323</c:v>
                </c:pt>
                <c:pt idx="828">
                  <c:v>3.327</c:v>
                </c:pt>
                <c:pt idx="829">
                  <c:v>3.3309999999999991</c:v>
                </c:pt>
                <c:pt idx="830">
                  <c:v>3.3349999999999991</c:v>
                </c:pt>
                <c:pt idx="831">
                  <c:v>3.3389999999999991</c:v>
                </c:pt>
                <c:pt idx="832">
                  <c:v>3.343</c:v>
                </c:pt>
                <c:pt idx="833">
                  <c:v>3.347</c:v>
                </c:pt>
                <c:pt idx="834">
                  <c:v>3.3509999999999991</c:v>
                </c:pt>
                <c:pt idx="835">
                  <c:v>3.3549999999999991</c:v>
                </c:pt>
                <c:pt idx="836">
                  <c:v>3.3589999999999991</c:v>
                </c:pt>
                <c:pt idx="837">
                  <c:v>3.3619999999999997</c:v>
                </c:pt>
                <c:pt idx="838">
                  <c:v>3.3659999999999997</c:v>
                </c:pt>
                <c:pt idx="839">
                  <c:v>3.3699999999999997</c:v>
                </c:pt>
                <c:pt idx="840">
                  <c:v>3.3739999999999997</c:v>
                </c:pt>
                <c:pt idx="841">
                  <c:v>3.3779999999999997</c:v>
                </c:pt>
                <c:pt idx="842">
                  <c:v>3.3819999999999997</c:v>
                </c:pt>
                <c:pt idx="843">
                  <c:v>3.3859999999999997</c:v>
                </c:pt>
                <c:pt idx="844">
                  <c:v>3.3899999999999997</c:v>
                </c:pt>
                <c:pt idx="845">
                  <c:v>3.3939999999999997</c:v>
                </c:pt>
                <c:pt idx="846">
                  <c:v>3.3979999999999997</c:v>
                </c:pt>
                <c:pt idx="847">
                  <c:v>3.4019999999999997</c:v>
                </c:pt>
                <c:pt idx="848">
                  <c:v>3.4049999999999998</c:v>
                </c:pt>
                <c:pt idx="849">
                  <c:v>3.4089999999999998</c:v>
                </c:pt>
                <c:pt idx="850">
                  <c:v>3.4129999999999989</c:v>
                </c:pt>
                <c:pt idx="851">
                  <c:v>3.4169999999999989</c:v>
                </c:pt>
                <c:pt idx="852">
                  <c:v>3.4209999999999998</c:v>
                </c:pt>
                <c:pt idx="853">
                  <c:v>3.4249999999999998</c:v>
                </c:pt>
                <c:pt idx="854">
                  <c:v>3.4289999999999998</c:v>
                </c:pt>
                <c:pt idx="855">
                  <c:v>3.4329999999999989</c:v>
                </c:pt>
                <c:pt idx="856">
                  <c:v>3.4369999999999989</c:v>
                </c:pt>
                <c:pt idx="857">
                  <c:v>3.4409999999999998</c:v>
                </c:pt>
                <c:pt idx="858">
                  <c:v>3.4449999999999998</c:v>
                </c:pt>
                <c:pt idx="859">
                  <c:v>3.448</c:v>
                </c:pt>
                <c:pt idx="860">
                  <c:v>3.4519999999999991</c:v>
                </c:pt>
                <c:pt idx="861">
                  <c:v>3.4559999999999991</c:v>
                </c:pt>
                <c:pt idx="862">
                  <c:v>3.46</c:v>
                </c:pt>
                <c:pt idx="863">
                  <c:v>3.464</c:v>
                </c:pt>
                <c:pt idx="864">
                  <c:v>3.468</c:v>
                </c:pt>
                <c:pt idx="865">
                  <c:v>3.4719999999999991</c:v>
                </c:pt>
                <c:pt idx="866">
                  <c:v>3.4759999999999991</c:v>
                </c:pt>
                <c:pt idx="867">
                  <c:v>3.48</c:v>
                </c:pt>
                <c:pt idx="868">
                  <c:v>3.484</c:v>
                </c:pt>
                <c:pt idx="869">
                  <c:v>3.488</c:v>
                </c:pt>
                <c:pt idx="870">
                  <c:v>3.4909999999999997</c:v>
                </c:pt>
                <c:pt idx="871">
                  <c:v>3.4949999999999997</c:v>
                </c:pt>
                <c:pt idx="872">
                  <c:v>3.4989999999999997</c:v>
                </c:pt>
                <c:pt idx="873">
                  <c:v>3.5030000000000001</c:v>
                </c:pt>
                <c:pt idx="874">
                  <c:v>3.5070000000000001</c:v>
                </c:pt>
                <c:pt idx="875">
                  <c:v>3.5109999999999997</c:v>
                </c:pt>
                <c:pt idx="876">
                  <c:v>3.5149999999999997</c:v>
                </c:pt>
                <c:pt idx="877">
                  <c:v>3.5189999999999997</c:v>
                </c:pt>
                <c:pt idx="878">
                  <c:v>3.5230000000000001</c:v>
                </c:pt>
                <c:pt idx="879">
                  <c:v>3.5270000000000001</c:v>
                </c:pt>
                <c:pt idx="880">
                  <c:v>3.53</c:v>
                </c:pt>
                <c:pt idx="881">
                  <c:v>3.5339999999999998</c:v>
                </c:pt>
                <c:pt idx="882">
                  <c:v>3.5379999999999998</c:v>
                </c:pt>
                <c:pt idx="883">
                  <c:v>3.5419999999999998</c:v>
                </c:pt>
                <c:pt idx="884">
                  <c:v>3.5459999999999998</c:v>
                </c:pt>
                <c:pt idx="885">
                  <c:v>3.55</c:v>
                </c:pt>
                <c:pt idx="886">
                  <c:v>3.5539999999999998</c:v>
                </c:pt>
                <c:pt idx="887">
                  <c:v>3.5579999999999998</c:v>
                </c:pt>
                <c:pt idx="888">
                  <c:v>3.5619999999999998</c:v>
                </c:pt>
                <c:pt idx="889">
                  <c:v>3.5659999999999998</c:v>
                </c:pt>
                <c:pt idx="890">
                  <c:v>3.57</c:v>
                </c:pt>
                <c:pt idx="891">
                  <c:v>3.573</c:v>
                </c:pt>
                <c:pt idx="892">
                  <c:v>3.577</c:v>
                </c:pt>
                <c:pt idx="893">
                  <c:v>3.581</c:v>
                </c:pt>
                <c:pt idx="894">
                  <c:v>3.585</c:v>
                </c:pt>
                <c:pt idx="895">
                  <c:v>3.589</c:v>
                </c:pt>
                <c:pt idx="896">
                  <c:v>3.593</c:v>
                </c:pt>
                <c:pt idx="897">
                  <c:v>3.597</c:v>
                </c:pt>
                <c:pt idx="898">
                  <c:v>3.601</c:v>
                </c:pt>
                <c:pt idx="899">
                  <c:v>3.605</c:v>
                </c:pt>
                <c:pt idx="900">
                  <c:v>3.609</c:v>
                </c:pt>
                <c:pt idx="901">
                  <c:v>3.613</c:v>
                </c:pt>
                <c:pt idx="902">
                  <c:v>3.6159999999999997</c:v>
                </c:pt>
                <c:pt idx="903">
                  <c:v>3.62</c:v>
                </c:pt>
                <c:pt idx="904">
                  <c:v>3.6240000000000001</c:v>
                </c:pt>
                <c:pt idx="905">
                  <c:v>3.6280000000000001</c:v>
                </c:pt>
                <c:pt idx="906">
                  <c:v>3.6319999999999997</c:v>
                </c:pt>
                <c:pt idx="907">
                  <c:v>3.6359999999999997</c:v>
                </c:pt>
                <c:pt idx="908">
                  <c:v>3.64</c:v>
                </c:pt>
                <c:pt idx="909">
                  <c:v>3.6440000000000001</c:v>
                </c:pt>
                <c:pt idx="910">
                  <c:v>3.6480000000000001</c:v>
                </c:pt>
                <c:pt idx="911">
                  <c:v>3.6519999999999997</c:v>
                </c:pt>
                <c:pt idx="912">
                  <c:v>3.6559999999999997</c:v>
                </c:pt>
                <c:pt idx="913">
                  <c:v>3.6589999999999998</c:v>
                </c:pt>
                <c:pt idx="914">
                  <c:v>3.6629999999999998</c:v>
                </c:pt>
                <c:pt idx="915">
                  <c:v>3.6669999999999998</c:v>
                </c:pt>
                <c:pt idx="916">
                  <c:v>3.6709999999999998</c:v>
                </c:pt>
                <c:pt idx="917">
                  <c:v>3.6749999999999998</c:v>
                </c:pt>
                <c:pt idx="918">
                  <c:v>3.6789999999999998</c:v>
                </c:pt>
                <c:pt idx="919">
                  <c:v>3.6829999999999998</c:v>
                </c:pt>
                <c:pt idx="920">
                  <c:v>3.6869999999999998</c:v>
                </c:pt>
                <c:pt idx="921">
                  <c:v>3.6909999999999998</c:v>
                </c:pt>
                <c:pt idx="922">
                  <c:v>3.6949999999999998</c:v>
                </c:pt>
                <c:pt idx="923">
                  <c:v>3.6989999999999998</c:v>
                </c:pt>
                <c:pt idx="924">
                  <c:v>3.702</c:v>
                </c:pt>
                <c:pt idx="925">
                  <c:v>3.706</c:v>
                </c:pt>
                <c:pt idx="926">
                  <c:v>3.71</c:v>
                </c:pt>
                <c:pt idx="927">
                  <c:v>3.714</c:v>
                </c:pt>
                <c:pt idx="928">
                  <c:v>3.718</c:v>
                </c:pt>
                <c:pt idx="929">
                  <c:v>3.722</c:v>
                </c:pt>
                <c:pt idx="930">
                  <c:v>3.726</c:v>
                </c:pt>
                <c:pt idx="931">
                  <c:v>3.73</c:v>
                </c:pt>
                <c:pt idx="932">
                  <c:v>3.734</c:v>
                </c:pt>
                <c:pt idx="933">
                  <c:v>3.738</c:v>
                </c:pt>
                <c:pt idx="934">
                  <c:v>3.742</c:v>
                </c:pt>
                <c:pt idx="935">
                  <c:v>3.7450000000000001</c:v>
                </c:pt>
                <c:pt idx="936">
                  <c:v>3.7490000000000001</c:v>
                </c:pt>
                <c:pt idx="937">
                  <c:v>3.7530000000000001</c:v>
                </c:pt>
                <c:pt idx="938">
                  <c:v>3.7570000000000001</c:v>
                </c:pt>
                <c:pt idx="939">
                  <c:v>3.7610000000000001</c:v>
                </c:pt>
                <c:pt idx="940">
                  <c:v>3.7650000000000001</c:v>
                </c:pt>
                <c:pt idx="941">
                  <c:v>3.7690000000000001</c:v>
                </c:pt>
                <c:pt idx="942">
                  <c:v>3.7730000000000001</c:v>
                </c:pt>
                <c:pt idx="943">
                  <c:v>3.7770000000000001</c:v>
                </c:pt>
                <c:pt idx="944">
                  <c:v>3.7810000000000001</c:v>
                </c:pt>
                <c:pt idx="945">
                  <c:v>3.7850000000000001</c:v>
                </c:pt>
                <c:pt idx="946">
                  <c:v>3.7880000000000007</c:v>
                </c:pt>
                <c:pt idx="947">
                  <c:v>3.7919999999999998</c:v>
                </c:pt>
                <c:pt idx="948">
                  <c:v>3.7959999999999998</c:v>
                </c:pt>
                <c:pt idx="949">
                  <c:v>3.8</c:v>
                </c:pt>
                <c:pt idx="950">
                  <c:v>3.8039999999999998</c:v>
                </c:pt>
                <c:pt idx="951">
                  <c:v>3.8079999999999998</c:v>
                </c:pt>
                <c:pt idx="952">
                  <c:v>3.8119999999999989</c:v>
                </c:pt>
                <c:pt idx="953">
                  <c:v>3.8159999999999989</c:v>
                </c:pt>
                <c:pt idx="954">
                  <c:v>3.82</c:v>
                </c:pt>
                <c:pt idx="955">
                  <c:v>3.8239999999999998</c:v>
                </c:pt>
                <c:pt idx="956">
                  <c:v>3.8279999999999998</c:v>
                </c:pt>
                <c:pt idx="957">
                  <c:v>3.8309999999999991</c:v>
                </c:pt>
                <c:pt idx="958">
                  <c:v>3.8349999999999991</c:v>
                </c:pt>
                <c:pt idx="959">
                  <c:v>3.8389999999999991</c:v>
                </c:pt>
                <c:pt idx="960">
                  <c:v>3.843</c:v>
                </c:pt>
                <c:pt idx="961">
                  <c:v>3.847</c:v>
                </c:pt>
                <c:pt idx="962">
                  <c:v>3.8509999999999991</c:v>
                </c:pt>
                <c:pt idx="963">
                  <c:v>3.8549999999999991</c:v>
                </c:pt>
                <c:pt idx="964">
                  <c:v>3.8589999999999991</c:v>
                </c:pt>
                <c:pt idx="965">
                  <c:v>3.863</c:v>
                </c:pt>
                <c:pt idx="966">
                  <c:v>3.867</c:v>
                </c:pt>
                <c:pt idx="967">
                  <c:v>3.8709999999999991</c:v>
                </c:pt>
                <c:pt idx="968">
                  <c:v>3.8739999999999997</c:v>
                </c:pt>
                <c:pt idx="969">
                  <c:v>3.8779999999999997</c:v>
                </c:pt>
                <c:pt idx="970">
                  <c:v>3.8819999999999997</c:v>
                </c:pt>
                <c:pt idx="971">
                  <c:v>3.8859999999999997</c:v>
                </c:pt>
                <c:pt idx="972">
                  <c:v>3.8899999999999997</c:v>
                </c:pt>
                <c:pt idx="973">
                  <c:v>3.8939999999999997</c:v>
                </c:pt>
                <c:pt idx="974">
                  <c:v>3.8979999999999997</c:v>
                </c:pt>
                <c:pt idx="975">
                  <c:v>3.9019999999999997</c:v>
                </c:pt>
                <c:pt idx="976">
                  <c:v>3.9059999999999997</c:v>
                </c:pt>
                <c:pt idx="977">
                  <c:v>3.9099999999999997</c:v>
                </c:pt>
                <c:pt idx="978">
                  <c:v>3.9139999999999997</c:v>
                </c:pt>
                <c:pt idx="979">
                  <c:v>3.9169999999999989</c:v>
                </c:pt>
                <c:pt idx="980">
                  <c:v>3.9209999999999998</c:v>
                </c:pt>
                <c:pt idx="981">
                  <c:v>3.9249999999999998</c:v>
                </c:pt>
                <c:pt idx="982">
                  <c:v>3.9289999999999998</c:v>
                </c:pt>
                <c:pt idx="983">
                  <c:v>3.9329999999999989</c:v>
                </c:pt>
                <c:pt idx="984">
                  <c:v>3.9369999999999989</c:v>
                </c:pt>
                <c:pt idx="985">
                  <c:v>3.9409999999999998</c:v>
                </c:pt>
                <c:pt idx="986">
                  <c:v>3.9449999999999998</c:v>
                </c:pt>
                <c:pt idx="987">
                  <c:v>3.9489999999999998</c:v>
                </c:pt>
                <c:pt idx="988">
                  <c:v>3.952999999999999</c:v>
                </c:pt>
                <c:pt idx="989">
                  <c:v>3.956999999999999</c:v>
                </c:pt>
                <c:pt idx="990">
                  <c:v>3.96</c:v>
                </c:pt>
                <c:pt idx="991">
                  <c:v>3.964</c:v>
                </c:pt>
                <c:pt idx="992">
                  <c:v>3.968</c:v>
                </c:pt>
                <c:pt idx="993">
                  <c:v>3.9719999999999991</c:v>
                </c:pt>
                <c:pt idx="994">
                  <c:v>3.9759999999999991</c:v>
                </c:pt>
                <c:pt idx="995">
                  <c:v>3.98</c:v>
                </c:pt>
                <c:pt idx="996">
                  <c:v>3.984</c:v>
                </c:pt>
                <c:pt idx="997">
                  <c:v>3.988</c:v>
                </c:pt>
                <c:pt idx="998">
                  <c:v>3.9919999999999991</c:v>
                </c:pt>
                <c:pt idx="999">
                  <c:v>3.9959999999999991</c:v>
                </c:pt>
                <c:pt idx="1000">
                  <c:v>3.9989999999999997</c:v>
                </c:pt>
                <c:pt idx="1001">
                  <c:v>4.0030000000000001</c:v>
                </c:pt>
                <c:pt idx="1002">
                  <c:v>4.0069999999999997</c:v>
                </c:pt>
                <c:pt idx="1003">
                  <c:v>4.0110000000000001</c:v>
                </c:pt>
                <c:pt idx="1004">
                  <c:v>4.0149999999999979</c:v>
                </c:pt>
                <c:pt idx="1005">
                  <c:v>4.0190000000000001</c:v>
                </c:pt>
                <c:pt idx="1006">
                  <c:v>4.0229999999999979</c:v>
                </c:pt>
                <c:pt idx="1007">
                  <c:v>4.0269999999999984</c:v>
                </c:pt>
                <c:pt idx="1008">
                  <c:v>4.0309999999999997</c:v>
                </c:pt>
                <c:pt idx="1009">
                  <c:v>4.0350000000000001</c:v>
                </c:pt>
                <c:pt idx="1010">
                  <c:v>4.0389999999999997</c:v>
                </c:pt>
                <c:pt idx="1011">
                  <c:v>4.0419999999999998</c:v>
                </c:pt>
                <c:pt idx="1012">
                  <c:v>4.0460000000000003</c:v>
                </c:pt>
                <c:pt idx="1013">
                  <c:v>4.05</c:v>
                </c:pt>
                <c:pt idx="1014">
                  <c:v>4.0539999999999985</c:v>
                </c:pt>
                <c:pt idx="1015">
                  <c:v>4.0579999999999981</c:v>
                </c:pt>
                <c:pt idx="1016">
                  <c:v>4.0619999999999985</c:v>
                </c:pt>
                <c:pt idx="1017">
                  <c:v>4.0659999999999981</c:v>
                </c:pt>
                <c:pt idx="1018">
                  <c:v>4.07</c:v>
                </c:pt>
                <c:pt idx="1019">
                  <c:v>4.0739999999999998</c:v>
                </c:pt>
                <c:pt idx="1020">
                  <c:v>4.0780000000000003</c:v>
                </c:pt>
                <c:pt idx="1021">
                  <c:v>4.0819999999999999</c:v>
                </c:pt>
                <c:pt idx="1022">
                  <c:v>4.085</c:v>
                </c:pt>
                <c:pt idx="1023">
                  <c:v>4.0890000000000004</c:v>
                </c:pt>
                <c:pt idx="1024">
                  <c:v>4.093</c:v>
                </c:pt>
                <c:pt idx="1025">
                  <c:v>4.0969999999999995</c:v>
                </c:pt>
                <c:pt idx="1026">
                  <c:v>4.101</c:v>
                </c:pt>
                <c:pt idx="1027">
                  <c:v>4.1049999999999986</c:v>
                </c:pt>
                <c:pt idx="1028">
                  <c:v>4.109</c:v>
                </c:pt>
                <c:pt idx="1029">
                  <c:v>4.1129999999999987</c:v>
                </c:pt>
                <c:pt idx="1030">
                  <c:v>4.1169999999999982</c:v>
                </c:pt>
                <c:pt idx="1031">
                  <c:v>4.1209999999999987</c:v>
                </c:pt>
                <c:pt idx="1032">
                  <c:v>4.1249999999999973</c:v>
                </c:pt>
                <c:pt idx="1033">
                  <c:v>4.1279999999999974</c:v>
                </c:pt>
                <c:pt idx="1034">
                  <c:v>4.1319999999999997</c:v>
                </c:pt>
                <c:pt idx="1035">
                  <c:v>4.1360000000000001</c:v>
                </c:pt>
                <c:pt idx="1036">
                  <c:v>4.1399999999999997</c:v>
                </c:pt>
                <c:pt idx="1037">
                  <c:v>4.1439999999999984</c:v>
                </c:pt>
                <c:pt idx="1038">
                  <c:v>4.1479999999999979</c:v>
                </c:pt>
                <c:pt idx="1039">
                  <c:v>4.1519999999999984</c:v>
                </c:pt>
                <c:pt idx="1040">
                  <c:v>4.1559999999999979</c:v>
                </c:pt>
                <c:pt idx="1041">
                  <c:v>4.1599999999999984</c:v>
                </c:pt>
                <c:pt idx="1042">
                  <c:v>4.1639999999999979</c:v>
                </c:pt>
                <c:pt idx="1043">
                  <c:v>4.1679999999999975</c:v>
                </c:pt>
                <c:pt idx="1044">
                  <c:v>4.1710000000000003</c:v>
                </c:pt>
                <c:pt idx="1045">
                  <c:v>4.174999999999998</c:v>
                </c:pt>
                <c:pt idx="1046">
                  <c:v>4.1790000000000003</c:v>
                </c:pt>
                <c:pt idx="1047">
                  <c:v>4.1829999999999981</c:v>
                </c:pt>
                <c:pt idx="1048">
                  <c:v>4.1869999999999985</c:v>
                </c:pt>
                <c:pt idx="1049">
                  <c:v>4.1909999999999981</c:v>
                </c:pt>
                <c:pt idx="1050">
                  <c:v>4.1949999999999976</c:v>
                </c:pt>
                <c:pt idx="1051">
                  <c:v>4.1989999999999981</c:v>
                </c:pt>
                <c:pt idx="1052">
                  <c:v>4.2030000000000003</c:v>
                </c:pt>
                <c:pt idx="1053">
                  <c:v>4.2069999999999999</c:v>
                </c:pt>
                <c:pt idx="1054">
                  <c:v>4.2110000000000003</c:v>
                </c:pt>
                <c:pt idx="1055">
                  <c:v>4.2139999999999995</c:v>
                </c:pt>
                <c:pt idx="1056">
                  <c:v>4.218</c:v>
                </c:pt>
                <c:pt idx="1057">
                  <c:v>4.2219999999999995</c:v>
                </c:pt>
                <c:pt idx="1058">
                  <c:v>4.226</c:v>
                </c:pt>
                <c:pt idx="1059">
                  <c:v>4.2300000000000004</c:v>
                </c:pt>
                <c:pt idx="1060">
                  <c:v>4.234</c:v>
                </c:pt>
                <c:pt idx="1061">
                  <c:v>4.2380000000000004</c:v>
                </c:pt>
                <c:pt idx="1062">
                  <c:v>4.242</c:v>
                </c:pt>
                <c:pt idx="1063">
                  <c:v>4.2460000000000004</c:v>
                </c:pt>
                <c:pt idx="1064">
                  <c:v>4.25</c:v>
                </c:pt>
                <c:pt idx="1065">
                  <c:v>4.2539999999999996</c:v>
                </c:pt>
                <c:pt idx="1066">
                  <c:v>4.2569999999999997</c:v>
                </c:pt>
                <c:pt idx="1067">
                  <c:v>4.2610000000000001</c:v>
                </c:pt>
                <c:pt idx="1068">
                  <c:v>4.2649999999999979</c:v>
                </c:pt>
                <c:pt idx="1069">
                  <c:v>4.2690000000000001</c:v>
                </c:pt>
                <c:pt idx="1070">
                  <c:v>4.2729999999999997</c:v>
                </c:pt>
                <c:pt idx="1071">
                  <c:v>4.2770000000000001</c:v>
                </c:pt>
                <c:pt idx="1072">
                  <c:v>4.2809999999999997</c:v>
                </c:pt>
                <c:pt idx="1073">
                  <c:v>4.2850000000000001</c:v>
                </c:pt>
                <c:pt idx="1074">
                  <c:v>4.2889999999999997</c:v>
                </c:pt>
                <c:pt idx="1075">
                  <c:v>4.2930000000000001</c:v>
                </c:pt>
                <c:pt idx="1076">
                  <c:v>4.2969999999999997</c:v>
                </c:pt>
                <c:pt idx="1077">
                  <c:v>4.3</c:v>
                </c:pt>
                <c:pt idx="1078">
                  <c:v>4.3039999999999985</c:v>
                </c:pt>
                <c:pt idx="1079">
                  <c:v>4.3079999999999981</c:v>
                </c:pt>
                <c:pt idx="1080">
                  <c:v>4.3119999999999985</c:v>
                </c:pt>
                <c:pt idx="1081">
                  <c:v>4.3159999999999981</c:v>
                </c:pt>
                <c:pt idx="1082">
                  <c:v>4.3199999999999985</c:v>
                </c:pt>
                <c:pt idx="1083">
                  <c:v>4.3239999999999981</c:v>
                </c:pt>
                <c:pt idx="1084">
                  <c:v>4.3279999999999976</c:v>
                </c:pt>
                <c:pt idx="1085">
                  <c:v>4.3319999999999999</c:v>
                </c:pt>
                <c:pt idx="1086">
                  <c:v>4.3360000000000003</c:v>
                </c:pt>
                <c:pt idx="1087">
                  <c:v>4.34</c:v>
                </c:pt>
                <c:pt idx="1088">
                  <c:v>4.343</c:v>
                </c:pt>
                <c:pt idx="1089">
                  <c:v>4.3469999999999995</c:v>
                </c:pt>
                <c:pt idx="1090">
                  <c:v>4.351</c:v>
                </c:pt>
                <c:pt idx="1091">
                  <c:v>4.3549999999999986</c:v>
                </c:pt>
                <c:pt idx="1092">
                  <c:v>4.359</c:v>
                </c:pt>
                <c:pt idx="1093">
                  <c:v>4.3629999999999987</c:v>
                </c:pt>
                <c:pt idx="1094">
                  <c:v>4.3669999999999982</c:v>
                </c:pt>
                <c:pt idx="1095">
                  <c:v>4.3710000000000004</c:v>
                </c:pt>
                <c:pt idx="1096">
                  <c:v>4.375</c:v>
                </c:pt>
                <c:pt idx="1097">
                  <c:v>4.3789999999999996</c:v>
                </c:pt>
                <c:pt idx="1098">
                  <c:v>4.383</c:v>
                </c:pt>
                <c:pt idx="1099">
                  <c:v>4.3860000000000001</c:v>
                </c:pt>
                <c:pt idx="1100">
                  <c:v>4.3899999999999997</c:v>
                </c:pt>
                <c:pt idx="1101">
                  <c:v>4.3939999999999984</c:v>
                </c:pt>
                <c:pt idx="1102">
                  <c:v>4.3979999999999979</c:v>
                </c:pt>
                <c:pt idx="1103">
                  <c:v>4.4020000000000001</c:v>
                </c:pt>
                <c:pt idx="1104">
                  <c:v>4.4059999999999997</c:v>
                </c:pt>
                <c:pt idx="1105">
                  <c:v>4.41</c:v>
                </c:pt>
                <c:pt idx="1106">
                  <c:v>4.4139999999999997</c:v>
                </c:pt>
                <c:pt idx="1107">
                  <c:v>4.4180000000000001</c:v>
                </c:pt>
                <c:pt idx="1108">
                  <c:v>4.4219999999999997</c:v>
                </c:pt>
                <c:pt idx="1109">
                  <c:v>4.4260000000000002</c:v>
                </c:pt>
                <c:pt idx="1110">
                  <c:v>4.4290000000000003</c:v>
                </c:pt>
                <c:pt idx="1111">
                  <c:v>4.4329999999999998</c:v>
                </c:pt>
                <c:pt idx="1112">
                  <c:v>4.4370000000000003</c:v>
                </c:pt>
                <c:pt idx="1113">
                  <c:v>4.4409999999999998</c:v>
                </c:pt>
                <c:pt idx="1114">
                  <c:v>4.4450000000000003</c:v>
                </c:pt>
                <c:pt idx="1115">
                  <c:v>4.4489999999999998</c:v>
                </c:pt>
                <c:pt idx="1116">
                  <c:v>4.4530000000000003</c:v>
                </c:pt>
                <c:pt idx="1117">
                  <c:v>4.4569999999999999</c:v>
                </c:pt>
                <c:pt idx="1118">
                  <c:v>4.4610000000000003</c:v>
                </c:pt>
                <c:pt idx="1119">
                  <c:v>4.4649999999999981</c:v>
                </c:pt>
                <c:pt idx="1120">
                  <c:v>4.4690000000000003</c:v>
                </c:pt>
                <c:pt idx="1121">
                  <c:v>4.4720000000000004</c:v>
                </c:pt>
                <c:pt idx="1122">
                  <c:v>4.4760000000000018</c:v>
                </c:pt>
                <c:pt idx="1123">
                  <c:v>4.4800000000000004</c:v>
                </c:pt>
                <c:pt idx="1124">
                  <c:v>4.484</c:v>
                </c:pt>
                <c:pt idx="1125">
                  <c:v>4.4880000000000004</c:v>
                </c:pt>
                <c:pt idx="1126">
                  <c:v>4.492</c:v>
                </c:pt>
                <c:pt idx="1127">
                  <c:v>4.4960000000000004</c:v>
                </c:pt>
                <c:pt idx="1128">
                  <c:v>4.5</c:v>
                </c:pt>
                <c:pt idx="1129">
                  <c:v>4.5039999999999996</c:v>
                </c:pt>
                <c:pt idx="1130">
                  <c:v>4.508</c:v>
                </c:pt>
                <c:pt idx="1131">
                  <c:v>4.5110000000000001</c:v>
                </c:pt>
                <c:pt idx="1132">
                  <c:v>4.5149999999999979</c:v>
                </c:pt>
                <c:pt idx="1133">
                  <c:v>4.5190000000000001</c:v>
                </c:pt>
                <c:pt idx="1134">
                  <c:v>4.5229999999999979</c:v>
                </c:pt>
                <c:pt idx="1135">
                  <c:v>4.5269999999999984</c:v>
                </c:pt>
                <c:pt idx="1136">
                  <c:v>4.5309999999999997</c:v>
                </c:pt>
                <c:pt idx="1137">
                  <c:v>4.5350000000000001</c:v>
                </c:pt>
                <c:pt idx="1138">
                  <c:v>4.5389999999999997</c:v>
                </c:pt>
                <c:pt idx="1139">
                  <c:v>4.5430000000000001</c:v>
                </c:pt>
                <c:pt idx="1140">
                  <c:v>4.5469999999999997</c:v>
                </c:pt>
                <c:pt idx="1141">
                  <c:v>4.5510000000000002</c:v>
                </c:pt>
                <c:pt idx="1142">
                  <c:v>4.5539999999999985</c:v>
                </c:pt>
                <c:pt idx="1143">
                  <c:v>4.5579999999999981</c:v>
                </c:pt>
                <c:pt idx="1144">
                  <c:v>4.5619999999999985</c:v>
                </c:pt>
                <c:pt idx="1145">
                  <c:v>4.5659999999999981</c:v>
                </c:pt>
                <c:pt idx="1146">
                  <c:v>4.57</c:v>
                </c:pt>
                <c:pt idx="1147">
                  <c:v>4.5739999999999998</c:v>
                </c:pt>
                <c:pt idx="1148">
                  <c:v>4.5780000000000003</c:v>
                </c:pt>
                <c:pt idx="1149">
                  <c:v>4.5819999999999999</c:v>
                </c:pt>
                <c:pt idx="1150">
                  <c:v>4.5860000000000003</c:v>
                </c:pt>
                <c:pt idx="1151">
                  <c:v>4.59</c:v>
                </c:pt>
                <c:pt idx="1152">
                  <c:v>4.5939999999999985</c:v>
                </c:pt>
                <c:pt idx="1153">
                  <c:v>4.5969999999999995</c:v>
                </c:pt>
                <c:pt idx="1154">
                  <c:v>4.601</c:v>
                </c:pt>
                <c:pt idx="1155">
                  <c:v>4.6049999999999986</c:v>
                </c:pt>
                <c:pt idx="1156">
                  <c:v>4.609</c:v>
                </c:pt>
                <c:pt idx="1157">
                  <c:v>4.6129999999999987</c:v>
                </c:pt>
                <c:pt idx="1158">
                  <c:v>4.6169999999999982</c:v>
                </c:pt>
                <c:pt idx="1159">
                  <c:v>4.6209999999999987</c:v>
                </c:pt>
                <c:pt idx="1160">
                  <c:v>4.6249999999999973</c:v>
                </c:pt>
                <c:pt idx="1161">
                  <c:v>4.6289999999999978</c:v>
                </c:pt>
                <c:pt idx="1162">
                  <c:v>4.633</c:v>
                </c:pt>
                <c:pt idx="1163">
                  <c:v>4.6369999999999996</c:v>
                </c:pt>
                <c:pt idx="1164">
                  <c:v>4.6399999999999997</c:v>
                </c:pt>
                <c:pt idx="1165">
                  <c:v>4.6439999999999984</c:v>
                </c:pt>
                <c:pt idx="1166">
                  <c:v>4.6479999999999979</c:v>
                </c:pt>
                <c:pt idx="1167">
                  <c:v>4.6519999999999984</c:v>
                </c:pt>
                <c:pt idx="1168">
                  <c:v>4.6559999999999979</c:v>
                </c:pt>
                <c:pt idx="1169">
                  <c:v>4.6599999999999984</c:v>
                </c:pt>
                <c:pt idx="1170">
                  <c:v>4.6639999999999979</c:v>
                </c:pt>
                <c:pt idx="1171">
                  <c:v>4.6679999999999975</c:v>
                </c:pt>
                <c:pt idx="1172">
                  <c:v>4.6719999999999997</c:v>
                </c:pt>
                <c:pt idx="1173">
                  <c:v>4.6760000000000002</c:v>
                </c:pt>
                <c:pt idx="1174">
                  <c:v>4.68</c:v>
                </c:pt>
                <c:pt idx="1175">
                  <c:v>4.6829999999999981</c:v>
                </c:pt>
                <c:pt idx="1176">
                  <c:v>4.6869999999999985</c:v>
                </c:pt>
                <c:pt idx="1177">
                  <c:v>4.6909999999999981</c:v>
                </c:pt>
                <c:pt idx="1178">
                  <c:v>4.6949999999999976</c:v>
                </c:pt>
                <c:pt idx="1179">
                  <c:v>4.6989999999999981</c:v>
                </c:pt>
                <c:pt idx="1180">
                  <c:v>4.7030000000000003</c:v>
                </c:pt>
                <c:pt idx="1181">
                  <c:v>4.7069999999999999</c:v>
                </c:pt>
                <c:pt idx="1182">
                  <c:v>4.7110000000000003</c:v>
                </c:pt>
                <c:pt idx="1183">
                  <c:v>4.7149999999999981</c:v>
                </c:pt>
                <c:pt idx="1184">
                  <c:v>4.7190000000000003</c:v>
                </c:pt>
                <c:pt idx="1185">
                  <c:v>4.7229999999999981</c:v>
                </c:pt>
                <c:pt idx="1186">
                  <c:v>4.726</c:v>
                </c:pt>
                <c:pt idx="1187">
                  <c:v>4.7300000000000004</c:v>
                </c:pt>
                <c:pt idx="1188">
                  <c:v>4.734</c:v>
                </c:pt>
                <c:pt idx="1189">
                  <c:v>4.7380000000000004</c:v>
                </c:pt>
                <c:pt idx="1190">
                  <c:v>4.742</c:v>
                </c:pt>
                <c:pt idx="1191">
                  <c:v>4.7460000000000004</c:v>
                </c:pt>
                <c:pt idx="1192">
                  <c:v>4.75</c:v>
                </c:pt>
                <c:pt idx="1193">
                  <c:v>4.7539999999999996</c:v>
                </c:pt>
                <c:pt idx="1194">
                  <c:v>4.758</c:v>
                </c:pt>
                <c:pt idx="1195">
                  <c:v>4.7619999999999996</c:v>
                </c:pt>
                <c:pt idx="1196">
                  <c:v>4.766</c:v>
                </c:pt>
                <c:pt idx="1197">
                  <c:v>4.7690000000000001</c:v>
                </c:pt>
                <c:pt idx="1198">
                  <c:v>4.7729999999999997</c:v>
                </c:pt>
                <c:pt idx="1199">
                  <c:v>4.7770000000000001</c:v>
                </c:pt>
                <c:pt idx="1200">
                  <c:v>4.7809999999999997</c:v>
                </c:pt>
                <c:pt idx="1201">
                  <c:v>4.7850000000000001</c:v>
                </c:pt>
                <c:pt idx="1202">
                  <c:v>4.7889999999999997</c:v>
                </c:pt>
                <c:pt idx="1203">
                  <c:v>4.7930000000000001</c:v>
                </c:pt>
                <c:pt idx="1204">
                  <c:v>4.7969999999999997</c:v>
                </c:pt>
                <c:pt idx="1205">
                  <c:v>4.8010000000000002</c:v>
                </c:pt>
                <c:pt idx="1206">
                  <c:v>4.8049999999999979</c:v>
                </c:pt>
                <c:pt idx="1207">
                  <c:v>4.8090000000000002</c:v>
                </c:pt>
                <c:pt idx="1208">
                  <c:v>4.8119999999999985</c:v>
                </c:pt>
                <c:pt idx="1209">
                  <c:v>4.8159999999999981</c:v>
                </c:pt>
                <c:pt idx="1210">
                  <c:v>4.8199999999999985</c:v>
                </c:pt>
                <c:pt idx="1211">
                  <c:v>4.8239999999999981</c:v>
                </c:pt>
                <c:pt idx="1212">
                  <c:v>4.8279999999999976</c:v>
                </c:pt>
                <c:pt idx="1213">
                  <c:v>4.8319999999999999</c:v>
                </c:pt>
                <c:pt idx="1214">
                  <c:v>4.8360000000000003</c:v>
                </c:pt>
                <c:pt idx="1215">
                  <c:v>4.84</c:v>
                </c:pt>
                <c:pt idx="1216">
                  <c:v>4.8439999999999985</c:v>
                </c:pt>
                <c:pt idx="1217">
                  <c:v>4.8479999999999981</c:v>
                </c:pt>
                <c:pt idx="1218">
                  <c:v>4.8519999999999985</c:v>
                </c:pt>
                <c:pt idx="1219">
                  <c:v>4.8549999999999986</c:v>
                </c:pt>
                <c:pt idx="1220">
                  <c:v>4.859</c:v>
                </c:pt>
                <c:pt idx="1221">
                  <c:v>4.8629999999999987</c:v>
                </c:pt>
                <c:pt idx="1222">
                  <c:v>4.8669999999999982</c:v>
                </c:pt>
                <c:pt idx="1223">
                  <c:v>4.8710000000000004</c:v>
                </c:pt>
                <c:pt idx="1224">
                  <c:v>4.875</c:v>
                </c:pt>
                <c:pt idx="1225">
                  <c:v>4.8789999999999996</c:v>
                </c:pt>
                <c:pt idx="1226">
                  <c:v>4.883</c:v>
                </c:pt>
                <c:pt idx="1227">
                  <c:v>4.8869999999999996</c:v>
                </c:pt>
                <c:pt idx="1228">
                  <c:v>4.891</c:v>
                </c:pt>
                <c:pt idx="1229">
                  <c:v>4.8939999999999984</c:v>
                </c:pt>
                <c:pt idx="1230">
                  <c:v>4.8979999999999979</c:v>
                </c:pt>
                <c:pt idx="1231">
                  <c:v>4.9020000000000001</c:v>
                </c:pt>
                <c:pt idx="1232">
                  <c:v>4.9059999999999997</c:v>
                </c:pt>
                <c:pt idx="1233">
                  <c:v>4.91</c:v>
                </c:pt>
                <c:pt idx="1234">
                  <c:v>4.9139999999999997</c:v>
                </c:pt>
                <c:pt idx="1235">
                  <c:v>4.9180000000000001</c:v>
                </c:pt>
                <c:pt idx="1236">
                  <c:v>4.9219999999999997</c:v>
                </c:pt>
                <c:pt idx="1237">
                  <c:v>4.9260000000000002</c:v>
                </c:pt>
                <c:pt idx="1238">
                  <c:v>4.9300000000000015</c:v>
                </c:pt>
                <c:pt idx="1239">
                  <c:v>4.9340000000000002</c:v>
                </c:pt>
                <c:pt idx="1240">
                  <c:v>4.9379999999999997</c:v>
                </c:pt>
                <c:pt idx="1241">
                  <c:v>4.9409999999999998</c:v>
                </c:pt>
                <c:pt idx="1242">
                  <c:v>4.9450000000000003</c:v>
                </c:pt>
                <c:pt idx="1243">
                  <c:v>4.9489999999999998</c:v>
                </c:pt>
                <c:pt idx="1244">
                  <c:v>4.9530000000000003</c:v>
                </c:pt>
                <c:pt idx="1245">
                  <c:v>4.9569999999999999</c:v>
                </c:pt>
                <c:pt idx="1246">
                  <c:v>4.9610000000000003</c:v>
                </c:pt>
                <c:pt idx="1247">
                  <c:v>4.9649999999999981</c:v>
                </c:pt>
                <c:pt idx="1248">
                  <c:v>4.9690000000000003</c:v>
                </c:pt>
                <c:pt idx="1249">
                  <c:v>4.9729999999999999</c:v>
                </c:pt>
                <c:pt idx="1250">
                  <c:v>4.9770000000000003</c:v>
                </c:pt>
                <c:pt idx="1251">
                  <c:v>4.9800000000000004</c:v>
                </c:pt>
                <c:pt idx="1252">
                  <c:v>4.984</c:v>
                </c:pt>
                <c:pt idx="1253">
                  <c:v>4.9880000000000004</c:v>
                </c:pt>
                <c:pt idx="1254">
                  <c:v>4.992</c:v>
                </c:pt>
                <c:pt idx="1255">
                  <c:v>4.9960000000000004</c:v>
                </c:pt>
                <c:pt idx="1256">
                  <c:v>5</c:v>
                </c:pt>
                <c:pt idx="1257">
                  <c:v>5.0039999999999996</c:v>
                </c:pt>
                <c:pt idx="1258">
                  <c:v>5.008</c:v>
                </c:pt>
                <c:pt idx="1259">
                  <c:v>5.0119999999999996</c:v>
                </c:pt>
                <c:pt idx="1260">
                  <c:v>5.016</c:v>
                </c:pt>
                <c:pt idx="1261">
                  <c:v>5.0199999999999996</c:v>
                </c:pt>
                <c:pt idx="1262">
                  <c:v>5.0229999999999979</c:v>
                </c:pt>
                <c:pt idx="1263">
                  <c:v>5.0269999999999984</c:v>
                </c:pt>
                <c:pt idx="1264">
                  <c:v>5.0309999999999997</c:v>
                </c:pt>
                <c:pt idx="1265">
                  <c:v>5.0350000000000001</c:v>
                </c:pt>
                <c:pt idx="1266">
                  <c:v>5.0389999999999997</c:v>
                </c:pt>
                <c:pt idx="1267">
                  <c:v>5.0430000000000001</c:v>
                </c:pt>
                <c:pt idx="1268">
                  <c:v>5.0469999999999997</c:v>
                </c:pt>
                <c:pt idx="1269">
                  <c:v>5.0510000000000002</c:v>
                </c:pt>
                <c:pt idx="1270">
                  <c:v>5.0549999999999979</c:v>
                </c:pt>
                <c:pt idx="1271">
                  <c:v>5.0590000000000002</c:v>
                </c:pt>
                <c:pt idx="1272">
                  <c:v>5.0629999999999979</c:v>
                </c:pt>
                <c:pt idx="1273">
                  <c:v>5.0659999999999981</c:v>
                </c:pt>
                <c:pt idx="1274">
                  <c:v>5.07</c:v>
                </c:pt>
                <c:pt idx="1275">
                  <c:v>5.0739999999999998</c:v>
                </c:pt>
                <c:pt idx="1276">
                  <c:v>5.0780000000000003</c:v>
                </c:pt>
                <c:pt idx="1277">
                  <c:v>5.0819999999999999</c:v>
                </c:pt>
                <c:pt idx="1278">
                  <c:v>5.0860000000000003</c:v>
                </c:pt>
                <c:pt idx="1279">
                  <c:v>5.09</c:v>
                </c:pt>
                <c:pt idx="1280">
                  <c:v>5.0939999999999985</c:v>
                </c:pt>
                <c:pt idx="1281">
                  <c:v>5.0979999999999981</c:v>
                </c:pt>
                <c:pt idx="1282">
                  <c:v>5.1019999999999985</c:v>
                </c:pt>
                <c:pt idx="1283">
                  <c:v>5.1059999999999981</c:v>
                </c:pt>
                <c:pt idx="1284">
                  <c:v>5.109</c:v>
                </c:pt>
                <c:pt idx="1285">
                  <c:v>5.1129999999999987</c:v>
                </c:pt>
                <c:pt idx="1286">
                  <c:v>5.1169999999999982</c:v>
                </c:pt>
                <c:pt idx="1287">
                  <c:v>5.1209999999999987</c:v>
                </c:pt>
                <c:pt idx="1288">
                  <c:v>5.1249999999999973</c:v>
                </c:pt>
                <c:pt idx="1289">
                  <c:v>5.1289999999999978</c:v>
                </c:pt>
                <c:pt idx="1290">
                  <c:v>5.133</c:v>
                </c:pt>
                <c:pt idx="1291">
                  <c:v>5.1369999999999996</c:v>
                </c:pt>
                <c:pt idx="1292">
                  <c:v>5.141</c:v>
                </c:pt>
                <c:pt idx="1293">
                  <c:v>5.1449999999999978</c:v>
                </c:pt>
                <c:pt idx="1294">
                  <c:v>5.149</c:v>
                </c:pt>
                <c:pt idx="1295">
                  <c:v>5.1519999999999984</c:v>
                </c:pt>
                <c:pt idx="1296">
                  <c:v>5.1559999999999979</c:v>
                </c:pt>
                <c:pt idx="1297">
                  <c:v>5.1599999999999984</c:v>
                </c:pt>
                <c:pt idx="1298">
                  <c:v>5.1639999999999979</c:v>
                </c:pt>
                <c:pt idx="1299">
                  <c:v>5.1679999999999975</c:v>
                </c:pt>
                <c:pt idx="1300">
                  <c:v>5.1719999999999997</c:v>
                </c:pt>
                <c:pt idx="1301">
                  <c:v>5.1760000000000002</c:v>
                </c:pt>
                <c:pt idx="1302">
                  <c:v>5.18</c:v>
                </c:pt>
                <c:pt idx="1303">
                  <c:v>5.1839999999999984</c:v>
                </c:pt>
                <c:pt idx="1304">
                  <c:v>5.1879999999999979</c:v>
                </c:pt>
                <c:pt idx="1305">
                  <c:v>5.1919999999999984</c:v>
                </c:pt>
                <c:pt idx="1306">
                  <c:v>5.1949999999999976</c:v>
                </c:pt>
                <c:pt idx="1307">
                  <c:v>5.1989999999999981</c:v>
                </c:pt>
                <c:pt idx="1308">
                  <c:v>5.2030000000000003</c:v>
                </c:pt>
                <c:pt idx="1309">
                  <c:v>5.2069999999999999</c:v>
                </c:pt>
                <c:pt idx="1310">
                  <c:v>5.2110000000000003</c:v>
                </c:pt>
                <c:pt idx="1311">
                  <c:v>5.2149999999999981</c:v>
                </c:pt>
                <c:pt idx="1312">
                  <c:v>5.2190000000000003</c:v>
                </c:pt>
                <c:pt idx="1313">
                  <c:v>5.2229999999999981</c:v>
                </c:pt>
                <c:pt idx="1314">
                  <c:v>5.2269999999999985</c:v>
                </c:pt>
                <c:pt idx="1315">
                  <c:v>5.2309999999999999</c:v>
                </c:pt>
                <c:pt idx="1316">
                  <c:v>5.2350000000000003</c:v>
                </c:pt>
                <c:pt idx="1317">
                  <c:v>5.2380000000000004</c:v>
                </c:pt>
                <c:pt idx="1318">
                  <c:v>5.242</c:v>
                </c:pt>
                <c:pt idx="1319">
                  <c:v>5.2460000000000004</c:v>
                </c:pt>
                <c:pt idx="1320">
                  <c:v>5.25</c:v>
                </c:pt>
                <c:pt idx="1321">
                  <c:v>5.2539999999999996</c:v>
                </c:pt>
                <c:pt idx="1322">
                  <c:v>5.258</c:v>
                </c:pt>
                <c:pt idx="1323">
                  <c:v>5.2619999999999996</c:v>
                </c:pt>
                <c:pt idx="1324">
                  <c:v>5.266</c:v>
                </c:pt>
                <c:pt idx="1325">
                  <c:v>5.2700000000000014</c:v>
                </c:pt>
                <c:pt idx="1326">
                  <c:v>5.274</c:v>
                </c:pt>
                <c:pt idx="1327">
                  <c:v>5.2779999999999996</c:v>
                </c:pt>
                <c:pt idx="1328">
                  <c:v>5.2809999999999997</c:v>
                </c:pt>
                <c:pt idx="1329">
                  <c:v>5.2850000000000001</c:v>
                </c:pt>
                <c:pt idx="1330">
                  <c:v>5.2889999999999997</c:v>
                </c:pt>
                <c:pt idx="1331">
                  <c:v>5.2930000000000001</c:v>
                </c:pt>
                <c:pt idx="1332">
                  <c:v>5.2969999999999997</c:v>
                </c:pt>
                <c:pt idx="1333">
                  <c:v>5.3010000000000002</c:v>
                </c:pt>
                <c:pt idx="1334">
                  <c:v>5.3049999999999979</c:v>
                </c:pt>
                <c:pt idx="1335">
                  <c:v>5.3090000000000002</c:v>
                </c:pt>
                <c:pt idx="1336">
                  <c:v>5.3129999999999979</c:v>
                </c:pt>
                <c:pt idx="1337">
                  <c:v>5.3169999999999984</c:v>
                </c:pt>
                <c:pt idx="1338">
                  <c:v>5.320999999999998</c:v>
                </c:pt>
                <c:pt idx="1339">
                  <c:v>5.3239999999999981</c:v>
                </c:pt>
                <c:pt idx="1340">
                  <c:v>5.3279999999999976</c:v>
                </c:pt>
                <c:pt idx="1341">
                  <c:v>5.3319999999999999</c:v>
                </c:pt>
                <c:pt idx="1342">
                  <c:v>5.3360000000000003</c:v>
                </c:pt>
                <c:pt idx="1343">
                  <c:v>5.34</c:v>
                </c:pt>
                <c:pt idx="1344">
                  <c:v>5.3439999999999985</c:v>
                </c:pt>
                <c:pt idx="1345">
                  <c:v>5.3479999999999981</c:v>
                </c:pt>
                <c:pt idx="1346">
                  <c:v>5.3519999999999985</c:v>
                </c:pt>
                <c:pt idx="1347">
                  <c:v>5.3559999999999981</c:v>
                </c:pt>
                <c:pt idx="1348">
                  <c:v>5.3599999999999985</c:v>
                </c:pt>
                <c:pt idx="1349">
                  <c:v>5.3639999999999981</c:v>
                </c:pt>
                <c:pt idx="1350">
                  <c:v>5.3669999999999982</c:v>
                </c:pt>
                <c:pt idx="1351">
                  <c:v>5.3710000000000004</c:v>
                </c:pt>
                <c:pt idx="1352">
                  <c:v>5.375</c:v>
                </c:pt>
                <c:pt idx="1353">
                  <c:v>5.3789999999999996</c:v>
                </c:pt>
                <c:pt idx="1354">
                  <c:v>5.383</c:v>
                </c:pt>
                <c:pt idx="1355">
                  <c:v>5.3869999999999996</c:v>
                </c:pt>
                <c:pt idx="1356">
                  <c:v>5.391</c:v>
                </c:pt>
                <c:pt idx="1357">
                  <c:v>5.3949999999999978</c:v>
                </c:pt>
                <c:pt idx="1358">
                  <c:v>5.399</c:v>
                </c:pt>
                <c:pt idx="1359">
                  <c:v>5.4029999999999996</c:v>
                </c:pt>
                <c:pt idx="1360">
                  <c:v>5.407</c:v>
                </c:pt>
                <c:pt idx="1361">
                  <c:v>5.41</c:v>
                </c:pt>
                <c:pt idx="1362">
                  <c:v>5.4139999999999997</c:v>
                </c:pt>
                <c:pt idx="1363">
                  <c:v>5.4180000000000001</c:v>
                </c:pt>
                <c:pt idx="1364">
                  <c:v>5.4219999999999997</c:v>
                </c:pt>
                <c:pt idx="1365">
                  <c:v>5.4260000000000002</c:v>
                </c:pt>
                <c:pt idx="1366">
                  <c:v>5.4300000000000015</c:v>
                </c:pt>
                <c:pt idx="1367">
                  <c:v>5.4340000000000002</c:v>
                </c:pt>
                <c:pt idx="1368">
                  <c:v>5.4379999999999997</c:v>
                </c:pt>
                <c:pt idx="1369">
                  <c:v>5.4420000000000002</c:v>
                </c:pt>
                <c:pt idx="1370">
                  <c:v>5.4459999999999997</c:v>
                </c:pt>
                <c:pt idx="1371">
                  <c:v>5.45</c:v>
                </c:pt>
                <c:pt idx="1372">
                  <c:v>5.4530000000000003</c:v>
                </c:pt>
                <c:pt idx="1373">
                  <c:v>5.4569999999999999</c:v>
                </c:pt>
                <c:pt idx="1374">
                  <c:v>5.4610000000000003</c:v>
                </c:pt>
                <c:pt idx="1375">
                  <c:v>5.4649999999999981</c:v>
                </c:pt>
                <c:pt idx="1376">
                  <c:v>5.4690000000000003</c:v>
                </c:pt>
                <c:pt idx="1377">
                  <c:v>5.4729999999999999</c:v>
                </c:pt>
                <c:pt idx="1378">
                  <c:v>5.4770000000000003</c:v>
                </c:pt>
                <c:pt idx="1379">
                  <c:v>5.4809999999999999</c:v>
                </c:pt>
                <c:pt idx="1380">
                  <c:v>5.4850000000000003</c:v>
                </c:pt>
                <c:pt idx="1381">
                  <c:v>5.4889999999999999</c:v>
                </c:pt>
                <c:pt idx="1382">
                  <c:v>5.492</c:v>
                </c:pt>
                <c:pt idx="1383">
                  <c:v>5.4960000000000004</c:v>
                </c:pt>
                <c:pt idx="1384">
                  <c:v>5.5</c:v>
                </c:pt>
                <c:pt idx="1385">
                  <c:v>5.5039999999999996</c:v>
                </c:pt>
                <c:pt idx="1386">
                  <c:v>5.508</c:v>
                </c:pt>
                <c:pt idx="1387">
                  <c:v>5.5119999999999996</c:v>
                </c:pt>
                <c:pt idx="1388">
                  <c:v>5.516</c:v>
                </c:pt>
                <c:pt idx="1389">
                  <c:v>5.52</c:v>
                </c:pt>
                <c:pt idx="1390">
                  <c:v>5.5239999999999982</c:v>
                </c:pt>
                <c:pt idx="1391">
                  <c:v>5.5279999999999978</c:v>
                </c:pt>
                <c:pt idx="1392">
                  <c:v>5.532</c:v>
                </c:pt>
                <c:pt idx="1393">
                  <c:v>5.5350000000000001</c:v>
                </c:pt>
                <c:pt idx="1394">
                  <c:v>5.5389999999999997</c:v>
                </c:pt>
                <c:pt idx="1395">
                  <c:v>5.5430000000000001</c:v>
                </c:pt>
                <c:pt idx="1396">
                  <c:v>5.5469999999999997</c:v>
                </c:pt>
                <c:pt idx="1397">
                  <c:v>5.5510000000000002</c:v>
                </c:pt>
                <c:pt idx="1398">
                  <c:v>5.5549999999999979</c:v>
                </c:pt>
                <c:pt idx="1399">
                  <c:v>5.5590000000000002</c:v>
                </c:pt>
                <c:pt idx="1400">
                  <c:v>5.5629999999999979</c:v>
                </c:pt>
                <c:pt idx="1401">
                  <c:v>5.5669999999999984</c:v>
                </c:pt>
                <c:pt idx="1402">
                  <c:v>5.5709999999999997</c:v>
                </c:pt>
                <c:pt idx="1403">
                  <c:v>5.5750000000000002</c:v>
                </c:pt>
                <c:pt idx="1404">
                  <c:v>5.5780000000000003</c:v>
                </c:pt>
                <c:pt idx="1405">
                  <c:v>5.5819999999999999</c:v>
                </c:pt>
                <c:pt idx="1406">
                  <c:v>5.5860000000000003</c:v>
                </c:pt>
                <c:pt idx="1407">
                  <c:v>5.59</c:v>
                </c:pt>
                <c:pt idx="1408">
                  <c:v>5.5939999999999985</c:v>
                </c:pt>
                <c:pt idx="1409">
                  <c:v>5.5979999999999981</c:v>
                </c:pt>
                <c:pt idx="1410">
                  <c:v>5.6019999999999985</c:v>
                </c:pt>
                <c:pt idx="1411">
                  <c:v>5.6059999999999981</c:v>
                </c:pt>
                <c:pt idx="1412">
                  <c:v>5.6099999999999985</c:v>
                </c:pt>
                <c:pt idx="1413">
                  <c:v>5.6139999999999981</c:v>
                </c:pt>
                <c:pt idx="1414">
                  <c:v>5.6179999999999977</c:v>
                </c:pt>
                <c:pt idx="1415">
                  <c:v>5.6209999999999987</c:v>
                </c:pt>
                <c:pt idx="1416">
                  <c:v>5.6249999999999973</c:v>
                </c:pt>
                <c:pt idx="1417">
                  <c:v>5.6289999999999978</c:v>
                </c:pt>
                <c:pt idx="1418">
                  <c:v>5.633</c:v>
                </c:pt>
                <c:pt idx="1419">
                  <c:v>5.6369999999999996</c:v>
                </c:pt>
                <c:pt idx="1420">
                  <c:v>5.641</c:v>
                </c:pt>
                <c:pt idx="1421">
                  <c:v>5.6449999999999978</c:v>
                </c:pt>
                <c:pt idx="1422">
                  <c:v>5.649</c:v>
                </c:pt>
                <c:pt idx="1423">
                  <c:v>5.6529999999999978</c:v>
                </c:pt>
                <c:pt idx="1424">
                  <c:v>5.6569999999999983</c:v>
                </c:pt>
                <c:pt idx="1425">
                  <c:v>5.6609999999999978</c:v>
                </c:pt>
                <c:pt idx="1426">
                  <c:v>5.6639999999999979</c:v>
                </c:pt>
                <c:pt idx="1427">
                  <c:v>5.6679999999999975</c:v>
                </c:pt>
                <c:pt idx="1428">
                  <c:v>5.6719999999999997</c:v>
                </c:pt>
                <c:pt idx="1429">
                  <c:v>5.6760000000000002</c:v>
                </c:pt>
                <c:pt idx="1430">
                  <c:v>5.68</c:v>
                </c:pt>
                <c:pt idx="1431">
                  <c:v>5.6839999999999984</c:v>
                </c:pt>
                <c:pt idx="1432">
                  <c:v>5.6879999999999979</c:v>
                </c:pt>
                <c:pt idx="1433">
                  <c:v>5.6919999999999984</c:v>
                </c:pt>
                <c:pt idx="1434">
                  <c:v>5.695999999999998</c:v>
                </c:pt>
                <c:pt idx="1435">
                  <c:v>5.7</c:v>
                </c:pt>
                <c:pt idx="1436">
                  <c:v>5.7039999999999997</c:v>
                </c:pt>
                <c:pt idx="1437">
                  <c:v>5.7069999999999999</c:v>
                </c:pt>
                <c:pt idx="1438">
                  <c:v>5.7110000000000003</c:v>
                </c:pt>
                <c:pt idx="1439">
                  <c:v>5.7149999999999981</c:v>
                </c:pt>
                <c:pt idx="1440">
                  <c:v>5.7190000000000003</c:v>
                </c:pt>
                <c:pt idx="1441">
                  <c:v>5.7229999999999981</c:v>
                </c:pt>
                <c:pt idx="1442">
                  <c:v>5.7269999999999985</c:v>
                </c:pt>
                <c:pt idx="1443">
                  <c:v>5.7309999999999999</c:v>
                </c:pt>
                <c:pt idx="1444">
                  <c:v>5.7350000000000003</c:v>
                </c:pt>
                <c:pt idx="1445">
                  <c:v>5.7389999999999999</c:v>
                </c:pt>
                <c:pt idx="1446">
                  <c:v>5.7430000000000003</c:v>
                </c:pt>
                <c:pt idx="1447">
                  <c:v>5.7469999999999999</c:v>
                </c:pt>
                <c:pt idx="1448">
                  <c:v>5.75</c:v>
                </c:pt>
                <c:pt idx="1449">
                  <c:v>5.7539999999999996</c:v>
                </c:pt>
                <c:pt idx="1450">
                  <c:v>5.758</c:v>
                </c:pt>
                <c:pt idx="1451">
                  <c:v>5.7619999999999996</c:v>
                </c:pt>
                <c:pt idx="1452">
                  <c:v>5.766</c:v>
                </c:pt>
                <c:pt idx="1453">
                  <c:v>5.7700000000000014</c:v>
                </c:pt>
                <c:pt idx="1454">
                  <c:v>5.774</c:v>
                </c:pt>
                <c:pt idx="1455">
                  <c:v>5.7779999999999996</c:v>
                </c:pt>
                <c:pt idx="1456">
                  <c:v>5.782</c:v>
                </c:pt>
                <c:pt idx="1457">
                  <c:v>5.7859999999999996</c:v>
                </c:pt>
                <c:pt idx="1458">
                  <c:v>5.79</c:v>
                </c:pt>
                <c:pt idx="1459">
                  <c:v>5.7930000000000001</c:v>
                </c:pt>
                <c:pt idx="1460">
                  <c:v>5.7969999999999997</c:v>
                </c:pt>
                <c:pt idx="1461">
                  <c:v>5.8010000000000002</c:v>
                </c:pt>
                <c:pt idx="1462">
                  <c:v>5.8049999999999979</c:v>
                </c:pt>
                <c:pt idx="1463">
                  <c:v>5.8090000000000002</c:v>
                </c:pt>
                <c:pt idx="1464">
                  <c:v>5.8129999999999979</c:v>
                </c:pt>
                <c:pt idx="1465">
                  <c:v>5.8169999999999984</c:v>
                </c:pt>
                <c:pt idx="1466">
                  <c:v>5.820999999999998</c:v>
                </c:pt>
                <c:pt idx="1467">
                  <c:v>5.8249999999999975</c:v>
                </c:pt>
                <c:pt idx="1468">
                  <c:v>5.828999999999998</c:v>
                </c:pt>
                <c:pt idx="1469">
                  <c:v>5.8330000000000002</c:v>
                </c:pt>
                <c:pt idx="1470">
                  <c:v>5.8360000000000003</c:v>
                </c:pt>
                <c:pt idx="1471">
                  <c:v>5.84</c:v>
                </c:pt>
                <c:pt idx="1472">
                  <c:v>5.8439999999999985</c:v>
                </c:pt>
                <c:pt idx="1473">
                  <c:v>5.8479999999999981</c:v>
                </c:pt>
                <c:pt idx="1474">
                  <c:v>5.8519999999999985</c:v>
                </c:pt>
                <c:pt idx="1475">
                  <c:v>5.8559999999999981</c:v>
                </c:pt>
                <c:pt idx="1476">
                  <c:v>5.8599999999999985</c:v>
                </c:pt>
                <c:pt idx="1477">
                  <c:v>5.8639999999999981</c:v>
                </c:pt>
                <c:pt idx="1478">
                  <c:v>5.8679999999999977</c:v>
                </c:pt>
                <c:pt idx="1479">
                  <c:v>5.8719999999999999</c:v>
                </c:pt>
                <c:pt idx="1480">
                  <c:v>5.8760000000000003</c:v>
                </c:pt>
                <c:pt idx="1481">
                  <c:v>5.8789999999999996</c:v>
                </c:pt>
                <c:pt idx="1482">
                  <c:v>5.883</c:v>
                </c:pt>
                <c:pt idx="1483">
                  <c:v>5.8869999999999996</c:v>
                </c:pt>
                <c:pt idx="1484">
                  <c:v>5.891</c:v>
                </c:pt>
                <c:pt idx="1485">
                  <c:v>5.8949999999999978</c:v>
                </c:pt>
                <c:pt idx="1486">
                  <c:v>5.899</c:v>
                </c:pt>
                <c:pt idx="1487">
                  <c:v>5.9029999999999996</c:v>
                </c:pt>
                <c:pt idx="1488">
                  <c:v>5.907</c:v>
                </c:pt>
                <c:pt idx="1489">
                  <c:v>5.9109999999999996</c:v>
                </c:pt>
                <c:pt idx="1490">
                  <c:v>5.915</c:v>
                </c:pt>
                <c:pt idx="1491">
                  <c:v>5.9180000000000001</c:v>
                </c:pt>
                <c:pt idx="1492">
                  <c:v>5.9219999999999997</c:v>
                </c:pt>
                <c:pt idx="1493">
                  <c:v>5.9260000000000002</c:v>
                </c:pt>
                <c:pt idx="1494">
                  <c:v>5.9300000000000015</c:v>
                </c:pt>
                <c:pt idx="1495">
                  <c:v>5.9340000000000002</c:v>
                </c:pt>
                <c:pt idx="1496">
                  <c:v>5.9379999999999997</c:v>
                </c:pt>
                <c:pt idx="1497">
                  <c:v>5.9420000000000002</c:v>
                </c:pt>
                <c:pt idx="1498">
                  <c:v>5.9459999999999997</c:v>
                </c:pt>
                <c:pt idx="1499">
                  <c:v>5.95</c:v>
                </c:pt>
                <c:pt idx="1500">
                  <c:v>5.9539999999999997</c:v>
                </c:pt>
                <c:pt idx="1501">
                  <c:v>5.9580000000000002</c:v>
                </c:pt>
                <c:pt idx="1502">
                  <c:v>5.9619999999999997</c:v>
                </c:pt>
                <c:pt idx="1503">
                  <c:v>5.9649999999999981</c:v>
                </c:pt>
                <c:pt idx="1504">
                  <c:v>5.9690000000000003</c:v>
                </c:pt>
                <c:pt idx="1505">
                  <c:v>5.9729999999999999</c:v>
                </c:pt>
                <c:pt idx="1506">
                  <c:v>5.9770000000000003</c:v>
                </c:pt>
                <c:pt idx="1507">
                  <c:v>5.9809999999999999</c:v>
                </c:pt>
                <c:pt idx="1508">
                  <c:v>5.9850000000000003</c:v>
                </c:pt>
                <c:pt idx="1509">
                  <c:v>5.9889999999999999</c:v>
                </c:pt>
                <c:pt idx="1510">
                  <c:v>5.9930000000000003</c:v>
                </c:pt>
                <c:pt idx="1511">
                  <c:v>5.9969999999999999</c:v>
                </c:pt>
                <c:pt idx="1512">
                  <c:v>6.0010000000000003</c:v>
                </c:pt>
                <c:pt idx="1513">
                  <c:v>6.0039999999999996</c:v>
                </c:pt>
                <c:pt idx="1514">
                  <c:v>6.008</c:v>
                </c:pt>
                <c:pt idx="1515">
                  <c:v>6.0119999999999996</c:v>
                </c:pt>
                <c:pt idx="1516">
                  <c:v>6.016</c:v>
                </c:pt>
                <c:pt idx="1517">
                  <c:v>6.02</c:v>
                </c:pt>
                <c:pt idx="1518">
                  <c:v>6.0239999999999982</c:v>
                </c:pt>
                <c:pt idx="1519">
                  <c:v>6.0279999999999978</c:v>
                </c:pt>
                <c:pt idx="1520">
                  <c:v>6.032</c:v>
                </c:pt>
                <c:pt idx="1521">
                  <c:v>6.0359999999999996</c:v>
                </c:pt>
                <c:pt idx="1522">
                  <c:v>6.04</c:v>
                </c:pt>
                <c:pt idx="1523">
                  <c:v>6.0439999999999996</c:v>
                </c:pt>
                <c:pt idx="1524">
                  <c:v>6.0469999999999997</c:v>
                </c:pt>
                <c:pt idx="1525">
                  <c:v>6.0510000000000002</c:v>
                </c:pt>
                <c:pt idx="1526">
                  <c:v>6.0549999999999979</c:v>
                </c:pt>
                <c:pt idx="1527">
                  <c:v>6.0590000000000002</c:v>
                </c:pt>
                <c:pt idx="1528">
                  <c:v>6.0629999999999979</c:v>
                </c:pt>
                <c:pt idx="1529">
                  <c:v>6.0669999999999984</c:v>
                </c:pt>
                <c:pt idx="1530">
                  <c:v>6.0709999999999997</c:v>
                </c:pt>
                <c:pt idx="1531">
                  <c:v>6.0750000000000002</c:v>
                </c:pt>
                <c:pt idx="1532">
                  <c:v>6.0789999999999997</c:v>
                </c:pt>
                <c:pt idx="1533">
                  <c:v>6.0830000000000002</c:v>
                </c:pt>
                <c:pt idx="1534">
                  <c:v>6.0869999999999997</c:v>
                </c:pt>
                <c:pt idx="1535">
                  <c:v>6.09</c:v>
                </c:pt>
                <c:pt idx="1536">
                  <c:v>6.0939999999999985</c:v>
                </c:pt>
                <c:pt idx="1537">
                  <c:v>6.0979999999999981</c:v>
                </c:pt>
                <c:pt idx="1538">
                  <c:v>6.1019999999999985</c:v>
                </c:pt>
                <c:pt idx="1539">
                  <c:v>6.1059999999999981</c:v>
                </c:pt>
                <c:pt idx="1540">
                  <c:v>6.1099999999999985</c:v>
                </c:pt>
                <c:pt idx="1541">
                  <c:v>6.1139999999999981</c:v>
                </c:pt>
                <c:pt idx="1542">
                  <c:v>6.1179999999999977</c:v>
                </c:pt>
                <c:pt idx="1543">
                  <c:v>6.1219999999999981</c:v>
                </c:pt>
                <c:pt idx="1544">
                  <c:v>6.1259999999999977</c:v>
                </c:pt>
                <c:pt idx="1545">
                  <c:v>6.13</c:v>
                </c:pt>
                <c:pt idx="1546">
                  <c:v>6.133</c:v>
                </c:pt>
                <c:pt idx="1547">
                  <c:v>6.1369999999999996</c:v>
                </c:pt>
                <c:pt idx="1548">
                  <c:v>6.141</c:v>
                </c:pt>
                <c:pt idx="1549">
                  <c:v>6.1449999999999978</c:v>
                </c:pt>
                <c:pt idx="1550">
                  <c:v>6.149</c:v>
                </c:pt>
                <c:pt idx="1551">
                  <c:v>6.1529999999999978</c:v>
                </c:pt>
                <c:pt idx="1552">
                  <c:v>6.1569999999999983</c:v>
                </c:pt>
                <c:pt idx="1553">
                  <c:v>6.1609999999999978</c:v>
                </c:pt>
                <c:pt idx="1554">
                  <c:v>6.1649999999999974</c:v>
                </c:pt>
                <c:pt idx="1555">
                  <c:v>6.1689999999999978</c:v>
                </c:pt>
                <c:pt idx="1556">
                  <c:v>6.173</c:v>
                </c:pt>
                <c:pt idx="1557">
                  <c:v>6.1760000000000002</c:v>
                </c:pt>
                <c:pt idx="1558">
                  <c:v>6.18</c:v>
                </c:pt>
                <c:pt idx="1559">
                  <c:v>6.1839999999999984</c:v>
                </c:pt>
                <c:pt idx="1560">
                  <c:v>6.1879999999999979</c:v>
                </c:pt>
                <c:pt idx="1561">
                  <c:v>6.1919999999999984</c:v>
                </c:pt>
                <c:pt idx="1562">
                  <c:v>6.195999999999998</c:v>
                </c:pt>
                <c:pt idx="1563">
                  <c:v>6.2</c:v>
                </c:pt>
                <c:pt idx="1564">
                  <c:v>6.2039999999999997</c:v>
                </c:pt>
                <c:pt idx="1565">
                  <c:v>6.2080000000000002</c:v>
                </c:pt>
                <c:pt idx="1566">
                  <c:v>6.2119999999999997</c:v>
                </c:pt>
                <c:pt idx="1567">
                  <c:v>6.2160000000000002</c:v>
                </c:pt>
                <c:pt idx="1568">
                  <c:v>6.2190000000000003</c:v>
                </c:pt>
                <c:pt idx="1569">
                  <c:v>6.2229999999999981</c:v>
                </c:pt>
                <c:pt idx="1570">
                  <c:v>6.2269999999999985</c:v>
                </c:pt>
                <c:pt idx="1571">
                  <c:v>6.2309999999999999</c:v>
                </c:pt>
                <c:pt idx="1572">
                  <c:v>6.2350000000000003</c:v>
                </c:pt>
                <c:pt idx="1573">
                  <c:v>6.2389999999999999</c:v>
                </c:pt>
                <c:pt idx="1574">
                  <c:v>6.2430000000000003</c:v>
                </c:pt>
                <c:pt idx="1575">
                  <c:v>6.2469999999999999</c:v>
                </c:pt>
                <c:pt idx="1576">
                  <c:v>6.2510000000000003</c:v>
                </c:pt>
                <c:pt idx="1577">
                  <c:v>6.2549999999999981</c:v>
                </c:pt>
                <c:pt idx="1578">
                  <c:v>6.2590000000000003</c:v>
                </c:pt>
                <c:pt idx="1579">
                  <c:v>6.2619999999999996</c:v>
                </c:pt>
                <c:pt idx="1580">
                  <c:v>6.266</c:v>
                </c:pt>
                <c:pt idx="1581">
                  <c:v>6.2700000000000014</c:v>
                </c:pt>
                <c:pt idx="1582">
                  <c:v>6.274</c:v>
                </c:pt>
                <c:pt idx="1583">
                  <c:v>6.2779999999999996</c:v>
                </c:pt>
                <c:pt idx="1584">
                  <c:v>6.282</c:v>
                </c:pt>
                <c:pt idx="1585">
                  <c:v>6.2859999999999996</c:v>
                </c:pt>
                <c:pt idx="1586">
                  <c:v>6.29</c:v>
                </c:pt>
                <c:pt idx="1587">
                  <c:v>6.2939999999999996</c:v>
                </c:pt>
                <c:pt idx="1588">
                  <c:v>6.298</c:v>
                </c:pt>
                <c:pt idx="1589">
                  <c:v>6.3019999999999996</c:v>
                </c:pt>
                <c:pt idx="1590">
                  <c:v>6.3049999999999979</c:v>
                </c:pt>
                <c:pt idx="1591">
                  <c:v>6.3090000000000002</c:v>
                </c:pt>
                <c:pt idx="1592">
                  <c:v>6.3129999999999979</c:v>
                </c:pt>
                <c:pt idx="1593">
                  <c:v>6.3169999999999984</c:v>
                </c:pt>
                <c:pt idx="1594">
                  <c:v>6.320999999999998</c:v>
                </c:pt>
                <c:pt idx="1595">
                  <c:v>6.3249999999999975</c:v>
                </c:pt>
                <c:pt idx="1596">
                  <c:v>6.328999999999998</c:v>
                </c:pt>
                <c:pt idx="1597">
                  <c:v>6.3330000000000002</c:v>
                </c:pt>
                <c:pt idx="1598">
                  <c:v>6.3369999999999997</c:v>
                </c:pt>
                <c:pt idx="1599">
                  <c:v>6.3410000000000002</c:v>
                </c:pt>
                <c:pt idx="1600">
                  <c:v>6.344999999999998</c:v>
                </c:pt>
                <c:pt idx="1601">
                  <c:v>6.3479999999999981</c:v>
                </c:pt>
                <c:pt idx="1602">
                  <c:v>6.3519999999999985</c:v>
                </c:pt>
                <c:pt idx="1603">
                  <c:v>6.3559999999999981</c:v>
                </c:pt>
                <c:pt idx="1604">
                  <c:v>6.3599999999999985</c:v>
                </c:pt>
                <c:pt idx="1605">
                  <c:v>6.3639999999999981</c:v>
                </c:pt>
                <c:pt idx="1606">
                  <c:v>6.3679999999999977</c:v>
                </c:pt>
                <c:pt idx="1607">
                  <c:v>6.3719999999999999</c:v>
                </c:pt>
                <c:pt idx="1608">
                  <c:v>6.3760000000000003</c:v>
                </c:pt>
                <c:pt idx="1609">
                  <c:v>6.38</c:v>
                </c:pt>
                <c:pt idx="1610">
                  <c:v>6.3839999999999995</c:v>
                </c:pt>
                <c:pt idx="1611">
                  <c:v>6.3879999999999981</c:v>
                </c:pt>
                <c:pt idx="1612">
                  <c:v>6.391</c:v>
                </c:pt>
                <c:pt idx="1613">
                  <c:v>6.3949999999999978</c:v>
                </c:pt>
                <c:pt idx="1614">
                  <c:v>6.399</c:v>
                </c:pt>
                <c:pt idx="1615">
                  <c:v>6.4029999999999996</c:v>
                </c:pt>
                <c:pt idx="1616">
                  <c:v>6.407</c:v>
                </c:pt>
                <c:pt idx="1617">
                  <c:v>6.4109999999999996</c:v>
                </c:pt>
                <c:pt idx="1618">
                  <c:v>6.415</c:v>
                </c:pt>
                <c:pt idx="1619">
                  <c:v>6.4189999999999996</c:v>
                </c:pt>
                <c:pt idx="1620">
                  <c:v>6.423</c:v>
                </c:pt>
                <c:pt idx="1621">
                  <c:v>6.4269999999999996</c:v>
                </c:pt>
                <c:pt idx="1622">
                  <c:v>6.4310000000000018</c:v>
                </c:pt>
                <c:pt idx="1623">
                  <c:v>6.4340000000000002</c:v>
                </c:pt>
                <c:pt idx="1624">
                  <c:v>6.4379999999999997</c:v>
                </c:pt>
                <c:pt idx="1625">
                  <c:v>6.4420000000000002</c:v>
                </c:pt>
                <c:pt idx="1626">
                  <c:v>6.4459999999999997</c:v>
                </c:pt>
                <c:pt idx="1627">
                  <c:v>6.45</c:v>
                </c:pt>
                <c:pt idx="1628">
                  <c:v>6.4539999999999997</c:v>
                </c:pt>
                <c:pt idx="1629">
                  <c:v>6.4580000000000002</c:v>
                </c:pt>
                <c:pt idx="1630">
                  <c:v>6.4619999999999997</c:v>
                </c:pt>
                <c:pt idx="1631">
                  <c:v>6.4660000000000002</c:v>
                </c:pt>
                <c:pt idx="1632">
                  <c:v>6.4700000000000015</c:v>
                </c:pt>
                <c:pt idx="1633">
                  <c:v>6.4729999999999999</c:v>
                </c:pt>
                <c:pt idx="1634">
                  <c:v>6.4770000000000003</c:v>
                </c:pt>
                <c:pt idx="1635">
                  <c:v>6.4809999999999999</c:v>
                </c:pt>
                <c:pt idx="1636">
                  <c:v>6.4850000000000003</c:v>
                </c:pt>
                <c:pt idx="1637">
                  <c:v>6.4889999999999999</c:v>
                </c:pt>
                <c:pt idx="1638">
                  <c:v>6.4930000000000003</c:v>
                </c:pt>
                <c:pt idx="1639">
                  <c:v>6.4969999999999999</c:v>
                </c:pt>
                <c:pt idx="1640">
                  <c:v>6.5010000000000003</c:v>
                </c:pt>
                <c:pt idx="1641">
                  <c:v>6.5049999999999981</c:v>
                </c:pt>
                <c:pt idx="1642">
                  <c:v>6.5090000000000003</c:v>
                </c:pt>
                <c:pt idx="1643">
                  <c:v>6.5129999999999981</c:v>
                </c:pt>
                <c:pt idx="1644">
                  <c:v>6.516</c:v>
                </c:pt>
                <c:pt idx="1645">
                  <c:v>6.52</c:v>
                </c:pt>
                <c:pt idx="1646">
                  <c:v>6.5239999999999982</c:v>
                </c:pt>
                <c:pt idx="1647">
                  <c:v>6.5279999999999978</c:v>
                </c:pt>
                <c:pt idx="1648">
                  <c:v>6.532</c:v>
                </c:pt>
                <c:pt idx="1649">
                  <c:v>6.5359999999999996</c:v>
                </c:pt>
                <c:pt idx="1650">
                  <c:v>6.54</c:v>
                </c:pt>
                <c:pt idx="1651">
                  <c:v>6.5439999999999996</c:v>
                </c:pt>
                <c:pt idx="1652">
                  <c:v>6.548</c:v>
                </c:pt>
                <c:pt idx="1653">
                  <c:v>6.5519999999999996</c:v>
                </c:pt>
                <c:pt idx="1654">
                  <c:v>6.556</c:v>
                </c:pt>
                <c:pt idx="1655">
                  <c:v>6.5590000000000002</c:v>
                </c:pt>
                <c:pt idx="1656">
                  <c:v>6.5629999999999979</c:v>
                </c:pt>
                <c:pt idx="1657">
                  <c:v>6.5669999999999984</c:v>
                </c:pt>
                <c:pt idx="1658">
                  <c:v>6.5709999999999997</c:v>
                </c:pt>
                <c:pt idx="1659">
                  <c:v>6.5750000000000002</c:v>
                </c:pt>
                <c:pt idx="1660">
                  <c:v>6.5789999999999997</c:v>
                </c:pt>
                <c:pt idx="1661">
                  <c:v>6.5830000000000002</c:v>
                </c:pt>
                <c:pt idx="1662">
                  <c:v>6.5869999999999997</c:v>
                </c:pt>
                <c:pt idx="1663">
                  <c:v>6.5910000000000002</c:v>
                </c:pt>
                <c:pt idx="1664">
                  <c:v>6.594999999999998</c:v>
                </c:pt>
                <c:pt idx="1665">
                  <c:v>6.5990000000000002</c:v>
                </c:pt>
                <c:pt idx="1666">
                  <c:v>6.6019999999999985</c:v>
                </c:pt>
                <c:pt idx="1667">
                  <c:v>6.6059999999999981</c:v>
                </c:pt>
                <c:pt idx="1668">
                  <c:v>6.6099999999999985</c:v>
                </c:pt>
                <c:pt idx="1669">
                  <c:v>6.6139999999999981</c:v>
                </c:pt>
                <c:pt idx="1670">
                  <c:v>6.6179999999999977</c:v>
                </c:pt>
                <c:pt idx="1671">
                  <c:v>6.6219999999999981</c:v>
                </c:pt>
                <c:pt idx="1672">
                  <c:v>6.6259999999999977</c:v>
                </c:pt>
                <c:pt idx="1673">
                  <c:v>6.63</c:v>
                </c:pt>
                <c:pt idx="1674">
                  <c:v>6.6339999999999995</c:v>
                </c:pt>
                <c:pt idx="1675">
                  <c:v>6.6379999999999981</c:v>
                </c:pt>
                <c:pt idx="1676">
                  <c:v>6.6419999999999995</c:v>
                </c:pt>
                <c:pt idx="1677">
                  <c:v>6.6449999999999978</c:v>
                </c:pt>
                <c:pt idx="1678">
                  <c:v>6.649</c:v>
                </c:pt>
                <c:pt idx="1679">
                  <c:v>6.6529999999999978</c:v>
                </c:pt>
                <c:pt idx="1680">
                  <c:v>6.6569999999999983</c:v>
                </c:pt>
                <c:pt idx="1681">
                  <c:v>6.6609999999999978</c:v>
                </c:pt>
                <c:pt idx="1682">
                  <c:v>6.6649999999999974</c:v>
                </c:pt>
                <c:pt idx="1683">
                  <c:v>6.6689999999999978</c:v>
                </c:pt>
                <c:pt idx="1684">
                  <c:v>6.673</c:v>
                </c:pt>
                <c:pt idx="1685">
                  <c:v>6.6769999999999996</c:v>
                </c:pt>
                <c:pt idx="1686">
                  <c:v>6.681</c:v>
                </c:pt>
                <c:pt idx="1687">
                  <c:v>6.6849999999999978</c:v>
                </c:pt>
                <c:pt idx="1688">
                  <c:v>6.6879999999999979</c:v>
                </c:pt>
                <c:pt idx="1689">
                  <c:v>6.6919999999999984</c:v>
                </c:pt>
                <c:pt idx="1690">
                  <c:v>6.695999999999998</c:v>
                </c:pt>
                <c:pt idx="1691">
                  <c:v>6.7</c:v>
                </c:pt>
                <c:pt idx="1692">
                  <c:v>6.7039999999999997</c:v>
                </c:pt>
                <c:pt idx="1693">
                  <c:v>6.7080000000000002</c:v>
                </c:pt>
                <c:pt idx="1694">
                  <c:v>6.7119999999999997</c:v>
                </c:pt>
                <c:pt idx="1695">
                  <c:v>6.7160000000000002</c:v>
                </c:pt>
                <c:pt idx="1696">
                  <c:v>6.72</c:v>
                </c:pt>
                <c:pt idx="1697">
                  <c:v>6.7239999999999984</c:v>
                </c:pt>
                <c:pt idx="1698">
                  <c:v>6.727999999999998</c:v>
                </c:pt>
                <c:pt idx="1699">
                  <c:v>6.7309999999999999</c:v>
                </c:pt>
                <c:pt idx="1700">
                  <c:v>6.7350000000000003</c:v>
                </c:pt>
                <c:pt idx="1701">
                  <c:v>6.7389999999999999</c:v>
                </c:pt>
                <c:pt idx="1702">
                  <c:v>6.7430000000000003</c:v>
                </c:pt>
                <c:pt idx="1703">
                  <c:v>6.7469999999999999</c:v>
                </c:pt>
                <c:pt idx="1704">
                  <c:v>6.7510000000000003</c:v>
                </c:pt>
                <c:pt idx="1705">
                  <c:v>6.7549999999999981</c:v>
                </c:pt>
                <c:pt idx="1706">
                  <c:v>6.7590000000000003</c:v>
                </c:pt>
                <c:pt idx="1707">
                  <c:v>6.7629999999999981</c:v>
                </c:pt>
                <c:pt idx="1708">
                  <c:v>6.7669999999999995</c:v>
                </c:pt>
                <c:pt idx="1709">
                  <c:v>6.7709999999999999</c:v>
                </c:pt>
                <c:pt idx="1710">
                  <c:v>6.774</c:v>
                </c:pt>
                <c:pt idx="1711">
                  <c:v>6.7779999999999996</c:v>
                </c:pt>
                <c:pt idx="1712">
                  <c:v>6.782</c:v>
                </c:pt>
                <c:pt idx="1713">
                  <c:v>6.7859999999999996</c:v>
                </c:pt>
                <c:pt idx="1714">
                  <c:v>6.79</c:v>
                </c:pt>
                <c:pt idx="1715">
                  <c:v>6.7939999999999996</c:v>
                </c:pt>
                <c:pt idx="1716">
                  <c:v>6.798</c:v>
                </c:pt>
                <c:pt idx="1717">
                  <c:v>6.8019999999999996</c:v>
                </c:pt>
                <c:pt idx="1718">
                  <c:v>6.806</c:v>
                </c:pt>
                <c:pt idx="1719">
                  <c:v>6.81</c:v>
                </c:pt>
                <c:pt idx="1720">
                  <c:v>6.8139999999999983</c:v>
                </c:pt>
                <c:pt idx="1721">
                  <c:v>6.8169999999999984</c:v>
                </c:pt>
                <c:pt idx="1722">
                  <c:v>6.820999999999998</c:v>
                </c:pt>
                <c:pt idx="1723">
                  <c:v>6.8249999999999975</c:v>
                </c:pt>
                <c:pt idx="1724">
                  <c:v>6.828999999999998</c:v>
                </c:pt>
                <c:pt idx="1725">
                  <c:v>6.8330000000000002</c:v>
                </c:pt>
                <c:pt idx="1726">
                  <c:v>6.8369999999999997</c:v>
                </c:pt>
                <c:pt idx="1727">
                  <c:v>6.8410000000000002</c:v>
                </c:pt>
                <c:pt idx="1728">
                  <c:v>6.844999999999998</c:v>
                </c:pt>
                <c:pt idx="1729">
                  <c:v>6.8490000000000002</c:v>
                </c:pt>
                <c:pt idx="1730">
                  <c:v>6.852999999999998</c:v>
                </c:pt>
                <c:pt idx="1731">
                  <c:v>6.8569999999999984</c:v>
                </c:pt>
                <c:pt idx="1732">
                  <c:v>6.8599999999999985</c:v>
                </c:pt>
                <c:pt idx="1733">
                  <c:v>6.8639999999999981</c:v>
                </c:pt>
                <c:pt idx="1734">
                  <c:v>6.8679999999999977</c:v>
                </c:pt>
                <c:pt idx="1735">
                  <c:v>6.8719999999999999</c:v>
                </c:pt>
                <c:pt idx="1736">
                  <c:v>6.8760000000000003</c:v>
                </c:pt>
                <c:pt idx="1737">
                  <c:v>6.88</c:v>
                </c:pt>
                <c:pt idx="1738">
                  <c:v>6.8839999999999995</c:v>
                </c:pt>
                <c:pt idx="1739">
                  <c:v>6.8879999999999981</c:v>
                </c:pt>
                <c:pt idx="1740">
                  <c:v>6.8919999999999995</c:v>
                </c:pt>
                <c:pt idx="1741">
                  <c:v>6.8959999999999981</c:v>
                </c:pt>
                <c:pt idx="1742">
                  <c:v>6.9</c:v>
                </c:pt>
                <c:pt idx="1743">
                  <c:v>6.9029999999999996</c:v>
                </c:pt>
                <c:pt idx="1744">
                  <c:v>6.907</c:v>
                </c:pt>
                <c:pt idx="1745">
                  <c:v>6.9109999999999996</c:v>
                </c:pt>
                <c:pt idx="1746">
                  <c:v>6.915</c:v>
                </c:pt>
                <c:pt idx="1747">
                  <c:v>6.9189999999999996</c:v>
                </c:pt>
                <c:pt idx="1748">
                  <c:v>6.923</c:v>
                </c:pt>
                <c:pt idx="1749">
                  <c:v>6.9269999999999996</c:v>
                </c:pt>
                <c:pt idx="1750">
                  <c:v>6.9310000000000018</c:v>
                </c:pt>
                <c:pt idx="1751">
                  <c:v>6.9349999999999996</c:v>
                </c:pt>
                <c:pt idx="1752">
                  <c:v>6.9390000000000018</c:v>
                </c:pt>
                <c:pt idx="1753">
                  <c:v>6.9420000000000002</c:v>
                </c:pt>
                <c:pt idx="1754">
                  <c:v>6.9459999999999997</c:v>
                </c:pt>
                <c:pt idx="1755">
                  <c:v>6.95</c:v>
                </c:pt>
                <c:pt idx="1756">
                  <c:v>6.9539999999999997</c:v>
                </c:pt>
                <c:pt idx="1757">
                  <c:v>6.9580000000000002</c:v>
                </c:pt>
                <c:pt idx="1758">
                  <c:v>6.9619999999999997</c:v>
                </c:pt>
                <c:pt idx="1759">
                  <c:v>6.9660000000000002</c:v>
                </c:pt>
                <c:pt idx="1760">
                  <c:v>6.9700000000000015</c:v>
                </c:pt>
                <c:pt idx="1761">
                  <c:v>6.9740000000000002</c:v>
                </c:pt>
                <c:pt idx="1762">
                  <c:v>6.9779999999999998</c:v>
                </c:pt>
                <c:pt idx="1763">
                  <c:v>6.9820000000000002</c:v>
                </c:pt>
                <c:pt idx="1764">
                  <c:v>6.9850000000000003</c:v>
                </c:pt>
                <c:pt idx="1765">
                  <c:v>6.9889999999999999</c:v>
                </c:pt>
                <c:pt idx="1766">
                  <c:v>6.9930000000000003</c:v>
                </c:pt>
                <c:pt idx="1767">
                  <c:v>6.9969999999999999</c:v>
                </c:pt>
                <c:pt idx="1768">
                  <c:v>7.0010000000000003</c:v>
                </c:pt>
                <c:pt idx="1769">
                  <c:v>7.0049999999999981</c:v>
                </c:pt>
                <c:pt idx="1770">
                  <c:v>7.0090000000000003</c:v>
                </c:pt>
                <c:pt idx="1771">
                  <c:v>7.0129999999999981</c:v>
                </c:pt>
                <c:pt idx="1772">
                  <c:v>7.0169999999999995</c:v>
                </c:pt>
                <c:pt idx="1773">
                  <c:v>7.0209999999999981</c:v>
                </c:pt>
                <c:pt idx="1774">
                  <c:v>7.0249999999999986</c:v>
                </c:pt>
                <c:pt idx="1775">
                  <c:v>7.0279999999999978</c:v>
                </c:pt>
                <c:pt idx="1776">
                  <c:v>7.032</c:v>
                </c:pt>
                <c:pt idx="1777">
                  <c:v>7.0359999999999996</c:v>
                </c:pt>
                <c:pt idx="1778">
                  <c:v>7.04</c:v>
                </c:pt>
                <c:pt idx="1779">
                  <c:v>7.0439999999999996</c:v>
                </c:pt>
                <c:pt idx="1780">
                  <c:v>7.048</c:v>
                </c:pt>
                <c:pt idx="1781">
                  <c:v>7.0519999999999996</c:v>
                </c:pt>
                <c:pt idx="1782">
                  <c:v>7.056</c:v>
                </c:pt>
                <c:pt idx="1783">
                  <c:v>7.06</c:v>
                </c:pt>
                <c:pt idx="1784">
                  <c:v>7.0639999999999983</c:v>
                </c:pt>
                <c:pt idx="1785">
                  <c:v>7.0679999999999978</c:v>
                </c:pt>
                <c:pt idx="1786">
                  <c:v>7.0709999999999997</c:v>
                </c:pt>
                <c:pt idx="1787">
                  <c:v>7.0750000000000002</c:v>
                </c:pt>
                <c:pt idx="1788">
                  <c:v>7.0789999999999997</c:v>
                </c:pt>
                <c:pt idx="1789">
                  <c:v>7.0830000000000002</c:v>
                </c:pt>
                <c:pt idx="1790">
                  <c:v>7.0869999999999997</c:v>
                </c:pt>
                <c:pt idx="1791">
                  <c:v>7.0910000000000002</c:v>
                </c:pt>
                <c:pt idx="1792">
                  <c:v>7.094999999999998</c:v>
                </c:pt>
                <c:pt idx="1793">
                  <c:v>7.0990000000000002</c:v>
                </c:pt>
                <c:pt idx="1794">
                  <c:v>7.102999999999998</c:v>
                </c:pt>
                <c:pt idx="1795">
                  <c:v>7.1069999999999984</c:v>
                </c:pt>
                <c:pt idx="1796">
                  <c:v>7.110999999999998</c:v>
                </c:pt>
                <c:pt idx="1797">
                  <c:v>7.1139999999999981</c:v>
                </c:pt>
                <c:pt idx="1798">
                  <c:v>7.1179999999999977</c:v>
                </c:pt>
                <c:pt idx="1799">
                  <c:v>7.1219999999999981</c:v>
                </c:pt>
                <c:pt idx="1800">
                  <c:v>7.1259999999999977</c:v>
                </c:pt>
                <c:pt idx="1801">
                  <c:v>7.13</c:v>
                </c:pt>
                <c:pt idx="1802">
                  <c:v>7.1339999999999995</c:v>
                </c:pt>
                <c:pt idx="1803">
                  <c:v>7.1379999999999981</c:v>
                </c:pt>
                <c:pt idx="1804">
                  <c:v>7.1419999999999995</c:v>
                </c:pt>
                <c:pt idx="1805">
                  <c:v>7.1459999999999981</c:v>
                </c:pt>
                <c:pt idx="1806">
                  <c:v>7.1499999999999995</c:v>
                </c:pt>
                <c:pt idx="1807">
                  <c:v>7.1539999999999981</c:v>
                </c:pt>
                <c:pt idx="1808">
                  <c:v>7.1569999999999983</c:v>
                </c:pt>
                <c:pt idx="1809">
                  <c:v>7.1609999999999978</c:v>
                </c:pt>
                <c:pt idx="1810">
                  <c:v>7.1649999999999974</c:v>
                </c:pt>
                <c:pt idx="1811">
                  <c:v>7.1689999999999978</c:v>
                </c:pt>
                <c:pt idx="1812">
                  <c:v>7.173</c:v>
                </c:pt>
                <c:pt idx="1813">
                  <c:v>7.1769999999999996</c:v>
                </c:pt>
                <c:pt idx="1814">
                  <c:v>7.181</c:v>
                </c:pt>
                <c:pt idx="1815">
                  <c:v>7.1849999999999978</c:v>
                </c:pt>
                <c:pt idx="1816">
                  <c:v>7.1890000000000001</c:v>
                </c:pt>
                <c:pt idx="1817">
                  <c:v>7.1929999999999978</c:v>
                </c:pt>
                <c:pt idx="1818">
                  <c:v>7.1969999999999983</c:v>
                </c:pt>
                <c:pt idx="1819">
                  <c:v>7.2</c:v>
                </c:pt>
                <c:pt idx="1820">
                  <c:v>7.2039999999999997</c:v>
                </c:pt>
                <c:pt idx="1821">
                  <c:v>7.2080000000000002</c:v>
                </c:pt>
                <c:pt idx="1822">
                  <c:v>7.2119999999999997</c:v>
                </c:pt>
                <c:pt idx="1823">
                  <c:v>7.2160000000000002</c:v>
                </c:pt>
                <c:pt idx="1824">
                  <c:v>7.22</c:v>
                </c:pt>
                <c:pt idx="1825">
                  <c:v>7.2239999999999984</c:v>
                </c:pt>
                <c:pt idx="1826">
                  <c:v>7.227999999999998</c:v>
                </c:pt>
                <c:pt idx="1827">
                  <c:v>7.2320000000000002</c:v>
                </c:pt>
                <c:pt idx="1828">
                  <c:v>7.2359999999999998</c:v>
                </c:pt>
                <c:pt idx="1829">
                  <c:v>7.24</c:v>
                </c:pt>
                <c:pt idx="1830">
                  <c:v>7.2430000000000003</c:v>
                </c:pt>
                <c:pt idx="1831">
                  <c:v>7.2469999999999999</c:v>
                </c:pt>
                <c:pt idx="1832">
                  <c:v>7.2510000000000003</c:v>
                </c:pt>
                <c:pt idx="1833">
                  <c:v>7.2549999999999981</c:v>
                </c:pt>
                <c:pt idx="1834">
                  <c:v>7.2590000000000003</c:v>
                </c:pt>
                <c:pt idx="1835">
                  <c:v>7.2629999999999981</c:v>
                </c:pt>
                <c:pt idx="1836">
                  <c:v>7.2669999999999995</c:v>
                </c:pt>
                <c:pt idx="1837">
                  <c:v>7.2709999999999999</c:v>
                </c:pt>
                <c:pt idx="1838">
                  <c:v>7.2750000000000004</c:v>
                </c:pt>
                <c:pt idx="1839">
                  <c:v>7.2789999999999999</c:v>
                </c:pt>
                <c:pt idx="1840">
                  <c:v>7.2830000000000004</c:v>
                </c:pt>
                <c:pt idx="1841">
                  <c:v>7.2859999999999996</c:v>
                </c:pt>
                <c:pt idx="1842">
                  <c:v>7.29</c:v>
                </c:pt>
                <c:pt idx="1843">
                  <c:v>7.2939999999999996</c:v>
                </c:pt>
                <c:pt idx="1844">
                  <c:v>7.298</c:v>
                </c:pt>
                <c:pt idx="1845">
                  <c:v>7.3019999999999996</c:v>
                </c:pt>
                <c:pt idx="1846">
                  <c:v>7.306</c:v>
                </c:pt>
                <c:pt idx="1847">
                  <c:v>7.31</c:v>
                </c:pt>
                <c:pt idx="1848">
                  <c:v>7.3139999999999983</c:v>
                </c:pt>
                <c:pt idx="1849">
                  <c:v>7.3179999999999978</c:v>
                </c:pt>
                <c:pt idx="1850">
                  <c:v>7.3219999999999983</c:v>
                </c:pt>
                <c:pt idx="1851">
                  <c:v>7.3259999999999978</c:v>
                </c:pt>
                <c:pt idx="1852">
                  <c:v>7.328999999999998</c:v>
                </c:pt>
                <c:pt idx="1853">
                  <c:v>7.3330000000000002</c:v>
                </c:pt>
                <c:pt idx="1854">
                  <c:v>7.3369999999999997</c:v>
                </c:pt>
                <c:pt idx="1855">
                  <c:v>7.3410000000000002</c:v>
                </c:pt>
                <c:pt idx="1856">
                  <c:v>7.344999999999998</c:v>
                </c:pt>
                <c:pt idx="1857">
                  <c:v>7.3490000000000002</c:v>
                </c:pt>
                <c:pt idx="1858">
                  <c:v>7.352999999999998</c:v>
                </c:pt>
                <c:pt idx="1859">
                  <c:v>7.3569999999999984</c:v>
                </c:pt>
                <c:pt idx="1860">
                  <c:v>7.360999999999998</c:v>
                </c:pt>
                <c:pt idx="1861">
                  <c:v>7.3649999999999975</c:v>
                </c:pt>
                <c:pt idx="1862">
                  <c:v>7.368999999999998</c:v>
                </c:pt>
                <c:pt idx="1863">
                  <c:v>7.3719999999999999</c:v>
                </c:pt>
                <c:pt idx="1864">
                  <c:v>7.3760000000000003</c:v>
                </c:pt>
                <c:pt idx="1865">
                  <c:v>7.38</c:v>
                </c:pt>
                <c:pt idx="1866">
                  <c:v>7.3839999999999995</c:v>
                </c:pt>
                <c:pt idx="1867">
                  <c:v>7.3879999999999981</c:v>
                </c:pt>
                <c:pt idx="1868">
                  <c:v>7.3919999999999995</c:v>
                </c:pt>
                <c:pt idx="1869">
                  <c:v>7.3959999999999981</c:v>
                </c:pt>
                <c:pt idx="1870">
                  <c:v>7.4</c:v>
                </c:pt>
                <c:pt idx="1871">
                  <c:v>7.4039999999999999</c:v>
                </c:pt>
                <c:pt idx="1872">
                  <c:v>7.4080000000000004</c:v>
                </c:pt>
                <c:pt idx="1873">
                  <c:v>7.4119999999999999</c:v>
                </c:pt>
                <c:pt idx="1874">
                  <c:v>7.415</c:v>
                </c:pt>
                <c:pt idx="1875">
                  <c:v>7.4189999999999996</c:v>
                </c:pt>
                <c:pt idx="1876">
                  <c:v>7.423</c:v>
                </c:pt>
                <c:pt idx="1877">
                  <c:v>7.4269999999999996</c:v>
                </c:pt>
                <c:pt idx="1878">
                  <c:v>7.4310000000000018</c:v>
                </c:pt>
                <c:pt idx="1879">
                  <c:v>7.4349999999999996</c:v>
                </c:pt>
                <c:pt idx="1880">
                  <c:v>7.4390000000000018</c:v>
                </c:pt>
                <c:pt idx="1881">
                  <c:v>7.4429999999999996</c:v>
                </c:pt>
                <c:pt idx="1882">
                  <c:v>7.4470000000000001</c:v>
                </c:pt>
                <c:pt idx="1883">
                  <c:v>7.4509999999999996</c:v>
                </c:pt>
                <c:pt idx="1884">
                  <c:v>7.4539999999999997</c:v>
                </c:pt>
                <c:pt idx="1885">
                  <c:v>7.4580000000000002</c:v>
                </c:pt>
                <c:pt idx="1886">
                  <c:v>7.4619999999999997</c:v>
                </c:pt>
                <c:pt idx="1887">
                  <c:v>7.4660000000000002</c:v>
                </c:pt>
                <c:pt idx="1888">
                  <c:v>7.4700000000000015</c:v>
                </c:pt>
                <c:pt idx="1889">
                  <c:v>7.4740000000000002</c:v>
                </c:pt>
                <c:pt idx="1890">
                  <c:v>7.4779999999999998</c:v>
                </c:pt>
                <c:pt idx="1891">
                  <c:v>7.4820000000000002</c:v>
                </c:pt>
                <c:pt idx="1892">
                  <c:v>7.4859999999999998</c:v>
                </c:pt>
                <c:pt idx="1893">
                  <c:v>7.49</c:v>
                </c:pt>
                <c:pt idx="1894">
                  <c:v>7.4939999999999998</c:v>
                </c:pt>
                <c:pt idx="1895">
                  <c:v>7.4969999999999999</c:v>
                </c:pt>
                <c:pt idx="1896">
                  <c:v>7.5010000000000003</c:v>
                </c:pt>
                <c:pt idx="1897">
                  <c:v>7.5049999999999981</c:v>
                </c:pt>
                <c:pt idx="1898">
                  <c:v>7.5090000000000003</c:v>
                </c:pt>
                <c:pt idx="1899">
                  <c:v>7.5129999999999981</c:v>
                </c:pt>
                <c:pt idx="1900">
                  <c:v>7.5169999999999995</c:v>
                </c:pt>
                <c:pt idx="1901">
                  <c:v>7.5209999999999981</c:v>
                </c:pt>
                <c:pt idx="1902">
                  <c:v>7.5249999999999986</c:v>
                </c:pt>
                <c:pt idx="1903">
                  <c:v>7.5289999999999981</c:v>
                </c:pt>
                <c:pt idx="1904">
                  <c:v>7.5330000000000004</c:v>
                </c:pt>
                <c:pt idx="1905">
                  <c:v>7.5369999999999999</c:v>
                </c:pt>
                <c:pt idx="1906">
                  <c:v>7.54</c:v>
                </c:pt>
                <c:pt idx="1907">
                  <c:v>7.5439999999999996</c:v>
                </c:pt>
                <c:pt idx="1908">
                  <c:v>7.548</c:v>
                </c:pt>
                <c:pt idx="1909">
                  <c:v>7.5519999999999996</c:v>
                </c:pt>
                <c:pt idx="1910">
                  <c:v>7.556</c:v>
                </c:pt>
                <c:pt idx="1911">
                  <c:v>7.56</c:v>
                </c:pt>
                <c:pt idx="1912">
                  <c:v>7.5639999999999983</c:v>
                </c:pt>
                <c:pt idx="1913">
                  <c:v>7.5679999999999978</c:v>
                </c:pt>
                <c:pt idx="1914">
                  <c:v>7.5720000000000001</c:v>
                </c:pt>
                <c:pt idx="1915">
                  <c:v>7.5759999999999996</c:v>
                </c:pt>
                <c:pt idx="1916">
                  <c:v>7.58</c:v>
                </c:pt>
                <c:pt idx="1917">
                  <c:v>7.5830000000000002</c:v>
                </c:pt>
                <c:pt idx="1918">
                  <c:v>7.5869999999999997</c:v>
                </c:pt>
                <c:pt idx="1919">
                  <c:v>7.5910000000000002</c:v>
                </c:pt>
                <c:pt idx="1920">
                  <c:v>7.594999999999998</c:v>
                </c:pt>
                <c:pt idx="1921">
                  <c:v>7.5990000000000002</c:v>
                </c:pt>
                <c:pt idx="1922">
                  <c:v>7.602999999999998</c:v>
                </c:pt>
                <c:pt idx="1923">
                  <c:v>7.6069999999999984</c:v>
                </c:pt>
                <c:pt idx="1924">
                  <c:v>7.610999999999998</c:v>
                </c:pt>
                <c:pt idx="1925">
                  <c:v>7.6149999999999975</c:v>
                </c:pt>
                <c:pt idx="1926">
                  <c:v>7.618999999999998</c:v>
                </c:pt>
                <c:pt idx="1927">
                  <c:v>7.6229999999999976</c:v>
                </c:pt>
                <c:pt idx="1928">
                  <c:v>7.6259999999999977</c:v>
                </c:pt>
                <c:pt idx="1929">
                  <c:v>7.63</c:v>
                </c:pt>
                <c:pt idx="1930">
                  <c:v>7.6339999999999995</c:v>
                </c:pt>
                <c:pt idx="1931">
                  <c:v>7.6379999999999981</c:v>
                </c:pt>
                <c:pt idx="1932">
                  <c:v>7.6419999999999995</c:v>
                </c:pt>
                <c:pt idx="1933">
                  <c:v>7.6459999999999981</c:v>
                </c:pt>
                <c:pt idx="1934">
                  <c:v>7.6499999999999995</c:v>
                </c:pt>
                <c:pt idx="1935">
                  <c:v>7.6539999999999981</c:v>
                </c:pt>
                <c:pt idx="1936">
                  <c:v>7.6579999999999986</c:v>
                </c:pt>
                <c:pt idx="1937">
                  <c:v>7.6619999999999981</c:v>
                </c:pt>
                <c:pt idx="1938">
                  <c:v>7.6659999999999986</c:v>
                </c:pt>
                <c:pt idx="1939">
                  <c:v>7.6689999999999978</c:v>
                </c:pt>
                <c:pt idx="1940">
                  <c:v>7.673</c:v>
                </c:pt>
                <c:pt idx="1941">
                  <c:v>7.6769999999999996</c:v>
                </c:pt>
                <c:pt idx="1942">
                  <c:v>7.681</c:v>
                </c:pt>
                <c:pt idx="1943">
                  <c:v>7.6849999999999978</c:v>
                </c:pt>
                <c:pt idx="1944">
                  <c:v>7.6890000000000001</c:v>
                </c:pt>
                <c:pt idx="1945">
                  <c:v>7.6929999999999978</c:v>
                </c:pt>
                <c:pt idx="1946">
                  <c:v>7.6969999999999983</c:v>
                </c:pt>
                <c:pt idx="1947">
                  <c:v>7.7009999999999996</c:v>
                </c:pt>
                <c:pt idx="1948">
                  <c:v>7.7050000000000001</c:v>
                </c:pt>
                <c:pt idx="1949">
                  <c:v>7.7089999999999996</c:v>
                </c:pt>
                <c:pt idx="1950">
                  <c:v>7.7119999999999997</c:v>
                </c:pt>
                <c:pt idx="1951">
                  <c:v>7.7160000000000002</c:v>
                </c:pt>
                <c:pt idx="1952">
                  <c:v>7.72</c:v>
                </c:pt>
                <c:pt idx="1953">
                  <c:v>7.7239999999999984</c:v>
                </c:pt>
                <c:pt idx="1954">
                  <c:v>7.727999999999998</c:v>
                </c:pt>
                <c:pt idx="1955">
                  <c:v>7.7320000000000002</c:v>
                </c:pt>
                <c:pt idx="1956">
                  <c:v>7.7359999999999998</c:v>
                </c:pt>
                <c:pt idx="1957">
                  <c:v>7.74</c:v>
                </c:pt>
                <c:pt idx="1958">
                  <c:v>7.7439999999999998</c:v>
                </c:pt>
                <c:pt idx="1959">
                  <c:v>7.7480000000000002</c:v>
                </c:pt>
                <c:pt idx="1960">
                  <c:v>7.7519999999999998</c:v>
                </c:pt>
                <c:pt idx="1961">
                  <c:v>7.7549999999999981</c:v>
                </c:pt>
                <c:pt idx="1962">
                  <c:v>7.7590000000000003</c:v>
                </c:pt>
                <c:pt idx="1963">
                  <c:v>7.7629999999999981</c:v>
                </c:pt>
                <c:pt idx="1964">
                  <c:v>7.7669999999999995</c:v>
                </c:pt>
                <c:pt idx="1965">
                  <c:v>7.7709999999999999</c:v>
                </c:pt>
                <c:pt idx="1966">
                  <c:v>7.7750000000000004</c:v>
                </c:pt>
                <c:pt idx="1967">
                  <c:v>7.7789999999999999</c:v>
                </c:pt>
                <c:pt idx="1968">
                  <c:v>7.7830000000000004</c:v>
                </c:pt>
                <c:pt idx="1969">
                  <c:v>7.7869999999999999</c:v>
                </c:pt>
                <c:pt idx="1970">
                  <c:v>7.7910000000000004</c:v>
                </c:pt>
                <c:pt idx="1971">
                  <c:v>7.7949999999999982</c:v>
                </c:pt>
                <c:pt idx="1972">
                  <c:v>7.798</c:v>
                </c:pt>
                <c:pt idx="1973">
                  <c:v>7.8019999999999996</c:v>
                </c:pt>
                <c:pt idx="1974">
                  <c:v>7.806</c:v>
                </c:pt>
                <c:pt idx="1975">
                  <c:v>7.81</c:v>
                </c:pt>
                <c:pt idx="1976">
                  <c:v>7.8139999999999983</c:v>
                </c:pt>
                <c:pt idx="1977">
                  <c:v>7.8179999999999978</c:v>
                </c:pt>
                <c:pt idx="1978">
                  <c:v>7.8219999999999983</c:v>
                </c:pt>
                <c:pt idx="1979">
                  <c:v>7.8259999999999978</c:v>
                </c:pt>
                <c:pt idx="1980">
                  <c:v>7.83</c:v>
                </c:pt>
                <c:pt idx="1981">
                  <c:v>7.8339999999999996</c:v>
                </c:pt>
                <c:pt idx="1982">
                  <c:v>7.8380000000000001</c:v>
                </c:pt>
                <c:pt idx="1983">
                  <c:v>7.8410000000000002</c:v>
                </c:pt>
                <c:pt idx="1984">
                  <c:v>7.844999999999998</c:v>
                </c:pt>
                <c:pt idx="1985">
                  <c:v>7.8490000000000002</c:v>
                </c:pt>
                <c:pt idx="1986">
                  <c:v>7.852999999999998</c:v>
                </c:pt>
                <c:pt idx="1987">
                  <c:v>7.8569999999999984</c:v>
                </c:pt>
                <c:pt idx="1988">
                  <c:v>7.860999999999998</c:v>
                </c:pt>
                <c:pt idx="1989">
                  <c:v>7.8649999999999975</c:v>
                </c:pt>
                <c:pt idx="1990">
                  <c:v>7.868999999999998</c:v>
                </c:pt>
                <c:pt idx="1991">
                  <c:v>7.8730000000000002</c:v>
                </c:pt>
                <c:pt idx="1992">
                  <c:v>7.8769999999999998</c:v>
                </c:pt>
                <c:pt idx="1993">
                  <c:v>7.8810000000000002</c:v>
                </c:pt>
                <c:pt idx="1994">
                  <c:v>7.8839999999999995</c:v>
                </c:pt>
                <c:pt idx="1995">
                  <c:v>7.8879999999999981</c:v>
                </c:pt>
                <c:pt idx="1996">
                  <c:v>7.8919999999999995</c:v>
                </c:pt>
                <c:pt idx="1997">
                  <c:v>7.8959999999999981</c:v>
                </c:pt>
                <c:pt idx="1998">
                  <c:v>7.9</c:v>
                </c:pt>
                <c:pt idx="1999">
                  <c:v>7.9039999999999999</c:v>
                </c:pt>
                <c:pt idx="2000">
                  <c:v>7.9080000000000004</c:v>
                </c:pt>
                <c:pt idx="2001">
                  <c:v>7.9119999999999999</c:v>
                </c:pt>
                <c:pt idx="2002">
                  <c:v>7.9160000000000004</c:v>
                </c:pt>
                <c:pt idx="2003">
                  <c:v>7.92</c:v>
                </c:pt>
                <c:pt idx="2004">
                  <c:v>7.9239999999999995</c:v>
                </c:pt>
                <c:pt idx="2005">
                  <c:v>7.9269999999999996</c:v>
                </c:pt>
                <c:pt idx="2006">
                  <c:v>7.9310000000000018</c:v>
                </c:pt>
                <c:pt idx="2007">
                  <c:v>7.9349999999999996</c:v>
                </c:pt>
                <c:pt idx="2008">
                  <c:v>7.9390000000000018</c:v>
                </c:pt>
                <c:pt idx="2009">
                  <c:v>7.9429999999999996</c:v>
                </c:pt>
                <c:pt idx="2010">
                  <c:v>7.9470000000000001</c:v>
                </c:pt>
                <c:pt idx="2011">
                  <c:v>7.9509999999999996</c:v>
                </c:pt>
                <c:pt idx="2012">
                  <c:v>7.9550000000000001</c:v>
                </c:pt>
                <c:pt idx="2013">
                  <c:v>7.9589999999999996</c:v>
                </c:pt>
                <c:pt idx="2014">
                  <c:v>7.9630000000000001</c:v>
                </c:pt>
                <c:pt idx="2015">
                  <c:v>7.9660000000000002</c:v>
                </c:pt>
                <c:pt idx="2016">
                  <c:v>7.9700000000000015</c:v>
                </c:pt>
                <c:pt idx="2017">
                  <c:v>7.9740000000000002</c:v>
                </c:pt>
                <c:pt idx="2018">
                  <c:v>7.9779999999999998</c:v>
                </c:pt>
                <c:pt idx="2019">
                  <c:v>7.9820000000000002</c:v>
                </c:pt>
                <c:pt idx="2020">
                  <c:v>7.9859999999999998</c:v>
                </c:pt>
                <c:pt idx="2021">
                  <c:v>7.99</c:v>
                </c:pt>
                <c:pt idx="2022">
                  <c:v>7.9939999999999998</c:v>
                </c:pt>
                <c:pt idx="2023">
                  <c:v>7.9980000000000002</c:v>
                </c:pt>
                <c:pt idx="2024">
                  <c:v>8.0020000000000007</c:v>
                </c:pt>
                <c:pt idx="2025">
                  <c:v>8.0060000000000002</c:v>
                </c:pt>
                <c:pt idx="2026">
                  <c:v>8.0090000000000003</c:v>
                </c:pt>
                <c:pt idx="2027">
                  <c:v>8.0130000000000035</c:v>
                </c:pt>
                <c:pt idx="2028">
                  <c:v>8.0170000000000012</c:v>
                </c:pt>
                <c:pt idx="2029">
                  <c:v>8.0210000000000008</c:v>
                </c:pt>
                <c:pt idx="2030">
                  <c:v>8.0250000000000004</c:v>
                </c:pt>
                <c:pt idx="2031">
                  <c:v>8.0290000000000017</c:v>
                </c:pt>
                <c:pt idx="2032">
                  <c:v>8.0330000000000013</c:v>
                </c:pt>
                <c:pt idx="2033">
                  <c:v>8.0370000000000008</c:v>
                </c:pt>
                <c:pt idx="2034">
                  <c:v>8.0410000000000004</c:v>
                </c:pt>
                <c:pt idx="2035">
                  <c:v>8.0450000000000017</c:v>
                </c:pt>
                <c:pt idx="2036">
                  <c:v>8.0489999999999995</c:v>
                </c:pt>
                <c:pt idx="2037">
                  <c:v>8.0520000000000032</c:v>
                </c:pt>
                <c:pt idx="2038">
                  <c:v>8.0560000000000027</c:v>
                </c:pt>
                <c:pt idx="2039">
                  <c:v>8.06</c:v>
                </c:pt>
                <c:pt idx="2040">
                  <c:v>8.0640000000000001</c:v>
                </c:pt>
                <c:pt idx="2041">
                  <c:v>8.0680000000000014</c:v>
                </c:pt>
                <c:pt idx="2042">
                  <c:v>8.0720000000000027</c:v>
                </c:pt>
                <c:pt idx="2043">
                  <c:v>8.0760000000000005</c:v>
                </c:pt>
                <c:pt idx="2044">
                  <c:v>8.08</c:v>
                </c:pt>
                <c:pt idx="2045">
                  <c:v>8.0840000000000014</c:v>
                </c:pt>
                <c:pt idx="2046">
                  <c:v>8.088000000000001</c:v>
                </c:pt>
                <c:pt idx="2047">
                  <c:v>8.0920000000000005</c:v>
                </c:pt>
                <c:pt idx="2048">
                  <c:v>8.0950000000000006</c:v>
                </c:pt>
                <c:pt idx="2049">
                  <c:v>8.0990000000000002</c:v>
                </c:pt>
                <c:pt idx="2050">
                  <c:v>8.1030000000000015</c:v>
                </c:pt>
                <c:pt idx="2051">
                  <c:v>8.1070000000000011</c:v>
                </c:pt>
                <c:pt idx="2052">
                  <c:v>8.1110000000000024</c:v>
                </c:pt>
                <c:pt idx="2053">
                  <c:v>8.1150000000000002</c:v>
                </c:pt>
                <c:pt idx="2054">
                  <c:v>8.1189999999999998</c:v>
                </c:pt>
                <c:pt idx="2055">
                  <c:v>8.1230000000000011</c:v>
                </c:pt>
                <c:pt idx="2056">
                  <c:v>8.1270000000000024</c:v>
                </c:pt>
                <c:pt idx="2057">
                  <c:v>8.1310000000000002</c:v>
                </c:pt>
                <c:pt idx="2058">
                  <c:v>8.1349999999999998</c:v>
                </c:pt>
                <c:pt idx="2059">
                  <c:v>8.1379999999999999</c:v>
                </c:pt>
                <c:pt idx="2060">
                  <c:v>8.1419999999999995</c:v>
                </c:pt>
                <c:pt idx="2061">
                  <c:v>8.1460000000000008</c:v>
                </c:pt>
                <c:pt idx="2062">
                  <c:v>8.15</c:v>
                </c:pt>
                <c:pt idx="2063">
                  <c:v>8.1540000000000035</c:v>
                </c:pt>
                <c:pt idx="2064">
                  <c:v>8.1580000000000013</c:v>
                </c:pt>
                <c:pt idx="2065">
                  <c:v>8.1620000000000008</c:v>
                </c:pt>
                <c:pt idx="2066">
                  <c:v>8.1660000000000004</c:v>
                </c:pt>
                <c:pt idx="2067">
                  <c:v>8.17</c:v>
                </c:pt>
                <c:pt idx="2068">
                  <c:v>8.1740000000000013</c:v>
                </c:pt>
                <c:pt idx="2069">
                  <c:v>8.1780000000000008</c:v>
                </c:pt>
                <c:pt idx="2070">
                  <c:v>8.1810000000000009</c:v>
                </c:pt>
                <c:pt idx="2071">
                  <c:v>8.1850000000000005</c:v>
                </c:pt>
                <c:pt idx="2072">
                  <c:v>8.1890000000000001</c:v>
                </c:pt>
                <c:pt idx="2073">
                  <c:v>8.1930000000000014</c:v>
                </c:pt>
                <c:pt idx="2074">
                  <c:v>8.197000000000001</c:v>
                </c:pt>
                <c:pt idx="2075">
                  <c:v>8.2010000000000005</c:v>
                </c:pt>
                <c:pt idx="2076">
                  <c:v>8.2050000000000001</c:v>
                </c:pt>
                <c:pt idx="2077">
                  <c:v>8.2089999999999996</c:v>
                </c:pt>
                <c:pt idx="2078">
                  <c:v>8.213000000000001</c:v>
                </c:pt>
                <c:pt idx="2079">
                  <c:v>8.2170000000000005</c:v>
                </c:pt>
                <c:pt idx="2080">
                  <c:v>8.2210000000000001</c:v>
                </c:pt>
                <c:pt idx="2081">
                  <c:v>8.2240000000000002</c:v>
                </c:pt>
                <c:pt idx="2082">
                  <c:v>8.2279999999999998</c:v>
                </c:pt>
                <c:pt idx="2083">
                  <c:v>8.2319999999999993</c:v>
                </c:pt>
                <c:pt idx="2084">
                  <c:v>8.2360000000000024</c:v>
                </c:pt>
                <c:pt idx="2085">
                  <c:v>8.24</c:v>
                </c:pt>
                <c:pt idx="2086">
                  <c:v>8.2439999999999998</c:v>
                </c:pt>
                <c:pt idx="2087">
                  <c:v>8.2479999999999993</c:v>
                </c:pt>
                <c:pt idx="2088">
                  <c:v>8.2520000000000007</c:v>
                </c:pt>
                <c:pt idx="2089">
                  <c:v>8.2560000000000002</c:v>
                </c:pt>
                <c:pt idx="2090">
                  <c:v>8.26</c:v>
                </c:pt>
                <c:pt idx="2091">
                  <c:v>8.2640000000000011</c:v>
                </c:pt>
                <c:pt idx="2092">
                  <c:v>8.2670000000000012</c:v>
                </c:pt>
                <c:pt idx="2093">
                  <c:v>8.2710000000000008</c:v>
                </c:pt>
                <c:pt idx="2094">
                  <c:v>8.2750000000000004</c:v>
                </c:pt>
                <c:pt idx="2095">
                  <c:v>8.2790000000000017</c:v>
                </c:pt>
                <c:pt idx="2096">
                  <c:v>8.2830000000000013</c:v>
                </c:pt>
                <c:pt idx="2097">
                  <c:v>8.2870000000000008</c:v>
                </c:pt>
                <c:pt idx="2098">
                  <c:v>8.2910000000000004</c:v>
                </c:pt>
                <c:pt idx="2099">
                  <c:v>8.2950000000000017</c:v>
                </c:pt>
                <c:pt idx="2100">
                  <c:v>8.2989999999999995</c:v>
                </c:pt>
                <c:pt idx="2101">
                  <c:v>8.3030000000000008</c:v>
                </c:pt>
                <c:pt idx="2102">
                  <c:v>8.3070000000000004</c:v>
                </c:pt>
                <c:pt idx="2103">
                  <c:v>8.31</c:v>
                </c:pt>
                <c:pt idx="2104">
                  <c:v>8.3140000000000001</c:v>
                </c:pt>
                <c:pt idx="2105">
                  <c:v>8.3180000000000014</c:v>
                </c:pt>
                <c:pt idx="2106">
                  <c:v>8.3220000000000027</c:v>
                </c:pt>
                <c:pt idx="2107">
                  <c:v>8.3260000000000005</c:v>
                </c:pt>
                <c:pt idx="2108">
                  <c:v>8.33</c:v>
                </c:pt>
                <c:pt idx="2109">
                  <c:v>8.3340000000000014</c:v>
                </c:pt>
                <c:pt idx="2110">
                  <c:v>8.338000000000001</c:v>
                </c:pt>
                <c:pt idx="2111">
                  <c:v>8.3420000000000005</c:v>
                </c:pt>
                <c:pt idx="2112">
                  <c:v>8.3460000000000001</c:v>
                </c:pt>
                <c:pt idx="2113">
                  <c:v>8.3500000000000032</c:v>
                </c:pt>
                <c:pt idx="2114">
                  <c:v>8.3530000000000051</c:v>
                </c:pt>
                <c:pt idx="2115">
                  <c:v>8.3570000000000046</c:v>
                </c:pt>
                <c:pt idx="2116">
                  <c:v>8.3610000000000007</c:v>
                </c:pt>
                <c:pt idx="2117">
                  <c:v>8.3650000000000038</c:v>
                </c:pt>
                <c:pt idx="2118">
                  <c:v>8.3690000000000033</c:v>
                </c:pt>
                <c:pt idx="2119">
                  <c:v>8.3730000000000047</c:v>
                </c:pt>
                <c:pt idx="2120">
                  <c:v>8.3770000000000007</c:v>
                </c:pt>
                <c:pt idx="2121">
                  <c:v>8.3810000000000002</c:v>
                </c:pt>
                <c:pt idx="2122">
                  <c:v>8.3850000000000033</c:v>
                </c:pt>
                <c:pt idx="2123">
                  <c:v>8.3890000000000029</c:v>
                </c:pt>
                <c:pt idx="2124">
                  <c:v>8.3930000000000007</c:v>
                </c:pt>
                <c:pt idx="2125">
                  <c:v>8.3960000000000008</c:v>
                </c:pt>
                <c:pt idx="2126">
                  <c:v>8.4</c:v>
                </c:pt>
                <c:pt idx="2127">
                  <c:v>8.4040000000000035</c:v>
                </c:pt>
                <c:pt idx="2128">
                  <c:v>8.4080000000000013</c:v>
                </c:pt>
                <c:pt idx="2129">
                  <c:v>8.4120000000000008</c:v>
                </c:pt>
                <c:pt idx="2130">
                  <c:v>8.4160000000000004</c:v>
                </c:pt>
                <c:pt idx="2131">
                  <c:v>8.42</c:v>
                </c:pt>
                <c:pt idx="2132">
                  <c:v>8.4240000000000013</c:v>
                </c:pt>
                <c:pt idx="2133">
                  <c:v>8.4280000000000008</c:v>
                </c:pt>
                <c:pt idx="2134">
                  <c:v>8.4320000000000004</c:v>
                </c:pt>
                <c:pt idx="2135">
                  <c:v>8.4350000000000005</c:v>
                </c:pt>
                <c:pt idx="2136">
                  <c:v>8.4390000000000001</c:v>
                </c:pt>
                <c:pt idx="2137">
                  <c:v>8.4430000000000014</c:v>
                </c:pt>
                <c:pt idx="2138">
                  <c:v>8.447000000000001</c:v>
                </c:pt>
                <c:pt idx="2139">
                  <c:v>8.4510000000000005</c:v>
                </c:pt>
                <c:pt idx="2140">
                  <c:v>8.4550000000000036</c:v>
                </c:pt>
                <c:pt idx="2141">
                  <c:v>8.4590000000000032</c:v>
                </c:pt>
                <c:pt idx="2142">
                  <c:v>8.4630000000000027</c:v>
                </c:pt>
                <c:pt idx="2143">
                  <c:v>8.4670000000000005</c:v>
                </c:pt>
                <c:pt idx="2144">
                  <c:v>8.4710000000000001</c:v>
                </c:pt>
                <c:pt idx="2145">
                  <c:v>8.4750000000000032</c:v>
                </c:pt>
                <c:pt idx="2146">
                  <c:v>8.4780000000000015</c:v>
                </c:pt>
                <c:pt idx="2147">
                  <c:v>8.4820000000000029</c:v>
                </c:pt>
                <c:pt idx="2148">
                  <c:v>8.4860000000000007</c:v>
                </c:pt>
                <c:pt idx="2149">
                  <c:v>8.49</c:v>
                </c:pt>
                <c:pt idx="2150">
                  <c:v>8.4940000000000015</c:v>
                </c:pt>
                <c:pt idx="2151">
                  <c:v>8.4980000000000011</c:v>
                </c:pt>
                <c:pt idx="2152">
                  <c:v>8.5020000000000007</c:v>
                </c:pt>
                <c:pt idx="2153">
                  <c:v>8.5060000000000002</c:v>
                </c:pt>
                <c:pt idx="2154">
                  <c:v>8.51</c:v>
                </c:pt>
                <c:pt idx="2155">
                  <c:v>8.5140000000000011</c:v>
                </c:pt>
                <c:pt idx="2156">
                  <c:v>8.5180000000000025</c:v>
                </c:pt>
                <c:pt idx="2157">
                  <c:v>8.5210000000000008</c:v>
                </c:pt>
                <c:pt idx="2158">
                  <c:v>8.5250000000000004</c:v>
                </c:pt>
                <c:pt idx="2159">
                  <c:v>8.5290000000000017</c:v>
                </c:pt>
                <c:pt idx="2160">
                  <c:v>8.5330000000000013</c:v>
                </c:pt>
                <c:pt idx="2161">
                  <c:v>8.5370000000000008</c:v>
                </c:pt>
                <c:pt idx="2162">
                  <c:v>8.5410000000000004</c:v>
                </c:pt>
                <c:pt idx="2163">
                  <c:v>8.5450000000000017</c:v>
                </c:pt>
                <c:pt idx="2164">
                  <c:v>8.5489999999999995</c:v>
                </c:pt>
                <c:pt idx="2165">
                  <c:v>8.5530000000000008</c:v>
                </c:pt>
                <c:pt idx="2166">
                  <c:v>8.5570000000000004</c:v>
                </c:pt>
                <c:pt idx="2167">
                  <c:v>8.5610000000000035</c:v>
                </c:pt>
                <c:pt idx="2168">
                  <c:v>8.5640000000000001</c:v>
                </c:pt>
                <c:pt idx="2169">
                  <c:v>8.5680000000000014</c:v>
                </c:pt>
                <c:pt idx="2170">
                  <c:v>8.5720000000000027</c:v>
                </c:pt>
                <c:pt idx="2171">
                  <c:v>8.5760000000000005</c:v>
                </c:pt>
                <c:pt idx="2172">
                  <c:v>8.58</c:v>
                </c:pt>
                <c:pt idx="2173">
                  <c:v>8.5840000000000014</c:v>
                </c:pt>
                <c:pt idx="2174">
                  <c:v>8.588000000000001</c:v>
                </c:pt>
                <c:pt idx="2175">
                  <c:v>8.5920000000000005</c:v>
                </c:pt>
                <c:pt idx="2176">
                  <c:v>8.5960000000000001</c:v>
                </c:pt>
                <c:pt idx="2177">
                  <c:v>8.6</c:v>
                </c:pt>
                <c:pt idx="2178">
                  <c:v>8.604000000000001</c:v>
                </c:pt>
                <c:pt idx="2179">
                  <c:v>8.6070000000000011</c:v>
                </c:pt>
                <c:pt idx="2180">
                  <c:v>8.6110000000000024</c:v>
                </c:pt>
                <c:pt idx="2181">
                  <c:v>8.6150000000000002</c:v>
                </c:pt>
                <c:pt idx="2182">
                  <c:v>8.6189999999999998</c:v>
                </c:pt>
                <c:pt idx="2183">
                  <c:v>8.6230000000000011</c:v>
                </c:pt>
                <c:pt idx="2184">
                  <c:v>8.6270000000000024</c:v>
                </c:pt>
                <c:pt idx="2185">
                  <c:v>8.6310000000000002</c:v>
                </c:pt>
                <c:pt idx="2186">
                  <c:v>8.6349999999999998</c:v>
                </c:pt>
                <c:pt idx="2187">
                  <c:v>8.6389999999999993</c:v>
                </c:pt>
                <c:pt idx="2188">
                  <c:v>8.6430000000000025</c:v>
                </c:pt>
                <c:pt idx="2189">
                  <c:v>8.6470000000000002</c:v>
                </c:pt>
                <c:pt idx="2190">
                  <c:v>8.65</c:v>
                </c:pt>
                <c:pt idx="2191">
                  <c:v>8.6540000000000035</c:v>
                </c:pt>
                <c:pt idx="2192">
                  <c:v>8.6580000000000013</c:v>
                </c:pt>
                <c:pt idx="2193">
                  <c:v>8.6620000000000008</c:v>
                </c:pt>
                <c:pt idx="2194">
                  <c:v>8.6660000000000004</c:v>
                </c:pt>
                <c:pt idx="2195">
                  <c:v>8.67</c:v>
                </c:pt>
                <c:pt idx="2196">
                  <c:v>8.6740000000000013</c:v>
                </c:pt>
                <c:pt idx="2197">
                  <c:v>8.6780000000000008</c:v>
                </c:pt>
                <c:pt idx="2198">
                  <c:v>8.6820000000000004</c:v>
                </c:pt>
                <c:pt idx="2199">
                  <c:v>8.6860000000000035</c:v>
                </c:pt>
                <c:pt idx="2200">
                  <c:v>8.69</c:v>
                </c:pt>
                <c:pt idx="2201">
                  <c:v>8.6930000000000014</c:v>
                </c:pt>
                <c:pt idx="2202">
                  <c:v>8.697000000000001</c:v>
                </c:pt>
                <c:pt idx="2203">
                  <c:v>8.7010000000000005</c:v>
                </c:pt>
                <c:pt idx="2204">
                  <c:v>8.7050000000000001</c:v>
                </c:pt>
                <c:pt idx="2205">
                  <c:v>8.7089999999999996</c:v>
                </c:pt>
                <c:pt idx="2206">
                  <c:v>8.713000000000001</c:v>
                </c:pt>
                <c:pt idx="2207">
                  <c:v>8.7170000000000005</c:v>
                </c:pt>
                <c:pt idx="2208">
                  <c:v>8.7210000000000001</c:v>
                </c:pt>
                <c:pt idx="2209">
                  <c:v>8.7249999999999996</c:v>
                </c:pt>
                <c:pt idx="2210">
                  <c:v>8.7289999999999992</c:v>
                </c:pt>
                <c:pt idx="2211">
                  <c:v>8.7330000000000005</c:v>
                </c:pt>
                <c:pt idx="2212">
                  <c:v>8.7360000000000024</c:v>
                </c:pt>
                <c:pt idx="2213">
                  <c:v>8.74</c:v>
                </c:pt>
                <c:pt idx="2214">
                  <c:v>8.7439999999999998</c:v>
                </c:pt>
                <c:pt idx="2215">
                  <c:v>8.7479999999999993</c:v>
                </c:pt>
                <c:pt idx="2216">
                  <c:v>8.7520000000000007</c:v>
                </c:pt>
                <c:pt idx="2217">
                  <c:v>8.7560000000000002</c:v>
                </c:pt>
                <c:pt idx="2218">
                  <c:v>8.76</c:v>
                </c:pt>
                <c:pt idx="2219">
                  <c:v>8.7640000000000011</c:v>
                </c:pt>
                <c:pt idx="2220">
                  <c:v>8.7680000000000025</c:v>
                </c:pt>
                <c:pt idx="2221">
                  <c:v>8.7720000000000002</c:v>
                </c:pt>
                <c:pt idx="2222">
                  <c:v>8.7760000000000016</c:v>
                </c:pt>
                <c:pt idx="2223">
                  <c:v>8.7790000000000017</c:v>
                </c:pt>
                <c:pt idx="2224">
                  <c:v>8.7830000000000013</c:v>
                </c:pt>
                <c:pt idx="2225">
                  <c:v>8.7870000000000008</c:v>
                </c:pt>
                <c:pt idx="2226">
                  <c:v>8.7910000000000004</c:v>
                </c:pt>
                <c:pt idx="2227">
                  <c:v>8.7950000000000017</c:v>
                </c:pt>
                <c:pt idx="2228">
                  <c:v>8.7989999999999995</c:v>
                </c:pt>
                <c:pt idx="2229">
                  <c:v>8.8030000000000008</c:v>
                </c:pt>
                <c:pt idx="2230">
                  <c:v>8.8070000000000004</c:v>
                </c:pt>
                <c:pt idx="2231">
                  <c:v>8.8110000000000035</c:v>
                </c:pt>
                <c:pt idx="2232">
                  <c:v>8.8150000000000031</c:v>
                </c:pt>
                <c:pt idx="2233">
                  <c:v>8.8190000000000008</c:v>
                </c:pt>
                <c:pt idx="2234">
                  <c:v>8.8220000000000027</c:v>
                </c:pt>
                <c:pt idx="2235">
                  <c:v>8.8260000000000005</c:v>
                </c:pt>
                <c:pt idx="2236">
                  <c:v>8.83</c:v>
                </c:pt>
                <c:pt idx="2237">
                  <c:v>8.8340000000000014</c:v>
                </c:pt>
                <c:pt idx="2238">
                  <c:v>8.838000000000001</c:v>
                </c:pt>
                <c:pt idx="2239">
                  <c:v>8.8420000000000005</c:v>
                </c:pt>
                <c:pt idx="2240">
                  <c:v>8.8460000000000001</c:v>
                </c:pt>
                <c:pt idx="2241">
                  <c:v>8.8500000000000032</c:v>
                </c:pt>
                <c:pt idx="2242">
                  <c:v>8.8540000000000028</c:v>
                </c:pt>
                <c:pt idx="2243">
                  <c:v>8.8580000000000005</c:v>
                </c:pt>
                <c:pt idx="2244">
                  <c:v>8.8620000000000054</c:v>
                </c:pt>
                <c:pt idx="2245">
                  <c:v>8.8650000000000038</c:v>
                </c:pt>
                <c:pt idx="2246">
                  <c:v>8.8690000000000033</c:v>
                </c:pt>
                <c:pt idx="2247">
                  <c:v>8.8730000000000047</c:v>
                </c:pt>
                <c:pt idx="2248">
                  <c:v>8.8770000000000007</c:v>
                </c:pt>
                <c:pt idx="2249">
                  <c:v>8.8810000000000002</c:v>
                </c:pt>
                <c:pt idx="2250">
                  <c:v>8.8850000000000033</c:v>
                </c:pt>
                <c:pt idx="2251">
                  <c:v>8.8890000000000029</c:v>
                </c:pt>
                <c:pt idx="2252">
                  <c:v>8.8930000000000007</c:v>
                </c:pt>
                <c:pt idx="2253">
                  <c:v>8.8970000000000002</c:v>
                </c:pt>
                <c:pt idx="2254">
                  <c:v>8.9010000000000016</c:v>
                </c:pt>
                <c:pt idx="2255">
                  <c:v>8.9050000000000029</c:v>
                </c:pt>
                <c:pt idx="2256">
                  <c:v>8.9080000000000013</c:v>
                </c:pt>
                <c:pt idx="2257">
                  <c:v>8.9120000000000008</c:v>
                </c:pt>
                <c:pt idx="2258">
                  <c:v>8.9160000000000004</c:v>
                </c:pt>
                <c:pt idx="2259">
                  <c:v>8.92</c:v>
                </c:pt>
                <c:pt idx="2260">
                  <c:v>8.9240000000000013</c:v>
                </c:pt>
                <c:pt idx="2261">
                  <c:v>8.9280000000000008</c:v>
                </c:pt>
                <c:pt idx="2262">
                  <c:v>8.9320000000000004</c:v>
                </c:pt>
                <c:pt idx="2263">
                  <c:v>8.9360000000000035</c:v>
                </c:pt>
                <c:pt idx="2264">
                  <c:v>8.94</c:v>
                </c:pt>
                <c:pt idx="2265">
                  <c:v>8.9440000000000008</c:v>
                </c:pt>
                <c:pt idx="2266">
                  <c:v>8.947000000000001</c:v>
                </c:pt>
                <c:pt idx="2267">
                  <c:v>8.9510000000000005</c:v>
                </c:pt>
                <c:pt idx="2268">
                  <c:v>8.9550000000000036</c:v>
                </c:pt>
                <c:pt idx="2269">
                  <c:v>8.9590000000000032</c:v>
                </c:pt>
                <c:pt idx="2270">
                  <c:v>8.9630000000000027</c:v>
                </c:pt>
                <c:pt idx="2271">
                  <c:v>8.9670000000000005</c:v>
                </c:pt>
                <c:pt idx="2272">
                  <c:v>8.9710000000000001</c:v>
                </c:pt>
                <c:pt idx="2273">
                  <c:v>8.9750000000000032</c:v>
                </c:pt>
                <c:pt idx="2274">
                  <c:v>8.9790000000000028</c:v>
                </c:pt>
                <c:pt idx="2275">
                  <c:v>8.9830000000000005</c:v>
                </c:pt>
                <c:pt idx="2276">
                  <c:v>8.9870000000000001</c:v>
                </c:pt>
                <c:pt idx="2277">
                  <c:v>8.99</c:v>
                </c:pt>
                <c:pt idx="2278">
                  <c:v>8.9940000000000015</c:v>
                </c:pt>
                <c:pt idx="2279">
                  <c:v>8.9980000000000011</c:v>
                </c:pt>
                <c:pt idx="2280">
                  <c:v>9.0020000000000007</c:v>
                </c:pt>
                <c:pt idx="2281">
                  <c:v>9.0060000000000002</c:v>
                </c:pt>
                <c:pt idx="2282">
                  <c:v>9.01</c:v>
                </c:pt>
                <c:pt idx="2283">
                  <c:v>9.0140000000000011</c:v>
                </c:pt>
                <c:pt idx="2284">
                  <c:v>9.0180000000000025</c:v>
                </c:pt>
                <c:pt idx="2285">
                  <c:v>9.0220000000000002</c:v>
                </c:pt>
                <c:pt idx="2286">
                  <c:v>9.0260000000000016</c:v>
                </c:pt>
                <c:pt idx="2287">
                  <c:v>9.0300000000000011</c:v>
                </c:pt>
                <c:pt idx="2288">
                  <c:v>9.0330000000000013</c:v>
                </c:pt>
                <c:pt idx="2289">
                  <c:v>9.0370000000000008</c:v>
                </c:pt>
                <c:pt idx="2290">
                  <c:v>9.0410000000000004</c:v>
                </c:pt>
                <c:pt idx="2291">
                  <c:v>9.0450000000000017</c:v>
                </c:pt>
                <c:pt idx="2292">
                  <c:v>9.0489999999999995</c:v>
                </c:pt>
                <c:pt idx="2293">
                  <c:v>9.0530000000000008</c:v>
                </c:pt>
                <c:pt idx="2294">
                  <c:v>9.0570000000000004</c:v>
                </c:pt>
                <c:pt idx="2295">
                  <c:v>9.0610000000000035</c:v>
                </c:pt>
                <c:pt idx="2296">
                  <c:v>9.0650000000000031</c:v>
                </c:pt>
                <c:pt idx="2297">
                  <c:v>9.0690000000000008</c:v>
                </c:pt>
                <c:pt idx="2298">
                  <c:v>9.0730000000000004</c:v>
                </c:pt>
                <c:pt idx="2299">
                  <c:v>9.0760000000000005</c:v>
                </c:pt>
                <c:pt idx="2300">
                  <c:v>9.08</c:v>
                </c:pt>
                <c:pt idx="2301">
                  <c:v>9.0840000000000014</c:v>
                </c:pt>
                <c:pt idx="2302">
                  <c:v>9.088000000000001</c:v>
                </c:pt>
                <c:pt idx="2303">
                  <c:v>9.0920000000000005</c:v>
                </c:pt>
                <c:pt idx="2304">
                  <c:v>9.0960000000000001</c:v>
                </c:pt>
                <c:pt idx="2305">
                  <c:v>9.1</c:v>
                </c:pt>
                <c:pt idx="2306">
                  <c:v>9.104000000000001</c:v>
                </c:pt>
                <c:pt idx="2307">
                  <c:v>9.1080000000000005</c:v>
                </c:pt>
                <c:pt idx="2308">
                  <c:v>9.1120000000000001</c:v>
                </c:pt>
                <c:pt idx="2309">
                  <c:v>9.1160000000000014</c:v>
                </c:pt>
                <c:pt idx="2310">
                  <c:v>9.1189999999999998</c:v>
                </c:pt>
                <c:pt idx="2311">
                  <c:v>9.1230000000000011</c:v>
                </c:pt>
                <c:pt idx="2312">
                  <c:v>9.1270000000000024</c:v>
                </c:pt>
                <c:pt idx="2313">
                  <c:v>9.1310000000000002</c:v>
                </c:pt>
                <c:pt idx="2314">
                  <c:v>9.1349999999999998</c:v>
                </c:pt>
                <c:pt idx="2315">
                  <c:v>9.1389999999999993</c:v>
                </c:pt>
                <c:pt idx="2316">
                  <c:v>9.1430000000000025</c:v>
                </c:pt>
                <c:pt idx="2317">
                  <c:v>9.1470000000000002</c:v>
                </c:pt>
                <c:pt idx="2318">
                  <c:v>9.1510000000000016</c:v>
                </c:pt>
                <c:pt idx="2319">
                  <c:v>9.1550000000000029</c:v>
                </c:pt>
                <c:pt idx="2320">
                  <c:v>9.1590000000000007</c:v>
                </c:pt>
                <c:pt idx="2321">
                  <c:v>9.1620000000000008</c:v>
                </c:pt>
                <c:pt idx="2322">
                  <c:v>9.1660000000000004</c:v>
                </c:pt>
                <c:pt idx="2323">
                  <c:v>9.17</c:v>
                </c:pt>
                <c:pt idx="2324">
                  <c:v>9.1740000000000013</c:v>
                </c:pt>
                <c:pt idx="2325">
                  <c:v>9.1780000000000008</c:v>
                </c:pt>
                <c:pt idx="2326">
                  <c:v>9.1820000000000004</c:v>
                </c:pt>
                <c:pt idx="2327">
                  <c:v>9.1860000000000035</c:v>
                </c:pt>
                <c:pt idx="2328">
                  <c:v>9.19</c:v>
                </c:pt>
                <c:pt idx="2329">
                  <c:v>9.1940000000000008</c:v>
                </c:pt>
                <c:pt idx="2330">
                  <c:v>9.1980000000000004</c:v>
                </c:pt>
                <c:pt idx="2331">
                  <c:v>9.202</c:v>
                </c:pt>
                <c:pt idx="2332">
                  <c:v>9.2050000000000001</c:v>
                </c:pt>
                <c:pt idx="2333">
                  <c:v>9.2089999999999996</c:v>
                </c:pt>
                <c:pt idx="2334">
                  <c:v>9.213000000000001</c:v>
                </c:pt>
                <c:pt idx="2335">
                  <c:v>9.2170000000000005</c:v>
                </c:pt>
                <c:pt idx="2336">
                  <c:v>9.2210000000000001</c:v>
                </c:pt>
                <c:pt idx="2337">
                  <c:v>9.2249999999999996</c:v>
                </c:pt>
                <c:pt idx="2338">
                  <c:v>9.2289999999999992</c:v>
                </c:pt>
                <c:pt idx="2339">
                  <c:v>9.2330000000000005</c:v>
                </c:pt>
                <c:pt idx="2340">
                  <c:v>9.2370000000000001</c:v>
                </c:pt>
                <c:pt idx="2341">
                  <c:v>9.2409999999999997</c:v>
                </c:pt>
                <c:pt idx="2342">
                  <c:v>9.2449999999999992</c:v>
                </c:pt>
                <c:pt idx="2343">
                  <c:v>9.2479999999999993</c:v>
                </c:pt>
                <c:pt idx="2344">
                  <c:v>9.2520000000000007</c:v>
                </c:pt>
                <c:pt idx="2345">
                  <c:v>9.2560000000000002</c:v>
                </c:pt>
                <c:pt idx="2346">
                  <c:v>9.26</c:v>
                </c:pt>
                <c:pt idx="2347">
                  <c:v>9.2640000000000011</c:v>
                </c:pt>
                <c:pt idx="2348">
                  <c:v>9.2680000000000025</c:v>
                </c:pt>
                <c:pt idx="2349">
                  <c:v>9.2720000000000002</c:v>
                </c:pt>
                <c:pt idx="2350">
                  <c:v>9.2760000000000016</c:v>
                </c:pt>
                <c:pt idx="2351">
                  <c:v>9.2800000000000011</c:v>
                </c:pt>
                <c:pt idx="2352">
                  <c:v>9.2840000000000025</c:v>
                </c:pt>
                <c:pt idx="2353">
                  <c:v>9.2880000000000003</c:v>
                </c:pt>
                <c:pt idx="2354">
                  <c:v>9.2910000000000004</c:v>
                </c:pt>
                <c:pt idx="2355">
                  <c:v>9.2950000000000017</c:v>
                </c:pt>
                <c:pt idx="2356">
                  <c:v>9.2989999999999995</c:v>
                </c:pt>
                <c:pt idx="2357">
                  <c:v>9.3030000000000008</c:v>
                </c:pt>
                <c:pt idx="2358">
                  <c:v>9.3070000000000004</c:v>
                </c:pt>
                <c:pt idx="2359">
                  <c:v>9.3110000000000035</c:v>
                </c:pt>
                <c:pt idx="2360">
                  <c:v>9.3150000000000031</c:v>
                </c:pt>
                <c:pt idx="2361">
                  <c:v>9.3190000000000008</c:v>
                </c:pt>
                <c:pt idx="2362">
                  <c:v>9.3230000000000004</c:v>
                </c:pt>
                <c:pt idx="2363">
                  <c:v>9.327</c:v>
                </c:pt>
                <c:pt idx="2364">
                  <c:v>9.3310000000000013</c:v>
                </c:pt>
                <c:pt idx="2365">
                  <c:v>9.3340000000000014</c:v>
                </c:pt>
                <c:pt idx="2366">
                  <c:v>9.338000000000001</c:v>
                </c:pt>
                <c:pt idx="2367">
                  <c:v>9.3420000000000005</c:v>
                </c:pt>
                <c:pt idx="2368">
                  <c:v>9.3460000000000001</c:v>
                </c:pt>
                <c:pt idx="2369">
                  <c:v>9.3500000000000032</c:v>
                </c:pt>
                <c:pt idx="2370">
                  <c:v>9.3540000000000028</c:v>
                </c:pt>
                <c:pt idx="2371">
                  <c:v>9.3580000000000005</c:v>
                </c:pt>
                <c:pt idx="2372">
                  <c:v>9.3620000000000054</c:v>
                </c:pt>
                <c:pt idx="2373">
                  <c:v>9.366000000000005</c:v>
                </c:pt>
                <c:pt idx="2374">
                  <c:v>9.3700000000000028</c:v>
                </c:pt>
                <c:pt idx="2375">
                  <c:v>9.3730000000000047</c:v>
                </c:pt>
                <c:pt idx="2376">
                  <c:v>9.3770000000000007</c:v>
                </c:pt>
                <c:pt idx="2377">
                  <c:v>9.3810000000000002</c:v>
                </c:pt>
                <c:pt idx="2378">
                  <c:v>9.3850000000000033</c:v>
                </c:pt>
                <c:pt idx="2379">
                  <c:v>9.3890000000000029</c:v>
                </c:pt>
                <c:pt idx="2380">
                  <c:v>9.3930000000000007</c:v>
                </c:pt>
                <c:pt idx="2381">
                  <c:v>9.3970000000000002</c:v>
                </c:pt>
                <c:pt idx="2382">
                  <c:v>9.4010000000000016</c:v>
                </c:pt>
                <c:pt idx="2383">
                  <c:v>9.4050000000000029</c:v>
                </c:pt>
                <c:pt idx="2384">
                  <c:v>9.4090000000000007</c:v>
                </c:pt>
                <c:pt idx="2385">
                  <c:v>9.4130000000000003</c:v>
                </c:pt>
                <c:pt idx="2386">
                  <c:v>9.4170000000000016</c:v>
                </c:pt>
                <c:pt idx="2387">
                  <c:v>9.42</c:v>
                </c:pt>
                <c:pt idx="2388">
                  <c:v>9.4240000000000013</c:v>
                </c:pt>
                <c:pt idx="2389">
                  <c:v>9.4280000000000008</c:v>
                </c:pt>
                <c:pt idx="2390">
                  <c:v>9.4320000000000004</c:v>
                </c:pt>
                <c:pt idx="2391">
                  <c:v>9.4360000000000035</c:v>
                </c:pt>
                <c:pt idx="2392">
                  <c:v>9.44</c:v>
                </c:pt>
                <c:pt idx="2393">
                  <c:v>9.4440000000000008</c:v>
                </c:pt>
                <c:pt idx="2394">
                  <c:v>9.4480000000000004</c:v>
                </c:pt>
                <c:pt idx="2395">
                  <c:v>9.4520000000000035</c:v>
                </c:pt>
                <c:pt idx="2396">
                  <c:v>9.4560000000000048</c:v>
                </c:pt>
                <c:pt idx="2397">
                  <c:v>9.4590000000000032</c:v>
                </c:pt>
                <c:pt idx="2398">
                  <c:v>9.4630000000000027</c:v>
                </c:pt>
                <c:pt idx="2399">
                  <c:v>9.4670000000000005</c:v>
                </c:pt>
                <c:pt idx="2400">
                  <c:v>9.4710000000000001</c:v>
                </c:pt>
                <c:pt idx="2401">
                  <c:v>9.4750000000000032</c:v>
                </c:pt>
                <c:pt idx="2402">
                  <c:v>9.4790000000000028</c:v>
                </c:pt>
                <c:pt idx="2403">
                  <c:v>9.4830000000000005</c:v>
                </c:pt>
                <c:pt idx="2404">
                  <c:v>9.4870000000000001</c:v>
                </c:pt>
                <c:pt idx="2405">
                  <c:v>9.4910000000000014</c:v>
                </c:pt>
                <c:pt idx="2406">
                  <c:v>9.4950000000000028</c:v>
                </c:pt>
                <c:pt idx="2407">
                  <c:v>9.4990000000000006</c:v>
                </c:pt>
                <c:pt idx="2408">
                  <c:v>9.5020000000000007</c:v>
                </c:pt>
                <c:pt idx="2409">
                  <c:v>9.5060000000000002</c:v>
                </c:pt>
                <c:pt idx="2410">
                  <c:v>9.51</c:v>
                </c:pt>
                <c:pt idx="2411">
                  <c:v>9.5140000000000011</c:v>
                </c:pt>
                <c:pt idx="2412">
                  <c:v>9.5180000000000025</c:v>
                </c:pt>
                <c:pt idx="2413">
                  <c:v>9.5220000000000002</c:v>
                </c:pt>
                <c:pt idx="2414">
                  <c:v>9.5260000000000016</c:v>
                </c:pt>
                <c:pt idx="2415">
                  <c:v>9.5300000000000011</c:v>
                </c:pt>
                <c:pt idx="2416">
                  <c:v>9.5340000000000025</c:v>
                </c:pt>
                <c:pt idx="2417">
                  <c:v>9.5380000000000003</c:v>
                </c:pt>
                <c:pt idx="2418">
                  <c:v>9.5419999999999998</c:v>
                </c:pt>
                <c:pt idx="2419">
                  <c:v>9.5450000000000017</c:v>
                </c:pt>
                <c:pt idx="2420">
                  <c:v>9.5489999999999995</c:v>
                </c:pt>
                <c:pt idx="2421">
                  <c:v>9.5530000000000008</c:v>
                </c:pt>
                <c:pt idx="2422">
                  <c:v>9.5570000000000004</c:v>
                </c:pt>
                <c:pt idx="2423">
                  <c:v>9.5610000000000035</c:v>
                </c:pt>
                <c:pt idx="2424">
                  <c:v>9.5650000000000031</c:v>
                </c:pt>
                <c:pt idx="2425">
                  <c:v>9.5690000000000008</c:v>
                </c:pt>
                <c:pt idx="2426">
                  <c:v>9.5730000000000004</c:v>
                </c:pt>
                <c:pt idx="2427">
                  <c:v>9.577</c:v>
                </c:pt>
                <c:pt idx="2428">
                  <c:v>9.5810000000000013</c:v>
                </c:pt>
                <c:pt idx="2429">
                  <c:v>9.5850000000000026</c:v>
                </c:pt>
                <c:pt idx="2430">
                  <c:v>9.588000000000001</c:v>
                </c:pt>
                <c:pt idx="2431">
                  <c:v>9.5920000000000005</c:v>
                </c:pt>
                <c:pt idx="2432">
                  <c:v>9.5960000000000001</c:v>
                </c:pt>
                <c:pt idx="2433">
                  <c:v>9.6</c:v>
                </c:pt>
                <c:pt idx="2434">
                  <c:v>9.604000000000001</c:v>
                </c:pt>
                <c:pt idx="2435">
                  <c:v>9.6080000000000005</c:v>
                </c:pt>
                <c:pt idx="2436">
                  <c:v>9.6120000000000001</c:v>
                </c:pt>
                <c:pt idx="2437">
                  <c:v>9.6160000000000014</c:v>
                </c:pt>
                <c:pt idx="2438">
                  <c:v>9.620000000000001</c:v>
                </c:pt>
                <c:pt idx="2439">
                  <c:v>9.6240000000000006</c:v>
                </c:pt>
                <c:pt idx="2440">
                  <c:v>9.6280000000000001</c:v>
                </c:pt>
                <c:pt idx="2441">
                  <c:v>9.6310000000000002</c:v>
                </c:pt>
                <c:pt idx="2442">
                  <c:v>9.6349999999999998</c:v>
                </c:pt>
                <c:pt idx="2443">
                  <c:v>9.6389999999999993</c:v>
                </c:pt>
                <c:pt idx="2444">
                  <c:v>9.6430000000000025</c:v>
                </c:pt>
                <c:pt idx="2445">
                  <c:v>9.6470000000000002</c:v>
                </c:pt>
                <c:pt idx="2446">
                  <c:v>9.6510000000000016</c:v>
                </c:pt>
                <c:pt idx="2447">
                  <c:v>9.6550000000000029</c:v>
                </c:pt>
                <c:pt idx="2448">
                  <c:v>9.6590000000000007</c:v>
                </c:pt>
                <c:pt idx="2449">
                  <c:v>9.6630000000000003</c:v>
                </c:pt>
                <c:pt idx="2450">
                  <c:v>9.6670000000000016</c:v>
                </c:pt>
                <c:pt idx="2451">
                  <c:v>9.6710000000000012</c:v>
                </c:pt>
                <c:pt idx="2452">
                  <c:v>9.6740000000000013</c:v>
                </c:pt>
                <c:pt idx="2453">
                  <c:v>9.6780000000000008</c:v>
                </c:pt>
                <c:pt idx="2454">
                  <c:v>9.6820000000000004</c:v>
                </c:pt>
                <c:pt idx="2455">
                  <c:v>9.6860000000000035</c:v>
                </c:pt>
                <c:pt idx="2456">
                  <c:v>9.69</c:v>
                </c:pt>
                <c:pt idx="2457">
                  <c:v>9.6940000000000008</c:v>
                </c:pt>
                <c:pt idx="2458">
                  <c:v>9.6980000000000004</c:v>
                </c:pt>
                <c:pt idx="2459">
                  <c:v>9.702</c:v>
                </c:pt>
                <c:pt idx="2460">
                  <c:v>9.7060000000000013</c:v>
                </c:pt>
                <c:pt idx="2461">
                  <c:v>9.7100000000000009</c:v>
                </c:pt>
                <c:pt idx="2462">
                  <c:v>9.7140000000000004</c:v>
                </c:pt>
                <c:pt idx="2463">
                  <c:v>9.7170000000000005</c:v>
                </c:pt>
                <c:pt idx="2464">
                  <c:v>9.7210000000000001</c:v>
                </c:pt>
                <c:pt idx="2465">
                  <c:v>9.7249999999999996</c:v>
                </c:pt>
                <c:pt idx="2466">
                  <c:v>9.7289999999999992</c:v>
                </c:pt>
                <c:pt idx="2467">
                  <c:v>9.7330000000000005</c:v>
                </c:pt>
                <c:pt idx="2468">
                  <c:v>9.7370000000000001</c:v>
                </c:pt>
                <c:pt idx="2469">
                  <c:v>9.7409999999999997</c:v>
                </c:pt>
                <c:pt idx="2470">
                  <c:v>9.7449999999999992</c:v>
                </c:pt>
                <c:pt idx="2471">
                  <c:v>9.7489999999999988</c:v>
                </c:pt>
                <c:pt idx="2472">
                  <c:v>9.7530000000000001</c:v>
                </c:pt>
                <c:pt idx="2473">
                  <c:v>9.7570000000000014</c:v>
                </c:pt>
                <c:pt idx="2474">
                  <c:v>9.76</c:v>
                </c:pt>
                <c:pt idx="2475">
                  <c:v>9.7640000000000011</c:v>
                </c:pt>
                <c:pt idx="2476">
                  <c:v>9.7680000000000025</c:v>
                </c:pt>
                <c:pt idx="2477">
                  <c:v>9.7720000000000002</c:v>
                </c:pt>
                <c:pt idx="2478">
                  <c:v>9.7760000000000016</c:v>
                </c:pt>
                <c:pt idx="2479">
                  <c:v>9.7800000000000011</c:v>
                </c:pt>
                <c:pt idx="2480">
                  <c:v>9.7840000000000025</c:v>
                </c:pt>
                <c:pt idx="2481">
                  <c:v>9.7880000000000003</c:v>
                </c:pt>
                <c:pt idx="2482">
                  <c:v>9.7919999999999998</c:v>
                </c:pt>
                <c:pt idx="2483">
                  <c:v>9.7960000000000012</c:v>
                </c:pt>
                <c:pt idx="2484">
                  <c:v>9.8000000000000007</c:v>
                </c:pt>
                <c:pt idx="2485">
                  <c:v>9.8030000000000008</c:v>
                </c:pt>
                <c:pt idx="2486">
                  <c:v>9.8070000000000004</c:v>
                </c:pt>
                <c:pt idx="2487">
                  <c:v>9.8110000000000035</c:v>
                </c:pt>
                <c:pt idx="2488">
                  <c:v>9.8150000000000031</c:v>
                </c:pt>
                <c:pt idx="2489">
                  <c:v>9.8190000000000008</c:v>
                </c:pt>
                <c:pt idx="2490">
                  <c:v>9.8230000000000004</c:v>
                </c:pt>
                <c:pt idx="2491">
                  <c:v>9.827</c:v>
                </c:pt>
                <c:pt idx="2492">
                  <c:v>9.8310000000000013</c:v>
                </c:pt>
                <c:pt idx="2493">
                  <c:v>9.8350000000000026</c:v>
                </c:pt>
                <c:pt idx="2494">
                  <c:v>9.8390000000000004</c:v>
                </c:pt>
                <c:pt idx="2495">
                  <c:v>9.843</c:v>
                </c:pt>
                <c:pt idx="2496">
                  <c:v>9.8460000000000001</c:v>
                </c:pt>
                <c:pt idx="2497">
                  <c:v>9.8500000000000032</c:v>
                </c:pt>
                <c:pt idx="2498">
                  <c:v>9.8540000000000028</c:v>
                </c:pt>
                <c:pt idx="2499">
                  <c:v>9.8580000000000005</c:v>
                </c:pt>
                <c:pt idx="2500">
                  <c:v>9.8620000000000054</c:v>
                </c:pt>
                <c:pt idx="2501">
                  <c:v>9.866000000000005</c:v>
                </c:pt>
                <c:pt idx="2502">
                  <c:v>9.8700000000000028</c:v>
                </c:pt>
                <c:pt idx="2503">
                  <c:v>9.8740000000000006</c:v>
                </c:pt>
                <c:pt idx="2504">
                  <c:v>9.8780000000000001</c:v>
                </c:pt>
                <c:pt idx="2505">
                  <c:v>9.8820000000000032</c:v>
                </c:pt>
                <c:pt idx="2506">
                  <c:v>9.8860000000000028</c:v>
                </c:pt>
                <c:pt idx="2507">
                  <c:v>9.8890000000000029</c:v>
                </c:pt>
                <c:pt idx="2508">
                  <c:v>9.8930000000000007</c:v>
                </c:pt>
                <c:pt idx="2509">
                  <c:v>9.8970000000000002</c:v>
                </c:pt>
                <c:pt idx="2510">
                  <c:v>9.9010000000000016</c:v>
                </c:pt>
                <c:pt idx="2511">
                  <c:v>9.9050000000000029</c:v>
                </c:pt>
                <c:pt idx="2512">
                  <c:v>9.9090000000000007</c:v>
                </c:pt>
                <c:pt idx="2513">
                  <c:v>9.9130000000000003</c:v>
                </c:pt>
                <c:pt idx="2514">
                  <c:v>9.9170000000000016</c:v>
                </c:pt>
                <c:pt idx="2515">
                  <c:v>9.9210000000000012</c:v>
                </c:pt>
                <c:pt idx="2516">
                  <c:v>9.9250000000000007</c:v>
                </c:pt>
                <c:pt idx="2517">
                  <c:v>9.9280000000000008</c:v>
                </c:pt>
                <c:pt idx="2518">
                  <c:v>9.9320000000000004</c:v>
                </c:pt>
                <c:pt idx="2519">
                  <c:v>9.9360000000000035</c:v>
                </c:pt>
                <c:pt idx="2520">
                  <c:v>9.94</c:v>
                </c:pt>
                <c:pt idx="2521">
                  <c:v>9.9440000000000008</c:v>
                </c:pt>
                <c:pt idx="2522">
                  <c:v>9.9480000000000004</c:v>
                </c:pt>
                <c:pt idx="2523">
                  <c:v>9.9520000000000035</c:v>
                </c:pt>
                <c:pt idx="2524">
                  <c:v>9.9560000000000048</c:v>
                </c:pt>
                <c:pt idx="2525">
                  <c:v>9.9600000000000026</c:v>
                </c:pt>
                <c:pt idx="2526">
                  <c:v>9.9640000000000004</c:v>
                </c:pt>
                <c:pt idx="2527">
                  <c:v>9.968</c:v>
                </c:pt>
                <c:pt idx="2528">
                  <c:v>9.9710000000000001</c:v>
                </c:pt>
                <c:pt idx="2529">
                  <c:v>9.9750000000000032</c:v>
                </c:pt>
                <c:pt idx="2530">
                  <c:v>9.9790000000000028</c:v>
                </c:pt>
                <c:pt idx="2531">
                  <c:v>9.9830000000000005</c:v>
                </c:pt>
                <c:pt idx="2532">
                  <c:v>9.9870000000000001</c:v>
                </c:pt>
                <c:pt idx="2533">
                  <c:v>9.9910000000000014</c:v>
                </c:pt>
                <c:pt idx="2534">
                  <c:v>9.9950000000000028</c:v>
                </c:pt>
                <c:pt idx="2535">
                  <c:v>9.9990000000000006</c:v>
                </c:pt>
                <c:pt idx="2536">
                  <c:v>10.003</c:v>
                </c:pt>
                <c:pt idx="2537">
                  <c:v>10.007</c:v>
                </c:pt>
                <c:pt idx="2538">
                  <c:v>10.011000000000001</c:v>
                </c:pt>
                <c:pt idx="2539">
                  <c:v>10.014000000000001</c:v>
                </c:pt>
                <c:pt idx="2540">
                  <c:v>10.018000000000001</c:v>
                </c:pt>
                <c:pt idx="2541">
                  <c:v>10.022</c:v>
                </c:pt>
                <c:pt idx="2542">
                  <c:v>10.026</c:v>
                </c:pt>
                <c:pt idx="2543">
                  <c:v>10.030000000000001</c:v>
                </c:pt>
                <c:pt idx="2544">
                  <c:v>10.034000000000001</c:v>
                </c:pt>
                <c:pt idx="2545">
                  <c:v>10.038</c:v>
                </c:pt>
                <c:pt idx="2546">
                  <c:v>10.042</c:v>
                </c:pt>
                <c:pt idx="2547">
                  <c:v>10.046000000000001</c:v>
                </c:pt>
                <c:pt idx="2548">
                  <c:v>10.050000000000002</c:v>
                </c:pt>
                <c:pt idx="2549">
                  <c:v>10.054</c:v>
                </c:pt>
                <c:pt idx="2550">
                  <c:v>10.057</c:v>
                </c:pt>
                <c:pt idx="2551">
                  <c:v>10.061</c:v>
                </c:pt>
                <c:pt idx="2552">
                  <c:v>10.065000000000003</c:v>
                </c:pt>
                <c:pt idx="2553">
                  <c:v>10.069000000000004</c:v>
                </c:pt>
                <c:pt idx="2554">
                  <c:v>10.073</c:v>
                </c:pt>
                <c:pt idx="2555">
                  <c:v>10.077</c:v>
                </c:pt>
                <c:pt idx="2556">
                  <c:v>10.081</c:v>
                </c:pt>
                <c:pt idx="2557">
                  <c:v>10.085000000000004</c:v>
                </c:pt>
                <c:pt idx="2558">
                  <c:v>10.089</c:v>
                </c:pt>
                <c:pt idx="2559">
                  <c:v>10.093</c:v>
                </c:pt>
                <c:pt idx="2560">
                  <c:v>10.097</c:v>
                </c:pt>
                <c:pt idx="2561">
                  <c:v>10.1</c:v>
                </c:pt>
                <c:pt idx="2562">
                  <c:v>10.104000000000001</c:v>
                </c:pt>
                <c:pt idx="2563">
                  <c:v>10.108000000000001</c:v>
                </c:pt>
                <c:pt idx="2564">
                  <c:v>10.112</c:v>
                </c:pt>
                <c:pt idx="2565">
                  <c:v>10.116</c:v>
                </c:pt>
                <c:pt idx="2566">
                  <c:v>10.120000000000001</c:v>
                </c:pt>
                <c:pt idx="2567">
                  <c:v>10.124000000000001</c:v>
                </c:pt>
                <c:pt idx="2568">
                  <c:v>10.128</c:v>
                </c:pt>
                <c:pt idx="2569">
                  <c:v>10.132</c:v>
                </c:pt>
                <c:pt idx="2570">
                  <c:v>10.136000000000001</c:v>
                </c:pt>
                <c:pt idx="2571">
                  <c:v>10.14</c:v>
                </c:pt>
                <c:pt idx="2572">
                  <c:v>10.143000000000001</c:v>
                </c:pt>
                <c:pt idx="2573">
                  <c:v>10.147</c:v>
                </c:pt>
                <c:pt idx="2574">
                  <c:v>10.151</c:v>
                </c:pt>
                <c:pt idx="2575">
                  <c:v>10.155000000000003</c:v>
                </c:pt>
                <c:pt idx="2576">
                  <c:v>10.159000000000002</c:v>
                </c:pt>
                <c:pt idx="2577">
                  <c:v>10.163</c:v>
                </c:pt>
                <c:pt idx="2578">
                  <c:v>10.167</c:v>
                </c:pt>
                <c:pt idx="2579">
                  <c:v>10.171000000000001</c:v>
                </c:pt>
                <c:pt idx="2580">
                  <c:v>10.175000000000002</c:v>
                </c:pt>
                <c:pt idx="2581">
                  <c:v>10.179</c:v>
                </c:pt>
                <c:pt idx="2582">
                  <c:v>10.183</c:v>
                </c:pt>
                <c:pt idx="2583">
                  <c:v>10.186</c:v>
                </c:pt>
                <c:pt idx="2584">
                  <c:v>10.19</c:v>
                </c:pt>
                <c:pt idx="2585">
                  <c:v>10.194000000000001</c:v>
                </c:pt>
                <c:pt idx="2586">
                  <c:v>10.198</c:v>
                </c:pt>
                <c:pt idx="2587">
                  <c:v>10.202</c:v>
                </c:pt>
                <c:pt idx="2588">
                  <c:v>10.206</c:v>
                </c:pt>
                <c:pt idx="2589">
                  <c:v>10.210000000000001</c:v>
                </c:pt>
                <c:pt idx="2590">
                  <c:v>10.214</c:v>
                </c:pt>
                <c:pt idx="2591">
                  <c:v>10.218</c:v>
                </c:pt>
                <c:pt idx="2592">
                  <c:v>10.222</c:v>
                </c:pt>
                <c:pt idx="2593">
                  <c:v>10.226000000000001</c:v>
                </c:pt>
                <c:pt idx="2594">
                  <c:v>10.228999999999999</c:v>
                </c:pt>
                <c:pt idx="2595">
                  <c:v>10.233000000000001</c:v>
                </c:pt>
                <c:pt idx="2596">
                  <c:v>10.237</c:v>
                </c:pt>
                <c:pt idx="2597">
                  <c:v>10.241</c:v>
                </c:pt>
                <c:pt idx="2598">
                  <c:v>10.244999999999999</c:v>
                </c:pt>
                <c:pt idx="2599">
                  <c:v>10.249000000000001</c:v>
                </c:pt>
                <c:pt idx="2600">
                  <c:v>10.253</c:v>
                </c:pt>
                <c:pt idx="2601">
                  <c:v>10.257</c:v>
                </c:pt>
                <c:pt idx="2602">
                  <c:v>10.261000000000001</c:v>
                </c:pt>
                <c:pt idx="2603">
                  <c:v>10.265000000000002</c:v>
                </c:pt>
                <c:pt idx="2604">
                  <c:v>10.269</c:v>
                </c:pt>
                <c:pt idx="2605">
                  <c:v>10.272</c:v>
                </c:pt>
                <c:pt idx="2606">
                  <c:v>10.276</c:v>
                </c:pt>
                <c:pt idx="2607">
                  <c:v>10.28</c:v>
                </c:pt>
                <c:pt idx="2608">
                  <c:v>10.284000000000001</c:v>
                </c:pt>
                <c:pt idx="2609">
                  <c:v>10.288</c:v>
                </c:pt>
                <c:pt idx="2610">
                  <c:v>10.292</c:v>
                </c:pt>
                <c:pt idx="2611">
                  <c:v>10.296000000000001</c:v>
                </c:pt>
                <c:pt idx="2612">
                  <c:v>10.3</c:v>
                </c:pt>
                <c:pt idx="2613">
                  <c:v>10.304</c:v>
                </c:pt>
                <c:pt idx="2614">
                  <c:v>10.308</c:v>
                </c:pt>
                <c:pt idx="2615">
                  <c:v>10.312000000000003</c:v>
                </c:pt>
                <c:pt idx="2616">
                  <c:v>10.315000000000003</c:v>
                </c:pt>
                <c:pt idx="2617">
                  <c:v>10.319000000000004</c:v>
                </c:pt>
                <c:pt idx="2618">
                  <c:v>10.323</c:v>
                </c:pt>
                <c:pt idx="2619">
                  <c:v>10.327</c:v>
                </c:pt>
                <c:pt idx="2620">
                  <c:v>10.331</c:v>
                </c:pt>
                <c:pt idx="2621">
                  <c:v>10.335000000000004</c:v>
                </c:pt>
                <c:pt idx="2622">
                  <c:v>10.339</c:v>
                </c:pt>
                <c:pt idx="2623">
                  <c:v>10.343</c:v>
                </c:pt>
                <c:pt idx="2624">
                  <c:v>10.347</c:v>
                </c:pt>
                <c:pt idx="2625">
                  <c:v>10.351000000000004</c:v>
                </c:pt>
                <c:pt idx="2626">
                  <c:v>10.355000000000004</c:v>
                </c:pt>
                <c:pt idx="2627">
                  <c:v>10.358000000000002</c:v>
                </c:pt>
                <c:pt idx="2628">
                  <c:v>10.362000000000004</c:v>
                </c:pt>
                <c:pt idx="2629">
                  <c:v>10.366000000000003</c:v>
                </c:pt>
                <c:pt idx="2630">
                  <c:v>10.370000000000003</c:v>
                </c:pt>
                <c:pt idx="2631">
                  <c:v>10.374000000000002</c:v>
                </c:pt>
                <c:pt idx="2632">
                  <c:v>10.378</c:v>
                </c:pt>
                <c:pt idx="2633">
                  <c:v>10.382000000000003</c:v>
                </c:pt>
                <c:pt idx="2634">
                  <c:v>10.386000000000005</c:v>
                </c:pt>
                <c:pt idx="2635">
                  <c:v>10.39</c:v>
                </c:pt>
                <c:pt idx="2636">
                  <c:v>10.394</c:v>
                </c:pt>
                <c:pt idx="2637">
                  <c:v>10.398</c:v>
                </c:pt>
                <c:pt idx="2638">
                  <c:v>10.401</c:v>
                </c:pt>
                <c:pt idx="2639">
                  <c:v>10.405000000000003</c:v>
                </c:pt>
                <c:pt idx="2640">
                  <c:v>10.409000000000002</c:v>
                </c:pt>
                <c:pt idx="2641">
                  <c:v>10.413</c:v>
                </c:pt>
                <c:pt idx="2642">
                  <c:v>10.417</c:v>
                </c:pt>
                <c:pt idx="2643">
                  <c:v>10.421000000000001</c:v>
                </c:pt>
                <c:pt idx="2644">
                  <c:v>10.425000000000002</c:v>
                </c:pt>
                <c:pt idx="2645">
                  <c:v>10.429</c:v>
                </c:pt>
                <c:pt idx="2646">
                  <c:v>10.433</c:v>
                </c:pt>
                <c:pt idx="2647">
                  <c:v>10.437000000000001</c:v>
                </c:pt>
                <c:pt idx="2648">
                  <c:v>10.44</c:v>
                </c:pt>
                <c:pt idx="2649">
                  <c:v>10.444000000000001</c:v>
                </c:pt>
                <c:pt idx="2650">
                  <c:v>10.448</c:v>
                </c:pt>
                <c:pt idx="2651">
                  <c:v>10.452000000000004</c:v>
                </c:pt>
                <c:pt idx="2652">
                  <c:v>10.456000000000003</c:v>
                </c:pt>
                <c:pt idx="2653">
                  <c:v>10.46</c:v>
                </c:pt>
                <c:pt idx="2654">
                  <c:v>10.464</c:v>
                </c:pt>
                <c:pt idx="2655">
                  <c:v>10.468</c:v>
                </c:pt>
                <c:pt idx="2656">
                  <c:v>10.472000000000003</c:v>
                </c:pt>
                <c:pt idx="2657">
                  <c:v>10.476000000000004</c:v>
                </c:pt>
                <c:pt idx="2658">
                  <c:v>10.48</c:v>
                </c:pt>
                <c:pt idx="2659">
                  <c:v>10.483000000000002</c:v>
                </c:pt>
                <c:pt idx="2660">
                  <c:v>10.487</c:v>
                </c:pt>
                <c:pt idx="2661">
                  <c:v>10.491</c:v>
                </c:pt>
                <c:pt idx="2662">
                  <c:v>10.495000000000003</c:v>
                </c:pt>
                <c:pt idx="2663">
                  <c:v>10.499000000000002</c:v>
                </c:pt>
                <c:pt idx="2664">
                  <c:v>10.503</c:v>
                </c:pt>
                <c:pt idx="2665">
                  <c:v>10.507</c:v>
                </c:pt>
                <c:pt idx="2666">
                  <c:v>10.511000000000001</c:v>
                </c:pt>
                <c:pt idx="2667">
                  <c:v>10.515000000000002</c:v>
                </c:pt>
                <c:pt idx="2668">
                  <c:v>10.519</c:v>
                </c:pt>
                <c:pt idx="2669">
                  <c:v>10.523</c:v>
                </c:pt>
                <c:pt idx="2670">
                  <c:v>10.526</c:v>
                </c:pt>
                <c:pt idx="2671">
                  <c:v>10.53</c:v>
                </c:pt>
                <c:pt idx="2672">
                  <c:v>10.534000000000001</c:v>
                </c:pt>
                <c:pt idx="2673">
                  <c:v>10.538</c:v>
                </c:pt>
                <c:pt idx="2674">
                  <c:v>10.542</c:v>
                </c:pt>
                <c:pt idx="2675">
                  <c:v>10.546000000000001</c:v>
                </c:pt>
                <c:pt idx="2676">
                  <c:v>10.55</c:v>
                </c:pt>
                <c:pt idx="2677">
                  <c:v>10.554</c:v>
                </c:pt>
                <c:pt idx="2678">
                  <c:v>10.558</c:v>
                </c:pt>
                <c:pt idx="2679">
                  <c:v>10.562000000000003</c:v>
                </c:pt>
                <c:pt idx="2680">
                  <c:v>10.566000000000004</c:v>
                </c:pt>
                <c:pt idx="2681">
                  <c:v>10.569000000000004</c:v>
                </c:pt>
                <c:pt idx="2682">
                  <c:v>10.573</c:v>
                </c:pt>
                <c:pt idx="2683">
                  <c:v>10.577</c:v>
                </c:pt>
                <c:pt idx="2684">
                  <c:v>10.581</c:v>
                </c:pt>
                <c:pt idx="2685">
                  <c:v>10.585000000000004</c:v>
                </c:pt>
                <c:pt idx="2686">
                  <c:v>10.589</c:v>
                </c:pt>
                <c:pt idx="2687">
                  <c:v>10.593</c:v>
                </c:pt>
                <c:pt idx="2688">
                  <c:v>10.597</c:v>
                </c:pt>
                <c:pt idx="2689">
                  <c:v>10.601000000000001</c:v>
                </c:pt>
                <c:pt idx="2690">
                  <c:v>10.605</c:v>
                </c:pt>
                <c:pt idx="2691">
                  <c:v>10.609</c:v>
                </c:pt>
                <c:pt idx="2692">
                  <c:v>10.612</c:v>
                </c:pt>
                <c:pt idx="2693">
                  <c:v>10.616</c:v>
                </c:pt>
                <c:pt idx="2694">
                  <c:v>10.62</c:v>
                </c:pt>
                <c:pt idx="2695">
                  <c:v>10.624000000000001</c:v>
                </c:pt>
                <c:pt idx="2696">
                  <c:v>10.628</c:v>
                </c:pt>
                <c:pt idx="2697">
                  <c:v>10.632</c:v>
                </c:pt>
                <c:pt idx="2698">
                  <c:v>10.636000000000001</c:v>
                </c:pt>
                <c:pt idx="2699">
                  <c:v>10.64</c:v>
                </c:pt>
                <c:pt idx="2700">
                  <c:v>10.644</c:v>
                </c:pt>
                <c:pt idx="2701">
                  <c:v>10.648</c:v>
                </c:pt>
                <c:pt idx="2702">
                  <c:v>10.652000000000003</c:v>
                </c:pt>
                <c:pt idx="2703">
                  <c:v>10.655000000000003</c:v>
                </c:pt>
                <c:pt idx="2704">
                  <c:v>10.659000000000002</c:v>
                </c:pt>
                <c:pt idx="2705">
                  <c:v>10.663</c:v>
                </c:pt>
                <c:pt idx="2706">
                  <c:v>10.667</c:v>
                </c:pt>
                <c:pt idx="2707">
                  <c:v>10.671000000000001</c:v>
                </c:pt>
                <c:pt idx="2708">
                  <c:v>10.675000000000002</c:v>
                </c:pt>
                <c:pt idx="2709">
                  <c:v>10.679</c:v>
                </c:pt>
                <c:pt idx="2710">
                  <c:v>10.683</c:v>
                </c:pt>
                <c:pt idx="2711">
                  <c:v>10.687000000000001</c:v>
                </c:pt>
                <c:pt idx="2712">
                  <c:v>10.691000000000001</c:v>
                </c:pt>
                <c:pt idx="2713">
                  <c:v>10.695</c:v>
                </c:pt>
                <c:pt idx="2714">
                  <c:v>10.698</c:v>
                </c:pt>
                <c:pt idx="2715">
                  <c:v>10.702</c:v>
                </c:pt>
                <c:pt idx="2716">
                  <c:v>10.706</c:v>
                </c:pt>
                <c:pt idx="2717">
                  <c:v>10.71</c:v>
                </c:pt>
                <c:pt idx="2718">
                  <c:v>10.714</c:v>
                </c:pt>
                <c:pt idx="2719">
                  <c:v>10.718</c:v>
                </c:pt>
                <c:pt idx="2720">
                  <c:v>10.722</c:v>
                </c:pt>
                <c:pt idx="2721">
                  <c:v>10.726000000000001</c:v>
                </c:pt>
                <c:pt idx="2722">
                  <c:v>10.73</c:v>
                </c:pt>
                <c:pt idx="2723">
                  <c:v>10.734</c:v>
                </c:pt>
                <c:pt idx="2724">
                  <c:v>10.738</c:v>
                </c:pt>
                <c:pt idx="2725">
                  <c:v>10.741</c:v>
                </c:pt>
                <c:pt idx="2726">
                  <c:v>10.744999999999999</c:v>
                </c:pt>
                <c:pt idx="2727">
                  <c:v>10.749000000000001</c:v>
                </c:pt>
                <c:pt idx="2728">
                  <c:v>10.753</c:v>
                </c:pt>
                <c:pt idx="2729">
                  <c:v>10.757</c:v>
                </c:pt>
                <c:pt idx="2730">
                  <c:v>10.761000000000001</c:v>
                </c:pt>
                <c:pt idx="2731">
                  <c:v>10.765000000000002</c:v>
                </c:pt>
                <c:pt idx="2732">
                  <c:v>10.769</c:v>
                </c:pt>
                <c:pt idx="2733">
                  <c:v>10.773</c:v>
                </c:pt>
                <c:pt idx="2734">
                  <c:v>10.777000000000001</c:v>
                </c:pt>
                <c:pt idx="2735">
                  <c:v>10.781000000000001</c:v>
                </c:pt>
                <c:pt idx="2736">
                  <c:v>10.784000000000001</c:v>
                </c:pt>
                <c:pt idx="2737">
                  <c:v>10.788</c:v>
                </c:pt>
                <c:pt idx="2738">
                  <c:v>10.792</c:v>
                </c:pt>
                <c:pt idx="2739">
                  <c:v>10.796000000000001</c:v>
                </c:pt>
                <c:pt idx="2740">
                  <c:v>10.8</c:v>
                </c:pt>
                <c:pt idx="2741">
                  <c:v>10.804</c:v>
                </c:pt>
                <c:pt idx="2742">
                  <c:v>10.808</c:v>
                </c:pt>
                <c:pt idx="2743">
                  <c:v>10.812000000000003</c:v>
                </c:pt>
                <c:pt idx="2744">
                  <c:v>10.816000000000004</c:v>
                </c:pt>
                <c:pt idx="2745">
                  <c:v>10.82</c:v>
                </c:pt>
                <c:pt idx="2746">
                  <c:v>10.824</c:v>
                </c:pt>
                <c:pt idx="2747">
                  <c:v>10.827</c:v>
                </c:pt>
                <c:pt idx="2748">
                  <c:v>10.831</c:v>
                </c:pt>
                <c:pt idx="2749">
                  <c:v>10.835000000000004</c:v>
                </c:pt>
                <c:pt idx="2750">
                  <c:v>10.839</c:v>
                </c:pt>
                <c:pt idx="2751">
                  <c:v>10.843</c:v>
                </c:pt>
                <c:pt idx="2752">
                  <c:v>10.847</c:v>
                </c:pt>
                <c:pt idx="2753">
                  <c:v>10.851000000000004</c:v>
                </c:pt>
                <c:pt idx="2754">
                  <c:v>10.855000000000004</c:v>
                </c:pt>
                <c:pt idx="2755">
                  <c:v>10.859000000000004</c:v>
                </c:pt>
                <c:pt idx="2756">
                  <c:v>10.863000000000003</c:v>
                </c:pt>
                <c:pt idx="2757">
                  <c:v>10.867000000000004</c:v>
                </c:pt>
                <c:pt idx="2758">
                  <c:v>10.870000000000003</c:v>
                </c:pt>
                <c:pt idx="2759">
                  <c:v>10.874000000000002</c:v>
                </c:pt>
                <c:pt idx="2760">
                  <c:v>10.878</c:v>
                </c:pt>
                <c:pt idx="2761">
                  <c:v>10.882000000000003</c:v>
                </c:pt>
                <c:pt idx="2762">
                  <c:v>10.886000000000005</c:v>
                </c:pt>
                <c:pt idx="2763">
                  <c:v>10.89</c:v>
                </c:pt>
                <c:pt idx="2764">
                  <c:v>10.894</c:v>
                </c:pt>
                <c:pt idx="2765">
                  <c:v>10.898</c:v>
                </c:pt>
                <c:pt idx="2766">
                  <c:v>10.902000000000003</c:v>
                </c:pt>
                <c:pt idx="2767">
                  <c:v>10.906000000000002</c:v>
                </c:pt>
                <c:pt idx="2768">
                  <c:v>10.909000000000002</c:v>
                </c:pt>
                <c:pt idx="2769">
                  <c:v>10.913</c:v>
                </c:pt>
                <c:pt idx="2770">
                  <c:v>10.917</c:v>
                </c:pt>
                <c:pt idx="2771">
                  <c:v>10.921000000000001</c:v>
                </c:pt>
                <c:pt idx="2772">
                  <c:v>10.925000000000002</c:v>
                </c:pt>
                <c:pt idx="2773">
                  <c:v>10.929</c:v>
                </c:pt>
                <c:pt idx="2774">
                  <c:v>10.933</c:v>
                </c:pt>
                <c:pt idx="2775">
                  <c:v>10.937000000000001</c:v>
                </c:pt>
                <c:pt idx="2776">
                  <c:v>10.941000000000001</c:v>
                </c:pt>
                <c:pt idx="2777">
                  <c:v>10.945</c:v>
                </c:pt>
                <c:pt idx="2778">
                  <c:v>10.949</c:v>
                </c:pt>
                <c:pt idx="2779">
                  <c:v>10.952000000000004</c:v>
                </c:pt>
                <c:pt idx="2780">
                  <c:v>10.956000000000003</c:v>
                </c:pt>
                <c:pt idx="2781">
                  <c:v>10.96</c:v>
                </c:pt>
                <c:pt idx="2782">
                  <c:v>10.964</c:v>
                </c:pt>
                <c:pt idx="2783">
                  <c:v>10.968</c:v>
                </c:pt>
                <c:pt idx="2784">
                  <c:v>10.972000000000003</c:v>
                </c:pt>
                <c:pt idx="2785">
                  <c:v>10.976000000000004</c:v>
                </c:pt>
                <c:pt idx="2786">
                  <c:v>10.98</c:v>
                </c:pt>
                <c:pt idx="2787">
                  <c:v>10.984</c:v>
                </c:pt>
                <c:pt idx="2788">
                  <c:v>10.988</c:v>
                </c:pt>
                <c:pt idx="2789">
                  <c:v>10.992000000000004</c:v>
                </c:pt>
                <c:pt idx="2790">
                  <c:v>10.995000000000003</c:v>
                </c:pt>
                <c:pt idx="2791">
                  <c:v>10.999000000000002</c:v>
                </c:pt>
                <c:pt idx="2792">
                  <c:v>11.003</c:v>
                </c:pt>
                <c:pt idx="2793">
                  <c:v>11.007</c:v>
                </c:pt>
                <c:pt idx="2794">
                  <c:v>11.011000000000001</c:v>
                </c:pt>
                <c:pt idx="2795">
                  <c:v>11.015000000000002</c:v>
                </c:pt>
                <c:pt idx="2796">
                  <c:v>11.019</c:v>
                </c:pt>
                <c:pt idx="2797">
                  <c:v>11.023</c:v>
                </c:pt>
                <c:pt idx="2798">
                  <c:v>11.027000000000001</c:v>
                </c:pt>
                <c:pt idx="2799">
                  <c:v>11.031000000000001</c:v>
                </c:pt>
                <c:pt idx="2800">
                  <c:v>11.035</c:v>
                </c:pt>
                <c:pt idx="2801">
                  <c:v>11.038</c:v>
                </c:pt>
                <c:pt idx="2802">
                  <c:v>11.042</c:v>
                </c:pt>
                <c:pt idx="2803">
                  <c:v>11.046000000000001</c:v>
                </c:pt>
                <c:pt idx="2804">
                  <c:v>11.05</c:v>
                </c:pt>
                <c:pt idx="2805">
                  <c:v>11.054</c:v>
                </c:pt>
                <c:pt idx="2806">
                  <c:v>11.058</c:v>
                </c:pt>
                <c:pt idx="2807">
                  <c:v>11.062000000000003</c:v>
                </c:pt>
                <c:pt idx="2808">
                  <c:v>11.066000000000004</c:v>
                </c:pt>
                <c:pt idx="2809">
                  <c:v>11.07</c:v>
                </c:pt>
                <c:pt idx="2810">
                  <c:v>11.074</c:v>
                </c:pt>
                <c:pt idx="2811">
                  <c:v>11.078000000000001</c:v>
                </c:pt>
                <c:pt idx="2812">
                  <c:v>11.081</c:v>
                </c:pt>
                <c:pt idx="2813">
                  <c:v>11.085000000000004</c:v>
                </c:pt>
                <c:pt idx="2814">
                  <c:v>11.089</c:v>
                </c:pt>
                <c:pt idx="2815">
                  <c:v>11.093</c:v>
                </c:pt>
                <c:pt idx="2816">
                  <c:v>11.097</c:v>
                </c:pt>
                <c:pt idx="2817">
                  <c:v>11.101000000000001</c:v>
                </c:pt>
                <c:pt idx="2818">
                  <c:v>11.105</c:v>
                </c:pt>
                <c:pt idx="2819">
                  <c:v>11.109</c:v>
                </c:pt>
                <c:pt idx="2820">
                  <c:v>11.113</c:v>
                </c:pt>
                <c:pt idx="2821">
                  <c:v>11.117000000000001</c:v>
                </c:pt>
                <c:pt idx="2822">
                  <c:v>11.121</c:v>
                </c:pt>
                <c:pt idx="2823">
                  <c:v>11.124000000000001</c:v>
                </c:pt>
                <c:pt idx="2824">
                  <c:v>11.128</c:v>
                </c:pt>
                <c:pt idx="2825">
                  <c:v>11.132</c:v>
                </c:pt>
                <c:pt idx="2826">
                  <c:v>11.136000000000001</c:v>
                </c:pt>
                <c:pt idx="2827">
                  <c:v>11.14</c:v>
                </c:pt>
                <c:pt idx="2828">
                  <c:v>11.144</c:v>
                </c:pt>
                <c:pt idx="2829">
                  <c:v>11.148</c:v>
                </c:pt>
                <c:pt idx="2830">
                  <c:v>11.152000000000003</c:v>
                </c:pt>
                <c:pt idx="2831">
                  <c:v>11.156000000000002</c:v>
                </c:pt>
                <c:pt idx="2832">
                  <c:v>11.16</c:v>
                </c:pt>
                <c:pt idx="2833">
                  <c:v>11.164</c:v>
                </c:pt>
                <c:pt idx="2834">
                  <c:v>11.167</c:v>
                </c:pt>
                <c:pt idx="2835">
                  <c:v>11.171000000000001</c:v>
                </c:pt>
                <c:pt idx="2836">
                  <c:v>11.175000000000002</c:v>
                </c:pt>
                <c:pt idx="2837">
                  <c:v>11.179</c:v>
                </c:pt>
                <c:pt idx="2838">
                  <c:v>11.183</c:v>
                </c:pt>
                <c:pt idx="2839">
                  <c:v>11.187000000000001</c:v>
                </c:pt>
                <c:pt idx="2840">
                  <c:v>11.191000000000001</c:v>
                </c:pt>
                <c:pt idx="2841">
                  <c:v>11.195</c:v>
                </c:pt>
                <c:pt idx="2842">
                  <c:v>11.199</c:v>
                </c:pt>
                <c:pt idx="2843">
                  <c:v>11.203000000000001</c:v>
                </c:pt>
                <c:pt idx="2844">
                  <c:v>11.207000000000001</c:v>
                </c:pt>
                <c:pt idx="2845">
                  <c:v>11.21</c:v>
                </c:pt>
                <c:pt idx="2846">
                  <c:v>11.214</c:v>
                </c:pt>
                <c:pt idx="2847">
                  <c:v>11.218</c:v>
                </c:pt>
                <c:pt idx="2848">
                  <c:v>11.222</c:v>
                </c:pt>
                <c:pt idx="2849">
                  <c:v>11.226000000000001</c:v>
                </c:pt>
                <c:pt idx="2850">
                  <c:v>11.23</c:v>
                </c:pt>
                <c:pt idx="2851">
                  <c:v>11.234</c:v>
                </c:pt>
                <c:pt idx="2852">
                  <c:v>11.238</c:v>
                </c:pt>
                <c:pt idx="2853">
                  <c:v>11.242000000000001</c:v>
                </c:pt>
                <c:pt idx="2854">
                  <c:v>11.246</c:v>
                </c:pt>
                <c:pt idx="2855">
                  <c:v>11.25</c:v>
                </c:pt>
                <c:pt idx="2856">
                  <c:v>11.253</c:v>
                </c:pt>
                <c:pt idx="2857">
                  <c:v>11.257</c:v>
                </c:pt>
                <c:pt idx="2858">
                  <c:v>11.261000000000001</c:v>
                </c:pt>
                <c:pt idx="2859">
                  <c:v>11.265000000000002</c:v>
                </c:pt>
                <c:pt idx="2860">
                  <c:v>11.269</c:v>
                </c:pt>
                <c:pt idx="2861">
                  <c:v>11.273</c:v>
                </c:pt>
                <c:pt idx="2862">
                  <c:v>11.277000000000001</c:v>
                </c:pt>
                <c:pt idx="2863">
                  <c:v>11.281000000000001</c:v>
                </c:pt>
                <c:pt idx="2864">
                  <c:v>11.285</c:v>
                </c:pt>
                <c:pt idx="2865">
                  <c:v>11.289</c:v>
                </c:pt>
                <c:pt idx="2866">
                  <c:v>11.293000000000001</c:v>
                </c:pt>
                <c:pt idx="2867">
                  <c:v>11.296000000000001</c:v>
                </c:pt>
                <c:pt idx="2868">
                  <c:v>11.3</c:v>
                </c:pt>
                <c:pt idx="2869">
                  <c:v>11.304</c:v>
                </c:pt>
                <c:pt idx="2870">
                  <c:v>11.308</c:v>
                </c:pt>
                <c:pt idx="2871">
                  <c:v>11.312000000000003</c:v>
                </c:pt>
                <c:pt idx="2872">
                  <c:v>11.316000000000004</c:v>
                </c:pt>
                <c:pt idx="2873">
                  <c:v>11.32</c:v>
                </c:pt>
                <c:pt idx="2874">
                  <c:v>11.324</c:v>
                </c:pt>
                <c:pt idx="2875">
                  <c:v>11.328000000000001</c:v>
                </c:pt>
                <c:pt idx="2876">
                  <c:v>11.332000000000004</c:v>
                </c:pt>
                <c:pt idx="2877">
                  <c:v>11.336</c:v>
                </c:pt>
                <c:pt idx="2878">
                  <c:v>11.339</c:v>
                </c:pt>
                <c:pt idx="2879">
                  <c:v>11.343</c:v>
                </c:pt>
                <c:pt idx="2880">
                  <c:v>11.347</c:v>
                </c:pt>
                <c:pt idx="2881">
                  <c:v>11.351000000000004</c:v>
                </c:pt>
                <c:pt idx="2882">
                  <c:v>11.355000000000004</c:v>
                </c:pt>
                <c:pt idx="2883">
                  <c:v>11.359000000000004</c:v>
                </c:pt>
                <c:pt idx="2884">
                  <c:v>11.363000000000003</c:v>
                </c:pt>
                <c:pt idx="2885">
                  <c:v>11.367000000000004</c:v>
                </c:pt>
                <c:pt idx="2886">
                  <c:v>11.371</c:v>
                </c:pt>
                <c:pt idx="2887">
                  <c:v>11.375000000000004</c:v>
                </c:pt>
                <c:pt idx="2888">
                  <c:v>11.379000000000003</c:v>
                </c:pt>
                <c:pt idx="2889">
                  <c:v>11.382000000000003</c:v>
                </c:pt>
                <c:pt idx="2890">
                  <c:v>11.386000000000005</c:v>
                </c:pt>
                <c:pt idx="2891">
                  <c:v>11.39</c:v>
                </c:pt>
                <c:pt idx="2892">
                  <c:v>11.394</c:v>
                </c:pt>
                <c:pt idx="2893">
                  <c:v>11.398</c:v>
                </c:pt>
                <c:pt idx="2894">
                  <c:v>11.402000000000003</c:v>
                </c:pt>
                <c:pt idx="2895">
                  <c:v>11.406000000000002</c:v>
                </c:pt>
                <c:pt idx="2896">
                  <c:v>11.41</c:v>
                </c:pt>
                <c:pt idx="2897">
                  <c:v>11.414</c:v>
                </c:pt>
                <c:pt idx="2898">
                  <c:v>11.418000000000001</c:v>
                </c:pt>
                <c:pt idx="2899">
                  <c:v>11.421000000000001</c:v>
                </c:pt>
                <c:pt idx="2900">
                  <c:v>11.425000000000002</c:v>
                </c:pt>
                <c:pt idx="2901">
                  <c:v>11.429</c:v>
                </c:pt>
                <c:pt idx="2902">
                  <c:v>11.433</c:v>
                </c:pt>
                <c:pt idx="2903">
                  <c:v>11.437000000000001</c:v>
                </c:pt>
                <c:pt idx="2904">
                  <c:v>11.441000000000001</c:v>
                </c:pt>
                <c:pt idx="2905">
                  <c:v>11.445</c:v>
                </c:pt>
                <c:pt idx="2906">
                  <c:v>11.449</c:v>
                </c:pt>
                <c:pt idx="2907">
                  <c:v>11.453000000000005</c:v>
                </c:pt>
                <c:pt idx="2908">
                  <c:v>11.457000000000004</c:v>
                </c:pt>
                <c:pt idx="2909">
                  <c:v>11.461</c:v>
                </c:pt>
                <c:pt idx="2910">
                  <c:v>11.464</c:v>
                </c:pt>
                <c:pt idx="2911">
                  <c:v>11.468</c:v>
                </c:pt>
                <c:pt idx="2912">
                  <c:v>11.472000000000003</c:v>
                </c:pt>
                <c:pt idx="2913">
                  <c:v>11.476000000000004</c:v>
                </c:pt>
                <c:pt idx="2914">
                  <c:v>11.48</c:v>
                </c:pt>
                <c:pt idx="2915">
                  <c:v>11.484</c:v>
                </c:pt>
                <c:pt idx="2916">
                  <c:v>11.488</c:v>
                </c:pt>
                <c:pt idx="2917">
                  <c:v>11.492000000000004</c:v>
                </c:pt>
                <c:pt idx="2918">
                  <c:v>11.496</c:v>
                </c:pt>
                <c:pt idx="2919">
                  <c:v>11.5</c:v>
                </c:pt>
                <c:pt idx="2920">
                  <c:v>11.504</c:v>
                </c:pt>
                <c:pt idx="2921">
                  <c:v>11.507</c:v>
                </c:pt>
                <c:pt idx="2922">
                  <c:v>11.511000000000001</c:v>
                </c:pt>
                <c:pt idx="2923">
                  <c:v>11.515000000000002</c:v>
                </c:pt>
                <c:pt idx="2924">
                  <c:v>11.519</c:v>
                </c:pt>
                <c:pt idx="2925">
                  <c:v>11.523</c:v>
                </c:pt>
                <c:pt idx="2926">
                  <c:v>11.527000000000001</c:v>
                </c:pt>
                <c:pt idx="2927">
                  <c:v>11.531000000000001</c:v>
                </c:pt>
                <c:pt idx="2928">
                  <c:v>11.535</c:v>
                </c:pt>
                <c:pt idx="2929">
                  <c:v>11.539</c:v>
                </c:pt>
                <c:pt idx="2930">
                  <c:v>11.543000000000001</c:v>
                </c:pt>
                <c:pt idx="2931">
                  <c:v>11.547000000000001</c:v>
                </c:pt>
                <c:pt idx="2932">
                  <c:v>11.55</c:v>
                </c:pt>
                <c:pt idx="2933">
                  <c:v>11.554</c:v>
                </c:pt>
                <c:pt idx="2934">
                  <c:v>11.558</c:v>
                </c:pt>
                <c:pt idx="2935">
                  <c:v>11.562000000000003</c:v>
                </c:pt>
                <c:pt idx="2936">
                  <c:v>11.566000000000004</c:v>
                </c:pt>
                <c:pt idx="2937">
                  <c:v>11.57</c:v>
                </c:pt>
                <c:pt idx="2938">
                  <c:v>11.574</c:v>
                </c:pt>
                <c:pt idx="2939">
                  <c:v>11.578000000000001</c:v>
                </c:pt>
                <c:pt idx="2940">
                  <c:v>11.582000000000004</c:v>
                </c:pt>
                <c:pt idx="2941">
                  <c:v>11.586</c:v>
                </c:pt>
                <c:pt idx="2942">
                  <c:v>11.59</c:v>
                </c:pt>
                <c:pt idx="2943">
                  <c:v>11.593</c:v>
                </c:pt>
                <c:pt idx="2944">
                  <c:v>11.597</c:v>
                </c:pt>
                <c:pt idx="2945">
                  <c:v>11.601000000000001</c:v>
                </c:pt>
                <c:pt idx="2946">
                  <c:v>11.605</c:v>
                </c:pt>
                <c:pt idx="2947">
                  <c:v>11.609</c:v>
                </c:pt>
                <c:pt idx="2948">
                  <c:v>11.613</c:v>
                </c:pt>
                <c:pt idx="2949">
                  <c:v>11.617000000000001</c:v>
                </c:pt>
                <c:pt idx="2950">
                  <c:v>11.621</c:v>
                </c:pt>
                <c:pt idx="2951">
                  <c:v>11.625</c:v>
                </c:pt>
                <c:pt idx="2952">
                  <c:v>11.629</c:v>
                </c:pt>
                <c:pt idx="2953">
                  <c:v>11.633000000000001</c:v>
                </c:pt>
                <c:pt idx="2954">
                  <c:v>11.636000000000001</c:v>
                </c:pt>
                <c:pt idx="2955">
                  <c:v>11.64</c:v>
                </c:pt>
                <c:pt idx="2956">
                  <c:v>11.644</c:v>
                </c:pt>
                <c:pt idx="2957">
                  <c:v>11.648</c:v>
                </c:pt>
                <c:pt idx="2958">
                  <c:v>11.652000000000003</c:v>
                </c:pt>
                <c:pt idx="2959">
                  <c:v>11.656000000000002</c:v>
                </c:pt>
                <c:pt idx="2960">
                  <c:v>11.66</c:v>
                </c:pt>
                <c:pt idx="2961">
                  <c:v>11.664</c:v>
                </c:pt>
                <c:pt idx="2962">
                  <c:v>11.668000000000001</c:v>
                </c:pt>
                <c:pt idx="2963">
                  <c:v>11.672000000000002</c:v>
                </c:pt>
                <c:pt idx="2964">
                  <c:v>11.676</c:v>
                </c:pt>
                <c:pt idx="2965">
                  <c:v>11.679</c:v>
                </c:pt>
                <c:pt idx="2966">
                  <c:v>11.683</c:v>
                </c:pt>
                <c:pt idx="2967">
                  <c:v>11.687000000000001</c:v>
                </c:pt>
                <c:pt idx="2968">
                  <c:v>11.691000000000001</c:v>
                </c:pt>
                <c:pt idx="2969">
                  <c:v>11.695</c:v>
                </c:pt>
                <c:pt idx="2970">
                  <c:v>11.699</c:v>
                </c:pt>
                <c:pt idx="2971">
                  <c:v>11.703000000000001</c:v>
                </c:pt>
                <c:pt idx="2972">
                  <c:v>11.707000000000001</c:v>
                </c:pt>
                <c:pt idx="2973">
                  <c:v>11.711</c:v>
                </c:pt>
                <c:pt idx="2974">
                  <c:v>11.715</c:v>
                </c:pt>
                <c:pt idx="2975">
                  <c:v>11.718999999999999</c:v>
                </c:pt>
                <c:pt idx="2976">
                  <c:v>11.722</c:v>
                </c:pt>
                <c:pt idx="2977">
                  <c:v>11.726000000000001</c:v>
                </c:pt>
                <c:pt idx="2978">
                  <c:v>11.73</c:v>
                </c:pt>
                <c:pt idx="2979">
                  <c:v>11.734</c:v>
                </c:pt>
                <c:pt idx="2980">
                  <c:v>11.738</c:v>
                </c:pt>
                <c:pt idx="2981">
                  <c:v>11.742000000000001</c:v>
                </c:pt>
                <c:pt idx="2982">
                  <c:v>11.746</c:v>
                </c:pt>
                <c:pt idx="2983">
                  <c:v>11.75</c:v>
                </c:pt>
                <c:pt idx="2984">
                  <c:v>11.754</c:v>
                </c:pt>
                <c:pt idx="2985">
                  <c:v>11.758000000000001</c:v>
                </c:pt>
                <c:pt idx="2986">
                  <c:v>11.762</c:v>
                </c:pt>
                <c:pt idx="2987">
                  <c:v>11.765000000000002</c:v>
                </c:pt>
                <c:pt idx="2988">
                  <c:v>11.769</c:v>
                </c:pt>
                <c:pt idx="2989">
                  <c:v>11.773</c:v>
                </c:pt>
                <c:pt idx="2990">
                  <c:v>11.777000000000001</c:v>
                </c:pt>
                <c:pt idx="2991">
                  <c:v>11.781000000000001</c:v>
                </c:pt>
                <c:pt idx="2992">
                  <c:v>11.785</c:v>
                </c:pt>
                <c:pt idx="2993">
                  <c:v>11.789</c:v>
                </c:pt>
                <c:pt idx="2994">
                  <c:v>11.793000000000001</c:v>
                </c:pt>
                <c:pt idx="2995">
                  <c:v>11.797000000000001</c:v>
                </c:pt>
                <c:pt idx="2996">
                  <c:v>11.801</c:v>
                </c:pt>
                <c:pt idx="2997">
                  <c:v>11.805000000000003</c:v>
                </c:pt>
                <c:pt idx="2998">
                  <c:v>11.808</c:v>
                </c:pt>
                <c:pt idx="2999">
                  <c:v>11.812000000000003</c:v>
                </c:pt>
                <c:pt idx="3000">
                  <c:v>11.816000000000004</c:v>
                </c:pt>
                <c:pt idx="3001">
                  <c:v>11.82</c:v>
                </c:pt>
                <c:pt idx="3002">
                  <c:v>11.824</c:v>
                </c:pt>
                <c:pt idx="3003">
                  <c:v>11.828000000000001</c:v>
                </c:pt>
                <c:pt idx="3004">
                  <c:v>11.832000000000004</c:v>
                </c:pt>
                <c:pt idx="3005">
                  <c:v>11.836</c:v>
                </c:pt>
                <c:pt idx="3006">
                  <c:v>11.84</c:v>
                </c:pt>
                <c:pt idx="3007">
                  <c:v>11.844000000000001</c:v>
                </c:pt>
                <c:pt idx="3008">
                  <c:v>11.848000000000001</c:v>
                </c:pt>
                <c:pt idx="3009">
                  <c:v>11.851000000000004</c:v>
                </c:pt>
                <c:pt idx="3010">
                  <c:v>11.855000000000004</c:v>
                </c:pt>
                <c:pt idx="3011">
                  <c:v>11.859000000000004</c:v>
                </c:pt>
                <c:pt idx="3012">
                  <c:v>11.863000000000003</c:v>
                </c:pt>
                <c:pt idx="3013">
                  <c:v>11.867000000000004</c:v>
                </c:pt>
                <c:pt idx="3014">
                  <c:v>11.871</c:v>
                </c:pt>
                <c:pt idx="3015">
                  <c:v>11.875000000000004</c:v>
                </c:pt>
                <c:pt idx="3016">
                  <c:v>11.879000000000003</c:v>
                </c:pt>
                <c:pt idx="3017">
                  <c:v>11.883000000000004</c:v>
                </c:pt>
                <c:pt idx="3018">
                  <c:v>11.887</c:v>
                </c:pt>
                <c:pt idx="3019">
                  <c:v>11.89</c:v>
                </c:pt>
                <c:pt idx="3020">
                  <c:v>11.894</c:v>
                </c:pt>
                <c:pt idx="3021">
                  <c:v>11.898</c:v>
                </c:pt>
                <c:pt idx="3022">
                  <c:v>11.902000000000003</c:v>
                </c:pt>
                <c:pt idx="3023">
                  <c:v>11.906000000000002</c:v>
                </c:pt>
                <c:pt idx="3024">
                  <c:v>11.91</c:v>
                </c:pt>
                <c:pt idx="3025">
                  <c:v>11.914</c:v>
                </c:pt>
                <c:pt idx="3026">
                  <c:v>11.918000000000001</c:v>
                </c:pt>
                <c:pt idx="3027">
                  <c:v>11.922000000000002</c:v>
                </c:pt>
                <c:pt idx="3028">
                  <c:v>11.926</c:v>
                </c:pt>
                <c:pt idx="3029">
                  <c:v>11.93</c:v>
                </c:pt>
                <c:pt idx="3030">
                  <c:v>11.933</c:v>
                </c:pt>
                <c:pt idx="3031">
                  <c:v>11.937000000000001</c:v>
                </c:pt>
                <c:pt idx="3032">
                  <c:v>11.941000000000001</c:v>
                </c:pt>
                <c:pt idx="3033">
                  <c:v>11.945</c:v>
                </c:pt>
                <c:pt idx="3034">
                  <c:v>11.949</c:v>
                </c:pt>
                <c:pt idx="3035">
                  <c:v>11.953000000000005</c:v>
                </c:pt>
                <c:pt idx="3036">
                  <c:v>11.957000000000004</c:v>
                </c:pt>
                <c:pt idx="3037">
                  <c:v>11.961</c:v>
                </c:pt>
                <c:pt idx="3038">
                  <c:v>11.965000000000003</c:v>
                </c:pt>
                <c:pt idx="3039">
                  <c:v>11.969000000000003</c:v>
                </c:pt>
                <c:pt idx="3040">
                  <c:v>11.973000000000004</c:v>
                </c:pt>
                <c:pt idx="3041">
                  <c:v>11.976000000000004</c:v>
                </c:pt>
                <c:pt idx="3042">
                  <c:v>11.98</c:v>
                </c:pt>
                <c:pt idx="3043">
                  <c:v>11.984</c:v>
                </c:pt>
                <c:pt idx="3044">
                  <c:v>11.988</c:v>
                </c:pt>
                <c:pt idx="3045">
                  <c:v>11.992000000000004</c:v>
                </c:pt>
                <c:pt idx="3046">
                  <c:v>11.996</c:v>
                </c:pt>
                <c:pt idx="3047">
                  <c:v>12</c:v>
                </c:pt>
                <c:pt idx="3048">
                  <c:v>12.004</c:v>
                </c:pt>
                <c:pt idx="3049">
                  <c:v>12.008000000000001</c:v>
                </c:pt>
                <c:pt idx="3050">
                  <c:v>12.012</c:v>
                </c:pt>
                <c:pt idx="3051">
                  <c:v>12.016</c:v>
                </c:pt>
                <c:pt idx="3052">
                  <c:v>12.019</c:v>
                </c:pt>
                <c:pt idx="3053">
                  <c:v>12.023</c:v>
                </c:pt>
                <c:pt idx="3054">
                  <c:v>12.027000000000001</c:v>
                </c:pt>
                <c:pt idx="3055">
                  <c:v>12.031000000000001</c:v>
                </c:pt>
                <c:pt idx="3056">
                  <c:v>12.035</c:v>
                </c:pt>
                <c:pt idx="3057">
                  <c:v>12.039</c:v>
                </c:pt>
                <c:pt idx="3058">
                  <c:v>12.043000000000001</c:v>
                </c:pt>
                <c:pt idx="3059">
                  <c:v>12.047000000000001</c:v>
                </c:pt>
                <c:pt idx="3060">
                  <c:v>12.051</c:v>
                </c:pt>
                <c:pt idx="3061">
                  <c:v>12.055000000000003</c:v>
                </c:pt>
                <c:pt idx="3062">
                  <c:v>12.059000000000003</c:v>
                </c:pt>
                <c:pt idx="3063">
                  <c:v>12.062000000000003</c:v>
                </c:pt>
                <c:pt idx="3064">
                  <c:v>12.066000000000004</c:v>
                </c:pt>
                <c:pt idx="3065">
                  <c:v>12.07</c:v>
                </c:pt>
                <c:pt idx="3066">
                  <c:v>12.074</c:v>
                </c:pt>
                <c:pt idx="3067">
                  <c:v>12.078000000000001</c:v>
                </c:pt>
                <c:pt idx="3068">
                  <c:v>12.082000000000004</c:v>
                </c:pt>
                <c:pt idx="3069">
                  <c:v>12.086</c:v>
                </c:pt>
                <c:pt idx="3070">
                  <c:v>12.09</c:v>
                </c:pt>
                <c:pt idx="3071">
                  <c:v>12.094000000000001</c:v>
                </c:pt>
                <c:pt idx="3072">
                  <c:v>12.098000000000001</c:v>
                </c:pt>
                <c:pt idx="3073">
                  <c:v>12.102</c:v>
                </c:pt>
                <c:pt idx="3074">
                  <c:v>12.105</c:v>
                </c:pt>
                <c:pt idx="3075">
                  <c:v>12.109</c:v>
                </c:pt>
                <c:pt idx="3076">
                  <c:v>12.113</c:v>
                </c:pt>
                <c:pt idx="3077">
                  <c:v>12.117000000000001</c:v>
                </c:pt>
                <c:pt idx="3078">
                  <c:v>12.121</c:v>
                </c:pt>
                <c:pt idx="3079">
                  <c:v>12.125</c:v>
                </c:pt>
                <c:pt idx="3080">
                  <c:v>12.129</c:v>
                </c:pt>
                <c:pt idx="3081">
                  <c:v>12.133000000000001</c:v>
                </c:pt>
                <c:pt idx="3082">
                  <c:v>12.137</c:v>
                </c:pt>
                <c:pt idx="3083">
                  <c:v>12.141</c:v>
                </c:pt>
                <c:pt idx="3084">
                  <c:v>12.145</c:v>
                </c:pt>
                <c:pt idx="3085">
                  <c:v>12.148</c:v>
                </c:pt>
                <c:pt idx="3086">
                  <c:v>12.152000000000003</c:v>
                </c:pt>
                <c:pt idx="3087">
                  <c:v>12.156000000000002</c:v>
                </c:pt>
                <c:pt idx="3088">
                  <c:v>12.16</c:v>
                </c:pt>
                <c:pt idx="3089">
                  <c:v>12.164</c:v>
                </c:pt>
                <c:pt idx="3090">
                  <c:v>12.168000000000001</c:v>
                </c:pt>
                <c:pt idx="3091">
                  <c:v>12.172000000000002</c:v>
                </c:pt>
                <c:pt idx="3092">
                  <c:v>12.176</c:v>
                </c:pt>
                <c:pt idx="3093">
                  <c:v>12.18</c:v>
                </c:pt>
                <c:pt idx="3094">
                  <c:v>12.184000000000001</c:v>
                </c:pt>
                <c:pt idx="3095">
                  <c:v>12.188000000000001</c:v>
                </c:pt>
                <c:pt idx="3096">
                  <c:v>12.191000000000001</c:v>
                </c:pt>
                <c:pt idx="3097">
                  <c:v>12.195</c:v>
                </c:pt>
                <c:pt idx="3098">
                  <c:v>12.199</c:v>
                </c:pt>
                <c:pt idx="3099">
                  <c:v>12.203000000000001</c:v>
                </c:pt>
                <c:pt idx="3100">
                  <c:v>12.207000000000001</c:v>
                </c:pt>
                <c:pt idx="3101">
                  <c:v>12.211</c:v>
                </c:pt>
                <c:pt idx="3102">
                  <c:v>12.215</c:v>
                </c:pt>
                <c:pt idx="3103">
                  <c:v>12.218999999999999</c:v>
                </c:pt>
                <c:pt idx="3104">
                  <c:v>12.223000000000001</c:v>
                </c:pt>
                <c:pt idx="3105">
                  <c:v>12.227</c:v>
                </c:pt>
                <c:pt idx="3106">
                  <c:v>12.231</c:v>
                </c:pt>
                <c:pt idx="3107">
                  <c:v>12.234</c:v>
                </c:pt>
                <c:pt idx="3108">
                  <c:v>12.238</c:v>
                </c:pt>
                <c:pt idx="3109">
                  <c:v>12.242000000000001</c:v>
                </c:pt>
                <c:pt idx="3110">
                  <c:v>12.246</c:v>
                </c:pt>
                <c:pt idx="3111">
                  <c:v>12.25</c:v>
                </c:pt>
                <c:pt idx="3112">
                  <c:v>12.254</c:v>
                </c:pt>
                <c:pt idx="3113">
                  <c:v>12.258000000000001</c:v>
                </c:pt>
                <c:pt idx="3114">
                  <c:v>12.262</c:v>
                </c:pt>
                <c:pt idx="3115">
                  <c:v>12.266</c:v>
                </c:pt>
                <c:pt idx="3116">
                  <c:v>12.27</c:v>
                </c:pt>
                <c:pt idx="3117">
                  <c:v>12.274000000000001</c:v>
                </c:pt>
                <c:pt idx="3118">
                  <c:v>12.277000000000001</c:v>
                </c:pt>
                <c:pt idx="3119">
                  <c:v>12.281000000000001</c:v>
                </c:pt>
                <c:pt idx="3120">
                  <c:v>12.285</c:v>
                </c:pt>
                <c:pt idx="3121">
                  <c:v>12.289</c:v>
                </c:pt>
                <c:pt idx="3122">
                  <c:v>12.293000000000001</c:v>
                </c:pt>
                <c:pt idx="3123">
                  <c:v>12.297000000000001</c:v>
                </c:pt>
                <c:pt idx="3124">
                  <c:v>12.301</c:v>
                </c:pt>
                <c:pt idx="3125">
                  <c:v>12.305000000000003</c:v>
                </c:pt>
                <c:pt idx="3126">
                  <c:v>12.309000000000003</c:v>
                </c:pt>
                <c:pt idx="3127">
                  <c:v>12.313000000000002</c:v>
                </c:pt>
                <c:pt idx="3128">
                  <c:v>12.317</c:v>
                </c:pt>
                <c:pt idx="3129">
                  <c:v>12.32</c:v>
                </c:pt>
                <c:pt idx="3130">
                  <c:v>12.324</c:v>
                </c:pt>
                <c:pt idx="3131">
                  <c:v>12.328000000000001</c:v>
                </c:pt>
                <c:pt idx="3132">
                  <c:v>12.332000000000004</c:v>
                </c:pt>
                <c:pt idx="3133">
                  <c:v>12.336</c:v>
                </c:pt>
                <c:pt idx="3134">
                  <c:v>12.34</c:v>
                </c:pt>
                <c:pt idx="3135">
                  <c:v>12.344000000000001</c:v>
                </c:pt>
                <c:pt idx="3136">
                  <c:v>12.348000000000001</c:v>
                </c:pt>
                <c:pt idx="3137">
                  <c:v>12.352000000000004</c:v>
                </c:pt>
                <c:pt idx="3138">
                  <c:v>12.356000000000003</c:v>
                </c:pt>
                <c:pt idx="3139">
                  <c:v>12.360000000000003</c:v>
                </c:pt>
                <c:pt idx="3140">
                  <c:v>12.363000000000003</c:v>
                </c:pt>
                <c:pt idx="3141">
                  <c:v>12.367000000000004</c:v>
                </c:pt>
                <c:pt idx="3142">
                  <c:v>12.371</c:v>
                </c:pt>
                <c:pt idx="3143">
                  <c:v>12.375000000000004</c:v>
                </c:pt>
                <c:pt idx="3144">
                  <c:v>12.379000000000003</c:v>
                </c:pt>
                <c:pt idx="3145">
                  <c:v>12.383000000000004</c:v>
                </c:pt>
                <c:pt idx="3146">
                  <c:v>12.387</c:v>
                </c:pt>
                <c:pt idx="3147">
                  <c:v>12.391</c:v>
                </c:pt>
                <c:pt idx="3148">
                  <c:v>12.395000000000003</c:v>
                </c:pt>
                <c:pt idx="3149">
                  <c:v>12.399000000000003</c:v>
                </c:pt>
                <c:pt idx="3150">
                  <c:v>12.402000000000003</c:v>
                </c:pt>
                <c:pt idx="3151">
                  <c:v>12.406000000000002</c:v>
                </c:pt>
                <c:pt idx="3152">
                  <c:v>12.41</c:v>
                </c:pt>
                <c:pt idx="3153">
                  <c:v>12.414</c:v>
                </c:pt>
                <c:pt idx="3154">
                  <c:v>12.418000000000001</c:v>
                </c:pt>
                <c:pt idx="3155">
                  <c:v>12.422000000000002</c:v>
                </c:pt>
                <c:pt idx="3156">
                  <c:v>12.426</c:v>
                </c:pt>
                <c:pt idx="3157">
                  <c:v>12.43</c:v>
                </c:pt>
                <c:pt idx="3158">
                  <c:v>12.434000000000001</c:v>
                </c:pt>
                <c:pt idx="3159">
                  <c:v>12.438000000000001</c:v>
                </c:pt>
                <c:pt idx="3160">
                  <c:v>12.442</c:v>
                </c:pt>
                <c:pt idx="3161">
                  <c:v>12.445</c:v>
                </c:pt>
                <c:pt idx="3162">
                  <c:v>12.449</c:v>
                </c:pt>
                <c:pt idx="3163">
                  <c:v>12.453000000000005</c:v>
                </c:pt>
                <c:pt idx="3164">
                  <c:v>12.457000000000004</c:v>
                </c:pt>
                <c:pt idx="3165">
                  <c:v>12.461</c:v>
                </c:pt>
                <c:pt idx="3166">
                  <c:v>12.465000000000003</c:v>
                </c:pt>
                <c:pt idx="3167">
                  <c:v>12.469000000000003</c:v>
                </c:pt>
                <c:pt idx="3168">
                  <c:v>12.473000000000004</c:v>
                </c:pt>
                <c:pt idx="3169">
                  <c:v>12.477</c:v>
                </c:pt>
                <c:pt idx="3170">
                  <c:v>12.481</c:v>
                </c:pt>
                <c:pt idx="3171">
                  <c:v>12.485000000000003</c:v>
                </c:pt>
                <c:pt idx="3172">
                  <c:v>12.488</c:v>
                </c:pt>
                <c:pt idx="3173">
                  <c:v>12.492000000000004</c:v>
                </c:pt>
                <c:pt idx="3174">
                  <c:v>12.496</c:v>
                </c:pt>
                <c:pt idx="3175">
                  <c:v>12.5</c:v>
                </c:pt>
                <c:pt idx="3176">
                  <c:v>12.504</c:v>
                </c:pt>
                <c:pt idx="3177">
                  <c:v>12.508000000000001</c:v>
                </c:pt>
                <c:pt idx="3178">
                  <c:v>12.512</c:v>
                </c:pt>
                <c:pt idx="3179">
                  <c:v>12.516</c:v>
                </c:pt>
                <c:pt idx="3180">
                  <c:v>12.52</c:v>
                </c:pt>
                <c:pt idx="3181">
                  <c:v>12.524000000000001</c:v>
                </c:pt>
                <c:pt idx="3182">
                  <c:v>12.528</c:v>
                </c:pt>
                <c:pt idx="3183">
                  <c:v>12.531000000000001</c:v>
                </c:pt>
                <c:pt idx="3184">
                  <c:v>12.535</c:v>
                </c:pt>
                <c:pt idx="3185">
                  <c:v>12.539</c:v>
                </c:pt>
                <c:pt idx="3186">
                  <c:v>12.543000000000001</c:v>
                </c:pt>
                <c:pt idx="3187">
                  <c:v>12.547000000000001</c:v>
                </c:pt>
                <c:pt idx="3188">
                  <c:v>12.551</c:v>
                </c:pt>
                <c:pt idx="3189">
                  <c:v>12.555000000000003</c:v>
                </c:pt>
                <c:pt idx="3190">
                  <c:v>12.559000000000003</c:v>
                </c:pt>
                <c:pt idx="3191">
                  <c:v>12.563000000000002</c:v>
                </c:pt>
                <c:pt idx="3192">
                  <c:v>12.567</c:v>
                </c:pt>
                <c:pt idx="3193">
                  <c:v>12.571</c:v>
                </c:pt>
                <c:pt idx="3194">
                  <c:v>12.574</c:v>
                </c:pt>
                <c:pt idx="3195">
                  <c:v>12.578000000000001</c:v>
                </c:pt>
                <c:pt idx="3196">
                  <c:v>12.582000000000004</c:v>
                </c:pt>
                <c:pt idx="3197">
                  <c:v>12.586</c:v>
                </c:pt>
                <c:pt idx="3198">
                  <c:v>12.59</c:v>
                </c:pt>
                <c:pt idx="3199">
                  <c:v>12.594000000000001</c:v>
                </c:pt>
                <c:pt idx="3200">
                  <c:v>12.598000000000001</c:v>
                </c:pt>
                <c:pt idx="3201">
                  <c:v>12.602</c:v>
                </c:pt>
                <c:pt idx="3202">
                  <c:v>12.606</c:v>
                </c:pt>
                <c:pt idx="3203">
                  <c:v>12.61</c:v>
                </c:pt>
                <c:pt idx="3204">
                  <c:v>12.614000000000001</c:v>
                </c:pt>
                <c:pt idx="3205">
                  <c:v>12.617000000000001</c:v>
                </c:pt>
                <c:pt idx="3206">
                  <c:v>12.621</c:v>
                </c:pt>
                <c:pt idx="3207">
                  <c:v>12.625</c:v>
                </c:pt>
                <c:pt idx="3208">
                  <c:v>12.629</c:v>
                </c:pt>
                <c:pt idx="3209">
                  <c:v>12.633000000000001</c:v>
                </c:pt>
                <c:pt idx="3210">
                  <c:v>12.637</c:v>
                </c:pt>
                <c:pt idx="3211">
                  <c:v>12.641</c:v>
                </c:pt>
                <c:pt idx="3212">
                  <c:v>12.645</c:v>
                </c:pt>
                <c:pt idx="3213">
                  <c:v>12.648999999999999</c:v>
                </c:pt>
                <c:pt idx="3214">
                  <c:v>12.653</c:v>
                </c:pt>
                <c:pt idx="3215">
                  <c:v>12.657</c:v>
                </c:pt>
                <c:pt idx="3216">
                  <c:v>12.66</c:v>
                </c:pt>
                <c:pt idx="3217">
                  <c:v>12.664</c:v>
                </c:pt>
                <c:pt idx="3218">
                  <c:v>12.668000000000001</c:v>
                </c:pt>
                <c:pt idx="3219">
                  <c:v>12.672000000000002</c:v>
                </c:pt>
                <c:pt idx="3220">
                  <c:v>12.676</c:v>
                </c:pt>
                <c:pt idx="3221">
                  <c:v>12.68</c:v>
                </c:pt>
                <c:pt idx="3222">
                  <c:v>12.684000000000001</c:v>
                </c:pt>
                <c:pt idx="3223">
                  <c:v>12.688000000000001</c:v>
                </c:pt>
                <c:pt idx="3224">
                  <c:v>12.692</c:v>
                </c:pt>
                <c:pt idx="3225">
                  <c:v>12.696</c:v>
                </c:pt>
                <c:pt idx="3226">
                  <c:v>12.7</c:v>
                </c:pt>
                <c:pt idx="3227">
                  <c:v>12.703000000000001</c:v>
                </c:pt>
                <c:pt idx="3228">
                  <c:v>12.707000000000001</c:v>
                </c:pt>
                <c:pt idx="3229">
                  <c:v>12.711</c:v>
                </c:pt>
                <c:pt idx="3230">
                  <c:v>12.715</c:v>
                </c:pt>
                <c:pt idx="3231">
                  <c:v>12.718999999999999</c:v>
                </c:pt>
                <c:pt idx="3232">
                  <c:v>12.723000000000001</c:v>
                </c:pt>
                <c:pt idx="3233">
                  <c:v>12.727</c:v>
                </c:pt>
                <c:pt idx="3234">
                  <c:v>12.731</c:v>
                </c:pt>
                <c:pt idx="3235">
                  <c:v>12.734999999999999</c:v>
                </c:pt>
                <c:pt idx="3236">
                  <c:v>12.739000000000001</c:v>
                </c:pt>
                <c:pt idx="3237">
                  <c:v>12.743</c:v>
                </c:pt>
                <c:pt idx="3238">
                  <c:v>12.746</c:v>
                </c:pt>
                <c:pt idx="3239">
                  <c:v>12.75</c:v>
                </c:pt>
                <c:pt idx="3240">
                  <c:v>12.754</c:v>
                </c:pt>
                <c:pt idx="3241">
                  <c:v>12.758000000000001</c:v>
                </c:pt>
                <c:pt idx="3242">
                  <c:v>12.762</c:v>
                </c:pt>
                <c:pt idx="3243">
                  <c:v>12.766</c:v>
                </c:pt>
                <c:pt idx="3244">
                  <c:v>12.77</c:v>
                </c:pt>
                <c:pt idx="3245">
                  <c:v>12.774000000000001</c:v>
                </c:pt>
                <c:pt idx="3246">
                  <c:v>12.778</c:v>
                </c:pt>
                <c:pt idx="3247">
                  <c:v>12.782</c:v>
                </c:pt>
                <c:pt idx="3248">
                  <c:v>12.786</c:v>
                </c:pt>
                <c:pt idx="3249">
                  <c:v>12.789</c:v>
                </c:pt>
                <c:pt idx="3250">
                  <c:v>12.793000000000001</c:v>
                </c:pt>
                <c:pt idx="3251">
                  <c:v>12.797000000000001</c:v>
                </c:pt>
                <c:pt idx="3252">
                  <c:v>12.801</c:v>
                </c:pt>
                <c:pt idx="3253">
                  <c:v>12.805000000000003</c:v>
                </c:pt>
                <c:pt idx="3254">
                  <c:v>12.809000000000003</c:v>
                </c:pt>
                <c:pt idx="3255">
                  <c:v>12.813000000000002</c:v>
                </c:pt>
                <c:pt idx="3256">
                  <c:v>12.817</c:v>
                </c:pt>
                <c:pt idx="3257">
                  <c:v>12.821</c:v>
                </c:pt>
                <c:pt idx="3258">
                  <c:v>12.825000000000003</c:v>
                </c:pt>
                <c:pt idx="3259">
                  <c:v>12.829000000000002</c:v>
                </c:pt>
                <c:pt idx="3260">
                  <c:v>12.832000000000004</c:v>
                </c:pt>
                <c:pt idx="3261">
                  <c:v>12.836</c:v>
                </c:pt>
                <c:pt idx="3262">
                  <c:v>12.84</c:v>
                </c:pt>
                <c:pt idx="3263">
                  <c:v>12.844000000000001</c:v>
                </c:pt>
                <c:pt idx="3264">
                  <c:v>12.848000000000001</c:v>
                </c:pt>
                <c:pt idx="3265">
                  <c:v>12.852000000000004</c:v>
                </c:pt>
                <c:pt idx="3266">
                  <c:v>12.856000000000003</c:v>
                </c:pt>
                <c:pt idx="3267">
                  <c:v>12.860000000000003</c:v>
                </c:pt>
                <c:pt idx="3268">
                  <c:v>12.864000000000004</c:v>
                </c:pt>
                <c:pt idx="3269">
                  <c:v>12.868</c:v>
                </c:pt>
                <c:pt idx="3270">
                  <c:v>12.872000000000003</c:v>
                </c:pt>
                <c:pt idx="3271">
                  <c:v>12.875000000000004</c:v>
                </c:pt>
                <c:pt idx="3272">
                  <c:v>12.879000000000003</c:v>
                </c:pt>
                <c:pt idx="3273">
                  <c:v>12.883000000000004</c:v>
                </c:pt>
                <c:pt idx="3274">
                  <c:v>12.887</c:v>
                </c:pt>
                <c:pt idx="3275">
                  <c:v>12.891</c:v>
                </c:pt>
                <c:pt idx="3276">
                  <c:v>12.895000000000003</c:v>
                </c:pt>
                <c:pt idx="3277">
                  <c:v>12.899000000000003</c:v>
                </c:pt>
                <c:pt idx="3278">
                  <c:v>12.903</c:v>
                </c:pt>
                <c:pt idx="3279">
                  <c:v>12.907</c:v>
                </c:pt>
                <c:pt idx="3280">
                  <c:v>12.911</c:v>
                </c:pt>
                <c:pt idx="3281">
                  <c:v>12.914</c:v>
                </c:pt>
                <c:pt idx="3282">
                  <c:v>12.918000000000001</c:v>
                </c:pt>
                <c:pt idx="3283">
                  <c:v>12.922000000000002</c:v>
                </c:pt>
                <c:pt idx="3284">
                  <c:v>12.926</c:v>
                </c:pt>
                <c:pt idx="3285">
                  <c:v>12.93</c:v>
                </c:pt>
                <c:pt idx="3286">
                  <c:v>12.934000000000001</c:v>
                </c:pt>
                <c:pt idx="3287">
                  <c:v>12.938000000000001</c:v>
                </c:pt>
                <c:pt idx="3288">
                  <c:v>12.942</c:v>
                </c:pt>
                <c:pt idx="3289">
                  <c:v>12.946</c:v>
                </c:pt>
                <c:pt idx="3290">
                  <c:v>12.950000000000003</c:v>
                </c:pt>
                <c:pt idx="3291">
                  <c:v>12.954000000000002</c:v>
                </c:pt>
                <c:pt idx="3292">
                  <c:v>12.957000000000004</c:v>
                </c:pt>
                <c:pt idx="3293">
                  <c:v>12.961</c:v>
                </c:pt>
                <c:pt idx="3294">
                  <c:v>12.965000000000003</c:v>
                </c:pt>
                <c:pt idx="3295">
                  <c:v>12.969000000000003</c:v>
                </c:pt>
                <c:pt idx="3296">
                  <c:v>12.973000000000004</c:v>
                </c:pt>
                <c:pt idx="3297">
                  <c:v>12.977</c:v>
                </c:pt>
                <c:pt idx="3298">
                  <c:v>12.981</c:v>
                </c:pt>
                <c:pt idx="3299">
                  <c:v>12.985000000000003</c:v>
                </c:pt>
                <c:pt idx="3300">
                  <c:v>12.989000000000004</c:v>
                </c:pt>
                <c:pt idx="3301">
                  <c:v>12.993</c:v>
                </c:pt>
                <c:pt idx="3302">
                  <c:v>12.997</c:v>
                </c:pt>
                <c:pt idx="3303">
                  <c:v>13</c:v>
                </c:pt>
                <c:pt idx="3304">
                  <c:v>13.004</c:v>
                </c:pt>
                <c:pt idx="3305">
                  <c:v>13.008000000000001</c:v>
                </c:pt>
                <c:pt idx="3306">
                  <c:v>13.012</c:v>
                </c:pt>
                <c:pt idx="3307">
                  <c:v>13.016</c:v>
                </c:pt>
                <c:pt idx="3308">
                  <c:v>13.02</c:v>
                </c:pt>
                <c:pt idx="3309">
                  <c:v>13.024000000000001</c:v>
                </c:pt>
                <c:pt idx="3310">
                  <c:v>13.028</c:v>
                </c:pt>
                <c:pt idx="3311">
                  <c:v>13.032</c:v>
                </c:pt>
                <c:pt idx="3312">
                  <c:v>13.036</c:v>
                </c:pt>
                <c:pt idx="3313">
                  <c:v>13.04</c:v>
                </c:pt>
                <c:pt idx="3314">
                  <c:v>13.043000000000001</c:v>
                </c:pt>
                <c:pt idx="3315">
                  <c:v>13.047000000000001</c:v>
                </c:pt>
                <c:pt idx="3316">
                  <c:v>13.051</c:v>
                </c:pt>
                <c:pt idx="3317">
                  <c:v>13.055000000000003</c:v>
                </c:pt>
                <c:pt idx="3318">
                  <c:v>13.059000000000003</c:v>
                </c:pt>
                <c:pt idx="3319">
                  <c:v>13.063000000000002</c:v>
                </c:pt>
                <c:pt idx="3320">
                  <c:v>13.067</c:v>
                </c:pt>
                <c:pt idx="3321">
                  <c:v>13.071</c:v>
                </c:pt>
                <c:pt idx="3322">
                  <c:v>13.075000000000003</c:v>
                </c:pt>
                <c:pt idx="3323">
                  <c:v>13.079000000000002</c:v>
                </c:pt>
                <c:pt idx="3324">
                  <c:v>13.083</c:v>
                </c:pt>
                <c:pt idx="3325">
                  <c:v>13.086</c:v>
                </c:pt>
                <c:pt idx="3326">
                  <c:v>13.09</c:v>
                </c:pt>
                <c:pt idx="3327">
                  <c:v>13.094000000000001</c:v>
                </c:pt>
                <c:pt idx="3328">
                  <c:v>13.098000000000001</c:v>
                </c:pt>
                <c:pt idx="3329">
                  <c:v>13.102</c:v>
                </c:pt>
                <c:pt idx="3330">
                  <c:v>13.106</c:v>
                </c:pt>
                <c:pt idx="3331">
                  <c:v>13.11</c:v>
                </c:pt>
                <c:pt idx="3332">
                  <c:v>13.114000000000001</c:v>
                </c:pt>
                <c:pt idx="3333">
                  <c:v>13.118</c:v>
                </c:pt>
                <c:pt idx="3334">
                  <c:v>13.122</c:v>
                </c:pt>
                <c:pt idx="3335">
                  <c:v>13.126000000000001</c:v>
                </c:pt>
                <c:pt idx="3336">
                  <c:v>13.129</c:v>
                </c:pt>
                <c:pt idx="3337">
                  <c:v>13.133000000000001</c:v>
                </c:pt>
                <c:pt idx="3338">
                  <c:v>13.137</c:v>
                </c:pt>
                <c:pt idx="3339">
                  <c:v>13.141</c:v>
                </c:pt>
                <c:pt idx="3340">
                  <c:v>13.145</c:v>
                </c:pt>
                <c:pt idx="3341">
                  <c:v>13.148999999999999</c:v>
                </c:pt>
                <c:pt idx="3342">
                  <c:v>13.153</c:v>
                </c:pt>
                <c:pt idx="3343">
                  <c:v>13.157</c:v>
                </c:pt>
                <c:pt idx="3344">
                  <c:v>13.161</c:v>
                </c:pt>
                <c:pt idx="3345">
                  <c:v>13.165000000000003</c:v>
                </c:pt>
                <c:pt idx="3346">
                  <c:v>13.169</c:v>
                </c:pt>
                <c:pt idx="3347">
                  <c:v>13.172000000000002</c:v>
                </c:pt>
                <c:pt idx="3348">
                  <c:v>13.176</c:v>
                </c:pt>
                <c:pt idx="3349">
                  <c:v>13.18</c:v>
                </c:pt>
                <c:pt idx="3350">
                  <c:v>13.184000000000001</c:v>
                </c:pt>
                <c:pt idx="3351">
                  <c:v>13.188000000000001</c:v>
                </c:pt>
                <c:pt idx="3352">
                  <c:v>13.192</c:v>
                </c:pt>
                <c:pt idx="3353">
                  <c:v>13.196</c:v>
                </c:pt>
                <c:pt idx="3354">
                  <c:v>13.2</c:v>
                </c:pt>
                <c:pt idx="3355">
                  <c:v>13.204000000000001</c:v>
                </c:pt>
                <c:pt idx="3356">
                  <c:v>13.208</c:v>
                </c:pt>
                <c:pt idx="3357">
                  <c:v>13.212</c:v>
                </c:pt>
                <c:pt idx="3358">
                  <c:v>13.215</c:v>
                </c:pt>
                <c:pt idx="3359">
                  <c:v>13.218999999999999</c:v>
                </c:pt>
                <c:pt idx="3360">
                  <c:v>13.223000000000001</c:v>
                </c:pt>
                <c:pt idx="3361">
                  <c:v>13.227</c:v>
                </c:pt>
                <c:pt idx="3362">
                  <c:v>13.231</c:v>
                </c:pt>
                <c:pt idx="3363">
                  <c:v>13.234999999999999</c:v>
                </c:pt>
                <c:pt idx="3364">
                  <c:v>13.239000000000001</c:v>
                </c:pt>
                <c:pt idx="3365">
                  <c:v>13.243</c:v>
                </c:pt>
                <c:pt idx="3366">
                  <c:v>13.247</c:v>
                </c:pt>
                <c:pt idx="3367">
                  <c:v>13.251000000000001</c:v>
                </c:pt>
                <c:pt idx="3368">
                  <c:v>13.255000000000004</c:v>
                </c:pt>
                <c:pt idx="3369">
                  <c:v>13.258000000000001</c:v>
                </c:pt>
                <c:pt idx="3370">
                  <c:v>13.262</c:v>
                </c:pt>
                <c:pt idx="3371">
                  <c:v>13.266</c:v>
                </c:pt>
                <c:pt idx="3372">
                  <c:v>13.27</c:v>
                </c:pt>
                <c:pt idx="3373">
                  <c:v>13.274000000000001</c:v>
                </c:pt>
                <c:pt idx="3374">
                  <c:v>13.278</c:v>
                </c:pt>
                <c:pt idx="3375">
                  <c:v>13.282</c:v>
                </c:pt>
                <c:pt idx="3376">
                  <c:v>13.286</c:v>
                </c:pt>
                <c:pt idx="3377">
                  <c:v>13.29</c:v>
                </c:pt>
                <c:pt idx="3378">
                  <c:v>13.294</c:v>
                </c:pt>
                <c:pt idx="3379">
                  <c:v>13.298</c:v>
                </c:pt>
                <c:pt idx="3380">
                  <c:v>13.301</c:v>
                </c:pt>
                <c:pt idx="3381">
                  <c:v>13.305000000000003</c:v>
                </c:pt>
                <c:pt idx="3382">
                  <c:v>13.309000000000003</c:v>
                </c:pt>
                <c:pt idx="3383">
                  <c:v>13.313000000000002</c:v>
                </c:pt>
                <c:pt idx="3384">
                  <c:v>13.317</c:v>
                </c:pt>
                <c:pt idx="3385">
                  <c:v>13.321</c:v>
                </c:pt>
                <c:pt idx="3386">
                  <c:v>13.325000000000003</c:v>
                </c:pt>
                <c:pt idx="3387">
                  <c:v>13.329000000000002</c:v>
                </c:pt>
                <c:pt idx="3388">
                  <c:v>13.333</c:v>
                </c:pt>
                <c:pt idx="3389">
                  <c:v>13.337</c:v>
                </c:pt>
                <c:pt idx="3390">
                  <c:v>13.341000000000001</c:v>
                </c:pt>
                <c:pt idx="3391">
                  <c:v>13.344000000000001</c:v>
                </c:pt>
                <c:pt idx="3392">
                  <c:v>13.348000000000001</c:v>
                </c:pt>
                <c:pt idx="3393">
                  <c:v>13.352000000000004</c:v>
                </c:pt>
                <c:pt idx="3394">
                  <c:v>13.356000000000003</c:v>
                </c:pt>
                <c:pt idx="3395">
                  <c:v>13.360000000000003</c:v>
                </c:pt>
                <c:pt idx="3396">
                  <c:v>13.364000000000004</c:v>
                </c:pt>
                <c:pt idx="3397">
                  <c:v>13.368</c:v>
                </c:pt>
                <c:pt idx="3398">
                  <c:v>13.372000000000003</c:v>
                </c:pt>
                <c:pt idx="3399">
                  <c:v>13.376000000000005</c:v>
                </c:pt>
                <c:pt idx="3400">
                  <c:v>13.38</c:v>
                </c:pt>
                <c:pt idx="3401">
                  <c:v>13.383000000000004</c:v>
                </c:pt>
                <c:pt idx="3402">
                  <c:v>13.387</c:v>
                </c:pt>
                <c:pt idx="3403">
                  <c:v>13.391</c:v>
                </c:pt>
                <c:pt idx="3404">
                  <c:v>13.395000000000003</c:v>
                </c:pt>
                <c:pt idx="3405">
                  <c:v>13.399000000000003</c:v>
                </c:pt>
                <c:pt idx="3406">
                  <c:v>13.403</c:v>
                </c:pt>
                <c:pt idx="3407">
                  <c:v>13.407</c:v>
                </c:pt>
                <c:pt idx="3408">
                  <c:v>13.411</c:v>
                </c:pt>
                <c:pt idx="3409">
                  <c:v>13.415000000000003</c:v>
                </c:pt>
                <c:pt idx="3410">
                  <c:v>13.419</c:v>
                </c:pt>
                <c:pt idx="3411">
                  <c:v>13.423</c:v>
                </c:pt>
                <c:pt idx="3412">
                  <c:v>13.426</c:v>
                </c:pt>
                <c:pt idx="3413">
                  <c:v>13.43</c:v>
                </c:pt>
                <c:pt idx="3414">
                  <c:v>13.434000000000001</c:v>
                </c:pt>
                <c:pt idx="3415">
                  <c:v>13.438000000000001</c:v>
                </c:pt>
                <c:pt idx="3416">
                  <c:v>13.442</c:v>
                </c:pt>
                <c:pt idx="3417">
                  <c:v>13.446</c:v>
                </c:pt>
                <c:pt idx="3418">
                  <c:v>13.450000000000003</c:v>
                </c:pt>
                <c:pt idx="3419">
                  <c:v>13.454000000000002</c:v>
                </c:pt>
                <c:pt idx="3420">
                  <c:v>13.458</c:v>
                </c:pt>
                <c:pt idx="3421">
                  <c:v>13.462000000000003</c:v>
                </c:pt>
                <c:pt idx="3422">
                  <c:v>13.466000000000005</c:v>
                </c:pt>
                <c:pt idx="3423">
                  <c:v>13.469000000000003</c:v>
                </c:pt>
                <c:pt idx="3424">
                  <c:v>13.473000000000004</c:v>
                </c:pt>
                <c:pt idx="3425">
                  <c:v>13.477</c:v>
                </c:pt>
                <c:pt idx="3426">
                  <c:v>13.481</c:v>
                </c:pt>
                <c:pt idx="3427">
                  <c:v>13.485000000000003</c:v>
                </c:pt>
                <c:pt idx="3428">
                  <c:v>13.489000000000004</c:v>
                </c:pt>
                <c:pt idx="3429">
                  <c:v>13.493</c:v>
                </c:pt>
                <c:pt idx="3430">
                  <c:v>13.497</c:v>
                </c:pt>
                <c:pt idx="3431">
                  <c:v>13.501000000000001</c:v>
                </c:pt>
                <c:pt idx="3432">
                  <c:v>13.505000000000004</c:v>
                </c:pt>
                <c:pt idx="3433">
                  <c:v>13.509</c:v>
                </c:pt>
                <c:pt idx="3434">
                  <c:v>13.512</c:v>
                </c:pt>
                <c:pt idx="3435">
                  <c:v>13.516</c:v>
                </c:pt>
                <c:pt idx="3436">
                  <c:v>13.52</c:v>
                </c:pt>
                <c:pt idx="3437">
                  <c:v>13.524000000000001</c:v>
                </c:pt>
                <c:pt idx="3438">
                  <c:v>13.528</c:v>
                </c:pt>
                <c:pt idx="3439">
                  <c:v>13.532</c:v>
                </c:pt>
                <c:pt idx="3440">
                  <c:v>13.536</c:v>
                </c:pt>
                <c:pt idx="3441">
                  <c:v>13.54</c:v>
                </c:pt>
                <c:pt idx="3442">
                  <c:v>13.544</c:v>
                </c:pt>
                <c:pt idx="3443">
                  <c:v>13.548</c:v>
                </c:pt>
                <c:pt idx="3444">
                  <c:v>13.552000000000003</c:v>
                </c:pt>
                <c:pt idx="3445">
                  <c:v>13.555000000000003</c:v>
                </c:pt>
                <c:pt idx="3446">
                  <c:v>13.559000000000003</c:v>
                </c:pt>
                <c:pt idx="3447">
                  <c:v>13.563000000000002</c:v>
                </c:pt>
                <c:pt idx="3448">
                  <c:v>13.567</c:v>
                </c:pt>
                <c:pt idx="3449">
                  <c:v>13.571</c:v>
                </c:pt>
                <c:pt idx="3450">
                  <c:v>13.575000000000003</c:v>
                </c:pt>
                <c:pt idx="3451">
                  <c:v>13.579000000000002</c:v>
                </c:pt>
                <c:pt idx="3452">
                  <c:v>13.583</c:v>
                </c:pt>
                <c:pt idx="3453">
                  <c:v>13.587</c:v>
                </c:pt>
                <c:pt idx="3454">
                  <c:v>13.591000000000001</c:v>
                </c:pt>
                <c:pt idx="3455">
                  <c:v>13.595000000000002</c:v>
                </c:pt>
                <c:pt idx="3456">
                  <c:v>13.598000000000001</c:v>
                </c:pt>
                <c:pt idx="3457">
                  <c:v>13.602</c:v>
                </c:pt>
                <c:pt idx="3458">
                  <c:v>13.606</c:v>
                </c:pt>
                <c:pt idx="3459">
                  <c:v>13.61</c:v>
                </c:pt>
                <c:pt idx="3460">
                  <c:v>13.614000000000001</c:v>
                </c:pt>
                <c:pt idx="3461">
                  <c:v>13.618</c:v>
                </c:pt>
                <c:pt idx="3462">
                  <c:v>13.622</c:v>
                </c:pt>
                <c:pt idx="3463">
                  <c:v>13.626000000000001</c:v>
                </c:pt>
                <c:pt idx="3464">
                  <c:v>13.63</c:v>
                </c:pt>
                <c:pt idx="3465">
                  <c:v>13.634</c:v>
                </c:pt>
                <c:pt idx="3466">
                  <c:v>13.638</c:v>
                </c:pt>
                <c:pt idx="3467">
                  <c:v>13.641</c:v>
                </c:pt>
                <c:pt idx="3468">
                  <c:v>13.645</c:v>
                </c:pt>
                <c:pt idx="3469">
                  <c:v>13.648999999999999</c:v>
                </c:pt>
                <c:pt idx="3470">
                  <c:v>13.653</c:v>
                </c:pt>
                <c:pt idx="3471">
                  <c:v>13.657</c:v>
                </c:pt>
                <c:pt idx="3472">
                  <c:v>13.661</c:v>
                </c:pt>
                <c:pt idx="3473">
                  <c:v>13.665000000000003</c:v>
                </c:pt>
                <c:pt idx="3474">
                  <c:v>13.669</c:v>
                </c:pt>
                <c:pt idx="3475">
                  <c:v>13.673</c:v>
                </c:pt>
                <c:pt idx="3476">
                  <c:v>13.677</c:v>
                </c:pt>
                <c:pt idx="3477">
                  <c:v>13.681000000000001</c:v>
                </c:pt>
                <c:pt idx="3478">
                  <c:v>13.684000000000001</c:v>
                </c:pt>
                <c:pt idx="3479">
                  <c:v>13.688000000000001</c:v>
                </c:pt>
                <c:pt idx="3480">
                  <c:v>13.692</c:v>
                </c:pt>
                <c:pt idx="3481">
                  <c:v>13.696</c:v>
                </c:pt>
                <c:pt idx="3482">
                  <c:v>13.7</c:v>
                </c:pt>
                <c:pt idx="3483">
                  <c:v>13.704000000000001</c:v>
                </c:pt>
                <c:pt idx="3484">
                  <c:v>13.708</c:v>
                </c:pt>
                <c:pt idx="3485">
                  <c:v>13.712</c:v>
                </c:pt>
                <c:pt idx="3486">
                  <c:v>13.716000000000001</c:v>
                </c:pt>
                <c:pt idx="3487">
                  <c:v>13.72</c:v>
                </c:pt>
                <c:pt idx="3488">
                  <c:v>13.724</c:v>
                </c:pt>
                <c:pt idx="3489">
                  <c:v>13.727</c:v>
                </c:pt>
                <c:pt idx="3490">
                  <c:v>13.731</c:v>
                </c:pt>
                <c:pt idx="3491">
                  <c:v>13.734999999999999</c:v>
                </c:pt>
                <c:pt idx="3492">
                  <c:v>13.739000000000001</c:v>
                </c:pt>
                <c:pt idx="3493">
                  <c:v>13.743</c:v>
                </c:pt>
                <c:pt idx="3494">
                  <c:v>13.747</c:v>
                </c:pt>
                <c:pt idx="3495">
                  <c:v>13.751000000000001</c:v>
                </c:pt>
                <c:pt idx="3496">
                  <c:v>13.755000000000004</c:v>
                </c:pt>
                <c:pt idx="3497">
                  <c:v>13.759</c:v>
                </c:pt>
                <c:pt idx="3498">
                  <c:v>13.763</c:v>
                </c:pt>
                <c:pt idx="3499">
                  <c:v>13.767000000000001</c:v>
                </c:pt>
                <c:pt idx="3500">
                  <c:v>13.77</c:v>
                </c:pt>
                <c:pt idx="3501">
                  <c:v>13.774000000000001</c:v>
                </c:pt>
                <c:pt idx="3502">
                  <c:v>13.778</c:v>
                </c:pt>
                <c:pt idx="3503">
                  <c:v>13.782</c:v>
                </c:pt>
                <c:pt idx="3504">
                  <c:v>13.786</c:v>
                </c:pt>
                <c:pt idx="3505">
                  <c:v>13.79</c:v>
                </c:pt>
                <c:pt idx="3506">
                  <c:v>13.794</c:v>
                </c:pt>
                <c:pt idx="3507">
                  <c:v>13.798</c:v>
                </c:pt>
                <c:pt idx="3508">
                  <c:v>13.802000000000003</c:v>
                </c:pt>
                <c:pt idx="3509">
                  <c:v>13.806000000000004</c:v>
                </c:pt>
                <c:pt idx="3510">
                  <c:v>13.81</c:v>
                </c:pt>
                <c:pt idx="3511">
                  <c:v>13.813000000000002</c:v>
                </c:pt>
                <c:pt idx="3512">
                  <c:v>13.817</c:v>
                </c:pt>
                <c:pt idx="3513">
                  <c:v>13.821</c:v>
                </c:pt>
                <c:pt idx="3514">
                  <c:v>13.825000000000003</c:v>
                </c:pt>
                <c:pt idx="3515">
                  <c:v>13.829000000000002</c:v>
                </c:pt>
                <c:pt idx="3516">
                  <c:v>13.833</c:v>
                </c:pt>
                <c:pt idx="3517">
                  <c:v>13.837</c:v>
                </c:pt>
                <c:pt idx="3518">
                  <c:v>13.841000000000001</c:v>
                </c:pt>
                <c:pt idx="3519">
                  <c:v>13.845000000000002</c:v>
                </c:pt>
                <c:pt idx="3520">
                  <c:v>13.849</c:v>
                </c:pt>
                <c:pt idx="3521">
                  <c:v>13.853000000000003</c:v>
                </c:pt>
                <c:pt idx="3522">
                  <c:v>13.856000000000003</c:v>
                </c:pt>
                <c:pt idx="3523">
                  <c:v>13.860000000000003</c:v>
                </c:pt>
                <c:pt idx="3524">
                  <c:v>13.864000000000004</c:v>
                </c:pt>
                <c:pt idx="3525">
                  <c:v>13.868</c:v>
                </c:pt>
                <c:pt idx="3526">
                  <c:v>13.872000000000003</c:v>
                </c:pt>
                <c:pt idx="3527">
                  <c:v>13.876000000000005</c:v>
                </c:pt>
                <c:pt idx="3528">
                  <c:v>13.88</c:v>
                </c:pt>
                <c:pt idx="3529">
                  <c:v>13.884</c:v>
                </c:pt>
                <c:pt idx="3530">
                  <c:v>13.888</c:v>
                </c:pt>
                <c:pt idx="3531">
                  <c:v>13.892000000000003</c:v>
                </c:pt>
                <c:pt idx="3532">
                  <c:v>13.895000000000003</c:v>
                </c:pt>
                <c:pt idx="3533">
                  <c:v>13.899000000000003</c:v>
                </c:pt>
                <c:pt idx="3534">
                  <c:v>13.903</c:v>
                </c:pt>
                <c:pt idx="3535">
                  <c:v>13.907</c:v>
                </c:pt>
                <c:pt idx="3536">
                  <c:v>13.911</c:v>
                </c:pt>
                <c:pt idx="3537">
                  <c:v>13.915000000000003</c:v>
                </c:pt>
                <c:pt idx="3538">
                  <c:v>13.919</c:v>
                </c:pt>
                <c:pt idx="3539">
                  <c:v>13.923</c:v>
                </c:pt>
                <c:pt idx="3540">
                  <c:v>13.927</c:v>
                </c:pt>
                <c:pt idx="3541">
                  <c:v>13.931000000000001</c:v>
                </c:pt>
                <c:pt idx="3542">
                  <c:v>13.935</c:v>
                </c:pt>
                <c:pt idx="3543">
                  <c:v>13.938000000000001</c:v>
                </c:pt>
                <c:pt idx="3544">
                  <c:v>13.942</c:v>
                </c:pt>
                <c:pt idx="3545">
                  <c:v>13.946</c:v>
                </c:pt>
                <c:pt idx="3546">
                  <c:v>13.950000000000003</c:v>
                </c:pt>
                <c:pt idx="3547">
                  <c:v>13.954000000000002</c:v>
                </c:pt>
                <c:pt idx="3548">
                  <c:v>13.958</c:v>
                </c:pt>
                <c:pt idx="3549">
                  <c:v>13.962000000000003</c:v>
                </c:pt>
                <c:pt idx="3550">
                  <c:v>13.966000000000005</c:v>
                </c:pt>
                <c:pt idx="3551">
                  <c:v>13.97</c:v>
                </c:pt>
                <c:pt idx="3552">
                  <c:v>13.974</c:v>
                </c:pt>
                <c:pt idx="3553">
                  <c:v>13.978</c:v>
                </c:pt>
                <c:pt idx="3554">
                  <c:v>13.981</c:v>
                </c:pt>
                <c:pt idx="3555">
                  <c:v>13.985000000000003</c:v>
                </c:pt>
                <c:pt idx="3556">
                  <c:v>13.989000000000004</c:v>
                </c:pt>
                <c:pt idx="3557">
                  <c:v>13.993</c:v>
                </c:pt>
                <c:pt idx="3558">
                  <c:v>13.997</c:v>
                </c:pt>
                <c:pt idx="3559">
                  <c:v>14.001000000000001</c:v>
                </c:pt>
                <c:pt idx="3560">
                  <c:v>14.005000000000004</c:v>
                </c:pt>
                <c:pt idx="3561">
                  <c:v>14.009</c:v>
                </c:pt>
                <c:pt idx="3562">
                  <c:v>14.013</c:v>
                </c:pt>
                <c:pt idx="3563">
                  <c:v>14.017000000000001</c:v>
                </c:pt>
                <c:pt idx="3564">
                  <c:v>14.021000000000001</c:v>
                </c:pt>
                <c:pt idx="3565">
                  <c:v>14.024000000000001</c:v>
                </c:pt>
                <c:pt idx="3566">
                  <c:v>14.028</c:v>
                </c:pt>
                <c:pt idx="3567">
                  <c:v>14.032</c:v>
                </c:pt>
                <c:pt idx="3568">
                  <c:v>14.036</c:v>
                </c:pt>
                <c:pt idx="3569">
                  <c:v>14.04</c:v>
                </c:pt>
                <c:pt idx="3570">
                  <c:v>14.044</c:v>
                </c:pt>
                <c:pt idx="3571">
                  <c:v>14.048</c:v>
                </c:pt>
                <c:pt idx="3572">
                  <c:v>14.052000000000003</c:v>
                </c:pt>
                <c:pt idx="3573">
                  <c:v>14.056000000000004</c:v>
                </c:pt>
                <c:pt idx="3574">
                  <c:v>14.06</c:v>
                </c:pt>
                <c:pt idx="3575">
                  <c:v>14.064</c:v>
                </c:pt>
                <c:pt idx="3576">
                  <c:v>14.067</c:v>
                </c:pt>
                <c:pt idx="3577">
                  <c:v>14.071</c:v>
                </c:pt>
                <c:pt idx="3578">
                  <c:v>14.075000000000003</c:v>
                </c:pt>
                <c:pt idx="3579">
                  <c:v>14.079000000000002</c:v>
                </c:pt>
                <c:pt idx="3580">
                  <c:v>14.083</c:v>
                </c:pt>
                <c:pt idx="3581">
                  <c:v>14.087</c:v>
                </c:pt>
                <c:pt idx="3582">
                  <c:v>14.091000000000001</c:v>
                </c:pt>
                <c:pt idx="3583">
                  <c:v>14.095000000000002</c:v>
                </c:pt>
                <c:pt idx="3584">
                  <c:v>14.099</c:v>
                </c:pt>
                <c:pt idx="3585">
                  <c:v>14.103</c:v>
                </c:pt>
                <c:pt idx="3586">
                  <c:v>14.107000000000001</c:v>
                </c:pt>
                <c:pt idx="3587">
                  <c:v>14.11</c:v>
                </c:pt>
                <c:pt idx="3588">
                  <c:v>14.114000000000001</c:v>
                </c:pt>
                <c:pt idx="3589">
                  <c:v>14.118</c:v>
                </c:pt>
                <c:pt idx="3590">
                  <c:v>14.122</c:v>
                </c:pt>
                <c:pt idx="3591">
                  <c:v>14.126000000000001</c:v>
                </c:pt>
                <c:pt idx="3592">
                  <c:v>14.13</c:v>
                </c:pt>
                <c:pt idx="3593">
                  <c:v>14.134</c:v>
                </c:pt>
                <c:pt idx="3594">
                  <c:v>14.138</c:v>
                </c:pt>
                <c:pt idx="3595">
                  <c:v>14.141999999999999</c:v>
                </c:pt>
                <c:pt idx="3596">
                  <c:v>14.146000000000001</c:v>
                </c:pt>
                <c:pt idx="3597">
                  <c:v>14.15</c:v>
                </c:pt>
                <c:pt idx="3598">
                  <c:v>14.153</c:v>
                </c:pt>
                <c:pt idx="3599">
                  <c:v>14.157</c:v>
                </c:pt>
                <c:pt idx="3600">
                  <c:v>14.161</c:v>
                </c:pt>
                <c:pt idx="3601">
                  <c:v>14.165000000000003</c:v>
                </c:pt>
                <c:pt idx="3602">
                  <c:v>14.169</c:v>
                </c:pt>
                <c:pt idx="3603">
                  <c:v>14.173</c:v>
                </c:pt>
                <c:pt idx="3604">
                  <c:v>14.177</c:v>
                </c:pt>
                <c:pt idx="3605">
                  <c:v>14.181000000000001</c:v>
                </c:pt>
                <c:pt idx="3606">
                  <c:v>14.185</c:v>
                </c:pt>
                <c:pt idx="3607">
                  <c:v>14.189</c:v>
                </c:pt>
                <c:pt idx="3608">
                  <c:v>14.193</c:v>
                </c:pt>
                <c:pt idx="3609">
                  <c:v>14.196</c:v>
                </c:pt>
                <c:pt idx="3610">
                  <c:v>14.2</c:v>
                </c:pt>
                <c:pt idx="3611">
                  <c:v>14.204000000000001</c:v>
                </c:pt>
                <c:pt idx="3612">
                  <c:v>14.208</c:v>
                </c:pt>
                <c:pt idx="3613">
                  <c:v>14.212</c:v>
                </c:pt>
                <c:pt idx="3614">
                  <c:v>14.216000000000001</c:v>
                </c:pt>
                <c:pt idx="3615">
                  <c:v>14.22</c:v>
                </c:pt>
                <c:pt idx="3616">
                  <c:v>14.224</c:v>
                </c:pt>
                <c:pt idx="3617">
                  <c:v>14.228</c:v>
                </c:pt>
                <c:pt idx="3618">
                  <c:v>14.231999999999999</c:v>
                </c:pt>
                <c:pt idx="3619">
                  <c:v>14.236000000000001</c:v>
                </c:pt>
                <c:pt idx="3620">
                  <c:v>14.239000000000001</c:v>
                </c:pt>
                <c:pt idx="3621">
                  <c:v>14.243</c:v>
                </c:pt>
                <c:pt idx="3622">
                  <c:v>14.247</c:v>
                </c:pt>
                <c:pt idx="3623">
                  <c:v>14.251000000000001</c:v>
                </c:pt>
                <c:pt idx="3624">
                  <c:v>14.255000000000004</c:v>
                </c:pt>
                <c:pt idx="3625">
                  <c:v>14.259</c:v>
                </c:pt>
                <c:pt idx="3626">
                  <c:v>14.263</c:v>
                </c:pt>
                <c:pt idx="3627">
                  <c:v>14.267000000000001</c:v>
                </c:pt>
                <c:pt idx="3628">
                  <c:v>14.271000000000001</c:v>
                </c:pt>
                <c:pt idx="3629">
                  <c:v>14.275</c:v>
                </c:pt>
                <c:pt idx="3630">
                  <c:v>14.279</c:v>
                </c:pt>
                <c:pt idx="3631">
                  <c:v>14.282</c:v>
                </c:pt>
                <c:pt idx="3632">
                  <c:v>14.286</c:v>
                </c:pt>
                <c:pt idx="3633">
                  <c:v>14.29</c:v>
                </c:pt>
                <c:pt idx="3634">
                  <c:v>14.294</c:v>
                </c:pt>
                <c:pt idx="3635">
                  <c:v>14.298</c:v>
                </c:pt>
                <c:pt idx="3636">
                  <c:v>14.302000000000003</c:v>
                </c:pt>
                <c:pt idx="3637">
                  <c:v>14.306000000000004</c:v>
                </c:pt>
                <c:pt idx="3638">
                  <c:v>14.31</c:v>
                </c:pt>
                <c:pt idx="3639">
                  <c:v>14.314</c:v>
                </c:pt>
                <c:pt idx="3640">
                  <c:v>14.318</c:v>
                </c:pt>
                <c:pt idx="3641">
                  <c:v>14.322000000000003</c:v>
                </c:pt>
                <c:pt idx="3642">
                  <c:v>14.325000000000003</c:v>
                </c:pt>
                <c:pt idx="3643">
                  <c:v>14.329000000000002</c:v>
                </c:pt>
                <c:pt idx="3644">
                  <c:v>14.333</c:v>
                </c:pt>
                <c:pt idx="3645">
                  <c:v>14.337</c:v>
                </c:pt>
                <c:pt idx="3646">
                  <c:v>14.341000000000001</c:v>
                </c:pt>
                <c:pt idx="3647">
                  <c:v>14.345000000000002</c:v>
                </c:pt>
                <c:pt idx="3648">
                  <c:v>14.349</c:v>
                </c:pt>
                <c:pt idx="3649">
                  <c:v>14.353000000000003</c:v>
                </c:pt>
                <c:pt idx="3650">
                  <c:v>14.357000000000005</c:v>
                </c:pt>
                <c:pt idx="3651">
                  <c:v>14.361000000000002</c:v>
                </c:pt>
                <c:pt idx="3652">
                  <c:v>14.364000000000004</c:v>
                </c:pt>
                <c:pt idx="3653">
                  <c:v>14.368</c:v>
                </c:pt>
                <c:pt idx="3654">
                  <c:v>14.372000000000003</c:v>
                </c:pt>
                <c:pt idx="3655">
                  <c:v>14.376000000000005</c:v>
                </c:pt>
                <c:pt idx="3656">
                  <c:v>14.38</c:v>
                </c:pt>
                <c:pt idx="3657">
                  <c:v>14.384</c:v>
                </c:pt>
                <c:pt idx="3658">
                  <c:v>14.388</c:v>
                </c:pt>
                <c:pt idx="3659">
                  <c:v>14.392000000000003</c:v>
                </c:pt>
                <c:pt idx="3660">
                  <c:v>14.396000000000004</c:v>
                </c:pt>
                <c:pt idx="3661">
                  <c:v>14.4</c:v>
                </c:pt>
                <c:pt idx="3662">
                  <c:v>14.404</c:v>
                </c:pt>
                <c:pt idx="3663">
                  <c:v>14.407</c:v>
                </c:pt>
                <c:pt idx="3664">
                  <c:v>14.411</c:v>
                </c:pt>
                <c:pt idx="3665">
                  <c:v>14.415000000000003</c:v>
                </c:pt>
                <c:pt idx="3666">
                  <c:v>14.419</c:v>
                </c:pt>
                <c:pt idx="3667">
                  <c:v>14.423</c:v>
                </c:pt>
                <c:pt idx="3668">
                  <c:v>14.427</c:v>
                </c:pt>
                <c:pt idx="3669">
                  <c:v>14.431000000000001</c:v>
                </c:pt>
                <c:pt idx="3670">
                  <c:v>14.435</c:v>
                </c:pt>
                <c:pt idx="3671">
                  <c:v>14.439</c:v>
                </c:pt>
                <c:pt idx="3672">
                  <c:v>14.443</c:v>
                </c:pt>
                <c:pt idx="3673">
                  <c:v>14.447000000000001</c:v>
                </c:pt>
                <c:pt idx="3674">
                  <c:v>14.450000000000003</c:v>
                </c:pt>
                <c:pt idx="3675">
                  <c:v>14.454000000000002</c:v>
                </c:pt>
                <c:pt idx="3676">
                  <c:v>14.458</c:v>
                </c:pt>
                <c:pt idx="3677">
                  <c:v>14.462000000000003</c:v>
                </c:pt>
                <c:pt idx="3678">
                  <c:v>14.466000000000005</c:v>
                </c:pt>
                <c:pt idx="3679">
                  <c:v>14.47</c:v>
                </c:pt>
                <c:pt idx="3680">
                  <c:v>14.474</c:v>
                </c:pt>
                <c:pt idx="3681">
                  <c:v>14.478</c:v>
                </c:pt>
                <c:pt idx="3682">
                  <c:v>14.482000000000003</c:v>
                </c:pt>
                <c:pt idx="3683">
                  <c:v>14.486000000000002</c:v>
                </c:pt>
                <c:pt idx="3684">
                  <c:v>14.49</c:v>
                </c:pt>
                <c:pt idx="3685">
                  <c:v>14.493</c:v>
                </c:pt>
                <c:pt idx="3686">
                  <c:v>14.497</c:v>
                </c:pt>
                <c:pt idx="3687">
                  <c:v>14.501000000000001</c:v>
                </c:pt>
                <c:pt idx="3688">
                  <c:v>14.505000000000004</c:v>
                </c:pt>
                <c:pt idx="3689">
                  <c:v>14.509</c:v>
                </c:pt>
                <c:pt idx="3690">
                  <c:v>14.513</c:v>
                </c:pt>
                <c:pt idx="3691">
                  <c:v>14.517000000000001</c:v>
                </c:pt>
                <c:pt idx="3692">
                  <c:v>14.521000000000001</c:v>
                </c:pt>
                <c:pt idx="3693">
                  <c:v>14.525</c:v>
                </c:pt>
                <c:pt idx="3694">
                  <c:v>14.529</c:v>
                </c:pt>
                <c:pt idx="3695">
                  <c:v>14.533000000000001</c:v>
                </c:pt>
                <c:pt idx="3696">
                  <c:v>14.536</c:v>
                </c:pt>
                <c:pt idx="3697">
                  <c:v>14.54</c:v>
                </c:pt>
                <c:pt idx="3698">
                  <c:v>14.544</c:v>
                </c:pt>
                <c:pt idx="3699">
                  <c:v>14.548</c:v>
                </c:pt>
                <c:pt idx="3700">
                  <c:v>14.552000000000003</c:v>
                </c:pt>
                <c:pt idx="3701">
                  <c:v>14.556000000000004</c:v>
                </c:pt>
                <c:pt idx="3702">
                  <c:v>14.56</c:v>
                </c:pt>
                <c:pt idx="3703">
                  <c:v>14.564</c:v>
                </c:pt>
                <c:pt idx="3704">
                  <c:v>14.568</c:v>
                </c:pt>
                <c:pt idx="3705">
                  <c:v>14.572000000000003</c:v>
                </c:pt>
                <c:pt idx="3706">
                  <c:v>14.576000000000002</c:v>
                </c:pt>
                <c:pt idx="3707">
                  <c:v>14.579000000000002</c:v>
                </c:pt>
                <c:pt idx="3708">
                  <c:v>14.583</c:v>
                </c:pt>
                <c:pt idx="3709">
                  <c:v>14.587</c:v>
                </c:pt>
                <c:pt idx="3710">
                  <c:v>14.591000000000001</c:v>
                </c:pt>
                <c:pt idx="3711">
                  <c:v>14.595000000000002</c:v>
                </c:pt>
                <c:pt idx="3712">
                  <c:v>14.599</c:v>
                </c:pt>
                <c:pt idx="3713">
                  <c:v>14.603</c:v>
                </c:pt>
                <c:pt idx="3714">
                  <c:v>14.607000000000001</c:v>
                </c:pt>
                <c:pt idx="3715">
                  <c:v>14.611000000000001</c:v>
                </c:pt>
                <c:pt idx="3716">
                  <c:v>14.615</c:v>
                </c:pt>
                <c:pt idx="3717">
                  <c:v>14.619</c:v>
                </c:pt>
                <c:pt idx="3718">
                  <c:v>14.622</c:v>
                </c:pt>
                <c:pt idx="3719">
                  <c:v>14.626000000000001</c:v>
                </c:pt>
                <c:pt idx="3720">
                  <c:v>14.63</c:v>
                </c:pt>
                <c:pt idx="3721">
                  <c:v>14.634</c:v>
                </c:pt>
                <c:pt idx="3722">
                  <c:v>14.638</c:v>
                </c:pt>
                <c:pt idx="3723">
                  <c:v>14.641999999999999</c:v>
                </c:pt>
                <c:pt idx="3724">
                  <c:v>14.646000000000001</c:v>
                </c:pt>
                <c:pt idx="3725">
                  <c:v>14.65</c:v>
                </c:pt>
                <c:pt idx="3726">
                  <c:v>14.654</c:v>
                </c:pt>
                <c:pt idx="3727">
                  <c:v>14.658000000000001</c:v>
                </c:pt>
                <c:pt idx="3728">
                  <c:v>14.662000000000004</c:v>
                </c:pt>
                <c:pt idx="3729">
                  <c:v>14.665000000000003</c:v>
                </c:pt>
                <c:pt idx="3730">
                  <c:v>14.669</c:v>
                </c:pt>
                <c:pt idx="3731">
                  <c:v>14.673</c:v>
                </c:pt>
                <c:pt idx="3732">
                  <c:v>14.677</c:v>
                </c:pt>
                <c:pt idx="3733">
                  <c:v>14.681000000000001</c:v>
                </c:pt>
                <c:pt idx="3734">
                  <c:v>14.685</c:v>
                </c:pt>
                <c:pt idx="3735">
                  <c:v>14.689</c:v>
                </c:pt>
                <c:pt idx="3736">
                  <c:v>14.693</c:v>
                </c:pt>
                <c:pt idx="3737">
                  <c:v>14.697000000000001</c:v>
                </c:pt>
                <c:pt idx="3738">
                  <c:v>14.701000000000001</c:v>
                </c:pt>
                <c:pt idx="3739">
                  <c:v>14.705</c:v>
                </c:pt>
                <c:pt idx="3740">
                  <c:v>14.708</c:v>
                </c:pt>
                <c:pt idx="3741">
                  <c:v>14.712</c:v>
                </c:pt>
                <c:pt idx="3742">
                  <c:v>14.716000000000001</c:v>
                </c:pt>
                <c:pt idx="3743">
                  <c:v>14.72</c:v>
                </c:pt>
                <c:pt idx="3744">
                  <c:v>14.724</c:v>
                </c:pt>
                <c:pt idx="3745">
                  <c:v>14.728</c:v>
                </c:pt>
                <c:pt idx="3746">
                  <c:v>14.731999999999999</c:v>
                </c:pt>
                <c:pt idx="3747">
                  <c:v>14.736000000000001</c:v>
                </c:pt>
                <c:pt idx="3748">
                  <c:v>14.74</c:v>
                </c:pt>
                <c:pt idx="3749">
                  <c:v>14.744</c:v>
                </c:pt>
                <c:pt idx="3750">
                  <c:v>14.747999999999999</c:v>
                </c:pt>
                <c:pt idx="3751">
                  <c:v>14.751000000000001</c:v>
                </c:pt>
                <c:pt idx="3752">
                  <c:v>14.755000000000004</c:v>
                </c:pt>
                <c:pt idx="3753">
                  <c:v>14.759</c:v>
                </c:pt>
                <c:pt idx="3754">
                  <c:v>14.763</c:v>
                </c:pt>
                <c:pt idx="3755">
                  <c:v>14.767000000000001</c:v>
                </c:pt>
                <c:pt idx="3756">
                  <c:v>14.771000000000001</c:v>
                </c:pt>
                <c:pt idx="3757">
                  <c:v>14.775</c:v>
                </c:pt>
                <c:pt idx="3758">
                  <c:v>14.779</c:v>
                </c:pt>
                <c:pt idx="3759">
                  <c:v>14.783000000000001</c:v>
                </c:pt>
                <c:pt idx="3760">
                  <c:v>14.787000000000001</c:v>
                </c:pt>
                <c:pt idx="3761">
                  <c:v>14.791</c:v>
                </c:pt>
                <c:pt idx="3762">
                  <c:v>14.794</c:v>
                </c:pt>
                <c:pt idx="3763">
                  <c:v>14.798</c:v>
                </c:pt>
                <c:pt idx="3764">
                  <c:v>14.802000000000003</c:v>
                </c:pt>
                <c:pt idx="3765">
                  <c:v>14.806000000000004</c:v>
                </c:pt>
                <c:pt idx="3766">
                  <c:v>14.81</c:v>
                </c:pt>
                <c:pt idx="3767">
                  <c:v>14.814</c:v>
                </c:pt>
                <c:pt idx="3768">
                  <c:v>14.818</c:v>
                </c:pt>
                <c:pt idx="3769">
                  <c:v>14.822000000000003</c:v>
                </c:pt>
                <c:pt idx="3770">
                  <c:v>14.826000000000002</c:v>
                </c:pt>
                <c:pt idx="3771">
                  <c:v>14.83</c:v>
                </c:pt>
                <c:pt idx="3772">
                  <c:v>14.834</c:v>
                </c:pt>
                <c:pt idx="3773">
                  <c:v>14.837</c:v>
                </c:pt>
                <c:pt idx="3774">
                  <c:v>14.841000000000001</c:v>
                </c:pt>
                <c:pt idx="3775">
                  <c:v>14.845000000000002</c:v>
                </c:pt>
                <c:pt idx="3776">
                  <c:v>14.849</c:v>
                </c:pt>
                <c:pt idx="3777">
                  <c:v>14.853000000000003</c:v>
                </c:pt>
                <c:pt idx="3778">
                  <c:v>14.857000000000005</c:v>
                </c:pt>
                <c:pt idx="3779">
                  <c:v>14.861000000000002</c:v>
                </c:pt>
                <c:pt idx="3780">
                  <c:v>14.865000000000004</c:v>
                </c:pt>
                <c:pt idx="3781">
                  <c:v>14.869000000000003</c:v>
                </c:pt>
                <c:pt idx="3782">
                  <c:v>14.873000000000005</c:v>
                </c:pt>
                <c:pt idx="3783">
                  <c:v>14.876000000000005</c:v>
                </c:pt>
                <c:pt idx="3784">
                  <c:v>14.88</c:v>
                </c:pt>
                <c:pt idx="3785">
                  <c:v>14.884</c:v>
                </c:pt>
                <c:pt idx="3786">
                  <c:v>14.888</c:v>
                </c:pt>
                <c:pt idx="3787">
                  <c:v>14.892000000000003</c:v>
                </c:pt>
                <c:pt idx="3788">
                  <c:v>14.896000000000004</c:v>
                </c:pt>
                <c:pt idx="3789">
                  <c:v>14.9</c:v>
                </c:pt>
                <c:pt idx="3790">
                  <c:v>14.904</c:v>
                </c:pt>
                <c:pt idx="3791">
                  <c:v>14.908000000000001</c:v>
                </c:pt>
                <c:pt idx="3792">
                  <c:v>14.912000000000004</c:v>
                </c:pt>
                <c:pt idx="3793">
                  <c:v>14.916</c:v>
                </c:pt>
                <c:pt idx="3794">
                  <c:v>14.919</c:v>
                </c:pt>
                <c:pt idx="3795">
                  <c:v>14.923</c:v>
                </c:pt>
                <c:pt idx="3796">
                  <c:v>14.927</c:v>
                </c:pt>
                <c:pt idx="3797">
                  <c:v>14.931000000000001</c:v>
                </c:pt>
                <c:pt idx="3798">
                  <c:v>14.935</c:v>
                </c:pt>
                <c:pt idx="3799">
                  <c:v>14.939</c:v>
                </c:pt>
                <c:pt idx="3800">
                  <c:v>14.943</c:v>
                </c:pt>
                <c:pt idx="3801">
                  <c:v>14.947000000000001</c:v>
                </c:pt>
                <c:pt idx="3802">
                  <c:v>14.951000000000002</c:v>
                </c:pt>
                <c:pt idx="3803">
                  <c:v>14.955000000000004</c:v>
                </c:pt>
                <c:pt idx="3804">
                  <c:v>14.959000000000003</c:v>
                </c:pt>
                <c:pt idx="3805">
                  <c:v>14.962000000000003</c:v>
                </c:pt>
                <c:pt idx="3806">
                  <c:v>14.966000000000005</c:v>
                </c:pt>
                <c:pt idx="3807">
                  <c:v>14.97</c:v>
                </c:pt>
                <c:pt idx="3808">
                  <c:v>14.974</c:v>
                </c:pt>
                <c:pt idx="3809">
                  <c:v>14.978</c:v>
                </c:pt>
                <c:pt idx="3810">
                  <c:v>14.982000000000003</c:v>
                </c:pt>
                <c:pt idx="3811">
                  <c:v>14.986000000000002</c:v>
                </c:pt>
                <c:pt idx="3812">
                  <c:v>14.99</c:v>
                </c:pt>
                <c:pt idx="3813">
                  <c:v>14.994</c:v>
                </c:pt>
                <c:pt idx="3814">
                  <c:v>14.998000000000001</c:v>
                </c:pt>
                <c:pt idx="3815">
                  <c:v>15.002000000000002</c:v>
                </c:pt>
                <c:pt idx="3816">
                  <c:v>15.005000000000004</c:v>
                </c:pt>
                <c:pt idx="3817">
                  <c:v>15.009</c:v>
                </c:pt>
                <c:pt idx="3818">
                  <c:v>15.013</c:v>
                </c:pt>
                <c:pt idx="3819">
                  <c:v>15.017000000000001</c:v>
                </c:pt>
                <c:pt idx="3820">
                  <c:v>15.021000000000001</c:v>
                </c:pt>
                <c:pt idx="3821">
                  <c:v>15.025</c:v>
                </c:pt>
                <c:pt idx="3822">
                  <c:v>15.029</c:v>
                </c:pt>
                <c:pt idx="3823">
                  <c:v>15.033000000000001</c:v>
                </c:pt>
                <c:pt idx="3824">
                  <c:v>15.037000000000001</c:v>
                </c:pt>
                <c:pt idx="3825">
                  <c:v>15.041</c:v>
                </c:pt>
                <c:pt idx="3826">
                  <c:v>15.045</c:v>
                </c:pt>
                <c:pt idx="3827">
                  <c:v>15.048</c:v>
                </c:pt>
                <c:pt idx="3828">
                  <c:v>15.052000000000003</c:v>
                </c:pt>
                <c:pt idx="3829">
                  <c:v>15.056000000000004</c:v>
                </c:pt>
                <c:pt idx="3830">
                  <c:v>15.06</c:v>
                </c:pt>
                <c:pt idx="3831">
                  <c:v>15.064</c:v>
                </c:pt>
                <c:pt idx="3832">
                  <c:v>15.068</c:v>
                </c:pt>
                <c:pt idx="3833">
                  <c:v>15.072000000000003</c:v>
                </c:pt>
                <c:pt idx="3834">
                  <c:v>15.076000000000002</c:v>
                </c:pt>
                <c:pt idx="3835">
                  <c:v>15.08</c:v>
                </c:pt>
                <c:pt idx="3836">
                  <c:v>15.084</c:v>
                </c:pt>
                <c:pt idx="3837">
                  <c:v>15.088000000000001</c:v>
                </c:pt>
                <c:pt idx="3838">
                  <c:v>15.091000000000001</c:v>
                </c:pt>
                <c:pt idx="3839">
                  <c:v>15.095000000000002</c:v>
                </c:pt>
                <c:pt idx="3840">
                  <c:v>15.099</c:v>
                </c:pt>
                <c:pt idx="3841">
                  <c:v>15.103</c:v>
                </c:pt>
                <c:pt idx="3842">
                  <c:v>15.107000000000001</c:v>
                </c:pt>
                <c:pt idx="3843">
                  <c:v>15.111000000000001</c:v>
                </c:pt>
                <c:pt idx="3844">
                  <c:v>15.115</c:v>
                </c:pt>
                <c:pt idx="3845">
                  <c:v>15.119</c:v>
                </c:pt>
                <c:pt idx="3846">
                  <c:v>15.123000000000001</c:v>
                </c:pt>
                <c:pt idx="3847">
                  <c:v>15.127000000000001</c:v>
                </c:pt>
                <c:pt idx="3848">
                  <c:v>15.131</c:v>
                </c:pt>
                <c:pt idx="3849">
                  <c:v>15.134</c:v>
                </c:pt>
                <c:pt idx="3850">
                  <c:v>15.138</c:v>
                </c:pt>
                <c:pt idx="3851">
                  <c:v>15.141999999999999</c:v>
                </c:pt>
                <c:pt idx="3852">
                  <c:v>15.146000000000001</c:v>
                </c:pt>
                <c:pt idx="3853">
                  <c:v>15.15</c:v>
                </c:pt>
                <c:pt idx="3854">
                  <c:v>15.154</c:v>
                </c:pt>
                <c:pt idx="3855">
                  <c:v>15.158000000000001</c:v>
                </c:pt>
                <c:pt idx="3856">
                  <c:v>15.162000000000004</c:v>
                </c:pt>
                <c:pt idx="3857">
                  <c:v>15.166</c:v>
                </c:pt>
                <c:pt idx="3858">
                  <c:v>15.17</c:v>
                </c:pt>
                <c:pt idx="3859">
                  <c:v>15.174000000000001</c:v>
                </c:pt>
                <c:pt idx="3860">
                  <c:v>15.177</c:v>
                </c:pt>
                <c:pt idx="3861">
                  <c:v>15.181000000000001</c:v>
                </c:pt>
                <c:pt idx="3862">
                  <c:v>15.185</c:v>
                </c:pt>
                <c:pt idx="3863">
                  <c:v>15.189</c:v>
                </c:pt>
                <c:pt idx="3864">
                  <c:v>15.193</c:v>
                </c:pt>
                <c:pt idx="3865">
                  <c:v>15.197000000000001</c:v>
                </c:pt>
                <c:pt idx="3866">
                  <c:v>15.201000000000001</c:v>
                </c:pt>
                <c:pt idx="3867">
                  <c:v>15.205</c:v>
                </c:pt>
                <c:pt idx="3868">
                  <c:v>15.209</c:v>
                </c:pt>
                <c:pt idx="3869">
                  <c:v>15.213000000000001</c:v>
                </c:pt>
                <c:pt idx="3870">
                  <c:v>15.217000000000001</c:v>
                </c:pt>
                <c:pt idx="3871">
                  <c:v>15.22</c:v>
                </c:pt>
                <c:pt idx="3872">
                  <c:v>15.224</c:v>
                </c:pt>
                <c:pt idx="3873">
                  <c:v>15.228</c:v>
                </c:pt>
                <c:pt idx="3874">
                  <c:v>15.231999999999999</c:v>
                </c:pt>
                <c:pt idx="3875">
                  <c:v>15.236000000000001</c:v>
                </c:pt>
                <c:pt idx="3876">
                  <c:v>15.24</c:v>
                </c:pt>
                <c:pt idx="3877">
                  <c:v>15.244</c:v>
                </c:pt>
                <c:pt idx="3878">
                  <c:v>15.247999999999999</c:v>
                </c:pt>
                <c:pt idx="3879">
                  <c:v>15.252000000000002</c:v>
                </c:pt>
                <c:pt idx="3880">
                  <c:v>15.256</c:v>
                </c:pt>
                <c:pt idx="3881">
                  <c:v>15.26</c:v>
                </c:pt>
                <c:pt idx="3882">
                  <c:v>15.263</c:v>
                </c:pt>
                <c:pt idx="3883">
                  <c:v>15.267000000000001</c:v>
                </c:pt>
                <c:pt idx="3884">
                  <c:v>15.271000000000001</c:v>
                </c:pt>
                <c:pt idx="3885">
                  <c:v>15.275</c:v>
                </c:pt>
                <c:pt idx="3886">
                  <c:v>15.279</c:v>
                </c:pt>
                <c:pt idx="3887">
                  <c:v>15.283000000000001</c:v>
                </c:pt>
                <c:pt idx="3888">
                  <c:v>15.287000000000001</c:v>
                </c:pt>
                <c:pt idx="3889">
                  <c:v>15.291</c:v>
                </c:pt>
                <c:pt idx="3890">
                  <c:v>15.295</c:v>
                </c:pt>
                <c:pt idx="3891">
                  <c:v>15.298999999999999</c:v>
                </c:pt>
                <c:pt idx="3892">
                  <c:v>15.303000000000004</c:v>
                </c:pt>
                <c:pt idx="3893">
                  <c:v>15.306000000000004</c:v>
                </c:pt>
                <c:pt idx="3894">
                  <c:v>15.31</c:v>
                </c:pt>
                <c:pt idx="3895">
                  <c:v>15.314</c:v>
                </c:pt>
                <c:pt idx="3896">
                  <c:v>15.318</c:v>
                </c:pt>
                <c:pt idx="3897">
                  <c:v>15.322000000000003</c:v>
                </c:pt>
                <c:pt idx="3898">
                  <c:v>15.326000000000002</c:v>
                </c:pt>
                <c:pt idx="3899">
                  <c:v>15.33</c:v>
                </c:pt>
                <c:pt idx="3900">
                  <c:v>15.334</c:v>
                </c:pt>
                <c:pt idx="3901">
                  <c:v>15.338000000000001</c:v>
                </c:pt>
                <c:pt idx="3902">
                  <c:v>15.342000000000002</c:v>
                </c:pt>
                <c:pt idx="3903">
                  <c:v>15.346</c:v>
                </c:pt>
                <c:pt idx="3904">
                  <c:v>15.349</c:v>
                </c:pt>
                <c:pt idx="3905">
                  <c:v>15.353000000000003</c:v>
                </c:pt>
                <c:pt idx="3906">
                  <c:v>15.357000000000005</c:v>
                </c:pt>
                <c:pt idx="3907">
                  <c:v>15.361000000000002</c:v>
                </c:pt>
                <c:pt idx="3908">
                  <c:v>15.365000000000004</c:v>
                </c:pt>
                <c:pt idx="3909">
                  <c:v>15.369000000000003</c:v>
                </c:pt>
                <c:pt idx="3910">
                  <c:v>15.373000000000005</c:v>
                </c:pt>
                <c:pt idx="3911">
                  <c:v>15.377000000000002</c:v>
                </c:pt>
                <c:pt idx="3912">
                  <c:v>15.381</c:v>
                </c:pt>
                <c:pt idx="3913">
                  <c:v>15.385000000000003</c:v>
                </c:pt>
                <c:pt idx="3914">
                  <c:v>15.388</c:v>
                </c:pt>
                <c:pt idx="3915">
                  <c:v>15.392000000000003</c:v>
                </c:pt>
                <c:pt idx="3916">
                  <c:v>15.396000000000004</c:v>
                </c:pt>
                <c:pt idx="3917">
                  <c:v>15.4</c:v>
                </c:pt>
                <c:pt idx="3918">
                  <c:v>15.404</c:v>
                </c:pt>
                <c:pt idx="3919">
                  <c:v>15.408000000000001</c:v>
                </c:pt>
                <c:pt idx="3920">
                  <c:v>15.412000000000004</c:v>
                </c:pt>
                <c:pt idx="3921">
                  <c:v>15.416</c:v>
                </c:pt>
                <c:pt idx="3922">
                  <c:v>15.42</c:v>
                </c:pt>
                <c:pt idx="3923">
                  <c:v>15.424000000000001</c:v>
                </c:pt>
                <c:pt idx="3924">
                  <c:v>15.428000000000001</c:v>
                </c:pt>
                <c:pt idx="3925">
                  <c:v>15.431000000000001</c:v>
                </c:pt>
                <c:pt idx="3926">
                  <c:v>15.435</c:v>
                </c:pt>
                <c:pt idx="3927">
                  <c:v>15.439</c:v>
                </c:pt>
                <c:pt idx="3928">
                  <c:v>15.443</c:v>
                </c:pt>
                <c:pt idx="3929">
                  <c:v>15.447000000000001</c:v>
                </c:pt>
                <c:pt idx="3930">
                  <c:v>15.451000000000002</c:v>
                </c:pt>
                <c:pt idx="3931">
                  <c:v>15.455000000000004</c:v>
                </c:pt>
                <c:pt idx="3932">
                  <c:v>15.459000000000003</c:v>
                </c:pt>
                <c:pt idx="3933">
                  <c:v>15.463000000000005</c:v>
                </c:pt>
                <c:pt idx="3934">
                  <c:v>15.467000000000002</c:v>
                </c:pt>
                <c:pt idx="3935">
                  <c:v>15.471</c:v>
                </c:pt>
                <c:pt idx="3936">
                  <c:v>15.474</c:v>
                </c:pt>
                <c:pt idx="3937">
                  <c:v>15.478</c:v>
                </c:pt>
                <c:pt idx="3938">
                  <c:v>15.482000000000003</c:v>
                </c:pt>
                <c:pt idx="3939">
                  <c:v>15.486000000000002</c:v>
                </c:pt>
                <c:pt idx="3940">
                  <c:v>15.49</c:v>
                </c:pt>
                <c:pt idx="3941">
                  <c:v>15.494</c:v>
                </c:pt>
                <c:pt idx="3942">
                  <c:v>15.498000000000001</c:v>
                </c:pt>
                <c:pt idx="3943">
                  <c:v>15.502000000000002</c:v>
                </c:pt>
                <c:pt idx="3944">
                  <c:v>15.506</c:v>
                </c:pt>
                <c:pt idx="3945">
                  <c:v>15.51</c:v>
                </c:pt>
                <c:pt idx="3946">
                  <c:v>15.514000000000001</c:v>
                </c:pt>
                <c:pt idx="3947">
                  <c:v>15.517000000000001</c:v>
                </c:pt>
                <c:pt idx="3948">
                  <c:v>15.521000000000001</c:v>
                </c:pt>
                <c:pt idx="3949">
                  <c:v>15.525</c:v>
                </c:pt>
                <c:pt idx="3950">
                  <c:v>15.529</c:v>
                </c:pt>
                <c:pt idx="3951">
                  <c:v>15.533000000000001</c:v>
                </c:pt>
                <c:pt idx="3952">
                  <c:v>15.537000000000001</c:v>
                </c:pt>
                <c:pt idx="3953">
                  <c:v>15.541</c:v>
                </c:pt>
                <c:pt idx="3954">
                  <c:v>15.545</c:v>
                </c:pt>
                <c:pt idx="3955">
                  <c:v>15.548999999999999</c:v>
                </c:pt>
                <c:pt idx="3956">
                  <c:v>15.553000000000004</c:v>
                </c:pt>
                <c:pt idx="3957">
                  <c:v>15.557</c:v>
                </c:pt>
                <c:pt idx="3958">
                  <c:v>15.56</c:v>
                </c:pt>
                <c:pt idx="3959">
                  <c:v>15.564</c:v>
                </c:pt>
                <c:pt idx="3960">
                  <c:v>15.568</c:v>
                </c:pt>
                <c:pt idx="3961">
                  <c:v>15.572000000000003</c:v>
                </c:pt>
                <c:pt idx="3962">
                  <c:v>15.576000000000002</c:v>
                </c:pt>
                <c:pt idx="3963">
                  <c:v>15.58</c:v>
                </c:pt>
                <c:pt idx="3964">
                  <c:v>15.584</c:v>
                </c:pt>
                <c:pt idx="3965">
                  <c:v>15.588000000000001</c:v>
                </c:pt>
                <c:pt idx="3966">
                  <c:v>15.592000000000002</c:v>
                </c:pt>
                <c:pt idx="3967">
                  <c:v>15.596</c:v>
                </c:pt>
                <c:pt idx="3968">
                  <c:v>15.6</c:v>
                </c:pt>
                <c:pt idx="3969">
                  <c:v>15.603</c:v>
                </c:pt>
                <c:pt idx="3970">
                  <c:v>15.607000000000001</c:v>
                </c:pt>
                <c:pt idx="3971">
                  <c:v>15.611000000000001</c:v>
                </c:pt>
                <c:pt idx="3972">
                  <c:v>15.615</c:v>
                </c:pt>
                <c:pt idx="3973">
                  <c:v>15.619</c:v>
                </c:pt>
                <c:pt idx="3974">
                  <c:v>15.623000000000001</c:v>
                </c:pt>
                <c:pt idx="3975">
                  <c:v>15.627000000000001</c:v>
                </c:pt>
                <c:pt idx="3976">
                  <c:v>15.631</c:v>
                </c:pt>
                <c:pt idx="3977">
                  <c:v>15.635</c:v>
                </c:pt>
                <c:pt idx="3978">
                  <c:v>15.638999999999999</c:v>
                </c:pt>
                <c:pt idx="3979">
                  <c:v>15.643000000000001</c:v>
                </c:pt>
                <c:pt idx="3980">
                  <c:v>15.646000000000001</c:v>
                </c:pt>
                <c:pt idx="3981">
                  <c:v>15.65</c:v>
                </c:pt>
                <c:pt idx="3982">
                  <c:v>15.654</c:v>
                </c:pt>
                <c:pt idx="3983">
                  <c:v>15.658000000000001</c:v>
                </c:pt>
                <c:pt idx="3984">
                  <c:v>15.662000000000004</c:v>
                </c:pt>
                <c:pt idx="3985">
                  <c:v>15.666</c:v>
                </c:pt>
                <c:pt idx="3986">
                  <c:v>15.67</c:v>
                </c:pt>
                <c:pt idx="3987">
                  <c:v>15.674000000000001</c:v>
                </c:pt>
                <c:pt idx="3988">
                  <c:v>15.678000000000001</c:v>
                </c:pt>
                <c:pt idx="3989">
                  <c:v>15.682</c:v>
                </c:pt>
                <c:pt idx="3990">
                  <c:v>15.686</c:v>
                </c:pt>
                <c:pt idx="3991">
                  <c:v>15.689</c:v>
                </c:pt>
                <c:pt idx="3992">
                  <c:v>15.693</c:v>
                </c:pt>
                <c:pt idx="3993">
                  <c:v>15.697000000000001</c:v>
                </c:pt>
                <c:pt idx="3994">
                  <c:v>15.701000000000001</c:v>
                </c:pt>
                <c:pt idx="3995">
                  <c:v>15.705</c:v>
                </c:pt>
                <c:pt idx="3996">
                  <c:v>15.709</c:v>
                </c:pt>
                <c:pt idx="3997">
                  <c:v>15.713000000000001</c:v>
                </c:pt>
                <c:pt idx="3998">
                  <c:v>15.717000000000001</c:v>
                </c:pt>
                <c:pt idx="3999">
                  <c:v>15.721</c:v>
                </c:pt>
                <c:pt idx="4000">
                  <c:v>15.725</c:v>
                </c:pt>
                <c:pt idx="4001">
                  <c:v>15.728999999999999</c:v>
                </c:pt>
                <c:pt idx="4002">
                  <c:v>15.731999999999999</c:v>
                </c:pt>
                <c:pt idx="4003">
                  <c:v>15.736000000000001</c:v>
                </c:pt>
                <c:pt idx="4004">
                  <c:v>15.74</c:v>
                </c:pt>
                <c:pt idx="4005">
                  <c:v>15.744</c:v>
                </c:pt>
                <c:pt idx="4006">
                  <c:v>15.747999999999999</c:v>
                </c:pt>
                <c:pt idx="4007">
                  <c:v>15.752000000000002</c:v>
                </c:pt>
                <c:pt idx="4008">
                  <c:v>15.756</c:v>
                </c:pt>
                <c:pt idx="4009">
                  <c:v>15.76</c:v>
                </c:pt>
                <c:pt idx="4010">
                  <c:v>15.764000000000001</c:v>
                </c:pt>
                <c:pt idx="4011">
                  <c:v>15.768000000000001</c:v>
                </c:pt>
                <c:pt idx="4012">
                  <c:v>15.772</c:v>
                </c:pt>
                <c:pt idx="4013">
                  <c:v>15.775</c:v>
                </c:pt>
                <c:pt idx="4014">
                  <c:v>15.779</c:v>
                </c:pt>
                <c:pt idx="4015">
                  <c:v>15.783000000000001</c:v>
                </c:pt>
                <c:pt idx="4016">
                  <c:v>15.787000000000001</c:v>
                </c:pt>
                <c:pt idx="4017">
                  <c:v>15.791</c:v>
                </c:pt>
                <c:pt idx="4018">
                  <c:v>15.795</c:v>
                </c:pt>
                <c:pt idx="4019">
                  <c:v>15.798999999999999</c:v>
                </c:pt>
                <c:pt idx="4020">
                  <c:v>15.803000000000004</c:v>
                </c:pt>
                <c:pt idx="4021">
                  <c:v>15.807</c:v>
                </c:pt>
                <c:pt idx="4022">
                  <c:v>15.811</c:v>
                </c:pt>
                <c:pt idx="4023">
                  <c:v>15.815000000000003</c:v>
                </c:pt>
                <c:pt idx="4024">
                  <c:v>15.818</c:v>
                </c:pt>
                <c:pt idx="4025">
                  <c:v>15.822000000000003</c:v>
                </c:pt>
                <c:pt idx="4026">
                  <c:v>15.826000000000002</c:v>
                </c:pt>
                <c:pt idx="4027">
                  <c:v>15.83</c:v>
                </c:pt>
                <c:pt idx="4028">
                  <c:v>15.834</c:v>
                </c:pt>
                <c:pt idx="4029">
                  <c:v>15.838000000000001</c:v>
                </c:pt>
                <c:pt idx="4030">
                  <c:v>15.842000000000002</c:v>
                </c:pt>
                <c:pt idx="4031">
                  <c:v>15.846</c:v>
                </c:pt>
                <c:pt idx="4032">
                  <c:v>15.850000000000003</c:v>
                </c:pt>
                <c:pt idx="4033">
                  <c:v>15.854000000000005</c:v>
                </c:pt>
                <c:pt idx="4034">
                  <c:v>15.857000000000005</c:v>
                </c:pt>
                <c:pt idx="4035">
                  <c:v>15.861000000000002</c:v>
                </c:pt>
                <c:pt idx="4036">
                  <c:v>15.865000000000004</c:v>
                </c:pt>
                <c:pt idx="4037">
                  <c:v>15.869000000000003</c:v>
                </c:pt>
                <c:pt idx="4038">
                  <c:v>15.873000000000005</c:v>
                </c:pt>
                <c:pt idx="4039">
                  <c:v>15.877000000000002</c:v>
                </c:pt>
                <c:pt idx="4040">
                  <c:v>15.881</c:v>
                </c:pt>
                <c:pt idx="4041">
                  <c:v>15.885000000000003</c:v>
                </c:pt>
                <c:pt idx="4042">
                  <c:v>15.889000000000003</c:v>
                </c:pt>
                <c:pt idx="4043">
                  <c:v>15.893000000000002</c:v>
                </c:pt>
                <c:pt idx="4044">
                  <c:v>15.897</c:v>
                </c:pt>
                <c:pt idx="4045">
                  <c:v>15.9</c:v>
                </c:pt>
                <c:pt idx="4046">
                  <c:v>15.904</c:v>
                </c:pt>
                <c:pt idx="4047">
                  <c:v>15.908000000000001</c:v>
                </c:pt>
                <c:pt idx="4048">
                  <c:v>15.912000000000004</c:v>
                </c:pt>
                <c:pt idx="4049">
                  <c:v>15.916</c:v>
                </c:pt>
                <c:pt idx="4050">
                  <c:v>15.92</c:v>
                </c:pt>
                <c:pt idx="4051">
                  <c:v>15.924000000000001</c:v>
                </c:pt>
                <c:pt idx="4052">
                  <c:v>15.928000000000001</c:v>
                </c:pt>
                <c:pt idx="4053">
                  <c:v>15.932</c:v>
                </c:pt>
                <c:pt idx="4054">
                  <c:v>15.936</c:v>
                </c:pt>
                <c:pt idx="4055">
                  <c:v>15.94</c:v>
                </c:pt>
                <c:pt idx="4056">
                  <c:v>15.943</c:v>
                </c:pt>
                <c:pt idx="4057">
                  <c:v>15.947000000000001</c:v>
                </c:pt>
                <c:pt idx="4058">
                  <c:v>15.951000000000002</c:v>
                </c:pt>
                <c:pt idx="4059">
                  <c:v>15.955000000000004</c:v>
                </c:pt>
                <c:pt idx="4060">
                  <c:v>15.959000000000003</c:v>
                </c:pt>
                <c:pt idx="4061">
                  <c:v>15.963000000000005</c:v>
                </c:pt>
                <c:pt idx="4062">
                  <c:v>15.967000000000002</c:v>
                </c:pt>
                <c:pt idx="4063">
                  <c:v>15.971</c:v>
                </c:pt>
                <c:pt idx="4064">
                  <c:v>15.975000000000003</c:v>
                </c:pt>
                <c:pt idx="4065">
                  <c:v>15.979000000000003</c:v>
                </c:pt>
                <c:pt idx="4066">
                  <c:v>15.983000000000002</c:v>
                </c:pt>
                <c:pt idx="4067">
                  <c:v>15.986000000000002</c:v>
                </c:pt>
                <c:pt idx="4068">
                  <c:v>15.99</c:v>
                </c:pt>
                <c:pt idx="4069">
                  <c:v>15.994</c:v>
                </c:pt>
                <c:pt idx="4070">
                  <c:v>15.998000000000001</c:v>
                </c:pt>
                <c:pt idx="4071">
                  <c:v>16.001999999999999</c:v>
                </c:pt>
                <c:pt idx="4072">
                  <c:v>16.006</c:v>
                </c:pt>
                <c:pt idx="4073">
                  <c:v>16.010000000000005</c:v>
                </c:pt>
                <c:pt idx="4074">
                  <c:v>16.013999999999999</c:v>
                </c:pt>
                <c:pt idx="4075">
                  <c:v>16.018000000000001</c:v>
                </c:pt>
                <c:pt idx="4076">
                  <c:v>16.021999999999991</c:v>
                </c:pt>
                <c:pt idx="4077">
                  <c:v>16.026</c:v>
                </c:pt>
                <c:pt idx="4078">
                  <c:v>16.029</c:v>
                </c:pt>
                <c:pt idx="4079">
                  <c:v>16.033000000000001</c:v>
                </c:pt>
                <c:pt idx="4080">
                  <c:v>16.036999999999999</c:v>
                </c:pt>
                <c:pt idx="4081">
                  <c:v>16.041</c:v>
                </c:pt>
                <c:pt idx="4082">
                  <c:v>16.045000000000002</c:v>
                </c:pt>
                <c:pt idx="4083">
                  <c:v>16.048999999999992</c:v>
                </c:pt>
                <c:pt idx="4084">
                  <c:v>16.053000000000001</c:v>
                </c:pt>
                <c:pt idx="4085">
                  <c:v>16.056999999999999</c:v>
                </c:pt>
                <c:pt idx="4086">
                  <c:v>16.061</c:v>
                </c:pt>
                <c:pt idx="4087">
                  <c:v>16.064999999999994</c:v>
                </c:pt>
                <c:pt idx="4088">
                  <c:v>16.068999999999992</c:v>
                </c:pt>
                <c:pt idx="4089">
                  <c:v>16.071999999999999</c:v>
                </c:pt>
                <c:pt idx="4090">
                  <c:v>16.076000000000001</c:v>
                </c:pt>
                <c:pt idx="4091">
                  <c:v>16.079999999999991</c:v>
                </c:pt>
                <c:pt idx="4092">
                  <c:v>16.084</c:v>
                </c:pt>
                <c:pt idx="4093">
                  <c:v>16.087999999999994</c:v>
                </c:pt>
                <c:pt idx="4094">
                  <c:v>16.091999999999999</c:v>
                </c:pt>
                <c:pt idx="4095">
                  <c:v>16.096</c:v>
                </c:pt>
                <c:pt idx="4096">
                  <c:v>16.100000000000001</c:v>
                </c:pt>
                <c:pt idx="4097">
                  <c:v>16.103999999999999</c:v>
                </c:pt>
                <c:pt idx="4098">
                  <c:v>16.108000000000001</c:v>
                </c:pt>
                <c:pt idx="4099">
                  <c:v>16.111999999999998</c:v>
                </c:pt>
                <c:pt idx="4100">
                  <c:v>16.114999999999998</c:v>
                </c:pt>
                <c:pt idx="4101">
                  <c:v>16.119000000000007</c:v>
                </c:pt>
                <c:pt idx="4102">
                  <c:v>16.123000000000001</c:v>
                </c:pt>
                <c:pt idx="4103">
                  <c:v>16.126999999999999</c:v>
                </c:pt>
                <c:pt idx="4104">
                  <c:v>16.131000000000007</c:v>
                </c:pt>
                <c:pt idx="4105">
                  <c:v>16.135000000000005</c:v>
                </c:pt>
                <c:pt idx="4106">
                  <c:v>16.138999999999999</c:v>
                </c:pt>
                <c:pt idx="4107">
                  <c:v>16.143000000000001</c:v>
                </c:pt>
                <c:pt idx="4108">
                  <c:v>16.146999999999991</c:v>
                </c:pt>
                <c:pt idx="4109">
                  <c:v>16.151000000000007</c:v>
                </c:pt>
                <c:pt idx="4110">
                  <c:v>16.155000000000001</c:v>
                </c:pt>
                <c:pt idx="4111">
                  <c:v>16.158000000000001</c:v>
                </c:pt>
                <c:pt idx="4112">
                  <c:v>16.161999999999999</c:v>
                </c:pt>
                <c:pt idx="4113">
                  <c:v>16.166</c:v>
                </c:pt>
                <c:pt idx="4114">
                  <c:v>16.170000000000005</c:v>
                </c:pt>
                <c:pt idx="4115">
                  <c:v>16.173999999999999</c:v>
                </c:pt>
                <c:pt idx="4116">
                  <c:v>16.178000000000001</c:v>
                </c:pt>
                <c:pt idx="4117">
                  <c:v>16.181999999999999</c:v>
                </c:pt>
                <c:pt idx="4118">
                  <c:v>16.186</c:v>
                </c:pt>
                <c:pt idx="4119">
                  <c:v>16.190000000000001</c:v>
                </c:pt>
                <c:pt idx="4120">
                  <c:v>16.193999999999999</c:v>
                </c:pt>
                <c:pt idx="4121">
                  <c:v>16.198</c:v>
                </c:pt>
                <c:pt idx="4122">
                  <c:v>16.201000000000001</c:v>
                </c:pt>
                <c:pt idx="4123">
                  <c:v>16.204999999999991</c:v>
                </c:pt>
                <c:pt idx="4124">
                  <c:v>16.209</c:v>
                </c:pt>
                <c:pt idx="4125">
                  <c:v>16.213000000000001</c:v>
                </c:pt>
                <c:pt idx="4126">
                  <c:v>16.216999999999999</c:v>
                </c:pt>
                <c:pt idx="4127">
                  <c:v>16.221</c:v>
                </c:pt>
                <c:pt idx="4128">
                  <c:v>16.224999999999994</c:v>
                </c:pt>
                <c:pt idx="4129">
                  <c:v>16.228999999999992</c:v>
                </c:pt>
                <c:pt idx="4130">
                  <c:v>16.233000000000001</c:v>
                </c:pt>
                <c:pt idx="4131">
                  <c:v>16.236999999999991</c:v>
                </c:pt>
                <c:pt idx="4132">
                  <c:v>16.241</c:v>
                </c:pt>
                <c:pt idx="4133">
                  <c:v>16.244</c:v>
                </c:pt>
                <c:pt idx="4134">
                  <c:v>16.247999999999994</c:v>
                </c:pt>
                <c:pt idx="4135">
                  <c:v>16.251999999999999</c:v>
                </c:pt>
                <c:pt idx="4136">
                  <c:v>16.256</c:v>
                </c:pt>
                <c:pt idx="4137">
                  <c:v>16.260000000000002</c:v>
                </c:pt>
                <c:pt idx="4138">
                  <c:v>16.263999999999992</c:v>
                </c:pt>
                <c:pt idx="4139">
                  <c:v>16.267999999999994</c:v>
                </c:pt>
                <c:pt idx="4140">
                  <c:v>16.271999999999991</c:v>
                </c:pt>
                <c:pt idx="4141">
                  <c:v>16.276</c:v>
                </c:pt>
                <c:pt idx="4142">
                  <c:v>16.279999999999994</c:v>
                </c:pt>
                <c:pt idx="4143">
                  <c:v>16.283999999999988</c:v>
                </c:pt>
                <c:pt idx="4144">
                  <c:v>16.286999999999988</c:v>
                </c:pt>
                <c:pt idx="4145">
                  <c:v>16.291</c:v>
                </c:pt>
                <c:pt idx="4146">
                  <c:v>16.295000000000002</c:v>
                </c:pt>
                <c:pt idx="4147">
                  <c:v>16.298999999999992</c:v>
                </c:pt>
                <c:pt idx="4148">
                  <c:v>16.303000000000001</c:v>
                </c:pt>
                <c:pt idx="4149">
                  <c:v>16.306999999999999</c:v>
                </c:pt>
                <c:pt idx="4150">
                  <c:v>16.311000000000007</c:v>
                </c:pt>
                <c:pt idx="4151">
                  <c:v>16.315000000000001</c:v>
                </c:pt>
                <c:pt idx="4152">
                  <c:v>16.318999999999999</c:v>
                </c:pt>
                <c:pt idx="4153">
                  <c:v>16.323</c:v>
                </c:pt>
                <c:pt idx="4154">
                  <c:v>16.326000000000001</c:v>
                </c:pt>
                <c:pt idx="4155">
                  <c:v>16.329999999999991</c:v>
                </c:pt>
                <c:pt idx="4156">
                  <c:v>16.334000000000007</c:v>
                </c:pt>
                <c:pt idx="4157">
                  <c:v>16.338000000000001</c:v>
                </c:pt>
                <c:pt idx="4158">
                  <c:v>16.341999999999999</c:v>
                </c:pt>
                <c:pt idx="4159">
                  <c:v>16.346</c:v>
                </c:pt>
                <c:pt idx="4160">
                  <c:v>16.350000000000001</c:v>
                </c:pt>
                <c:pt idx="4161">
                  <c:v>16.353999999999999</c:v>
                </c:pt>
                <c:pt idx="4162">
                  <c:v>16.358000000000001</c:v>
                </c:pt>
                <c:pt idx="4163">
                  <c:v>16.361999999999991</c:v>
                </c:pt>
                <c:pt idx="4164">
                  <c:v>16.366</c:v>
                </c:pt>
                <c:pt idx="4165">
                  <c:v>16.369</c:v>
                </c:pt>
                <c:pt idx="4166">
                  <c:v>16.373000000000001</c:v>
                </c:pt>
                <c:pt idx="4167">
                  <c:v>16.376999999999999</c:v>
                </c:pt>
                <c:pt idx="4168">
                  <c:v>16.381</c:v>
                </c:pt>
                <c:pt idx="4169">
                  <c:v>16.385000000000002</c:v>
                </c:pt>
                <c:pt idx="4170">
                  <c:v>16.388999999999992</c:v>
                </c:pt>
                <c:pt idx="4171">
                  <c:v>16.393000000000001</c:v>
                </c:pt>
                <c:pt idx="4172">
                  <c:v>16.396999999999991</c:v>
                </c:pt>
                <c:pt idx="4173">
                  <c:v>16.401</c:v>
                </c:pt>
                <c:pt idx="4174">
                  <c:v>16.404999999999994</c:v>
                </c:pt>
                <c:pt idx="4175">
                  <c:v>16.408999999999988</c:v>
                </c:pt>
                <c:pt idx="4176">
                  <c:v>16.411999999999999</c:v>
                </c:pt>
                <c:pt idx="4177">
                  <c:v>16.416</c:v>
                </c:pt>
                <c:pt idx="4178">
                  <c:v>16.420000000000002</c:v>
                </c:pt>
                <c:pt idx="4179">
                  <c:v>16.423999999999992</c:v>
                </c:pt>
                <c:pt idx="4180">
                  <c:v>16.427999999999994</c:v>
                </c:pt>
                <c:pt idx="4181">
                  <c:v>16.431999999999999</c:v>
                </c:pt>
                <c:pt idx="4182">
                  <c:v>16.436</c:v>
                </c:pt>
                <c:pt idx="4183">
                  <c:v>16.439999999999994</c:v>
                </c:pt>
                <c:pt idx="4184">
                  <c:v>16.443999999999992</c:v>
                </c:pt>
                <c:pt idx="4185">
                  <c:v>16.447999999999993</c:v>
                </c:pt>
                <c:pt idx="4186">
                  <c:v>16.452000000000002</c:v>
                </c:pt>
                <c:pt idx="4187">
                  <c:v>16.454999999999991</c:v>
                </c:pt>
                <c:pt idx="4188">
                  <c:v>16.459</c:v>
                </c:pt>
                <c:pt idx="4189">
                  <c:v>16.46299999999999</c:v>
                </c:pt>
                <c:pt idx="4190">
                  <c:v>16.466999999999988</c:v>
                </c:pt>
                <c:pt idx="4191">
                  <c:v>16.471</c:v>
                </c:pt>
                <c:pt idx="4192">
                  <c:v>16.474999999999994</c:v>
                </c:pt>
                <c:pt idx="4193">
                  <c:v>16.478999999999992</c:v>
                </c:pt>
                <c:pt idx="4194">
                  <c:v>16.48299999999999</c:v>
                </c:pt>
                <c:pt idx="4195">
                  <c:v>16.486999999999984</c:v>
                </c:pt>
                <c:pt idx="4196">
                  <c:v>16.491</c:v>
                </c:pt>
                <c:pt idx="4197">
                  <c:v>16.494999999999994</c:v>
                </c:pt>
                <c:pt idx="4198">
                  <c:v>16.497999999999994</c:v>
                </c:pt>
                <c:pt idx="4199">
                  <c:v>16.501999999999999</c:v>
                </c:pt>
                <c:pt idx="4200">
                  <c:v>16.506</c:v>
                </c:pt>
                <c:pt idx="4201">
                  <c:v>16.510000000000005</c:v>
                </c:pt>
                <c:pt idx="4202">
                  <c:v>16.513999999999999</c:v>
                </c:pt>
                <c:pt idx="4203">
                  <c:v>16.518000000000001</c:v>
                </c:pt>
                <c:pt idx="4204">
                  <c:v>16.521999999999991</c:v>
                </c:pt>
                <c:pt idx="4205">
                  <c:v>16.526</c:v>
                </c:pt>
                <c:pt idx="4206">
                  <c:v>16.53</c:v>
                </c:pt>
                <c:pt idx="4207">
                  <c:v>16.533999999999999</c:v>
                </c:pt>
                <c:pt idx="4208">
                  <c:v>16.538</c:v>
                </c:pt>
                <c:pt idx="4209">
                  <c:v>16.541</c:v>
                </c:pt>
                <c:pt idx="4210">
                  <c:v>16.545000000000002</c:v>
                </c:pt>
                <c:pt idx="4211">
                  <c:v>16.548999999999992</c:v>
                </c:pt>
                <c:pt idx="4212">
                  <c:v>16.553000000000001</c:v>
                </c:pt>
                <c:pt idx="4213">
                  <c:v>16.556999999999999</c:v>
                </c:pt>
                <c:pt idx="4214">
                  <c:v>16.561</c:v>
                </c:pt>
                <c:pt idx="4215">
                  <c:v>16.564999999999994</c:v>
                </c:pt>
                <c:pt idx="4216">
                  <c:v>16.568999999999992</c:v>
                </c:pt>
                <c:pt idx="4217">
                  <c:v>16.573</c:v>
                </c:pt>
                <c:pt idx="4218">
                  <c:v>16.577000000000005</c:v>
                </c:pt>
                <c:pt idx="4219">
                  <c:v>16.581</c:v>
                </c:pt>
                <c:pt idx="4220">
                  <c:v>16.584</c:v>
                </c:pt>
                <c:pt idx="4221">
                  <c:v>16.587999999999994</c:v>
                </c:pt>
                <c:pt idx="4222">
                  <c:v>16.591999999999999</c:v>
                </c:pt>
                <c:pt idx="4223">
                  <c:v>16.596</c:v>
                </c:pt>
                <c:pt idx="4224">
                  <c:v>16.600000000000001</c:v>
                </c:pt>
                <c:pt idx="4225">
                  <c:v>16.603999999999999</c:v>
                </c:pt>
                <c:pt idx="4226">
                  <c:v>16.608000000000001</c:v>
                </c:pt>
                <c:pt idx="4227">
                  <c:v>16.611999999999998</c:v>
                </c:pt>
                <c:pt idx="4228">
                  <c:v>16.616000000000007</c:v>
                </c:pt>
                <c:pt idx="4229">
                  <c:v>16.62</c:v>
                </c:pt>
                <c:pt idx="4230">
                  <c:v>16.623999999999999</c:v>
                </c:pt>
                <c:pt idx="4231">
                  <c:v>16.626999999999999</c:v>
                </c:pt>
                <c:pt idx="4232">
                  <c:v>16.631000000000007</c:v>
                </c:pt>
                <c:pt idx="4233">
                  <c:v>16.635000000000005</c:v>
                </c:pt>
                <c:pt idx="4234">
                  <c:v>16.638999999999999</c:v>
                </c:pt>
                <c:pt idx="4235">
                  <c:v>16.643000000000001</c:v>
                </c:pt>
                <c:pt idx="4236">
                  <c:v>16.646999999999991</c:v>
                </c:pt>
                <c:pt idx="4237">
                  <c:v>16.651000000000007</c:v>
                </c:pt>
                <c:pt idx="4238">
                  <c:v>16.655000000000001</c:v>
                </c:pt>
                <c:pt idx="4239">
                  <c:v>16.658999999999999</c:v>
                </c:pt>
                <c:pt idx="4240">
                  <c:v>16.663</c:v>
                </c:pt>
                <c:pt idx="4241">
                  <c:v>16.667000000000005</c:v>
                </c:pt>
                <c:pt idx="4242">
                  <c:v>16.670000000000005</c:v>
                </c:pt>
                <c:pt idx="4243">
                  <c:v>16.673999999999999</c:v>
                </c:pt>
                <c:pt idx="4244">
                  <c:v>16.678000000000001</c:v>
                </c:pt>
                <c:pt idx="4245">
                  <c:v>16.681999999999999</c:v>
                </c:pt>
                <c:pt idx="4246">
                  <c:v>16.686</c:v>
                </c:pt>
                <c:pt idx="4247">
                  <c:v>16.690000000000001</c:v>
                </c:pt>
                <c:pt idx="4248">
                  <c:v>16.693999999999999</c:v>
                </c:pt>
                <c:pt idx="4249">
                  <c:v>16.698</c:v>
                </c:pt>
                <c:pt idx="4250">
                  <c:v>16.702000000000002</c:v>
                </c:pt>
                <c:pt idx="4251">
                  <c:v>16.706</c:v>
                </c:pt>
                <c:pt idx="4252">
                  <c:v>16.71</c:v>
                </c:pt>
                <c:pt idx="4253">
                  <c:v>16.713000000000001</c:v>
                </c:pt>
                <c:pt idx="4254">
                  <c:v>16.716999999999999</c:v>
                </c:pt>
                <c:pt idx="4255">
                  <c:v>16.721</c:v>
                </c:pt>
                <c:pt idx="4256">
                  <c:v>16.724999999999994</c:v>
                </c:pt>
                <c:pt idx="4257">
                  <c:v>16.728999999999992</c:v>
                </c:pt>
                <c:pt idx="4258">
                  <c:v>16.733000000000001</c:v>
                </c:pt>
                <c:pt idx="4259">
                  <c:v>16.736999999999991</c:v>
                </c:pt>
                <c:pt idx="4260">
                  <c:v>16.741</c:v>
                </c:pt>
                <c:pt idx="4261">
                  <c:v>16.744999999999994</c:v>
                </c:pt>
                <c:pt idx="4262">
                  <c:v>16.748999999999988</c:v>
                </c:pt>
                <c:pt idx="4263">
                  <c:v>16.753</c:v>
                </c:pt>
                <c:pt idx="4264">
                  <c:v>16.756</c:v>
                </c:pt>
                <c:pt idx="4265">
                  <c:v>16.760000000000002</c:v>
                </c:pt>
                <c:pt idx="4266">
                  <c:v>16.763999999999992</c:v>
                </c:pt>
                <c:pt idx="4267">
                  <c:v>16.767999999999994</c:v>
                </c:pt>
                <c:pt idx="4268">
                  <c:v>16.771999999999991</c:v>
                </c:pt>
                <c:pt idx="4269">
                  <c:v>16.776</c:v>
                </c:pt>
                <c:pt idx="4270">
                  <c:v>16.779999999999994</c:v>
                </c:pt>
                <c:pt idx="4271">
                  <c:v>16.783999999999988</c:v>
                </c:pt>
                <c:pt idx="4272">
                  <c:v>16.787999999999993</c:v>
                </c:pt>
                <c:pt idx="4273">
                  <c:v>16.792000000000002</c:v>
                </c:pt>
                <c:pt idx="4274">
                  <c:v>16.795999999999992</c:v>
                </c:pt>
                <c:pt idx="4275">
                  <c:v>16.798999999999992</c:v>
                </c:pt>
                <c:pt idx="4276">
                  <c:v>16.803000000000001</c:v>
                </c:pt>
                <c:pt idx="4277">
                  <c:v>16.806999999999999</c:v>
                </c:pt>
                <c:pt idx="4278">
                  <c:v>16.811000000000007</c:v>
                </c:pt>
                <c:pt idx="4279">
                  <c:v>16.815000000000001</c:v>
                </c:pt>
                <c:pt idx="4280">
                  <c:v>16.818999999999999</c:v>
                </c:pt>
                <c:pt idx="4281">
                  <c:v>16.823</c:v>
                </c:pt>
                <c:pt idx="4282">
                  <c:v>16.827000000000005</c:v>
                </c:pt>
                <c:pt idx="4283">
                  <c:v>16.831000000000007</c:v>
                </c:pt>
                <c:pt idx="4284">
                  <c:v>16.835000000000001</c:v>
                </c:pt>
                <c:pt idx="4285">
                  <c:v>16.838000000000001</c:v>
                </c:pt>
                <c:pt idx="4286">
                  <c:v>16.841999999999999</c:v>
                </c:pt>
                <c:pt idx="4287">
                  <c:v>16.846</c:v>
                </c:pt>
                <c:pt idx="4288">
                  <c:v>16.850000000000001</c:v>
                </c:pt>
                <c:pt idx="4289">
                  <c:v>16.853999999999999</c:v>
                </c:pt>
                <c:pt idx="4290">
                  <c:v>16.858000000000001</c:v>
                </c:pt>
                <c:pt idx="4291">
                  <c:v>16.861999999999991</c:v>
                </c:pt>
                <c:pt idx="4292">
                  <c:v>16.866</c:v>
                </c:pt>
                <c:pt idx="4293">
                  <c:v>16.87</c:v>
                </c:pt>
                <c:pt idx="4294">
                  <c:v>16.873999999999999</c:v>
                </c:pt>
                <c:pt idx="4295">
                  <c:v>16.878</c:v>
                </c:pt>
                <c:pt idx="4296">
                  <c:v>16.881</c:v>
                </c:pt>
                <c:pt idx="4297">
                  <c:v>16.885000000000002</c:v>
                </c:pt>
                <c:pt idx="4298">
                  <c:v>16.888999999999992</c:v>
                </c:pt>
                <c:pt idx="4299">
                  <c:v>16.893000000000001</c:v>
                </c:pt>
                <c:pt idx="4300">
                  <c:v>16.896999999999991</c:v>
                </c:pt>
                <c:pt idx="4301">
                  <c:v>16.901</c:v>
                </c:pt>
                <c:pt idx="4302">
                  <c:v>16.904999999999994</c:v>
                </c:pt>
                <c:pt idx="4303">
                  <c:v>16.908999999999988</c:v>
                </c:pt>
                <c:pt idx="4304">
                  <c:v>16.913</c:v>
                </c:pt>
                <c:pt idx="4305">
                  <c:v>16.917000000000005</c:v>
                </c:pt>
                <c:pt idx="4306">
                  <c:v>16.920999999999992</c:v>
                </c:pt>
                <c:pt idx="4307">
                  <c:v>16.923999999999992</c:v>
                </c:pt>
                <c:pt idx="4308">
                  <c:v>16.927999999999994</c:v>
                </c:pt>
                <c:pt idx="4309">
                  <c:v>16.931999999999999</c:v>
                </c:pt>
                <c:pt idx="4310">
                  <c:v>16.936</c:v>
                </c:pt>
                <c:pt idx="4311">
                  <c:v>16.939999999999994</c:v>
                </c:pt>
                <c:pt idx="4312">
                  <c:v>16.943999999999992</c:v>
                </c:pt>
                <c:pt idx="4313">
                  <c:v>16.947999999999993</c:v>
                </c:pt>
                <c:pt idx="4314">
                  <c:v>16.952000000000002</c:v>
                </c:pt>
                <c:pt idx="4315">
                  <c:v>16.956</c:v>
                </c:pt>
                <c:pt idx="4316">
                  <c:v>16.959999999999994</c:v>
                </c:pt>
                <c:pt idx="4317">
                  <c:v>16.963999999999988</c:v>
                </c:pt>
                <c:pt idx="4318">
                  <c:v>16.966999999999988</c:v>
                </c:pt>
                <c:pt idx="4319">
                  <c:v>16.971</c:v>
                </c:pt>
                <c:pt idx="4320">
                  <c:v>16.974999999999994</c:v>
                </c:pt>
                <c:pt idx="4321">
                  <c:v>16.978999999999992</c:v>
                </c:pt>
                <c:pt idx="4322">
                  <c:v>16.98299999999999</c:v>
                </c:pt>
                <c:pt idx="4323">
                  <c:v>16.986999999999984</c:v>
                </c:pt>
                <c:pt idx="4324">
                  <c:v>16.991</c:v>
                </c:pt>
                <c:pt idx="4325">
                  <c:v>16.994999999999994</c:v>
                </c:pt>
                <c:pt idx="4326">
                  <c:v>16.998999999999988</c:v>
                </c:pt>
                <c:pt idx="4327">
                  <c:v>17.003</c:v>
                </c:pt>
                <c:pt idx="4328">
                  <c:v>17.007000000000001</c:v>
                </c:pt>
                <c:pt idx="4329">
                  <c:v>17.010000000000005</c:v>
                </c:pt>
                <c:pt idx="4330">
                  <c:v>17.013999999999999</c:v>
                </c:pt>
                <c:pt idx="4331">
                  <c:v>17.018000000000001</c:v>
                </c:pt>
                <c:pt idx="4332">
                  <c:v>17.021999999999991</c:v>
                </c:pt>
                <c:pt idx="4333">
                  <c:v>17.026</c:v>
                </c:pt>
                <c:pt idx="4334">
                  <c:v>17.03</c:v>
                </c:pt>
                <c:pt idx="4335">
                  <c:v>17.033999999999999</c:v>
                </c:pt>
                <c:pt idx="4336">
                  <c:v>17.038</c:v>
                </c:pt>
                <c:pt idx="4337">
                  <c:v>17.042000000000002</c:v>
                </c:pt>
                <c:pt idx="4338">
                  <c:v>17.045999999999992</c:v>
                </c:pt>
                <c:pt idx="4339">
                  <c:v>17.05</c:v>
                </c:pt>
                <c:pt idx="4340">
                  <c:v>17.053000000000001</c:v>
                </c:pt>
                <c:pt idx="4341">
                  <c:v>17.056999999999999</c:v>
                </c:pt>
                <c:pt idx="4342">
                  <c:v>17.061</c:v>
                </c:pt>
                <c:pt idx="4343">
                  <c:v>17.064999999999994</c:v>
                </c:pt>
                <c:pt idx="4344">
                  <c:v>17.068999999999992</c:v>
                </c:pt>
                <c:pt idx="4345">
                  <c:v>17.073</c:v>
                </c:pt>
                <c:pt idx="4346">
                  <c:v>17.077000000000005</c:v>
                </c:pt>
                <c:pt idx="4347">
                  <c:v>17.081</c:v>
                </c:pt>
                <c:pt idx="4348">
                  <c:v>17.084999999999994</c:v>
                </c:pt>
                <c:pt idx="4349">
                  <c:v>17.088999999999988</c:v>
                </c:pt>
                <c:pt idx="4350">
                  <c:v>17.093</c:v>
                </c:pt>
                <c:pt idx="4351">
                  <c:v>17.096</c:v>
                </c:pt>
                <c:pt idx="4352">
                  <c:v>17.100000000000001</c:v>
                </c:pt>
                <c:pt idx="4353">
                  <c:v>17.103999999999999</c:v>
                </c:pt>
                <c:pt idx="4354">
                  <c:v>17.108000000000001</c:v>
                </c:pt>
                <c:pt idx="4355">
                  <c:v>17.111999999999998</c:v>
                </c:pt>
                <c:pt idx="4356">
                  <c:v>17.116000000000007</c:v>
                </c:pt>
                <c:pt idx="4357">
                  <c:v>17.12</c:v>
                </c:pt>
                <c:pt idx="4358">
                  <c:v>17.123999999999999</c:v>
                </c:pt>
                <c:pt idx="4359">
                  <c:v>17.128</c:v>
                </c:pt>
                <c:pt idx="4360">
                  <c:v>17.132000000000001</c:v>
                </c:pt>
                <c:pt idx="4361">
                  <c:v>17.135999999999999</c:v>
                </c:pt>
                <c:pt idx="4362">
                  <c:v>17.138999999999999</c:v>
                </c:pt>
                <c:pt idx="4363">
                  <c:v>17.143000000000001</c:v>
                </c:pt>
                <c:pt idx="4364">
                  <c:v>17.146999999999991</c:v>
                </c:pt>
                <c:pt idx="4365">
                  <c:v>17.151000000000007</c:v>
                </c:pt>
                <c:pt idx="4366">
                  <c:v>17.155000000000001</c:v>
                </c:pt>
                <c:pt idx="4367">
                  <c:v>17.158999999999999</c:v>
                </c:pt>
                <c:pt idx="4368">
                  <c:v>17.163</c:v>
                </c:pt>
                <c:pt idx="4369">
                  <c:v>17.167000000000005</c:v>
                </c:pt>
                <c:pt idx="4370">
                  <c:v>17.170999999999999</c:v>
                </c:pt>
                <c:pt idx="4371">
                  <c:v>17.175000000000001</c:v>
                </c:pt>
                <c:pt idx="4372">
                  <c:v>17.178999999999991</c:v>
                </c:pt>
                <c:pt idx="4373">
                  <c:v>17.181999999999999</c:v>
                </c:pt>
                <c:pt idx="4374">
                  <c:v>17.186</c:v>
                </c:pt>
                <c:pt idx="4375">
                  <c:v>17.190000000000001</c:v>
                </c:pt>
                <c:pt idx="4376">
                  <c:v>17.193999999999999</c:v>
                </c:pt>
                <c:pt idx="4377">
                  <c:v>17.198</c:v>
                </c:pt>
                <c:pt idx="4378">
                  <c:v>17.202000000000002</c:v>
                </c:pt>
                <c:pt idx="4379">
                  <c:v>17.206</c:v>
                </c:pt>
                <c:pt idx="4380">
                  <c:v>17.21</c:v>
                </c:pt>
                <c:pt idx="4381">
                  <c:v>17.213999999999999</c:v>
                </c:pt>
                <c:pt idx="4382">
                  <c:v>17.218</c:v>
                </c:pt>
                <c:pt idx="4383">
                  <c:v>17.221999999999994</c:v>
                </c:pt>
                <c:pt idx="4384">
                  <c:v>17.224999999999994</c:v>
                </c:pt>
                <c:pt idx="4385">
                  <c:v>17.228999999999992</c:v>
                </c:pt>
                <c:pt idx="4386">
                  <c:v>17.233000000000001</c:v>
                </c:pt>
                <c:pt idx="4387">
                  <c:v>17.236999999999991</c:v>
                </c:pt>
                <c:pt idx="4388">
                  <c:v>17.241</c:v>
                </c:pt>
                <c:pt idx="4389">
                  <c:v>17.244999999999994</c:v>
                </c:pt>
                <c:pt idx="4390">
                  <c:v>17.248999999999988</c:v>
                </c:pt>
                <c:pt idx="4391">
                  <c:v>17.253</c:v>
                </c:pt>
                <c:pt idx="4392">
                  <c:v>17.257000000000001</c:v>
                </c:pt>
                <c:pt idx="4393">
                  <c:v>17.260999999999992</c:v>
                </c:pt>
                <c:pt idx="4394">
                  <c:v>17.264999999999993</c:v>
                </c:pt>
                <c:pt idx="4395">
                  <c:v>17.267999999999994</c:v>
                </c:pt>
                <c:pt idx="4396">
                  <c:v>17.271999999999991</c:v>
                </c:pt>
                <c:pt idx="4397">
                  <c:v>17.276</c:v>
                </c:pt>
                <c:pt idx="4398">
                  <c:v>17.279999999999994</c:v>
                </c:pt>
                <c:pt idx="4399">
                  <c:v>17.283999999999988</c:v>
                </c:pt>
                <c:pt idx="4400">
                  <c:v>17.287999999999993</c:v>
                </c:pt>
                <c:pt idx="4401">
                  <c:v>17.292000000000002</c:v>
                </c:pt>
                <c:pt idx="4402">
                  <c:v>17.295999999999992</c:v>
                </c:pt>
                <c:pt idx="4403">
                  <c:v>17.3</c:v>
                </c:pt>
                <c:pt idx="4404">
                  <c:v>17.303999999999991</c:v>
                </c:pt>
                <c:pt idx="4405">
                  <c:v>17.308</c:v>
                </c:pt>
                <c:pt idx="4406">
                  <c:v>17.311000000000007</c:v>
                </c:pt>
                <c:pt idx="4407">
                  <c:v>17.315000000000001</c:v>
                </c:pt>
                <c:pt idx="4408">
                  <c:v>17.318999999999999</c:v>
                </c:pt>
                <c:pt idx="4409">
                  <c:v>17.323</c:v>
                </c:pt>
                <c:pt idx="4410">
                  <c:v>17.327000000000005</c:v>
                </c:pt>
                <c:pt idx="4411">
                  <c:v>17.331000000000007</c:v>
                </c:pt>
                <c:pt idx="4412">
                  <c:v>17.335000000000001</c:v>
                </c:pt>
                <c:pt idx="4413">
                  <c:v>17.338999999999999</c:v>
                </c:pt>
                <c:pt idx="4414">
                  <c:v>17.343</c:v>
                </c:pt>
                <c:pt idx="4415">
                  <c:v>17.347000000000001</c:v>
                </c:pt>
                <c:pt idx="4416">
                  <c:v>17.350000000000001</c:v>
                </c:pt>
                <c:pt idx="4417">
                  <c:v>17.353999999999999</c:v>
                </c:pt>
                <c:pt idx="4418">
                  <c:v>17.358000000000001</c:v>
                </c:pt>
                <c:pt idx="4419">
                  <c:v>17.361999999999991</c:v>
                </c:pt>
                <c:pt idx="4420">
                  <c:v>17.366</c:v>
                </c:pt>
                <c:pt idx="4421">
                  <c:v>17.37</c:v>
                </c:pt>
                <c:pt idx="4422">
                  <c:v>17.373999999999999</c:v>
                </c:pt>
                <c:pt idx="4423">
                  <c:v>17.378</c:v>
                </c:pt>
                <c:pt idx="4424">
                  <c:v>17.381999999999994</c:v>
                </c:pt>
                <c:pt idx="4425">
                  <c:v>17.385999999999992</c:v>
                </c:pt>
                <c:pt idx="4426">
                  <c:v>17.39</c:v>
                </c:pt>
                <c:pt idx="4427">
                  <c:v>17.393000000000001</c:v>
                </c:pt>
                <c:pt idx="4428">
                  <c:v>17.396999999999991</c:v>
                </c:pt>
                <c:pt idx="4429">
                  <c:v>17.401</c:v>
                </c:pt>
                <c:pt idx="4430">
                  <c:v>17.404999999999994</c:v>
                </c:pt>
                <c:pt idx="4431">
                  <c:v>17.408999999999988</c:v>
                </c:pt>
                <c:pt idx="4432">
                  <c:v>17.413</c:v>
                </c:pt>
                <c:pt idx="4433">
                  <c:v>17.417000000000005</c:v>
                </c:pt>
                <c:pt idx="4434">
                  <c:v>17.420999999999992</c:v>
                </c:pt>
                <c:pt idx="4435">
                  <c:v>17.424999999999994</c:v>
                </c:pt>
                <c:pt idx="4436">
                  <c:v>17.428999999999984</c:v>
                </c:pt>
                <c:pt idx="4437">
                  <c:v>17.433</c:v>
                </c:pt>
                <c:pt idx="4438">
                  <c:v>17.436</c:v>
                </c:pt>
                <c:pt idx="4439">
                  <c:v>17.439999999999994</c:v>
                </c:pt>
                <c:pt idx="4440">
                  <c:v>17.443999999999992</c:v>
                </c:pt>
                <c:pt idx="4441">
                  <c:v>17.447999999999993</c:v>
                </c:pt>
                <c:pt idx="4442">
                  <c:v>17.452000000000002</c:v>
                </c:pt>
                <c:pt idx="4443">
                  <c:v>17.456</c:v>
                </c:pt>
                <c:pt idx="4444">
                  <c:v>17.459999999999994</c:v>
                </c:pt>
                <c:pt idx="4445">
                  <c:v>17.463999999999988</c:v>
                </c:pt>
                <c:pt idx="4446">
                  <c:v>17.467999999999993</c:v>
                </c:pt>
                <c:pt idx="4447">
                  <c:v>17.471999999999994</c:v>
                </c:pt>
                <c:pt idx="4448">
                  <c:v>17.475999999999992</c:v>
                </c:pt>
                <c:pt idx="4449">
                  <c:v>17.478999999999992</c:v>
                </c:pt>
                <c:pt idx="4450">
                  <c:v>17.48299999999999</c:v>
                </c:pt>
                <c:pt idx="4451">
                  <c:v>17.486999999999984</c:v>
                </c:pt>
                <c:pt idx="4452">
                  <c:v>17.491</c:v>
                </c:pt>
                <c:pt idx="4453">
                  <c:v>17.494999999999994</c:v>
                </c:pt>
                <c:pt idx="4454">
                  <c:v>17.498999999999988</c:v>
                </c:pt>
                <c:pt idx="4455">
                  <c:v>17.503</c:v>
                </c:pt>
                <c:pt idx="4456">
                  <c:v>17.507000000000001</c:v>
                </c:pt>
                <c:pt idx="4457">
                  <c:v>17.510999999999999</c:v>
                </c:pt>
                <c:pt idx="4458">
                  <c:v>17.515000000000001</c:v>
                </c:pt>
                <c:pt idx="4459">
                  <c:v>17.518999999999991</c:v>
                </c:pt>
                <c:pt idx="4460">
                  <c:v>17.521999999999991</c:v>
                </c:pt>
                <c:pt idx="4461">
                  <c:v>17.526</c:v>
                </c:pt>
                <c:pt idx="4462">
                  <c:v>17.53</c:v>
                </c:pt>
                <c:pt idx="4463">
                  <c:v>17.533999999999999</c:v>
                </c:pt>
                <c:pt idx="4464">
                  <c:v>17.538</c:v>
                </c:pt>
                <c:pt idx="4465">
                  <c:v>17.542000000000002</c:v>
                </c:pt>
                <c:pt idx="4466">
                  <c:v>17.545999999999992</c:v>
                </c:pt>
                <c:pt idx="4467">
                  <c:v>17.55</c:v>
                </c:pt>
                <c:pt idx="4468">
                  <c:v>17.553999999999991</c:v>
                </c:pt>
                <c:pt idx="4469">
                  <c:v>17.558</c:v>
                </c:pt>
                <c:pt idx="4470">
                  <c:v>17.561999999999994</c:v>
                </c:pt>
                <c:pt idx="4471">
                  <c:v>17.564999999999994</c:v>
                </c:pt>
                <c:pt idx="4472">
                  <c:v>17.568999999999992</c:v>
                </c:pt>
                <c:pt idx="4473">
                  <c:v>17.573</c:v>
                </c:pt>
                <c:pt idx="4474">
                  <c:v>17.577000000000005</c:v>
                </c:pt>
                <c:pt idx="4475">
                  <c:v>17.581</c:v>
                </c:pt>
                <c:pt idx="4476">
                  <c:v>17.584999999999994</c:v>
                </c:pt>
                <c:pt idx="4477">
                  <c:v>17.588999999999988</c:v>
                </c:pt>
                <c:pt idx="4478">
                  <c:v>17.593</c:v>
                </c:pt>
                <c:pt idx="4479">
                  <c:v>17.597000000000001</c:v>
                </c:pt>
                <c:pt idx="4480">
                  <c:v>17.600999999999999</c:v>
                </c:pt>
                <c:pt idx="4481">
                  <c:v>17.605</c:v>
                </c:pt>
                <c:pt idx="4482">
                  <c:v>17.608000000000001</c:v>
                </c:pt>
                <c:pt idx="4483">
                  <c:v>17.611999999999998</c:v>
                </c:pt>
                <c:pt idx="4484">
                  <c:v>17.616000000000007</c:v>
                </c:pt>
                <c:pt idx="4485">
                  <c:v>17.62</c:v>
                </c:pt>
                <c:pt idx="4486">
                  <c:v>17.623999999999999</c:v>
                </c:pt>
                <c:pt idx="4487">
                  <c:v>17.628</c:v>
                </c:pt>
                <c:pt idx="4488">
                  <c:v>17.632000000000001</c:v>
                </c:pt>
                <c:pt idx="4489">
                  <c:v>17.635999999999999</c:v>
                </c:pt>
                <c:pt idx="4490">
                  <c:v>17.64</c:v>
                </c:pt>
                <c:pt idx="4491">
                  <c:v>17.643999999999991</c:v>
                </c:pt>
                <c:pt idx="4492">
                  <c:v>17.648</c:v>
                </c:pt>
                <c:pt idx="4493">
                  <c:v>17.651000000000007</c:v>
                </c:pt>
                <c:pt idx="4494">
                  <c:v>17.655000000000001</c:v>
                </c:pt>
                <c:pt idx="4495">
                  <c:v>17.658999999999999</c:v>
                </c:pt>
                <c:pt idx="4496">
                  <c:v>17.663</c:v>
                </c:pt>
                <c:pt idx="4497">
                  <c:v>17.667000000000005</c:v>
                </c:pt>
                <c:pt idx="4498">
                  <c:v>17.670999999999999</c:v>
                </c:pt>
                <c:pt idx="4499">
                  <c:v>17.675000000000001</c:v>
                </c:pt>
                <c:pt idx="4500">
                  <c:v>17.678999999999991</c:v>
                </c:pt>
                <c:pt idx="4501">
                  <c:v>17.683</c:v>
                </c:pt>
                <c:pt idx="4502">
                  <c:v>17.687000000000001</c:v>
                </c:pt>
                <c:pt idx="4503">
                  <c:v>17.690999999999999</c:v>
                </c:pt>
                <c:pt idx="4504">
                  <c:v>17.693999999999999</c:v>
                </c:pt>
                <c:pt idx="4505">
                  <c:v>17.698</c:v>
                </c:pt>
                <c:pt idx="4506">
                  <c:v>17.702000000000002</c:v>
                </c:pt>
                <c:pt idx="4507">
                  <c:v>17.706</c:v>
                </c:pt>
                <c:pt idx="4508">
                  <c:v>17.71</c:v>
                </c:pt>
                <c:pt idx="4509">
                  <c:v>17.713999999999999</c:v>
                </c:pt>
                <c:pt idx="4510">
                  <c:v>17.718</c:v>
                </c:pt>
                <c:pt idx="4511">
                  <c:v>17.721999999999994</c:v>
                </c:pt>
                <c:pt idx="4512">
                  <c:v>17.725999999999992</c:v>
                </c:pt>
                <c:pt idx="4513">
                  <c:v>17.73</c:v>
                </c:pt>
                <c:pt idx="4514">
                  <c:v>17.733000000000001</c:v>
                </c:pt>
                <c:pt idx="4515">
                  <c:v>17.736999999999991</c:v>
                </c:pt>
                <c:pt idx="4516">
                  <c:v>17.741</c:v>
                </c:pt>
                <c:pt idx="4517">
                  <c:v>17.744999999999994</c:v>
                </c:pt>
                <c:pt idx="4518">
                  <c:v>17.748999999999988</c:v>
                </c:pt>
                <c:pt idx="4519">
                  <c:v>17.753</c:v>
                </c:pt>
                <c:pt idx="4520">
                  <c:v>17.757000000000001</c:v>
                </c:pt>
                <c:pt idx="4521">
                  <c:v>17.760999999999992</c:v>
                </c:pt>
                <c:pt idx="4522">
                  <c:v>17.764999999999993</c:v>
                </c:pt>
                <c:pt idx="4523">
                  <c:v>17.768999999999984</c:v>
                </c:pt>
                <c:pt idx="4524">
                  <c:v>17.773</c:v>
                </c:pt>
                <c:pt idx="4525">
                  <c:v>17.777000000000001</c:v>
                </c:pt>
                <c:pt idx="4526">
                  <c:v>17.779999999999994</c:v>
                </c:pt>
                <c:pt idx="4527">
                  <c:v>17.783999999999988</c:v>
                </c:pt>
                <c:pt idx="4528">
                  <c:v>17.787999999999993</c:v>
                </c:pt>
                <c:pt idx="4529">
                  <c:v>17.792000000000002</c:v>
                </c:pt>
                <c:pt idx="4530">
                  <c:v>17.795999999999992</c:v>
                </c:pt>
                <c:pt idx="4531">
                  <c:v>17.8</c:v>
                </c:pt>
                <c:pt idx="4532">
                  <c:v>17.803999999999991</c:v>
                </c:pt>
                <c:pt idx="4533">
                  <c:v>17.808</c:v>
                </c:pt>
                <c:pt idx="4534">
                  <c:v>17.812000000000001</c:v>
                </c:pt>
                <c:pt idx="4535">
                  <c:v>17.815999999999999</c:v>
                </c:pt>
                <c:pt idx="4536">
                  <c:v>17.818999999999999</c:v>
                </c:pt>
                <c:pt idx="4537">
                  <c:v>17.823</c:v>
                </c:pt>
                <c:pt idx="4538">
                  <c:v>17.827000000000005</c:v>
                </c:pt>
                <c:pt idx="4539">
                  <c:v>17.831000000000007</c:v>
                </c:pt>
                <c:pt idx="4540">
                  <c:v>17.835000000000001</c:v>
                </c:pt>
                <c:pt idx="4541">
                  <c:v>17.838999999999999</c:v>
                </c:pt>
                <c:pt idx="4542">
                  <c:v>17.843</c:v>
                </c:pt>
                <c:pt idx="4543">
                  <c:v>17.847000000000001</c:v>
                </c:pt>
                <c:pt idx="4544">
                  <c:v>17.850999999999999</c:v>
                </c:pt>
                <c:pt idx="4545">
                  <c:v>17.855</c:v>
                </c:pt>
                <c:pt idx="4546">
                  <c:v>17.859000000000005</c:v>
                </c:pt>
                <c:pt idx="4547">
                  <c:v>17.861999999999991</c:v>
                </c:pt>
                <c:pt idx="4548">
                  <c:v>17.866</c:v>
                </c:pt>
                <c:pt idx="4549">
                  <c:v>17.87</c:v>
                </c:pt>
                <c:pt idx="4550">
                  <c:v>17.873999999999999</c:v>
                </c:pt>
                <c:pt idx="4551">
                  <c:v>17.878</c:v>
                </c:pt>
                <c:pt idx="4552">
                  <c:v>17.881999999999994</c:v>
                </c:pt>
                <c:pt idx="4553">
                  <c:v>17.885999999999992</c:v>
                </c:pt>
                <c:pt idx="4554">
                  <c:v>17.89</c:v>
                </c:pt>
                <c:pt idx="4555">
                  <c:v>17.893999999999991</c:v>
                </c:pt>
                <c:pt idx="4556">
                  <c:v>17.898</c:v>
                </c:pt>
                <c:pt idx="4557">
                  <c:v>17.901999999999994</c:v>
                </c:pt>
                <c:pt idx="4558">
                  <c:v>17.904999999999994</c:v>
                </c:pt>
                <c:pt idx="4559">
                  <c:v>17.908999999999988</c:v>
                </c:pt>
                <c:pt idx="4560">
                  <c:v>17.913</c:v>
                </c:pt>
                <c:pt idx="4561">
                  <c:v>17.917000000000005</c:v>
                </c:pt>
                <c:pt idx="4562">
                  <c:v>17.920999999999992</c:v>
                </c:pt>
                <c:pt idx="4563">
                  <c:v>17.924999999999994</c:v>
                </c:pt>
                <c:pt idx="4564">
                  <c:v>17.928999999999984</c:v>
                </c:pt>
                <c:pt idx="4565">
                  <c:v>17.933</c:v>
                </c:pt>
                <c:pt idx="4566">
                  <c:v>17.937000000000001</c:v>
                </c:pt>
                <c:pt idx="4567">
                  <c:v>17.940999999999988</c:v>
                </c:pt>
                <c:pt idx="4568">
                  <c:v>17.944999999999993</c:v>
                </c:pt>
                <c:pt idx="4569">
                  <c:v>17.947999999999993</c:v>
                </c:pt>
                <c:pt idx="4570">
                  <c:v>17.952000000000002</c:v>
                </c:pt>
                <c:pt idx="4571">
                  <c:v>17.956</c:v>
                </c:pt>
                <c:pt idx="4572">
                  <c:v>17.959999999999994</c:v>
                </c:pt>
                <c:pt idx="4573">
                  <c:v>17.963999999999988</c:v>
                </c:pt>
                <c:pt idx="4574">
                  <c:v>17.967999999999993</c:v>
                </c:pt>
                <c:pt idx="4575">
                  <c:v>17.971999999999994</c:v>
                </c:pt>
                <c:pt idx="4576">
                  <c:v>17.975999999999992</c:v>
                </c:pt>
                <c:pt idx="4577">
                  <c:v>17.979999999999993</c:v>
                </c:pt>
                <c:pt idx="4578">
                  <c:v>17.984000000000002</c:v>
                </c:pt>
                <c:pt idx="4579">
                  <c:v>17.987999999999992</c:v>
                </c:pt>
                <c:pt idx="4580">
                  <c:v>17.991</c:v>
                </c:pt>
                <c:pt idx="4581">
                  <c:v>17.994999999999994</c:v>
                </c:pt>
                <c:pt idx="4582">
                  <c:v>17.998999999999988</c:v>
                </c:pt>
                <c:pt idx="4583">
                  <c:v>18.003</c:v>
                </c:pt>
                <c:pt idx="4584">
                  <c:v>18.007000000000001</c:v>
                </c:pt>
                <c:pt idx="4585">
                  <c:v>18.010999999999999</c:v>
                </c:pt>
                <c:pt idx="4586">
                  <c:v>18.015000000000001</c:v>
                </c:pt>
                <c:pt idx="4587">
                  <c:v>18.018999999999991</c:v>
                </c:pt>
                <c:pt idx="4588">
                  <c:v>18.023</c:v>
                </c:pt>
                <c:pt idx="4589">
                  <c:v>18.027000000000001</c:v>
                </c:pt>
                <c:pt idx="4590">
                  <c:v>18.030999999999999</c:v>
                </c:pt>
                <c:pt idx="4591">
                  <c:v>18.033999999999999</c:v>
                </c:pt>
                <c:pt idx="4592">
                  <c:v>18.038</c:v>
                </c:pt>
                <c:pt idx="4593">
                  <c:v>18.042000000000002</c:v>
                </c:pt>
                <c:pt idx="4594">
                  <c:v>18.045999999999992</c:v>
                </c:pt>
                <c:pt idx="4595">
                  <c:v>18.05</c:v>
                </c:pt>
                <c:pt idx="4596">
                  <c:v>18.053999999999991</c:v>
                </c:pt>
                <c:pt idx="4597">
                  <c:v>18.058</c:v>
                </c:pt>
                <c:pt idx="4598">
                  <c:v>18.061999999999994</c:v>
                </c:pt>
                <c:pt idx="4599">
                  <c:v>18.065999999999988</c:v>
                </c:pt>
                <c:pt idx="4600">
                  <c:v>18.07</c:v>
                </c:pt>
                <c:pt idx="4601">
                  <c:v>18.074000000000005</c:v>
                </c:pt>
                <c:pt idx="4602">
                  <c:v>18.077000000000005</c:v>
                </c:pt>
                <c:pt idx="4603">
                  <c:v>18.081</c:v>
                </c:pt>
                <c:pt idx="4604">
                  <c:v>18.084999999999994</c:v>
                </c:pt>
                <c:pt idx="4605">
                  <c:v>18.088999999999988</c:v>
                </c:pt>
                <c:pt idx="4606">
                  <c:v>18.093</c:v>
                </c:pt>
                <c:pt idx="4607">
                  <c:v>18.097000000000001</c:v>
                </c:pt>
                <c:pt idx="4608">
                  <c:v>18.100999999999999</c:v>
                </c:pt>
                <c:pt idx="4609">
                  <c:v>18.105</c:v>
                </c:pt>
                <c:pt idx="4610">
                  <c:v>18.109000000000005</c:v>
                </c:pt>
                <c:pt idx="4611">
                  <c:v>18.113000000000007</c:v>
                </c:pt>
                <c:pt idx="4612">
                  <c:v>18.117000000000008</c:v>
                </c:pt>
                <c:pt idx="4613">
                  <c:v>18.12</c:v>
                </c:pt>
                <c:pt idx="4614">
                  <c:v>18.123999999999999</c:v>
                </c:pt>
                <c:pt idx="4615">
                  <c:v>18.128</c:v>
                </c:pt>
                <c:pt idx="4616">
                  <c:v>18.132000000000001</c:v>
                </c:pt>
                <c:pt idx="4617">
                  <c:v>18.135999999999999</c:v>
                </c:pt>
                <c:pt idx="4618">
                  <c:v>18.14</c:v>
                </c:pt>
                <c:pt idx="4619">
                  <c:v>18.143999999999991</c:v>
                </c:pt>
                <c:pt idx="4620">
                  <c:v>18.148</c:v>
                </c:pt>
                <c:pt idx="4621">
                  <c:v>18.152000000000001</c:v>
                </c:pt>
                <c:pt idx="4622">
                  <c:v>18.155999999999999</c:v>
                </c:pt>
                <c:pt idx="4623">
                  <c:v>18.16</c:v>
                </c:pt>
                <c:pt idx="4624">
                  <c:v>18.163</c:v>
                </c:pt>
                <c:pt idx="4625">
                  <c:v>18.167000000000005</c:v>
                </c:pt>
                <c:pt idx="4626">
                  <c:v>18.170999999999999</c:v>
                </c:pt>
                <c:pt idx="4627">
                  <c:v>18.175000000000001</c:v>
                </c:pt>
                <c:pt idx="4628">
                  <c:v>18.178999999999991</c:v>
                </c:pt>
                <c:pt idx="4629">
                  <c:v>18.183</c:v>
                </c:pt>
                <c:pt idx="4630">
                  <c:v>18.187000000000001</c:v>
                </c:pt>
                <c:pt idx="4631">
                  <c:v>18.190999999999999</c:v>
                </c:pt>
                <c:pt idx="4632">
                  <c:v>18.195</c:v>
                </c:pt>
                <c:pt idx="4633">
                  <c:v>18.199000000000005</c:v>
                </c:pt>
                <c:pt idx="4634">
                  <c:v>18.202999999999992</c:v>
                </c:pt>
                <c:pt idx="4635">
                  <c:v>18.206</c:v>
                </c:pt>
                <c:pt idx="4636">
                  <c:v>18.21</c:v>
                </c:pt>
                <c:pt idx="4637">
                  <c:v>18.213999999999999</c:v>
                </c:pt>
                <c:pt idx="4638">
                  <c:v>18.218</c:v>
                </c:pt>
                <c:pt idx="4639">
                  <c:v>18.221999999999994</c:v>
                </c:pt>
                <c:pt idx="4640">
                  <c:v>18.225999999999992</c:v>
                </c:pt>
                <c:pt idx="4641">
                  <c:v>18.23</c:v>
                </c:pt>
                <c:pt idx="4642">
                  <c:v>18.234000000000005</c:v>
                </c:pt>
                <c:pt idx="4643">
                  <c:v>18.238</c:v>
                </c:pt>
                <c:pt idx="4644">
                  <c:v>18.241999999999994</c:v>
                </c:pt>
                <c:pt idx="4645">
                  <c:v>18.245999999999988</c:v>
                </c:pt>
                <c:pt idx="4646">
                  <c:v>18.248999999999988</c:v>
                </c:pt>
                <c:pt idx="4647">
                  <c:v>18.253</c:v>
                </c:pt>
                <c:pt idx="4648">
                  <c:v>18.257000000000001</c:v>
                </c:pt>
                <c:pt idx="4649">
                  <c:v>18.260999999999992</c:v>
                </c:pt>
                <c:pt idx="4650">
                  <c:v>18.264999999999993</c:v>
                </c:pt>
                <c:pt idx="4651">
                  <c:v>18.268999999999984</c:v>
                </c:pt>
                <c:pt idx="4652">
                  <c:v>18.273</c:v>
                </c:pt>
                <c:pt idx="4653">
                  <c:v>18.277000000000001</c:v>
                </c:pt>
                <c:pt idx="4654">
                  <c:v>18.280999999999988</c:v>
                </c:pt>
                <c:pt idx="4655">
                  <c:v>18.284999999999993</c:v>
                </c:pt>
                <c:pt idx="4656">
                  <c:v>18.288999999999991</c:v>
                </c:pt>
                <c:pt idx="4657">
                  <c:v>18.292000000000002</c:v>
                </c:pt>
                <c:pt idx="4658">
                  <c:v>18.295999999999992</c:v>
                </c:pt>
                <c:pt idx="4659">
                  <c:v>18.3</c:v>
                </c:pt>
                <c:pt idx="4660">
                  <c:v>18.303999999999991</c:v>
                </c:pt>
                <c:pt idx="4661">
                  <c:v>18.308</c:v>
                </c:pt>
                <c:pt idx="4662">
                  <c:v>18.312000000000001</c:v>
                </c:pt>
                <c:pt idx="4663">
                  <c:v>18.315999999999999</c:v>
                </c:pt>
                <c:pt idx="4664">
                  <c:v>18.32</c:v>
                </c:pt>
                <c:pt idx="4665">
                  <c:v>18.324000000000005</c:v>
                </c:pt>
                <c:pt idx="4666">
                  <c:v>18.327999999999999</c:v>
                </c:pt>
                <c:pt idx="4667">
                  <c:v>18.331000000000007</c:v>
                </c:pt>
                <c:pt idx="4668">
                  <c:v>18.335000000000001</c:v>
                </c:pt>
                <c:pt idx="4669">
                  <c:v>18.338999999999999</c:v>
                </c:pt>
                <c:pt idx="4670">
                  <c:v>18.343</c:v>
                </c:pt>
                <c:pt idx="4671">
                  <c:v>18.347000000000001</c:v>
                </c:pt>
                <c:pt idx="4672">
                  <c:v>18.350999999999999</c:v>
                </c:pt>
                <c:pt idx="4673">
                  <c:v>18.355</c:v>
                </c:pt>
                <c:pt idx="4674">
                  <c:v>18.359000000000005</c:v>
                </c:pt>
                <c:pt idx="4675">
                  <c:v>18.363</c:v>
                </c:pt>
                <c:pt idx="4676">
                  <c:v>18.367000000000001</c:v>
                </c:pt>
                <c:pt idx="4677">
                  <c:v>18.370999999999999</c:v>
                </c:pt>
                <c:pt idx="4678">
                  <c:v>18.373999999999999</c:v>
                </c:pt>
                <c:pt idx="4679">
                  <c:v>18.378</c:v>
                </c:pt>
                <c:pt idx="4680">
                  <c:v>18.381999999999994</c:v>
                </c:pt>
                <c:pt idx="4681">
                  <c:v>18.385999999999992</c:v>
                </c:pt>
                <c:pt idx="4682">
                  <c:v>18.39</c:v>
                </c:pt>
                <c:pt idx="4683">
                  <c:v>18.393999999999991</c:v>
                </c:pt>
                <c:pt idx="4684">
                  <c:v>18.398</c:v>
                </c:pt>
                <c:pt idx="4685">
                  <c:v>18.401999999999994</c:v>
                </c:pt>
                <c:pt idx="4686">
                  <c:v>18.405999999999988</c:v>
                </c:pt>
                <c:pt idx="4687">
                  <c:v>18.41</c:v>
                </c:pt>
                <c:pt idx="4688">
                  <c:v>18.414000000000001</c:v>
                </c:pt>
                <c:pt idx="4689">
                  <c:v>18.417000000000005</c:v>
                </c:pt>
                <c:pt idx="4690">
                  <c:v>18.420999999999992</c:v>
                </c:pt>
                <c:pt idx="4691">
                  <c:v>18.424999999999994</c:v>
                </c:pt>
                <c:pt idx="4692">
                  <c:v>18.428999999999984</c:v>
                </c:pt>
                <c:pt idx="4693">
                  <c:v>18.433</c:v>
                </c:pt>
                <c:pt idx="4694">
                  <c:v>18.437000000000001</c:v>
                </c:pt>
                <c:pt idx="4695">
                  <c:v>18.440999999999988</c:v>
                </c:pt>
                <c:pt idx="4696">
                  <c:v>18.444999999999993</c:v>
                </c:pt>
                <c:pt idx="4697">
                  <c:v>18.449000000000002</c:v>
                </c:pt>
                <c:pt idx="4698">
                  <c:v>18.452999999999992</c:v>
                </c:pt>
                <c:pt idx="4699">
                  <c:v>18.457000000000001</c:v>
                </c:pt>
                <c:pt idx="4700">
                  <c:v>18.459999999999994</c:v>
                </c:pt>
                <c:pt idx="4701">
                  <c:v>18.463999999999988</c:v>
                </c:pt>
                <c:pt idx="4702">
                  <c:v>18.467999999999993</c:v>
                </c:pt>
                <c:pt idx="4703">
                  <c:v>18.471999999999994</c:v>
                </c:pt>
                <c:pt idx="4704">
                  <c:v>18.475999999999992</c:v>
                </c:pt>
                <c:pt idx="4705">
                  <c:v>18.479999999999993</c:v>
                </c:pt>
                <c:pt idx="4706">
                  <c:v>18.484000000000002</c:v>
                </c:pt>
                <c:pt idx="4707">
                  <c:v>18.487999999999992</c:v>
                </c:pt>
                <c:pt idx="4708">
                  <c:v>18.491999999999994</c:v>
                </c:pt>
                <c:pt idx="4709">
                  <c:v>18.495999999999988</c:v>
                </c:pt>
                <c:pt idx="4710">
                  <c:v>18.5</c:v>
                </c:pt>
                <c:pt idx="4711">
                  <c:v>18.503</c:v>
                </c:pt>
                <c:pt idx="4712">
                  <c:v>18.507000000000001</c:v>
                </c:pt>
                <c:pt idx="4713">
                  <c:v>18.510999999999999</c:v>
                </c:pt>
                <c:pt idx="4714">
                  <c:v>18.515000000000001</c:v>
                </c:pt>
                <c:pt idx="4715">
                  <c:v>18.518999999999991</c:v>
                </c:pt>
                <c:pt idx="4716">
                  <c:v>18.523</c:v>
                </c:pt>
                <c:pt idx="4717">
                  <c:v>18.527000000000001</c:v>
                </c:pt>
                <c:pt idx="4718">
                  <c:v>18.530999999999999</c:v>
                </c:pt>
                <c:pt idx="4719">
                  <c:v>18.535</c:v>
                </c:pt>
                <c:pt idx="4720">
                  <c:v>18.539000000000001</c:v>
                </c:pt>
                <c:pt idx="4721">
                  <c:v>18.542999999999992</c:v>
                </c:pt>
                <c:pt idx="4722">
                  <c:v>18.545999999999992</c:v>
                </c:pt>
                <c:pt idx="4723">
                  <c:v>18.55</c:v>
                </c:pt>
                <c:pt idx="4724">
                  <c:v>18.553999999999991</c:v>
                </c:pt>
                <c:pt idx="4725">
                  <c:v>18.558</c:v>
                </c:pt>
                <c:pt idx="4726">
                  <c:v>18.561999999999994</c:v>
                </c:pt>
                <c:pt idx="4727">
                  <c:v>18.565999999999988</c:v>
                </c:pt>
                <c:pt idx="4728">
                  <c:v>18.57</c:v>
                </c:pt>
                <c:pt idx="4729">
                  <c:v>18.574000000000005</c:v>
                </c:pt>
                <c:pt idx="4730">
                  <c:v>18.577999999999999</c:v>
                </c:pt>
                <c:pt idx="4731">
                  <c:v>18.581999999999994</c:v>
                </c:pt>
                <c:pt idx="4732">
                  <c:v>18.585999999999988</c:v>
                </c:pt>
                <c:pt idx="4733">
                  <c:v>18.588999999999988</c:v>
                </c:pt>
                <c:pt idx="4734">
                  <c:v>18.593</c:v>
                </c:pt>
                <c:pt idx="4735">
                  <c:v>18.597000000000001</c:v>
                </c:pt>
                <c:pt idx="4736">
                  <c:v>18.600999999999999</c:v>
                </c:pt>
                <c:pt idx="4737">
                  <c:v>18.605</c:v>
                </c:pt>
                <c:pt idx="4738">
                  <c:v>18.609000000000005</c:v>
                </c:pt>
                <c:pt idx="4739">
                  <c:v>18.613000000000007</c:v>
                </c:pt>
                <c:pt idx="4740">
                  <c:v>18.617000000000008</c:v>
                </c:pt>
                <c:pt idx="4741">
                  <c:v>18.620999999999999</c:v>
                </c:pt>
                <c:pt idx="4742">
                  <c:v>18.625</c:v>
                </c:pt>
                <c:pt idx="4743">
                  <c:v>18.629000000000001</c:v>
                </c:pt>
                <c:pt idx="4744">
                  <c:v>18.632000000000001</c:v>
                </c:pt>
                <c:pt idx="4745">
                  <c:v>18.635999999999999</c:v>
                </c:pt>
                <c:pt idx="4746">
                  <c:v>18.64</c:v>
                </c:pt>
                <c:pt idx="4747">
                  <c:v>18.643999999999991</c:v>
                </c:pt>
                <c:pt idx="4748">
                  <c:v>18.648</c:v>
                </c:pt>
                <c:pt idx="4749">
                  <c:v>18.652000000000001</c:v>
                </c:pt>
                <c:pt idx="4750">
                  <c:v>18.655999999999999</c:v>
                </c:pt>
                <c:pt idx="4751">
                  <c:v>18.66</c:v>
                </c:pt>
                <c:pt idx="4752">
                  <c:v>18.664000000000001</c:v>
                </c:pt>
                <c:pt idx="4753">
                  <c:v>18.667999999999999</c:v>
                </c:pt>
                <c:pt idx="4754">
                  <c:v>18.672000000000001</c:v>
                </c:pt>
                <c:pt idx="4755">
                  <c:v>18.675000000000001</c:v>
                </c:pt>
                <c:pt idx="4756">
                  <c:v>18.678999999999991</c:v>
                </c:pt>
                <c:pt idx="4757">
                  <c:v>18.683</c:v>
                </c:pt>
                <c:pt idx="4758">
                  <c:v>18.687000000000001</c:v>
                </c:pt>
                <c:pt idx="4759">
                  <c:v>18.690999999999999</c:v>
                </c:pt>
                <c:pt idx="4760">
                  <c:v>18.695</c:v>
                </c:pt>
                <c:pt idx="4761">
                  <c:v>18.699000000000005</c:v>
                </c:pt>
                <c:pt idx="4762">
                  <c:v>18.702999999999992</c:v>
                </c:pt>
                <c:pt idx="4763">
                  <c:v>18.707000000000001</c:v>
                </c:pt>
                <c:pt idx="4764">
                  <c:v>18.710999999999999</c:v>
                </c:pt>
                <c:pt idx="4765">
                  <c:v>18.715</c:v>
                </c:pt>
                <c:pt idx="4766">
                  <c:v>18.718</c:v>
                </c:pt>
                <c:pt idx="4767">
                  <c:v>18.721999999999994</c:v>
                </c:pt>
                <c:pt idx="4768">
                  <c:v>18.725999999999992</c:v>
                </c:pt>
                <c:pt idx="4769">
                  <c:v>18.73</c:v>
                </c:pt>
                <c:pt idx="4770">
                  <c:v>18.734000000000005</c:v>
                </c:pt>
                <c:pt idx="4771">
                  <c:v>18.738</c:v>
                </c:pt>
                <c:pt idx="4772">
                  <c:v>18.741999999999994</c:v>
                </c:pt>
                <c:pt idx="4773">
                  <c:v>18.745999999999988</c:v>
                </c:pt>
                <c:pt idx="4774">
                  <c:v>18.75</c:v>
                </c:pt>
                <c:pt idx="4775">
                  <c:v>18.754000000000001</c:v>
                </c:pt>
                <c:pt idx="4776">
                  <c:v>18.757999999999999</c:v>
                </c:pt>
                <c:pt idx="4777">
                  <c:v>18.760999999999992</c:v>
                </c:pt>
                <c:pt idx="4778">
                  <c:v>18.764999999999993</c:v>
                </c:pt>
                <c:pt idx="4779">
                  <c:v>18.768999999999984</c:v>
                </c:pt>
                <c:pt idx="4780">
                  <c:v>18.773</c:v>
                </c:pt>
                <c:pt idx="4781">
                  <c:v>18.777000000000001</c:v>
                </c:pt>
                <c:pt idx="4782">
                  <c:v>18.780999999999988</c:v>
                </c:pt>
                <c:pt idx="4783">
                  <c:v>18.784999999999993</c:v>
                </c:pt>
                <c:pt idx="4784">
                  <c:v>18.788999999999991</c:v>
                </c:pt>
                <c:pt idx="4785">
                  <c:v>18.792999999999992</c:v>
                </c:pt>
                <c:pt idx="4786">
                  <c:v>18.797000000000001</c:v>
                </c:pt>
                <c:pt idx="4787">
                  <c:v>18.800999999999991</c:v>
                </c:pt>
                <c:pt idx="4788">
                  <c:v>18.803999999999991</c:v>
                </c:pt>
                <c:pt idx="4789">
                  <c:v>18.808</c:v>
                </c:pt>
                <c:pt idx="4790">
                  <c:v>18.812000000000001</c:v>
                </c:pt>
                <c:pt idx="4791">
                  <c:v>18.815999999999999</c:v>
                </c:pt>
                <c:pt idx="4792">
                  <c:v>18.82</c:v>
                </c:pt>
                <c:pt idx="4793">
                  <c:v>18.824000000000005</c:v>
                </c:pt>
                <c:pt idx="4794">
                  <c:v>18.827999999999999</c:v>
                </c:pt>
                <c:pt idx="4795">
                  <c:v>18.832000000000001</c:v>
                </c:pt>
                <c:pt idx="4796">
                  <c:v>18.835999999999999</c:v>
                </c:pt>
                <c:pt idx="4797">
                  <c:v>18.84</c:v>
                </c:pt>
                <c:pt idx="4798">
                  <c:v>18.843</c:v>
                </c:pt>
                <c:pt idx="4799">
                  <c:v>18.847000000000001</c:v>
                </c:pt>
                <c:pt idx="4800">
                  <c:v>18.850999999999999</c:v>
                </c:pt>
                <c:pt idx="4801">
                  <c:v>18.855</c:v>
                </c:pt>
                <c:pt idx="4802">
                  <c:v>18.859000000000005</c:v>
                </c:pt>
                <c:pt idx="4803">
                  <c:v>18.863</c:v>
                </c:pt>
                <c:pt idx="4804">
                  <c:v>18.867000000000001</c:v>
                </c:pt>
                <c:pt idx="4805">
                  <c:v>18.870999999999999</c:v>
                </c:pt>
                <c:pt idx="4806">
                  <c:v>18.875</c:v>
                </c:pt>
                <c:pt idx="4807">
                  <c:v>18.879000000000001</c:v>
                </c:pt>
                <c:pt idx="4808">
                  <c:v>18.882999999999992</c:v>
                </c:pt>
                <c:pt idx="4809">
                  <c:v>18.885999999999992</c:v>
                </c:pt>
                <c:pt idx="4810">
                  <c:v>18.89</c:v>
                </c:pt>
                <c:pt idx="4811">
                  <c:v>18.893999999999991</c:v>
                </c:pt>
                <c:pt idx="4812">
                  <c:v>18.898</c:v>
                </c:pt>
                <c:pt idx="4813">
                  <c:v>18.901999999999994</c:v>
                </c:pt>
                <c:pt idx="4814">
                  <c:v>18.905999999999988</c:v>
                </c:pt>
                <c:pt idx="4815">
                  <c:v>18.91</c:v>
                </c:pt>
                <c:pt idx="4816">
                  <c:v>18.914000000000001</c:v>
                </c:pt>
                <c:pt idx="4817">
                  <c:v>18.917999999999999</c:v>
                </c:pt>
                <c:pt idx="4818">
                  <c:v>18.921999999999993</c:v>
                </c:pt>
                <c:pt idx="4819">
                  <c:v>18.925999999999984</c:v>
                </c:pt>
                <c:pt idx="4820">
                  <c:v>18.928999999999984</c:v>
                </c:pt>
                <c:pt idx="4821">
                  <c:v>18.933</c:v>
                </c:pt>
                <c:pt idx="4822">
                  <c:v>18.937000000000001</c:v>
                </c:pt>
                <c:pt idx="4823">
                  <c:v>18.940999999999988</c:v>
                </c:pt>
                <c:pt idx="4824">
                  <c:v>18.944999999999993</c:v>
                </c:pt>
                <c:pt idx="4825">
                  <c:v>18.949000000000002</c:v>
                </c:pt>
                <c:pt idx="4826">
                  <c:v>18.952999999999992</c:v>
                </c:pt>
                <c:pt idx="4827">
                  <c:v>18.957000000000001</c:v>
                </c:pt>
                <c:pt idx="4828">
                  <c:v>18.960999999999988</c:v>
                </c:pt>
                <c:pt idx="4829">
                  <c:v>18.964999999999993</c:v>
                </c:pt>
                <c:pt idx="4830">
                  <c:v>18.968999999999991</c:v>
                </c:pt>
                <c:pt idx="4831">
                  <c:v>18.971999999999994</c:v>
                </c:pt>
                <c:pt idx="4832">
                  <c:v>18.975999999999992</c:v>
                </c:pt>
                <c:pt idx="4833">
                  <c:v>18.979999999999993</c:v>
                </c:pt>
                <c:pt idx="4834">
                  <c:v>18.984000000000002</c:v>
                </c:pt>
                <c:pt idx="4835">
                  <c:v>18.987999999999992</c:v>
                </c:pt>
                <c:pt idx="4836">
                  <c:v>18.991999999999994</c:v>
                </c:pt>
                <c:pt idx="4837">
                  <c:v>18.995999999999988</c:v>
                </c:pt>
                <c:pt idx="4838">
                  <c:v>19</c:v>
                </c:pt>
                <c:pt idx="4839">
                  <c:v>19.004000000000001</c:v>
                </c:pt>
                <c:pt idx="4840">
                  <c:v>19.007999999999999</c:v>
                </c:pt>
                <c:pt idx="4841">
                  <c:v>19.012</c:v>
                </c:pt>
                <c:pt idx="4842">
                  <c:v>19.015000000000001</c:v>
                </c:pt>
                <c:pt idx="4843">
                  <c:v>19.018999999999991</c:v>
                </c:pt>
                <c:pt idx="4844">
                  <c:v>19.023</c:v>
                </c:pt>
                <c:pt idx="4845">
                  <c:v>19.027000000000001</c:v>
                </c:pt>
                <c:pt idx="4846">
                  <c:v>19.030999999999999</c:v>
                </c:pt>
                <c:pt idx="4847">
                  <c:v>19.035</c:v>
                </c:pt>
                <c:pt idx="4848">
                  <c:v>19.039000000000001</c:v>
                </c:pt>
                <c:pt idx="4849">
                  <c:v>19.042999999999992</c:v>
                </c:pt>
                <c:pt idx="4850">
                  <c:v>19.047000000000001</c:v>
                </c:pt>
                <c:pt idx="4851">
                  <c:v>19.050999999999991</c:v>
                </c:pt>
                <c:pt idx="4852">
                  <c:v>19.055</c:v>
                </c:pt>
                <c:pt idx="4853">
                  <c:v>19.058</c:v>
                </c:pt>
                <c:pt idx="4854">
                  <c:v>19.061999999999994</c:v>
                </c:pt>
                <c:pt idx="4855">
                  <c:v>19.065999999999988</c:v>
                </c:pt>
                <c:pt idx="4856">
                  <c:v>19.07</c:v>
                </c:pt>
                <c:pt idx="4857">
                  <c:v>19.074000000000005</c:v>
                </c:pt>
                <c:pt idx="4858">
                  <c:v>19.077999999999999</c:v>
                </c:pt>
                <c:pt idx="4859">
                  <c:v>19.081999999999994</c:v>
                </c:pt>
                <c:pt idx="4860">
                  <c:v>19.085999999999988</c:v>
                </c:pt>
                <c:pt idx="4861">
                  <c:v>19.09</c:v>
                </c:pt>
                <c:pt idx="4862">
                  <c:v>19.094000000000001</c:v>
                </c:pt>
                <c:pt idx="4863">
                  <c:v>19.097999999999999</c:v>
                </c:pt>
                <c:pt idx="4864">
                  <c:v>19.100999999999999</c:v>
                </c:pt>
                <c:pt idx="4865">
                  <c:v>19.105</c:v>
                </c:pt>
                <c:pt idx="4866">
                  <c:v>19.109000000000005</c:v>
                </c:pt>
                <c:pt idx="4867">
                  <c:v>19.113000000000007</c:v>
                </c:pt>
                <c:pt idx="4868">
                  <c:v>19.117000000000008</c:v>
                </c:pt>
                <c:pt idx="4869">
                  <c:v>19.120999999999999</c:v>
                </c:pt>
                <c:pt idx="4870">
                  <c:v>19.125</c:v>
                </c:pt>
                <c:pt idx="4871">
                  <c:v>19.129000000000001</c:v>
                </c:pt>
                <c:pt idx="4872">
                  <c:v>19.132999999999999</c:v>
                </c:pt>
                <c:pt idx="4873">
                  <c:v>19.137000000000008</c:v>
                </c:pt>
                <c:pt idx="4874">
                  <c:v>19.140999999999991</c:v>
                </c:pt>
                <c:pt idx="4875">
                  <c:v>19.143999999999991</c:v>
                </c:pt>
                <c:pt idx="4876">
                  <c:v>19.148</c:v>
                </c:pt>
                <c:pt idx="4877">
                  <c:v>19.152000000000001</c:v>
                </c:pt>
                <c:pt idx="4878">
                  <c:v>19.155999999999999</c:v>
                </c:pt>
                <c:pt idx="4879">
                  <c:v>19.16</c:v>
                </c:pt>
                <c:pt idx="4880">
                  <c:v>19.164000000000001</c:v>
                </c:pt>
                <c:pt idx="4881">
                  <c:v>19.167999999999999</c:v>
                </c:pt>
                <c:pt idx="4882">
                  <c:v>19.172000000000001</c:v>
                </c:pt>
                <c:pt idx="4883">
                  <c:v>19.175999999999991</c:v>
                </c:pt>
                <c:pt idx="4884">
                  <c:v>19.18</c:v>
                </c:pt>
                <c:pt idx="4885">
                  <c:v>19.184000000000001</c:v>
                </c:pt>
                <c:pt idx="4886">
                  <c:v>19.187000000000001</c:v>
                </c:pt>
                <c:pt idx="4887">
                  <c:v>19.190999999999999</c:v>
                </c:pt>
                <c:pt idx="4888">
                  <c:v>19.195</c:v>
                </c:pt>
                <c:pt idx="4889">
                  <c:v>19.199000000000005</c:v>
                </c:pt>
                <c:pt idx="4890">
                  <c:v>19.202999999999992</c:v>
                </c:pt>
                <c:pt idx="4891">
                  <c:v>19.207000000000001</c:v>
                </c:pt>
                <c:pt idx="4892">
                  <c:v>19.210999999999999</c:v>
                </c:pt>
                <c:pt idx="4893">
                  <c:v>19.215</c:v>
                </c:pt>
                <c:pt idx="4894">
                  <c:v>19.219000000000001</c:v>
                </c:pt>
                <c:pt idx="4895">
                  <c:v>19.222999999999988</c:v>
                </c:pt>
                <c:pt idx="4896">
                  <c:v>19.227</c:v>
                </c:pt>
                <c:pt idx="4897">
                  <c:v>19.23</c:v>
                </c:pt>
                <c:pt idx="4898">
                  <c:v>19.234000000000005</c:v>
                </c:pt>
                <c:pt idx="4899">
                  <c:v>19.238</c:v>
                </c:pt>
                <c:pt idx="4900">
                  <c:v>19.241999999999994</c:v>
                </c:pt>
                <c:pt idx="4901">
                  <c:v>19.245999999999988</c:v>
                </c:pt>
                <c:pt idx="4902">
                  <c:v>19.25</c:v>
                </c:pt>
                <c:pt idx="4903">
                  <c:v>19.254000000000001</c:v>
                </c:pt>
                <c:pt idx="4904">
                  <c:v>19.257999999999999</c:v>
                </c:pt>
                <c:pt idx="4905">
                  <c:v>19.261999999999993</c:v>
                </c:pt>
                <c:pt idx="4906">
                  <c:v>19.265999999999984</c:v>
                </c:pt>
                <c:pt idx="4907">
                  <c:v>19.27</c:v>
                </c:pt>
                <c:pt idx="4908">
                  <c:v>19.273</c:v>
                </c:pt>
                <c:pt idx="4909">
                  <c:v>19.277000000000001</c:v>
                </c:pt>
                <c:pt idx="4910">
                  <c:v>19.280999999999988</c:v>
                </c:pt>
                <c:pt idx="4911">
                  <c:v>19.284999999999993</c:v>
                </c:pt>
                <c:pt idx="4912">
                  <c:v>19.288999999999991</c:v>
                </c:pt>
                <c:pt idx="4913">
                  <c:v>19.292999999999992</c:v>
                </c:pt>
                <c:pt idx="4914">
                  <c:v>19.297000000000001</c:v>
                </c:pt>
                <c:pt idx="4915">
                  <c:v>19.300999999999991</c:v>
                </c:pt>
                <c:pt idx="4916">
                  <c:v>19.305</c:v>
                </c:pt>
                <c:pt idx="4917">
                  <c:v>19.309000000000001</c:v>
                </c:pt>
                <c:pt idx="4918">
                  <c:v>19.312000000000001</c:v>
                </c:pt>
                <c:pt idx="4919">
                  <c:v>19.315999999999999</c:v>
                </c:pt>
                <c:pt idx="4920">
                  <c:v>19.32</c:v>
                </c:pt>
                <c:pt idx="4921">
                  <c:v>19.324000000000005</c:v>
                </c:pt>
                <c:pt idx="4922">
                  <c:v>19.327999999999999</c:v>
                </c:pt>
                <c:pt idx="4923">
                  <c:v>19.332000000000001</c:v>
                </c:pt>
                <c:pt idx="4924">
                  <c:v>19.335999999999999</c:v>
                </c:pt>
                <c:pt idx="4925">
                  <c:v>19.34</c:v>
                </c:pt>
                <c:pt idx="4926">
                  <c:v>19.344000000000001</c:v>
                </c:pt>
                <c:pt idx="4927">
                  <c:v>19.347999999999999</c:v>
                </c:pt>
                <c:pt idx="4928">
                  <c:v>19.352</c:v>
                </c:pt>
                <c:pt idx="4929">
                  <c:v>19.355</c:v>
                </c:pt>
                <c:pt idx="4930">
                  <c:v>19.359000000000005</c:v>
                </c:pt>
                <c:pt idx="4931">
                  <c:v>19.363</c:v>
                </c:pt>
                <c:pt idx="4932">
                  <c:v>19.367000000000001</c:v>
                </c:pt>
                <c:pt idx="4933">
                  <c:v>19.370999999999999</c:v>
                </c:pt>
                <c:pt idx="4934">
                  <c:v>19.375</c:v>
                </c:pt>
                <c:pt idx="4935">
                  <c:v>19.379000000000001</c:v>
                </c:pt>
                <c:pt idx="4936">
                  <c:v>19.382999999999992</c:v>
                </c:pt>
                <c:pt idx="4937">
                  <c:v>19.387</c:v>
                </c:pt>
                <c:pt idx="4938">
                  <c:v>19.390999999999991</c:v>
                </c:pt>
                <c:pt idx="4939">
                  <c:v>19.395</c:v>
                </c:pt>
                <c:pt idx="4940">
                  <c:v>19.398</c:v>
                </c:pt>
                <c:pt idx="4941">
                  <c:v>19.401999999999994</c:v>
                </c:pt>
                <c:pt idx="4942">
                  <c:v>19.405999999999988</c:v>
                </c:pt>
                <c:pt idx="4943">
                  <c:v>19.41</c:v>
                </c:pt>
                <c:pt idx="4944">
                  <c:v>19.414000000000001</c:v>
                </c:pt>
                <c:pt idx="4945">
                  <c:v>19.417999999999999</c:v>
                </c:pt>
                <c:pt idx="4946">
                  <c:v>19.421999999999993</c:v>
                </c:pt>
                <c:pt idx="4947">
                  <c:v>19.425999999999984</c:v>
                </c:pt>
                <c:pt idx="4948">
                  <c:v>19.43</c:v>
                </c:pt>
                <c:pt idx="4949">
                  <c:v>19.434000000000001</c:v>
                </c:pt>
                <c:pt idx="4950">
                  <c:v>19.437999999999999</c:v>
                </c:pt>
                <c:pt idx="4951">
                  <c:v>19.440999999999988</c:v>
                </c:pt>
                <c:pt idx="4952">
                  <c:v>19.444999999999993</c:v>
                </c:pt>
                <c:pt idx="4953">
                  <c:v>19.449000000000002</c:v>
                </c:pt>
                <c:pt idx="4954">
                  <c:v>19.452999999999992</c:v>
                </c:pt>
                <c:pt idx="4955">
                  <c:v>19.457000000000001</c:v>
                </c:pt>
                <c:pt idx="4956">
                  <c:v>19.460999999999988</c:v>
                </c:pt>
                <c:pt idx="4957">
                  <c:v>19.464999999999993</c:v>
                </c:pt>
                <c:pt idx="4958">
                  <c:v>19.468999999999991</c:v>
                </c:pt>
                <c:pt idx="4959">
                  <c:v>19.472999999999988</c:v>
                </c:pt>
                <c:pt idx="4960">
                  <c:v>19.477</c:v>
                </c:pt>
                <c:pt idx="4961">
                  <c:v>19.481000000000002</c:v>
                </c:pt>
                <c:pt idx="4962">
                  <c:v>19.484000000000002</c:v>
                </c:pt>
                <c:pt idx="4963">
                  <c:v>19.487999999999992</c:v>
                </c:pt>
                <c:pt idx="4964">
                  <c:v>19.491999999999994</c:v>
                </c:pt>
                <c:pt idx="4965">
                  <c:v>19.495999999999988</c:v>
                </c:pt>
                <c:pt idx="4966">
                  <c:v>19.5</c:v>
                </c:pt>
                <c:pt idx="4967">
                  <c:v>19.504000000000001</c:v>
                </c:pt>
                <c:pt idx="4968">
                  <c:v>19.507999999999999</c:v>
                </c:pt>
                <c:pt idx="4969">
                  <c:v>19.512</c:v>
                </c:pt>
                <c:pt idx="4970">
                  <c:v>19.515999999999991</c:v>
                </c:pt>
                <c:pt idx="4971">
                  <c:v>19.52</c:v>
                </c:pt>
                <c:pt idx="4972">
                  <c:v>19.524000000000001</c:v>
                </c:pt>
                <c:pt idx="4973">
                  <c:v>19.527000000000001</c:v>
                </c:pt>
                <c:pt idx="4974">
                  <c:v>19.530999999999999</c:v>
                </c:pt>
                <c:pt idx="4975">
                  <c:v>19.535</c:v>
                </c:pt>
                <c:pt idx="4976">
                  <c:v>19.539000000000001</c:v>
                </c:pt>
                <c:pt idx="4977">
                  <c:v>19.542999999999992</c:v>
                </c:pt>
                <c:pt idx="4978">
                  <c:v>19.547000000000001</c:v>
                </c:pt>
                <c:pt idx="4979">
                  <c:v>19.550999999999991</c:v>
                </c:pt>
                <c:pt idx="4980">
                  <c:v>19.555</c:v>
                </c:pt>
                <c:pt idx="4981">
                  <c:v>19.559000000000001</c:v>
                </c:pt>
                <c:pt idx="4982">
                  <c:v>19.562999999999988</c:v>
                </c:pt>
                <c:pt idx="4983">
                  <c:v>19.567</c:v>
                </c:pt>
                <c:pt idx="4984">
                  <c:v>19.57</c:v>
                </c:pt>
                <c:pt idx="4985">
                  <c:v>19.574000000000005</c:v>
                </c:pt>
                <c:pt idx="4986">
                  <c:v>19.577999999999999</c:v>
                </c:pt>
                <c:pt idx="4987">
                  <c:v>19.581999999999994</c:v>
                </c:pt>
                <c:pt idx="4988">
                  <c:v>19.585999999999988</c:v>
                </c:pt>
                <c:pt idx="4989">
                  <c:v>19.59</c:v>
                </c:pt>
                <c:pt idx="4990">
                  <c:v>19.594000000000001</c:v>
                </c:pt>
                <c:pt idx="4991">
                  <c:v>19.597999999999999</c:v>
                </c:pt>
                <c:pt idx="4992">
                  <c:v>19.602</c:v>
                </c:pt>
                <c:pt idx="4993">
                  <c:v>19.606000000000005</c:v>
                </c:pt>
                <c:pt idx="4994">
                  <c:v>19.610000000000007</c:v>
                </c:pt>
                <c:pt idx="4995">
                  <c:v>19.613000000000007</c:v>
                </c:pt>
                <c:pt idx="4996">
                  <c:v>19.617000000000008</c:v>
                </c:pt>
                <c:pt idx="4997">
                  <c:v>19.620999999999999</c:v>
                </c:pt>
                <c:pt idx="4998">
                  <c:v>19.625</c:v>
                </c:pt>
                <c:pt idx="4999">
                  <c:v>19.629000000000001</c:v>
                </c:pt>
                <c:pt idx="5000">
                  <c:v>19.632999999999999</c:v>
                </c:pt>
                <c:pt idx="5001">
                  <c:v>19.637000000000008</c:v>
                </c:pt>
                <c:pt idx="5002">
                  <c:v>19.640999999999991</c:v>
                </c:pt>
                <c:pt idx="5003">
                  <c:v>19.645</c:v>
                </c:pt>
                <c:pt idx="5004">
                  <c:v>19.649000000000001</c:v>
                </c:pt>
                <c:pt idx="5005">
                  <c:v>19.652999999999999</c:v>
                </c:pt>
                <c:pt idx="5006">
                  <c:v>19.655999999999999</c:v>
                </c:pt>
                <c:pt idx="5007">
                  <c:v>19.66</c:v>
                </c:pt>
                <c:pt idx="5008">
                  <c:v>19.664000000000001</c:v>
                </c:pt>
                <c:pt idx="5009">
                  <c:v>19.667999999999999</c:v>
                </c:pt>
                <c:pt idx="5010">
                  <c:v>19.672000000000001</c:v>
                </c:pt>
                <c:pt idx="5011">
                  <c:v>19.675999999999991</c:v>
                </c:pt>
                <c:pt idx="5012">
                  <c:v>19.68</c:v>
                </c:pt>
                <c:pt idx="5013">
                  <c:v>19.684000000000001</c:v>
                </c:pt>
                <c:pt idx="5014">
                  <c:v>19.687999999999999</c:v>
                </c:pt>
                <c:pt idx="5015">
                  <c:v>19.692</c:v>
                </c:pt>
                <c:pt idx="5016">
                  <c:v>19.696000000000005</c:v>
                </c:pt>
                <c:pt idx="5017">
                  <c:v>19.699000000000005</c:v>
                </c:pt>
                <c:pt idx="5018">
                  <c:v>19.702999999999992</c:v>
                </c:pt>
                <c:pt idx="5019">
                  <c:v>19.707000000000001</c:v>
                </c:pt>
                <c:pt idx="5020">
                  <c:v>19.710999999999999</c:v>
                </c:pt>
                <c:pt idx="5021">
                  <c:v>19.715</c:v>
                </c:pt>
                <c:pt idx="5022">
                  <c:v>19.719000000000001</c:v>
                </c:pt>
                <c:pt idx="5023">
                  <c:v>19.722999999999988</c:v>
                </c:pt>
                <c:pt idx="5024">
                  <c:v>19.727</c:v>
                </c:pt>
                <c:pt idx="5025">
                  <c:v>19.731000000000005</c:v>
                </c:pt>
                <c:pt idx="5026">
                  <c:v>19.734999999999999</c:v>
                </c:pt>
                <c:pt idx="5027">
                  <c:v>19.739000000000001</c:v>
                </c:pt>
                <c:pt idx="5028">
                  <c:v>19.741999999999994</c:v>
                </c:pt>
                <c:pt idx="5029">
                  <c:v>19.745999999999988</c:v>
                </c:pt>
                <c:pt idx="5030">
                  <c:v>19.75</c:v>
                </c:pt>
                <c:pt idx="5031">
                  <c:v>19.754000000000001</c:v>
                </c:pt>
                <c:pt idx="5032">
                  <c:v>19.757999999999999</c:v>
                </c:pt>
                <c:pt idx="5033">
                  <c:v>19.761999999999993</c:v>
                </c:pt>
                <c:pt idx="5034">
                  <c:v>19.765999999999984</c:v>
                </c:pt>
                <c:pt idx="5035">
                  <c:v>19.77</c:v>
                </c:pt>
                <c:pt idx="5036">
                  <c:v>19.774000000000001</c:v>
                </c:pt>
                <c:pt idx="5037">
                  <c:v>19.777999999999999</c:v>
                </c:pt>
                <c:pt idx="5038">
                  <c:v>19.781999999999993</c:v>
                </c:pt>
                <c:pt idx="5039">
                  <c:v>19.784999999999993</c:v>
                </c:pt>
                <c:pt idx="5040">
                  <c:v>19.788999999999991</c:v>
                </c:pt>
                <c:pt idx="5041">
                  <c:v>19.792999999999992</c:v>
                </c:pt>
                <c:pt idx="5042">
                  <c:v>19.797000000000001</c:v>
                </c:pt>
                <c:pt idx="5043">
                  <c:v>19.800999999999991</c:v>
                </c:pt>
                <c:pt idx="5044">
                  <c:v>19.805</c:v>
                </c:pt>
                <c:pt idx="5045">
                  <c:v>19.809000000000001</c:v>
                </c:pt>
                <c:pt idx="5046">
                  <c:v>19.812999999999999</c:v>
                </c:pt>
                <c:pt idx="5047">
                  <c:v>19.817000000000007</c:v>
                </c:pt>
                <c:pt idx="5048">
                  <c:v>19.821000000000005</c:v>
                </c:pt>
                <c:pt idx="5049">
                  <c:v>19.824000000000005</c:v>
                </c:pt>
                <c:pt idx="5050">
                  <c:v>19.827999999999999</c:v>
                </c:pt>
                <c:pt idx="5051">
                  <c:v>19.832000000000001</c:v>
                </c:pt>
                <c:pt idx="5052">
                  <c:v>19.835999999999999</c:v>
                </c:pt>
                <c:pt idx="5053">
                  <c:v>19.84</c:v>
                </c:pt>
                <c:pt idx="5054">
                  <c:v>19.844000000000001</c:v>
                </c:pt>
                <c:pt idx="5055">
                  <c:v>19.847999999999999</c:v>
                </c:pt>
                <c:pt idx="5056">
                  <c:v>19.852</c:v>
                </c:pt>
                <c:pt idx="5057">
                  <c:v>19.856000000000005</c:v>
                </c:pt>
                <c:pt idx="5058">
                  <c:v>19.86</c:v>
                </c:pt>
                <c:pt idx="5059">
                  <c:v>19.864000000000001</c:v>
                </c:pt>
                <c:pt idx="5060">
                  <c:v>19.867000000000001</c:v>
                </c:pt>
                <c:pt idx="5061">
                  <c:v>19.870999999999999</c:v>
                </c:pt>
                <c:pt idx="5062">
                  <c:v>19.875</c:v>
                </c:pt>
                <c:pt idx="5063">
                  <c:v>19.879000000000001</c:v>
                </c:pt>
                <c:pt idx="5064">
                  <c:v>19.882999999999992</c:v>
                </c:pt>
                <c:pt idx="5065">
                  <c:v>19.887</c:v>
                </c:pt>
                <c:pt idx="5066">
                  <c:v>19.890999999999991</c:v>
                </c:pt>
                <c:pt idx="5067">
                  <c:v>19.895</c:v>
                </c:pt>
                <c:pt idx="5068">
                  <c:v>19.899000000000001</c:v>
                </c:pt>
                <c:pt idx="5069">
                  <c:v>19.902999999999988</c:v>
                </c:pt>
                <c:pt idx="5070">
                  <c:v>19.907</c:v>
                </c:pt>
                <c:pt idx="5071">
                  <c:v>19.91</c:v>
                </c:pt>
                <c:pt idx="5072">
                  <c:v>19.914000000000001</c:v>
                </c:pt>
                <c:pt idx="5073">
                  <c:v>19.917999999999999</c:v>
                </c:pt>
                <c:pt idx="5074">
                  <c:v>19.921999999999993</c:v>
                </c:pt>
                <c:pt idx="5075">
                  <c:v>19.925999999999984</c:v>
                </c:pt>
                <c:pt idx="5076">
                  <c:v>19.93</c:v>
                </c:pt>
                <c:pt idx="5077">
                  <c:v>19.934000000000001</c:v>
                </c:pt>
                <c:pt idx="5078">
                  <c:v>19.937999999999999</c:v>
                </c:pt>
                <c:pt idx="5079">
                  <c:v>19.941999999999993</c:v>
                </c:pt>
                <c:pt idx="5080">
                  <c:v>19.946000000000002</c:v>
                </c:pt>
                <c:pt idx="5081">
                  <c:v>19.95</c:v>
                </c:pt>
                <c:pt idx="5082">
                  <c:v>19.952999999999992</c:v>
                </c:pt>
                <c:pt idx="5083">
                  <c:v>19.957000000000001</c:v>
                </c:pt>
                <c:pt idx="5084">
                  <c:v>19.960999999999988</c:v>
                </c:pt>
                <c:pt idx="5085">
                  <c:v>19.964999999999993</c:v>
                </c:pt>
                <c:pt idx="5086">
                  <c:v>19.968999999999991</c:v>
                </c:pt>
                <c:pt idx="5087">
                  <c:v>19.972999999999988</c:v>
                </c:pt>
                <c:pt idx="5088">
                  <c:v>19.977</c:v>
                </c:pt>
                <c:pt idx="5089">
                  <c:v>19.981000000000002</c:v>
                </c:pt>
                <c:pt idx="5090">
                  <c:v>19.984999999999992</c:v>
                </c:pt>
                <c:pt idx="5091">
                  <c:v>19.98899999999999</c:v>
                </c:pt>
                <c:pt idx="5092">
                  <c:v>19.992999999999988</c:v>
                </c:pt>
                <c:pt idx="5093">
                  <c:v>19.995999999999988</c:v>
                </c:pt>
                <c:pt idx="5094">
                  <c:v>20</c:v>
                </c:pt>
                <c:pt idx="5095">
                  <c:v>20.004000000000001</c:v>
                </c:pt>
                <c:pt idx="5096">
                  <c:v>20.007999999999999</c:v>
                </c:pt>
                <c:pt idx="5097">
                  <c:v>20.012</c:v>
                </c:pt>
                <c:pt idx="5098">
                  <c:v>20.015999999999991</c:v>
                </c:pt>
                <c:pt idx="5099">
                  <c:v>20.02</c:v>
                </c:pt>
                <c:pt idx="5100">
                  <c:v>20.024000000000001</c:v>
                </c:pt>
                <c:pt idx="5101">
                  <c:v>20.027999999999999</c:v>
                </c:pt>
                <c:pt idx="5102">
                  <c:v>20.032</c:v>
                </c:pt>
                <c:pt idx="5103">
                  <c:v>20.036000000000001</c:v>
                </c:pt>
                <c:pt idx="5104">
                  <c:v>20.039000000000001</c:v>
                </c:pt>
                <c:pt idx="5105">
                  <c:v>20.042999999999992</c:v>
                </c:pt>
                <c:pt idx="5106">
                  <c:v>20.047000000000001</c:v>
                </c:pt>
                <c:pt idx="5107">
                  <c:v>20.050999999999991</c:v>
                </c:pt>
                <c:pt idx="5108">
                  <c:v>20.055</c:v>
                </c:pt>
                <c:pt idx="5109">
                  <c:v>20.059000000000001</c:v>
                </c:pt>
                <c:pt idx="5110">
                  <c:v>20.062999999999988</c:v>
                </c:pt>
                <c:pt idx="5111">
                  <c:v>20.067</c:v>
                </c:pt>
                <c:pt idx="5112">
                  <c:v>20.071000000000005</c:v>
                </c:pt>
                <c:pt idx="5113">
                  <c:v>20.074999999999999</c:v>
                </c:pt>
                <c:pt idx="5114">
                  <c:v>20.079000000000001</c:v>
                </c:pt>
                <c:pt idx="5115">
                  <c:v>20.081999999999994</c:v>
                </c:pt>
                <c:pt idx="5116">
                  <c:v>20.085999999999988</c:v>
                </c:pt>
                <c:pt idx="5117">
                  <c:v>20.09</c:v>
                </c:pt>
                <c:pt idx="5118">
                  <c:v>20.094000000000001</c:v>
                </c:pt>
                <c:pt idx="5119">
                  <c:v>20.097999999999999</c:v>
                </c:pt>
                <c:pt idx="5120">
                  <c:v>20.102</c:v>
                </c:pt>
                <c:pt idx="5121">
                  <c:v>20.106000000000005</c:v>
                </c:pt>
                <c:pt idx="5122">
                  <c:v>20.110000000000007</c:v>
                </c:pt>
                <c:pt idx="5123">
                  <c:v>20.114000000000008</c:v>
                </c:pt>
                <c:pt idx="5124">
                  <c:v>20.118000000000006</c:v>
                </c:pt>
                <c:pt idx="5125">
                  <c:v>20.122</c:v>
                </c:pt>
                <c:pt idx="5126">
                  <c:v>20.125</c:v>
                </c:pt>
                <c:pt idx="5127">
                  <c:v>20.129000000000001</c:v>
                </c:pt>
                <c:pt idx="5128">
                  <c:v>20.132999999999999</c:v>
                </c:pt>
                <c:pt idx="5129">
                  <c:v>20.137000000000008</c:v>
                </c:pt>
                <c:pt idx="5130">
                  <c:v>20.140999999999991</c:v>
                </c:pt>
                <c:pt idx="5131">
                  <c:v>20.145</c:v>
                </c:pt>
                <c:pt idx="5132">
                  <c:v>20.149000000000001</c:v>
                </c:pt>
                <c:pt idx="5133">
                  <c:v>20.152999999999999</c:v>
                </c:pt>
                <c:pt idx="5134">
                  <c:v>20.157000000000007</c:v>
                </c:pt>
                <c:pt idx="5135">
                  <c:v>20.161000000000001</c:v>
                </c:pt>
                <c:pt idx="5136">
                  <c:v>20.164999999999999</c:v>
                </c:pt>
                <c:pt idx="5137">
                  <c:v>20.167999999999999</c:v>
                </c:pt>
                <c:pt idx="5138">
                  <c:v>20.172000000000001</c:v>
                </c:pt>
                <c:pt idx="5139">
                  <c:v>20.175999999999991</c:v>
                </c:pt>
                <c:pt idx="5140">
                  <c:v>20.18</c:v>
                </c:pt>
                <c:pt idx="5141">
                  <c:v>20.184000000000001</c:v>
                </c:pt>
                <c:pt idx="5142">
                  <c:v>20.187999999999999</c:v>
                </c:pt>
                <c:pt idx="5143">
                  <c:v>20.192</c:v>
                </c:pt>
                <c:pt idx="5144">
                  <c:v>20.196000000000005</c:v>
                </c:pt>
                <c:pt idx="5145">
                  <c:v>20.2</c:v>
                </c:pt>
                <c:pt idx="5146">
                  <c:v>20.204000000000001</c:v>
                </c:pt>
                <c:pt idx="5147">
                  <c:v>20.207999999999991</c:v>
                </c:pt>
                <c:pt idx="5148">
                  <c:v>20.210999999999999</c:v>
                </c:pt>
                <c:pt idx="5149">
                  <c:v>20.215</c:v>
                </c:pt>
                <c:pt idx="5150">
                  <c:v>20.219000000000001</c:v>
                </c:pt>
                <c:pt idx="5151">
                  <c:v>20.222999999999988</c:v>
                </c:pt>
                <c:pt idx="5152">
                  <c:v>20.227</c:v>
                </c:pt>
                <c:pt idx="5153">
                  <c:v>20.231000000000005</c:v>
                </c:pt>
                <c:pt idx="5154">
                  <c:v>20.234999999999999</c:v>
                </c:pt>
                <c:pt idx="5155">
                  <c:v>20.239000000000001</c:v>
                </c:pt>
                <c:pt idx="5156">
                  <c:v>20.242999999999988</c:v>
                </c:pt>
                <c:pt idx="5157">
                  <c:v>20.247</c:v>
                </c:pt>
                <c:pt idx="5158">
                  <c:v>20.251000000000001</c:v>
                </c:pt>
                <c:pt idx="5159">
                  <c:v>20.254000000000001</c:v>
                </c:pt>
                <c:pt idx="5160">
                  <c:v>20.257999999999999</c:v>
                </c:pt>
                <c:pt idx="5161">
                  <c:v>20.261999999999993</c:v>
                </c:pt>
                <c:pt idx="5162">
                  <c:v>20.265999999999984</c:v>
                </c:pt>
                <c:pt idx="5163">
                  <c:v>20.27</c:v>
                </c:pt>
                <c:pt idx="5164">
                  <c:v>20.274000000000001</c:v>
                </c:pt>
                <c:pt idx="5165">
                  <c:v>20.277999999999999</c:v>
                </c:pt>
                <c:pt idx="5166">
                  <c:v>20.281999999999993</c:v>
                </c:pt>
                <c:pt idx="5167">
                  <c:v>20.285999999999991</c:v>
                </c:pt>
                <c:pt idx="5168">
                  <c:v>20.29</c:v>
                </c:pt>
                <c:pt idx="5169">
                  <c:v>20.292999999999992</c:v>
                </c:pt>
                <c:pt idx="5170">
                  <c:v>20.297000000000001</c:v>
                </c:pt>
                <c:pt idx="5171">
                  <c:v>20.300999999999991</c:v>
                </c:pt>
                <c:pt idx="5172">
                  <c:v>20.305</c:v>
                </c:pt>
                <c:pt idx="5173">
                  <c:v>20.309000000000001</c:v>
                </c:pt>
                <c:pt idx="5174">
                  <c:v>20.312999999999999</c:v>
                </c:pt>
                <c:pt idx="5175">
                  <c:v>20.317000000000007</c:v>
                </c:pt>
                <c:pt idx="5176">
                  <c:v>20.321000000000005</c:v>
                </c:pt>
                <c:pt idx="5177">
                  <c:v>20.324999999999999</c:v>
                </c:pt>
                <c:pt idx="5178">
                  <c:v>20.329000000000001</c:v>
                </c:pt>
                <c:pt idx="5179">
                  <c:v>20.332999999999991</c:v>
                </c:pt>
                <c:pt idx="5180">
                  <c:v>20.335999999999999</c:v>
                </c:pt>
                <c:pt idx="5181">
                  <c:v>20.34</c:v>
                </c:pt>
                <c:pt idx="5182">
                  <c:v>20.344000000000001</c:v>
                </c:pt>
                <c:pt idx="5183">
                  <c:v>20.347999999999999</c:v>
                </c:pt>
                <c:pt idx="5184">
                  <c:v>20.352</c:v>
                </c:pt>
                <c:pt idx="5185">
                  <c:v>20.356000000000005</c:v>
                </c:pt>
                <c:pt idx="5186">
                  <c:v>20.36</c:v>
                </c:pt>
                <c:pt idx="5187">
                  <c:v>20.364000000000001</c:v>
                </c:pt>
                <c:pt idx="5188">
                  <c:v>20.367999999999999</c:v>
                </c:pt>
                <c:pt idx="5189">
                  <c:v>20.372</c:v>
                </c:pt>
                <c:pt idx="5190">
                  <c:v>20.376000000000001</c:v>
                </c:pt>
                <c:pt idx="5191">
                  <c:v>20.379000000000001</c:v>
                </c:pt>
                <c:pt idx="5192">
                  <c:v>20.382999999999992</c:v>
                </c:pt>
                <c:pt idx="5193">
                  <c:v>20.387</c:v>
                </c:pt>
                <c:pt idx="5194">
                  <c:v>20.390999999999991</c:v>
                </c:pt>
                <c:pt idx="5195">
                  <c:v>20.395</c:v>
                </c:pt>
                <c:pt idx="5196">
                  <c:v>20.399000000000001</c:v>
                </c:pt>
                <c:pt idx="5197">
                  <c:v>20.402999999999988</c:v>
                </c:pt>
                <c:pt idx="5198">
                  <c:v>20.407</c:v>
                </c:pt>
                <c:pt idx="5199">
                  <c:v>20.411000000000001</c:v>
                </c:pt>
                <c:pt idx="5200">
                  <c:v>20.414999999999999</c:v>
                </c:pt>
                <c:pt idx="5201">
                  <c:v>20.419</c:v>
                </c:pt>
                <c:pt idx="5202">
                  <c:v>20.421999999999993</c:v>
                </c:pt>
                <c:pt idx="5203">
                  <c:v>20.425999999999984</c:v>
                </c:pt>
                <c:pt idx="5204">
                  <c:v>20.43</c:v>
                </c:pt>
                <c:pt idx="5205">
                  <c:v>20.434000000000001</c:v>
                </c:pt>
                <c:pt idx="5206">
                  <c:v>20.437999999999999</c:v>
                </c:pt>
                <c:pt idx="5207">
                  <c:v>20.441999999999993</c:v>
                </c:pt>
                <c:pt idx="5208">
                  <c:v>20.446000000000002</c:v>
                </c:pt>
                <c:pt idx="5209">
                  <c:v>20.45</c:v>
                </c:pt>
                <c:pt idx="5210">
                  <c:v>20.454000000000001</c:v>
                </c:pt>
                <c:pt idx="5211">
                  <c:v>20.457999999999991</c:v>
                </c:pt>
                <c:pt idx="5212">
                  <c:v>20.461999999999993</c:v>
                </c:pt>
                <c:pt idx="5213">
                  <c:v>20.464999999999993</c:v>
                </c:pt>
                <c:pt idx="5214">
                  <c:v>20.468999999999991</c:v>
                </c:pt>
                <c:pt idx="5215">
                  <c:v>20.472999999999988</c:v>
                </c:pt>
                <c:pt idx="5216">
                  <c:v>20.477</c:v>
                </c:pt>
                <c:pt idx="5217">
                  <c:v>20.481000000000002</c:v>
                </c:pt>
                <c:pt idx="5218">
                  <c:v>20.484999999999992</c:v>
                </c:pt>
                <c:pt idx="5219">
                  <c:v>20.48899999999999</c:v>
                </c:pt>
                <c:pt idx="5220">
                  <c:v>20.492999999999988</c:v>
                </c:pt>
                <c:pt idx="5221">
                  <c:v>20.497</c:v>
                </c:pt>
                <c:pt idx="5222">
                  <c:v>20.501000000000001</c:v>
                </c:pt>
                <c:pt idx="5223">
                  <c:v>20.504999999999999</c:v>
                </c:pt>
                <c:pt idx="5224">
                  <c:v>20.507999999999999</c:v>
                </c:pt>
                <c:pt idx="5225">
                  <c:v>20.512</c:v>
                </c:pt>
                <c:pt idx="5226">
                  <c:v>20.515999999999991</c:v>
                </c:pt>
                <c:pt idx="5227">
                  <c:v>20.52</c:v>
                </c:pt>
                <c:pt idx="5228">
                  <c:v>20.524000000000001</c:v>
                </c:pt>
                <c:pt idx="5229">
                  <c:v>20.527999999999999</c:v>
                </c:pt>
                <c:pt idx="5230">
                  <c:v>20.532</c:v>
                </c:pt>
                <c:pt idx="5231">
                  <c:v>20.536000000000001</c:v>
                </c:pt>
                <c:pt idx="5232">
                  <c:v>20.54</c:v>
                </c:pt>
                <c:pt idx="5233">
                  <c:v>20.544</c:v>
                </c:pt>
                <c:pt idx="5234">
                  <c:v>20.547999999999991</c:v>
                </c:pt>
                <c:pt idx="5235">
                  <c:v>20.550999999999991</c:v>
                </c:pt>
                <c:pt idx="5236">
                  <c:v>20.555</c:v>
                </c:pt>
                <c:pt idx="5237">
                  <c:v>20.559000000000001</c:v>
                </c:pt>
                <c:pt idx="5238">
                  <c:v>20.562999999999988</c:v>
                </c:pt>
                <c:pt idx="5239">
                  <c:v>20.567</c:v>
                </c:pt>
                <c:pt idx="5240">
                  <c:v>20.571000000000005</c:v>
                </c:pt>
                <c:pt idx="5241">
                  <c:v>20.574999999999999</c:v>
                </c:pt>
                <c:pt idx="5242">
                  <c:v>20.579000000000001</c:v>
                </c:pt>
                <c:pt idx="5243">
                  <c:v>20.582999999999984</c:v>
                </c:pt>
                <c:pt idx="5244">
                  <c:v>20.587</c:v>
                </c:pt>
                <c:pt idx="5245">
                  <c:v>20.591000000000001</c:v>
                </c:pt>
                <c:pt idx="5246">
                  <c:v>20.594000000000001</c:v>
                </c:pt>
                <c:pt idx="5247">
                  <c:v>20.597999999999999</c:v>
                </c:pt>
                <c:pt idx="5248">
                  <c:v>20.602</c:v>
                </c:pt>
                <c:pt idx="5249">
                  <c:v>20.606000000000005</c:v>
                </c:pt>
                <c:pt idx="5250">
                  <c:v>20.610000000000007</c:v>
                </c:pt>
                <c:pt idx="5251">
                  <c:v>20.614000000000008</c:v>
                </c:pt>
                <c:pt idx="5252">
                  <c:v>20.618000000000006</c:v>
                </c:pt>
                <c:pt idx="5253">
                  <c:v>20.622</c:v>
                </c:pt>
                <c:pt idx="5254">
                  <c:v>20.626000000000001</c:v>
                </c:pt>
                <c:pt idx="5255">
                  <c:v>20.630000000000006</c:v>
                </c:pt>
                <c:pt idx="5256">
                  <c:v>20.634000000000007</c:v>
                </c:pt>
                <c:pt idx="5257">
                  <c:v>20.637000000000008</c:v>
                </c:pt>
                <c:pt idx="5258">
                  <c:v>20.640999999999991</c:v>
                </c:pt>
                <c:pt idx="5259">
                  <c:v>20.645</c:v>
                </c:pt>
                <c:pt idx="5260">
                  <c:v>20.649000000000001</c:v>
                </c:pt>
                <c:pt idx="5261">
                  <c:v>20.652999999999999</c:v>
                </c:pt>
                <c:pt idx="5262">
                  <c:v>20.657000000000007</c:v>
                </c:pt>
                <c:pt idx="5263">
                  <c:v>20.661000000000001</c:v>
                </c:pt>
                <c:pt idx="5264">
                  <c:v>20.664999999999999</c:v>
                </c:pt>
                <c:pt idx="5265">
                  <c:v>20.669</c:v>
                </c:pt>
                <c:pt idx="5266">
                  <c:v>20.672999999999991</c:v>
                </c:pt>
                <c:pt idx="5267">
                  <c:v>20.677000000000007</c:v>
                </c:pt>
                <c:pt idx="5268">
                  <c:v>20.68</c:v>
                </c:pt>
                <c:pt idx="5269">
                  <c:v>20.684000000000001</c:v>
                </c:pt>
                <c:pt idx="5270">
                  <c:v>20.687999999999999</c:v>
                </c:pt>
                <c:pt idx="5271">
                  <c:v>20.692</c:v>
                </c:pt>
                <c:pt idx="5272">
                  <c:v>20.696000000000005</c:v>
                </c:pt>
                <c:pt idx="5273">
                  <c:v>20.7</c:v>
                </c:pt>
                <c:pt idx="5274">
                  <c:v>20.704000000000001</c:v>
                </c:pt>
                <c:pt idx="5275">
                  <c:v>20.707999999999991</c:v>
                </c:pt>
                <c:pt idx="5276">
                  <c:v>20.712</c:v>
                </c:pt>
                <c:pt idx="5277">
                  <c:v>20.716000000000001</c:v>
                </c:pt>
                <c:pt idx="5278">
                  <c:v>20.72</c:v>
                </c:pt>
                <c:pt idx="5279">
                  <c:v>20.722999999999988</c:v>
                </c:pt>
                <c:pt idx="5280">
                  <c:v>20.727</c:v>
                </c:pt>
                <c:pt idx="5281">
                  <c:v>20.731000000000005</c:v>
                </c:pt>
                <c:pt idx="5282">
                  <c:v>20.734999999999999</c:v>
                </c:pt>
                <c:pt idx="5283">
                  <c:v>20.739000000000001</c:v>
                </c:pt>
                <c:pt idx="5284">
                  <c:v>20.742999999999988</c:v>
                </c:pt>
                <c:pt idx="5285">
                  <c:v>20.747</c:v>
                </c:pt>
                <c:pt idx="5286">
                  <c:v>20.751000000000001</c:v>
                </c:pt>
                <c:pt idx="5287">
                  <c:v>20.754999999999999</c:v>
                </c:pt>
                <c:pt idx="5288">
                  <c:v>20.759</c:v>
                </c:pt>
                <c:pt idx="5289">
                  <c:v>20.761999999999993</c:v>
                </c:pt>
                <c:pt idx="5290">
                  <c:v>20.765999999999984</c:v>
                </c:pt>
                <c:pt idx="5291">
                  <c:v>20.77</c:v>
                </c:pt>
                <c:pt idx="5292">
                  <c:v>20.774000000000001</c:v>
                </c:pt>
                <c:pt idx="5293">
                  <c:v>20.777999999999999</c:v>
                </c:pt>
                <c:pt idx="5294">
                  <c:v>20.781999999999993</c:v>
                </c:pt>
                <c:pt idx="5295">
                  <c:v>20.785999999999991</c:v>
                </c:pt>
                <c:pt idx="5296">
                  <c:v>20.79</c:v>
                </c:pt>
                <c:pt idx="5297">
                  <c:v>20.794</c:v>
                </c:pt>
                <c:pt idx="5298">
                  <c:v>20.797999999999991</c:v>
                </c:pt>
                <c:pt idx="5299">
                  <c:v>20.802</c:v>
                </c:pt>
                <c:pt idx="5300">
                  <c:v>20.805</c:v>
                </c:pt>
                <c:pt idx="5301">
                  <c:v>20.809000000000001</c:v>
                </c:pt>
                <c:pt idx="5302">
                  <c:v>20.812999999999999</c:v>
                </c:pt>
                <c:pt idx="5303">
                  <c:v>20.817000000000007</c:v>
                </c:pt>
                <c:pt idx="5304">
                  <c:v>20.821000000000005</c:v>
                </c:pt>
                <c:pt idx="5305">
                  <c:v>20.824999999999999</c:v>
                </c:pt>
                <c:pt idx="5306">
                  <c:v>20.829000000000001</c:v>
                </c:pt>
                <c:pt idx="5307">
                  <c:v>20.832999999999991</c:v>
                </c:pt>
                <c:pt idx="5308">
                  <c:v>20.837000000000007</c:v>
                </c:pt>
                <c:pt idx="5309">
                  <c:v>20.841000000000001</c:v>
                </c:pt>
                <c:pt idx="5310">
                  <c:v>20.844999999999999</c:v>
                </c:pt>
                <c:pt idx="5311">
                  <c:v>20.847999999999999</c:v>
                </c:pt>
                <c:pt idx="5312">
                  <c:v>20.852</c:v>
                </c:pt>
                <c:pt idx="5313">
                  <c:v>20.856000000000005</c:v>
                </c:pt>
                <c:pt idx="5314">
                  <c:v>20.86</c:v>
                </c:pt>
                <c:pt idx="5315">
                  <c:v>20.864000000000001</c:v>
                </c:pt>
                <c:pt idx="5316">
                  <c:v>20.867999999999999</c:v>
                </c:pt>
                <c:pt idx="5317">
                  <c:v>20.872</c:v>
                </c:pt>
                <c:pt idx="5318">
                  <c:v>20.876000000000001</c:v>
                </c:pt>
                <c:pt idx="5319">
                  <c:v>20.88</c:v>
                </c:pt>
                <c:pt idx="5320">
                  <c:v>20.884</c:v>
                </c:pt>
                <c:pt idx="5321">
                  <c:v>20.888000000000002</c:v>
                </c:pt>
                <c:pt idx="5322">
                  <c:v>20.890999999999991</c:v>
                </c:pt>
                <c:pt idx="5323">
                  <c:v>20.895</c:v>
                </c:pt>
                <c:pt idx="5324">
                  <c:v>20.899000000000001</c:v>
                </c:pt>
                <c:pt idx="5325">
                  <c:v>20.902999999999988</c:v>
                </c:pt>
                <c:pt idx="5326">
                  <c:v>20.907</c:v>
                </c:pt>
                <c:pt idx="5327">
                  <c:v>20.911000000000001</c:v>
                </c:pt>
                <c:pt idx="5328">
                  <c:v>20.914999999999999</c:v>
                </c:pt>
                <c:pt idx="5329">
                  <c:v>20.919</c:v>
                </c:pt>
                <c:pt idx="5330">
                  <c:v>20.922999999999984</c:v>
                </c:pt>
                <c:pt idx="5331">
                  <c:v>20.927</c:v>
                </c:pt>
                <c:pt idx="5332">
                  <c:v>20.931000000000001</c:v>
                </c:pt>
                <c:pt idx="5333">
                  <c:v>20.934000000000001</c:v>
                </c:pt>
                <c:pt idx="5334">
                  <c:v>20.937999999999999</c:v>
                </c:pt>
                <c:pt idx="5335">
                  <c:v>20.941999999999993</c:v>
                </c:pt>
                <c:pt idx="5336">
                  <c:v>20.946000000000002</c:v>
                </c:pt>
                <c:pt idx="5337">
                  <c:v>20.95</c:v>
                </c:pt>
                <c:pt idx="5338">
                  <c:v>20.954000000000001</c:v>
                </c:pt>
                <c:pt idx="5339">
                  <c:v>20.957999999999991</c:v>
                </c:pt>
                <c:pt idx="5340">
                  <c:v>20.961999999999993</c:v>
                </c:pt>
                <c:pt idx="5341">
                  <c:v>20.96599999999999</c:v>
                </c:pt>
                <c:pt idx="5342">
                  <c:v>20.97</c:v>
                </c:pt>
                <c:pt idx="5343">
                  <c:v>20.974</c:v>
                </c:pt>
                <c:pt idx="5344">
                  <c:v>20.977</c:v>
                </c:pt>
                <c:pt idx="5345">
                  <c:v>20.981000000000002</c:v>
                </c:pt>
                <c:pt idx="5346">
                  <c:v>20.984999999999992</c:v>
                </c:pt>
                <c:pt idx="5347">
                  <c:v>20.98899999999999</c:v>
                </c:pt>
                <c:pt idx="5348">
                  <c:v>20.992999999999988</c:v>
                </c:pt>
                <c:pt idx="5349">
                  <c:v>20.997</c:v>
                </c:pt>
                <c:pt idx="5350">
                  <c:v>21.001000000000001</c:v>
                </c:pt>
                <c:pt idx="5351">
                  <c:v>21.004999999999999</c:v>
                </c:pt>
                <c:pt idx="5352">
                  <c:v>21.009</c:v>
                </c:pt>
                <c:pt idx="5353">
                  <c:v>21.013000000000005</c:v>
                </c:pt>
                <c:pt idx="5354">
                  <c:v>21.016999999999999</c:v>
                </c:pt>
                <c:pt idx="5355">
                  <c:v>21.02</c:v>
                </c:pt>
                <c:pt idx="5356">
                  <c:v>21.024000000000001</c:v>
                </c:pt>
                <c:pt idx="5357">
                  <c:v>21.027999999999999</c:v>
                </c:pt>
                <c:pt idx="5358">
                  <c:v>21.032</c:v>
                </c:pt>
                <c:pt idx="5359">
                  <c:v>21.036000000000001</c:v>
                </c:pt>
                <c:pt idx="5360">
                  <c:v>21.04</c:v>
                </c:pt>
                <c:pt idx="5361">
                  <c:v>21.044</c:v>
                </c:pt>
                <c:pt idx="5362">
                  <c:v>21.047999999999991</c:v>
                </c:pt>
                <c:pt idx="5363">
                  <c:v>21.052</c:v>
                </c:pt>
                <c:pt idx="5364">
                  <c:v>21.056000000000001</c:v>
                </c:pt>
                <c:pt idx="5365">
                  <c:v>21.06</c:v>
                </c:pt>
                <c:pt idx="5366">
                  <c:v>21.062999999999988</c:v>
                </c:pt>
                <c:pt idx="5367">
                  <c:v>21.067</c:v>
                </c:pt>
                <c:pt idx="5368">
                  <c:v>21.071000000000005</c:v>
                </c:pt>
                <c:pt idx="5369">
                  <c:v>21.074999999999999</c:v>
                </c:pt>
                <c:pt idx="5370">
                  <c:v>21.079000000000001</c:v>
                </c:pt>
                <c:pt idx="5371">
                  <c:v>21.082999999999984</c:v>
                </c:pt>
                <c:pt idx="5372">
                  <c:v>21.087</c:v>
                </c:pt>
                <c:pt idx="5373">
                  <c:v>21.091000000000001</c:v>
                </c:pt>
                <c:pt idx="5374">
                  <c:v>21.094999999999999</c:v>
                </c:pt>
                <c:pt idx="5375">
                  <c:v>21.099</c:v>
                </c:pt>
                <c:pt idx="5376">
                  <c:v>21.103000000000005</c:v>
                </c:pt>
                <c:pt idx="5377">
                  <c:v>21.106000000000005</c:v>
                </c:pt>
                <c:pt idx="5378">
                  <c:v>21.110000000000007</c:v>
                </c:pt>
                <c:pt idx="5379">
                  <c:v>21.114000000000008</c:v>
                </c:pt>
                <c:pt idx="5380">
                  <c:v>21.118000000000006</c:v>
                </c:pt>
                <c:pt idx="5381">
                  <c:v>21.122</c:v>
                </c:pt>
                <c:pt idx="5382">
                  <c:v>21.126000000000001</c:v>
                </c:pt>
                <c:pt idx="5383">
                  <c:v>21.130000000000006</c:v>
                </c:pt>
                <c:pt idx="5384">
                  <c:v>21.134000000000007</c:v>
                </c:pt>
                <c:pt idx="5385">
                  <c:v>21.138000000000005</c:v>
                </c:pt>
                <c:pt idx="5386">
                  <c:v>21.141999999999999</c:v>
                </c:pt>
                <c:pt idx="5387">
                  <c:v>21.146000000000001</c:v>
                </c:pt>
                <c:pt idx="5388">
                  <c:v>21.149000000000001</c:v>
                </c:pt>
                <c:pt idx="5389">
                  <c:v>21.152999999999999</c:v>
                </c:pt>
                <c:pt idx="5390">
                  <c:v>21.157000000000007</c:v>
                </c:pt>
                <c:pt idx="5391">
                  <c:v>21.161000000000001</c:v>
                </c:pt>
                <c:pt idx="5392">
                  <c:v>21.164999999999999</c:v>
                </c:pt>
                <c:pt idx="5393">
                  <c:v>21.169</c:v>
                </c:pt>
                <c:pt idx="5394">
                  <c:v>21.172999999999991</c:v>
                </c:pt>
                <c:pt idx="5395">
                  <c:v>21.177000000000007</c:v>
                </c:pt>
                <c:pt idx="5396">
                  <c:v>21.181000000000001</c:v>
                </c:pt>
                <c:pt idx="5397">
                  <c:v>21.184999999999999</c:v>
                </c:pt>
                <c:pt idx="5398">
                  <c:v>21.189</c:v>
                </c:pt>
                <c:pt idx="5399">
                  <c:v>21.192</c:v>
                </c:pt>
                <c:pt idx="5400">
                  <c:v>21.196000000000005</c:v>
                </c:pt>
                <c:pt idx="5401">
                  <c:v>21.2</c:v>
                </c:pt>
                <c:pt idx="5402">
                  <c:v>21.204000000000001</c:v>
                </c:pt>
                <c:pt idx="5403">
                  <c:v>21.207999999999991</c:v>
                </c:pt>
                <c:pt idx="5404">
                  <c:v>21.212</c:v>
                </c:pt>
                <c:pt idx="5405">
                  <c:v>21.216000000000001</c:v>
                </c:pt>
                <c:pt idx="5406">
                  <c:v>21.22</c:v>
                </c:pt>
                <c:pt idx="5407">
                  <c:v>21.224</c:v>
                </c:pt>
                <c:pt idx="5408">
                  <c:v>21.228000000000002</c:v>
                </c:pt>
                <c:pt idx="5409">
                  <c:v>21.231999999999999</c:v>
                </c:pt>
                <c:pt idx="5410">
                  <c:v>21.234999999999999</c:v>
                </c:pt>
                <c:pt idx="5411">
                  <c:v>21.239000000000001</c:v>
                </c:pt>
                <c:pt idx="5412">
                  <c:v>21.242999999999988</c:v>
                </c:pt>
                <c:pt idx="5413">
                  <c:v>21.247</c:v>
                </c:pt>
                <c:pt idx="5414">
                  <c:v>21.251000000000001</c:v>
                </c:pt>
                <c:pt idx="5415">
                  <c:v>21.254999999999999</c:v>
                </c:pt>
                <c:pt idx="5416">
                  <c:v>21.259</c:v>
                </c:pt>
                <c:pt idx="5417">
                  <c:v>21.263000000000002</c:v>
                </c:pt>
                <c:pt idx="5418">
                  <c:v>21.266999999999992</c:v>
                </c:pt>
                <c:pt idx="5419">
                  <c:v>21.271000000000001</c:v>
                </c:pt>
                <c:pt idx="5420">
                  <c:v>21.274999999999999</c:v>
                </c:pt>
                <c:pt idx="5421">
                  <c:v>21.277999999999999</c:v>
                </c:pt>
                <c:pt idx="5422">
                  <c:v>21.281999999999993</c:v>
                </c:pt>
                <c:pt idx="5423">
                  <c:v>21.285999999999991</c:v>
                </c:pt>
                <c:pt idx="5424">
                  <c:v>21.29</c:v>
                </c:pt>
                <c:pt idx="5425">
                  <c:v>21.294</c:v>
                </c:pt>
                <c:pt idx="5426">
                  <c:v>21.297999999999991</c:v>
                </c:pt>
                <c:pt idx="5427">
                  <c:v>21.302</c:v>
                </c:pt>
                <c:pt idx="5428">
                  <c:v>21.306000000000001</c:v>
                </c:pt>
                <c:pt idx="5429">
                  <c:v>21.310000000000006</c:v>
                </c:pt>
                <c:pt idx="5430">
                  <c:v>21.314000000000007</c:v>
                </c:pt>
                <c:pt idx="5431">
                  <c:v>21.317000000000007</c:v>
                </c:pt>
                <c:pt idx="5432">
                  <c:v>21.321000000000005</c:v>
                </c:pt>
                <c:pt idx="5433">
                  <c:v>21.324999999999999</c:v>
                </c:pt>
                <c:pt idx="5434">
                  <c:v>21.329000000000001</c:v>
                </c:pt>
                <c:pt idx="5435">
                  <c:v>21.332999999999991</c:v>
                </c:pt>
                <c:pt idx="5436">
                  <c:v>21.337000000000007</c:v>
                </c:pt>
                <c:pt idx="5437">
                  <c:v>21.341000000000001</c:v>
                </c:pt>
                <c:pt idx="5438">
                  <c:v>21.344999999999999</c:v>
                </c:pt>
                <c:pt idx="5439">
                  <c:v>21.349</c:v>
                </c:pt>
                <c:pt idx="5440">
                  <c:v>21.353000000000005</c:v>
                </c:pt>
                <c:pt idx="5441">
                  <c:v>21.356999999999999</c:v>
                </c:pt>
                <c:pt idx="5442">
                  <c:v>21.36</c:v>
                </c:pt>
                <c:pt idx="5443">
                  <c:v>21.364000000000001</c:v>
                </c:pt>
                <c:pt idx="5444">
                  <c:v>21.367999999999999</c:v>
                </c:pt>
                <c:pt idx="5445">
                  <c:v>21.372</c:v>
                </c:pt>
                <c:pt idx="5446">
                  <c:v>21.376000000000001</c:v>
                </c:pt>
                <c:pt idx="5447">
                  <c:v>21.38</c:v>
                </c:pt>
                <c:pt idx="5448">
                  <c:v>21.384</c:v>
                </c:pt>
                <c:pt idx="5449">
                  <c:v>21.388000000000002</c:v>
                </c:pt>
                <c:pt idx="5450">
                  <c:v>21.391999999999999</c:v>
                </c:pt>
                <c:pt idx="5451">
                  <c:v>21.396000000000001</c:v>
                </c:pt>
                <c:pt idx="5452">
                  <c:v>21.4</c:v>
                </c:pt>
                <c:pt idx="5453">
                  <c:v>21.402999999999988</c:v>
                </c:pt>
                <c:pt idx="5454">
                  <c:v>21.407</c:v>
                </c:pt>
                <c:pt idx="5455">
                  <c:v>21.411000000000001</c:v>
                </c:pt>
                <c:pt idx="5456">
                  <c:v>21.414999999999999</c:v>
                </c:pt>
                <c:pt idx="5457">
                  <c:v>21.419</c:v>
                </c:pt>
                <c:pt idx="5458">
                  <c:v>21.422999999999984</c:v>
                </c:pt>
                <c:pt idx="5459">
                  <c:v>21.427</c:v>
                </c:pt>
                <c:pt idx="5460">
                  <c:v>21.431000000000001</c:v>
                </c:pt>
                <c:pt idx="5461">
                  <c:v>21.434999999999999</c:v>
                </c:pt>
                <c:pt idx="5462">
                  <c:v>21.439</c:v>
                </c:pt>
                <c:pt idx="5463">
                  <c:v>21.442999999999991</c:v>
                </c:pt>
                <c:pt idx="5464">
                  <c:v>21.446000000000002</c:v>
                </c:pt>
                <c:pt idx="5465">
                  <c:v>21.45</c:v>
                </c:pt>
                <c:pt idx="5466">
                  <c:v>21.454000000000001</c:v>
                </c:pt>
                <c:pt idx="5467">
                  <c:v>21.457999999999991</c:v>
                </c:pt>
                <c:pt idx="5468">
                  <c:v>21.461999999999993</c:v>
                </c:pt>
                <c:pt idx="5469">
                  <c:v>21.46599999999999</c:v>
                </c:pt>
                <c:pt idx="5470">
                  <c:v>21.47</c:v>
                </c:pt>
                <c:pt idx="5471">
                  <c:v>21.474</c:v>
                </c:pt>
                <c:pt idx="5472">
                  <c:v>21.478000000000002</c:v>
                </c:pt>
                <c:pt idx="5473">
                  <c:v>21.481999999999992</c:v>
                </c:pt>
                <c:pt idx="5474">
                  <c:v>21.48599999999999</c:v>
                </c:pt>
                <c:pt idx="5475">
                  <c:v>21.48899999999999</c:v>
                </c:pt>
                <c:pt idx="5476">
                  <c:v>21.492999999999988</c:v>
                </c:pt>
                <c:pt idx="5477">
                  <c:v>21.497</c:v>
                </c:pt>
                <c:pt idx="5478">
                  <c:v>21.501000000000001</c:v>
                </c:pt>
                <c:pt idx="5479">
                  <c:v>21.504999999999999</c:v>
                </c:pt>
                <c:pt idx="5480">
                  <c:v>21.509</c:v>
                </c:pt>
                <c:pt idx="5481">
                  <c:v>21.513000000000005</c:v>
                </c:pt>
                <c:pt idx="5482">
                  <c:v>21.516999999999999</c:v>
                </c:pt>
                <c:pt idx="5483">
                  <c:v>21.521000000000001</c:v>
                </c:pt>
                <c:pt idx="5484">
                  <c:v>21.524999999999999</c:v>
                </c:pt>
                <c:pt idx="5485">
                  <c:v>21.529</c:v>
                </c:pt>
                <c:pt idx="5486">
                  <c:v>21.532</c:v>
                </c:pt>
                <c:pt idx="5487">
                  <c:v>21.536000000000001</c:v>
                </c:pt>
                <c:pt idx="5488">
                  <c:v>21.54</c:v>
                </c:pt>
                <c:pt idx="5489">
                  <c:v>21.544</c:v>
                </c:pt>
                <c:pt idx="5490">
                  <c:v>21.547999999999991</c:v>
                </c:pt>
                <c:pt idx="5491">
                  <c:v>21.552</c:v>
                </c:pt>
                <c:pt idx="5492">
                  <c:v>21.556000000000001</c:v>
                </c:pt>
                <c:pt idx="5493">
                  <c:v>21.56</c:v>
                </c:pt>
                <c:pt idx="5494">
                  <c:v>21.564</c:v>
                </c:pt>
                <c:pt idx="5495">
                  <c:v>21.567999999999994</c:v>
                </c:pt>
                <c:pt idx="5496">
                  <c:v>21.571999999999999</c:v>
                </c:pt>
                <c:pt idx="5497">
                  <c:v>21.574999999999999</c:v>
                </c:pt>
                <c:pt idx="5498">
                  <c:v>21.579000000000001</c:v>
                </c:pt>
                <c:pt idx="5499">
                  <c:v>21.582999999999984</c:v>
                </c:pt>
                <c:pt idx="5500">
                  <c:v>21.587</c:v>
                </c:pt>
                <c:pt idx="5501">
                  <c:v>21.591000000000001</c:v>
                </c:pt>
                <c:pt idx="5502">
                  <c:v>21.594999999999999</c:v>
                </c:pt>
                <c:pt idx="5503">
                  <c:v>21.599</c:v>
                </c:pt>
                <c:pt idx="5504">
                  <c:v>21.603000000000005</c:v>
                </c:pt>
                <c:pt idx="5505">
                  <c:v>21.606999999999999</c:v>
                </c:pt>
                <c:pt idx="5506">
                  <c:v>21.611000000000008</c:v>
                </c:pt>
                <c:pt idx="5507">
                  <c:v>21.614999999999998</c:v>
                </c:pt>
                <c:pt idx="5508">
                  <c:v>21.618000000000006</c:v>
                </c:pt>
                <c:pt idx="5509">
                  <c:v>21.622</c:v>
                </c:pt>
                <c:pt idx="5510">
                  <c:v>21.626000000000001</c:v>
                </c:pt>
                <c:pt idx="5511">
                  <c:v>21.630000000000006</c:v>
                </c:pt>
                <c:pt idx="5512">
                  <c:v>21.634000000000007</c:v>
                </c:pt>
                <c:pt idx="5513">
                  <c:v>21.638000000000005</c:v>
                </c:pt>
                <c:pt idx="5514">
                  <c:v>21.641999999999999</c:v>
                </c:pt>
                <c:pt idx="5515">
                  <c:v>21.646000000000001</c:v>
                </c:pt>
                <c:pt idx="5516">
                  <c:v>21.650000000000006</c:v>
                </c:pt>
                <c:pt idx="5517">
                  <c:v>21.654000000000007</c:v>
                </c:pt>
                <c:pt idx="5518">
                  <c:v>21.658000000000001</c:v>
                </c:pt>
                <c:pt idx="5519">
                  <c:v>21.661000000000001</c:v>
                </c:pt>
                <c:pt idx="5520">
                  <c:v>21.664999999999999</c:v>
                </c:pt>
                <c:pt idx="5521">
                  <c:v>21.669</c:v>
                </c:pt>
                <c:pt idx="5522">
                  <c:v>21.672999999999991</c:v>
                </c:pt>
                <c:pt idx="5523">
                  <c:v>21.677000000000007</c:v>
                </c:pt>
                <c:pt idx="5524">
                  <c:v>21.681000000000001</c:v>
                </c:pt>
                <c:pt idx="5525">
                  <c:v>21.684999999999999</c:v>
                </c:pt>
                <c:pt idx="5526">
                  <c:v>21.689</c:v>
                </c:pt>
                <c:pt idx="5527">
                  <c:v>21.693000000000001</c:v>
                </c:pt>
                <c:pt idx="5528">
                  <c:v>21.696999999999999</c:v>
                </c:pt>
                <c:pt idx="5529">
                  <c:v>21.701000000000001</c:v>
                </c:pt>
                <c:pt idx="5530">
                  <c:v>21.704000000000001</c:v>
                </c:pt>
                <c:pt idx="5531">
                  <c:v>21.707999999999991</c:v>
                </c:pt>
                <c:pt idx="5532">
                  <c:v>21.712</c:v>
                </c:pt>
                <c:pt idx="5533">
                  <c:v>21.716000000000001</c:v>
                </c:pt>
                <c:pt idx="5534">
                  <c:v>21.72</c:v>
                </c:pt>
                <c:pt idx="5535">
                  <c:v>21.724</c:v>
                </c:pt>
                <c:pt idx="5536">
                  <c:v>21.728000000000002</c:v>
                </c:pt>
                <c:pt idx="5537">
                  <c:v>21.731999999999999</c:v>
                </c:pt>
                <c:pt idx="5538">
                  <c:v>21.736000000000001</c:v>
                </c:pt>
                <c:pt idx="5539">
                  <c:v>21.74</c:v>
                </c:pt>
                <c:pt idx="5540">
                  <c:v>21.744</c:v>
                </c:pt>
                <c:pt idx="5541">
                  <c:v>21.747</c:v>
                </c:pt>
                <c:pt idx="5542">
                  <c:v>21.751000000000001</c:v>
                </c:pt>
                <c:pt idx="5543">
                  <c:v>21.754999999999999</c:v>
                </c:pt>
                <c:pt idx="5544">
                  <c:v>21.759</c:v>
                </c:pt>
                <c:pt idx="5545">
                  <c:v>21.763000000000002</c:v>
                </c:pt>
                <c:pt idx="5546">
                  <c:v>21.766999999999992</c:v>
                </c:pt>
                <c:pt idx="5547">
                  <c:v>21.771000000000001</c:v>
                </c:pt>
                <c:pt idx="5548">
                  <c:v>21.774999999999999</c:v>
                </c:pt>
                <c:pt idx="5549">
                  <c:v>21.779</c:v>
                </c:pt>
                <c:pt idx="5550">
                  <c:v>21.782999999999991</c:v>
                </c:pt>
                <c:pt idx="5551">
                  <c:v>21.785999999999991</c:v>
                </c:pt>
                <c:pt idx="5552">
                  <c:v>21.79</c:v>
                </c:pt>
                <c:pt idx="5553">
                  <c:v>21.794</c:v>
                </c:pt>
                <c:pt idx="5554">
                  <c:v>21.797999999999991</c:v>
                </c:pt>
                <c:pt idx="5555">
                  <c:v>21.802</c:v>
                </c:pt>
                <c:pt idx="5556">
                  <c:v>21.806000000000001</c:v>
                </c:pt>
                <c:pt idx="5557">
                  <c:v>21.810000000000006</c:v>
                </c:pt>
                <c:pt idx="5558">
                  <c:v>21.814000000000007</c:v>
                </c:pt>
                <c:pt idx="5559">
                  <c:v>21.818000000000001</c:v>
                </c:pt>
                <c:pt idx="5560">
                  <c:v>21.821999999999999</c:v>
                </c:pt>
                <c:pt idx="5561">
                  <c:v>21.826000000000001</c:v>
                </c:pt>
                <c:pt idx="5562">
                  <c:v>21.829000000000001</c:v>
                </c:pt>
                <c:pt idx="5563">
                  <c:v>21.832999999999991</c:v>
                </c:pt>
                <c:pt idx="5564">
                  <c:v>21.837000000000007</c:v>
                </c:pt>
                <c:pt idx="5565">
                  <c:v>21.841000000000001</c:v>
                </c:pt>
                <c:pt idx="5566">
                  <c:v>21.844999999999999</c:v>
                </c:pt>
                <c:pt idx="5567">
                  <c:v>21.849</c:v>
                </c:pt>
                <c:pt idx="5568">
                  <c:v>21.853000000000005</c:v>
                </c:pt>
                <c:pt idx="5569">
                  <c:v>21.856999999999999</c:v>
                </c:pt>
                <c:pt idx="5570">
                  <c:v>21.861000000000001</c:v>
                </c:pt>
                <c:pt idx="5571">
                  <c:v>21.864999999999991</c:v>
                </c:pt>
                <c:pt idx="5572">
                  <c:v>21.869</c:v>
                </c:pt>
                <c:pt idx="5573">
                  <c:v>21.872</c:v>
                </c:pt>
                <c:pt idx="5574">
                  <c:v>21.876000000000001</c:v>
                </c:pt>
                <c:pt idx="5575">
                  <c:v>21.88</c:v>
                </c:pt>
                <c:pt idx="5576">
                  <c:v>21.884</c:v>
                </c:pt>
                <c:pt idx="5577">
                  <c:v>21.888000000000002</c:v>
                </c:pt>
                <c:pt idx="5578">
                  <c:v>21.891999999999999</c:v>
                </c:pt>
                <c:pt idx="5579">
                  <c:v>21.896000000000001</c:v>
                </c:pt>
                <c:pt idx="5580">
                  <c:v>21.9</c:v>
                </c:pt>
                <c:pt idx="5581">
                  <c:v>21.904</c:v>
                </c:pt>
                <c:pt idx="5582">
                  <c:v>21.907999999999994</c:v>
                </c:pt>
                <c:pt idx="5583">
                  <c:v>21.911999999999999</c:v>
                </c:pt>
                <c:pt idx="5584">
                  <c:v>21.914999999999999</c:v>
                </c:pt>
                <c:pt idx="5585">
                  <c:v>21.919</c:v>
                </c:pt>
                <c:pt idx="5586">
                  <c:v>21.922999999999984</c:v>
                </c:pt>
                <c:pt idx="5587">
                  <c:v>21.927</c:v>
                </c:pt>
                <c:pt idx="5588">
                  <c:v>21.931000000000001</c:v>
                </c:pt>
                <c:pt idx="5589">
                  <c:v>21.934999999999999</c:v>
                </c:pt>
                <c:pt idx="5590">
                  <c:v>21.939</c:v>
                </c:pt>
                <c:pt idx="5591">
                  <c:v>21.942999999999991</c:v>
                </c:pt>
                <c:pt idx="5592">
                  <c:v>21.946999999999992</c:v>
                </c:pt>
                <c:pt idx="5593">
                  <c:v>21.951000000000001</c:v>
                </c:pt>
                <c:pt idx="5594">
                  <c:v>21.954999999999991</c:v>
                </c:pt>
                <c:pt idx="5595">
                  <c:v>21.957999999999991</c:v>
                </c:pt>
                <c:pt idx="5596">
                  <c:v>21.961999999999993</c:v>
                </c:pt>
                <c:pt idx="5597">
                  <c:v>21.96599999999999</c:v>
                </c:pt>
                <c:pt idx="5598">
                  <c:v>21.97</c:v>
                </c:pt>
                <c:pt idx="5599">
                  <c:v>21.974</c:v>
                </c:pt>
                <c:pt idx="5600">
                  <c:v>21.978000000000002</c:v>
                </c:pt>
                <c:pt idx="5601">
                  <c:v>21.981999999999992</c:v>
                </c:pt>
                <c:pt idx="5602">
                  <c:v>21.98599999999999</c:v>
                </c:pt>
                <c:pt idx="5603">
                  <c:v>21.99</c:v>
                </c:pt>
                <c:pt idx="5604">
                  <c:v>21.994</c:v>
                </c:pt>
                <c:pt idx="5605">
                  <c:v>21.997999999999994</c:v>
                </c:pt>
                <c:pt idx="5606">
                  <c:v>22.001000000000001</c:v>
                </c:pt>
                <c:pt idx="5607">
                  <c:v>22.004999999999999</c:v>
                </c:pt>
                <c:pt idx="5608">
                  <c:v>22.009</c:v>
                </c:pt>
                <c:pt idx="5609">
                  <c:v>22.013000000000005</c:v>
                </c:pt>
                <c:pt idx="5610">
                  <c:v>22.016999999999999</c:v>
                </c:pt>
                <c:pt idx="5611">
                  <c:v>22.021000000000001</c:v>
                </c:pt>
                <c:pt idx="5612">
                  <c:v>22.024999999999999</c:v>
                </c:pt>
                <c:pt idx="5613">
                  <c:v>22.029</c:v>
                </c:pt>
                <c:pt idx="5614">
                  <c:v>22.033000000000001</c:v>
                </c:pt>
                <c:pt idx="5615">
                  <c:v>22.036999999999999</c:v>
                </c:pt>
                <c:pt idx="5616">
                  <c:v>22.041</c:v>
                </c:pt>
                <c:pt idx="5617">
                  <c:v>22.044</c:v>
                </c:pt>
                <c:pt idx="5618">
                  <c:v>22.047999999999991</c:v>
                </c:pt>
                <c:pt idx="5619">
                  <c:v>22.052</c:v>
                </c:pt>
                <c:pt idx="5620">
                  <c:v>22.056000000000001</c:v>
                </c:pt>
                <c:pt idx="5621">
                  <c:v>22.06</c:v>
                </c:pt>
                <c:pt idx="5622">
                  <c:v>22.064</c:v>
                </c:pt>
                <c:pt idx="5623">
                  <c:v>22.067999999999994</c:v>
                </c:pt>
                <c:pt idx="5624">
                  <c:v>22.071999999999999</c:v>
                </c:pt>
                <c:pt idx="5625">
                  <c:v>22.076000000000001</c:v>
                </c:pt>
                <c:pt idx="5626">
                  <c:v>22.08</c:v>
                </c:pt>
                <c:pt idx="5627">
                  <c:v>22.084</c:v>
                </c:pt>
                <c:pt idx="5628">
                  <c:v>22.087</c:v>
                </c:pt>
                <c:pt idx="5629">
                  <c:v>22.091000000000001</c:v>
                </c:pt>
                <c:pt idx="5630">
                  <c:v>22.094999999999999</c:v>
                </c:pt>
                <c:pt idx="5631">
                  <c:v>22.099</c:v>
                </c:pt>
                <c:pt idx="5632">
                  <c:v>22.103000000000005</c:v>
                </c:pt>
                <c:pt idx="5633">
                  <c:v>22.106999999999999</c:v>
                </c:pt>
                <c:pt idx="5634">
                  <c:v>22.111000000000008</c:v>
                </c:pt>
                <c:pt idx="5635">
                  <c:v>22.114999999999998</c:v>
                </c:pt>
                <c:pt idx="5636">
                  <c:v>22.119000000000007</c:v>
                </c:pt>
                <c:pt idx="5637">
                  <c:v>22.123000000000001</c:v>
                </c:pt>
                <c:pt idx="5638">
                  <c:v>22.126999999999999</c:v>
                </c:pt>
                <c:pt idx="5639">
                  <c:v>22.130000000000006</c:v>
                </c:pt>
                <c:pt idx="5640">
                  <c:v>22.134000000000007</c:v>
                </c:pt>
                <c:pt idx="5641">
                  <c:v>22.138000000000005</c:v>
                </c:pt>
                <c:pt idx="5642">
                  <c:v>22.141999999999999</c:v>
                </c:pt>
                <c:pt idx="5643">
                  <c:v>22.146000000000001</c:v>
                </c:pt>
                <c:pt idx="5644">
                  <c:v>22.150000000000006</c:v>
                </c:pt>
                <c:pt idx="5645">
                  <c:v>22.154000000000007</c:v>
                </c:pt>
                <c:pt idx="5646">
                  <c:v>22.158000000000001</c:v>
                </c:pt>
                <c:pt idx="5647">
                  <c:v>22.161999999999999</c:v>
                </c:pt>
                <c:pt idx="5648">
                  <c:v>22.166</c:v>
                </c:pt>
                <c:pt idx="5649">
                  <c:v>22.17</c:v>
                </c:pt>
                <c:pt idx="5650">
                  <c:v>22.172999999999991</c:v>
                </c:pt>
                <c:pt idx="5651">
                  <c:v>22.177000000000007</c:v>
                </c:pt>
                <c:pt idx="5652">
                  <c:v>22.181000000000001</c:v>
                </c:pt>
                <c:pt idx="5653">
                  <c:v>22.184999999999999</c:v>
                </c:pt>
                <c:pt idx="5654">
                  <c:v>22.189</c:v>
                </c:pt>
                <c:pt idx="5655">
                  <c:v>22.193000000000001</c:v>
                </c:pt>
                <c:pt idx="5656">
                  <c:v>22.196999999999999</c:v>
                </c:pt>
                <c:pt idx="5657">
                  <c:v>22.201000000000001</c:v>
                </c:pt>
                <c:pt idx="5658">
                  <c:v>22.204999999999991</c:v>
                </c:pt>
                <c:pt idx="5659">
                  <c:v>22.209</c:v>
                </c:pt>
                <c:pt idx="5660">
                  <c:v>22.213000000000001</c:v>
                </c:pt>
                <c:pt idx="5661">
                  <c:v>22.216000000000001</c:v>
                </c:pt>
                <c:pt idx="5662">
                  <c:v>22.22</c:v>
                </c:pt>
                <c:pt idx="5663">
                  <c:v>22.224</c:v>
                </c:pt>
                <c:pt idx="5664">
                  <c:v>22.228000000000002</c:v>
                </c:pt>
                <c:pt idx="5665">
                  <c:v>22.231999999999999</c:v>
                </c:pt>
                <c:pt idx="5666">
                  <c:v>22.236000000000001</c:v>
                </c:pt>
                <c:pt idx="5667">
                  <c:v>22.24</c:v>
                </c:pt>
                <c:pt idx="5668">
                  <c:v>22.244</c:v>
                </c:pt>
                <c:pt idx="5669">
                  <c:v>22.247999999999994</c:v>
                </c:pt>
                <c:pt idx="5670">
                  <c:v>22.251999999999999</c:v>
                </c:pt>
                <c:pt idx="5671">
                  <c:v>22.256</c:v>
                </c:pt>
                <c:pt idx="5672">
                  <c:v>22.259</c:v>
                </c:pt>
                <c:pt idx="5673">
                  <c:v>22.263000000000002</c:v>
                </c:pt>
                <c:pt idx="5674">
                  <c:v>22.266999999999992</c:v>
                </c:pt>
                <c:pt idx="5675">
                  <c:v>22.271000000000001</c:v>
                </c:pt>
                <c:pt idx="5676">
                  <c:v>22.274999999999999</c:v>
                </c:pt>
                <c:pt idx="5677">
                  <c:v>22.279</c:v>
                </c:pt>
                <c:pt idx="5678">
                  <c:v>22.282999999999991</c:v>
                </c:pt>
                <c:pt idx="5679">
                  <c:v>22.286999999999988</c:v>
                </c:pt>
                <c:pt idx="5680">
                  <c:v>22.291</c:v>
                </c:pt>
                <c:pt idx="5681">
                  <c:v>22.295000000000002</c:v>
                </c:pt>
                <c:pt idx="5682">
                  <c:v>22.297999999999991</c:v>
                </c:pt>
                <c:pt idx="5683">
                  <c:v>22.302</c:v>
                </c:pt>
                <c:pt idx="5684">
                  <c:v>22.306000000000001</c:v>
                </c:pt>
                <c:pt idx="5685">
                  <c:v>22.310000000000006</c:v>
                </c:pt>
                <c:pt idx="5686">
                  <c:v>22.314000000000007</c:v>
                </c:pt>
                <c:pt idx="5687">
                  <c:v>22.318000000000001</c:v>
                </c:pt>
                <c:pt idx="5688">
                  <c:v>22.321999999999999</c:v>
                </c:pt>
                <c:pt idx="5689">
                  <c:v>22.326000000000001</c:v>
                </c:pt>
                <c:pt idx="5690">
                  <c:v>22.330000000000005</c:v>
                </c:pt>
                <c:pt idx="5691">
                  <c:v>22.334000000000007</c:v>
                </c:pt>
                <c:pt idx="5692">
                  <c:v>22.338000000000001</c:v>
                </c:pt>
                <c:pt idx="5693">
                  <c:v>22.341000000000001</c:v>
                </c:pt>
                <c:pt idx="5694">
                  <c:v>22.344999999999999</c:v>
                </c:pt>
                <c:pt idx="5695">
                  <c:v>22.349</c:v>
                </c:pt>
                <c:pt idx="5696">
                  <c:v>22.353000000000005</c:v>
                </c:pt>
                <c:pt idx="5697">
                  <c:v>22.356999999999999</c:v>
                </c:pt>
                <c:pt idx="5698">
                  <c:v>22.361000000000001</c:v>
                </c:pt>
                <c:pt idx="5699">
                  <c:v>22.364999999999991</c:v>
                </c:pt>
                <c:pt idx="5700">
                  <c:v>22.369</c:v>
                </c:pt>
                <c:pt idx="5701">
                  <c:v>22.373000000000001</c:v>
                </c:pt>
                <c:pt idx="5702">
                  <c:v>22.376999999999999</c:v>
                </c:pt>
                <c:pt idx="5703">
                  <c:v>22.381</c:v>
                </c:pt>
                <c:pt idx="5704">
                  <c:v>22.384</c:v>
                </c:pt>
                <c:pt idx="5705">
                  <c:v>22.388000000000002</c:v>
                </c:pt>
                <c:pt idx="5706">
                  <c:v>22.391999999999999</c:v>
                </c:pt>
                <c:pt idx="5707">
                  <c:v>22.396000000000001</c:v>
                </c:pt>
                <c:pt idx="5708">
                  <c:v>22.4</c:v>
                </c:pt>
                <c:pt idx="5709">
                  <c:v>22.404</c:v>
                </c:pt>
                <c:pt idx="5710">
                  <c:v>22.407999999999994</c:v>
                </c:pt>
                <c:pt idx="5711">
                  <c:v>22.411999999999999</c:v>
                </c:pt>
                <c:pt idx="5712">
                  <c:v>22.416</c:v>
                </c:pt>
                <c:pt idx="5713">
                  <c:v>22.419999999999995</c:v>
                </c:pt>
                <c:pt idx="5714">
                  <c:v>22.423999999999992</c:v>
                </c:pt>
                <c:pt idx="5715">
                  <c:v>22.427</c:v>
                </c:pt>
                <c:pt idx="5716">
                  <c:v>22.431000000000001</c:v>
                </c:pt>
                <c:pt idx="5717">
                  <c:v>22.434999999999999</c:v>
                </c:pt>
                <c:pt idx="5718">
                  <c:v>22.439</c:v>
                </c:pt>
                <c:pt idx="5719">
                  <c:v>22.442999999999991</c:v>
                </c:pt>
                <c:pt idx="5720">
                  <c:v>22.446999999999992</c:v>
                </c:pt>
                <c:pt idx="5721">
                  <c:v>22.451000000000001</c:v>
                </c:pt>
                <c:pt idx="5722">
                  <c:v>22.454999999999991</c:v>
                </c:pt>
                <c:pt idx="5723">
                  <c:v>22.459</c:v>
                </c:pt>
                <c:pt idx="5724">
                  <c:v>22.46299999999999</c:v>
                </c:pt>
                <c:pt idx="5725">
                  <c:v>22.466999999999988</c:v>
                </c:pt>
                <c:pt idx="5726">
                  <c:v>22.47</c:v>
                </c:pt>
                <c:pt idx="5727">
                  <c:v>22.474</c:v>
                </c:pt>
                <c:pt idx="5728">
                  <c:v>22.478000000000002</c:v>
                </c:pt>
                <c:pt idx="5729">
                  <c:v>22.481999999999992</c:v>
                </c:pt>
                <c:pt idx="5730">
                  <c:v>22.48599999999999</c:v>
                </c:pt>
                <c:pt idx="5731">
                  <c:v>22.49</c:v>
                </c:pt>
                <c:pt idx="5732">
                  <c:v>22.494</c:v>
                </c:pt>
                <c:pt idx="5733">
                  <c:v>22.497999999999994</c:v>
                </c:pt>
                <c:pt idx="5734">
                  <c:v>22.501999999999999</c:v>
                </c:pt>
                <c:pt idx="5735">
                  <c:v>22.506</c:v>
                </c:pt>
                <c:pt idx="5736">
                  <c:v>22.51</c:v>
                </c:pt>
                <c:pt idx="5737">
                  <c:v>22.513000000000005</c:v>
                </c:pt>
                <c:pt idx="5738">
                  <c:v>22.516999999999999</c:v>
                </c:pt>
                <c:pt idx="5739">
                  <c:v>22.521000000000001</c:v>
                </c:pt>
                <c:pt idx="5740">
                  <c:v>22.524999999999999</c:v>
                </c:pt>
                <c:pt idx="5741">
                  <c:v>22.529</c:v>
                </c:pt>
                <c:pt idx="5742">
                  <c:v>22.533000000000001</c:v>
                </c:pt>
                <c:pt idx="5743">
                  <c:v>22.536999999999999</c:v>
                </c:pt>
                <c:pt idx="5744">
                  <c:v>22.541</c:v>
                </c:pt>
                <c:pt idx="5745">
                  <c:v>22.545000000000002</c:v>
                </c:pt>
                <c:pt idx="5746">
                  <c:v>22.548999999999992</c:v>
                </c:pt>
                <c:pt idx="5747">
                  <c:v>22.553000000000001</c:v>
                </c:pt>
                <c:pt idx="5748">
                  <c:v>22.556000000000001</c:v>
                </c:pt>
                <c:pt idx="5749">
                  <c:v>22.56</c:v>
                </c:pt>
                <c:pt idx="5750">
                  <c:v>22.564</c:v>
                </c:pt>
                <c:pt idx="5751">
                  <c:v>22.567999999999994</c:v>
                </c:pt>
                <c:pt idx="5752">
                  <c:v>22.571999999999999</c:v>
                </c:pt>
                <c:pt idx="5753">
                  <c:v>22.576000000000001</c:v>
                </c:pt>
                <c:pt idx="5754">
                  <c:v>22.58</c:v>
                </c:pt>
                <c:pt idx="5755">
                  <c:v>22.584</c:v>
                </c:pt>
                <c:pt idx="5756">
                  <c:v>22.587999999999994</c:v>
                </c:pt>
                <c:pt idx="5757">
                  <c:v>22.591999999999999</c:v>
                </c:pt>
                <c:pt idx="5758">
                  <c:v>22.596</c:v>
                </c:pt>
                <c:pt idx="5759">
                  <c:v>22.599</c:v>
                </c:pt>
                <c:pt idx="5760">
                  <c:v>22.603000000000005</c:v>
                </c:pt>
                <c:pt idx="5761">
                  <c:v>22.606999999999999</c:v>
                </c:pt>
                <c:pt idx="5762">
                  <c:v>22.611000000000008</c:v>
                </c:pt>
                <c:pt idx="5763">
                  <c:v>22.614999999999998</c:v>
                </c:pt>
                <c:pt idx="5764">
                  <c:v>22.619000000000007</c:v>
                </c:pt>
                <c:pt idx="5765">
                  <c:v>22.623000000000001</c:v>
                </c:pt>
                <c:pt idx="5766">
                  <c:v>22.626999999999999</c:v>
                </c:pt>
                <c:pt idx="5767">
                  <c:v>22.631000000000007</c:v>
                </c:pt>
                <c:pt idx="5768">
                  <c:v>22.635000000000005</c:v>
                </c:pt>
                <c:pt idx="5769">
                  <c:v>22.638999999999999</c:v>
                </c:pt>
                <c:pt idx="5770">
                  <c:v>22.641999999999999</c:v>
                </c:pt>
                <c:pt idx="5771">
                  <c:v>22.646000000000001</c:v>
                </c:pt>
                <c:pt idx="5772">
                  <c:v>22.650000000000006</c:v>
                </c:pt>
                <c:pt idx="5773">
                  <c:v>22.654000000000007</c:v>
                </c:pt>
                <c:pt idx="5774">
                  <c:v>22.658000000000001</c:v>
                </c:pt>
                <c:pt idx="5775">
                  <c:v>22.661999999999999</c:v>
                </c:pt>
                <c:pt idx="5776">
                  <c:v>22.666</c:v>
                </c:pt>
                <c:pt idx="5777">
                  <c:v>22.67</c:v>
                </c:pt>
                <c:pt idx="5778">
                  <c:v>22.673999999999999</c:v>
                </c:pt>
                <c:pt idx="5779">
                  <c:v>22.678000000000001</c:v>
                </c:pt>
                <c:pt idx="5780">
                  <c:v>22.681999999999999</c:v>
                </c:pt>
                <c:pt idx="5781">
                  <c:v>22.684999999999999</c:v>
                </c:pt>
                <c:pt idx="5782">
                  <c:v>22.689</c:v>
                </c:pt>
                <c:pt idx="5783">
                  <c:v>22.693000000000001</c:v>
                </c:pt>
                <c:pt idx="5784">
                  <c:v>22.696999999999999</c:v>
                </c:pt>
                <c:pt idx="5785">
                  <c:v>22.701000000000001</c:v>
                </c:pt>
                <c:pt idx="5786">
                  <c:v>22.704999999999991</c:v>
                </c:pt>
                <c:pt idx="5787">
                  <c:v>22.709</c:v>
                </c:pt>
                <c:pt idx="5788">
                  <c:v>22.713000000000001</c:v>
                </c:pt>
                <c:pt idx="5789">
                  <c:v>22.716999999999999</c:v>
                </c:pt>
                <c:pt idx="5790">
                  <c:v>22.721</c:v>
                </c:pt>
                <c:pt idx="5791">
                  <c:v>22.724999999999994</c:v>
                </c:pt>
                <c:pt idx="5792">
                  <c:v>22.728000000000002</c:v>
                </c:pt>
                <c:pt idx="5793">
                  <c:v>22.731999999999999</c:v>
                </c:pt>
                <c:pt idx="5794">
                  <c:v>22.736000000000001</c:v>
                </c:pt>
                <c:pt idx="5795">
                  <c:v>22.74</c:v>
                </c:pt>
                <c:pt idx="5796">
                  <c:v>22.744</c:v>
                </c:pt>
                <c:pt idx="5797">
                  <c:v>22.747999999999994</c:v>
                </c:pt>
                <c:pt idx="5798">
                  <c:v>22.751999999999999</c:v>
                </c:pt>
                <c:pt idx="5799">
                  <c:v>22.756</c:v>
                </c:pt>
                <c:pt idx="5800">
                  <c:v>22.759999999999994</c:v>
                </c:pt>
                <c:pt idx="5801">
                  <c:v>22.763999999999992</c:v>
                </c:pt>
                <c:pt idx="5802">
                  <c:v>22.766999999999992</c:v>
                </c:pt>
                <c:pt idx="5803">
                  <c:v>22.771000000000001</c:v>
                </c:pt>
                <c:pt idx="5804">
                  <c:v>22.774999999999999</c:v>
                </c:pt>
                <c:pt idx="5805">
                  <c:v>22.779</c:v>
                </c:pt>
                <c:pt idx="5806">
                  <c:v>22.782999999999991</c:v>
                </c:pt>
                <c:pt idx="5807">
                  <c:v>22.786999999999988</c:v>
                </c:pt>
                <c:pt idx="5808">
                  <c:v>22.791</c:v>
                </c:pt>
                <c:pt idx="5809">
                  <c:v>22.795000000000002</c:v>
                </c:pt>
                <c:pt idx="5810">
                  <c:v>22.798999999999992</c:v>
                </c:pt>
                <c:pt idx="5811">
                  <c:v>22.803000000000001</c:v>
                </c:pt>
                <c:pt idx="5812">
                  <c:v>22.806999999999999</c:v>
                </c:pt>
                <c:pt idx="5813">
                  <c:v>22.810000000000006</c:v>
                </c:pt>
                <c:pt idx="5814">
                  <c:v>22.814000000000007</c:v>
                </c:pt>
                <c:pt idx="5815">
                  <c:v>22.818000000000001</c:v>
                </c:pt>
                <c:pt idx="5816">
                  <c:v>22.821999999999999</c:v>
                </c:pt>
                <c:pt idx="5817">
                  <c:v>22.826000000000001</c:v>
                </c:pt>
                <c:pt idx="5818">
                  <c:v>22.830000000000005</c:v>
                </c:pt>
                <c:pt idx="5819">
                  <c:v>22.834000000000007</c:v>
                </c:pt>
                <c:pt idx="5820">
                  <c:v>22.838000000000001</c:v>
                </c:pt>
                <c:pt idx="5821">
                  <c:v>22.841999999999999</c:v>
                </c:pt>
                <c:pt idx="5822">
                  <c:v>22.846</c:v>
                </c:pt>
                <c:pt idx="5823">
                  <c:v>22.85</c:v>
                </c:pt>
                <c:pt idx="5824">
                  <c:v>22.853000000000005</c:v>
                </c:pt>
                <c:pt idx="5825">
                  <c:v>22.856999999999999</c:v>
                </c:pt>
                <c:pt idx="5826">
                  <c:v>22.861000000000001</c:v>
                </c:pt>
                <c:pt idx="5827">
                  <c:v>22.864999999999991</c:v>
                </c:pt>
                <c:pt idx="5828">
                  <c:v>22.869</c:v>
                </c:pt>
                <c:pt idx="5829">
                  <c:v>22.873000000000001</c:v>
                </c:pt>
                <c:pt idx="5830">
                  <c:v>22.876999999999999</c:v>
                </c:pt>
                <c:pt idx="5831">
                  <c:v>22.881</c:v>
                </c:pt>
                <c:pt idx="5832">
                  <c:v>22.885000000000002</c:v>
                </c:pt>
                <c:pt idx="5833">
                  <c:v>22.888999999999992</c:v>
                </c:pt>
                <c:pt idx="5834">
                  <c:v>22.893000000000001</c:v>
                </c:pt>
                <c:pt idx="5835">
                  <c:v>22.896000000000001</c:v>
                </c:pt>
                <c:pt idx="5836">
                  <c:v>22.9</c:v>
                </c:pt>
                <c:pt idx="5837">
                  <c:v>22.904</c:v>
                </c:pt>
                <c:pt idx="5838">
                  <c:v>22.907999999999994</c:v>
                </c:pt>
                <c:pt idx="5839">
                  <c:v>22.911999999999999</c:v>
                </c:pt>
                <c:pt idx="5840">
                  <c:v>22.916</c:v>
                </c:pt>
                <c:pt idx="5841">
                  <c:v>22.919999999999995</c:v>
                </c:pt>
                <c:pt idx="5842">
                  <c:v>22.923999999999992</c:v>
                </c:pt>
                <c:pt idx="5843">
                  <c:v>22.927999999999994</c:v>
                </c:pt>
                <c:pt idx="5844">
                  <c:v>22.931999999999999</c:v>
                </c:pt>
                <c:pt idx="5845">
                  <c:v>22.936</c:v>
                </c:pt>
                <c:pt idx="5846">
                  <c:v>22.939</c:v>
                </c:pt>
                <c:pt idx="5847">
                  <c:v>22.942999999999991</c:v>
                </c:pt>
                <c:pt idx="5848">
                  <c:v>22.946999999999992</c:v>
                </c:pt>
                <c:pt idx="5849">
                  <c:v>22.951000000000001</c:v>
                </c:pt>
                <c:pt idx="5850">
                  <c:v>22.954999999999991</c:v>
                </c:pt>
                <c:pt idx="5851">
                  <c:v>22.959</c:v>
                </c:pt>
                <c:pt idx="5852">
                  <c:v>22.96299999999999</c:v>
                </c:pt>
                <c:pt idx="5853">
                  <c:v>22.966999999999988</c:v>
                </c:pt>
                <c:pt idx="5854">
                  <c:v>22.971</c:v>
                </c:pt>
                <c:pt idx="5855">
                  <c:v>22.974999999999994</c:v>
                </c:pt>
                <c:pt idx="5856">
                  <c:v>22.978999999999992</c:v>
                </c:pt>
                <c:pt idx="5857">
                  <c:v>22.981999999999992</c:v>
                </c:pt>
                <c:pt idx="5858">
                  <c:v>22.98599999999999</c:v>
                </c:pt>
                <c:pt idx="5859">
                  <c:v>22.99</c:v>
                </c:pt>
                <c:pt idx="5860">
                  <c:v>22.994</c:v>
                </c:pt>
                <c:pt idx="5861">
                  <c:v>22.997999999999994</c:v>
                </c:pt>
                <c:pt idx="5862">
                  <c:v>23.001999999999999</c:v>
                </c:pt>
                <c:pt idx="5863">
                  <c:v>23.006</c:v>
                </c:pt>
                <c:pt idx="5864">
                  <c:v>23.01</c:v>
                </c:pt>
                <c:pt idx="5865">
                  <c:v>23.013999999999999</c:v>
                </c:pt>
                <c:pt idx="5866">
                  <c:v>23.018000000000001</c:v>
                </c:pt>
                <c:pt idx="5867">
                  <c:v>23.021999999999991</c:v>
                </c:pt>
                <c:pt idx="5868">
                  <c:v>23.024999999999999</c:v>
                </c:pt>
                <c:pt idx="5869">
                  <c:v>23.029</c:v>
                </c:pt>
                <c:pt idx="5870">
                  <c:v>23.033000000000001</c:v>
                </c:pt>
                <c:pt idx="5871">
                  <c:v>23.036999999999999</c:v>
                </c:pt>
                <c:pt idx="5872">
                  <c:v>23.041</c:v>
                </c:pt>
                <c:pt idx="5873">
                  <c:v>23.045000000000002</c:v>
                </c:pt>
                <c:pt idx="5874">
                  <c:v>23.048999999999992</c:v>
                </c:pt>
                <c:pt idx="5875">
                  <c:v>23.053000000000001</c:v>
                </c:pt>
                <c:pt idx="5876">
                  <c:v>23.056999999999999</c:v>
                </c:pt>
                <c:pt idx="5877">
                  <c:v>23.061</c:v>
                </c:pt>
                <c:pt idx="5878">
                  <c:v>23.064999999999994</c:v>
                </c:pt>
                <c:pt idx="5879">
                  <c:v>23.067999999999994</c:v>
                </c:pt>
                <c:pt idx="5880">
                  <c:v>23.071999999999999</c:v>
                </c:pt>
                <c:pt idx="5881">
                  <c:v>23.076000000000001</c:v>
                </c:pt>
                <c:pt idx="5882">
                  <c:v>23.08</c:v>
                </c:pt>
                <c:pt idx="5883">
                  <c:v>23.084</c:v>
                </c:pt>
                <c:pt idx="5884">
                  <c:v>23.087999999999994</c:v>
                </c:pt>
                <c:pt idx="5885">
                  <c:v>23.091999999999999</c:v>
                </c:pt>
                <c:pt idx="5886">
                  <c:v>23.096</c:v>
                </c:pt>
                <c:pt idx="5887">
                  <c:v>23.1</c:v>
                </c:pt>
                <c:pt idx="5888">
                  <c:v>23.103999999999999</c:v>
                </c:pt>
                <c:pt idx="5889">
                  <c:v>23.108000000000001</c:v>
                </c:pt>
                <c:pt idx="5890">
                  <c:v>23.111000000000008</c:v>
                </c:pt>
                <c:pt idx="5891">
                  <c:v>23.114999999999998</c:v>
                </c:pt>
                <c:pt idx="5892">
                  <c:v>23.119000000000007</c:v>
                </c:pt>
                <c:pt idx="5893">
                  <c:v>23.123000000000001</c:v>
                </c:pt>
                <c:pt idx="5894">
                  <c:v>23.126999999999999</c:v>
                </c:pt>
                <c:pt idx="5895">
                  <c:v>23.131000000000007</c:v>
                </c:pt>
                <c:pt idx="5896">
                  <c:v>23.135000000000005</c:v>
                </c:pt>
                <c:pt idx="5897">
                  <c:v>23.138999999999999</c:v>
                </c:pt>
                <c:pt idx="5898">
                  <c:v>23.143000000000001</c:v>
                </c:pt>
                <c:pt idx="5899">
                  <c:v>23.146999999999991</c:v>
                </c:pt>
                <c:pt idx="5900">
                  <c:v>23.151000000000007</c:v>
                </c:pt>
                <c:pt idx="5901">
                  <c:v>23.154000000000007</c:v>
                </c:pt>
                <c:pt idx="5902">
                  <c:v>23.158000000000001</c:v>
                </c:pt>
                <c:pt idx="5903">
                  <c:v>23.161999999999999</c:v>
                </c:pt>
                <c:pt idx="5904">
                  <c:v>23.166</c:v>
                </c:pt>
                <c:pt idx="5905">
                  <c:v>23.17</c:v>
                </c:pt>
                <c:pt idx="5906">
                  <c:v>23.173999999999999</c:v>
                </c:pt>
                <c:pt idx="5907">
                  <c:v>23.178000000000001</c:v>
                </c:pt>
                <c:pt idx="5908">
                  <c:v>23.181999999999999</c:v>
                </c:pt>
                <c:pt idx="5909">
                  <c:v>23.186</c:v>
                </c:pt>
                <c:pt idx="5910">
                  <c:v>23.19</c:v>
                </c:pt>
                <c:pt idx="5911">
                  <c:v>23.193999999999999</c:v>
                </c:pt>
                <c:pt idx="5912">
                  <c:v>23.196999999999999</c:v>
                </c:pt>
                <c:pt idx="5913">
                  <c:v>23.201000000000001</c:v>
                </c:pt>
                <c:pt idx="5914">
                  <c:v>23.204999999999991</c:v>
                </c:pt>
                <c:pt idx="5915">
                  <c:v>23.209</c:v>
                </c:pt>
                <c:pt idx="5916">
                  <c:v>23.213000000000001</c:v>
                </c:pt>
                <c:pt idx="5917">
                  <c:v>23.216999999999999</c:v>
                </c:pt>
                <c:pt idx="5918">
                  <c:v>23.221</c:v>
                </c:pt>
                <c:pt idx="5919">
                  <c:v>23.224999999999994</c:v>
                </c:pt>
                <c:pt idx="5920">
                  <c:v>23.228999999999992</c:v>
                </c:pt>
                <c:pt idx="5921">
                  <c:v>23.233000000000001</c:v>
                </c:pt>
                <c:pt idx="5922">
                  <c:v>23.236000000000001</c:v>
                </c:pt>
                <c:pt idx="5923">
                  <c:v>23.24</c:v>
                </c:pt>
                <c:pt idx="5924">
                  <c:v>23.244</c:v>
                </c:pt>
                <c:pt idx="5925">
                  <c:v>23.247999999999994</c:v>
                </c:pt>
                <c:pt idx="5926">
                  <c:v>23.251999999999999</c:v>
                </c:pt>
                <c:pt idx="5927">
                  <c:v>23.256</c:v>
                </c:pt>
                <c:pt idx="5928">
                  <c:v>23.259999999999994</c:v>
                </c:pt>
                <c:pt idx="5929">
                  <c:v>23.263999999999992</c:v>
                </c:pt>
                <c:pt idx="5930">
                  <c:v>23.267999999999994</c:v>
                </c:pt>
                <c:pt idx="5931">
                  <c:v>23.271999999999991</c:v>
                </c:pt>
                <c:pt idx="5932">
                  <c:v>23.276</c:v>
                </c:pt>
                <c:pt idx="5933">
                  <c:v>23.279</c:v>
                </c:pt>
                <c:pt idx="5934">
                  <c:v>23.282999999999991</c:v>
                </c:pt>
                <c:pt idx="5935">
                  <c:v>23.286999999999988</c:v>
                </c:pt>
                <c:pt idx="5936">
                  <c:v>23.291</c:v>
                </c:pt>
                <c:pt idx="5937">
                  <c:v>23.295000000000002</c:v>
                </c:pt>
                <c:pt idx="5938">
                  <c:v>23.298999999999992</c:v>
                </c:pt>
                <c:pt idx="5939">
                  <c:v>23.303000000000001</c:v>
                </c:pt>
                <c:pt idx="5940">
                  <c:v>23.306999999999999</c:v>
                </c:pt>
                <c:pt idx="5941">
                  <c:v>23.311000000000007</c:v>
                </c:pt>
                <c:pt idx="5942">
                  <c:v>23.315000000000001</c:v>
                </c:pt>
                <c:pt idx="5943">
                  <c:v>23.318999999999999</c:v>
                </c:pt>
                <c:pt idx="5944">
                  <c:v>23.321999999999999</c:v>
                </c:pt>
                <c:pt idx="5945">
                  <c:v>23.326000000000001</c:v>
                </c:pt>
                <c:pt idx="5946">
                  <c:v>23.330000000000005</c:v>
                </c:pt>
                <c:pt idx="5947">
                  <c:v>23.334000000000007</c:v>
                </c:pt>
                <c:pt idx="5948">
                  <c:v>23.338000000000001</c:v>
                </c:pt>
                <c:pt idx="5949">
                  <c:v>23.341999999999999</c:v>
                </c:pt>
                <c:pt idx="5950">
                  <c:v>23.346</c:v>
                </c:pt>
                <c:pt idx="5951">
                  <c:v>23.35</c:v>
                </c:pt>
                <c:pt idx="5952">
                  <c:v>23.353999999999999</c:v>
                </c:pt>
                <c:pt idx="5953">
                  <c:v>23.358000000000001</c:v>
                </c:pt>
                <c:pt idx="5954">
                  <c:v>23.361999999999991</c:v>
                </c:pt>
                <c:pt idx="5955">
                  <c:v>23.364999999999991</c:v>
                </c:pt>
                <c:pt idx="5956">
                  <c:v>23.369</c:v>
                </c:pt>
                <c:pt idx="5957">
                  <c:v>23.373000000000001</c:v>
                </c:pt>
                <c:pt idx="5958">
                  <c:v>23.376999999999999</c:v>
                </c:pt>
                <c:pt idx="5959">
                  <c:v>23.381</c:v>
                </c:pt>
                <c:pt idx="5960">
                  <c:v>23.385000000000002</c:v>
                </c:pt>
                <c:pt idx="5961">
                  <c:v>23.388999999999992</c:v>
                </c:pt>
                <c:pt idx="5962">
                  <c:v>23.393000000000001</c:v>
                </c:pt>
                <c:pt idx="5963">
                  <c:v>23.396999999999991</c:v>
                </c:pt>
                <c:pt idx="5964">
                  <c:v>23.401</c:v>
                </c:pt>
                <c:pt idx="5965">
                  <c:v>23.404999999999994</c:v>
                </c:pt>
                <c:pt idx="5966">
                  <c:v>23.407999999999994</c:v>
                </c:pt>
                <c:pt idx="5967">
                  <c:v>23.411999999999999</c:v>
                </c:pt>
                <c:pt idx="5968">
                  <c:v>23.416</c:v>
                </c:pt>
                <c:pt idx="5969">
                  <c:v>23.419999999999995</c:v>
                </c:pt>
                <c:pt idx="5970">
                  <c:v>23.423999999999992</c:v>
                </c:pt>
                <c:pt idx="5971">
                  <c:v>23.427999999999994</c:v>
                </c:pt>
                <c:pt idx="5972">
                  <c:v>23.431999999999999</c:v>
                </c:pt>
                <c:pt idx="5973">
                  <c:v>23.436</c:v>
                </c:pt>
                <c:pt idx="5974">
                  <c:v>23.439999999999994</c:v>
                </c:pt>
                <c:pt idx="5975">
                  <c:v>23.443999999999992</c:v>
                </c:pt>
                <c:pt idx="5976">
                  <c:v>23.447999999999993</c:v>
                </c:pt>
                <c:pt idx="5977">
                  <c:v>23.451000000000001</c:v>
                </c:pt>
                <c:pt idx="5978">
                  <c:v>23.454999999999991</c:v>
                </c:pt>
                <c:pt idx="5979">
                  <c:v>23.459</c:v>
                </c:pt>
                <c:pt idx="5980">
                  <c:v>23.46299999999999</c:v>
                </c:pt>
                <c:pt idx="5981">
                  <c:v>23.466999999999988</c:v>
                </c:pt>
                <c:pt idx="5982">
                  <c:v>23.471</c:v>
                </c:pt>
                <c:pt idx="5983">
                  <c:v>23.474999999999994</c:v>
                </c:pt>
                <c:pt idx="5984">
                  <c:v>23.478999999999992</c:v>
                </c:pt>
                <c:pt idx="5985">
                  <c:v>23.48299999999999</c:v>
                </c:pt>
                <c:pt idx="5986">
                  <c:v>23.486999999999984</c:v>
                </c:pt>
                <c:pt idx="5987">
                  <c:v>23.491</c:v>
                </c:pt>
                <c:pt idx="5988">
                  <c:v>23.494</c:v>
                </c:pt>
                <c:pt idx="5989">
                  <c:v>23.497999999999994</c:v>
                </c:pt>
                <c:pt idx="5990">
                  <c:v>23.501999999999999</c:v>
                </c:pt>
                <c:pt idx="5991">
                  <c:v>23.506</c:v>
                </c:pt>
                <c:pt idx="5992">
                  <c:v>23.51</c:v>
                </c:pt>
                <c:pt idx="5993">
                  <c:v>23.513999999999999</c:v>
                </c:pt>
                <c:pt idx="5994">
                  <c:v>23.518000000000001</c:v>
                </c:pt>
                <c:pt idx="5995">
                  <c:v>23.521999999999991</c:v>
                </c:pt>
                <c:pt idx="5996">
                  <c:v>23.526</c:v>
                </c:pt>
                <c:pt idx="5997">
                  <c:v>23.53</c:v>
                </c:pt>
                <c:pt idx="5998">
                  <c:v>23.533999999999999</c:v>
                </c:pt>
                <c:pt idx="5999">
                  <c:v>23.536999999999999</c:v>
                </c:pt>
                <c:pt idx="6000">
                  <c:v>23.541</c:v>
                </c:pt>
                <c:pt idx="6001">
                  <c:v>23.545000000000002</c:v>
                </c:pt>
                <c:pt idx="6002">
                  <c:v>23.548999999999992</c:v>
                </c:pt>
                <c:pt idx="6003">
                  <c:v>23.553000000000001</c:v>
                </c:pt>
                <c:pt idx="6004">
                  <c:v>23.556999999999999</c:v>
                </c:pt>
                <c:pt idx="6005">
                  <c:v>23.561</c:v>
                </c:pt>
                <c:pt idx="6006">
                  <c:v>23.564999999999994</c:v>
                </c:pt>
                <c:pt idx="6007">
                  <c:v>23.568999999999992</c:v>
                </c:pt>
                <c:pt idx="6008">
                  <c:v>23.573</c:v>
                </c:pt>
                <c:pt idx="6009">
                  <c:v>23.577000000000005</c:v>
                </c:pt>
                <c:pt idx="6010">
                  <c:v>23.58</c:v>
                </c:pt>
                <c:pt idx="6011">
                  <c:v>23.584</c:v>
                </c:pt>
                <c:pt idx="6012">
                  <c:v>23.587999999999994</c:v>
                </c:pt>
                <c:pt idx="6013">
                  <c:v>23.591999999999999</c:v>
                </c:pt>
                <c:pt idx="6014">
                  <c:v>23.596</c:v>
                </c:pt>
                <c:pt idx="6015">
                  <c:v>23.6</c:v>
                </c:pt>
                <c:pt idx="6016">
                  <c:v>23.603999999999999</c:v>
                </c:pt>
                <c:pt idx="6017">
                  <c:v>23.608000000000001</c:v>
                </c:pt>
                <c:pt idx="6018">
                  <c:v>23.611999999999998</c:v>
                </c:pt>
                <c:pt idx="6019">
                  <c:v>23.616000000000007</c:v>
                </c:pt>
                <c:pt idx="6020">
                  <c:v>23.62</c:v>
                </c:pt>
                <c:pt idx="6021">
                  <c:v>23.623000000000001</c:v>
                </c:pt>
                <c:pt idx="6022">
                  <c:v>23.626999999999999</c:v>
                </c:pt>
                <c:pt idx="6023">
                  <c:v>23.631000000000007</c:v>
                </c:pt>
                <c:pt idx="6024">
                  <c:v>23.635000000000005</c:v>
                </c:pt>
                <c:pt idx="6025">
                  <c:v>23.638999999999999</c:v>
                </c:pt>
                <c:pt idx="6026">
                  <c:v>23.643000000000001</c:v>
                </c:pt>
                <c:pt idx="6027">
                  <c:v>23.646999999999991</c:v>
                </c:pt>
                <c:pt idx="6028">
                  <c:v>23.651000000000007</c:v>
                </c:pt>
                <c:pt idx="6029">
                  <c:v>23.655000000000001</c:v>
                </c:pt>
                <c:pt idx="6030">
                  <c:v>23.658999999999999</c:v>
                </c:pt>
                <c:pt idx="6031">
                  <c:v>23.663</c:v>
                </c:pt>
                <c:pt idx="6032">
                  <c:v>23.666</c:v>
                </c:pt>
                <c:pt idx="6033">
                  <c:v>23.67</c:v>
                </c:pt>
                <c:pt idx="6034">
                  <c:v>23.673999999999999</c:v>
                </c:pt>
                <c:pt idx="6035">
                  <c:v>23.678000000000001</c:v>
                </c:pt>
                <c:pt idx="6036">
                  <c:v>23.681999999999999</c:v>
                </c:pt>
                <c:pt idx="6037">
                  <c:v>23.686</c:v>
                </c:pt>
                <c:pt idx="6038">
                  <c:v>23.69</c:v>
                </c:pt>
                <c:pt idx="6039">
                  <c:v>23.693999999999999</c:v>
                </c:pt>
                <c:pt idx="6040">
                  <c:v>23.698</c:v>
                </c:pt>
                <c:pt idx="6041">
                  <c:v>23.702000000000002</c:v>
                </c:pt>
                <c:pt idx="6042">
                  <c:v>23.706</c:v>
                </c:pt>
                <c:pt idx="6043">
                  <c:v>23.709</c:v>
                </c:pt>
                <c:pt idx="6044">
                  <c:v>23.713000000000001</c:v>
                </c:pt>
                <c:pt idx="6045">
                  <c:v>23.716999999999999</c:v>
                </c:pt>
                <c:pt idx="6046">
                  <c:v>23.721</c:v>
                </c:pt>
                <c:pt idx="6047">
                  <c:v>23.724999999999994</c:v>
                </c:pt>
                <c:pt idx="6048">
                  <c:v>23.728999999999992</c:v>
                </c:pt>
                <c:pt idx="6049">
                  <c:v>23.733000000000001</c:v>
                </c:pt>
                <c:pt idx="6050">
                  <c:v>23.736999999999991</c:v>
                </c:pt>
                <c:pt idx="6051">
                  <c:v>23.741</c:v>
                </c:pt>
                <c:pt idx="6052">
                  <c:v>23.744999999999994</c:v>
                </c:pt>
                <c:pt idx="6053">
                  <c:v>23.747999999999994</c:v>
                </c:pt>
                <c:pt idx="6054">
                  <c:v>23.751999999999999</c:v>
                </c:pt>
                <c:pt idx="6055">
                  <c:v>23.756</c:v>
                </c:pt>
                <c:pt idx="6056">
                  <c:v>23.759999999999994</c:v>
                </c:pt>
                <c:pt idx="6057">
                  <c:v>23.763999999999992</c:v>
                </c:pt>
                <c:pt idx="6058">
                  <c:v>23.767999999999994</c:v>
                </c:pt>
                <c:pt idx="6059">
                  <c:v>23.771999999999991</c:v>
                </c:pt>
                <c:pt idx="6060">
                  <c:v>23.776</c:v>
                </c:pt>
                <c:pt idx="6061">
                  <c:v>23.779999999999994</c:v>
                </c:pt>
                <c:pt idx="6062">
                  <c:v>23.783999999999988</c:v>
                </c:pt>
                <c:pt idx="6063">
                  <c:v>23.787999999999993</c:v>
                </c:pt>
                <c:pt idx="6064">
                  <c:v>23.791</c:v>
                </c:pt>
                <c:pt idx="6065">
                  <c:v>23.795000000000002</c:v>
                </c:pt>
                <c:pt idx="6066">
                  <c:v>23.798999999999992</c:v>
                </c:pt>
                <c:pt idx="6067">
                  <c:v>23.803000000000001</c:v>
                </c:pt>
                <c:pt idx="6068">
                  <c:v>23.806999999999999</c:v>
                </c:pt>
                <c:pt idx="6069">
                  <c:v>23.811000000000007</c:v>
                </c:pt>
                <c:pt idx="6070">
                  <c:v>23.815000000000001</c:v>
                </c:pt>
                <c:pt idx="6071">
                  <c:v>23.818999999999999</c:v>
                </c:pt>
                <c:pt idx="6072">
                  <c:v>23.823</c:v>
                </c:pt>
                <c:pt idx="6073">
                  <c:v>23.827000000000005</c:v>
                </c:pt>
                <c:pt idx="6074">
                  <c:v>23.831000000000007</c:v>
                </c:pt>
                <c:pt idx="6075">
                  <c:v>23.834000000000007</c:v>
                </c:pt>
                <c:pt idx="6076">
                  <c:v>23.838000000000001</c:v>
                </c:pt>
                <c:pt idx="6077">
                  <c:v>23.841999999999999</c:v>
                </c:pt>
                <c:pt idx="6078">
                  <c:v>23.846</c:v>
                </c:pt>
                <c:pt idx="6079">
                  <c:v>23.85</c:v>
                </c:pt>
                <c:pt idx="6080">
                  <c:v>23.853999999999999</c:v>
                </c:pt>
                <c:pt idx="6081">
                  <c:v>23.858000000000001</c:v>
                </c:pt>
                <c:pt idx="6082">
                  <c:v>23.861999999999991</c:v>
                </c:pt>
                <c:pt idx="6083">
                  <c:v>23.866</c:v>
                </c:pt>
                <c:pt idx="6084">
                  <c:v>23.87</c:v>
                </c:pt>
                <c:pt idx="6085">
                  <c:v>23.873999999999999</c:v>
                </c:pt>
                <c:pt idx="6086">
                  <c:v>23.876999999999999</c:v>
                </c:pt>
                <c:pt idx="6087">
                  <c:v>23.881</c:v>
                </c:pt>
                <c:pt idx="6088">
                  <c:v>23.885000000000002</c:v>
                </c:pt>
                <c:pt idx="6089">
                  <c:v>23.888999999999992</c:v>
                </c:pt>
                <c:pt idx="6090">
                  <c:v>23.893000000000001</c:v>
                </c:pt>
                <c:pt idx="6091">
                  <c:v>23.896999999999991</c:v>
                </c:pt>
                <c:pt idx="6092">
                  <c:v>23.901</c:v>
                </c:pt>
                <c:pt idx="6093">
                  <c:v>23.904999999999994</c:v>
                </c:pt>
                <c:pt idx="6094">
                  <c:v>23.908999999999988</c:v>
                </c:pt>
                <c:pt idx="6095">
                  <c:v>23.913</c:v>
                </c:pt>
                <c:pt idx="6096">
                  <c:v>23.917000000000005</c:v>
                </c:pt>
                <c:pt idx="6097">
                  <c:v>23.919999999999995</c:v>
                </c:pt>
                <c:pt idx="6098">
                  <c:v>23.923999999999992</c:v>
                </c:pt>
                <c:pt idx="6099">
                  <c:v>23.927999999999994</c:v>
                </c:pt>
                <c:pt idx="6100">
                  <c:v>23.931999999999999</c:v>
                </c:pt>
                <c:pt idx="6101">
                  <c:v>23.936</c:v>
                </c:pt>
                <c:pt idx="6102">
                  <c:v>23.939999999999994</c:v>
                </c:pt>
                <c:pt idx="6103">
                  <c:v>23.943999999999992</c:v>
                </c:pt>
                <c:pt idx="6104">
                  <c:v>23.947999999999993</c:v>
                </c:pt>
                <c:pt idx="6105">
                  <c:v>23.952000000000002</c:v>
                </c:pt>
                <c:pt idx="6106">
                  <c:v>23.956</c:v>
                </c:pt>
                <c:pt idx="6107">
                  <c:v>23.959999999999994</c:v>
                </c:pt>
                <c:pt idx="6108">
                  <c:v>23.96299999999999</c:v>
                </c:pt>
                <c:pt idx="6109">
                  <c:v>23.966999999999988</c:v>
                </c:pt>
                <c:pt idx="6110">
                  <c:v>23.971</c:v>
                </c:pt>
                <c:pt idx="6111">
                  <c:v>23.974999999999994</c:v>
                </c:pt>
                <c:pt idx="6112">
                  <c:v>23.978999999999992</c:v>
                </c:pt>
                <c:pt idx="6113">
                  <c:v>23.98299999999999</c:v>
                </c:pt>
                <c:pt idx="6114">
                  <c:v>23.986999999999984</c:v>
                </c:pt>
                <c:pt idx="6115">
                  <c:v>23.991</c:v>
                </c:pt>
                <c:pt idx="6116">
                  <c:v>23.994999999999994</c:v>
                </c:pt>
                <c:pt idx="6117">
                  <c:v>23.998999999999988</c:v>
                </c:pt>
                <c:pt idx="6118">
                  <c:v>24.003</c:v>
                </c:pt>
                <c:pt idx="6119">
                  <c:v>24.006</c:v>
                </c:pt>
                <c:pt idx="6120">
                  <c:v>24.01</c:v>
                </c:pt>
                <c:pt idx="6121">
                  <c:v>24.013999999999999</c:v>
                </c:pt>
                <c:pt idx="6122">
                  <c:v>24.018000000000001</c:v>
                </c:pt>
                <c:pt idx="6123">
                  <c:v>24.021999999999991</c:v>
                </c:pt>
                <c:pt idx="6124">
                  <c:v>24.026</c:v>
                </c:pt>
                <c:pt idx="6125">
                  <c:v>24.03</c:v>
                </c:pt>
                <c:pt idx="6126">
                  <c:v>24.033999999999999</c:v>
                </c:pt>
                <c:pt idx="6127">
                  <c:v>24.038</c:v>
                </c:pt>
                <c:pt idx="6128">
                  <c:v>24.042000000000002</c:v>
                </c:pt>
                <c:pt idx="6129">
                  <c:v>24.045999999999992</c:v>
                </c:pt>
                <c:pt idx="6130">
                  <c:v>24.048999999999992</c:v>
                </c:pt>
                <c:pt idx="6131">
                  <c:v>24.053000000000001</c:v>
                </c:pt>
                <c:pt idx="6132">
                  <c:v>24.056999999999999</c:v>
                </c:pt>
                <c:pt idx="6133">
                  <c:v>24.061</c:v>
                </c:pt>
                <c:pt idx="6134">
                  <c:v>24.064999999999994</c:v>
                </c:pt>
                <c:pt idx="6135">
                  <c:v>24.068999999999992</c:v>
                </c:pt>
                <c:pt idx="6136">
                  <c:v>24.073</c:v>
                </c:pt>
                <c:pt idx="6137">
                  <c:v>24.077000000000005</c:v>
                </c:pt>
                <c:pt idx="6138">
                  <c:v>24.081</c:v>
                </c:pt>
                <c:pt idx="6139">
                  <c:v>24.084999999999994</c:v>
                </c:pt>
                <c:pt idx="6140">
                  <c:v>24.088999999999988</c:v>
                </c:pt>
                <c:pt idx="6141">
                  <c:v>24.091999999999999</c:v>
                </c:pt>
                <c:pt idx="6142">
                  <c:v>24.096</c:v>
                </c:pt>
                <c:pt idx="6143">
                  <c:v>24.1</c:v>
                </c:pt>
                <c:pt idx="6144">
                  <c:v>24.103999999999999</c:v>
                </c:pt>
                <c:pt idx="6145">
                  <c:v>24.108000000000001</c:v>
                </c:pt>
                <c:pt idx="6146">
                  <c:v>24.111999999999998</c:v>
                </c:pt>
                <c:pt idx="6147">
                  <c:v>24.116000000000007</c:v>
                </c:pt>
                <c:pt idx="6148">
                  <c:v>24.12</c:v>
                </c:pt>
                <c:pt idx="6149">
                  <c:v>24.123999999999999</c:v>
                </c:pt>
                <c:pt idx="6150">
                  <c:v>24.128</c:v>
                </c:pt>
                <c:pt idx="6151">
                  <c:v>24.132000000000001</c:v>
                </c:pt>
                <c:pt idx="6152">
                  <c:v>24.135000000000005</c:v>
                </c:pt>
                <c:pt idx="6153">
                  <c:v>24.138999999999999</c:v>
                </c:pt>
                <c:pt idx="6154">
                  <c:v>24.143000000000001</c:v>
                </c:pt>
                <c:pt idx="6155">
                  <c:v>24.146999999999991</c:v>
                </c:pt>
                <c:pt idx="6156">
                  <c:v>24.151000000000007</c:v>
                </c:pt>
                <c:pt idx="6157">
                  <c:v>24.155000000000001</c:v>
                </c:pt>
                <c:pt idx="6158">
                  <c:v>24.158999999999999</c:v>
                </c:pt>
                <c:pt idx="6159">
                  <c:v>24.163</c:v>
                </c:pt>
                <c:pt idx="6160">
                  <c:v>24.167000000000005</c:v>
                </c:pt>
                <c:pt idx="6161">
                  <c:v>24.170999999999999</c:v>
                </c:pt>
                <c:pt idx="6162">
                  <c:v>24.175000000000001</c:v>
                </c:pt>
                <c:pt idx="6163">
                  <c:v>24.178000000000001</c:v>
                </c:pt>
                <c:pt idx="6164">
                  <c:v>24.181999999999999</c:v>
                </c:pt>
                <c:pt idx="6165">
                  <c:v>24.186</c:v>
                </c:pt>
                <c:pt idx="6166">
                  <c:v>24.19</c:v>
                </c:pt>
                <c:pt idx="6167">
                  <c:v>24.193999999999999</c:v>
                </c:pt>
                <c:pt idx="6168">
                  <c:v>24.198</c:v>
                </c:pt>
                <c:pt idx="6169">
                  <c:v>24.202000000000002</c:v>
                </c:pt>
                <c:pt idx="6170">
                  <c:v>24.206</c:v>
                </c:pt>
                <c:pt idx="6171">
                  <c:v>24.21</c:v>
                </c:pt>
                <c:pt idx="6172">
                  <c:v>24.213999999999999</c:v>
                </c:pt>
                <c:pt idx="6173">
                  <c:v>24.218</c:v>
                </c:pt>
                <c:pt idx="6174">
                  <c:v>24.221</c:v>
                </c:pt>
                <c:pt idx="6175">
                  <c:v>24.224999999999994</c:v>
                </c:pt>
                <c:pt idx="6176">
                  <c:v>24.228999999999992</c:v>
                </c:pt>
                <c:pt idx="6177">
                  <c:v>24.233000000000001</c:v>
                </c:pt>
                <c:pt idx="6178">
                  <c:v>24.236999999999991</c:v>
                </c:pt>
                <c:pt idx="6179">
                  <c:v>24.241</c:v>
                </c:pt>
                <c:pt idx="6180">
                  <c:v>24.244999999999994</c:v>
                </c:pt>
                <c:pt idx="6181">
                  <c:v>24.248999999999988</c:v>
                </c:pt>
                <c:pt idx="6182">
                  <c:v>24.253</c:v>
                </c:pt>
                <c:pt idx="6183">
                  <c:v>24.257000000000001</c:v>
                </c:pt>
                <c:pt idx="6184">
                  <c:v>24.259999999999994</c:v>
                </c:pt>
                <c:pt idx="6185">
                  <c:v>24.263999999999992</c:v>
                </c:pt>
                <c:pt idx="6186">
                  <c:v>24.267999999999994</c:v>
                </c:pt>
                <c:pt idx="6187">
                  <c:v>24.271999999999991</c:v>
                </c:pt>
                <c:pt idx="6188">
                  <c:v>24.276</c:v>
                </c:pt>
                <c:pt idx="6189">
                  <c:v>24.279999999999994</c:v>
                </c:pt>
                <c:pt idx="6190">
                  <c:v>24.283999999999988</c:v>
                </c:pt>
                <c:pt idx="6191">
                  <c:v>24.287999999999993</c:v>
                </c:pt>
                <c:pt idx="6192">
                  <c:v>24.292000000000002</c:v>
                </c:pt>
                <c:pt idx="6193">
                  <c:v>24.295999999999992</c:v>
                </c:pt>
                <c:pt idx="6194">
                  <c:v>24.3</c:v>
                </c:pt>
                <c:pt idx="6195">
                  <c:v>24.303000000000001</c:v>
                </c:pt>
                <c:pt idx="6196">
                  <c:v>24.306999999999999</c:v>
                </c:pt>
                <c:pt idx="6197">
                  <c:v>24.311000000000007</c:v>
                </c:pt>
                <c:pt idx="6198">
                  <c:v>24.315000000000001</c:v>
                </c:pt>
                <c:pt idx="6199">
                  <c:v>24.318999999999999</c:v>
                </c:pt>
                <c:pt idx="6200">
                  <c:v>24.323</c:v>
                </c:pt>
                <c:pt idx="6201">
                  <c:v>24.327000000000005</c:v>
                </c:pt>
                <c:pt idx="6202">
                  <c:v>24.331000000000007</c:v>
                </c:pt>
                <c:pt idx="6203">
                  <c:v>24.335000000000001</c:v>
                </c:pt>
                <c:pt idx="6204">
                  <c:v>24.338999999999999</c:v>
                </c:pt>
                <c:pt idx="6205">
                  <c:v>24.343</c:v>
                </c:pt>
                <c:pt idx="6206">
                  <c:v>24.346</c:v>
                </c:pt>
                <c:pt idx="6207">
                  <c:v>24.35</c:v>
                </c:pt>
                <c:pt idx="6208">
                  <c:v>24.353999999999999</c:v>
                </c:pt>
                <c:pt idx="6209">
                  <c:v>24.358000000000001</c:v>
                </c:pt>
                <c:pt idx="6210">
                  <c:v>24.361999999999991</c:v>
                </c:pt>
                <c:pt idx="6211">
                  <c:v>24.366</c:v>
                </c:pt>
                <c:pt idx="6212">
                  <c:v>24.37</c:v>
                </c:pt>
                <c:pt idx="6213">
                  <c:v>24.373999999999999</c:v>
                </c:pt>
                <c:pt idx="6214">
                  <c:v>24.378</c:v>
                </c:pt>
                <c:pt idx="6215">
                  <c:v>24.381999999999994</c:v>
                </c:pt>
                <c:pt idx="6216">
                  <c:v>24.385999999999992</c:v>
                </c:pt>
                <c:pt idx="6217">
                  <c:v>24.388999999999992</c:v>
                </c:pt>
                <c:pt idx="6218">
                  <c:v>24.393000000000001</c:v>
                </c:pt>
                <c:pt idx="6219">
                  <c:v>24.396999999999991</c:v>
                </c:pt>
                <c:pt idx="6220">
                  <c:v>24.401</c:v>
                </c:pt>
                <c:pt idx="6221">
                  <c:v>24.404999999999994</c:v>
                </c:pt>
                <c:pt idx="6222">
                  <c:v>24.408999999999988</c:v>
                </c:pt>
                <c:pt idx="6223">
                  <c:v>24.413</c:v>
                </c:pt>
                <c:pt idx="6224">
                  <c:v>24.417000000000005</c:v>
                </c:pt>
                <c:pt idx="6225">
                  <c:v>24.420999999999992</c:v>
                </c:pt>
                <c:pt idx="6226">
                  <c:v>24.424999999999994</c:v>
                </c:pt>
                <c:pt idx="6227">
                  <c:v>24.428999999999984</c:v>
                </c:pt>
                <c:pt idx="6228">
                  <c:v>24.431999999999999</c:v>
                </c:pt>
                <c:pt idx="6229">
                  <c:v>24.436</c:v>
                </c:pt>
                <c:pt idx="6230">
                  <c:v>24.439999999999994</c:v>
                </c:pt>
                <c:pt idx="6231">
                  <c:v>24.443999999999992</c:v>
                </c:pt>
                <c:pt idx="6232">
                  <c:v>24.447999999999993</c:v>
                </c:pt>
                <c:pt idx="6233">
                  <c:v>24.452000000000002</c:v>
                </c:pt>
                <c:pt idx="6234">
                  <c:v>24.456</c:v>
                </c:pt>
                <c:pt idx="6235">
                  <c:v>24.459999999999994</c:v>
                </c:pt>
                <c:pt idx="6236">
                  <c:v>24.463999999999988</c:v>
                </c:pt>
                <c:pt idx="6237">
                  <c:v>24.467999999999993</c:v>
                </c:pt>
                <c:pt idx="6238">
                  <c:v>24.471999999999994</c:v>
                </c:pt>
                <c:pt idx="6239">
                  <c:v>24.474999999999994</c:v>
                </c:pt>
                <c:pt idx="6240">
                  <c:v>24.478999999999992</c:v>
                </c:pt>
                <c:pt idx="6241">
                  <c:v>24.48299999999999</c:v>
                </c:pt>
                <c:pt idx="6242">
                  <c:v>24.486999999999984</c:v>
                </c:pt>
                <c:pt idx="6243">
                  <c:v>24.491</c:v>
                </c:pt>
                <c:pt idx="6244">
                  <c:v>24.494999999999994</c:v>
                </c:pt>
                <c:pt idx="6245">
                  <c:v>24.498999999999988</c:v>
                </c:pt>
                <c:pt idx="6246">
                  <c:v>24.503</c:v>
                </c:pt>
                <c:pt idx="6247">
                  <c:v>24.507000000000001</c:v>
                </c:pt>
                <c:pt idx="6248">
                  <c:v>24.510999999999999</c:v>
                </c:pt>
                <c:pt idx="6249">
                  <c:v>24.515000000000001</c:v>
                </c:pt>
                <c:pt idx="6250">
                  <c:v>24.518000000000001</c:v>
                </c:pt>
                <c:pt idx="6251">
                  <c:v>24.521999999999991</c:v>
                </c:pt>
                <c:pt idx="6252">
                  <c:v>24.526</c:v>
                </c:pt>
                <c:pt idx="6253">
                  <c:v>24.53</c:v>
                </c:pt>
                <c:pt idx="6254">
                  <c:v>24.533999999999999</c:v>
                </c:pt>
                <c:pt idx="6255">
                  <c:v>24.538</c:v>
                </c:pt>
                <c:pt idx="6256">
                  <c:v>24.542000000000002</c:v>
                </c:pt>
                <c:pt idx="6257">
                  <c:v>24.545999999999992</c:v>
                </c:pt>
                <c:pt idx="6258">
                  <c:v>24.55</c:v>
                </c:pt>
                <c:pt idx="6259">
                  <c:v>24.553999999999991</c:v>
                </c:pt>
                <c:pt idx="6260">
                  <c:v>24.558</c:v>
                </c:pt>
                <c:pt idx="6261">
                  <c:v>24.561</c:v>
                </c:pt>
                <c:pt idx="6262">
                  <c:v>24.564999999999994</c:v>
                </c:pt>
                <c:pt idx="6263">
                  <c:v>24.568999999999992</c:v>
                </c:pt>
                <c:pt idx="6264">
                  <c:v>24.573</c:v>
                </c:pt>
                <c:pt idx="6265">
                  <c:v>24.577000000000005</c:v>
                </c:pt>
                <c:pt idx="6266">
                  <c:v>24.581</c:v>
                </c:pt>
                <c:pt idx="6267">
                  <c:v>24.584999999999994</c:v>
                </c:pt>
                <c:pt idx="6268">
                  <c:v>24.588999999999988</c:v>
                </c:pt>
                <c:pt idx="6269">
                  <c:v>24.593</c:v>
                </c:pt>
                <c:pt idx="6270">
                  <c:v>24.597000000000001</c:v>
                </c:pt>
                <c:pt idx="6271">
                  <c:v>24.600999999999999</c:v>
                </c:pt>
                <c:pt idx="6272">
                  <c:v>24.603999999999999</c:v>
                </c:pt>
                <c:pt idx="6273">
                  <c:v>24.608000000000001</c:v>
                </c:pt>
                <c:pt idx="6274">
                  <c:v>24.611999999999998</c:v>
                </c:pt>
                <c:pt idx="6275">
                  <c:v>24.616000000000007</c:v>
                </c:pt>
                <c:pt idx="6276">
                  <c:v>24.62</c:v>
                </c:pt>
                <c:pt idx="6277">
                  <c:v>24.623999999999999</c:v>
                </c:pt>
                <c:pt idx="6278">
                  <c:v>24.628</c:v>
                </c:pt>
                <c:pt idx="6279">
                  <c:v>24.632000000000001</c:v>
                </c:pt>
                <c:pt idx="6280">
                  <c:v>24.635999999999999</c:v>
                </c:pt>
                <c:pt idx="6281">
                  <c:v>24.64</c:v>
                </c:pt>
                <c:pt idx="6282">
                  <c:v>24.643999999999991</c:v>
                </c:pt>
                <c:pt idx="6283">
                  <c:v>24.646999999999991</c:v>
                </c:pt>
                <c:pt idx="6284">
                  <c:v>24.651000000000007</c:v>
                </c:pt>
                <c:pt idx="6285">
                  <c:v>24.655000000000001</c:v>
                </c:pt>
                <c:pt idx="6286">
                  <c:v>24.658999999999999</c:v>
                </c:pt>
                <c:pt idx="6287">
                  <c:v>24.663</c:v>
                </c:pt>
                <c:pt idx="6288">
                  <c:v>24.667000000000005</c:v>
                </c:pt>
                <c:pt idx="6289">
                  <c:v>24.670999999999999</c:v>
                </c:pt>
                <c:pt idx="6290">
                  <c:v>24.675000000000001</c:v>
                </c:pt>
                <c:pt idx="6291">
                  <c:v>24.678999999999991</c:v>
                </c:pt>
                <c:pt idx="6292">
                  <c:v>24.683</c:v>
                </c:pt>
                <c:pt idx="6293">
                  <c:v>24.687000000000001</c:v>
                </c:pt>
                <c:pt idx="6294">
                  <c:v>24.69</c:v>
                </c:pt>
                <c:pt idx="6295">
                  <c:v>24.693999999999999</c:v>
                </c:pt>
                <c:pt idx="6296">
                  <c:v>24.698</c:v>
                </c:pt>
                <c:pt idx="6297">
                  <c:v>24.702000000000002</c:v>
                </c:pt>
                <c:pt idx="6298">
                  <c:v>24.706</c:v>
                </c:pt>
                <c:pt idx="6299">
                  <c:v>24.71</c:v>
                </c:pt>
                <c:pt idx="6300">
                  <c:v>24.713999999999999</c:v>
                </c:pt>
                <c:pt idx="6301">
                  <c:v>24.718</c:v>
                </c:pt>
                <c:pt idx="6302">
                  <c:v>24.721999999999994</c:v>
                </c:pt>
                <c:pt idx="6303">
                  <c:v>24.725999999999992</c:v>
                </c:pt>
                <c:pt idx="6304">
                  <c:v>24.73</c:v>
                </c:pt>
                <c:pt idx="6305">
                  <c:v>24.733000000000001</c:v>
                </c:pt>
                <c:pt idx="6306">
                  <c:v>24.736999999999991</c:v>
                </c:pt>
                <c:pt idx="6307">
                  <c:v>24.741</c:v>
                </c:pt>
                <c:pt idx="6308">
                  <c:v>24.744999999999994</c:v>
                </c:pt>
                <c:pt idx="6309">
                  <c:v>24.748999999999988</c:v>
                </c:pt>
                <c:pt idx="6310">
                  <c:v>24.753</c:v>
                </c:pt>
                <c:pt idx="6311">
                  <c:v>24.757000000000001</c:v>
                </c:pt>
                <c:pt idx="6312">
                  <c:v>24.760999999999992</c:v>
                </c:pt>
                <c:pt idx="6313">
                  <c:v>24.764999999999993</c:v>
                </c:pt>
                <c:pt idx="6314">
                  <c:v>24.768999999999984</c:v>
                </c:pt>
                <c:pt idx="6315">
                  <c:v>24.771999999999991</c:v>
                </c:pt>
                <c:pt idx="6316">
                  <c:v>24.776</c:v>
                </c:pt>
                <c:pt idx="6317">
                  <c:v>24.779999999999994</c:v>
                </c:pt>
                <c:pt idx="6318">
                  <c:v>24.783999999999988</c:v>
                </c:pt>
                <c:pt idx="6319">
                  <c:v>24.787999999999993</c:v>
                </c:pt>
                <c:pt idx="6320">
                  <c:v>24.792000000000002</c:v>
                </c:pt>
                <c:pt idx="6321">
                  <c:v>24.795999999999992</c:v>
                </c:pt>
                <c:pt idx="6322">
                  <c:v>24.8</c:v>
                </c:pt>
                <c:pt idx="6323">
                  <c:v>24.803999999999991</c:v>
                </c:pt>
                <c:pt idx="6324">
                  <c:v>24.808</c:v>
                </c:pt>
                <c:pt idx="6325">
                  <c:v>24.812000000000001</c:v>
                </c:pt>
                <c:pt idx="6326">
                  <c:v>24.815000000000001</c:v>
                </c:pt>
                <c:pt idx="6327">
                  <c:v>24.818999999999999</c:v>
                </c:pt>
                <c:pt idx="6328">
                  <c:v>24.823</c:v>
                </c:pt>
                <c:pt idx="6329">
                  <c:v>24.827000000000005</c:v>
                </c:pt>
                <c:pt idx="6330">
                  <c:v>24.831000000000007</c:v>
                </c:pt>
                <c:pt idx="6331">
                  <c:v>24.835000000000001</c:v>
                </c:pt>
                <c:pt idx="6332">
                  <c:v>24.838999999999999</c:v>
                </c:pt>
                <c:pt idx="6333">
                  <c:v>24.843</c:v>
                </c:pt>
                <c:pt idx="6334">
                  <c:v>24.847000000000001</c:v>
                </c:pt>
                <c:pt idx="6335">
                  <c:v>24.850999999999999</c:v>
                </c:pt>
                <c:pt idx="6336">
                  <c:v>24.855</c:v>
                </c:pt>
                <c:pt idx="6337">
                  <c:v>24.858000000000001</c:v>
                </c:pt>
                <c:pt idx="6338">
                  <c:v>24.861999999999991</c:v>
                </c:pt>
                <c:pt idx="6339">
                  <c:v>24.866</c:v>
                </c:pt>
                <c:pt idx="6340">
                  <c:v>24.87</c:v>
                </c:pt>
                <c:pt idx="6341">
                  <c:v>24.873999999999999</c:v>
                </c:pt>
                <c:pt idx="6342">
                  <c:v>24.878</c:v>
                </c:pt>
                <c:pt idx="6343">
                  <c:v>24.881999999999994</c:v>
                </c:pt>
                <c:pt idx="6344">
                  <c:v>24.885999999999992</c:v>
                </c:pt>
                <c:pt idx="6345">
                  <c:v>24.89</c:v>
                </c:pt>
                <c:pt idx="6346">
                  <c:v>24.893999999999991</c:v>
                </c:pt>
                <c:pt idx="6347">
                  <c:v>24.898</c:v>
                </c:pt>
                <c:pt idx="6348">
                  <c:v>24.901</c:v>
                </c:pt>
                <c:pt idx="6349">
                  <c:v>24.904999999999994</c:v>
                </c:pt>
                <c:pt idx="6350">
                  <c:v>24.908999999999988</c:v>
                </c:pt>
                <c:pt idx="6351">
                  <c:v>24.913</c:v>
                </c:pt>
                <c:pt idx="6352">
                  <c:v>24.917000000000005</c:v>
                </c:pt>
                <c:pt idx="6353">
                  <c:v>24.920999999999992</c:v>
                </c:pt>
                <c:pt idx="6354">
                  <c:v>24.924999999999994</c:v>
                </c:pt>
                <c:pt idx="6355">
                  <c:v>24.928999999999984</c:v>
                </c:pt>
                <c:pt idx="6356">
                  <c:v>24.933</c:v>
                </c:pt>
                <c:pt idx="6357">
                  <c:v>24.937000000000001</c:v>
                </c:pt>
                <c:pt idx="6358">
                  <c:v>24.940999999999988</c:v>
                </c:pt>
                <c:pt idx="6359">
                  <c:v>24.943999999999992</c:v>
                </c:pt>
                <c:pt idx="6360">
                  <c:v>24.947999999999993</c:v>
                </c:pt>
                <c:pt idx="6361">
                  <c:v>24.952000000000002</c:v>
                </c:pt>
                <c:pt idx="6362">
                  <c:v>24.956</c:v>
                </c:pt>
                <c:pt idx="6363">
                  <c:v>24.959999999999994</c:v>
                </c:pt>
                <c:pt idx="6364">
                  <c:v>24.963999999999988</c:v>
                </c:pt>
                <c:pt idx="6365">
                  <c:v>24.967999999999993</c:v>
                </c:pt>
                <c:pt idx="6366">
                  <c:v>24.971999999999994</c:v>
                </c:pt>
                <c:pt idx="6367">
                  <c:v>24.975999999999992</c:v>
                </c:pt>
                <c:pt idx="6368">
                  <c:v>24.979999999999993</c:v>
                </c:pt>
                <c:pt idx="6369">
                  <c:v>24.984000000000002</c:v>
                </c:pt>
                <c:pt idx="6370">
                  <c:v>24.986999999999984</c:v>
                </c:pt>
                <c:pt idx="6371">
                  <c:v>24.991</c:v>
                </c:pt>
                <c:pt idx="6372">
                  <c:v>24.994999999999994</c:v>
                </c:pt>
                <c:pt idx="6373">
                  <c:v>24.998999999999988</c:v>
                </c:pt>
                <c:pt idx="6374">
                  <c:v>25.003</c:v>
                </c:pt>
                <c:pt idx="6375">
                  <c:v>25.007000000000001</c:v>
                </c:pt>
                <c:pt idx="6376">
                  <c:v>25.010999999999999</c:v>
                </c:pt>
                <c:pt idx="6377">
                  <c:v>25.015000000000001</c:v>
                </c:pt>
                <c:pt idx="6378">
                  <c:v>25.018999999999991</c:v>
                </c:pt>
                <c:pt idx="6379">
                  <c:v>25.023</c:v>
                </c:pt>
                <c:pt idx="6380">
                  <c:v>25.027000000000001</c:v>
                </c:pt>
                <c:pt idx="6381">
                  <c:v>25.03</c:v>
                </c:pt>
                <c:pt idx="6382">
                  <c:v>25.033999999999999</c:v>
                </c:pt>
                <c:pt idx="6383">
                  <c:v>25.038</c:v>
                </c:pt>
                <c:pt idx="6384">
                  <c:v>25.042000000000002</c:v>
                </c:pt>
                <c:pt idx="6385">
                  <c:v>25.045999999999992</c:v>
                </c:pt>
                <c:pt idx="6386">
                  <c:v>25.05</c:v>
                </c:pt>
                <c:pt idx="6387">
                  <c:v>25.053999999999991</c:v>
                </c:pt>
                <c:pt idx="6388">
                  <c:v>25.058</c:v>
                </c:pt>
                <c:pt idx="6389">
                  <c:v>25.061999999999994</c:v>
                </c:pt>
                <c:pt idx="6390">
                  <c:v>25.065999999999988</c:v>
                </c:pt>
                <c:pt idx="6391">
                  <c:v>25.07</c:v>
                </c:pt>
                <c:pt idx="6392">
                  <c:v>25.073</c:v>
                </c:pt>
                <c:pt idx="6393">
                  <c:v>25.077000000000005</c:v>
                </c:pt>
                <c:pt idx="6394">
                  <c:v>25.081</c:v>
                </c:pt>
                <c:pt idx="6395">
                  <c:v>25.084999999999994</c:v>
                </c:pt>
                <c:pt idx="6396">
                  <c:v>25.088999999999988</c:v>
                </c:pt>
                <c:pt idx="6397">
                  <c:v>25.093</c:v>
                </c:pt>
                <c:pt idx="6398">
                  <c:v>25.097000000000001</c:v>
                </c:pt>
                <c:pt idx="6399">
                  <c:v>25.100999999999999</c:v>
                </c:pt>
                <c:pt idx="6400">
                  <c:v>25.105</c:v>
                </c:pt>
                <c:pt idx="6401">
                  <c:v>25.109000000000005</c:v>
                </c:pt>
                <c:pt idx="6402">
                  <c:v>25.113000000000007</c:v>
                </c:pt>
                <c:pt idx="6403">
                  <c:v>25.116000000000007</c:v>
                </c:pt>
                <c:pt idx="6404">
                  <c:v>25.12</c:v>
                </c:pt>
                <c:pt idx="6405">
                  <c:v>25.123999999999999</c:v>
                </c:pt>
                <c:pt idx="6406">
                  <c:v>25.128</c:v>
                </c:pt>
                <c:pt idx="6407">
                  <c:v>25.132000000000001</c:v>
                </c:pt>
                <c:pt idx="6408">
                  <c:v>25.135999999999999</c:v>
                </c:pt>
                <c:pt idx="6409">
                  <c:v>25.14</c:v>
                </c:pt>
                <c:pt idx="6410">
                  <c:v>25.143999999999991</c:v>
                </c:pt>
                <c:pt idx="6411">
                  <c:v>25.148</c:v>
                </c:pt>
                <c:pt idx="6412">
                  <c:v>25.152000000000001</c:v>
                </c:pt>
                <c:pt idx="6413">
                  <c:v>25.155999999999999</c:v>
                </c:pt>
                <c:pt idx="6414">
                  <c:v>25.158999999999999</c:v>
                </c:pt>
                <c:pt idx="6415">
                  <c:v>25.163</c:v>
                </c:pt>
                <c:pt idx="6416">
                  <c:v>25.167000000000005</c:v>
                </c:pt>
                <c:pt idx="6417">
                  <c:v>25.170999999999999</c:v>
                </c:pt>
                <c:pt idx="6418">
                  <c:v>25.175000000000001</c:v>
                </c:pt>
                <c:pt idx="6419">
                  <c:v>25.178999999999991</c:v>
                </c:pt>
                <c:pt idx="6420">
                  <c:v>25.183</c:v>
                </c:pt>
                <c:pt idx="6421">
                  <c:v>25.187000000000001</c:v>
                </c:pt>
                <c:pt idx="6422">
                  <c:v>25.190999999999999</c:v>
                </c:pt>
                <c:pt idx="6423">
                  <c:v>25.195</c:v>
                </c:pt>
                <c:pt idx="6424">
                  <c:v>25.199000000000005</c:v>
                </c:pt>
                <c:pt idx="6425">
                  <c:v>25.202000000000002</c:v>
                </c:pt>
                <c:pt idx="6426">
                  <c:v>25.206</c:v>
                </c:pt>
                <c:pt idx="6427">
                  <c:v>25.21</c:v>
                </c:pt>
                <c:pt idx="6428">
                  <c:v>25.213999999999999</c:v>
                </c:pt>
                <c:pt idx="6429">
                  <c:v>25.218</c:v>
                </c:pt>
                <c:pt idx="6430">
                  <c:v>25.221999999999994</c:v>
                </c:pt>
                <c:pt idx="6431">
                  <c:v>25.225999999999992</c:v>
                </c:pt>
                <c:pt idx="6432">
                  <c:v>25.23</c:v>
                </c:pt>
                <c:pt idx="6433">
                  <c:v>25.234000000000005</c:v>
                </c:pt>
                <c:pt idx="6434">
                  <c:v>25.238</c:v>
                </c:pt>
                <c:pt idx="6435">
                  <c:v>25.241</c:v>
                </c:pt>
                <c:pt idx="6436">
                  <c:v>25.244999999999994</c:v>
                </c:pt>
                <c:pt idx="6437">
                  <c:v>25.248999999999988</c:v>
                </c:pt>
                <c:pt idx="6438">
                  <c:v>25.253</c:v>
                </c:pt>
                <c:pt idx="6439">
                  <c:v>25.257000000000001</c:v>
                </c:pt>
                <c:pt idx="6440">
                  <c:v>25.260999999999992</c:v>
                </c:pt>
                <c:pt idx="6441">
                  <c:v>25.264999999999993</c:v>
                </c:pt>
                <c:pt idx="6442">
                  <c:v>25.268999999999984</c:v>
                </c:pt>
                <c:pt idx="6443">
                  <c:v>25.273</c:v>
                </c:pt>
                <c:pt idx="6444">
                  <c:v>25.277000000000001</c:v>
                </c:pt>
                <c:pt idx="6445">
                  <c:v>25.280999999999988</c:v>
                </c:pt>
                <c:pt idx="6446">
                  <c:v>25.283999999999988</c:v>
                </c:pt>
                <c:pt idx="6447">
                  <c:v>25.287999999999993</c:v>
                </c:pt>
                <c:pt idx="6448">
                  <c:v>25.292000000000002</c:v>
                </c:pt>
                <c:pt idx="6449">
                  <c:v>25.295999999999992</c:v>
                </c:pt>
                <c:pt idx="6450">
                  <c:v>25.3</c:v>
                </c:pt>
                <c:pt idx="6451">
                  <c:v>25.303999999999991</c:v>
                </c:pt>
                <c:pt idx="6452">
                  <c:v>25.308</c:v>
                </c:pt>
                <c:pt idx="6453">
                  <c:v>25.312000000000001</c:v>
                </c:pt>
                <c:pt idx="6454">
                  <c:v>25.315999999999999</c:v>
                </c:pt>
                <c:pt idx="6455">
                  <c:v>25.32</c:v>
                </c:pt>
                <c:pt idx="6456">
                  <c:v>25.324000000000005</c:v>
                </c:pt>
                <c:pt idx="6457">
                  <c:v>25.327000000000005</c:v>
                </c:pt>
                <c:pt idx="6458">
                  <c:v>25.331000000000007</c:v>
                </c:pt>
                <c:pt idx="6459">
                  <c:v>25.335000000000001</c:v>
                </c:pt>
                <c:pt idx="6460">
                  <c:v>25.338999999999999</c:v>
                </c:pt>
                <c:pt idx="6461">
                  <c:v>25.343</c:v>
                </c:pt>
                <c:pt idx="6462">
                  <c:v>25.347000000000001</c:v>
                </c:pt>
                <c:pt idx="6463">
                  <c:v>25.350999999999999</c:v>
                </c:pt>
                <c:pt idx="6464">
                  <c:v>25.355</c:v>
                </c:pt>
                <c:pt idx="6465">
                  <c:v>25.359000000000005</c:v>
                </c:pt>
                <c:pt idx="6466">
                  <c:v>25.363</c:v>
                </c:pt>
                <c:pt idx="6467">
                  <c:v>25.367000000000001</c:v>
                </c:pt>
                <c:pt idx="6468">
                  <c:v>25.37</c:v>
                </c:pt>
                <c:pt idx="6469">
                  <c:v>25.373999999999999</c:v>
                </c:pt>
                <c:pt idx="6470">
                  <c:v>25.378</c:v>
                </c:pt>
                <c:pt idx="6471">
                  <c:v>25.381999999999994</c:v>
                </c:pt>
                <c:pt idx="6472">
                  <c:v>25.385999999999992</c:v>
                </c:pt>
                <c:pt idx="6473">
                  <c:v>25.39</c:v>
                </c:pt>
                <c:pt idx="6474">
                  <c:v>25.393999999999991</c:v>
                </c:pt>
                <c:pt idx="6475">
                  <c:v>25.398</c:v>
                </c:pt>
                <c:pt idx="6476">
                  <c:v>25.401999999999994</c:v>
                </c:pt>
                <c:pt idx="6477">
                  <c:v>25.405999999999988</c:v>
                </c:pt>
                <c:pt idx="6478">
                  <c:v>25.41</c:v>
                </c:pt>
                <c:pt idx="6479">
                  <c:v>25.413</c:v>
                </c:pt>
                <c:pt idx="6480">
                  <c:v>25.417000000000005</c:v>
                </c:pt>
                <c:pt idx="6481">
                  <c:v>25.420999999999992</c:v>
                </c:pt>
                <c:pt idx="6482">
                  <c:v>25.424999999999994</c:v>
                </c:pt>
                <c:pt idx="6483">
                  <c:v>25.428999999999984</c:v>
                </c:pt>
                <c:pt idx="6484">
                  <c:v>25.433</c:v>
                </c:pt>
                <c:pt idx="6485">
                  <c:v>25.437000000000001</c:v>
                </c:pt>
                <c:pt idx="6486">
                  <c:v>25.440999999999988</c:v>
                </c:pt>
                <c:pt idx="6487">
                  <c:v>25.444999999999993</c:v>
                </c:pt>
                <c:pt idx="6488">
                  <c:v>25.449000000000002</c:v>
                </c:pt>
                <c:pt idx="6489">
                  <c:v>25.452999999999992</c:v>
                </c:pt>
                <c:pt idx="6490">
                  <c:v>25.456</c:v>
                </c:pt>
                <c:pt idx="6491">
                  <c:v>25.459999999999994</c:v>
                </c:pt>
                <c:pt idx="6492">
                  <c:v>25.463999999999988</c:v>
                </c:pt>
                <c:pt idx="6493">
                  <c:v>25.467999999999993</c:v>
                </c:pt>
                <c:pt idx="6494">
                  <c:v>25.471999999999994</c:v>
                </c:pt>
                <c:pt idx="6495">
                  <c:v>25.475999999999992</c:v>
                </c:pt>
                <c:pt idx="6496">
                  <c:v>25.479999999999993</c:v>
                </c:pt>
                <c:pt idx="6497">
                  <c:v>25.484000000000002</c:v>
                </c:pt>
                <c:pt idx="6498">
                  <c:v>25.487999999999992</c:v>
                </c:pt>
                <c:pt idx="6499">
                  <c:v>25.491999999999994</c:v>
                </c:pt>
                <c:pt idx="6500">
                  <c:v>25.495999999999988</c:v>
                </c:pt>
                <c:pt idx="6501">
                  <c:v>25.498999999999988</c:v>
                </c:pt>
                <c:pt idx="6502">
                  <c:v>25.503</c:v>
                </c:pt>
                <c:pt idx="6503">
                  <c:v>25.507000000000001</c:v>
                </c:pt>
                <c:pt idx="6504">
                  <c:v>25.510999999999999</c:v>
                </c:pt>
                <c:pt idx="6505">
                  <c:v>25.515000000000001</c:v>
                </c:pt>
                <c:pt idx="6506">
                  <c:v>25.518999999999991</c:v>
                </c:pt>
                <c:pt idx="6507">
                  <c:v>25.523</c:v>
                </c:pt>
                <c:pt idx="6508">
                  <c:v>25.527000000000001</c:v>
                </c:pt>
                <c:pt idx="6509">
                  <c:v>25.530999999999999</c:v>
                </c:pt>
                <c:pt idx="6510">
                  <c:v>25.535</c:v>
                </c:pt>
                <c:pt idx="6511">
                  <c:v>25.539000000000001</c:v>
                </c:pt>
                <c:pt idx="6512">
                  <c:v>25.542000000000002</c:v>
                </c:pt>
                <c:pt idx="6513">
                  <c:v>25.545999999999992</c:v>
                </c:pt>
                <c:pt idx="6514">
                  <c:v>25.55</c:v>
                </c:pt>
                <c:pt idx="6515">
                  <c:v>25.553999999999991</c:v>
                </c:pt>
                <c:pt idx="6516">
                  <c:v>25.558</c:v>
                </c:pt>
                <c:pt idx="6517">
                  <c:v>25.561999999999994</c:v>
                </c:pt>
                <c:pt idx="6518">
                  <c:v>25.565999999999988</c:v>
                </c:pt>
                <c:pt idx="6519">
                  <c:v>25.57</c:v>
                </c:pt>
                <c:pt idx="6520">
                  <c:v>25.574000000000005</c:v>
                </c:pt>
                <c:pt idx="6521">
                  <c:v>25.577999999999999</c:v>
                </c:pt>
                <c:pt idx="6522">
                  <c:v>25.581999999999994</c:v>
                </c:pt>
                <c:pt idx="6523">
                  <c:v>25.584999999999994</c:v>
                </c:pt>
                <c:pt idx="6524">
                  <c:v>25.588999999999988</c:v>
                </c:pt>
                <c:pt idx="6525">
                  <c:v>25.593</c:v>
                </c:pt>
                <c:pt idx="6526">
                  <c:v>25.597000000000001</c:v>
                </c:pt>
                <c:pt idx="6527">
                  <c:v>25.600999999999999</c:v>
                </c:pt>
                <c:pt idx="6528">
                  <c:v>25.605</c:v>
                </c:pt>
                <c:pt idx="6529">
                  <c:v>25.609000000000005</c:v>
                </c:pt>
                <c:pt idx="6530">
                  <c:v>25.613000000000007</c:v>
                </c:pt>
                <c:pt idx="6531">
                  <c:v>25.617000000000008</c:v>
                </c:pt>
                <c:pt idx="6532">
                  <c:v>25.620999999999999</c:v>
                </c:pt>
                <c:pt idx="6533">
                  <c:v>25.625</c:v>
                </c:pt>
                <c:pt idx="6534">
                  <c:v>25.628</c:v>
                </c:pt>
                <c:pt idx="6535">
                  <c:v>25.632000000000001</c:v>
                </c:pt>
                <c:pt idx="6536">
                  <c:v>25.635999999999999</c:v>
                </c:pt>
                <c:pt idx="6537">
                  <c:v>25.64</c:v>
                </c:pt>
                <c:pt idx="6538">
                  <c:v>25.643999999999991</c:v>
                </c:pt>
                <c:pt idx="6539">
                  <c:v>25.648</c:v>
                </c:pt>
                <c:pt idx="6540">
                  <c:v>25.652000000000001</c:v>
                </c:pt>
                <c:pt idx="6541">
                  <c:v>25.655999999999999</c:v>
                </c:pt>
                <c:pt idx="6542">
                  <c:v>25.66</c:v>
                </c:pt>
                <c:pt idx="6543">
                  <c:v>25.664000000000001</c:v>
                </c:pt>
                <c:pt idx="6544">
                  <c:v>25.667999999999999</c:v>
                </c:pt>
                <c:pt idx="6545">
                  <c:v>25.670999999999999</c:v>
                </c:pt>
                <c:pt idx="6546">
                  <c:v>25.675000000000001</c:v>
                </c:pt>
                <c:pt idx="6547">
                  <c:v>25.678999999999991</c:v>
                </c:pt>
                <c:pt idx="6548">
                  <c:v>25.683</c:v>
                </c:pt>
                <c:pt idx="6549">
                  <c:v>25.687000000000001</c:v>
                </c:pt>
                <c:pt idx="6550">
                  <c:v>25.690999999999999</c:v>
                </c:pt>
                <c:pt idx="6551">
                  <c:v>25.695</c:v>
                </c:pt>
                <c:pt idx="6552">
                  <c:v>25.699000000000005</c:v>
                </c:pt>
                <c:pt idx="6553">
                  <c:v>25.702999999999992</c:v>
                </c:pt>
                <c:pt idx="6554">
                  <c:v>25.707000000000001</c:v>
                </c:pt>
                <c:pt idx="6555">
                  <c:v>25.710999999999999</c:v>
                </c:pt>
                <c:pt idx="6556">
                  <c:v>25.713999999999999</c:v>
                </c:pt>
                <c:pt idx="6557">
                  <c:v>25.718</c:v>
                </c:pt>
                <c:pt idx="6558">
                  <c:v>25.721999999999994</c:v>
                </c:pt>
                <c:pt idx="6559">
                  <c:v>25.725999999999992</c:v>
                </c:pt>
                <c:pt idx="6560">
                  <c:v>25.73</c:v>
                </c:pt>
                <c:pt idx="6561">
                  <c:v>25.734000000000005</c:v>
                </c:pt>
                <c:pt idx="6562">
                  <c:v>25.738</c:v>
                </c:pt>
                <c:pt idx="6563">
                  <c:v>25.741999999999994</c:v>
                </c:pt>
                <c:pt idx="6564">
                  <c:v>25.745999999999988</c:v>
                </c:pt>
                <c:pt idx="6565">
                  <c:v>25.75</c:v>
                </c:pt>
                <c:pt idx="6566">
                  <c:v>25.753</c:v>
                </c:pt>
                <c:pt idx="6567">
                  <c:v>25.757000000000001</c:v>
                </c:pt>
                <c:pt idx="6568">
                  <c:v>25.760999999999992</c:v>
                </c:pt>
                <c:pt idx="6569">
                  <c:v>25.764999999999993</c:v>
                </c:pt>
                <c:pt idx="6570">
                  <c:v>25.768999999999984</c:v>
                </c:pt>
                <c:pt idx="6571">
                  <c:v>25.773</c:v>
                </c:pt>
                <c:pt idx="6572">
                  <c:v>25.777000000000001</c:v>
                </c:pt>
                <c:pt idx="6573">
                  <c:v>25.780999999999988</c:v>
                </c:pt>
                <c:pt idx="6574">
                  <c:v>25.784999999999993</c:v>
                </c:pt>
                <c:pt idx="6575">
                  <c:v>25.788999999999991</c:v>
                </c:pt>
                <c:pt idx="6576">
                  <c:v>25.792999999999992</c:v>
                </c:pt>
                <c:pt idx="6577">
                  <c:v>25.795999999999992</c:v>
                </c:pt>
                <c:pt idx="6578">
                  <c:v>25.8</c:v>
                </c:pt>
                <c:pt idx="6579">
                  <c:v>25.803999999999991</c:v>
                </c:pt>
                <c:pt idx="6580">
                  <c:v>25.808</c:v>
                </c:pt>
                <c:pt idx="6581">
                  <c:v>25.812000000000001</c:v>
                </c:pt>
                <c:pt idx="6582">
                  <c:v>25.815999999999999</c:v>
                </c:pt>
                <c:pt idx="6583">
                  <c:v>25.82</c:v>
                </c:pt>
                <c:pt idx="6584">
                  <c:v>25.824000000000005</c:v>
                </c:pt>
                <c:pt idx="6585">
                  <c:v>25.827999999999999</c:v>
                </c:pt>
                <c:pt idx="6586">
                  <c:v>25.832000000000001</c:v>
                </c:pt>
                <c:pt idx="6587">
                  <c:v>25.835999999999999</c:v>
                </c:pt>
                <c:pt idx="6588">
                  <c:v>25.838999999999999</c:v>
                </c:pt>
                <c:pt idx="6589">
                  <c:v>25.843</c:v>
                </c:pt>
                <c:pt idx="6590">
                  <c:v>25.847000000000001</c:v>
                </c:pt>
                <c:pt idx="6591">
                  <c:v>25.850999999999999</c:v>
                </c:pt>
                <c:pt idx="6592">
                  <c:v>25.855</c:v>
                </c:pt>
                <c:pt idx="6593">
                  <c:v>25.859000000000005</c:v>
                </c:pt>
                <c:pt idx="6594">
                  <c:v>25.863</c:v>
                </c:pt>
                <c:pt idx="6595">
                  <c:v>25.867000000000001</c:v>
                </c:pt>
                <c:pt idx="6596">
                  <c:v>25.870999999999999</c:v>
                </c:pt>
                <c:pt idx="6597">
                  <c:v>25.875</c:v>
                </c:pt>
                <c:pt idx="6598">
                  <c:v>25.879000000000001</c:v>
                </c:pt>
                <c:pt idx="6599">
                  <c:v>25.881999999999994</c:v>
                </c:pt>
                <c:pt idx="6600">
                  <c:v>25.885999999999992</c:v>
                </c:pt>
                <c:pt idx="6601">
                  <c:v>25.89</c:v>
                </c:pt>
                <c:pt idx="6602">
                  <c:v>25.893999999999991</c:v>
                </c:pt>
                <c:pt idx="6603">
                  <c:v>25.898</c:v>
                </c:pt>
                <c:pt idx="6604">
                  <c:v>25.901999999999994</c:v>
                </c:pt>
                <c:pt idx="6605">
                  <c:v>25.905999999999988</c:v>
                </c:pt>
                <c:pt idx="6606">
                  <c:v>25.91</c:v>
                </c:pt>
                <c:pt idx="6607">
                  <c:v>25.914000000000001</c:v>
                </c:pt>
                <c:pt idx="6608">
                  <c:v>25.917999999999999</c:v>
                </c:pt>
                <c:pt idx="6609">
                  <c:v>25.921999999999993</c:v>
                </c:pt>
                <c:pt idx="6610">
                  <c:v>25.924999999999994</c:v>
                </c:pt>
                <c:pt idx="6611">
                  <c:v>25.928999999999984</c:v>
                </c:pt>
                <c:pt idx="6612">
                  <c:v>25.933</c:v>
                </c:pt>
                <c:pt idx="6613">
                  <c:v>25.937000000000001</c:v>
                </c:pt>
                <c:pt idx="6614">
                  <c:v>25.940999999999988</c:v>
                </c:pt>
                <c:pt idx="6615">
                  <c:v>25.944999999999993</c:v>
                </c:pt>
                <c:pt idx="6616">
                  <c:v>25.949000000000002</c:v>
                </c:pt>
                <c:pt idx="6617">
                  <c:v>25.952999999999992</c:v>
                </c:pt>
                <c:pt idx="6618">
                  <c:v>25.957000000000001</c:v>
                </c:pt>
                <c:pt idx="6619">
                  <c:v>25.960999999999988</c:v>
                </c:pt>
                <c:pt idx="6620">
                  <c:v>25.964999999999993</c:v>
                </c:pt>
                <c:pt idx="6621">
                  <c:v>25.967999999999993</c:v>
                </c:pt>
                <c:pt idx="6622">
                  <c:v>25.971999999999994</c:v>
                </c:pt>
                <c:pt idx="6623">
                  <c:v>25.975999999999992</c:v>
                </c:pt>
                <c:pt idx="6624">
                  <c:v>25.979999999999993</c:v>
                </c:pt>
                <c:pt idx="6625">
                  <c:v>25.984000000000002</c:v>
                </c:pt>
                <c:pt idx="6626">
                  <c:v>25.987999999999992</c:v>
                </c:pt>
                <c:pt idx="6627">
                  <c:v>25.991999999999994</c:v>
                </c:pt>
                <c:pt idx="6628">
                  <c:v>25.995999999999988</c:v>
                </c:pt>
                <c:pt idx="6629">
                  <c:v>26</c:v>
                </c:pt>
                <c:pt idx="6630">
                  <c:v>26.004000000000001</c:v>
                </c:pt>
                <c:pt idx="6631">
                  <c:v>26.007999999999999</c:v>
                </c:pt>
                <c:pt idx="6632">
                  <c:v>26.010999999999999</c:v>
                </c:pt>
                <c:pt idx="6633">
                  <c:v>26.015000000000001</c:v>
                </c:pt>
                <c:pt idx="6634">
                  <c:v>26.018999999999991</c:v>
                </c:pt>
                <c:pt idx="6635">
                  <c:v>26.023</c:v>
                </c:pt>
                <c:pt idx="6636">
                  <c:v>26.027000000000001</c:v>
                </c:pt>
                <c:pt idx="6637">
                  <c:v>26.030999999999999</c:v>
                </c:pt>
                <c:pt idx="6638">
                  <c:v>26.035</c:v>
                </c:pt>
                <c:pt idx="6639">
                  <c:v>26.039000000000001</c:v>
                </c:pt>
                <c:pt idx="6640">
                  <c:v>26.042999999999992</c:v>
                </c:pt>
                <c:pt idx="6641">
                  <c:v>26.047000000000001</c:v>
                </c:pt>
                <c:pt idx="6642">
                  <c:v>26.050999999999991</c:v>
                </c:pt>
                <c:pt idx="6643">
                  <c:v>26.053999999999991</c:v>
                </c:pt>
                <c:pt idx="6644">
                  <c:v>26.058</c:v>
                </c:pt>
                <c:pt idx="6645">
                  <c:v>26.061999999999994</c:v>
                </c:pt>
                <c:pt idx="6646">
                  <c:v>26.065999999999988</c:v>
                </c:pt>
                <c:pt idx="6647">
                  <c:v>26.07</c:v>
                </c:pt>
                <c:pt idx="6648">
                  <c:v>26.074000000000005</c:v>
                </c:pt>
                <c:pt idx="6649">
                  <c:v>26.077999999999999</c:v>
                </c:pt>
                <c:pt idx="6650">
                  <c:v>26.081999999999994</c:v>
                </c:pt>
                <c:pt idx="6651">
                  <c:v>26.085999999999988</c:v>
                </c:pt>
                <c:pt idx="6652">
                  <c:v>26.09</c:v>
                </c:pt>
                <c:pt idx="6653">
                  <c:v>26.094000000000001</c:v>
                </c:pt>
                <c:pt idx="6654">
                  <c:v>26.097000000000001</c:v>
                </c:pt>
                <c:pt idx="6655">
                  <c:v>26.100999999999999</c:v>
                </c:pt>
                <c:pt idx="6656">
                  <c:v>26.105</c:v>
                </c:pt>
                <c:pt idx="6657">
                  <c:v>26.109000000000005</c:v>
                </c:pt>
                <c:pt idx="6658">
                  <c:v>26.113000000000007</c:v>
                </c:pt>
                <c:pt idx="6659">
                  <c:v>26.117000000000008</c:v>
                </c:pt>
                <c:pt idx="6660">
                  <c:v>26.120999999999999</c:v>
                </c:pt>
                <c:pt idx="6661">
                  <c:v>26.125</c:v>
                </c:pt>
                <c:pt idx="6662">
                  <c:v>26.129000000000001</c:v>
                </c:pt>
                <c:pt idx="6663">
                  <c:v>26.132999999999999</c:v>
                </c:pt>
                <c:pt idx="6664">
                  <c:v>26.137000000000008</c:v>
                </c:pt>
                <c:pt idx="6665">
                  <c:v>26.14</c:v>
                </c:pt>
                <c:pt idx="6666">
                  <c:v>26.143999999999991</c:v>
                </c:pt>
                <c:pt idx="6667">
                  <c:v>26.148</c:v>
                </c:pt>
                <c:pt idx="6668">
                  <c:v>26.152000000000001</c:v>
                </c:pt>
                <c:pt idx="6669">
                  <c:v>26.155999999999999</c:v>
                </c:pt>
                <c:pt idx="6670">
                  <c:v>26.16</c:v>
                </c:pt>
                <c:pt idx="6671">
                  <c:v>26.164000000000001</c:v>
                </c:pt>
                <c:pt idx="6672">
                  <c:v>26.167999999999999</c:v>
                </c:pt>
                <c:pt idx="6673">
                  <c:v>26.172000000000001</c:v>
                </c:pt>
                <c:pt idx="6674">
                  <c:v>26.175999999999991</c:v>
                </c:pt>
                <c:pt idx="6675">
                  <c:v>26.18</c:v>
                </c:pt>
                <c:pt idx="6676">
                  <c:v>26.183</c:v>
                </c:pt>
                <c:pt idx="6677">
                  <c:v>26.187000000000001</c:v>
                </c:pt>
                <c:pt idx="6678">
                  <c:v>26.190999999999999</c:v>
                </c:pt>
                <c:pt idx="6679">
                  <c:v>26.195</c:v>
                </c:pt>
                <c:pt idx="6680">
                  <c:v>26.199000000000005</c:v>
                </c:pt>
                <c:pt idx="6681">
                  <c:v>26.202999999999992</c:v>
                </c:pt>
                <c:pt idx="6682">
                  <c:v>26.207000000000001</c:v>
                </c:pt>
                <c:pt idx="6683">
                  <c:v>26.210999999999999</c:v>
                </c:pt>
                <c:pt idx="6684">
                  <c:v>26.215</c:v>
                </c:pt>
                <c:pt idx="6685">
                  <c:v>26.219000000000001</c:v>
                </c:pt>
                <c:pt idx="6686">
                  <c:v>26.221999999999994</c:v>
                </c:pt>
                <c:pt idx="6687">
                  <c:v>26.225999999999992</c:v>
                </c:pt>
                <c:pt idx="6688">
                  <c:v>26.23</c:v>
                </c:pt>
                <c:pt idx="6689">
                  <c:v>26.234000000000005</c:v>
                </c:pt>
                <c:pt idx="6690">
                  <c:v>26.238</c:v>
                </c:pt>
                <c:pt idx="6691">
                  <c:v>26.241999999999994</c:v>
                </c:pt>
                <c:pt idx="6692">
                  <c:v>26.245999999999988</c:v>
                </c:pt>
                <c:pt idx="6693">
                  <c:v>26.25</c:v>
                </c:pt>
                <c:pt idx="6694">
                  <c:v>26.254000000000001</c:v>
                </c:pt>
                <c:pt idx="6695">
                  <c:v>26.257999999999999</c:v>
                </c:pt>
                <c:pt idx="6696">
                  <c:v>26.261999999999993</c:v>
                </c:pt>
                <c:pt idx="6697">
                  <c:v>26.264999999999993</c:v>
                </c:pt>
                <c:pt idx="6698">
                  <c:v>26.268999999999984</c:v>
                </c:pt>
                <c:pt idx="6699">
                  <c:v>26.273</c:v>
                </c:pt>
                <c:pt idx="6700">
                  <c:v>26.277000000000001</c:v>
                </c:pt>
                <c:pt idx="6701">
                  <c:v>26.280999999999988</c:v>
                </c:pt>
                <c:pt idx="6702">
                  <c:v>26.284999999999993</c:v>
                </c:pt>
                <c:pt idx="6703">
                  <c:v>26.288999999999991</c:v>
                </c:pt>
                <c:pt idx="6704">
                  <c:v>26.292999999999992</c:v>
                </c:pt>
                <c:pt idx="6705">
                  <c:v>26.297000000000001</c:v>
                </c:pt>
                <c:pt idx="6706">
                  <c:v>26.300999999999991</c:v>
                </c:pt>
                <c:pt idx="6707">
                  <c:v>26.305</c:v>
                </c:pt>
                <c:pt idx="6708">
                  <c:v>26.308</c:v>
                </c:pt>
                <c:pt idx="6709">
                  <c:v>26.312000000000001</c:v>
                </c:pt>
                <c:pt idx="6710">
                  <c:v>26.315999999999999</c:v>
                </c:pt>
                <c:pt idx="6711">
                  <c:v>26.32</c:v>
                </c:pt>
                <c:pt idx="6712">
                  <c:v>26.324000000000005</c:v>
                </c:pt>
                <c:pt idx="6713">
                  <c:v>26.327999999999999</c:v>
                </c:pt>
                <c:pt idx="6714">
                  <c:v>26.332000000000001</c:v>
                </c:pt>
                <c:pt idx="6715">
                  <c:v>26.335999999999999</c:v>
                </c:pt>
                <c:pt idx="6716">
                  <c:v>26.34</c:v>
                </c:pt>
                <c:pt idx="6717">
                  <c:v>26.344000000000001</c:v>
                </c:pt>
                <c:pt idx="6718">
                  <c:v>26.347999999999999</c:v>
                </c:pt>
                <c:pt idx="6719">
                  <c:v>26.350999999999999</c:v>
                </c:pt>
                <c:pt idx="6720">
                  <c:v>26.355</c:v>
                </c:pt>
                <c:pt idx="6721">
                  <c:v>26.359000000000005</c:v>
                </c:pt>
                <c:pt idx="6722">
                  <c:v>26.363</c:v>
                </c:pt>
                <c:pt idx="6723">
                  <c:v>26.367000000000001</c:v>
                </c:pt>
                <c:pt idx="6724">
                  <c:v>26.370999999999999</c:v>
                </c:pt>
                <c:pt idx="6725">
                  <c:v>26.375</c:v>
                </c:pt>
                <c:pt idx="6726">
                  <c:v>26.379000000000001</c:v>
                </c:pt>
                <c:pt idx="6727">
                  <c:v>26.382999999999992</c:v>
                </c:pt>
                <c:pt idx="6728">
                  <c:v>26.387</c:v>
                </c:pt>
                <c:pt idx="6729">
                  <c:v>26.390999999999991</c:v>
                </c:pt>
                <c:pt idx="6730">
                  <c:v>26.393999999999991</c:v>
                </c:pt>
                <c:pt idx="6731">
                  <c:v>26.398</c:v>
                </c:pt>
                <c:pt idx="6732">
                  <c:v>26.401999999999994</c:v>
                </c:pt>
                <c:pt idx="6733">
                  <c:v>26.405999999999988</c:v>
                </c:pt>
                <c:pt idx="6734">
                  <c:v>26.41</c:v>
                </c:pt>
                <c:pt idx="6735">
                  <c:v>26.414000000000001</c:v>
                </c:pt>
                <c:pt idx="6736">
                  <c:v>26.417999999999999</c:v>
                </c:pt>
                <c:pt idx="6737">
                  <c:v>26.421999999999993</c:v>
                </c:pt>
                <c:pt idx="6738">
                  <c:v>26.425999999999984</c:v>
                </c:pt>
                <c:pt idx="6739">
                  <c:v>26.43</c:v>
                </c:pt>
                <c:pt idx="6740">
                  <c:v>26.434000000000001</c:v>
                </c:pt>
                <c:pt idx="6741">
                  <c:v>26.437000000000001</c:v>
                </c:pt>
                <c:pt idx="6742">
                  <c:v>26.440999999999988</c:v>
                </c:pt>
                <c:pt idx="6743">
                  <c:v>26.444999999999993</c:v>
                </c:pt>
                <c:pt idx="6744">
                  <c:v>26.449000000000002</c:v>
                </c:pt>
                <c:pt idx="6745">
                  <c:v>26.452999999999992</c:v>
                </c:pt>
                <c:pt idx="6746">
                  <c:v>26.457000000000001</c:v>
                </c:pt>
                <c:pt idx="6747">
                  <c:v>26.460999999999988</c:v>
                </c:pt>
                <c:pt idx="6748">
                  <c:v>26.464999999999993</c:v>
                </c:pt>
                <c:pt idx="6749">
                  <c:v>26.468999999999991</c:v>
                </c:pt>
                <c:pt idx="6750">
                  <c:v>26.472999999999988</c:v>
                </c:pt>
                <c:pt idx="6751">
                  <c:v>26.477</c:v>
                </c:pt>
                <c:pt idx="6752">
                  <c:v>26.479999999999993</c:v>
                </c:pt>
                <c:pt idx="6753">
                  <c:v>26.484000000000002</c:v>
                </c:pt>
                <c:pt idx="6754">
                  <c:v>26.487999999999992</c:v>
                </c:pt>
                <c:pt idx="6755">
                  <c:v>26.491999999999994</c:v>
                </c:pt>
                <c:pt idx="6756">
                  <c:v>26.495999999999988</c:v>
                </c:pt>
                <c:pt idx="6757">
                  <c:v>26.5</c:v>
                </c:pt>
                <c:pt idx="6758">
                  <c:v>26.504000000000001</c:v>
                </c:pt>
                <c:pt idx="6759">
                  <c:v>26.507999999999999</c:v>
                </c:pt>
                <c:pt idx="6760">
                  <c:v>26.512</c:v>
                </c:pt>
                <c:pt idx="6761">
                  <c:v>26.515999999999991</c:v>
                </c:pt>
                <c:pt idx="6762">
                  <c:v>26.52</c:v>
                </c:pt>
                <c:pt idx="6763">
                  <c:v>26.523</c:v>
                </c:pt>
                <c:pt idx="6764">
                  <c:v>26.527000000000001</c:v>
                </c:pt>
                <c:pt idx="6765">
                  <c:v>26.530999999999999</c:v>
                </c:pt>
                <c:pt idx="6766">
                  <c:v>26.535</c:v>
                </c:pt>
                <c:pt idx="6767">
                  <c:v>26.539000000000001</c:v>
                </c:pt>
                <c:pt idx="6768">
                  <c:v>26.542999999999992</c:v>
                </c:pt>
                <c:pt idx="6769">
                  <c:v>26.547000000000001</c:v>
                </c:pt>
                <c:pt idx="6770">
                  <c:v>26.550999999999991</c:v>
                </c:pt>
                <c:pt idx="6771">
                  <c:v>26.555</c:v>
                </c:pt>
                <c:pt idx="6772">
                  <c:v>26.559000000000001</c:v>
                </c:pt>
                <c:pt idx="6773">
                  <c:v>26.562999999999988</c:v>
                </c:pt>
                <c:pt idx="6774">
                  <c:v>26.565999999999988</c:v>
                </c:pt>
                <c:pt idx="6775">
                  <c:v>26.57</c:v>
                </c:pt>
                <c:pt idx="6776">
                  <c:v>26.574000000000005</c:v>
                </c:pt>
                <c:pt idx="6777">
                  <c:v>26.577999999999999</c:v>
                </c:pt>
                <c:pt idx="6778">
                  <c:v>26.581999999999994</c:v>
                </c:pt>
                <c:pt idx="6779">
                  <c:v>26.585999999999988</c:v>
                </c:pt>
                <c:pt idx="6780">
                  <c:v>26.59</c:v>
                </c:pt>
                <c:pt idx="6781">
                  <c:v>26.594000000000001</c:v>
                </c:pt>
                <c:pt idx="6782">
                  <c:v>26.597999999999999</c:v>
                </c:pt>
                <c:pt idx="6783">
                  <c:v>26.602</c:v>
                </c:pt>
                <c:pt idx="6784">
                  <c:v>26.606000000000005</c:v>
                </c:pt>
                <c:pt idx="6785">
                  <c:v>26.609000000000005</c:v>
                </c:pt>
                <c:pt idx="6786">
                  <c:v>26.613000000000007</c:v>
                </c:pt>
                <c:pt idx="6787">
                  <c:v>26.617000000000008</c:v>
                </c:pt>
                <c:pt idx="6788">
                  <c:v>26.620999999999999</c:v>
                </c:pt>
                <c:pt idx="6789">
                  <c:v>26.625</c:v>
                </c:pt>
                <c:pt idx="6790">
                  <c:v>26.629000000000001</c:v>
                </c:pt>
                <c:pt idx="6791">
                  <c:v>26.632999999999999</c:v>
                </c:pt>
                <c:pt idx="6792">
                  <c:v>26.637000000000008</c:v>
                </c:pt>
                <c:pt idx="6793">
                  <c:v>26.640999999999991</c:v>
                </c:pt>
                <c:pt idx="6794">
                  <c:v>26.645</c:v>
                </c:pt>
                <c:pt idx="6795">
                  <c:v>26.649000000000001</c:v>
                </c:pt>
                <c:pt idx="6796">
                  <c:v>26.652000000000001</c:v>
                </c:pt>
                <c:pt idx="6797">
                  <c:v>26.655999999999999</c:v>
                </c:pt>
                <c:pt idx="6798">
                  <c:v>26.66</c:v>
                </c:pt>
                <c:pt idx="6799">
                  <c:v>26.664000000000001</c:v>
                </c:pt>
                <c:pt idx="6800">
                  <c:v>26.667999999999999</c:v>
                </c:pt>
                <c:pt idx="6801">
                  <c:v>26.672000000000001</c:v>
                </c:pt>
                <c:pt idx="6802">
                  <c:v>26.675999999999991</c:v>
                </c:pt>
                <c:pt idx="6803">
                  <c:v>26.68</c:v>
                </c:pt>
                <c:pt idx="6804">
                  <c:v>26.684000000000001</c:v>
                </c:pt>
                <c:pt idx="6805">
                  <c:v>26.687999999999999</c:v>
                </c:pt>
                <c:pt idx="6806">
                  <c:v>26.692</c:v>
                </c:pt>
                <c:pt idx="6807">
                  <c:v>26.695</c:v>
                </c:pt>
                <c:pt idx="6808">
                  <c:v>26.699000000000005</c:v>
                </c:pt>
                <c:pt idx="6809">
                  <c:v>26.702999999999992</c:v>
                </c:pt>
                <c:pt idx="6810">
                  <c:v>26.707000000000001</c:v>
                </c:pt>
                <c:pt idx="6811">
                  <c:v>26.710999999999999</c:v>
                </c:pt>
                <c:pt idx="6812">
                  <c:v>26.715</c:v>
                </c:pt>
                <c:pt idx="6813">
                  <c:v>26.719000000000001</c:v>
                </c:pt>
                <c:pt idx="6814">
                  <c:v>26.722999999999988</c:v>
                </c:pt>
                <c:pt idx="6815">
                  <c:v>26.727</c:v>
                </c:pt>
                <c:pt idx="6816">
                  <c:v>26.731000000000005</c:v>
                </c:pt>
                <c:pt idx="6817">
                  <c:v>26.734000000000005</c:v>
                </c:pt>
                <c:pt idx="6818">
                  <c:v>26.738</c:v>
                </c:pt>
                <c:pt idx="6819">
                  <c:v>26.741999999999994</c:v>
                </c:pt>
                <c:pt idx="6820">
                  <c:v>26.745999999999988</c:v>
                </c:pt>
                <c:pt idx="6821">
                  <c:v>26.75</c:v>
                </c:pt>
                <c:pt idx="6822">
                  <c:v>26.754000000000001</c:v>
                </c:pt>
                <c:pt idx="6823">
                  <c:v>26.757999999999999</c:v>
                </c:pt>
                <c:pt idx="6824">
                  <c:v>26.761999999999993</c:v>
                </c:pt>
                <c:pt idx="6825">
                  <c:v>26.765999999999984</c:v>
                </c:pt>
                <c:pt idx="6826">
                  <c:v>26.77</c:v>
                </c:pt>
                <c:pt idx="6827">
                  <c:v>26.774000000000001</c:v>
                </c:pt>
                <c:pt idx="6828">
                  <c:v>26.777000000000001</c:v>
                </c:pt>
                <c:pt idx="6829">
                  <c:v>26.780999999999988</c:v>
                </c:pt>
                <c:pt idx="6830">
                  <c:v>26.784999999999993</c:v>
                </c:pt>
                <c:pt idx="6831">
                  <c:v>26.788999999999991</c:v>
                </c:pt>
                <c:pt idx="6832">
                  <c:v>26.792999999999992</c:v>
                </c:pt>
                <c:pt idx="6833">
                  <c:v>26.797000000000001</c:v>
                </c:pt>
                <c:pt idx="6834">
                  <c:v>26.800999999999991</c:v>
                </c:pt>
                <c:pt idx="6835">
                  <c:v>26.805</c:v>
                </c:pt>
                <c:pt idx="6836">
                  <c:v>26.809000000000001</c:v>
                </c:pt>
                <c:pt idx="6837">
                  <c:v>26.812999999999999</c:v>
                </c:pt>
                <c:pt idx="6838">
                  <c:v>26.817000000000007</c:v>
                </c:pt>
                <c:pt idx="6839">
                  <c:v>26.82</c:v>
                </c:pt>
                <c:pt idx="6840">
                  <c:v>26.824000000000005</c:v>
                </c:pt>
                <c:pt idx="6841">
                  <c:v>26.827999999999999</c:v>
                </c:pt>
                <c:pt idx="6842">
                  <c:v>26.832000000000001</c:v>
                </c:pt>
                <c:pt idx="6843">
                  <c:v>26.835999999999999</c:v>
                </c:pt>
                <c:pt idx="6844">
                  <c:v>26.84</c:v>
                </c:pt>
                <c:pt idx="6845">
                  <c:v>26.844000000000001</c:v>
                </c:pt>
                <c:pt idx="6846">
                  <c:v>26.847999999999999</c:v>
                </c:pt>
                <c:pt idx="6847">
                  <c:v>26.852</c:v>
                </c:pt>
                <c:pt idx="6848">
                  <c:v>26.856000000000005</c:v>
                </c:pt>
                <c:pt idx="6849">
                  <c:v>26.86</c:v>
                </c:pt>
                <c:pt idx="6850">
                  <c:v>26.863</c:v>
                </c:pt>
                <c:pt idx="6851">
                  <c:v>26.867000000000001</c:v>
                </c:pt>
                <c:pt idx="6852">
                  <c:v>26.870999999999999</c:v>
                </c:pt>
                <c:pt idx="6853">
                  <c:v>26.875</c:v>
                </c:pt>
                <c:pt idx="6854">
                  <c:v>26.879000000000001</c:v>
                </c:pt>
                <c:pt idx="6855">
                  <c:v>26.882999999999992</c:v>
                </c:pt>
                <c:pt idx="6856">
                  <c:v>26.887</c:v>
                </c:pt>
                <c:pt idx="6857">
                  <c:v>26.890999999999991</c:v>
                </c:pt>
                <c:pt idx="6858">
                  <c:v>26.895</c:v>
                </c:pt>
                <c:pt idx="6859">
                  <c:v>26.899000000000001</c:v>
                </c:pt>
                <c:pt idx="6860">
                  <c:v>26.902999999999988</c:v>
                </c:pt>
                <c:pt idx="6861">
                  <c:v>26.905999999999988</c:v>
                </c:pt>
                <c:pt idx="6862">
                  <c:v>26.91</c:v>
                </c:pt>
                <c:pt idx="6863">
                  <c:v>26.914000000000001</c:v>
                </c:pt>
                <c:pt idx="6864">
                  <c:v>26.917999999999999</c:v>
                </c:pt>
                <c:pt idx="6865">
                  <c:v>26.921999999999993</c:v>
                </c:pt>
                <c:pt idx="6866">
                  <c:v>26.925999999999984</c:v>
                </c:pt>
                <c:pt idx="6867">
                  <c:v>26.93</c:v>
                </c:pt>
                <c:pt idx="6868">
                  <c:v>26.934000000000001</c:v>
                </c:pt>
                <c:pt idx="6869">
                  <c:v>26.937999999999999</c:v>
                </c:pt>
                <c:pt idx="6870">
                  <c:v>26.941999999999993</c:v>
                </c:pt>
                <c:pt idx="6871">
                  <c:v>26.946000000000002</c:v>
                </c:pt>
                <c:pt idx="6872">
                  <c:v>26.949000000000002</c:v>
                </c:pt>
                <c:pt idx="6873">
                  <c:v>26.952999999999992</c:v>
                </c:pt>
                <c:pt idx="6874">
                  <c:v>26.957000000000001</c:v>
                </c:pt>
                <c:pt idx="6875">
                  <c:v>26.960999999999988</c:v>
                </c:pt>
                <c:pt idx="6876">
                  <c:v>26.964999999999993</c:v>
                </c:pt>
                <c:pt idx="6877">
                  <c:v>26.968999999999991</c:v>
                </c:pt>
                <c:pt idx="6878">
                  <c:v>26.972999999999988</c:v>
                </c:pt>
                <c:pt idx="6879">
                  <c:v>26.977</c:v>
                </c:pt>
                <c:pt idx="6880">
                  <c:v>26.981000000000002</c:v>
                </c:pt>
                <c:pt idx="6881">
                  <c:v>26.984999999999992</c:v>
                </c:pt>
                <c:pt idx="6882">
                  <c:v>26.98899999999999</c:v>
                </c:pt>
                <c:pt idx="6883">
                  <c:v>26.991999999999994</c:v>
                </c:pt>
                <c:pt idx="6884">
                  <c:v>26.995999999999988</c:v>
                </c:pt>
                <c:pt idx="6885">
                  <c:v>27</c:v>
                </c:pt>
                <c:pt idx="6886">
                  <c:v>27.004000000000001</c:v>
                </c:pt>
                <c:pt idx="6887">
                  <c:v>27.007999999999999</c:v>
                </c:pt>
                <c:pt idx="6888">
                  <c:v>27.012</c:v>
                </c:pt>
                <c:pt idx="6889">
                  <c:v>27.015999999999991</c:v>
                </c:pt>
                <c:pt idx="6890">
                  <c:v>27.02</c:v>
                </c:pt>
                <c:pt idx="6891">
                  <c:v>27.024000000000001</c:v>
                </c:pt>
                <c:pt idx="6892">
                  <c:v>27.027999999999999</c:v>
                </c:pt>
                <c:pt idx="6893">
                  <c:v>27.032</c:v>
                </c:pt>
                <c:pt idx="6894">
                  <c:v>27.035</c:v>
                </c:pt>
                <c:pt idx="6895">
                  <c:v>27.039000000000001</c:v>
                </c:pt>
                <c:pt idx="6896">
                  <c:v>27.042999999999992</c:v>
                </c:pt>
                <c:pt idx="6897">
                  <c:v>27.047000000000001</c:v>
                </c:pt>
                <c:pt idx="6898">
                  <c:v>27.050999999999991</c:v>
                </c:pt>
                <c:pt idx="6899">
                  <c:v>27.055</c:v>
                </c:pt>
                <c:pt idx="6900">
                  <c:v>27.059000000000001</c:v>
                </c:pt>
                <c:pt idx="6901">
                  <c:v>27.062999999999988</c:v>
                </c:pt>
                <c:pt idx="6902">
                  <c:v>27.067</c:v>
                </c:pt>
                <c:pt idx="6903">
                  <c:v>27.071000000000005</c:v>
                </c:pt>
                <c:pt idx="6904">
                  <c:v>27.074999999999999</c:v>
                </c:pt>
                <c:pt idx="6905">
                  <c:v>27.077999999999999</c:v>
                </c:pt>
                <c:pt idx="6906">
                  <c:v>27.081999999999994</c:v>
                </c:pt>
                <c:pt idx="6907">
                  <c:v>27.085999999999988</c:v>
                </c:pt>
                <c:pt idx="6908">
                  <c:v>27.09</c:v>
                </c:pt>
                <c:pt idx="6909">
                  <c:v>27.094000000000001</c:v>
                </c:pt>
                <c:pt idx="6910">
                  <c:v>27.097999999999999</c:v>
                </c:pt>
                <c:pt idx="6911">
                  <c:v>27.102</c:v>
                </c:pt>
                <c:pt idx="6912">
                  <c:v>27.106000000000005</c:v>
                </c:pt>
                <c:pt idx="6913">
                  <c:v>27.110000000000007</c:v>
                </c:pt>
                <c:pt idx="6914">
                  <c:v>27.114000000000008</c:v>
                </c:pt>
                <c:pt idx="6915">
                  <c:v>27.118000000000006</c:v>
                </c:pt>
                <c:pt idx="6916">
                  <c:v>27.120999999999999</c:v>
                </c:pt>
                <c:pt idx="6917">
                  <c:v>27.125</c:v>
                </c:pt>
                <c:pt idx="6918">
                  <c:v>27.129000000000001</c:v>
                </c:pt>
                <c:pt idx="6919">
                  <c:v>27.132999999999999</c:v>
                </c:pt>
                <c:pt idx="6920">
                  <c:v>27.137000000000008</c:v>
                </c:pt>
                <c:pt idx="6921">
                  <c:v>27.140999999999991</c:v>
                </c:pt>
                <c:pt idx="6922">
                  <c:v>27.145</c:v>
                </c:pt>
                <c:pt idx="6923">
                  <c:v>27.149000000000001</c:v>
                </c:pt>
                <c:pt idx="6924">
                  <c:v>27.152999999999999</c:v>
                </c:pt>
                <c:pt idx="6925">
                  <c:v>27.157000000000007</c:v>
                </c:pt>
                <c:pt idx="6926">
                  <c:v>27.161000000000001</c:v>
                </c:pt>
                <c:pt idx="6927">
                  <c:v>27.164000000000001</c:v>
                </c:pt>
                <c:pt idx="6928">
                  <c:v>27.167999999999999</c:v>
                </c:pt>
                <c:pt idx="6929">
                  <c:v>27.172000000000001</c:v>
                </c:pt>
                <c:pt idx="6930">
                  <c:v>27.175999999999991</c:v>
                </c:pt>
                <c:pt idx="6931">
                  <c:v>27.18</c:v>
                </c:pt>
                <c:pt idx="6932">
                  <c:v>27.184000000000001</c:v>
                </c:pt>
                <c:pt idx="6933">
                  <c:v>27.187999999999999</c:v>
                </c:pt>
                <c:pt idx="6934">
                  <c:v>27.192</c:v>
                </c:pt>
                <c:pt idx="6935">
                  <c:v>27.196000000000005</c:v>
                </c:pt>
                <c:pt idx="6936">
                  <c:v>27.2</c:v>
                </c:pt>
                <c:pt idx="6937">
                  <c:v>27.204000000000001</c:v>
                </c:pt>
                <c:pt idx="6938">
                  <c:v>27.207000000000001</c:v>
                </c:pt>
                <c:pt idx="6939">
                  <c:v>27.210999999999999</c:v>
                </c:pt>
                <c:pt idx="6940">
                  <c:v>27.215</c:v>
                </c:pt>
                <c:pt idx="6941">
                  <c:v>27.219000000000001</c:v>
                </c:pt>
                <c:pt idx="6942">
                  <c:v>27.222999999999988</c:v>
                </c:pt>
                <c:pt idx="6943">
                  <c:v>27.227</c:v>
                </c:pt>
                <c:pt idx="6944">
                  <c:v>27.231000000000005</c:v>
                </c:pt>
                <c:pt idx="6945">
                  <c:v>27.234999999999999</c:v>
                </c:pt>
                <c:pt idx="6946">
                  <c:v>27.239000000000001</c:v>
                </c:pt>
                <c:pt idx="6947">
                  <c:v>27.242999999999988</c:v>
                </c:pt>
                <c:pt idx="6948">
                  <c:v>27.245999999999988</c:v>
                </c:pt>
                <c:pt idx="6949">
                  <c:v>27.25</c:v>
                </c:pt>
                <c:pt idx="6950">
                  <c:v>27.254000000000001</c:v>
                </c:pt>
                <c:pt idx="6951">
                  <c:v>27.257999999999999</c:v>
                </c:pt>
                <c:pt idx="6952">
                  <c:v>27.261999999999993</c:v>
                </c:pt>
                <c:pt idx="6953">
                  <c:v>27.265999999999984</c:v>
                </c:pt>
                <c:pt idx="6954">
                  <c:v>27.27</c:v>
                </c:pt>
                <c:pt idx="6955">
                  <c:v>27.274000000000001</c:v>
                </c:pt>
                <c:pt idx="6956">
                  <c:v>27.277999999999999</c:v>
                </c:pt>
                <c:pt idx="6957">
                  <c:v>27.281999999999993</c:v>
                </c:pt>
                <c:pt idx="6958">
                  <c:v>27.285999999999991</c:v>
                </c:pt>
                <c:pt idx="6959">
                  <c:v>27.288999999999991</c:v>
                </c:pt>
                <c:pt idx="6960">
                  <c:v>27.292999999999992</c:v>
                </c:pt>
                <c:pt idx="6961">
                  <c:v>27.297000000000001</c:v>
                </c:pt>
                <c:pt idx="6962">
                  <c:v>27.300999999999991</c:v>
                </c:pt>
                <c:pt idx="6963">
                  <c:v>27.305</c:v>
                </c:pt>
                <c:pt idx="6964">
                  <c:v>27.309000000000001</c:v>
                </c:pt>
                <c:pt idx="6965">
                  <c:v>27.312999999999999</c:v>
                </c:pt>
                <c:pt idx="6966">
                  <c:v>27.317000000000007</c:v>
                </c:pt>
                <c:pt idx="6967">
                  <c:v>27.321000000000005</c:v>
                </c:pt>
                <c:pt idx="6968">
                  <c:v>27.324999999999999</c:v>
                </c:pt>
                <c:pt idx="6969">
                  <c:v>27.329000000000001</c:v>
                </c:pt>
                <c:pt idx="6970">
                  <c:v>27.332000000000001</c:v>
                </c:pt>
                <c:pt idx="6971">
                  <c:v>27.335999999999999</c:v>
                </c:pt>
                <c:pt idx="6972">
                  <c:v>27.34</c:v>
                </c:pt>
                <c:pt idx="6973">
                  <c:v>27.344000000000001</c:v>
                </c:pt>
                <c:pt idx="6974">
                  <c:v>27.347999999999999</c:v>
                </c:pt>
                <c:pt idx="6975">
                  <c:v>27.352</c:v>
                </c:pt>
                <c:pt idx="6976">
                  <c:v>27.356000000000005</c:v>
                </c:pt>
                <c:pt idx="6977">
                  <c:v>27.36</c:v>
                </c:pt>
                <c:pt idx="6978">
                  <c:v>27.364000000000001</c:v>
                </c:pt>
                <c:pt idx="6979">
                  <c:v>27.367999999999999</c:v>
                </c:pt>
                <c:pt idx="6980">
                  <c:v>27.372</c:v>
                </c:pt>
                <c:pt idx="6981">
                  <c:v>27.375</c:v>
                </c:pt>
                <c:pt idx="6982">
                  <c:v>27.379000000000001</c:v>
                </c:pt>
                <c:pt idx="6983">
                  <c:v>27.382999999999992</c:v>
                </c:pt>
                <c:pt idx="6984">
                  <c:v>27.387</c:v>
                </c:pt>
                <c:pt idx="6985">
                  <c:v>27.390999999999991</c:v>
                </c:pt>
                <c:pt idx="6986">
                  <c:v>27.395</c:v>
                </c:pt>
                <c:pt idx="6987">
                  <c:v>27.399000000000001</c:v>
                </c:pt>
                <c:pt idx="6988">
                  <c:v>27.402999999999988</c:v>
                </c:pt>
                <c:pt idx="6989">
                  <c:v>27.407</c:v>
                </c:pt>
                <c:pt idx="6990">
                  <c:v>27.411000000000001</c:v>
                </c:pt>
                <c:pt idx="6991">
                  <c:v>27.414999999999999</c:v>
                </c:pt>
                <c:pt idx="6992">
                  <c:v>27.417999999999999</c:v>
                </c:pt>
                <c:pt idx="6993">
                  <c:v>27.421999999999993</c:v>
                </c:pt>
                <c:pt idx="6994">
                  <c:v>27.425999999999984</c:v>
                </c:pt>
                <c:pt idx="6995">
                  <c:v>27.43</c:v>
                </c:pt>
                <c:pt idx="6996">
                  <c:v>27.434000000000001</c:v>
                </c:pt>
                <c:pt idx="6997">
                  <c:v>27.437999999999999</c:v>
                </c:pt>
                <c:pt idx="6998">
                  <c:v>27.441999999999993</c:v>
                </c:pt>
                <c:pt idx="6999">
                  <c:v>27.446000000000002</c:v>
                </c:pt>
                <c:pt idx="7000">
                  <c:v>27.45</c:v>
                </c:pt>
                <c:pt idx="7001">
                  <c:v>27.454000000000001</c:v>
                </c:pt>
                <c:pt idx="7002">
                  <c:v>27.457999999999991</c:v>
                </c:pt>
                <c:pt idx="7003">
                  <c:v>27.460999999999988</c:v>
                </c:pt>
                <c:pt idx="7004">
                  <c:v>27.464999999999993</c:v>
                </c:pt>
                <c:pt idx="7005">
                  <c:v>27.468999999999991</c:v>
                </c:pt>
                <c:pt idx="7006">
                  <c:v>27.472999999999988</c:v>
                </c:pt>
                <c:pt idx="7007">
                  <c:v>27.477</c:v>
                </c:pt>
                <c:pt idx="7008">
                  <c:v>27.481000000000002</c:v>
                </c:pt>
                <c:pt idx="7009">
                  <c:v>27.484999999999992</c:v>
                </c:pt>
                <c:pt idx="7010">
                  <c:v>27.48899999999999</c:v>
                </c:pt>
                <c:pt idx="7011">
                  <c:v>27.492999999999988</c:v>
                </c:pt>
                <c:pt idx="7012">
                  <c:v>27.497</c:v>
                </c:pt>
                <c:pt idx="7013">
                  <c:v>27.501000000000001</c:v>
                </c:pt>
                <c:pt idx="7014">
                  <c:v>27.504000000000001</c:v>
                </c:pt>
                <c:pt idx="7015">
                  <c:v>27.507999999999999</c:v>
                </c:pt>
                <c:pt idx="7016">
                  <c:v>27.512</c:v>
                </c:pt>
                <c:pt idx="7017">
                  <c:v>27.515999999999991</c:v>
                </c:pt>
                <c:pt idx="7018">
                  <c:v>27.52</c:v>
                </c:pt>
                <c:pt idx="7019">
                  <c:v>27.524000000000001</c:v>
                </c:pt>
                <c:pt idx="7020">
                  <c:v>27.527999999999999</c:v>
                </c:pt>
                <c:pt idx="7021">
                  <c:v>27.532</c:v>
                </c:pt>
                <c:pt idx="7022">
                  <c:v>27.536000000000001</c:v>
                </c:pt>
                <c:pt idx="7023">
                  <c:v>27.54</c:v>
                </c:pt>
                <c:pt idx="7024">
                  <c:v>27.544</c:v>
                </c:pt>
                <c:pt idx="7025">
                  <c:v>27.547000000000001</c:v>
                </c:pt>
                <c:pt idx="7026">
                  <c:v>27.550999999999991</c:v>
                </c:pt>
                <c:pt idx="7027">
                  <c:v>27.555</c:v>
                </c:pt>
                <c:pt idx="7028">
                  <c:v>27.559000000000001</c:v>
                </c:pt>
                <c:pt idx="7029">
                  <c:v>27.562999999999988</c:v>
                </c:pt>
                <c:pt idx="7030">
                  <c:v>27.567</c:v>
                </c:pt>
                <c:pt idx="7031">
                  <c:v>27.571000000000005</c:v>
                </c:pt>
                <c:pt idx="7032">
                  <c:v>27.574999999999999</c:v>
                </c:pt>
                <c:pt idx="7033">
                  <c:v>27.579000000000001</c:v>
                </c:pt>
                <c:pt idx="7034">
                  <c:v>27.582999999999984</c:v>
                </c:pt>
                <c:pt idx="7035">
                  <c:v>27.587</c:v>
                </c:pt>
                <c:pt idx="7036">
                  <c:v>27.59</c:v>
                </c:pt>
                <c:pt idx="7037">
                  <c:v>27.594000000000001</c:v>
                </c:pt>
                <c:pt idx="7038">
                  <c:v>27.597999999999999</c:v>
                </c:pt>
                <c:pt idx="7039">
                  <c:v>27.602</c:v>
                </c:pt>
                <c:pt idx="7040">
                  <c:v>27.606000000000005</c:v>
                </c:pt>
                <c:pt idx="7041">
                  <c:v>27.610000000000007</c:v>
                </c:pt>
                <c:pt idx="7042">
                  <c:v>27.614000000000008</c:v>
                </c:pt>
                <c:pt idx="7043">
                  <c:v>27.618000000000006</c:v>
                </c:pt>
                <c:pt idx="7044">
                  <c:v>27.622</c:v>
                </c:pt>
                <c:pt idx="7045">
                  <c:v>27.626000000000001</c:v>
                </c:pt>
                <c:pt idx="7046">
                  <c:v>27.630000000000006</c:v>
                </c:pt>
                <c:pt idx="7047">
                  <c:v>27.632999999999999</c:v>
                </c:pt>
                <c:pt idx="7048">
                  <c:v>27.637000000000008</c:v>
                </c:pt>
                <c:pt idx="7049">
                  <c:v>27.640999999999991</c:v>
                </c:pt>
                <c:pt idx="7050">
                  <c:v>27.645</c:v>
                </c:pt>
                <c:pt idx="7051">
                  <c:v>27.649000000000001</c:v>
                </c:pt>
                <c:pt idx="7052">
                  <c:v>27.652999999999999</c:v>
                </c:pt>
                <c:pt idx="7053">
                  <c:v>27.657000000000007</c:v>
                </c:pt>
                <c:pt idx="7054">
                  <c:v>27.661000000000001</c:v>
                </c:pt>
                <c:pt idx="7055">
                  <c:v>27.664999999999999</c:v>
                </c:pt>
                <c:pt idx="7056">
                  <c:v>27.669</c:v>
                </c:pt>
                <c:pt idx="7057">
                  <c:v>27.672999999999991</c:v>
                </c:pt>
                <c:pt idx="7058">
                  <c:v>27.675999999999991</c:v>
                </c:pt>
                <c:pt idx="7059">
                  <c:v>27.68</c:v>
                </c:pt>
                <c:pt idx="7060">
                  <c:v>27.684000000000001</c:v>
                </c:pt>
                <c:pt idx="7061">
                  <c:v>27.687999999999999</c:v>
                </c:pt>
                <c:pt idx="7062">
                  <c:v>27.692</c:v>
                </c:pt>
                <c:pt idx="7063">
                  <c:v>27.696000000000005</c:v>
                </c:pt>
                <c:pt idx="7064">
                  <c:v>27.7</c:v>
                </c:pt>
                <c:pt idx="7065">
                  <c:v>27.704000000000001</c:v>
                </c:pt>
                <c:pt idx="7066">
                  <c:v>27.707999999999991</c:v>
                </c:pt>
                <c:pt idx="7067">
                  <c:v>27.712</c:v>
                </c:pt>
                <c:pt idx="7068">
                  <c:v>27.715</c:v>
                </c:pt>
                <c:pt idx="7069">
                  <c:v>27.719000000000001</c:v>
                </c:pt>
                <c:pt idx="7070">
                  <c:v>27.722999999999988</c:v>
                </c:pt>
                <c:pt idx="7071">
                  <c:v>27.727</c:v>
                </c:pt>
                <c:pt idx="7072">
                  <c:v>27.731000000000005</c:v>
                </c:pt>
                <c:pt idx="7073">
                  <c:v>27.734999999999999</c:v>
                </c:pt>
                <c:pt idx="7074">
                  <c:v>27.739000000000001</c:v>
                </c:pt>
                <c:pt idx="7075">
                  <c:v>27.742999999999988</c:v>
                </c:pt>
                <c:pt idx="7076">
                  <c:v>27.747</c:v>
                </c:pt>
                <c:pt idx="7077">
                  <c:v>27.751000000000001</c:v>
                </c:pt>
                <c:pt idx="7078">
                  <c:v>27.754999999999999</c:v>
                </c:pt>
                <c:pt idx="7079">
                  <c:v>27.757999999999999</c:v>
                </c:pt>
                <c:pt idx="7080">
                  <c:v>27.761999999999993</c:v>
                </c:pt>
                <c:pt idx="7081">
                  <c:v>27.765999999999984</c:v>
                </c:pt>
                <c:pt idx="7082">
                  <c:v>27.77</c:v>
                </c:pt>
                <c:pt idx="7083">
                  <c:v>27.774000000000001</c:v>
                </c:pt>
                <c:pt idx="7084">
                  <c:v>27.777999999999999</c:v>
                </c:pt>
                <c:pt idx="7085">
                  <c:v>27.781999999999993</c:v>
                </c:pt>
                <c:pt idx="7086">
                  <c:v>27.785999999999991</c:v>
                </c:pt>
                <c:pt idx="7087">
                  <c:v>27.79</c:v>
                </c:pt>
                <c:pt idx="7088">
                  <c:v>27.794</c:v>
                </c:pt>
                <c:pt idx="7089">
                  <c:v>27.797999999999991</c:v>
                </c:pt>
                <c:pt idx="7090">
                  <c:v>27.800999999999991</c:v>
                </c:pt>
                <c:pt idx="7091">
                  <c:v>27.805</c:v>
                </c:pt>
                <c:pt idx="7092">
                  <c:v>27.809000000000001</c:v>
                </c:pt>
                <c:pt idx="7093">
                  <c:v>27.812999999999999</c:v>
                </c:pt>
                <c:pt idx="7094">
                  <c:v>27.817000000000007</c:v>
                </c:pt>
                <c:pt idx="7095">
                  <c:v>27.821000000000005</c:v>
                </c:pt>
                <c:pt idx="7096">
                  <c:v>27.824999999999999</c:v>
                </c:pt>
                <c:pt idx="7097">
                  <c:v>27.829000000000001</c:v>
                </c:pt>
                <c:pt idx="7098">
                  <c:v>27.832999999999991</c:v>
                </c:pt>
                <c:pt idx="7099">
                  <c:v>27.837000000000007</c:v>
                </c:pt>
                <c:pt idx="7100">
                  <c:v>27.841000000000001</c:v>
                </c:pt>
                <c:pt idx="7101">
                  <c:v>27.844000000000001</c:v>
                </c:pt>
                <c:pt idx="7102">
                  <c:v>27.847999999999999</c:v>
                </c:pt>
                <c:pt idx="7103">
                  <c:v>27.852</c:v>
                </c:pt>
                <c:pt idx="7104">
                  <c:v>27.856000000000005</c:v>
                </c:pt>
                <c:pt idx="7105">
                  <c:v>27.86</c:v>
                </c:pt>
                <c:pt idx="7106">
                  <c:v>27.864000000000001</c:v>
                </c:pt>
                <c:pt idx="7107">
                  <c:v>27.867999999999999</c:v>
                </c:pt>
                <c:pt idx="7108">
                  <c:v>27.872</c:v>
                </c:pt>
                <c:pt idx="7109">
                  <c:v>27.876000000000001</c:v>
                </c:pt>
                <c:pt idx="7110">
                  <c:v>27.88</c:v>
                </c:pt>
                <c:pt idx="7111">
                  <c:v>27.884</c:v>
                </c:pt>
                <c:pt idx="7112">
                  <c:v>27.887</c:v>
                </c:pt>
                <c:pt idx="7113">
                  <c:v>27.890999999999991</c:v>
                </c:pt>
                <c:pt idx="7114">
                  <c:v>27.895</c:v>
                </c:pt>
                <c:pt idx="7115">
                  <c:v>27.899000000000001</c:v>
                </c:pt>
                <c:pt idx="7116">
                  <c:v>27.902999999999988</c:v>
                </c:pt>
                <c:pt idx="7117">
                  <c:v>27.907</c:v>
                </c:pt>
                <c:pt idx="7118">
                  <c:v>27.911000000000001</c:v>
                </c:pt>
                <c:pt idx="7119">
                  <c:v>27.914999999999999</c:v>
                </c:pt>
                <c:pt idx="7120">
                  <c:v>27.919</c:v>
                </c:pt>
                <c:pt idx="7121">
                  <c:v>27.922999999999984</c:v>
                </c:pt>
                <c:pt idx="7122">
                  <c:v>27.927</c:v>
                </c:pt>
                <c:pt idx="7123">
                  <c:v>27.93</c:v>
                </c:pt>
                <c:pt idx="7124">
                  <c:v>27.934000000000001</c:v>
                </c:pt>
                <c:pt idx="7125">
                  <c:v>27.937999999999999</c:v>
                </c:pt>
                <c:pt idx="7126">
                  <c:v>27.941999999999993</c:v>
                </c:pt>
                <c:pt idx="7127">
                  <c:v>27.946000000000002</c:v>
                </c:pt>
                <c:pt idx="7128">
                  <c:v>27.95</c:v>
                </c:pt>
                <c:pt idx="7129">
                  <c:v>27.954000000000001</c:v>
                </c:pt>
                <c:pt idx="7130">
                  <c:v>27.957999999999991</c:v>
                </c:pt>
                <c:pt idx="7131">
                  <c:v>27.961999999999993</c:v>
                </c:pt>
                <c:pt idx="7132">
                  <c:v>27.96599999999999</c:v>
                </c:pt>
                <c:pt idx="7133">
                  <c:v>27.97</c:v>
                </c:pt>
                <c:pt idx="7134">
                  <c:v>27.972999999999988</c:v>
                </c:pt>
                <c:pt idx="7135">
                  <c:v>27.977</c:v>
                </c:pt>
                <c:pt idx="7136">
                  <c:v>27.981000000000002</c:v>
                </c:pt>
                <c:pt idx="7137">
                  <c:v>27.984999999999992</c:v>
                </c:pt>
                <c:pt idx="7138">
                  <c:v>27.98899999999999</c:v>
                </c:pt>
                <c:pt idx="7139">
                  <c:v>27.992999999999988</c:v>
                </c:pt>
                <c:pt idx="7140">
                  <c:v>27.997</c:v>
                </c:pt>
                <c:pt idx="7141">
                  <c:v>28.001000000000001</c:v>
                </c:pt>
                <c:pt idx="7142">
                  <c:v>28.004999999999999</c:v>
                </c:pt>
                <c:pt idx="7143">
                  <c:v>28.009</c:v>
                </c:pt>
                <c:pt idx="7144">
                  <c:v>28.013000000000005</c:v>
                </c:pt>
                <c:pt idx="7145">
                  <c:v>28.015999999999991</c:v>
                </c:pt>
                <c:pt idx="7146">
                  <c:v>28.02</c:v>
                </c:pt>
                <c:pt idx="7147">
                  <c:v>28.024000000000001</c:v>
                </c:pt>
                <c:pt idx="7148">
                  <c:v>28.027999999999999</c:v>
                </c:pt>
                <c:pt idx="7149">
                  <c:v>28.032</c:v>
                </c:pt>
                <c:pt idx="7150">
                  <c:v>28.036000000000001</c:v>
                </c:pt>
                <c:pt idx="7151">
                  <c:v>28.04</c:v>
                </c:pt>
                <c:pt idx="7152">
                  <c:v>28.044</c:v>
                </c:pt>
                <c:pt idx="7153">
                  <c:v>28.047999999999991</c:v>
                </c:pt>
                <c:pt idx="7154">
                  <c:v>28.052</c:v>
                </c:pt>
                <c:pt idx="7155">
                  <c:v>28.056000000000001</c:v>
                </c:pt>
                <c:pt idx="7156">
                  <c:v>28.059000000000001</c:v>
                </c:pt>
                <c:pt idx="7157">
                  <c:v>28.062999999999988</c:v>
                </c:pt>
                <c:pt idx="7158">
                  <c:v>28.067</c:v>
                </c:pt>
                <c:pt idx="7159">
                  <c:v>28.071000000000005</c:v>
                </c:pt>
                <c:pt idx="7160">
                  <c:v>28.074999999999999</c:v>
                </c:pt>
                <c:pt idx="7161">
                  <c:v>28.079000000000001</c:v>
                </c:pt>
                <c:pt idx="7162">
                  <c:v>28.082999999999984</c:v>
                </c:pt>
                <c:pt idx="7163">
                  <c:v>28.087</c:v>
                </c:pt>
                <c:pt idx="7164">
                  <c:v>28.091000000000001</c:v>
                </c:pt>
                <c:pt idx="7165">
                  <c:v>28.094999999999999</c:v>
                </c:pt>
                <c:pt idx="7166">
                  <c:v>28.099</c:v>
                </c:pt>
                <c:pt idx="7167">
                  <c:v>28.102</c:v>
                </c:pt>
                <c:pt idx="7168">
                  <c:v>28.106000000000005</c:v>
                </c:pt>
                <c:pt idx="7169">
                  <c:v>28.110000000000007</c:v>
                </c:pt>
                <c:pt idx="7170">
                  <c:v>28.114000000000008</c:v>
                </c:pt>
                <c:pt idx="7171">
                  <c:v>28.118000000000006</c:v>
                </c:pt>
                <c:pt idx="7172">
                  <c:v>28.122</c:v>
                </c:pt>
                <c:pt idx="7173">
                  <c:v>28.126000000000001</c:v>
                </c:pt>
                <c:pt idx="7174">
                  <c:v>28.130000000000006</c:v>
                </c:pt>
                <c:pt idx="7175">
                  <c:v>28.134000000000007</c:v>
                </c:pt>
                <c:pt idx="7176">
                  <c:v>28.138000000000005</c:v>
                </c:pt>
                <c:pt idx="7177">
                  <c:v>28.141999999999999</c:v>
                </c:pt>
                <c:pt idx="7178">
                  <c:v>28.145</c:v>
                </c:pt>
                <c:pt idx="7179">
                  <c:v>28.149000000000001</c:v>
                </c:pt>
                <c:pt idx="7180">
                  <c:v>28.152999999999999</c:v>
                </c:pt>
                <c:pt idx="7181">
                  <c:v>28.157000000000007</c:v>
                </c:pt>
                <c:pt idx="7182">
                  <c:v>28.161000000000001</c:v>
                </c:pt>
                <c:pt idx="7183">
                  <c:v>28.164999999999999</c:v>
                </c:pt>
                <c:pt idx="7184">
                  <c:v>28.169</c:v>
                </c:pt>
                <c:pt idx="7185">
                  <c:v>28.172999999999991</c:v>
                </c:pt>
                <c:pt idx="7186">
                  <c:v>28.177000000000007</c:v>
                </c:pt>
                <c:pt idx="7187">
                  <c:v>28.181000000000001</c:v>
                </c:pt>
                <c:pt idx="7188">
                  <c:v>28.184999999999999</c:v>
                </c:pt>
                <c:pt idx="7189">
                  <c:v>28.187999999999999</c:v>
                </c:pt>
                <c:pt idx="7190">
                  <c:v>28.192</c:v>
                </c:pt>
                <c:pt idx="7191">
                  <c:v>28.196000000000005</c:v>
                </c:pt>
                <c:pt idx="7192">
                  <c:v>28.2</c:v>
                </c:pt>
                <c:pt idx="7193">
                  <c:v>28.204000000000001</c:v>
                </c:pt>
                <c:pt idx="7194">
                  <c:v>28.207999999999991</c:v>
                </c:pt>
                <c:pt idx="7195">
                  <c:v>28.212</c:v>
                </c:pt>
                <c:pt idx="7196">
                  <c:v>28.216000000000001</c:v>
                </c:pt>
                <c:pt idx="7197">
                  <c:v>28.22</c:v>
                </c:pt>
                <c:pt idx="7198">
                  <c:v>28.224</c:v>
                </c:pt>
                <c:pt idx="7199">
                  <c:v>28.227</c:v>
                </c:pt>
                <c:pt idx="7200">
                  <c:v>28.231000000000005</c:v>
                </c:pt>
                <c:pt idx="7201">
                  <c:v>28.234999999999999</c:v>
                </c:pt>
                <c:pt idx="7202">
                  <c:v>28.239000000000001</c:v>
                </c:pt>
                <c:pt idx="7203">
                  <c:v>28.242999999999988</c:v>
                </c:pt>
                <c:pt idx="7204">
                  <c:v>28.247</c:v>
                </c:pt>
                <c:pt idx="7205">
                  <c:v>28.251000000000001</c:v>
                </c:pt>
                <c:pt idx="7206">
                  <c:v>28.254999999999999</c:v>
                </c:pt>
                <c:pt idx="7207">
                  <c:v>28.259</c:v>
                </c:pt>
                <c:pt idx="7208">
                  <c:v>28.263000000000002</c:v>
                </c:pt>
                <c:pt idx="7209">
                  <c:v>28.266999999999992</c:v>
                </c:pt>
                <c:pt idx="7210">
                  <c:v>28.27</c:v>
                </c:pt>
                <c:pt idx="7211">
                  <c:v>28.274000000000001</c:v>
                </c:pt>
                <c:pt idx="7212">
                  <c:v>28.277999999999999</c:v>
                </c:pt>
                <c:pt idx="7213">
                  <c:v>28.281999999999993</c:v>
                </c:pt>
                <c:pt idx="7214">
                  <c:v>28.285999999999991</c:v>
                </c:pt>
                <c:pt idx="7215">
                  <c:v>28.29</c:v>
                </c:pt>
                <c:pt idx="7216">
                  <c:v>28.294</c:v>
                </c:pt>
                <c:pt idx="7217">
                  <c:v>28.297999999999991</c:v>
                </c:pt>
                <c:pt idx="7218">
                  <c:v>28.302</c:v>
                </c:pt>
                <c:pt idx="7219">
                  <c:v>28.306000000000001</c:v>
                </c:pt>
                <c:pt idx="7220">
                  <c:v>28.310000000000006</c:v>
                </c:pt>
                <c:pt idx="7221">
                  <c:v>28.312999999999999</c:v>
                </c:pt>
                <c:pt idx="7222">
                  <c:v>28.317000000000007</c:v>
                </c:pt>
                <c:pt idx="7223">
                  <c:v>28.321000000000005</c:v>
                </c:pt>
                <c:pt idx="7224">
                  <c:v>28.324999999999999</c:v>
                </c:pt>
                <c:pt idx="7225">
                  <c:v>28.329000000000001</c:v>
                </c:pt>
                <c:pt idx="7226">
                  <c:v>28.332999999999991</c:v>
                </c:pt>
                <c:pt idx="7227">
                  <c:v>28.337000000000007</c:v>
                </c:pt>
                <c:pt idx="7228">
                  <c:v>28.341000000000001</c:v>
                </c:pt>
                <c:pt idx="7229">
                  <c:v>28.344999999999999</c:v>
                </c:pt>
                <c:pt idx="7230">
                  <c:v>28.349</c:v>
                </c:pt>
                <c:pt idx="7231">
                  <c:v>28.353000000000005</c:v>
                </c:pt>
                <c:pt idx="7232">
                  <c:v>28.356000000000005</c:v>
                </c:pt>
                <c:pt idx="7233">
                  <c:v>28.36</c:v>
                </c:pt>
                <c:pt idx="7234">
                  <c:v>28.364000000000001</c:v>
                </c:pt>
                <c:pt idx="7235">
                  <c:v>28.367999999999999</c:v>
                </c:pt>
                <c:pt idx="7236">
                  <c:v>28.372</c:v>
                </c:pt>
                <c:pt idx="7237">
                  <c:v>28.376000000000001</c:v>
                </c:pt>
                <c:pt idx="7238">
                  <c:v>28.38</c:v>
                </c:pt>
                <c:pt idx="7239">
                  <c:v>28.384</c:v>
                </c:pt>
                <c:pt idx="7240">
                  <c:v>28.388000000000002</c:v>
                </c:pt>
                <c:pt idx="7241">
                  <c:v>28.391999999999999</c:v>
                </c:pt>
                <c:pt idx="7242">
                  <c:v>28.396000000000001</c:v>
                </c:pt>
                <c:pt idx="7243">
                  <c:v>28.399000000000001</c:v>
                </c:pt>
                <c:pt idx="7244">
                  <c:v>28.402999999999988</c:v>
                </c:pt>
                <c:pt idx="7245">
                  <c:v>28.407</c:v>
                </c:pt>
                <c:pt idx="7246">
                  <c:v>28.411000000000001</c:v>
                </c:pt>
                <c:pt idx="7247">
                  <c:v>28.414999999999999</c:v>
                </c:pt>
                <c:pt idx="7248">
                  <c:v>28.419</c:v>
                </c:pt>
                <c:pt idx="7249">
                  <c:v>28.422999999999984</c:v>
                </c:pt>
                <c:pt idx="7250">
                  <c:v>28.427</c:v>
                </c:pt>
                <c:pt idx="7251">
                  <c:v>28.431000000000001</c:v>
                </c:pt>
                <c:pt idx="7252">
                  <c:v>28.434999999999999</c:v>
                </c:pt>
                <c:pt idx="7253">
                  <c:v>28.439</c:v>
                </c:pt>
                <c:pt idx="7254">
                  <c:v>28.441999999999993</c:v>
                </c:pt>
                <c:pt idx="7255">
                  <c:v>28.446000000000002</c:v>
                </c:pt>
                <c:pt idx="7256">
                  <c:v>28.45</c:v>
                </c:pt>
                <c:pt idx="7257">
                  <c:v>28.454000000000001</c:v>
                </c:pt>
                <c:pt idx="7258">
                  <c:v>28.457999999999991</c:v>
                </c:pt>
                <c:pt idx="7259">
                  <c:v>28.461999999999993</c:v>
                </c:pt>
                <c:pt idx="7260">
                  <c:v>28.46599999999999</c:v>
                </c:pt>
                <c:pt idx="7261">
                  <c:v>28.47</c:v>
                </c:pt>
                <c:pt idx="7262">
                  <c:v>28.474</c:v>
                </c:pt>
                <c:pt idx="7263">
                  <c:v>28.478000000000002</c:v>
                </c:pt>
                <c:pt idx="7264">
                  <c:v>28.481999999999992</c:v>
                </c:pt>
                <c:pt idx="7265">
                  <c:v>28.484999999999992</c:v>
                </c:pt>
                <c:pt idx="7266">
                  <c:v>28.48899999999999</c:v>
                </c:pt>
                <c:pt idx="7267">
                  <c:v>28.492999999999988</c:v>
                </c:pt>
                <c:pt idx="7268">
                  <c:v>28.497</c:v>
                </c:pt>
                <c:pt idx="7269">
                  <c:v>28.501000000000001</c:v>
                </c:pt>
                <c:pt idx="7270">
                  <c:v>28.504999999999999</c:v>
                </c:pt>
                <c:pt idx="7271">
                  <c:v>28.509</c:v>
                </c:pt>
                <c:pt idx="7272">
                  <c:v>28.513000000000005</c:v>
                </c:pt>
                <c:pt idx="7273">
                  <c:v>28.516999999999999</c:v>
                </c:pt>
                <c:pt idx="7274">
                  <c:v>28.521000000000001</c:v>
                </c:pt>
                <c:pt idx="7275">
                  <c:v>28.524999999999999</c:v>
                </c:pt>
                <c:pt idx="7276">
                  <c:v>28.527999999999999</c:v>
                </c:pt>
                <c:pt idx="7277">
                  <c:v>28.532</c:v>
                </c:pt>
                <c:pt idx="7278">
                  <c:v>28.536000000000001</c:v>
                </c:pt>
                <c:pt idx="7279">
                  <c:v>28.54</c:v>
                </c:pt>
                <c:pt idx="7280">
                  <c:v>28.544</c:v>
                </c:pt>
                <c:pt idx="7281">
                  <c:v>28.547999999999991</c:v>
                </c:pt>
                <c:pt idx="7282">
                  <c:v>28.552</c:v>
                </c:pt>
                <c:pt idx="7283">
                  <c:v>28.556000000000001</c:v>
                </c:pt>
                <c:pt idx="7284">
                  <c:v>28.56</c:v>
                </c:pt>
                <c:pt idx="7285">
                  <c:v>28.564</c:v>
                </c:pt>
                <c:pt idx="7286">
                  <c:v>28.567999999999994</c:v>
                </c:pt>
                <c:pt idx="7287">
                  <c:v>28.571000000000005</c:v>
                </c:pt>
                <c:pt idx="7288">
                  <c:v>28.574999999999999</c:v>
                </c:pt>
                <c:pt idx="7289">
                  <c:v>28.579000000000001</c:v>
                </c:pt>
                <c:pt idx="7290">
                  <c:v>28.582999999999984</c:v>
                </c:pt>
                <c:pt idx="7291">
                  <c:v>28.587</c:v>
                </c:pt>
                <c:pt idx="7292">
                  <c:v>28.591000000000001</c:v>
                </c:pt>
                <c:pt idx="7293">
                  <c:v>28.594999999999999</c:v>
                </c:pt>
                <c:pt idx="7294">
                  <c:v>28.599</c:v>
                </c:pt>
                <c:pt idx="7295">
                  <c:v>28.603000000000005</c:v>
                </c:pt>
                <c:pt idx="7296">
                  <c:v>28.606999999999999</c:v>
                </c:pt>
                <c:pt idx="7297">
                  <c:v>28.611000000000008</c:v>
                </c:pt>
                <c:pt idx="7298">
                  <c:v>28.614000000000008</c:v>
                </c:pt>
                <c:pt idx="7299">
                  <c:v>28.618000000000006</c:v>
                </c:pt>
                <c:pt idx="7300">
                  <c:v>28.622</c:v>
                </c:pt>
                <c:pt idx="7301">
                  <c:v>28.626000000000001</c:v>
                </c:pt>
                <c:pt idx="7302">
                  <c:v>28.630000000000006</c:v>
                </c:pt>
                <c:pt idx="7303">
                  <c:v>28.634000000000007</c:v>
                </c:pt>
                <c:pt idx="7304">
                  <c:v>28.638000000000005</c:v>
                </c:pt>
                <c:pt idx="7305">
                  <c:v>28.641999999999999</c:v>
                </c:pt>
                <c:pt idx="7306">
                  <c:v>28.646000000000001</c:v>
                </c:pt>
                <c:pt idx="7307">
                  <c:v>28.650000000000006</c:v>
                </c:pt>
                <c:pt idx="7308">
                  <c:v>28.654000000000007</c:v>
                </c:pt>
                <c:pt idx="7309">
                  <c:v>28.657000000000007</c:v>
                </c:pt>
                <c:pt idx="7310">
                  <c:v>28.661000000000001</c:v>
                </c:pt>
                <c:pt idx="7311">
                  <c:v>28.664999999999999</c:v>
                </c:pt>
                <c:pt idx="7312">
                  <c:v>28.669</c:v>
                </c:pt>
                <c:pt idx="7313">
                  <c:v>28.672999999999991</c:v>
                </c:pt>
                <c:pt idx="7314">
                  <c:v>28.677000000000007</c:v>
                </c:pt>
                <c:pt idx="7315">
                  <c:v>28.681000000000001</c:v>
                </c:pt>
                <c:pt idx="7316">
                  <c:v>28.684999999999999</c:v>
                </c:pt>
                <c:pt idx="7317">
                  <c:v>28.689</c:v>
                </c:pt>
                <c:pt idx="7318">
                  <c:v>28.693000000000001</c:v>
                </c:pt>
                <c:pt idx="7319">
                  <c:v>28.696000000000005</c:v>
                </c:pt>
                <c:pt idx="7320">
                  <c:v>28.7</c:v>
                </c:pt>
                <c:pt idx="7321">
                  <c:v>28.704000000000001</c:v>
                </c:pt>
                <c:pt idx="7322">
                  <c:v>28.707999999999991</c:v>
                </c:pt>
                <c:pt idx="7323">
                  <c:v>28.712</c:v>
                </c:pt>
                <c:pt idx="7324">
                  <c:v>28.716000000000001</c:v>
                </c:pt>
                <c:pt idx="7325">
                  <c:v>28.72</c:v>
                </c:pt>
                <c:pt idx="7326">
                  <c:v>28.724</c:v>
                </c:pt>
                <c:pt idx="7327">
                  <c:v>28.728000000000002</c:v>
                </c:pt>
                <c:pt idx="7328">
                  <c:v>28.731999999999999</c:v>
                </c:pt>
                <c:pt idx="7329">
                  <c:v>28.736000000000001</c:v>
                </c:pt>
                <c:pt idx="7330">
                  <c:v>28.739000000000001</c:v>
                </c:pt>
                <c:pt idx="7331">
                  <c:v>28.742999999999988</c:v>
                </c:pt>
                <c:pt idx="7332">
                  <c:v>28.747</c:v>
                </c:pt>
                <c:pt idx="7333">
                  <c:v>28.751000000000001</c:v>
                </c:pt>
                <c:pt idx="7334">
                  <c:v>28.754999999999999</c:v>
                </c:pt>
                <c:pt idx="7335">
                  <c:v>28.759</c:v>
                </c:pt>
                <c:pt idx="7336">
                  <c:v>28.763000000000002</c:v>
                </c:pt>
                <c:pt idx="7337">
                  <c:v>28.766999999999992</c:v>
                </c:pt>
                <c:pt idx="7338">
                  <c:v>28.771000000000001</c:v>
                </c:pt>
                <c:pt idx="7339">
                  <c:v>28.774999999999999</c:v>
                </c:pt>
                <c:pt idx="7340">
                  <c:v>28.779</c:v>
                </c:pt>
                <c:pt idx="7341">
                  <c:v>28.781999999999993</c:v>
                </c:pt>
                <c:pt idx="7342">
                  <c:v>28.785999999999991</c:v>
                </c:pt>
                <c:pt idx="7343">
                  <c:v>28.79</c:v>
                </c:pt>
                <c:pt idx="7344">
                  <c:v>28.794</c:v>
                </c:pt>
                <c:pt idx="7345">
                  <c:v>28.797999999999991</c:v>
                </c:pt>
                <c:pt idx="7346">
                  <c:v>28.802</c:v>
                </c:pt>
                <c:pt idx="7347">
                  <c:v>28.806000000000001</c:v>
                </c:pt>
                <c:pt idx="7348">
                  <c:v>28.810000000000006</c:v>
                </c:pt>
                <c:pt idx="7349">
                  <c:v>28.814000000000007</c:v>
                </c:pt>
                <c:pt idx="7350">
                  <c:v>28.818000000000001</c:v>
                </c:pt>
                <c:pt idx="7351">
                  <c:v>28.821999999999999</c:v>
                </c:pt>
                <c:pt idx="7352">
                  <c:v>28.824999999999999</c:v>
                </c:pt>
                <c:pt idx="7353">
                  <c:v>28.829000000000001</c:v>
                </c:pt>
                <c:pt idx="7354">
                  <c:v>28.832999999999991</c:v>
                </c:pt>
                <c:pt idx="7355">
                  <c:v>28.837000000000007</c:v>
                </c:pt>
                <c:pt idx="7356">
                  <c:v>28.841000000000001</c:v>
                </c:pt>
                <c:pt idx="7357">
                  <c:v>28.844999999999999</c:v>
                </c:pt>
                <c:pt idx="7358">
                  <c:v>28.849</c:v>
                </c:pt>
                <c:pt idx="7359">
                  <c:v>28.853000000000005</c:v>
                </c:pt>
                <c:pt idx="7360">
                  <c:v>28.856999999999999</c:v>
                </c:pt>
                <c:pt idx="7361">
                  <c:v>28.861000000000001</c:v>
                </c:pt>
                <c:pt idx="7362">
                  <c:v>28.864999999999991</c:v>
                </c:pt>
                <c:pt idx="7363">
                  <c:v>28.867999999999999</c:v>
                </c:pt>
                <c:pt idx="7364">
                  <c:v>28.872</c:v>
                </c:pt>
                <c:pt idx="7365">
                  <c:v>28.876000000000001</c:v>
                </c:pt>
                <c:pt idx="7366">
                  <c:v>28.88</c:v>
                </c:pt>
                <c:pt idx="7367">
                  <c:v>28.884</c:v>
                </c:pt>
                <c:pt idx="7368">
                  <c:v>28.888000000000002</c:v>
                </c:pt>
                <c:pt idx="7369">
                  <c:v>28.891999999999999</c:v>
                </c:pt>
                <c:pt idx="7370">
                  <c:v>28.896000000000001</c:v>
                </c:pt>
                <c:pt idx="7371">
                  <c:v>28.9</c:v>
                </c:pt>
                <c:pt idx="7372">
                  <c:v>28.904</c:v>
                </c:pt>
                <c:pt idx="7373">
                  <c:v>28.907999999999994</c:v>
                </c:pt>
                <c:pt idx="7374">
                  <c:v>28.911000000000001</c:v>
                </c:pt>
                <c:pt idx="7375">
                  <c:v>28.914999999999999</c:v>
                </c:pt>
                <c:pt idx="7376">
                  <c:v>28.919</c:v>
                </c:pt>
                <c:pt idx="7377">
                  <c:v>28.922999999999984</c:v>
                </c:pt>
                <c:pt idx="7378">
                  <c:v>28.927</c:v>
                </c:pt>
                <c:pt idx="7379">
                  <c:v>28.931000000000001</c:v>
                </c:pt>
                <c:pt idx="7380">
                  <c:v>28.934999999999999</c:v>
                </c:pt>
                <c:pt idx="7381">
                  <c:v>28.939</c:v>
                </c:pt>
                <c:pt idx="7382">
                  <c:v>28.942999999999991</c:v>
                </c:pt>
                <c:pt idx="7383">
                  <c:v>28.946999999999992</c:v>
                </c:pt>
                <c:pt idx="7384">
                  <c:v>28.951000000000001</c:v>
                </c:pt>
                <c:pt idx="7385">
                  <c:v>28.954000000000001</c:v>
                </c:pt>
                <c:pt idx="7386">
                  <c:v>28.957999999999991</c:v>
                </c:pt>
                <c:pt idx="7387">
                  <c:v>28.961999999999993</c:v>
                </c:pt>
                <c:pt idx="7388">
                  <c:v>28.96599999999999</c:v>
                </c:pt>
                <c:pt idx="7389">
                  <c:v>28.97</c:v>
                </c:pt>
                <c:pt idx="7390">
                  <c:v>28.974</c:v>
                </c:pt>
                <c:pt idx="7391">
                  <c:v>28.978000000000002</c:v>
                </c:pt>
                <c:pt idx="7392">
                  <c:v>28.981999999999992</c:v>
                </c:pt>
                <c:pt idx="7393">
                  <c:v>28.98599999999999</c:v>
                </c:pt>
                <c:pt idx="7394">
                  <c:v>28.99</c:v>
                </c:pt>
                <c:pt idx="7395">
                  <c:v>28.994</c:v>
                </c:pt>
                <c:pt idx="7396">
                  <c:v>28.997</c:v>
                </c:pt>
                <c:pt idx="7397">
                  <c:v>29.001000000000001</c:v>
                </c:pt>
                <c:pt idx="7398">
                  <c:v>29.004999999999999</c:v>
                </c:pt>
                <c:pt idx="7399">
                  <c:v>29.009</c:v>
                </c:pt>
                <c:pt idx="7400">
                  <c:v>29.013000000000005</c:v>
                </c:pt>
                <c:pt idx="7401">
                  <c:v>29.016999999999999</c:v>
                </c:pt>
                <c:pt idx="7402">
                  <c:v>29.021000000000001</c:v>
                </c:pt>
                <c:pt idx="7403">
                  <c:v>29.024999999999999</c:v>
                </c:pt>
                <c:pt idx="7404">
                  <c:v>29.029</c:v>
                </c:pt>
                <c:pt idx="7405">
                  <c:v>29.033000000000001</c:v>
                </c:pt>
                <c:pt idx="7406">
                  <c:v>29.036999999999999</c:v>
                </c:pt>
                <c:pt idx="7407">
                  <c:v>29.04</c:v>
                </c:pt>
                <c:pt idx="7408">
                  <c:v>29.044</c:v>
                </c:pt>
                <c:pt idx="7409">
                  <c:v>29.047999999999991</c:v>
                </c:pt>
                <c:pt idx="7410">
                  <c:v>29.052</c:v>
                </c:pt>
                <c:pt idx="7411">
                  <c:v>29.056000000000001</c:v>
                </c:pt>
                <c:pt idx="7412">
                  <c:v>29.06</c:v>
                </c:pt>
                <c:pt idx="7413">
                  <c:v>29.064</c:v>
                </c:pt>
                <c:pt idx="7414">
                  <c:v>29.067999999999994</c:v>
                </c:pt>
                <c:pt idx="7415">
                  <c:v>29.071999999999999</c:v>
                </c:pt>
                <c:pt idx="7416">
                  <c:v>29.076000000000001</c:v>
                </c:pt>
                <c:pt idx="7417">
                  <c:v>29.08</c:v>
                </c:pt>
                <c:pt idx="7418">
                  <c:v>29.082999999999984</c:v>
                </c:pt>
                <c:pt idx="7419">
                  <c:v>29.087</c:v>
                </c:pt>
                <c:pt idx="7420">
                  <c:v>29.091000000000001</c:v>
                </c:pt>
                <c:pt idx="7421">
                  <c:v>29.094999999999999</c:v>
                </c:pt>
                <c:pt idx="7422">
                  <c:v>29.099</c:v>
                </c:pt>
                <c:pt idx="7423">
                  <c:v>29.103000000000005</c:v>
                </c:pt>
                <c:pt idx="7424">
                  <c:v>29.106999999999999</c:v>
                </c:pt>
                <c:pt idx="7425">
                  <c:v>29.111000000000008</c:v>
                </c:pt>
                <c:pt idx="7426">
                  <c:v>29.114999999999998</c:v>
                </c:pt>
                <c:pt idx="7427">
                  <c:v>29.119000000000007</c:v>
                </c:pt>
                <c:pt idx="7428">
                  <c:v>29.123000000000001</c:v>
                </c:pt>
                <c:pt idx="7429">
                  <c:v>29.126000000000001</c:v>
                </c:pt>
                <c:pt idx="7430">
                  <c:v>29.130000000000006</c:v>
                </c:pt>
                <c:pt idx="7431">
                  <c:v>29.134000000000007</c:v>
                </c:pt>
                <c:pt idx="7432">
                  <c:v>29.138000000000005</c:v>
                </c:pt>
                <c:pt idx="7433">
                  <c:v>29.141999999999999</c:v>
                </c:pt>
                <c:pt idx="7434">
                  <c:v>29.146000000000001</c:v>
                </c:pt>
                <c:pt idx="7435">
                  <c:v>29.150000000000006</c:v>
                </c:pt>
                <c:pt idx="7436">
                  <c:v>29.154000000000007</c:v>
                </c:pt>
                <c:pt idx="7437">
                  <c:v>29.158000000000001</c:v>
                </c:pt>
                <c:pt idx="7438">
                  <c:v>29.161999999999999</c:v>
                </c:pt>
                <c:pt idx="7439">
                  <c:v>29.166</c:v>
                </c:pt>
                <c:pt idx="7440">
                  <c:v>29.169</c:v>
                </c:pt>
                <c:pt idx="7441">
                  <c:v>29.172999999999991</c:v>
                </c:pt>
                <c:pt idx="7442">
                  <c:v>29.177000000000007</c:v>
                </c:pt>
                <c:pt idx="7443">
                  <c:v>29.181000000000001</c:v>
                </c:pt>
                <c:pt idx="7444">
                  <c:v>29.184999999999999</c:v>
                </c:pt>
                <c:pt idx="7445">
                  <c:v>29.189</c:v>
                </c:pt>
                <c:pt idx="7446">
                  <c:v>29.193000000000001</c:v>
                </c:pt>
                <c:pt idx="7447">
                  <c:v>29.196999999999999</c:v>
                </c:pt>
                <c:pt idx="7448">
                  <c:v>29.201000000000001</c:v>
                </c:pt>
                <c:pt idx="7449">
                  <c:v>29.204999999999991</c:v>
                </c:pt>
                <c:pt idx="7450">
                  <c:v>29.207999999999991</c:v>
                </c:pt>
                <c:pt idx="7451">
                  <c:v>29.212</c:v>
                </c:pt>
                <c:pt idx="7452">
                  <c:v>29.216000000000001</c:v>
                </c:pt>
                <c:pt idx="7453">
                  <c:v>29.22</c:v>
                </c:pt>
                <c:pt idx="7454">
                  <c:v>29.224</c:v>
                </c:pt>
                <c:pt idx="7455">
                  <c:v>29.228000000000002</c:v>
                </c:pt>
                <c:pt idx="7456">
                  <c:v>29.231999999999999</c:v>
                </c:pt>
                <c:pt idx="7457">
                  <c:v>29.236000000000001</c:v>
                </c:pt>
                <c:pt idx="7458">
                  <c:v>29.24</c:v>
                </c:pt>
                <c:pt idx="7459">
                  <c:v>29.244</c:v>
                </c:pt>
                <c:pt idx="7460">
                  <c:v>29.247999999999994</c:v>
                </c:pt>
                <c:pt idx="7461">
                  <c:v>29.251000000000001</c:v>
                </c:pt>
                <c:pt idx="7462">
                  <c:v>29.254999999999999</c:v>
                </c:pt>
                <c:pt idx="7463">
                  <c:v>29.259</c:v>
                </c:pt>
                <c:pt idx="7464">
                  <c:v>29.263000000000002</c:v>
                </c:pt>
                <c:pt idx="7465">
                  <c:v>29.266999999999992</c:v>
                </c:pt>
                <c:pt idx="7466">
                  <c:v>29.271000000000001</c:v>
                </c:pt>
                <c:pt idx="7467">
                  <c:v>29.274999999999999</c:v>
                </c:pt>
                <c:pt idx="7468">
                  <c:v>29.279</c:v>
                </c:pt>
                <c:pt idx="7469">
                  <c:v>29.282999999999991</c:v>
                </c:pt>
                <c:pt idx="7470">
                  <c:v>29.286999999999988</c:v>
                </c:pt>
                <c:pt idx="7471">
                  <c:v>29.291</c:v>
                </c:pt>
                <c:pt idx="7472">
                  <c:v>29.294</c:v>
                </c:pt>
                <c:pt idx="7473">
                  <c:v>29.297999999999991</c:v>
                </c:pt>
                <c:pt idx="7474">
                  <c:v>29.302</c:v>
                </c:pt>
                <c:pt idx="7475">
                  <c:v>29.306000000000001</c:v>
                </c:pt>
                <c:pt idx="7476">
                  <c:v>29.310000000000006</c:v>
                </c:pt>
                <c:pt idx="7477">
                  <c:v>29.314000000000007</c:v>
                </c:pt>
                <c:pt idx="7478">
                  <c:v>29.318000000000001</c:v>
                </c:pt>
                <c:pt idx="7479">
                  <c:v>29.321999999999999</c:v>
                </c:pt>
                <c:pt idx="7480">
                  <c:v>29.326000000000001</c:v>
                </c:pt>
                <c:pt idx="7481">
                  <c:v>29.330000000000005</c:v>
                </c:pt>
                <c:pt idx="7482">
                  <c:v>29.334000000000007</c:v>
                </c:pt>
                <c:pt idx="7483">
                  <c:v>29.337000000000007</c:v>
                </c:pt>
                <c:pt idx="7484">
                  <c:v>29.341000000000001</c:v>
                </c:pt>
                <c:pt idx="7485">
                  <c:v>29.344999999999999</c:v>
                </c:pt>
                <c:pt idx="7486">
                  <c:v>29.349</c:v>
                </c:pt>
                <c:pt idx="7487">
                  <c:v>29.353000000000005</c:v>
                </c:pt>
                <c:pt idx="7488">
                  <c:v>29.356999999999999</c:v>
                </c:pt>
                <c:pt idx="7489">
                  <c:v>29.361000000000001</c:v>
                </c:pt>
                <c:pt idx="7490">
                  <c:v>29.364999999999991</c:v>
                </c:pt>
                <c:pt idx="7491">
                  <c:v>29.369</c:v>
                </c:pt>
                <c:pt idx="7492">
                  <c:v>29.373000000000001</c:v>
                </c:pt>
                <c:pt idx="7493">
                  <c:v>29.376999999999999</c:v>
                </c:pt>
                <c:pt idx="7494">
                  <c:v>29.38</c:v>
                </c:pt>
                <c:pt idx="7495">
                  <c:v>29.384</c:v>
                </c:pt>
                <c:pt idx="7496">
                  <c:v>29.388000000000002</c:v>
                </c:pt>
                <c:pt idx="7497">
                  <c:v>29.391999999999999</c:v>
                </c:pt>
                <c:pt idx="7498">
                  <c:v>29.396000000000001</c:v>
                </c:pt>
                <c:pt idx="7499">
                  <c:v>29.4</c:v>
                </c:pt>
                <c:pt idx="7500">
                  <c:v>29.404</c:v>
                </c:pt>
                <c:pt idx="7501">
                  <c:v>29.407999999999994</c:v>
                </c:pt>
                <c:pt idx="7502">
                  <c:v>29.411999999999999</c:v>
                </c:pt>
                <c:pt idx="7503">
                  <c:v>29.416</c:v>
                </c:pt>
                <c:pt idx="7504">
                  <c:v>29.419999999999995</c:v>
                </c:pt>
                <c:pt idx="7505">
                  <c:v>29.422999999999984</c:v>
                </c:pt>
                <c:pt idx="7506">
                  <c:v>29.427</c:v>
                </c:pt>
                <c:pt idx="7507">
                  <c:v>29.431000000000001</c:v>
                </c:pt>
                <c:pt idx="7508">
                  <c:v>29.434999999999999</c:v>
                </c:pt>
                <c:pt idx="7509">
                  <c:v>29.439</c:v>
                </c:pt>
                <c:pt idx="7510">
                  <c:v>29.442999999999991</c:v>
                </c:pt>
                <c:pt idx="7511">
                  <c:v>29.446999999999992</c:v>
                </c:pt>
                <c:pt idx="7512">
                  <c:v>29.451000000000001</c:v>
                </c:pt>
                <c:pt idx="7513">
                  <c:v>29.454999999999991</c:v>
                </c:pt>
                <c:pt idx="7514">
                  <c:v>29.459</c:v>
                </c:pt>
                <c:pt idx="7515">
                  <c:v>29.46299999999999</c:v>
                </c:pt>
                <c:pt idx="7516">
                  <c:v>29.46599999999999</c:v>
                </c:pt>
                <c:pt idx="7517">
                  <c:v>29.47</c:v>
                </c:pt>
                <c:pt idx="7518">
                  <c:v>29.474</c:v>
                </c:pt>
                <c:pt idx="7519">
                  <c:v>29.478000000000002</c:v>
                </c:pt>
                <c:pt idx="7520">
                  <c:v>29.481999999999992</c:v>
                </c:pt>
                <c:pt idx="7521">
                  <c:v>29.48599999999999</c:v>
                </c:pt>
                <c:pt idx="7522">
                  <c:v>29.49</c:v>
                </c:pt>
                <c:pt idx="7523">
                  <c:v>29.494</c:v>
                </c:pt>
                <c:pt idx="7524">
                  <c:v>29.497999999999994</c:v>
                </c:pt>
                <c:pt idx="7525">
                  <c:v>29.501999999999999</c:v>
                </c:pt>
                <c:pt idx="7526">
                  <c:v>29.506</c:v>
                </c:pt>
                <c:pt idx="7527">
                  <c:v>29.509</c:v>
                </c:pt>
                <c:pt idx="7528">
                  <c:v>29.513000000000005</c:v>
                </c:pt>
                <c:pt idx="7529">
                  <c:v>29.516999999999999</c:v>
                </c:pt>
                <c:pt idx="7530">
                  <c:v>29.521000000000001</c:v>
                </c:pt>
                <c:pt idx="7531">
                  <c:v>29.524999999999999</c:v>
                </c:pt>
                <c:pt idx="7532">
                  <c:v>29.529</c:v>
                </c:pt>
                <c:pt idx="7533">
                  <c:v>29.533000000000001</c:v>
                </c:pt>
                <c:pt idx="7534">
                  <c:v>29.536999999999999</c:v>
                </c:pt>
                <c:pt idx="7535">
                  <c:v>29.541</c:v>
                </c:pt>
                <c:pt idx="7536">
                  <c:v>29.545000000000002</c:v>
                </c:pt>
                <c:pt idx="7537">
                  <c:v>29.548999999999992</c:v>
                </c:pt>
                <c:pt idx="7538">
                  <c:v>29.552</c:v>
                </c:pt>
                <c:pt idx="7539">
                  <c:v>29.556000000000001</c:v>
                </c:pt>
                <c:pt idx="7540">
                  <c:v>29.56</c:v>
                </c:pt>
                <c:pt idx="7541">
                  <c:v>29.564</c:v>
                </c:pt>
                <c:pt idx="7542">
                  <c:v>29.567999999999994</c:v>
                </c:pt>
                <c:pt idx="7543">
                  <c:v>29.571999999999999</c:v>
                </c:pt>
                <c:pt idx="7544">
                  <c:v>29.576000000000001</c:v>
                </c:pt>
                <c:pt idx="7545">
                  <c:v>29.58</c:v>
                </c:pt>
                <c:pt idx="7546">
                  <c:v>29.584</c:v>
                </c:pt>
                <c:pt idx="7547">
                  <c:v>29.587999999999994</c:v>
                </c:pt>
                <c:pt idx="7548">
                  <c:v>29.591999999999999</c:v>
                </c:pt>
                <c:pt idx="7549">
                  <c:v>29.594999999999999</c:v>
                </c:pt>
                <c:pt idx="7550">
                  <c:v>29.599</c:v>
                </c:pt>
                <c:pt idx="7551">
                  <c:v>29.603000000000005</c:v>
                </c:pt>
                <c:pt idx="7552">
                  <c:v>29.606999999999999</c:v>
                </c:pt>
                <c:pt idx="7553">
                  <c:v>29.611000000000008</c:v>
                </c:pt>
                <c:pt idx="7554">
                  <c:v>29.614999999999998</c:v>
                </c:pt>
                <c:pt idx="7555">
                  <c:v>29.619000000000007</c:v>
                </c:pt>
                <c:pt idx="7556">
                  <c:v>29.623000000000001</c:v>
                </c:pt>
                <c:pt idx="7557">
                  <c:v>29.626999999999999</c:v>
                </c:pt>
                <c:pt idx="7558">
                  <c:v>29.631000000000007</c:v>
                </c:pt>
                <c:pt idx="7559">
                  <c:v>29.635000000000005</c:v>
                </c:pt>
                <c:pt idx="7560">
                  <c:v>29.638000000000005</c:v>
                </c:pt>
                <c:pt idx="7561">
                  <c:v>29.641999999999999</c:v>
                </c:pt>
                <c:pt idx="7562">
                  <c:v>29.646000000000001</c:v>
                </c:pt>
                <c:pt idx="7563">
                  <c:v>29.650000000000006</c:v>
                </c:pt>
                <c:pt idx="7564">
                  <c:v>29.654000000000007</c:v>
                </c:pt>
                <c:pt idx="7565">
                  <c:v>29.658000000000001</c:v>
                </c:pt>
                <c:pt idx="7566">
                  <c:v>29.661999999999999</c:v>
                </c:pt>
                <c:pt idx="7567">
                  <c:v>29.666</c:v>
                </c:pt>
                <c:pt idx="7568">
                  <c:v>29.67</c:v>
                </c:pt>
                <c:pt idx="7569">
                  <c:v>29.673999999999999</c:v>
                </c:pt>
                <c:pt idx="7570">
                  <c:v>29.677000000000007</c:v>
                </c:pt>
                <c:pt idx="7571">
                  <c:v>29.681000000000001</c:v>
                </c:pt>
                <c:pt idx="7572">
                  <c:v>29.684999999999999</c:v>
                </c:pt>
                <c:pt idx="7573">
                  <c:v>29.689</c:v>
                </c:pt>
                <c:pt idx="7574">
                  <c:v>29.693000000000001</c:v>
                </c:pt>
                <c:pt idx="7575">
                  <c:v>29.696999999999999</c:v>
                </c:pt>
                <c:pt idx="7576">
                  <c:v>29.701000000000001</c:v>
                </c:pt>
                <c:pt idx="7577">
                  <c:v>29.704999999999991</c:v>
                </c:pt>
                <c:pt idx="7578">
                  <c:v>29.709</c:v>
                </c:pt>
                <c:pt idx="7579">
                  <c:v>29.713000000000001</c:v>
                </c:pt>
                <c:pt idx="7580">
                  <c:v>29.716999999999999</c:v>
                </c:pt>
                <c:pt idx="7581">
                  <c:v>29.72</c:v>
                </c:pt>
                <c:pt idx="7582">
                  <c:v>29.724</c:v>
                </c:pt>
                <c:pt idx="7583">
                  <c:v>29.728000000000002</c:v>
                </c:pt>
                <c:pt idx="7584">
                  <c:v>29.731999999999999</c:v>
                </c:pt>
                <c:pt idx="7585">
                  <c:v>29.736000000000001</c:v>
                </c:pt>
                <c:pt idx="7586">
                  <c:v>29.74</c:v>
                </c:pt>
                <c:pt idx="7587">
                  <c:v>29.744</c:v>
                </c:pt>
                <c:pt idx="7588">
                  <c:v>29.747999999999994</c:v>
                </c:pt>
                <c:pt idx="7589">
                  <c:v>29.751999999999999</c:v>
                </c:pt>
                <c:pt idx="7590">
                  <c:v>29.756</c:v>
                </c:pt>
                <c:pt idx="7591">
                  <c:v>29.759999999999994</c:v>
                </c:pt>
                <c:pt idx="7592">
                  <c:v>29.763000000000002</c:v>
                </c:pt>
                <c:pt idx="7593">
                  <c:v>29.766999999999992</c:v>
                </c:pt>
                <c:pt idx="7594">
                  <c:v>29.771000000000001</c:v>
                </c:pt>
                <c:pt idx="7595">
                  <c:v>29.774999999999999</c:v>
                </c:pt>
                <c:pt idx="7596">
                  <c:v>29.779</c:v>
                </c:pt>
                <c:pt idx="7597">
                  <c:v>29.782999999999991</c:v>
                </c:pt>
                <c:pt idx="7598">
                  <c:v>29.786999999999988</c:v>
                </c:pt>
                <c:pt idx="7599">
                  <c:v>29.791</c:v>
                </c:pt>
                <c:pt idx="7600">
                  <c:v>29.795000000000002</c:v>
                </c:pt>
                <c:pt idx="7601">
                  <c:v>29.798999999999992</c:v>
                </c:pt>
                <c:pt idx="7602">
                  <c:v>29.803000000000001</c:v>
                </c:pt>
                <c:pt idx="7603">
                  <c:v>29.806000000000001</c:v>
                </c:pt>
                <c:pt idx="7604">
                  <c:v>29.810000000000006</c:v>
                </c:pt>
                <c:pt idx="7605">
                  <c:v>29.814000000000007</c:v>
                </c:pt>
                <c:pt idx="7606">
                  <c:v>29.818000000000001</c:v>
                </c:pt>
                <c:pt idx="7607">
                  <c:v>29.821999999999999</c:v>
                </c:pt>
                <c:pt idx="7608">
                  <c:v>29.826000000000001</c:v>
                </c:pt>
                <c:pt idx="7609">
                  <c:v>29.830000000000005</c:v>
                </c:pt>
                <c:pt idx="7610">
                  <c:v>29.834000000000007</c:v>
                </c:pt>
                <c:pt idx="7611">
                  <c:v>29.838000000000001</c:v>
                </c:pt>
                <c:pt idx="7612">
                  <c:v>29.841999999999999</c:v>
                </c:pt>
                <c:pt idx="7613">
                  <c:v>29.846</c:v>
                </c:pt>
                <c:pt idx="7614">
                  <c:v>29.849</c:v>
                </c:pt>
                <c:pt idx="7615">
                  <c:v>29.853000000000005</c:v>
                </c:pt>
                <c:pt idx="7616">
                  <c:v>29.856999999999999</c:v>
                </c:pt>
                <c:pt idx="7617">
                  <c:v>29.861000000000001</c:v>
                </c:pt>
                <c:pt idx="7618">
                  <c:v>29.864999999999991</c:v>
                </c:pt>
                <c:pt idx="7619">
                  <c:v>29.869</c:v>
                </c:pt>
                <c:pt idx="7620">
                  <c:v>29.873000000000001</c:v>
                </c:pt>
                <c:pt idx="7621">
                  <c:v>29.876999999999999</c:v>
                </c:pt>
                <c:pt idx="7622">
                  <c:v>29.881</c:v>
                </c:pt>
                <c:pt idx="7623">
                  <c:v>29.885000000000002</c:v>
                </c:pt>
                <c:pt idx="7624">
                  <c:v>29.888999999999992</c:v>
                </c:pt>
                <c:pt idx="7625">
                  <c:v>29.891999999999999</c:v>
                </c:pt>
                <c:pt idx="7626">
                  <c:v>29.896000000000001</c:v>
                </c:pt>
                <c:pt idx="7627">
                  <c:v>29.9</c:v>
                </c:pt>
                <c:pt idx="7628">
                  <c:v>29.904</c:v>
                </c:pt>
                <c:pt idx="7629">
                  <c:v>29.907999999999994</c:v>
                </c:pt>
                <c:pt idx="7630">
                  <c:v>29.911999999999999</c:v>
                </c:pt>
                <c:pt idx="7631">
                  <c:v>29.916</c:v>
                </c:pt>
                <c:pt idx="7632">
                  <c:v>29.919999999999995</c:v>
                </c:pt>
                <c:pt idx="7633">
                  <c:v>29.923999999999992</c:v>
                </c:pt>
                <c:pt idx="7634">
                  <c:v>29.927999999999994</c:v>
                </c:pt>
                <c:pt idx="7635">
                  <c:v>29.931999999999999</c:v>
                </c:pt>
                <c:pt idx="7636">
                  <c:v>29.934999999999999</c:v>
                </c:pt>
                <c:pt idx="7637">
                  <c:v>29.939</c:v>
                </c:pt>
                <c:pt idx="7638">
                  <c:v>29.942999999999991</c:v>
                </c:pt>
                <c:pt idx="7639">
                  <c:v>29.946999999999992</c:v>
                </c:pt>
                <c:pt idx="7640">
                  <c:v>29.951000000000001</c:v>
                </c:pt>
                <c:pt idx="7641">
                  <c:v>29.954999999999991</c:v>
                </c:pt>
                <c:pt idx="7642">
                  <c:v>29.959</c:v>
                </c:pt>
                <c:pt idx="7643">
                  <c:v>29.96299999999999</c:v>
                </c:pt>
                <c:pt idx="7644">
                  <c:v>29.966999999999988</c:v>
                </c:pt>
                <c:pt idx="7645">
                  <c:v>29.971</c:v>
                </c:pt>
                <c:pt idx="7646">
                  <c:v>29.974999999999994</c:v>
                </c:pt>
                <c:pt idx="7647">
                  <c:v>29.978000000000002</c:v>
                </c:pt>
                <c:pt idx="7648">
                  <c:v>29.981999999999992</c:v>
                </c:pt>
                <c:pt idx="7649">
                  <c:v>29.98599999999999</c:v>
                </c:pt>
                <c:pt idx="7650">
                  <c:v>29.99</c:v>
                </c:pt>
                <c:pt idx="7651">
                  <c:v>29.994</c:v>
                </c:pt>
                <c:pt idx="7652">
                  <c:v>29.997999999999994</c:v>
                </c:pt>
                <c:pt idx="7653">
                  <c:v>30.001999999999999</c:v>
                </c:pt>
                <c:pt idx="7654">
                  <c:v>30.006</c:v>
                </c:pt>
                <c:pt idx="7655">
                  <c:v>30.01</c:v>
                </c:pt>
                <c:pt idx="7656">
                  <c:v>30.013999999999999</c:v>
                </c:pt>
                <c:pt idx="7657">
                  <c:v>30.018000000000001</c:v>
                </c:pt>
                <c:pt idx="7658">
                  <c:v>30.021000000000001</c:v>
                </c:pt>
                <c:pt idx="7659">
                  <c:v>30.024999999999999</c:v>
                </c:pt>
                <c:pt idx="7660">
                  <c:v>30.029</c:v>
                </c:pt>
                <c:pt idx="7661">
                  <c:v>30.033000000000001</c:v>
                </c:pt>
                <c:pt idx="7662">
                  <c:v>30.036999999999999</c:v>
                </c:pt>
                <c:pt idx="7663">
                  <c:v>30.041</c:v>
                </c:pt>
                <c:pt idx="7664">
                  <c:v>30.045000000000002</c:v>
                </c:pt>
                <c:pt idx="7665">
                  <c:v>30.048999999999992</c:v>
                </c:pt>
                <c:pt idx="7666">
                  <c:v>30.053000000000001</c:v>
                </c:pt>
                <c:pt idx="7667">
                  <c:v>30.056999999999999</c:v>
                </c:pt>
                <c:pt idx="7668">
                  <c:v>30.061</c:v>
                </c:pt>
                <c:pt idx="7669">
                  <c:v>30.064</c:v>
                </c:pt>
                <c:pt idx="7670">
                  <c:v>30.067999999999994</c:v>
                </c:pt>
                <c:pt idx="7671">
                  <c:v>30.071999999999999</c:v>
                </c:pt>
                <c:pt idx="7672">
                  <c:v>30.076000000000001</c:v>
                </c:pt>
                <c:pt idx="7673">
                  <c:v>30.08</c:v>
                </c:pt>
                <c:pt idx="7674">
                  <c:v>30.084</c:v>
                </c:pt>
                <c:pt idx="7675">
                  <c:v>30.087999999999994</c:v>
                </c:pt>
                <c:pt idx="7676">
                  <c:v>30.091999999999999</c:v>
                </c:pt>
                <c:pt idx="7677">
                  <c:v>30.096</c:v>
                </c:pt>
                <c:pt idx="7678">
                  <c:v>30.1</c:v>
                </c:pt>
                <c:pt idx="7679">
                  <c:v>30.103999999999999</c:v>
                </c:pt>
                <c:pt idx="7680">
                  <c:v>30.106999999999999</c:v>
                </c:pt>
                <c:pt idx="7681">
                  <c:v>30.111000000000008</c:v>
                </c:pt>
                <c:pt idx="7682">
                  <c:v>30.114999999999998</c:v>
                </c:pt>
                <c:pt idx="7683">
                  <c:v>30.119000000000007</c:v>
                </c:pt>
                <c:pt idx="7684">
                  <c:v>30.123000000000001</c:v>
                </c:pt>
                <c:pt idx="7685">
                  <c:v>30.126999999999999</c:v>
                </c:pt>
                <c:pt idx="7686">
                  <c:v>30.131000000000007</c:v>
                </c:pt>
                <c:pt idx="7687">
                  <c:v>30.135000000000005</c:v>
                </c:pt>
                <c:pt idx="7688">
                  <c:v>30.138999999999999</c:v>
                </c:pt>
                <c:pt idx="7689">
                  <c:v>30.143000000000001</c:v>
                </c:pt>
                <c:pt idx="7690">
                  <c:v>30.146999999999991</c:v>
                </c:pt>
                <c:pt idx="7691">
                  <c:v>30.150000000000006</c:v>
                </c:pt>
                <c:pt idx="7692">
                  <c:v>30.154000000000007</c:v>
                </c:pt>
                <c:pt idx="7693">
                  <c:v>30.158000000000001</c:v>
                </c:pt>
                <c:pt idx="7694">
                  <c:v>30.161999999999999</c:v>
                </c:pt>
                <c:pt idx="7695">
                  <c:v>30.166</c:v>
                </c:pt>
                <c:pt idx="7696">
                  <c:v>30.17</c:v>
                </c:pt>
                <c:pt idx="7697">
                  <c:v>30.173999999999999</c:v>
                </c:pt>
                <c:pt idx="7698">
                  <c:v>30.178000000000001</c:v>
                </c:pt>
                <c:pt idx="7699">
                  <c:v>30.181999999999999</c:v>
                </c:pt>
                <c:pt idx="7700">
                  <c:v>30.186</c:v>
                </c:pt>
                <c:pt idx="7701">
                  <c:v>30.189</c:v>
                </c:pt>
                <c:pt idx="7702">
                  <c:v>30.193000000000001</c:v>
                </c:pt>
                <c:pt idx="7703">
                  <c:v>30.196999999999999</c:v>
                </c:pt>
                <c:pt idx="7704">
                  <c:v>30.201000000000001</c:v>
                </c:pt>
                <c:pt idx="7705">
                  <c:v>30.204999999999991</c:v>
                </c:pt>
                <c:pt idx="7706">
                  <c:v>30.209</c:v>
                </c:pt>
                <c:pt idx="7707">
                  <c:v>30.213000000000001</c:v>
                </c:pt>
                <c:pt idx="7708">
                  <c:v>30.216999999999999</c:v>
                </c:pt>
                <c:pt idx="7709">
                  <c:v>30.221</c:v>
                </c:pt>
                <c:pt idx="7710">
                  <c:v>30.224999999999994</c:v>
                </c:pt>
                <c:pt idx="7711">
                  <c:v>30.228999999999992</c:v>
                </c:pt>
                <c:pt idx="7712">
                  <c:v>30.231999999999999</c:v>
                </c:pt>
                <c:pt idx="7713">
                  <c:v>30.236000000000001</c:v>
                </c:pt>
                <c:pt idx="7714">
                  <c:v>30.24</c:v>
                </c:pt>
                <c:pt idx="7715">
                  <c:v>30.244</c:v>
                </c:pt>
                <c:pt idx="7716">
                  <c:v>30.247999999999994</c:v>
                </c:pt>
                <c:pt idx="7717">
                  <c:v>30.251999999999999</c:v>
                </c:pt>
                <c:pt idx="7718">
                  <c:v>30.256</c:v>
                </c:pt>
                <c:pt idx="7719">
                  <c:v>30.259999999999994</c:v>
                </c:pt>
                <c:pt idx="7720">
                  <c:v>30.263999999999992</c:v>
                </c:pt>
                <c:pt idx="7721">
                  <c:v>30.267999999999994</c:v>
                </c:pt>
                <c:pt idx="7722">
                  <c:v>30.271999999999991</c:v>
                </c:pt>
                <c:pt idx="7723">
                  <c:v>30.274999999999999</c:v>
                </c:pt>
                <c:pt idx="7724">
                  <c:v>30.279</c:v>
                </c:pt>
                <c:pt idx="7725">
                  <c:v>30.282999999999991</c:v>
                </c:pt>
                <c:pt idx="7726">
                  <c:v>30.286999999999988</c:v>
                </c:pt>
                <c:pt idx="7727">
                  <c:v>30.291</c:v>
                </c:pt>
                <c:pt idx="7728">
                  <c:v>30.295000000000002</c:v>
                </c:pt>
                <c:pt idx="7729">
                  <c:v>30.298999999999992</c:v>
                </c:pt>
                <c:pt idx="7730">
                  <c:v>30.303000000000001</c:v>
                </c:pt>
                <c:pt idx="7731">
                  <c:v>30.306999999999999</c:v>
                </c:pt>
                <c:pt idx="7732">
                  <c:v>30.311000000000007</c:v>
                </c:pt>
                <c:pt idx="7733">
                  <c:v>30.315000000000001</c:v>
                </c:pt>
                <c:pt idx="7734">
                  <c:v>30.318000000000001</c:v>
                </c:pt>
                <c:pt idx="7735">
                  <c:v>30.321999999999999</c:v>
                </c:pt>
                <c:pt idx="7736">
                  <c:v>30.326000000000001</c:v>
                </c:pt>
                <c:pt idx="7737">
                  <c:v>30.330000000000005</c:v>
                </c:pt>
                <c:pt idx="7738">
                  <c:v>30.334000000000007</c:v>
                </c:pt>
                <c:pt idx="7739">
                  <c:v>30.338000000000001</c:v>
                </c:pt>
                <c:pt idx="7740">
                  <c:v>30.341999999999999</c:v>
                </c:pt>
                <c:pt idx="7741">
                  <c:v>30.346</c:v>
                </c:pt>
                <c:pt idx="7742">
                  <c:v>30.35</c:v>
                </c:pt>
                <c:pt idx="7743">
                  <c:v>30.353999999999999</c:v>
                </c:pt>
                <c:pt idx="7744">
                  <c:v>30.358000000000001</c:v>
                </c:pt>
                <c:pt idx="7745">
                  <c:v>30.361000000000001</c:v>
                </c:pt>
                <c:pt idx="7746">
                  <c:v>30.364999999999991</c:v>
                </c:pt>
                <c:pt idx="7747">
                  <c:v>30.369</c:v>
                </c:pt>
                <c:pt idx="7748">
                  <c:v>30.373000000000001</c:v>
                </c:pt>
                <c:pt idx="7749">
                  <c:v>30.376999999999999</c:v>
                </c:pt>
                <c:pt idx="7750">
                  <c:v>30.381</c:v>
                </c:pt>
                <c:pt idx="7751">
                  <c:v>30.385000000000002</c:v>
                </c:pt>
                <c:pt idx="7752">
                  <c:v>30.388999999999992</c:v>
                </c:pt>
                <c:pt idx="7753">
                  <c:v>30.393000000000001</c:v>
                </c:pt>
                <c:pt idx="7754">
                  <c:v>30.396999999999991</c:v>
                </c:pt>
                <c:pt idx="7755">
                  <c:v>30.401</c:v>
                </c:pt>
                <c:pt idx="7756">
                  <c:v>30.404</c:v>
                </c:pt>
                <c:pt idx="7757">
                  <c:v>30.407999999999994</c:v>
                </c:pt>
                <c:pt idx="7758">
                  <c:v>30.411999999999999</c:v>
                </c:pt>
                <c:pt idx="7759">
                  <c:v>30.416</c:v>
                </c:pt>
                <c:pt idx="7760">
                  <c:v>30.419999999999995</c:v>
                </c:pt>
                <c:pt idx="7761">
                  <c:v>30.423999999999992</c:v>
                </c:pt>
                <c:pt idx="7762">
                  <c:v>30.427999999999994</c:v>
                </c:pt>
                <c:pt idx="7763">
                  <c:v>30.431999999999999</c:v>
                </c:pt>
                <c:pt idx="7764">
                  <c:v>30.436</c:v>
                </c:pt>
                <c:pt idx="7765">
                  <c:v>30.439999999999994</c:v>
                </c:pt>
                <c:pt idx="7766">
                  <c:v>30.443999999999992</c:v>
                </c:pt>
                <c:pt idx="7767">
                  <c:v>30.446999999999992</c:v>
                </c:pt>
                <c:pt idx="7768">
                  <c:v>30.451000000000001</c:v>
                </c:pt>
                <c:pt idx="7769">
                  <c:v>30.454999999999991</c:v>
                </c:pt>
                <c:pt idx="7770">
                  <c:v>30.459</c:v>
                </c:pt>
                <c:pt idx="7771">
                  <c:v>30.46299999999999</c:v>
                </c:pt>
                <c:pt idx="7772">
                  <c:v>30.466999999999988</c:v>
                </c:pt>
                <c:pt idx="7773">
                  <c:v>30.471</c:v>
                </c:pt>
                <c:pt idx="7774">
                  <c:v>30.474999999999994</c:v>
                </c:pt>
                <c:pt idx="7775">
                  <c:v>30.478999999999992</c:v>
                </c:pt>
                <c:pt idx="7776">
                  <c:v>30.48299999999999</c:v>
                </c:pt>
                <c:pt idx="7777">
                  <c:v>30.486999999999984</c:v>
                </c:pt>
                <c:pt idx="7778">
                  <c:v>30.49</c:v>
                </c:pt>
                <c:pt idx="7779">
                  <c:v>30.494</c:v>
                </c:pt>
                <c:pt idx="7780">
                  <c:v>30.497999999999994</c:v>
                </c:pt>
                <c:pt idx="7781">
                  <c:v>30.501999999999999</c:v>
                </c:pt>
                <c:pt idx="7782">
                  <c:v>30.506</c:v>
                </c:pt>
                <c:pt idx="7783">
                  <c:v>30.51</c:v>
                </c:pt>
                <c:pt idx="7784">
                  <c:v>30.513999999999999</c:v>
                </c:pt>
                <c:pt idx="7785">
                  <c:v>30.518000000000001</c:v>
                </c:pt>
                <c:pt idx="7786">
                  <c:v>30.521999999999991</c:v>
                </c:pt>
                <c:pt idx="7787">
                  <c:v>30.526</c:v>
                </c:pt>
                <c:pt idx="7788">
                  <c:v>30.53</c:v>
                </c:pt>
                <c:pt idx="7789">
                  <c:v>30.533000000000001</c:v>
                </c:pt>
                <c:pt idx="7790">
                  <c:v>30.536999999999999</c:v>
                </c:pt>
                <c:pt idx="7791">
                  <c:v>30.541</c:v>
                </c:pt>
                <c:pt idx="7792">
                  <c:v>30.545000000000002</c:v>
                </c:pt>
                <c:pt idx="7793">
                  <c:v>30.548999999999992</c:v>
                </c:pt>
                <c:pt idx="7794">
                  <c:v>30.553000000000001</c:v>
                </c:pt>
                <c:pt idx="7795">
                  <c:v>30.556999999999999</c:v>
                </c:pt>
                <c:pt idx="7796">
                  <c:v>30.561</c:v>
                </c:pt>
                <c:pt idx="7797">
                  <c:v>30.564999999999994</c:v>
                </c:pt>
                <c:pt idx="7798">
                  <c:v>30.568999999999992</c:v>
                </c:pt>
                <c:pt idx="7799">
                  <c:v>30.573</c:v>
                </c:pt>
                <c:pt idx="7800">
                  <c:v>30.576000000000001</c:v>
                </c:pt>
                <c:pt idx="7801">
                  <c:v>30.58</c:v>
                </c:pt>
                <c:pt idx="7802">
                  <c:v>30.584</c:v>
                </c:pt>
                <c:pt idx="7803">
                  <c:v>30.587999999999994</c:v>
                </c:pt>
                <c:pt idx="7804">
                  <c:v>30.591999999999999</c:v>
                </c:pt>
                <c:pt idx="7805">
                  <c:v>30.596</c:v>
                </c:pt>
                <c:pt idx="7806">
                  <c:v>30.6</c:v>
                </c:pt>
                <c:pt idx="7807">
                  <c:v>30.603999999999999</c:v>
                </c:pt>
                <c:pt idx="7808">
                  <c:v>30.608000000000001</c:v>
                </c:pt>
                <c:pt idx="7809">
                  <c:v>30.611999999999998</c:v>
                </c:pt>
                <c:pt idx="7810">
                  <c:v>30.616000000000007</c:v>
                </c:pt>
                <c:pt idx="7811">
                  <c:v>30.619000000000007</c:v>
                </c:pt>
                <c:pt idx="7812">
                  <c:v>30.623000000000001</c:v>
                </c:pt>
                <c:pt idx="7813">
                  <c:v>30.626999999999999</c:v>
                </c:pt>
                <c:pt idx="7814">
                  <c:v>30.631000000000007</c:v>
                </c:pt>
                <c:pt idx="7815">
                  <c:v>30.635000000000005</c:v>
                </c:pt>
                <c:pt idx="7816">
                  <c:v>30.638999999999999</c:v>
                </c:pt>
                <c:pt idx="7817">
                  <c:v>30.643000000000001</c:v>
                </c:pt>
                <c:pt idx="7818">
                  <c:v>30.646999999999991</c:v>
                </c:pt>
                <c:pt idx="7819">
                  <c:v>30.651000000000007</c:v>
                </c:pt>
                <c:pt idx="7820">
                  <c:v>30.655000000000001</c:v>
                </c:pt>
                <c:pt idx="7821">
                  <c:v>30.658999999999999</c:v>
                </c:pt>
                <c:pt idx="7822">
                  <c:v>30.661999999999999</c:v>
                </c:pt>
                <c:pt idx="7823">
                  <c:v>30.666</c:v>
                </c:pt>
                <c:pt idx="7824">
                  <c:v>30.67</c:v>
                </c:pt>
                <c:pt idx="7825">
                  <c:v>30.673999999999999</c:v>
                </c:pt>
                <c:pt idx="7826">
                  <c:v>30.678000000000001</c:v>
                </c:pt>
                <c:pt idx="7827">
                  <c:v>30.681999999999999</c:v>
                </c:pt>
                <c:pt idx="7828">
                  <c:v>30.686</c:v>
                </c:pt>
                <c:pt idx="7829">
                  <c:v>30.69</c:v>
                </c:pt>
                <c:pt idx="7830">
                  <c:v>30.693999999999999</c:v>
                </c:pt>
                <c:pt idx="7831">
                  <c:v>30.698</c:v>
                </c:pt>
                <c:pt idx="7832">
                  <c:v>30.701000000000001</c:v>
                </c:pt>
                <c:pt idx="7833">
                  <c:v>30.704999999999991</c:v>
                </c:pt>
                <c:pt idx="7834">
                  <c:v>30.709</c:v>
                </c:pt>
                <c:pt idx="7835">
                  <c:v>30.713000000000001</c:v>
                </c:pt>
                <c:pt idx="7836">
                  <c:v>30.716999999999999</c:v>
                </c:pt>
                <c:pt idx="7837">
                  <c:v>30.721</c:v>
                </c:pt>
                <c:pt idx="7838">
                  <c:v>30.724999999999994</c:v>
                </c:pt>
                <c:pt idx="7839">
                  <c:v>30.728999999999992</c:v>
                </c:pt>
                <c:pt idx="7840">
                  <c:v>30.733000000000001</c:v>
                </c:pt>
                <c:pt idx="7841">
                  <c:v>30.736999999999991</c:v>
                </c:pt>
                <c:pt idx="7842">
                  <c:v>30.741</c:v>
                </c:pt>
                <c:pt idx="7843">
                  <c:v>30.744</c:v>
                </c:pt>
                <c:pt idx="7844">
                  <c:v>30.747999999999994</c:v>
                </c:pt>
                <c:pt idx="7845">
                  <c:v>30.751999999999999</c:v>
                </c:pt>
                <c:pt idx="7846">
                  <c:v>30.756</c:v>
                </c:pt>
                <c:pt idx="7847">
                  <c:v>30.759999999999994</c:v>
                </c:pt>
                <c:pt idx="7848">
                  <c:v>30.763999999999992</c:v>
                </c:pt>
                <c:pt idx="7849">
                  <c:v>30.767999999999994</c:v>
                </c:pt>
                <c:pt idx="7850">
                  <c:v>30.771999999999991</c:v>
                </c:pt>
                <c:pt idx="7851">
                  <c:v>30.776</c:v>
                </c:pt>
                <c:pt idx="7852">
                  <c:v>30.779999999999994</c:v>
                </c:pt>
                <c:pt idx="7853">
                  <c:v>30.783999999999988</c:v>
                </c:pt>
                <c:pt idx="7854">
                  <c:v>30.786999999999988</c:v>
                </c:pt>
                <c:pt idx="7855">
                  <c:v>30.791</c:v>
                </c:pt>
                <c:pt idx="7856">
                  <c:v>30.795000000000002</c:v>
                </c:pt>
                <c:pt idx="7857">
                  <c:v>30.798999999999992</c:v>
                </c:pt>
                <c:pt idx="7858">
                  <c:v>30.803000000000001</c:v>
                </c:pt>
                <c:pt idx="7859">
                  <c:v>30.806999999999999</c:v>
                </c:pt>
                <c:pt idx="7860">
                  <c:v>30.811000000000007</c:v>
                </c:pt>
                <c:pt idx="7861">
                  <c:v>30.815000000000001</c:v>
                </c:pt>
                <c:pt idx="7862">
                  <c:v>30.818999999999999</c:v>
                </c:pt>
                <c:pt idx="7863">
                  <c:v>30.823</c:v>
                </c:pt>
                <c:pt idx="7864">
                  <c:v>30.827000000000005</c:v>
                </c:pt>
                <c:pt idx="7865">
                  <c:v>30.830000000000005</c:v>
                </c:pt>
                <c:pt idx="7866">
                  <c:v>30.834000000000007</c:v>
                </c:pt>
                <c:pt idx="7867">
                  <c:v>30.838000000000001</c:v>
                </c:pt>
                <c:pt idx="7868">
                  <c:v>30.841999999999999</c:v>
                </c:pt>
                <c:pt idx="7869">
                  <c:v>30.846</c:v>
                </c:pt>
                <c:pt idx="7870">
                  <c:v>30.85</c:v>
                </c:pt>
                <c:pt idx="7871">
                  <c:v>30.853999999999999</c:v>
                </c:pt>
                <c:pt idx="7872">
                  <c:v>30.858000000000001</c:v>
                </c:pt>
                <c:pt idx="7873">
                  <c:v>30.861999999999991</c:v>
                </c:pt>
                <c:pt idx="7874">
                  <c:v>30.866</c:v>
                </c:pt>
                <c:pt idx="7875">
                  <c:v>30.87</c:v>
                </c:pt>
                <c:pt idx="7876">
                  <c:v>30.873000000000001</c:v>
                </c:pt>
                <c:pt idx="7877">
                  <c:v>30.876999999999999</c:v>
                </c:pt>
                <c:pt idx="7878">
                  <c:v>30.881</c:v>
                </c:pt>
                <c:pt idx="7879">
                  <c:v>30.885000000000002</c:v>
                </c:pt>
                <c:pt idx="7880">
                  <c:v>30.888999999999992</c:v>
                </c:pt>
                <c:pt idx="7881">
                  <c:v>30.893000000000001</c:v>
                </c:pt>
                <c:pt idx="7882">
                  <c:v>30.896999999999991</c:v>
                </c:pt>
                <c:pt idx="7883">
                  <c:v>30.901</c:v>
                </c:pt>
                <c:pt idx="7884">
                  <c:v>30.904999999999994</c:v>
                </c:pt>
                <c:pt idx="7885">
                  <c:v>30.908999999999988</c:v>
                </c:pt>
                <c:pt idx="7886">
                  <c:v>30.913</c:v>
                </c:pt>
                <c:pt idx="7887">
                  <c:v>30.916</c:v>
                </c:pt>
                <c:pt idx="7888">
                  <c:v>30.919999999999995</c:v>
                </c:pt>
                <c:pt idx="7889">
                  <c:v>30.923999999999992</c:v>
                </c:pt>
                <c:pt idx="7890">
                  <c:v>30.927999999999994</c:v>
                </c:pt>
                <c:pt idx="7891">
                  <c:v>30.931999999999999</c:v>
                </c:pt>
                <c:pt idx="7892">
                  <c:v>30.936</c:v>
                </c:pt>
                <c:pt idx="7893">
                  <c:v>30.939999999999994</c:v>
                </c:pt>
                <c:pt idx="7894">
                  <c:v>30.943999999999992</c:v>
                </c:pt>
                <c:pt idx="7895">
                  <c:v>30.947999999999993</c:v>
                </c:pt>
                <c:pt idx="7896">
                  <c:v>30.952000000000002</c:v>
                </c:pt>
                <c:pt idx="7897">
                  <c:v>30.956</c:v>
                </c:pt>
                <c:pt idx="7898">
                  <c:v>30.959</c:v>
                </c:pt>
                <c:pt idx="7899">
                  <c:v>30.96299999999999</c:v>
                </c:pt>
                <c:pt idx="7900">
                  <c:v>30.966999999999988</c:v>
                </c:pt>
                <c:pt idx="7901">
                  <c:v>30.971</c:v>
                </c:pt>
                <c:pt idx="7902">
                  <c:v>30.974999999999994</c:v>
                </c:pt>
                <c:pt idx="7903">
                  <c:v>30.978999999999992</c:v>
                </c:pt>
                <c:pt idx="7904">
                  <c:v>30.98299999999999</c:v>
                </c:pt>
                <c:pt idx="7905">
                  <c:v>30.986999999999984</c:v>
                </c:pt>
                <c:pt idx="7906">
                  <c:v>30.991</c:v>
                </c:pt>
                <c:pt idx="7907">
                  <c:v>30.994999999999994</c:v>
                </c:pt>
                <c:pt idx="7908">
                  <c:v>30.998999999999988</c:v>
                </c:pt>
                <c:pt idx="7909">
                  <c:v>31.001999999999999</c:v>
                </c:pt>
                <c:pt idx="7910">
                  <c:v>31.006</c:v>
                </c:pt>
                <c:pt idx="7911">
                  <c:v>31.01</c:v>
                </c:pt>
                <c:pt idx="7912">
                  <c:v>31.013999999999999</c:v>
                </c:pt>
                <c:pt idx="7913">
                  <c:v>31.018000000000001</c:v>
                </c:pt>
                <c:pt idx="7914">
                  <c:v>31.021999999999991</c:v>
                </c:pt>
                <c:pt idx="7915">
                  <c:v>31.026</c:v>
                </c:pt>
                <c:pt idx="7916">
                  <c:v>31.03</c:v>
                </c:pt>
                <c:pt idx="7917">
                  <c:v>31.033999999999999</c:v>
                </c:pt>
                <c:pt idx="7918">
                  <c:v>31.038</c:v>
                </c:pt>
                <c:pt idx="7919">
                  <c:v>31.042000000000002</c:v>
                </c:pt>
                <c:pt idx="7920">
                  <c:v>31.045000000000002</c:v>
                </c:pt>
                <c:pt idx="7921">
                  <c:v>31.048999999999992</c:v>
                </c:pt>
                <c:pt idx="7922">
                  <c:v>31.053000000000001</c:v>
                </c:pt>
                <c:pt idx="7923">
                  <c:v>31.056999999999999</c:v>
                </c:pt>
                <c:pt idx="7924">
                  <c:v>31.061</c:v>
                </c:pt>
                <c:pt idx="7925">
                  <c:v>31.064999999999994</c:v>
                </c:pt>
                <c:pt idx="7926">
                  <c:v>31.068999999999992</c:v>
                </c:pt>
                <c:pt idx="7927">
                  <c:v>31.073</c:v>
                </c:pt>
                <c:pt idx="7928">
                  <c:v>31.077000000000005</c:v>
                </c:pt>
                <c:pt idx="7929">
                  <c:v>31.081</c:v>
                </c:pt>
                <c:pt idx="7930">
                  <c:v>31.084999999999994</c:v>
                </c:pt>
                <c:pt idx="7931">
                  <c:v>31.087999999999994</c:v>
                </c:pt>
                <c:pt idx="7932">
                  <c:v>31.091999999999999</c:v>
                </c:pt>
                <c:pt idx="7933">
                  <c:v>31.096</c:v>
                </c:pt>
                <c:pt idx="7934">
                  <c:v>31.1</c:v>
                </c:pt>
                <c:pt idx="7935">
                  <c:v>31.103999999999999</c:v>
                </c:pt>
                <c:pt idx="7936">
                  <c:v>31.108000000000001</c:v>
                </c:pt>
                <c:pt idx="7937">
                  <c:v>31.111999999999998</c:v>
                </c:pt>
                <c:pt idx="7938">
                  <c:v>31.116000000000007</c:v>
                </c:pt>
                <c:pt idx="7939">
                  <c:v>31.12</c:v>
                </c:pt>
                <c:pt idx="7940">
                  <c:v>31.123999999999999</c:v>
                </c:pt>
                <c:pt idx="7941">
                  <c:v>31.128</c:v>
                </c:pt>
                <c:pt idx="7942">
                  <c:v>31.131000000000007</c:v>
                </c:pt>
                <c:pt idx="7943">
                  <c:v>31.135000000000005</c:v>
                </c:pt>
                <c:pt idx="7944">
                  <c:v>31.138999999999999</c:v>
                </c:pt>
                <c:pt idx="7945">
                  <c:v>31.143000000000001</c:v>
                </c:pt>
                <c:pt idx="7946">
                  <c:v>31.146999999999991</c:v>
                </c:pt>
                <c:pt idx="7947">
                  <c:v>31.151000000000007</c:v>
                </c:pt>
                <c:pt idx="7948">
                  <c:v>31.155000000000001</c:v>
                </c:pt>
                <c:pt idx="7949">
                  <c:v>31.158999999999999</c:v>
                </c:pt>
                <c:pt idx="7950">
                  <c:v>31.163</c:v>
                </c:pt>
                <c:pt idx="7951">
                  <c:v>31.167000000000005</c:v>
                </c:pt>
                <c:pt idx="7952">
                  <c:v>31.17</c:v>
                </c:pt>
                <c:pt idx="7953">
                  <c:v>31.173999999999999</c:v>
                </c:pt>
                <c:pt idx="7954">
                  <c:v>31.178000000000001</c:v>
                </c:pt>
                <c:pt idx="7955">
                  <c:v>31.181999999999999</c:v>
                </c:pt>
                <c:pt idx="7956">
                  <c:v>31.186</c:v>
                </c:pt>
                <c:pt idx="7957">
                  <c:v>31.19</c:v>
                </c:pt>
                <c:pt idx="7958">
                  <c:v>31.193999999999999</c:v>
                </c:pt>
                <c:pt idx="7959">
                  <c:v>31.198</c:v>
                </c:pt>
                <c:pt idx="7960">
                  <c:v>31.202000000000002</c:v>
                </c:pt>
                <c:pt idx="7961">
                  <c:v>31.206</c:v>
                </c:pt>
                <c:pt idx="7962">
                  <c:v>31.21</c:v>
                </c:pt>
                <c:pt idx="7963">
                  <c:v>31.213000000000001</c:v>
                </c:pt>
                <c:pt idx="7964">
                  <c:v>31.216999999999999</c:v>
                </c:pt>
                <c:pt idx="7965">
                  <c:v>31.221</c:v>
                </c:pt>
                <c:pt idx="7966">
                  <c:v>31.224999999999994</c:v>
                </c:pt>
                <c:pt idx="7967">
                  <c:v>31.228999999999992</c:v>
                </c:pt>
                <c:pt idx="7968">
                  <c:v>31.233000000000001</c:v>
                </c:pt>
                <c:pt idx="7969">
                  <c:v>31.236999999999991</c:v>
                </c:pt>
                <c:pt idx="7970">
                  <c:v>31.241</c:v>
                </c:pt>
                <c:pt idx="7971">
                  <c:v>31.244999999999994</c:v>
                </c:pt>
                <c:pt idx="7972">
                  <c:v>31.248999999999988</c:v>
                </c:pt>
                <c:pt idx="7973">
                  <c:v>31.253</c:v>
                </c:pt>
                <c:pt idx="7974">
                  <c:v>31.256</c:v>
                </c:pt>
                <c:pt idx="7975">
                  <c:v>31.259999999999994</c:v>
                </c:pt>
                <c:pt idx="7976">
                  <c:v>31.263999999999992</c:v>
                </c:pt>
                <c:pt idx="7977">
                  <c:v>31.267999999999994</c:v>
                </c:pt>
                <c:pt idx="7978">
                  <c:v>31.271999999999991</c:v>
                </c:pt>
                <c:pt idx="7979">
                  <c:v>31.276</c:v>
                </c:pt>
                <c:pt idx="7980">
                  <c:v>31.279999999999994</c:v>
                </c:pt>
                <c:pt idx="7981">
                  <c:v>31.283999999999988</c:v>
                </c:pt>
                <c:pt idx="7982">
                  <c:v>31.287999999999993</c:v>
                </c:pt>
                <c:pt idx="7983">
                  <c:v>31.292000000000002</c:v>
                </c:pt>
                <c:pt idx="7984">
                  <c:v>31.295999999999992</c:v>
                </c:pt>
                <c:pt idx="7985">
                  <c:v>31.298999999999992</c:v>
                </c:pt>
                <c:pt idx="7986">
                  <c:v>31.303000000000001</c:v>
                </c:pt>
                <c:pt idx="7987">
                  <c:v>31.306999999999999</c:v>
                </c:pt>
                <c:pt idx="7988">
                  <c:v>31.311000000000007</c:v>
                </c:pt>
                <c:pt idx="7989">
                  <c:v>31.315000000000001</c:v>
                </c:pt>
                <c:pt idx="7990">
                  <c:v>31.318999999999999</c:v>
                </c:pt>
                <c:pt idx="7991">
                  <c:v>31.323</c:v>
                </c:pt>
                <c:pt idx="7992">
                  <c:v>31.327000000000005</c:v>
                </c:pt>
                <c:pt idx="7993">
                  <c:v>31.331000000000007</c:v>
                </c:pt>
                <c:pt idx="7994">
                  <c:v>31.335000000000001</c:v>
                </c:pt>
                <c:pt idx="7995">
                  <c:v>31.338999999999999</c:v>
                </c:pt>
                <c:pt idx="7996">
                  <c:v>31.341999999999999</c:v>
                </c:pt>
                <c:pt idx="7997">
                  <c:v>31.346</c:v>
                </c:pt>
                <c:pt idx="7998">
                  <c:v>31.35</c:v>
                </c:pt>
                <c:pt idx="7999">
                  <c:v>31.353999999999999</c:v>
                </c:pt>
                <c:pt idx="8000">
                  <c:v>31.358000000000001</c:v>
                </c:pt>
                <c:pt idx="8001">
                  <c:v>31.361999999999991</c:v>
                </c:pt>
                <c:pt idx="8002">
                  <c:v>31.366</c:v>
                </c:pt>
                <c:pt idx="8003">
                  <c:v>31.37</c:v>
                </c:pt>
                <c:pt idx="8004">
                  <c:v>31.373999999999999</c:v>
                </c:pt>
                <c:pt idx="8005">
                  <c:v>31.378</c:v>
                </c:pt>
                <c:pt idx="8006">
                  <c:v>31.381999999999994</c:v>
                </c:pt>
                <c:pt idx="8007">
                  <c:v>31.385000000000002</c:v>
                </c:pt>
                <c:pt idx="8008">
                  <c:v>31.388999999999992</c:v>
                </c:pt>
                <c:pt idx="8009">
                  <c:v>31.393000000000001</c:v>
                </c:pt>
                <c:pt idx="8010">
                  <c:v>31.396999999999991</c:v>
                </c:pt>
                <c:pt idx="8011">
                  <c:v>31.401</c:v>
                </c:pt>
                <c:pt idx="8012">
                  <c:v>31.404999999999994</c:v>
                </c:pt>
                <c:pt idx="8013">
                  <c:v>31.408999999999988</c:v>
                </c:pt>
                <c:pt idx="8014">
                  <c:v>31.413</c:v>
                </c:pt>
                <c:pt idx="8015">
                  <c:v>31.417000000000005</c:v>
                </c:pt>
                <c:pt idx="8016">
                  <c:v>31.420999999999992</c:v>
                </c:pt>
                <c:pt idx="8017">
                  <c:v>31.424999999999994</c:v>
                </c:pt>
                <c:pt idx="8018">
                  <c:v>31.427999999999994</c:v>
                </c:pt>
                <c:pt idx="8019">
                  <c:v>31.431999999999999</c:v>
                </c:pt>
                <c:pt idx="8020">
                  <c:v>31.436</c:v>
                </c:pt>
                <c:pt idx="8021">
                  <c:v>31.439999999999994</c:v>
                </c:pt>
                <c:pt idx="8022">
                  <c:v>31.443999999999992</c:v>
                </c:pt>
                <c:pt idx="8023">
                  <c:v>31.447999999999993</c:v>
                </c:pt>
                <c:pt idx="8024">
                  <c:v>31.452000000000002</c:v>
                </c:pt>
                <c:pt idx="8025">
                  <c:v>31.456</c:v>
                </c:pt>
                <c:pt idx="8026">
                  <c:v>31.459999999999994</c:v>
                </c:pt>
                <c:pt idx="8027">
                  <c:v>31.463999999999988</c:v>
                </c:pt>
                <c:pt idx="8028">
                  <c:v>31.467999999999993</c:v>
                </c:pt>
                <c:pt idx="8029">
                  <c:v>31.471</c:v>
                </c:pt>
                <c:pt idx="8030">
                  <c:v>31.474999999999994</c:v>
                </c:pt>
                <c:pt idx="8031">
                  <c:v>31.478999999999992</c:v>
                </c:pt>
                <c:pt idx="8032">
                  <c:v>31.48299999999999</c:v>
                </c:pt>
                <c:pt idx="8033">
                  <c:v>31.486999999999984</c:v>
                </c:pt>
                <c:pt idx="8034">
                  <c:v>31.491</c:v>
                </c:pt>
                <c:pt idx="8035">
                  <c:v>31.494999999999994</c:v>
                </c:pt>
                <c:pt idx="8036">
                  <c:v>31.498999999999988</c:v>
                </c:pt>
                <c:pt idx="8037">
                  <c:v>31.503</c:v>
                </c:pt>
                <c:pt idx="8038">
                  <c:v>31.507000000000001</c:v>
                </c:pt>
                <c:pt idx="8039">
                  <c:v>31.510999999999999</c:v>
                </c:pt>
                <c:pt idx="8040">
                  <c:v>31.513999999999999</c:v>
                </c:pt>
                <c:pt idx="8041">
                  <c:v>31.518000000000001</c:v>
                </c:pt>
                <c:pt idx="8042">
                  <c:v>31.521999999999991</c:v>
                </c:pt>
                <c:pt idx="8043">
                  <c:v>31.526</c:v>
                </c:pt>
                <c:pt idx="8044">
                  <c:v>31.53</c:v>
                </c:pt>
                <c:pt idx="8045">
                  <c:v>31.533999999999999</c:v>
                </c:pt>
                <c:pt idx="8046">
                  <c:v>31.538</c:v>
                </c:pt>
                <c:pt idx="8047">
                  <c:v>31.542000000000002</c:v>
                </c:pt>
                <c:pt idx="8048">
                  <c:v>31.545999999999992</c:v>
                </c:pt>
                <c:pt idx="8049">
                  <c:v>31.55</c:v>
                </c:pt>
                <c:pt idx="8050">
                  <c:v>31.553999999999991</c:v>
                </c:pt>
                <c:pt idx="8051">
                  <c:v>31.556999999999999</c:v>
                </c:pt>
                <c:pt idx="8052">
                  <c:v>31.561</c:v>
                </c:pt>
                <c:pt idx="8053">
                  <c:v>31.564999999999994</c:v>
                </c:pt>
                <c:pt idx="8054">
                  <c:v>31.568999999999992</c:v>
                </c:pt>
                <c:pt idx="8055">
                  <c:v>31.573</c:v>
                </c:pt>
                <c:pt idx="8056">
                  <c:v>31.577000000000005</c:v>
                </c:pt>
                <c:pt idx="8057">
                  <c:v>31.581</c:v>
                </c:pt>
                <c:pt idx="8058">
                  <c:v>31.584999999999994</c:v>
                </c:pt>
                <c:pt idx="8059">
                  <c:v>31.588999999999988</c:v>
                </c:pt>
                <c:pt idx="8060">
                  <c:v>31.593</c:v>
                </c:pt>
                <c:pt idx="8061">
                  <c:v>31.597000000000001</c:v>
                </c:pt>
                <c:pt idx="8062">
                  <c:v>31.6</c:v>
                </c:pt>
                <c:pt idx="8063">
                  <c:v>31.603999999999999</c:v>
                </c:pt>
                <c:pt idx="8064">
                  <c:v>31.608000000000001</c:v>
                </c:pt>
                <c:pt idx="8065">
                  <c:v>31.611999999999998</c:v>
                </c:pt>
                <c:pt idx="8066">
                  <c:v>31.616000000000007</c:v>
                </c:pt>
                <c:pt idx="8067">
                  <c:v>31.62</c:v>
                </c:pt>
                <c:pt idx="8068">
                  <c:v>31.623999999999999</c:v>
                </c:pt>
                <c:pt idx="8069">
                  <c:v>31.628</c:v>
                </c:pt>
                <c:pt idx="8070">
                  <c:v>31.632000000000001</c:v>
                </c:pt>
                <c:pt idx="8071">
                  <c:v>31.635999999999999</c:v>
                </c:pt>
                <c:pt idx="8072">
                  <c:v>31.64</c:v>
                </c:pt>
                <c:pt idx="8073">
                  <c:v>31.643000000000001</c:v>
                </c:pt>
                <c:pt idx="8074">
                  <c:v>31.646999999999991</c:v>
                </c:pt>
                <c:pt idx="8075">
                  <c:v>31.651000000000007</c:v>
                </c:pt>
                <c:pt idx="8076">
                  <c:v>31.655000000000001</c:v>
                </c:pt>
                <c:pt idx="8077">
                  <c:v>31.658999999999999</c:v>
                </c:pt>
                <c:pt idx="8078">
                  <c:v>31.663</c:v>
                </c:pt>
                <c:pt idx="8079">
                  <c:v>31.667000000000005</c:v>
                </c:pt>
                <c:pt idx="8080">
                  <c:v>31.670999999999999</c:v>
                </c:pt>
                <c:pt idx="8081">
                  <c:v>31.675000000000001</c:v>
                </c:pt>
                <c:pt idx="8082">
                  <c:v>31.678999999999991</c:v>
                </c:pt>
                <c:pt idx="8083">
                  <c:v>31.681999999999999</c:v>
                </c:pt>
                <c:pt idx="8084">
                  <c:v>31.686</c:v>
                </c:pt>
                <c:pt idx="8085">
                  <c:v>31.69</c:v>
                </c:pt>
                <c:pt idx="8086">
                  <c:v>31.693999999999999</c:v>
                </c:pt>
                <c:pt idx="8087">
                  <c:v>31.698</c:v>
                </c:pt>
                <c:pt idx="8088">
                  <c:v>31.702000000000002</c:v>
                </c:pt>
                <c:pt idx="8089">
                  <c:v>31.706</c:v>
                </c:pt>
                <c:pt idx="8090">
                  <c:v>31.71</c:v>
                </c:pt>
                <c:pt idx="8091">
                  <c:v>31.713999999999999</c:v>
                </c:pt>
                <c:pt idx="8092">
                  <c:v>31.718</c:v>
                </c:pt>
                <c:pt idx="8093">
                  <c:v>31.721999999999994</c:v>
                </c:pt>
                <c:pt idx="8094">
                  <c:v>31.724999999999994</c:v>
                </c:pt>
                <c:pt idx="8095">
                  <c:v>31.728999999999992</c:v>
                </c:pt>
                <c:pt idx="8096">
                  <c:v>31.733000000000001</c:v>
                </c:pt>
                <c:pt idx="8097">
                  <c:v>31.736999999999991</c:v>
                </c:pt>
                <c:pt idx="8098">
                  <c:v>31.741</c:v>
                </c:pt>
                <c:pt idx="8099">
                  <c:v>31.744999999999994</c:v>
                </c:pt>
                <c:pt idx="8100">
                  <c:v>31.748999999999988</c:v>
                </c:pt>
                <c:pt idx="8101">
                  <c:v>31.753</c:v>
                </c:pt>
                <c:pt idx="8102">
                  <c:v>31.757000000000001</c:v>
                </c:pt>
                <c:pt idx="8103">
                  <c:v>31.760999999999992</c:v>
                </c:pt>
                <c:pt idx="8104">
                  <c:v>31.764999999999993</c:v>
                </c:pt>
                <c:pt idx="8105">
                  <c:v>31.767999999999994</c:v>
                </c:pt>
                <c:pt idx="8106">
                  <c:v>31.771999999999991</c:v>
                </c:pt>
                <c:pt idx="8107">
                  <c:v>31.776</c:v>
                </c:pt>
                <c:pt idx="8108">
                  <c:v>31.779999999999994</c:v>
                </c:pt>
                <c:pt idx="8109">
                  <c:v>31.783999999999988</c:v>
                </c:pt>
                <c:pt idx="8110">
                  <c:v>31.787999999999993</c:v>
                </c:pt>
                <c:pt idx="8111">
                  <c:v>31.792000000000002</c:v>
                </c:pt>
                <c:pt idx="8112">
                  <c:v>31.795999999999992</c:v>
                </c:pt>
                <c:pt idx="8113">
                  <c:v>31.8</c:v>
                </c:pt>
                <c:pt idx="8114">
                  <c:v>31.803999999999991</c:v>
                </c:pt>
                <c:pt idx="8115">
                  <c:v>31.808</c:v>
                </c:pt>
                <c:pt idx="8116">
                  <c:v>31.811000000000007</c:v>
                </c:pt>
                <c:pt idx="8117">
                  <c:v>31.815000000000001</c:v>
                </c:pt>
                <c:pt idx="8118">
                  <c:v>31.818999999999999</c:v>
                </c:pt>
                <c:pt idx="8119">
                  <c:v>31.823</c:v>
                </c:pt>
                <c:pt idx="8120">
                  <c:v>31.827000000000005</c:v>
                </c:pt>
                <c:pt idx="8121">
                  <c:v>31.831000000000007</c:v>
                </c:pt>
                <c:pt idx="8122">
                  <c:v>31.835000000000001</c:v>
                </c:pt>
                <c:pt idx="8123">
                  <c:v>31.838999999999999</c:v>
                </c:pt>
                <c:pt idx="8124">
                  <c:v>31.843</c:v>
                </c:pt>
                <c:pt idx="8125">
                  <c:v>31.847000000000001</c:v>
                </c:pt>
                <c:pt idx="8126">
                  <c:v>31.850999999999999</c:v>
                </c:pt>
                <c:pt idx="8127">
                  <c:v>31.853999999999999</c:v>
                </c:pt>
                <c:pt idx="8128">
                  <c:v>31.858000000000001</c:v>
                </c:pt>
                <c:pt idx="8129">
                  <c:v>31.861999999999991</c:v>
                </c:pt>
                <c:pt idx="8130">
                  <c:v>31.866</c:v>
                </c:pt>
                <c:pt idx="8131">
                  <c:v>31.87</c:v>
                </c:pt>
                <c:pt idx="8132">
                  <c:v>31.873999999999999</c:v>
                </c:pt>
                <c:pt idx="8133">
                  <c:v>31.878</c:v>
                </c:pt>
                <c:pt idx="8134">
                  <c:v>31.881999999999994</c:v>
                </c:pt>
                <c:pt idx="8135">
                  <c:v>31.885999999999992</c:v>
                </c:pt>
                <c:pt idx="8136">
                  <c:v>31.89</c:v>
                </c:pt>
                <c:pt idx="8137">
                  <c:v>31.893999999999991</c:v>
                </c:pt>
                <c:pt idx="8138">
                  <c:v>31.896999999999991</c:v>
                </c:pt>
                <c:pt idx="8139">
                  <c:v>31.901</c:v>
                </c:pt>
                <c:pt idx="8140">
                  <c:v>31.904999999999994</c:v>
                </c:pt>
                <c:pt idx="8141">
                  <c:v>31.908999999999988</c:v>
                </c:pt>
                <c:pt idx="8142">
                  <c:v>31.913</c:v>
                </c:pt>
                <c:pt idx="8143">
                  <c:v>31.917000000000005</c:v>
                </c:pt>
                <c:pt idx="8144">
                  <c:v>31.920999999999992</c:v>
                </c:pt>
                <c:pt idx="8145">
                  <c:v>31.924999999999994</c:v>
                </c:pt>
                <c:pt idx="8146">
                  <c:v>31.928999999999984</c:v>
                </c:pt>
                <c:pt idx="8147">
                  <c:v>31.933</c:v>
                </c:pt>
                <c:pt idx="8148">
                  <c:v>31.937000000000001</c:v>
                </c:pt>
                <c:pt idx="8149">
                  <c:v>31.939999999999994</c:v>
                </c:pt>
                <c:pt idx="8150">
                  <c:v>31.943999999999992</c:v>
                </c:pt>
                <c:pt idx="8151">
                  <c:v>31.947999999999993</c:v>
                </c:pt>
                <c:pt idx="8152">
                  <c:v>31.952000000000002</c:v>
                </c:pt>
                <c:pt idx="8153">
                  <c:v>31.956</c:v>
                </c:pt>
                <c:pt idx="8154">
                  <c:v>31.959999999999994</c:v>
                </c:pt>
                <c:pt idx="8155">
                  <c:v>31.963999999999988</c:v>
                </c:pt>
                <c:pt idx="8156">
                  <c:v>31.967999999999993</c:v>
                </c:pt>
                <c:pt idx="8157">
                  <c:v>31.971999999999994</c:v>
                </c:pt>
                <c:pt idx="8158">
                  <c:v>31.975999999999992</c:v>
                </c:pt>
                <c:pt idx="8159">
                  <c:v>31.979999999999993</c:v>
                </c:pt>
                <c:pt idx="8160">
                  <c:v>31.98299999999999</c:v>
                </c:pt>
                <c:pt idx="8161">
                  <c:v>31.986999999999984</c:v>
                </c:pt>
                <c:pt idx="8162">
                  <c:v>31.991</c:v>
                </c:pt>
                <c:pt idx="8163">
                  <c:v>31.994999999999994</c:v>
                </c:pt>
                <c:pt idx="8164">
                  <c:v>31.998999999999988</c:v>
                </c:pt>
                <c:pt idx="8165">
                  <c:v>32.003</c:v>
                </c:pt>
                <c:pt idx="8166">
                  <c:v>32.007000000000005</c:v>
                </c:pt>
                <c:pt idx="8167">
                  <c:v>32.011000000000003</c:v>
                </c:pt>
                <c:pt idx="8168">
                  <c:v>32.015000000000001</c:v>
                </c:pt>
                <c:pt idx="8169">
                  <c:v>32.019000000000005</c:v>
                </c:pt>
                <c:pt idx="8170">
                  <c:v>32.023000000000003</c:v>
                </c:pt>
                <c:pt idx="8171">
                  <c:v>32.026000000000003</c:v>
                </c:pt>
                <c:pt idx="8172">
                  <c:v>32.03</c:v>
                </c:pt>
                <c:pt idx="8173">
                  <c:v>32.034000000000006</c:v>
                </c:pt>
                <c:pt idx="8174">
                  <c:v>32.038000000000011</c:v>
                </c:pt>
                <c:pt idx="8175">
                  <c:v>32.042000000000002</c:v>
                </c:pt>
                <c:pt idx="8176">
                  <c:v>32.046000000000006</c:v>
                </c:pt>
                <c:pt idx="8177">
                  <c:v>32.050000000000004</c:v>
                </c:pt>
                <c:pt idx="8178">
                  <c:v>32.054000000000002</c:v>
                </c:pt>
                <c:pt idx="8179">
                  <c:v>32.058</c:v>
                </c:pt>
                <c:pt idx="8180">
                  <c:v>32.062000000000012</c:v>
                </c:pt>
                <c:pt idx="8181">
                  <c:v>32.066000000000003</c:v>
                </c:pt>
                <c:pt idx="8182">
                  <c:v>32.069000000000003</c:v>
                </c:pt>
                <c:pt idx="8183">
                  <c:v>32.073</c:v>
                </c:pt>
                <c:pt idx="8184">
                  <c:v>32.077000000000005</c:v>
                </c:pt>
                <c:pt idx="8185">
                  <c:v>32.081000000000003</c:v>
                </c:pt>
                <c:pt idx="8186">
                  <c:v>32.085000000000001</c:v>
                </c:pt>
                <c:pt idx="8187">
                  <c:v>32.089000000000006</c:v>
                </c:pt>
                <c:pt idx="8188">
                  <c:v>32.093000000000011</c:v>
                </c:pt>
                <c:pt idx="8189">
                  <c:v>32.097000000000001</c:v>
                </c:pt>
                <c:pt idx="8190">
                  <c:v>32.101000000000006</c:v>
                </c:pt>
                <c:pt idx="8191">
                  <c:v>32.105000000000011</c:v>
                </c:pt>
                <c:pt idx="8192">
                  <c:v>32.108000000000011</c:v>
                </c:pt>
                <c:pt idx="8193">
                  <c:v>32.112000000000002</c:v>
                </c:pt>
                <c:pt idx="8194">
                  <c:v>32.116</c:v>
                </c:pt>
                <c:pt idx="8195">
                  <c:v>32.120000000000012</c:v>
                </c:pt>
                <c:pt idx="8196">
                  <c:v>32.124000000000002</c:v>
                </c:pt>
                <c:pt idx="8197">
                  <c:v>32.128000000000014</c:v>
                </c:pt>
                <c:pt idx="8198">
                  <c:v>32.132000000000012</c:v>
                </c:pt>
                <c:pt idx="8199">
                  <c:v>32.136000000000003</c:v>
                </c:pt>
                <c:pt idx="8200">
                  <c:v>32.14</c:v>
                </c:pt>
                <c:pt idx="8201">
                  <c:v>32.144000000000005</c:v>
                </c:pt>
                <c:pt idx="8202">
                  <c:v>32.148000000000003</c:v>
                </c:pt>
                <c:pt idx="8203">
                  <c:v>32.151000000000003</c:v>
                </c:pt>
                <c:pt idx="8204">
                  <c:v>32.155000000000001</c:v>
                </c:pt>
                <c:pt idx="8205">
                  <c:v>32.159000000000006</c:v>
                </c:pt>
                <c:pt idx="8206">
                  <c:v>32.163000000000011</c:v>
                </c:pt>
                <c:pt idx="8207">
                  <c:v>32.167000000000002</c:v>
                </c:pt>
                <c:pt idx="8208">
                  <c:v>32.171000000000006</c:v>
                </c:pt>
                <c:pt idx="8209">
                  <c:v>32.175000000000011</c:v>
                </c:pt>
                <c:pt idx="8210">
                  <c:v>32.179000000000002</c:v>
                </c:pt>
                <c:pt idx="8211">
                  <c:v>32.183</c:v>
                </c:pt>
                <c:pt idx="8212">
                  <c:v>32.187000000000005</c:v>
                </c:pt>
                <c:pt idx="8213">
                  <c:v>32.191000000000003</c:v>
                </c:pt>
                <c:pt idx="8214">
                  <c:v>32.194000000000003</c:v>
                </c:pt>
                <c:pt idx="8215">
                  <c:v>32.198000000000015</c:v>
                </c:pt>
                <c:pt idx="8216">
                  <c:v>32.202000000000012</c:v>
                </c:pt>
                <c:pt idx="8217">
                  <c:v>32.206000000000003</c:v>
                </c:pt>
                <c:pt idx="8218">
                  <c:v>32.21</c:v>
                </c:pt>
                <c:pt idx="8219">
                  <c:v>32.214000000000006</c:v>
                </c:pt>
                <c:pt idx="8220">
                  <c:v>32.218000000000011</c:v>
                </c:pt>
                <c:pt idx="8221">
                  <c:v>32.222000000000016</c:v>
                </c:pt>
                <c:pt idx="8222">
                  <c:v>32.226000000000013</c:v>
                </c:pt>
                <c:pt idx="8223">
                  <c:v>32.230000000000011</c:v>
                </c:pt>
                <c:pt idx="8224">
                  <c:v>32.234000000000002</c:v>
                </c:pt>
                <c:pt idx="8225">
                  <c:v>32.237000000000002</c:v>
                </c:pt>
                <c:pt idx="8226">
                  <c:v>32.241</c:v>
                </c:pt>
                <c:pt idx="8227">
                  <c:v>32.245000000000012</c:v>
                </c:pt>
                <c:pt idx="8228">
                  <c:v>32.249000000000002</c:v>
                </c:pt>
                <c:pt idx="8229">
                  <c:v>32.253</c:v>
                </c:pt>
                <c:pt idx="8230">
                  <c:v>32.257000000000005</c:v>
                </c:pt>
                <c:pt idx="8231">
                  <c:v>32.261000000000003</c:v>
                </c:pt>
                <c:pt idx="8232">
                  <c:v>32.265000000000015</c:v>
                </c:pt>
                <c:pt idx="8233">
                  <c:v>32.269000000000013</c:v>
                </c:pt>
                <c:pt idx="8234">
                  <c:v>32.273000000000003</c:v>
                </c:pt>
                <c:pt idx="8235">
                  <c:v>32.277000000000001</c:v>
                </c:pt>
                <c:pt idx="8236">
                  <c:v>32.28</c:v>
                </c:pt>
                <c:pt idx="8237">
                  <c:v>32.284000000000006</c:v>
                </c:pt>
                <c:pt idx="8238">
                  <c:v>32.288000000000011</c:v>
                </c:pt>
                <c:pt idx="8239">
                  <c:v>32.292000000000016</c:v>
                </c:pt>
                <c:pt idx="8240">
                  <c:v>32.296000000000021</c:v>
                </c:pt>
                <c:pt idx="8241">
                  <c:v>32.300000000000004</c:v>
                </c:pt>
                <c:pt idx="8242">
                  <c:v>32.304000000000002</c:v>
                </c:pt>
                <c:pt idx="8243">
                  <c:v>32.308</c:v>
                </c:pt>
                <c:pt idx="8244">
                  <c:v>32.311999999999998</c:v>
                </c:pt>
                <c:pt idx="8245">
                  <c:v>32.316000000000003</c:v>
                </c:pt>
                <c:pt idx="8246">
                  <c:v>32.32</c:v>
                </c:pt>
                <c:pt idx="8247">
                  <c:v>32.323</c:v>
                </c:pt>
                <c:pt idx="8248">
                  <c:v>32.327000000000005</c:v>
                </c:pt>
                <c:pt idx="8249">
                  <c:v>32.331000000000003</c:v>
                </c:pt>
                <c:pt idx="8250">
                  <c:v>32.335000000000001</c:v>
                </c:pt>
                <c:pt idx="8251">
                  <c:v>32.339000000000006</c:v>
                </c:pt>
                <c:pt idx="8252">
                  <c:v>32.343000000000004</c:v>
                </c:pt>
                <c:pt idx="8253">
                  <c:v>32.347000000000001</c:v>
                </c:pt>
                <c:pt idx="8254">
                  <c:v>32.350999999999999</c:v>
                </c:pt>
                <c:pt idx="8255">
                  <c:v>32.354999999999997</c:v>
                </c:pt>
                <c:pt idx="8256">
                  <c:v>32.359000000000002</c:v>
                </c:pt>
                <c:pt idx="8257">
                  <c:v>32.363</c:v>
                </c:pt>
                <c:pt idx="8258">
                  <c:v>32.366</c:v>
                </c:pt>
                <c:pt idx="8259">
                  <c:v>32.370000000000005</c:v>
                </c:pt>
                <c:pt idx="8260">
                  <c:v>32.374000000000002</c:v>
                </c:pt>
                <c:pt idx="8261">
                  <c:v>32.378</c:v>
                </c:pt>
                <c:pt idx="8262">
                  <c:v>32.381999999999998</c:v>
                </c:pt>
                <c:pt idx="8263">
                  <c:v>32.386000000000003</c:v>
                </c:pt>
                <c:pt idx="8264">
                  <c:v>32.39</c:v>
                </c:pt>
                <c:pt idx="8265">
                  <c:v>32.394000000000005</c:v>
                </c:pt>
                <c:pt idx="8266">
                  <c:v>32.398000000000003</c:v>
                </c:pt>
                <c:pt idx="8267">
                  <c:v>32.402000000000001</c:v>
                </c:pt>
                <c:pt idx="8268">
                  <c:v>32.406000000000006</c:v>
                </c:pt>
                <c:pt idx="8269">
                  <c:v>32.409000000000006</c:v>
                </c:pt>
                <c:pt idx="8270">
                  <c:v>32.413000000000004</c:v>
                </c:pt>
                <c:pt idx="8271">
                  <c:v>32.417000000000002</c:v>
                </c:pt>
                <c:pt idx="8272">
                  <c:v>32.421000000000006</c:v>
                </c:pt>
                <c:pt idx="8273">
                  <c:v>32.425000000000011</c:v>
                </c:pt>
                <c:pt idx="8274">
                  <c:v>32.429000000000002</c:v>
                </c:pt>
                <c:pt idx="8275">
                  <c:v>32.433</c:v>
                </c:pt>
                <c:pt idx="8276">
                  <c:v>32.437000000000005</c:v>
                </c:pt>
                <c:pt idx="8277">
                  <c:v>32.441000000000003</c:v>
                </c:pt>
                <c:pt idx="8278">
                  <c:v>32.445</c:v>
                </c:pt>
                <c:pt idx="8279">
                  <c:v>32.449000000000005</c:v>
                </c:pt>
                <c:pt idx="8280">
                  <c:v>32.451999999999998</c:v>
                </c:pt>
                <c:pt idx="8281">
                  <c:v>32.456000000000003</c:v>
                </c:pt>
                <c:pt idx="8282">
                  <c:v>32.46</c:v>
                </c:pt>
                <c:pt idx="8283">
                  <c:v>32.464000000000006</c:v>
                </c:pt>
                <c:pt idx="8284">
                  <c:v>32.468000000000011</c:v>
                </c:pt>
                <c:pt idx="8285">
                  <c:v>32.472000000000001</c:v>
                </c:pt>
                <c:pt idx="8286">
                  <c:v>32.476000000000006</c:v>
                </c:pt>
                <c:pt idx="8287">
                  <c:v>32.480000000000004</c:v>
                </c:pt>
                <c:pt idx="8288">
                  <c:v>32.484000000000002</c:v>
                </c:pt>
                <c:pt idx="8289">
                  <c:v>32.488</c:v>
                </c:pt>
                <c:pt idx="8290">
                  <c:v>32.492000000000012</c:v>
                </c:pt>
                <c:pt idx="8291">
                  <c:v>32.495000000000012</c:v>
                </c:pt>
                <c:pt idx="8292">
                  <c:v>32.499000000000002</c:v>
                </c:pt>
                <c:pt idx="8293">
                  <c:v>32.503</c:v>
                </c:pt>
                <c:pt idx="8294">
                  <c:v>32.507000000000005</c:v>
                </c:pt>
                <c:pt idx="8295">
                  <c:v>32.511000000000003</c:v>
                </c:pt>
                <c:pt idx="8296">
                  <c:v>32.515000000000001</c:v>
                </c:pt>
                <c:pt idx="8297">
                  <c:v>32.519000000000005</c:v>
                </c:pt>
                <c:pt idx="8298">
                  <c:v>32.523000000000003</c:v>
                </c:pt>
                <c:pt idx="8299">
                  <c:v>32.527000000000001</c:v>
                </c:pt>
                <c:pt idx="8300">
                  <c:v>32.531000000000006</c:v>
                </c:pt>
                <c:pt idx="8301">
                  <c:v>32.535000000000011</c:v>
                </c:pt>
                <c:pt idx="8302">
                  <c:v>32.538000000000011</c:v>
                </c:pt>
                <c:pt idx="8303">
                  <c:v>32.542000000000002</c:v>
                </c:pt>
                <c:pt idx="8304">
                  <c:v>32.546000000000006</c:v>
                </c:pt>
                <c:pt idx="8305">
                  <c:v>32.550000000000004</c:v>
                </c:pt>
                <c:pt idx="8306">
                  <c:v>32.554000000000002</c:v>
                </c:pt>
                <c:pt idx="8307">
                  <c:v>32.558</c:v>
                </c:pt>
                <c:pt idx="8308">
                  <c:v>32.562000000000012</c:v>
                </c:pt>
                <c:pt idx="8309">
                  <c:v>32.566000000000003</c:v>
                </c:pt>
                <c:pt idx="8310">
                  <c:v>32.57</c:v>
                </c:pt>
                <c:pt idx="8311">
                  <c:v>32.574000000000005</c:v>
                </c:pt>
                <c:pt idx="8312">
                  <c:v>32.578000000000003</c:v>
                </c:pt>
                <c:pt idx="8313">
                  <c:v>32.581000000000003</c:v>
                </c:pt>
                <c:pt idx="8314">
                  <c:v>32.585000000000001</c:v>
                </c:pt>
                <c:pt idx="8315">
                  <c:v>32.589000000000006</c:v>
                </c:pt>
                <c:pt idx="8316">
                  <c:v>32.593000000000011</c:v>
                </c:pt>
                <c:pt idx="8317">
                  <c:v>32.597000000000001</c:v>
                </c:pt>
                <c:pt idx="8318">
                  <c:v>32.601000000000006</c:v>
                </c:pt>
                <c:pt idx="8319">
                  <c:v>32.605000000000011</c:v>
                </c:pt>
                <c:pt idx="8320">
                  <c:v>32.609000000000002</c:v>
                </c:pt>
                <c:pt idx="8321">
                  <c:v>32.613</c:v>
                </c:pt>
                <c:pt idx="8322">
                  <c:v>32.617000000000004</c:v>
                </c:pt>
                <c:pt idx="8323">
                  <c:v>32.621000000000002</c:v>
                </c:pt>
                <c:pt idx="8324">
                  <c:v>32.624000000000002</c:v>
                </c:pt>
                <c:pt idx="8325">
                  <c:v>32.628000000000014</c:v>
                </c:pt>
                <c:pt idx="8326">
                  <c:v>32.632000000000012</c:v>
                </c:pt>
                <c:pt idx="8327">
                  <c:v>32.636000000000003</c:v>
                </c:pt>
                <c:pt idx="8328">
                  <c:v>32.64</c:v>
                </c:pt>
                <c:pt idx="8329">
                  <c:v>32.644000000000005</c:v>
                </c:pt>
                <c:pt idx="8330">
                  <c:v>32.648000000000003</c:v>
                </c:pt>
                <c:pt idx="8331">
                  <c:v>32.652000000000001</c:v>
                </c:pt>
                <c:pt idx="8332">
                  <c:v>32.656000000000006</c:v>
                </c:pt>
                <c:pt idx="8333">
                  <c:v>32.660000000000011</c:v>
                </c:pt>
                <c:pt idx="8334">
                  <c:v>32.663000000000011</c:v>
                </c:pt>
                <c:pt idx="8335">
                  <c:v>32.667000000000002</c:v>
                </c:pt>
                <c:pt idx="8336">
                  <c:v>32.671000000000006</c:v>
                </c:pt>
                <c:pt idx="8337">
                  <c:v>32.675000000000011</c:v>
                </c:pt>
                <c:pt idx="8338">
                  <c:v>32.679000000000002</c:v>
                </c:pt>
                <c:pt idx="8339">
                  <c:v>32.683</c:v>
                </c:pt>
                <c:pt idx="8340">
                  <c:v>32.687000000000005</c:v>
                </c:pt>
                <c:pt idx="8341">
                  <c:v>32.691000000000003</c:v>
                </c:pt>
                <c:pt idx="8342">
                  <c:v>32.695000000000014</c:v>
                </c:pt>
                <c:pt idx="8343">
                  <c:v>32.699000000000012</c:v>
                </c:pt>
                <c:pt idx="8344">
                  <c:v>32.703000000000003</c:v>
                </c:pt>
                <c:pt idx="8345">
                  <c:v>32.706000000000003</c:v>
                </c:pt>
                <c:pt idx="8346">
                  <c:v>32.71</c:v>
                </c:pt>
                <c:pt idx="8347">
                  <c:v>32.714000000000006</c:v>
                </c:pt>
                <c:pt idx="8348">
                  <c:v>32.718000000000011</c:v>
                </c:pt>
                <c:pt idx="8349">
                  <c:v>32.722000000000016</c:v>
                </c:pt>
                <c:pt idx="8350">
                  <c:v>32.726000000000013</c:v>
                </c:pt>
                <c:pt idx="8351">
                  <c:v>32.730000000000011</c:v>
                </c:pt>
                <c:pt idx="8352">
                  <c:v>32.734000000000002</c:v>
                </c:pt>
                <c:pt idx="8353">
                  <c:v>32.738000000000014</c:v>
                </c:pt>
                <c:pt idx="8354">
                  <c:v>32.742000000000012</c:v>
                </c:pt>
                <c:pt idx="8355">
                  <c:v>32.746000000000002</c:v>
                </c:pt>
                <c:pt idx="8356">
                  <c:v>32.749000000000002</c:v>
                </c:pt>
                <c:pt idx="8357">
                  <c:v>32.753</c:v>
                </c:pt>
                <c:pt idx="8358">
                  <c:v>32.757000000000005</c:v>
                </c:pt>
                <c:pt idx="8359">
                  <c:v>32.761000000000003</c:v>
                </c:pt>
                <c:pt idx="8360">
                  <c:v>32.765000000000015</c:v>
                </c:pt>
                <c:pt idx="8361">
                  <c:v>32.769000000000013</c:v>
                </c:pt>
                <c:pt idx="8362">
                  <c:v>32.773000000000003</c:v>
                </c:pt>
                <c:pt idx="8363">
                  <c:v>32.777000000000001</c:v>
                </c:pt>
                <c:pt idx="8364">
                  <c:v>32.781000000000006</c:v>
                </c:pt>
                <c:pt idx="8365">
                  <c:v>32.785000000000011</c:v>
                </c:pt>
                <c:pt idx="8366">
                  <c:v>32.789000000000001</c:v>
                </c:pt>
                <c:pt idx="8367">
                  <c:v>32.792000000000016</c:v>
                </c:pt>
                <c:pt idx="8368">
                  <c:v>32.796000000000021</c:v>
                </c:pt>
                <c:pt idx="8369">
                  <c:v>32.800000000000004</c:v>
                </c:pt>
                <c:pt idx="8370">
                  <c:v>32.804000000000002</c:v>
                </c:pt>
                <c:pt idx="8371">
                  <c:v>32.808</c:v>
                </c:pt>
                <c:pt idx="8372">
                  <c:v>32.811999999999998</c:v>
                </c:pt>
                <c:pt idx="8373">
                  <c:v>32.816000000000003</c:v>
                </c:pt>
                <c:pt idx="8374">
                  <c:v>32.82</c:v>
                </c:pt>
                <c:pt idx="8375">
                  <c:v>32.824000000000005</c:v>
                </c:pt>
                <c:pt idx="8376">
                  <c:v>32.828000000000003</c:v>
                </c:pt>
                <c:pt idx="8377">
                  <c:v>32.832000000000001</c:v>
                </c:pt>
                <c:pt idx="8378">
                  <c:v>32.835000000000001</c:v>
                </c:pt>
                <c:pt idx="8379">
                  <c:v>32.839000000000006</c:v>
                </c:pt>
                <c:pt idx="8380">
                  <c:v>32.843000000000004</c:v>
                </c:pt>
                <c:pt idx="8381">
                  <c:v>32.847000000000001</c:v>
                </c:pt>
                <c:pt idx="8382">
                  <c:v>32.850999999999999</c:v>
                </c:pt>
                <c:pt idx="8383">
                  <c:v>32.854999999999997</c:v>
                </c:pt>
                <c:pt idx="8384">
                  <c:v>32.859000000000002</c:v>
                </c:pt>
                <c:pt idx="8385">
                  <c:v>32.863</c:v>
                </c:pt>
                <c:pt idx="8386">
                  <c:v>32.867000000000004</c:v>
                </c:pt>
                <c:pt idx="8387">
                  <c:v>32.871000000000002</c:v>
                </c:pt>
                <c:pt idx="8388">
                  <c:v>32.875</c:v>
                </c:pt>
                <c:pt idx="8389">
                  <c:v>32.878</c:v>
                </c:pt>
                <c:pt idx="8390">
                  <c:v>32.881999999999998</c:v>
                </c:pt>
                <c:pt idx="8391">
                  <c:v>32.886000000000003</c:v>
                </c:pt>
                <c:pt idx="8392">
                  <c:v>32.89</c:v>
                </c:pt>
                <c:pt idx="8393">
                  <c:v>32.894000000000005</c:v>
                </c:pt>
                <c:pt idx="8394">
                  <c:v>32.898000000000003</c:v>
                </c:pt>
                <c:pt idx="8395">
                  <c:v>32.902000000000001</c:v>
                </c:pt>
                <c:pt idx="8396">
                  <c:v>32.906000000000006</c:v>
                </c:pt>
                <c:pt idx="8397">
                  <c:v>32.910000000000004</c:v>
                </c:pt>
                <c:pt idx="8398">
                  <c:v>32.914000000000001</c:v>
                </c:pt>
                <c:pt idx="8399">
                  <c:v>32.917999999999999</c:v>
                </c:pt>
                <c:pt idx="8400">
                  <c:v>32.921000000000006</c:v>
                </c:pt>
                <c:pt idx="8401">
                  <c:v>32.925000000000011</c:v>
                </c:pt>
                <c:pt idx="8402">
                  <c:v>32.929000000000002</c:v>
                </c:pt>
                <c:pt idx="8403">
                  <c:v>32.933</c:v>
                </c:pt>
                <c:pt idx="8404">
                  <c:v>32.937000000000005</c:v>
                </c:pt>
                <c:pt idx="8405">
                  <c:v>32.941000000000003</c:v>
                </c:pt>
                <c:pt idx="8406">
                  <c:v>32.945</c:v>
                </c:pt>
                <c:pt idx="8407">
                  <c:v>32.949000000000005</c:v>
                </c:pt>
                <c:pt idx="8408">
                  <c:v>32.953000000000003</c:v>
                </c:pt>
                <c:pt idx="8409">
                  <c:v>32.957000000000001</c:v>
                </c:pt>
                <c:pt idx="8410">
                  <c:v>32.961000000000006</c:v>
                </c:pt>
                <c:pt idx="8411">
                  <c:v>32.964000000000006</c:v>
                </c:pt>
                <c:pt idx="8412">
                  <c:v>32.968000000000011</c:v>
                </c:pt>
                <c:pt idx="8413">
                  <c:v>32.972000000000001</c:v>
                </c:pt>
                <c:pt idx="8414">
                  <c:v>32.976000000000006</c:v>
                </c:pt>
                <c:pt idx="8415">
                  <c:v>32.980000000000004</c:v>
                </c:pt>
                <c:pt idx="8416">
                  <c:v>32.984000000000002</c:v>
                </c:pt>
                <c:pt idx="8417">
                  <c:v>32.988</c:v>
                </c:pt>
                <c:pt idx="8418">
                  <c:v>32.992000000000012</c:v>
                </c:pt>
                <c:pt idx="8419">
                  <c:v>32.996000000000002</c:v>
                </c:pt>
                <c:pt idx="8420">
                  <c:v>33</c:v>
                </c:pt>
                <c:pt idx="8421">
                  <c:v>33.004000000000005</c:v>
                </c:pt>
                <c:pt idx="8422">
                  <c:v>33.007000000000005</c:v>
                </c:pt>
                <c:pt idx="8423">
                  <c:v>33.011000000000003</c:v>
                </c:pt>
                <c:pt idx="8424">
                  <c:v>33.015000000000001</c:v>
                </c:pt>
                <c:pt idx="8425">
                  <c:v>33.019000000000005</c:v>
                </c:pt>
                <c:pt idx="8426">
                  <c:v>33.023000000000003</c:v>
                </c:pt>
                <c:pt idx="8427">
                  <c:v>33.027000000000001</c:v>
                </c:pt>
                <c:pt idx="8428">
                  <c:v>33.031000000000006</c:v>
                </c:pt>
                <c:pt idx="8429">
                  <c:v>33.035000000000011</c:v>
                </c:pt>
                <c:pt idx="8430">
                  <c:v>33.039000000000001</c:v>
                </c:pt>
                <c:pt idx="8431">
                  <c:v>33.043000000000006</c:v>
                </c:pt>
                <c:pt idx="8432">
                  <c:v>33.047000000000004</c:v>
                </c:pt>
                <c:pt idx="8433">
                  <c:v>33.050000000000004</c:v>
                </c:pt>
                <c:pt idx="8434">
                  <c:v>33.054000000000002</c:v>
                </c:pt>
                <c:pt idx="8435">
                  <c:v>33.058</c:v>
                </c:pt>
                <c:pt idx="8436">
                  <c:v>33.062000000000012</c:v>
                </c:pt>
                <c:pt idx="8437">
                  <c:v>33.066000000000003</c:v>
                </c:pt>
                <c:pt idx="8438">
                  <c:v>33.07</c:v>
                </c:pt>
                <c:pt idx="8439">
                  <c:v>33.074000000000005</c:v>
                </c:pt>
                <c:pt idx="8440">
                  <c:v>33.078000000000003</c:v>
                </c:pt>
                <c:pt idx="8441">
                  <c:v>33.082000000000001</c:v>
                </c:pt>
                <c:pt idx="8442">
                  <c:v>33.086000000000006</c:v>
                </c:pt>
                <c:pt idx="8443">
                  <c:v>33.090000000000003</c:v>
                </c:pt>
                <c:pt idx="8444">
                  <c:v>33.093000000000011</c:v>
                </c:pt>
                <c:pt idx="8445">
                  <c:v>33.097000000000001</c:v>
                </c:pt>
                <c:pt idx="8446">
                  <c:v>33.101000000000006</c:v>
                </c:pt>
                <c:pt idx="8447">
                  <c:v>33.105000000000011</c:v>
                </c:pt>
                <c:pt idx="8448">
                  <c:v>33.109000000000002</c:v>
                </c:pt>
                <c:pt idx="8449">
                  <c:v>33.113</c:v>
                </c:pt>
                <c:pt idx="8450">
                  <c:v>33.117000000000004</c:v>
                </c:pt>
                <c:pt idx="8451">
                  <c:v>33.121000000000002</c:v>
                </c:pt>
                <c:pt idx="8452">
                  <c:v>33.125000000000014</c:v>
                </c:pt>
                <c:pt idx="8453">
                  <c:v>33.129000000000012</c:v>
                </c:pt>
                <c:pt idx="8454">
                  <c:v>33.132000000000012</c:v>
                </c:pt>
                <c:pt idx="8455">
                  <c:v>33.136000000000003</c:v>
                </c:pt>
                <c:pt idx="8456">
                  <c:v>33.14</c:v>
                </c:pt>
                <c:pt idx="8457">
                  <c:v>33.144000000000005</c:v>
                </c:pt>
                <c:pt idx="8458">
                  <c:v>33.148000000000003</c:v>
                </c:pt>
                <c:pt idx="8459">
                  <c:v>33.152000000000001</c:v>
                </c:pt>
                <c:pt idx="8460">
                  <c:v>33.156000000000006</c:v>
                </c:pt>
                <c:pt idx="8461">
                  <c:v>33.160000000000011</c:v>
                </c:pt>
                <c:pt idx="8462">
                  <c:v>33.164000000000001</c:v>
                </c:pt>
                <c:pt idx="8463">
                  <c:v>33.168000000000013</c:v>
                </c:pt>
                <c:pt idx="8464">
                  <c:v>33.172000000000011</c:v>
                </c:pt>
                <c:pt idx="8465">
                  <c:v>33.175000000000011</c:v>
                </c:pt>
                <c:pt idx="8466">
                  <c:v>33.179000000000002</c:v>
                </c:pt>
                <c:pt idx="8467">
                  <c:v>33.183</c:v>
                </c:pt>
                <c:pt idx="8468">
                  <c:v>33.187000000000005</c:v>
                </c:pt>
                <c:pt idx="8469">
                  <c:v>33.191000000000003</c:v>
                </c:pt>
                <c:pt idx="8470">
                  <c:v>33.195000000000014</c:v>
                </c:pt>
                <c:pt idx="8471">
                  <c:v>33.199000000000012</c:v>
                </c:pt>
                <c:pt idx="8472">
                  <c:v>33.203000000000003</c:v>
                </c:pt>
                <c:pt idx="8473">
                  <c:v>33.207000000000001</c:v>
                </c:pt>
                <c:pt idx="8474">
                  <c:v>33.211000000000006</c:v>
                </c:pt>
                <c:pt idx="8475">
                  <c:v>33.215000000000003</c:v>
                </c:pt>
                <c:pt idx="8476">
                  <c:v>33.218000000000011</c:v>
                </c:pt>
                <c:pt idx="8477">
                  <c:v>33.222000000000016</c:v>
                </c:pt>
                <c:pt idx="8478">
                  <c:v>33.226000000000013</c:v>
                </c:pt>
                <c:pt idx="8479">
                  <c:v>33.230000000000011</c:v>
                </c:pt>
                <c:pt idx="8480">
                  <c:v>33.234000000000002</c:v>
                </c:pt>
                <c:pt idx="8481">
                  <c:v>33.238000000000014</c:v>
                </c:pt>
                <c:pt idx="8482">
                  <c:v>33.242000000000012</c:v>
                </c:pt>
                <c:pt idx="8483">
                  <c:v>33.246000000000002</c:v>
                </c:pt>
                <c:pt idx="8484">
                  <c:v>33.25</c:v>
                </c:pt>
                <c:pt idx="8485">
                  <c:v>33.254000000000005</c:v>
                </c:pt>
                <c:pt idx="8486">
                  <c:v>33.258000000000003</c:v>
                </c:pt>
                <c:pt idx="8487">
                  <c:v>33.261000000000003</c:v>
                </c:pt>
                <c:pt idx="8488">
                  <c:v>33.265000000000015</c:v>
                </c:pt>
                <c:pt idx="8489">
                  <c:v>33.269000000000013</c:v>
                </c:pt>
                <c:pt idx="8490">
                  <c:v>33.273000000000003</c:v>
                </c:pt>
                <c:pt idx="8491">
                  <c:v>33.277000000000001</c:v>
                </c:pt>
                <c:pt idx="8492">
                  <c:v>33.281000000000006</c:v>
                </c:pt>
                <c:pt idx="8493">
                  <c:v>33.285000000000011</c:v>
                </c:pt>
                <c:pt idx="8494">
                  <c:v>33.289000000000001</c:v>
                </c:pt>
                <c:pt idx="8495">
                  <c:v>33.293000000000013</c:v>
                </c:pt>
                <c:pt idx="8496">
                  <c:v>33.297000000000011</c:v>
                </c:pt>
                <c:pt idx="8497">
                  <c:v>33.301000000000002</c:v>
                </c:pt>
                <c:pt idx="8498">
                  <c:v>33.304000000000002</c:v>
                </c:pt>
                <c:pt idx="8499">
                  <c:v>33.308</c:v>
                </c:pt>
                <c:pt idx="8500">
                  <c:v>33.311999999999998</c:v>
                </c:pt>
                <c:pt idx="8501">
                  <c:v>33.316000000000003</c:v>
                </c:pt>
                <c:pt idx="8502">
                  <c:v>33.32</c:v>
                </c:pt>
                <c:pt idx="8503">
                  <c:v>33.324000000000005</c:v>
                </c:pt>
                <c:pt idx="8504">
                  <c:v>33.328000000000003</c:v>
                </c:pt>
                <c:pt idx="8505">
                  <c:v>33.332000000000001</c:v>
                </c:pt>
                <c:pt idx="8506">
                  <c:v>33.336000000000006</c:v>
                </c:pt>
                <c:pt idx="8507">
                  <c:v>33.340000000000003</c:v>
                </c:pt>
                <c:pt idx="8508">
                  <c:v>33.344000000000001</c:v>
                </c:pt>
                <c:pt idx="8509">
                  <c:v>33.347000000000001</c:v>
                </c:pt>
                <c:pt idx="8510">
                  <c:v>33.350999999999999</c:v>
                </c:pt>
                <c:pt idx="8511">
                  <c:v>33.354999999999997</c:v>
                </c:pt>
                <c:pt idx="8512">
                  <c:v>33.359000000000002</c:v>
                </c:pt>
                <c:pt idx="8513">
                  <c:v>33.363</c:v>
                </c:pt>
                <c:pt idx="8514">
                  <c:v>33.367000000000004</c:v>
                </c:pt>
                <c:pt idx="8515">
                  <c:v>33.371000000000002</c:v>
                </c:pt>
                <c:pt idx="8516">
                  <c:v>33.375</c:v>
                </c:pt>
                <c:pt idx="8517">
                  <c:v>33.379000000000005</c:v>
                </c:pt>
                <c:pt idx="8518">
                  <c:v>33.383000000000003</c:v>
                </c:pt>
                <c:pt idx="8519">
                  <c:v>33.386999999999993</c:v>
                </c:pt>
                <c:pt idx="8520">
                  <c:v>33.39</c:v>
                </c:pt>
                <c:pt idx="8521">
                  <c:v>33.394000000000005</c:v>
                </c:pt>
                <c:pt idx="8522">
                  <c:v>33.398000000000003</c:v>
                </c:pt>
                <c:pt idx="8523">
                  <c:v>33.402000000000001</c:v>
                </c:pt>
                <c:pt idx="8524">
                  <c:v>33.406000000000006</c:v>
                </c:pt>
                <c:pt idx="8525">
                  <c:v>33.410000000000004</c:v>
                </c:pt>
                <c:pt idx="8526">
                  <c:v>33.414000000000001</c:v>
                </c:pt>
                <c:pt idx="8527">
                  <c:v>33.417999999999999</c:v>
                </c:pt>
                <c:pt idx="8528">
                  <c:v>33.422000000000011</c:v>
                </c:pt>
                <c:pt idx="8529">
                  <c:v>33.426000000000002</c:v>
                </c:pt>
                <c:pt idx="8530">
                  <c:v>33.43</c:v>
                </c:pt>
                <c:pt idx="8531">
                  <c:v>33.433</c:v>
                </c:pt>
                <c:pt idx="8532">
                  <c:v>33.437000000000005</c:v>
                </c:pt>
                <c:pt idx="8533">
                  <c:v>33.441000000000003</c:v>
                </c:pt>
                <c:pt idx="8534">
                  <c:v>33.445</c:v>
                </c:pt>
                <c:pt idx="8535">
                  <c:v>33.449000000000005</c:v>
                </c:pt>
                <c:pt idx="8536">
                  <c:v>33.453000000000003</c:v>
                </c:pt>
                <c:pt idx="8537">
                  <c:v>33.457000000000001</c:v>
                </c:pt>
                <c:pt idx="8538">
                  <c:v>33.461000000000006</c:v>
                </c:pt>
                <c:pt idx="8539">
                  <c:v>33.465000000000003</c:v>
                </c:pt>
                <c:pt idx="8540">
                  <c:v>33.469000000000001</c:v>
                </c:pt>
                <c:pt idx="8541">
                  <c:v>33.473000000000006</c:v>
                </c:pt>
                <c:pt idx="8542">
                  <c:v>33.476000000000006</c:v>
                </c:pt>
                <c:pt idx="8543">
                  <c:v>33.480000000000004</c:v>
                </c:pt>
                <c:pt idx="8544">
                  <c:v>33.484000000000002</c:v>
                </c:pt>
                <c:pt idx="8545">
                  <c:v>33.488</c:v>
                </c:pt>
                <c:pt idx="8546">
                  <c:v>33.492000000000012</c:v>
                </c:pt>
                <c:pt idx="8547">
                  <c:v>33.496000000000002</c:v>
                </c:pt>
                <c:pt idx="8548">
                  <c:v>33.5</c:v>
                </c:pt>
                <c:pt idx="8549">
                  <c:v>33.504000000000005</c:v>
                </c:pt>
                <c:pt idx="8550">
                  <c:v>33.508000000000003</c:v>
                </c:pt>
                <c:pt idx="8551">
                  <c:v>33.512</c:v>
                </c:pt>
                <c:pt idx="8552">
                  <c:v>33.516000000000005</c:v>
                </c:pt>
                <c:pt idx="8553">
                  <c:v>33.519000000000005</c:v>
                </c:pt>
                <c:pt idx="8554">
                  <c:v>33.523000000000003</c:v>
                </c:pt>
                <c:pt idx="8555">
                  <c:v>33.527000000000001</c:v>
                </c:pt>
                <c:pt idx="8556">
                  <c:v>33.531000000000006</c:v>
                </c:pt>
                <c:pt idx="8557">
                  <c:v>33.535000000000011</c:v>
                </c:pt>
                <c:pt idx="8558">
                  <c:v>33.539000000000001</c:v>
                </c:pt>
                <c:pt idx="8559">
                  <c:v>33.543000000000006</c:v>
                </c:pt>
                <c:pt idx="8560">
                  <c:v>33.547000000000004</c:v>
                </c:pt>
                <c:pt idx="8561">
                  <c:v>33.551000000000002</c:v>
                </c:pt>
                <c:pt idx="8562">
                  <c:v>33.555</c:v>
                </c:pt>
                <c:pt idx="8563">
                  <c:v>33.559000000000005</c:v>
                </c:pt>
                <c:pt idx="8564">
                  <c:v>33.562000000000012</c:v>
                </c:pt>
                <c:pt idx="8565">
                  <c:v>33.566000000000003</c:v>
                </c:pt>
                <c:pt idx="8566">
                  <c:v>33.57</c:v>
                </c:pt>
                <c:pt idx="8567">
                  <c:v>33.574000000000005</c:v>
                </c:pt>
                <c:pt idx="8568">
                  <c:v>33.578000000000003</c:v>
                </c:pt>
                <c:pt idx="8569">
                  <c:v>33.582000000000001</c:v>
                </c:pt>
                <c:pt idx="8570">
                  <c:v>33.586000000000006</c:v>
                </c:pt>
                <c:pt idx="8571">
                  <c:v>33.590000000000003</c:v>
                </c:pt>
                <c:pt idx="8572">
                  <c:v>33.594000000000001</c:v>
                </c:pt>
                <c:pt idx="8573">
                  <c:v>33.598000000000013</c:v>
                </c:pt>
                <c:pt idx="8574">
                  <c:v>33.602000000000011</c:v>
                </c:pt>
                <c:pt idx="8575">
                  <c:v>33.605000000000011</c:v>
                </c:pt>
                <c:pt idx="8576">
                  <c:v>33.609000000000002</c:v>
                </c:pt>
                <c:pt idx="8577">
                  <c:v>33.613</c:v>
                </c:pt>
                <c:pt idx="8578">
                  <c:v>33.617000000000004</c:v>
                </c:pt>
                <c:pt idx="8579">
                  <c:v>33.621000000000002</c:v>
                </c:pt>
                <c:pt idx="8580">
                  <c:v>33.625000000000014</c:v>
                </c:pt>
                <c:pt idx="8581">
                  <c:v>33.629000000000012</c:v>
                </c:pt>
                <c:pt idx="8582">
                  <c:v>33.633000000000003</c:v>
                </c:pt>
                <c:pt idx="8583">
                  <c:v>33.637</c:v>
                </c:pt>
                <c:pt idx="8584">
                  <c:v>33.641000000000005</c:v>
                </c:pt>
                <c:pt idx="8585">
                  <c:v>33.644000000000005</c:v>
                </c:pt>
                <c:pt idx="8586">
                  <c:v>33.648000000000003</c:v>
                </c:pt>
                <c:pt idx="8587">
                  <c:v>33.652000000000001</c:v>
                </c:pt>
                <c:pt idx="8588">
                  <c:v>33.656000000000006</c:v>
                </c:pt>
                <c:pt idx="8589">
                  <c:v>33.660000000000011</c:v>
                </c:pt>
                <c:pt idx="8590">
                  <c:v>33.664000000000001</c:v>
                </c:pt>
                <c:pt idx="8591">
                  <c:v>33.668000000000013</c:v>
                </c:pt>
                <c:pt idx="8592">
                  <c:v>33.672000000000011</c:v>
                </c:pt>
                <c:pt idx="8593">
                  <c:v>33.676000000000002</c:v>
                </c:pt>
                <c:pt idx="8594">
                  <c:v>33.68</c:v>
                </c:pt>
                <c:pt idx="8595">
                  <c:v>33.684000000000005</c:v>
                </c:pt>
                <c:pt idx="8596">
                  <c:v>33.687000000000005</c:v>
                </c:pt>
                <c:pt idx="8597">
                  <c:v>33.691000000000003</c:v>
                </c:pt>
                <c:pt idx="8598">
                  <c:v>33.695000000000014</c:v>
                </c:pt>
                <c:pt idx="8599">
                  <c:v>33.699000000000012</c:v>
                </c:pt>
                <c:pt idx="8600">
                  <c:v>33.703000000000003</c:v>
                </c:pt>
                <c:pt idx="8601">
                  <c:v>33.707000000000001</c:v>
                </c:pt>
                <c:pt idx="8602">
                  <c:v>33.711000000000006</c:v>
                </c:pt>
                <c:pt idx="8603">
                  <c:v>33.715000000000003</c:v>
                </c:pt>
                <c:pt idx="8604">
                  <c:v>33.719000000000001</c:v>
                </c:pt>
                <c:pt idx="8605">
                  <c:v>33.723000000000013</c:v>
                </c:pt>
                <c:pt idx="8606">
                  <c:v>33.727000000000011</c:v>
                </c:pt>
                <c:pt idx="8607">
                  <c:v>33.730000000000011</c:v>
                </c:pt>
                <c:pt idx="8608">
                  <c:v>33.734000000000002</c:v>
                </c:pt>
                <c:pt idx="8609">
                  <c:v>33.738000000000014</c:v>
                </c:pt>
                <c:pt idx="8610">
                  <c:v>33.742000000000012</c:v>
                </c:pt>
                <c:pt idx="8611">
                  <c:v>33.746000000000002</c:v>
                </c:pt>
                <c:pt idx="8612">
                  <c:v>33.75</c:v>
                </c:pt>
                <c:pt idx="8613">
                  <c:v>33.754000000000005</c:v>
                </c:pt>
                <c:pt idx="8614">
                  <c:v>33.758000000000003</c:v>
                </c:pt>
                <c:pt idx="8615">
                  <c:v>33.762000000000015</c:v>
                </c:pt>
                <c:pt idx="8616">
                  <c:v>33.766000000000012</c:v>
                </c:pt>
                <c:pt idx="8617">
                  <c:v>33.770000000000003</c:v>
                </c:pt>
                <c:pt idx="8618">
                  <c:v>33.773000000000003</c:v>
                </c:pt>
                <c:pt idx="8619">
                  <c:v>33.777000000000001</c:v>
                </c:pt>
                <c:pt idx="8620">
                  <c:v>33.781000000000006</c:v>
                </c:pt>
                <c:pt idx="8621">
                  <c:v>33.785000000000011</c:v>
                </c:pt>
                <c:pt idx="8622">
                  <c:v>33.789000000000001</c:v>
                </c:pt>
                <c:pt idx="8623">
                  <c:v>33.793000000000013</c:v>
                </c:pt>
                <c:pt idx="8624">
                  <c:v>33.797000000000011</c:v>
                </c:pt>
                <c:pt idx="8625">
                  <c:v>33.801000000000002</c:v>
                </c:pt>
                <c:pt idx="8626">
                  <c:v>33.805</c:v>
                </c:pt>
                <c:pt idx="8627">
                  <c:v>33.809000000000005</c:v>
                </c:pt>
                <c:pt idx="8628">
                  <c:v>33.813000000000002</c:v>
                </c:pt>
                <c:pt idx="8629">
                  <c:v>33.816000000000003</c:v>
                </c:pt>
                <c:pt idx="8630">
                  <c:v>33.82</c:v>
                </c:pt>
                <c:pt idx="8631">
                  <c:v>33.824000000000005</c:v>
                </c:pt>
                <c:pt idx="8632">
                  <c:v>33.828000000000003</c:v>
                </c:pt>
                <c:pt idx="8633">
                  <c:v>33.832000000000001</c:v>
                </c:pt>
                <c:pt idx="8634">
                  <c:v>33.836000000000006</c:v>
                </c:pt>
                <c:pt idx="8635">
                  <c:v>33.840000000000003</c:v>
                </c:pt>
                <c:pt idx="8636">
                  <c:v>33.844000000000001</c:v>
                </c:pt>
                <c:pt idx="8637">
                  <c:v>33.847999999999999</c:v>
                </c:pt>
                <c:pt idx="8638">
                  <c:v>33.851999999999997</c:v>
                </c:pt>
                <c:pt idx="8639">
                  <c:v>33.856000000000002</c:v>
                </c:pt>
                <c:pt idx="8640">
                  <c:v>33.859000000000002</c:v>
                </c:pt>
                <c:pt idx="8641">
                  <c:v>33.863</c:v>
                </c:pt>
                <c:pt idx="8642">
                  <c:v>33.867000000000004</c:v>
                </c:pt>
                <c:pt idx="8643">
                  <c:v>33.871000000000002</c:v>
                </c:pt>
                <c:pt idx="8644">
                  <c:v>33.875</c:v>
                </c:pt>
                <c:pt idx="8645">
                  <c:v>33.879000000000005</c:v>
                </c:pt>
                <c:pt idx="8646">
                  <c:v>33.883000000000003</c:v>
                </c:pt>
                <c:pt idx="8647">
                  <c:v>33.886999999999993</c:v>
                </c:pt>
                <c:pt idx="8648">
                  <c:v>33.891000000000005</c:v>
                </c:pt>
                <c:pt idx="8649">
                  <c:v>33.895000000000003</c:v>
                </c:pt>
                <c:pt idx="8650">
                  <c:v>33.899000000000001</c:v>
                </c:pt>
                <c:pt idx="8651">
                  <c:v>33.902000000000001</c:v>
                </c:pt>
                <c:pt idx="8652">
                  <c:v>33.906000000000006</c:v>
                </c:pt>
                <c:pt idx="8653">
                  <c:v>33.910000000000004</c:v>
                </c:pt>
                <c:pt idx="8654">
                  <c:v>33.914000000000001</c:v>
                </c:pt>
                <c:pt idx="8655">
                  <c:v>33.917999999999999</c:v>
                </c:pt>
                <c:pt idx="8656">
                  <c:v>33.922000000000011</c:v>
                </c:pt>
                <c:pt idx="8657">
                  <c:v>33.926000000000002</c:v>
                </c:pt>
                <c:pt idx="8658">
                  <c:v>33.93</c:v>
                </c:pt>
                <c:pt idx="8659">
                  <c:v>33.934000000000005</c:v>
                </c:pt>
                <c:pt idx="8660">
                  <c:v>33.938000000000002</c:v>
                </c:pt>
                <c:pt idx="8661">
                  <c:v>33.942</c:v>
                </c:pt>
                <c:pt idx="8662">
                  <c:v>33.945</c:v>
                </c:pt>
                <c:pt idx="8663">
                  <c:v>33.949000000000005</c:v>
                </c:pt>
                <c:pt idx="8664">
                  <c:v>33.953000000000003</c:v>
                </c:pt>
                <c:pt idx="8665">
                  <c:v>33.957000000000001</c:v>
                </c:pt>
                <c:pt idx="8666">
                  <c:v>33.961000000000006</c:v>
                </c:pt>
                <c:pt idx="8667">
                  <c:v>33.965000000000003</c:v>
                </c:pt>
                <c:pt idx="8668">
                  <c:v>33.969000000000001</c:v>
                </c:pt>
                <c:pt idx="8669">
                  <c:v>33.973000000000006</c:v>
                </c:pt>
                <c:pt idx="8670">
                  <c:v>33.977000000000004</c:v>
                </c:pt>
                <c:pt idx="8671">
                  <c:v>33.981000000000002</c:v>
                </c:pt>
                <c:pt idx="8672">
                  <c:v>33.984999999999999</c:v>
                </c:pt>
                <c:pt idx="8673">
                  <c:v>33.988</c:v>
                </c:pt>
                <c:pt idx="8674">
                  <c:v>33.992000000000012</c:v>
                </c:pt>
                <c:pt idx="8675">
                  <c:v>33.996000000000002</c:v>
                </c:pt>
                <c:pt idx="8676">
                  <c:v>34</c:v>
                </c:pt>
                <c:pt idx="8677">
                  <c:v>34.004000000000005</c:v>
                </c:pt>
                <c:pt idx="8678">
                  <c:v>34.008000000000003</c:v>
                </c:pt>
                <c:pt idx="8679">
                  <c:v>34.012</c:v>
                </c:pt>
                <c:pt idx="8680">
                  <c:v>34.016000000000005</c:v>
                </c:pt>
                <c:pt idx="8681">
                  <c:v>34.020000000000003</c:v>
                </c:pt>
                <c:pt idx="8682">
                  <c:v>34.024000000000001</c:v>
                </c:pt>
                <c:pt idx="8683">
                  <c:v>34.028000000000013</c:v>
                </c:pt>
                <c:pt idx="8684">
                  <c:v>34.031000000000006</c:v>
                </c:pt>
                <c:pt idx="8685">
                  <c:v>34.035000000000011</c:v>
                </c:pt>
                <c:pt idx="8686">
                  <c:v>34.039000000000001</c:v>
                </c:pt>
                <c:pt idx="8687">
                  <c:v>34.043000000000006</c:v>
                </c:pt>
                <c:pt idx="8688">
                  <c:v>34.047000000000004</c:v>
                </c:pt>
                <c:pt idx="8689">
                  <c:v>34.051000000000002</c:v>
                </c:pt>
                <c:pt idx="8690">
                  <c:v>34.055</c:v>
                </c:pt>
                <c:pt idx="8691">
                  <c:v>34.059000000000005</c:v>
                </c:pt>
                <c:pt idx="8692">
                  <c:v>34.063000000000002</c:v>
                </c:pt>
                <c:pt idx="8693">
                  <c:v>34.067</c:v>
                </c:pt>
                <c:pt idx="8694">
                  <c:v>34.071000000000005</c:v>
                </c:pt>
                <c:pt idx="8695">
                  <c:v>34.074000000000005</c:v>
                </c:pt>
                <c:pt idx="8696">
                  <c:v>34.078000000000003</c:v>
                </c:pt>
                <c:pt idx="8697">
                  <c:v>34.082000000000001</c:v>
                </c:pt>
                <c:pt idx="8698">
                  <c:v>34.086000000000006</c:v>
                </c:pt>
                <c:pt idx="8699">
                  <c:v>34.090000000000003</c:v>
                </c:pt>
                <c:pt idx="8700">
                  <c:v>34.094000000000001</c:v>
                </c:pt>
                <c:pt idx="8701">
                  <c:v>34.098000000000013</c:v>
                </c:pt>
                <c:pt idx="8702">
                  <c:v>34.102000000000011</c:v>
                </c:pt>
                <c:pt idx="8703">
                  <c:v>34.106000000000002</c:v>
                </c:pt>
                <c:pt idx="8704">
                  <c:v>34.11</c:v>
                </c:pt>
                <c:pt idx="8705">
                  <c:v>34.114000000000004</c:v>
                </c:pt>
                <c:pt idx="8706">
                  <c:v>34.117000000000004</c:v>
                </c:pt>
                <c:pt idx="8707">
                  <c:v>34.121000000000002</c:v>
                </c:pt>
                <c:pt idx="8708">
                  <c:v>34.125000000000014</c:v>
                </c:pt>
                <c:pt idx="8709">
                  <c:v>34.129000000000012</c:v>
                </c:pt>
                <c:pt idx="8710">
                  <c:v>34.133000000000003</c:v>
                </c:pt>
                <c:pt idx="8711">
                  <c:v>34.137</c:v>
                </c:pt>
                <c:pt idx="8712">
                  <c:v>34.141000000000005</c:v>
                </c:pt>
                <c:pt idx="8713">
                  <c:v>34.145000000000003</c:v>
                </c:pt>
                <c:pt idx="8714">
                  <c:v>34.149000000000001</c:v>
                </c:pt>
                <c:pt idx="8715">
                  <c:v>34.153000000000006</c:v>
                </c:pt>
                <c:pt idx="8716">
                  <c:v>34.156000000000006</c:v>
                </c:pt>
                <c:pt idx="8717">
                  <c:v>34.160000000000011</c:v>
                </c:pt>
                <c:pt idx="8718">
                  <c:v>34.164000000000001</c:v>
                </c:pt>
                <c:pt idx="8719">
                  <c:v>34.168000000000013</c:v>
                </c:pt>
                <c:pt idx="8720">
                  <c:v>34.172000000000011</c:v>
                </c:pt>
                <c:pt idx="8721">
                  <c:v>34.176000000000002</c:v>
                </c:pt>
                <c:pt idx="8722">
                  <c:v>34.18</c:v>
                </c:pt>
                <c:pt idx="8723">
                  <c:v>34.184000000000005</c:v>
                </c:pt>
                <c:pt idx="8724">
                  <c:v>34.188000000000002</c:v>
                </c:pt>
                <c:pt idx="8725">
                  <c:v>34.192000000000014</c:v>
                </c:pt>
                <c:pt idx="8726">
                  <c:v>34.196000000000012</c:v>
                </c:pt>
                <c:pt idx="8727">
                  <c:v>34.199000000000012</c:v>
                </c:pt>
                <c:pt idx="8728">
                  <c:v>34.203000000000003</c:v>
                </c:pt>
                <c:pt idx="8729">
                  <c:v>34.207000000000001</c:v>
                </c:pt>
                <c:pt idx="8730">
                  <c:v>34.211000000000006</c:v>
                </c:pt>
                <c:pt idx="8731">
                  <c:v>34.215000000000003</c:v>
                </c:pt>
                <c:pt idx="8732">
                  <c:v>34.219000000000001</c:v>
                </c:pt>
                <c:pt idx="8733">
                  <c:v>34.223000000000013</c:v>
                </c:pt>
                <c:pt idx="8734">
                  <c:v>34.227000000000011</c:v>
                </c:pt>
                <c:pt idx="8735">
                  <c:v>34.231000000000002</c:v>
                </c:pt>
                <c:pt idx="8736">
                  <c:v>34.235000000000014</c:v>
                </c:pt>
                <c:pt idx="8737">
                  <c:v>34.239000000000011</c:v>
                </c:pt>
                <c:pt idx="8738">
                  <c:v>34.242000000000012</c:v>
                </c:pt>
                <c:pt idx="8739">
                  <c:v>34.246000000000002</c:v>
                </c:pt>
                <c:pt idx="8740">
                  <c:v>34.25</c:v>
                </c:pt>
                <c:pt idx="8741">
                  <c:v>34.254000000000005</c:v>
                </c:pt>
                <c:pt idx="8742">
                  <c:v>34.258000000000003</c:v>
                </c:pt>
                <c:pt idx="8743">
                  <c:v>34.262000000000015</c:v>
                </c:pt>
                <c:pt idx="8744">
                  <c:v>34.266000000000012</c:v>
                </c:pt>
                <c:pt idx="8745">
                  <c:v>34.270000000000003</c:v>
                </c:pt>
                <c:pt idx="8746">
                  <c:v>34.274000000000001</c:v>
                </c:pt>
                <c:pt idx="8747">
                  <c:v>34.278000000000013</c:v>
                </c:pt>
                <c:pt idx="8748">
                  <c:v>34.282000000000011</c:v>
                </c:pt>
                <c:pt idx="8749">
                  <c:v>34.285000000000011</c:v>
                </c:pt>
                <c:pt idx="8750">
                  <c:v>34.289000000000001</c:v>
                </c:pt>
                <c:pt idx="8751">
                  <c:v>34.293000000000013</c:v>
                </c:pt>
                <c:pt idx="8752">
                  <c:v>34.297000000000011</c:v>
                </c:pt>
                <c:pt idx="8753">
                  <c:v>34.301000000000002</c:v>
                </c:pt>
                <c:pt idx="8754">
                  <c:v>34.305</c:v>
                </c:pt>
                <c:pt idx="8755">
                  <c:v>34.309000000000005</c:v>
                </c:pt>
                <c:pt idx="8756">
                  <c:v>34.313000000000002</c:v>
                </c:pt>
                <c:pt idx="8757">
                  <c:v>34.316999999999993</c:v>
                </c:pt>
                <c:pt idx="8758">
                  <c:v>34.321000000000005</c:v>
                </c:pt>
                <c:pt idx="8759">
                  <c:v>34.325000000000003</c:v>
                </c:pt>
                <c:pt idx="8760">
                  <c:v>34.328000000000003</c:v>
                </c:pt>
                <c:pt idx="8761">
                  <c:v>34.332000000000001</c:v>
                </c:pt>
                <c:pt idx="8762">
                  <c:v>34.336000000000006</c:v>
                </c:pt>
                <c:pt idx="8763">
                  <c:v>34.340000000000003</c:v>
                </c:pt>
                <c:pt idx="8764">
                  <c:v>34.344000000000001</c:v>
                </c:pt>
                <c:pt idx="8765">
                  <c:v>34.347999999999999</c:v>
                </c:pt>
                <c:pt idx="8766">
                  <c:v>34.351999999999997</c:v>
                </c:pt>
                <c:pt idx="8767">
                  <c:v>34.356000000000002</c:v>
                </c:pt>
                <c:pt idx="8768">
                  <c:v>34.36</c:v>
                </c:pt>
                <c:pt idx="8769">
                  <c:v>34.364000000000004</c:v>
                </c:pt>
                <c:pt idx="8770">
                  <c:v>34.368000000000002</c:v>
                </c:pt>
                <c:pt idx="8771">
                  <c:v>34.371000000000002</c:v>
                </c:pt>
                <c:pt idx="8772">
                  <c:v>34.375</c:v>
                </c:pt>
                <c:pt idx="8773">
                  <c:v>34.379000000000005</c:v>
                </c:pt>
                <c:pt idx="8774">
                  <c:v>34.383000000000003</c:v>
                </c:pt>
                <c:pt idx="8775">
                  <c:v>34.386999999999993</c:v>
                </c:pt>
                <c:pt idx="8776">
                  <c:v>34.391000000000005</c:v>
                </c:pt>
                <c:pt idx="8777">
                  <c:v>34.395000000000003</c:v>
                </c:pt>
                <c:pt idx="8778">
                  <c:v>34.399000000000001</c:v>
                </c:pt>
                <c:pt idx="8779">
                  <c:v>34.403000000000006</c:v>
                </c:pt>
                <c:pt idx="8780">
                  <c:v>34.407000000000004</c:v>
                </c:pt>
                <c:pt idx="8781">
                  <c:v>34.411000000000001</c:v>
                </c:pt>
                <c:pt idx="8782">
                  <c:v>34.414000000000001</c:v>
                </c:pt>
                <c:pt idx="8783">
                  <c:v>34.417999999999999</c:v>
                </c:pt>
                <c:pt idx="8784">
                  <c:v>34.422000000000011</c:v>
                </c:pt>
                <c:pt idx="8785">
                  <c:v>34.426000000000002</c:v>
                </c:pt>
                <c:pt idx="8786">
                  <c:v>34.43</c:v>
                </c:pt>
                <c:pt idx="8787">
                  <c:v>34.434000000000005</c:v>
                </c:pt>
                <c:pt idx="8788">
                  <c:v>34.438000000000002</c:v>
                </c:pt>
                <c:pt idx="8789">
                  <c:v>34.442</c:v>
                </c:pt>
                <c:pt idx="8790">
                  <c:v>34.446000000000005</c:v>
                </c:pt>
                <c:pt idx="8791">
                  <c:v>34.450000000000003</c:v>
                </c:pt>
                <c:pt idx="8792">
                  <c:v>34.454000000000001</c:v>
                </c:pt>
                <c:pt idx="8793">
                  <c:v>34.457000000000001</c:v>
                </c:pt>
                <c:pt idx="8794">
                  <c:v>34.461000000000006</c:v>
                </c:pt>
                <c:pt idx="8795">
                  <c:v>34.465000000000003</c:v>
                </c:pt>
                <c:pt idx="8796">
                  <c:v>34.469000000000001</c:v>
                </c:pt>
                <c:pt idx="8797">
                  <c:v>34.473000000000006</c:v>
                </c:pt>
                <c:pt idx="8798">
                  <c:v>34.477000000000004</c:v>
                </c:pt>
                <c:pt idx="8799">
                  <c:v>34.481000000000002</c:v>
                </c:pt>
                <c:pt idx="8800">
                  <c:v>34.484999999999999</c:v>
                </c:pt>
                <c:pt idx="8801">
                  <c:v>34.489000000000004</c:v>
                </c:pt>
                <c:pt idx="8802">
                  <c:v>34.493000000000002</c:v>
                </c:pt>
                <c:pt idx="8803">
                  <c:v>34.497</c:v>
                </c:pt>
                <c:pt idx="8804">
                  <c:v>34.5</c:v>
                </c:pt>
                <c:pt idx="8805">
                  <c:v>34.504000000000005</c:v>
                </c:pt>
                <c:pt idx="8806">
                  <c:v>34.508000000000003</c:v>
                </c:pt>
                <c:pt idx="8807">
                  <c:v>34.512</c:v>
                </c:pt>
                <c:pt idx="8808">
                  <c:v>34.516000000000005</c:v>
                </c:pt>
                <c:pt idx="8809">
                  <c:v>34.520000000000003</c:v>
                </c:pt>
                <c:pt idx="8810">
                  <c:v>34.524000000000001</c:v>
                </c:pt>
                <c:pt idx="8811">
                  <c:v>34.528000000000013</c:v>
                </c:pt>
                <c:pt idx="8812">
                  <c:v>34.532000000000011</c:v>
                </c:pt>
                <c:pt idx="8813">
                  <c:v>34.536000000000001</c:v>
                </c:pt>
                <c:pt idx="8814">
                  <c:v>34.539000000000001</c:v>
                </c:pt>
                <c:pt idx="8815">
                  <c:v>34.543000000000006</c:v>
                </c:pt>
                <c:pt idx="8816">
                  <c:v>34.547000000000004</c:v>
                </c:pt>
                <c:pt idx="8817">
                  <c:v>34.551000000000002</c:v>
                </c:pt>
                <c:pt idx="8818">
                  <c:v>34.555</c:v>
                </c:pt>
                <c:pt idx="8819">
                  <c:v>34.559000000000005</c:v>
                </c:pt>
                <c:pt idx="8820">
                  <c:v>34.563000000000002</c:v>
                </c:pt>
                <c:pt idx="8821">
                  <c:v>34.567</c:v>
                </c:pt>
                <c:pt idx="8822">
                  <c:v>34.571000000000005</c:v>
                </c:pt>
                <c:pt idx="8823">
                  <c:v>34.575000000000003</c:v>
                </c:pt>
                <c:pt idx="8824">
                  <c:v>34.579000000000001</c:v>
                </c:pt>
                <c:pt idx="8825">
                  <c:v>34.583000000000006</c:v>
                </c:pt>
                <c:pt idx="8826">
                  <c:v>34.586000000000006</c:v>
                </c:pt>
                <c:pt idx="8827">
                  <c:v>34.590000000000003</c:v>
                </c:pt>
                <c:pt idx="8828">
                  <c:v>34.594000000000001</c:v>
                </c:pt>
                <c:pt idx="8829">
                  <c:v>34.598000000000013</c:v>
                </c:pt>
                <c:pt idx="8830">
                  <c:v>34.602000000000011</c:v>
                </c:pt>
                <c:pt idx="8831">
                  <c:v>34.606000000000002</c:v>
                </c:pt>
                <c:pt idx="8832">
                  <c:v>34.61</c:v>
                </c:pt>
                <c:pt idx="8833">
                  <c:v>34.614000000000004</c:v>
                </c:pt>
                <c:pt idx="8834">
                  <c:v>34.618000000000002</c:v>
                </c:pt>
                <c:pt idx="8835">
                  <c:v>34.622000000000014</c:v>
                </c:pt>
                <c:pt idx="8836">
                  <c:v>34.625000000000014</c:v>
                </c:pt>
                <c:pt idx="8837">
                  <c:v>34.629000000000012</c:v>
                </c:pt>
                <c:pt idx="8838">
                  <c:v>34.633000000000003</c:v>
                </c:pt>
                <c:pt idx="8839">
                  <c:v>34.637</c:v>
                </c:pt>
                <c:pt idx="8840">
                  <c:v>34.641000000000005</c:v>
                </c:pt>
                <c:pt idx="8841">
                  <c:v>34.645000000000003</c:v>
                </c:pt>
                <c:pt idx="8842">
                  <c:v>34.649000000000001</c:v>
                </c:pt>
                <c:pt idx="8843">
                  <c:v>34.653000000000006</c:v>
                </c:pt>
                <c:pt idx="8844">
                  <c:v>34.657000000000004</c:v>
                </c:pt>
                <c:pt idx="8845">
                  <c:v>34.661000000000001</c:v>
                </c:pt>
                <c:pt idx="8846">
                  <c:v>34.665000000000013</c:v>
                </c:pt>
                <c:pt idx="8847">
                  <c:v>34.668000000000013</c:v>
                </c:pt>
                <c:pt idx="8848">
                  <c:v>34.672000000000011</c:v>
                </c:pt>
                <c:pt idx="8849">
                  <c:v>34.676000000000002</c:v>
                </c:pt>
                <c:pt idx="8850">
                  <c:v>34.68</c:v>
                </c:pt>
                <c:pt idx="8851">
                  <c:v>34.684000000000005</c:v>
                </c:pt>
                <c:pt idx="8852">
                  <c:v>34.688000000000002</c:v>
                </c:pt>
                <c:pt idx="8853">
                  <c:v>34.692000000000014</c:v>
                </c:pt>
                <c:pt idx="8854">
                  <c:v>34.696000000000012</c:v>
                </c:pt>
                <c:pt idx="8855">
                  <c:v>34.700000000000003</c:v>
                </c:pt>
                <c:pt idx="8856">
                  <c:v>34.704000000000001</c:v>
                </c:pt>
                <c:pt idx="8857">
                  <c:v>34.708000000000013</c:v>
                </c:pt>
                <c:pt idx="8858">
                  <c:v>34.711000000000006</c:v>
                </c:pt>
                <c:pt idx="8859">
                  <c:v>34.715000000000003</c:v>
                </c:pt>
                <c:pt idx="8860">
                  <c:v>34.719000000000001</c:v>
                </c:pt>
                <c:pt idx="8861">
                  <c:v>34.723000000000013</c:v>
                </c:pt>
                <c:pt idx="8862">
                  <c:v>34.727000000000011</c:v>
                </c:pt>
                <c:pt idx="8863">
                  <c:v>34.731000000000002</c:v>
                </c:pt>
                <c:pt idx="8864">
                  <c:v>34.735000000000014</c:v>
                </c:pt>
                <c:pt idx="8865">
                  <c:v>34.739000000000011</c:v>
                </c:pt>
                <c:pt idx="8866">
                  <c:v>34.743000000000002</c:v>
                </c:pt>
                <c:pt idx="8867">
                  <c:v>34.747</c:v>
                </c:pt>
                <c:pt idx="8868">
                  <c:v>34.751000000000005</c:v>
                </c:pt>
                <c:pt idx="8869">
                  <c:v>34.754000000000005</c:v>
                </c:pt>
                <c:pt idx="8870">
                  <c:v>34.758000000000003</c:v>
                </c:pt>
                <c:pt idx="8871">
                  <c:v>34.762000000000015</c:v>
                </c:pt>
                <c:pt idx="8872">
                  <c:v>34.766000000000012</c:v>
                </c:pt>
                <c:pt idx="8873">
                  <c:v>34.770000000000003</c:v>
                </c:pt>
                <c:pt idx="8874">
                  <c:v>34.774000000000001</c:v>
                </c:pt>
                <c:pt idx="8875">
                  <c:v>34.778000000000013</c:v>
                </c:pt>
                <c:pt idx="8876">
                  <c:v>34.782000000000011</c:v>
                </c:pt>
                <c:pt idx="8877">
                  <c:v>34.786000000000001</c:v>
                </c:pt>
                <c:pt idx="8878">
                  <c:v>34.790000000000013</c:v>
                </c:pt>
                <c:pt idx="8879">
                  <c:v>34.794000000000011</c:v>
                </c:pt>
                <c:pt idx="8880">
                  <c:v>34.797000000000011</c:v>
                </c:pt>
                <c:pt idx="8881">
                  <c:v>34.801000000000002</c:v>
                </c:pt>
                <c:pt idx="8882">
                  <c:v>34.805</c:v>
                </c:pt>
                <c:pt idx="8883">
                  <c:v>34.809000000000005</c:v>
                </c:pt>
                <c:pt idx="8884">
                  <c:v>34.813000000000002</c:v>
                </c:pt>
                <c:pt idx="8885">
                  <c:v>34.816999999999993</c:v>
                </c:pt>
                <c:pt idx="8886">
                  <c:v>34.821000000000005</c:v>
                </c:pt>
                <c:pt idx="8887">
                  <c:v>34.825000000000003</c:v>
                </c:pt>
                <c:pt idx="8888">
                  <c:v>34.829000000000001</c:v>
                </c:pt>
                <c:pt idx="8889">
                  <c:v>34.833000000000006</c:v>
                </c:pt>
                <c:pt idx="8890">
                  <c:v>34.837000000000003</c:v>
                </c:pt>
                <c:pt idx="8891">
                  <c:v>34.840000000000003</c:v>
                </c:pt>
                <c:pt idx="8892">
                  <c:v>34.844000000000001</c:v>
                </c:pt>
                <c:pt idx="8893">
                  <c:v>34.847999999999999</c:v>
                </c:pt>
                <c:pt idx="8894">
                  <c:v>34.851999999999997</c:v>
                </c:pt>
                <c:pt idx="8895">
                  <c:v>34.856000000000002</c:v>
                </c:pt>
                <c:pt idx="8896">
                  <c:v>34.86</c:v>
                </c:pt>
                <c:pt idx="8897">
                  <c:v>34.864000000000004</c:v>
                </c:pt>
                <c:pt idx="8898">
                  <c:v>34.868000000000002</c:v>
                </c:pt>
                <c:pt idx="8899">
                  <c:v>34.872</c:v>
                </c:pt>
                <c:pt idx="8900">
                  <c:v>34.876000000000005</c:v>
                </c:pt>
                <c:pt idx="8901">
                  <c:v>34.880000000000003</c:v>
                </c:pt>
                <c:pt idx="8902">
                  <c:v>34.883000000000003</c:v>
                </c:pt>
                <c:pt idx="8903">
                  <c:v>34.886999999999993</c:v>
                </c:pt>
                <c:pt idx="8904">
                  <c:v>34.891000000000005</c:v>
                </c:pt>
                <c:pt idx="8905">
                  <c:v>34.895000000000003</c:v>
                </c:pt>
                <c:pt idx="8906">
                  <c:v>34.899000000000001</c:v>
                </c:pt>
                <c:pt idx="8907">
                  <c:v>34.903000000000006</c:v>
                </c:pt>
                <c:pt idx="8908">
                  <c:v>34.907000000000004</c:v>
                </c:pt>
                <c:pt idx="8909">
                  <c:v>34.911000000000001</c:v>
                </c:pt>
                <c:pt idx="8910">
                  <c:v>34.914999999999999</c:v>
                </c:pt>
                <c:pt idx="8911">
                  <c:v>34.919000000000004</c:v>
                </c:pt>
                <c:pt idx="8912">
                  <c:v>34.923000000000002</c:v>
                </c:pt>
                <c:pt idx="8913">
                  <c:v>34.926000000000002</c:v>
                </c:pt>
                <c:pt idx="8914">
                  <c:v>34.93</c:v>
                </c:pt>
                <c:pt idx="8915">
                  <c:v>34.934000000000005</c:v>
                </c:pt>
                <c:pt idx="8916">
                  <c:v>34.938000000000002</c:v>
                </c:pt>
                <c:pt idx="8917">
                  <c:v>34.942</c:v>
                </c:pt>
                <c:pt idx="8918">
                  <c:v>34.946000000000005</c:v>
                </c:pt>
                <c:pt idx="8919">
                  <c:v>34.950000000000003</c:v>
                </c:pt>
                <c:pt idx="8920">
                  <c:v>34.954000000000001</c:v>
                </c:pt>
                <c:pt idx="8921">
                  <c:v>34.957999999999998</c:v>
                </c:pt>
                <c:pt idx="8922">
                  <c:v>34.962000000000003</c:v>
                </c:pt>
                <c:pt idx="8923">
                  <c:v>34.966000000000001</c:v>
                </c:pt>
                <c:pt idx="8924">
                  <c:v>34.969000000000001</c:v>
                </c:pt>
                <c:pt idx="8925">
                  <c:v>34.973000000000006</c:v>
                </c:pt>
                <c:pt idx="8926">
                  <c:v>34.977000000000004</c:v>
                </c:pt>
                <c:pt idx="8927">
                  <c:v>34.981000000000002</c:v>
                </c:pt>
                <c:pt idx="8928">
                  <c:v>34.984999999999999</c:v>
                </c:pt>
                <c:pt idx="8929">
                  <c:v>34.989000000000004</c:v>
                </c:pt>
                <c:pt idx="8930">
                  <c:v>34.993000000000002</c:v>
                </c:pt>
                <c:pt idx="8931">
                  <c:v>34.997</c:v>
                </c:pt>
                <c:pt idx="8932">
                  <c:v>35.001000000000005</c:v>
                </c:pt>
                <c:pt idx="8933">
                  <c:v>35.005000000000003</c:v>
                </c:pt>
                <c:pt idx="8934">
                  <c:v>35.009</c:v>
                </c:pt>
                <c:pt idx="8935">
                  <c:v>35.012</c:v>
                </c:pt>
                <c:pt idx="8936">
                  <c:v>35.016000000000005</c:v>
                </c:pt>
                <c:pt idx="8937">
                  <c:v>35.020000000000003</c:v>
                </c:pt>
                <c:pt idx="8938">
                  <c:v>35.024000000000001</c:v>
                </c:pt>
                <c:pt idx="8939">
                  <c:v>35.028000000000013</c:v>
                </c:pt>
                <c:pt idx="8940">
                  <c:v>35.032000000000011</c:v>
                </c:pt>
                <c:pt idx="8941">
                  <c:v>35.036000000000001</c:v>
                </c:pt>
                <c:pt idx="8942">
                  <c:v>35.04</c:v>
                </c:pt>
                <c:pt idx="8943">
                  <c:v>35.044000000000004</c:v>
                </c:pt>
                <c:pt idx="8944">
                  <c:v>35.048000000000002</c:v>
                </c:pt>
                <c:pt idx="8945">
                  <c:v>35.052</c:v>
                </c:pt>
                <c:pt idx="8946">
                  <c:v>35.055</c:v>
                </c:pt>
                <c:pt idx="8947">
                  <c:v>35.059000000000005</c:v>
                </c:pt>
                <c:pt idx="8948">
                  <c:v>35.063000000000002</c:v>
                </c:pt>
                <c:pt idx="8949">
                  <c:v>35.067</c:v>
                </c:pt>
                <c:pt idx="8950">
                  <c:v>35.071000000000005</c:v>
                </c:pt>
                <c:pt idx="8951">
                  <c:v>35.075000000000003</c:v>
                </c:pt>
                <c:pt idx="8952">
                  <c:v>35.079000000000001</c:v>
                </c:pt>
                <c:pt idx="8953">
                  <c:v>35.083000000000006</c:v>
                </c:pt>
                <c:pt idx="8954">
                  <c:v>35.087000000000003</c:v>
                </c:pt>
                <c:pt idx="8955">
                  <c:v>35.091000000000001</c:v>
                </c:pt>
                <c:pt idx="8956">
                  <c:v>35.095000000000013</c:v>
                </c:pt>
                <c:pt idx="8957">
                  <c:v>35.098000000000013</c:v>
                </c:pt>
                <c:pt idx="8958">
                  <c:v>35.102000000000011</c:v>
                </c:pt>
                <c:pt idx="8959">
                  <c:v>35.106000000000002</c:v>
                </c:pt>
                <c:pt idx="8960">
                  <c:v>35.11</c:v>
                </c:pt>
                <c:pt idx="8961">
                  <c:v>35.114000000000004</c:v>
                </c:pt>
                <c:pt idx="8962">
                  <c:v>35.118000000000002</c:v>
                </c:pt>
                <c:pt idx="8963">
                  <c:v>35.122000000000014</c:v>
                </c:pt>
                <c:pt idx="8964">
                  <c:v>35.126000000000012</c:v>
                </c:pt>
                <c:pt idx="8965">
                  <c:v>35.130000000000003</c:v>
                </c:pt>
                <c:pt idx="8966">
                  <c:v>35.134</c:v>
                </c:pt>
                <c:pt idx="8967">
                  <c:v>35.137</c:v>
                </c:pt>
                <c:pt idx="8968">
                  <c:v>35.141000000000005</c:v>
                </c:pt>
                <c:pt idx="8969">
                  <c:v>35.145000000000003</c:v>
                </c:pt>
                <c:pt idx="8970">
                  <c:v>35.149000000000001</c:v>
                </c:pt>
                <c:pt idx="8971">
                  <c:v>35.153000000000006</c:v>
                </c:pt>
                <c:pt idx="8972">
                  <c:v>35.157000000000004</c:v>
                </c:pt>
                <c:pt idx="8973">
                  <c:v>35.161000000000001</c:v>
                </c:pt>
                <c:pt idx="8974">
                  <c:v>35.165000000000013</c:v>
                </c:pt>
                <c:pt idx="8975">
                  <c:v>35.169000000000011</c:v>
                </c:pt>
                <c:pt idx="8976">
                  <c:v>35.173000000000002</c:v>
                </c:pt>
                <c:pt idx="8977">
                  <c:v>35.177</c:v>
                </c:pt>
                <c:pt idx="8978">
                  <c:v>35.18</c:v>
                </c:pt>
                <c:pt idx="8979">
                  <c:v>35.184000000000005</c:v>
                </c:pt>
                <c:pt idx="8980">
                  <c:v>35.188000000000002</c:v>
                </c:pt>
                <c:pt idx="8981">
                  <c:v>35.192000000000014</c:v>
                </c:pt>
                <c:pt idx="8982">
                  <c:v>35.196000000000012</c:v>
                </c:pt>
                <c:pt idx="8983">
                  <c:v>35.200000000000003</c:v>
                </c:pt>
                <c:pt idx="8984">
                  <c:v>35.204000000000001</c:v>
                </c:pt>
                <c:pt idx="8985">
                  <c:v>35.208000000000013</c:v>
                </c:pt>
                <c:pt idx="8986">
                  <c:v>35.212000000000003</c:v>
                </c:pt>
                <c:pt idx="8987">
                  <c:v>35.216000000000001</c:v>
                </c:pt>
                <c:pt idx="8988">
                  <c:v>35.220000000000013</c:v>
                </c:pt>
                <c:pt idx="8989">
                  <c:v>35.223000000000013</c:v>
                </c:pt>
                <c:pt idx="8990">
                  <c:v>35.227000000000011</c:v>
                </c:pt>
                <c:pt idx="8991">
                  <c:v>35.231000000000002</c:v>
                </c:pt>
                <c:pt idx="8992">
                  <c:v>35.235000000000014</c:v>
                </c:pt>
                <c:pt idx="8993">
                  <c:v>35.239000000000011</c:v>
                </c:pt>
                <c:pt idx="8994">
                  <c:v>35.243000000000002</c:v>
                </c:pt>
                <c:pt idx="8995">
                  <c:v>35.247</c:v>
                </c:pt>
                <c:pt idx="8996">
                  <c:v>35.251000000000005</c:v>
                </c:pt>
                <c:pt idx="8997">
                  <c:v>35.255000000000003</c:v>
                </c:pt>
                <c:pt idx="8998">
                  <c:v>35.259</c:v>
                </c:pt>
                <c:pt idx="8999">
                  <c:v>35.263000000000012</c:v>
                </c:pt>
                <c:pt idx="9000">
                  <c:v>35.266000000000012</c:v>
                </c:pt>
                <c:pt idx="9001">
                  <c:v>35.270000000000003</c:v>
                </c:pt>
                <c:pt idx="9002">
                  <c:v>35.274000000000001</c:v>
                </c:pt>
                <c:pt idx="9003">
                  <c:v>35.278000000000013</c:v>
                </c:pt>
                <c:pt idx="9004">
                  <c:v>35.282000000000011</c:v>
                </c:pt>
                <c:pt idx="9005">
                  <c:v>35.286000000000001</c:v>
                </c:pt>
                <c:pt idx="9006">
                  <c:v>35.290000000000013</c:v>
                </c:pt>
                <c:pt idx="9007">
                  <c:v>35.294000000000011</c:v>
                </c:pt>
                <c:pt idx="9008">
                  <c:v>35.298000000000016</c:v>
                </c:pt>
                <c:pt idx="9009">
                  <c:v>35.302</c:v>
                </c:pt>
                <c:pt idx="9010">
                  <c:v>35.306000000000004</c:v>
                </c:pt>
                <c:pt idx="9011">
                  <c:v>35.309000000000005</c:v>
                </c:pt>
                <c:pt idx="9012">
                  <c:v>35.313000000000002</c:v>
                </c:pt>
                <c:pt idx="9013">
                  <c:v>35.316999999999993</c:v>
                </c:pt>
                <c:pt idx="9014">
                  <c:v>35.321000000000005</c:v>
                </c:pt>
                <c:pt idx="9015">
                  <c:v>35.325000000000003</c:v>
                </c:pt>
                <c:pt idx="9016">
                  <c:v>35.329000000000001</c:v>
                </c:pt>
                <c:pt idx="9017">
                  <c:v>35.333000000000006</c:v>
                </c:pt>
                <c:pt idx="9018">
                  <c:v>35.337000000000003</c:v>
                </c:pt>
                <c:pt idx="9019">
                  <c:v>35.341000000000001</c:v>
                </c:pt>
                <c:pt idx="9020">
                  <c:v>35.344999999999999</c:v>
                </c:pt>
                <c:pt idx="9021">
                  <c:v>35.349000000000004</c:v>
                </c:pt>
                <c:pt idx="9022">
                  <c:v>35.351999999999997</c:v>
                </c:pt>
                <c:pt idx="9023">
                  <c:v>35.356000000000002</c:v>
                </c:pt>
                <c:pt idx="9024">
                  <c:v>35.36</c:v>
                </c:pt>
                <c:pt idx="9025">
                  <c:v>35.364000000000004</c:v>
                </c:pt>
                <c:pt idx="9026">
                  <c:v>35.368000000000002</c:v>
                </c:pt>
                <c:pt idx="9027">
                  <c:v>35.372</c:v>
                </c:pt>
                <c:pt idx="9028">
                  <c:v>35.376000000000005</c:v>
                </c:pt>
                <c:pt idx="9029">
                  <c:v>35.380000000000003</c:v>
                </c:pt>
                <c:pt idx="9030">
                  <c:v>35.383999999999993</c:v>
                </c:pt>
                <c:pt idx="9031">
                  <c:v>35.387999999999998</c:v>
                </c:pt>
                <c:pt idx="9032">
                  <c:v>35.392000000000003</c:v>
                </c:pt>
                <c:pt idx="9033">
                  <c:v>35.395000000000003</c:v>
                </c:pt>
                <c:pt idx="9034">
                  <c:v>35.399000000000001</c:v>
                </c:pt>
                <c:pt idx="9035">
                  <c:v>35.403000000000006</c:v>
                </c:pt>
                <c:pt idx="9036">
                  <c:v>35.407000000000004</c:v>
                </c:pt>
                <c:pt idx="9037">
                  <c:v>35.411000000000001</c:v>
                </c:pt>
                <c:pt idx="9038">
                  <c:v>35.414999999999999</c:v>
                </c:pt>
                <c:pt idx="9039">
                  <c:v>35.419000000000004</c:v>
                </c:pt>
                <c:pt idx="9040">
                  <c:v>35.423000000000002</c:v>
                </c:pt>
                <c:pt idx="9041">
                  <c:v>35.427</c:v>
                </c:pt>
                <c:pt idx="9042">
                  <c:v>35.431000000000004</c:v>
                </c:pt>
                <c:pt idx="9043">
                  <c:v>35.435000000000002</c:v>
                </c:pt>
                <c:pt idx="9044">
                  <c:v>35.438000000000002</c:v>
                </c:pt>
                <c:pt idx="9045">
                  <c:v>35.442</c:v>
                </c:pt>
                <c:pt idx="9046">
                  <c:v>35.446000000000005</c:v>
                </c:pt>
                <c:pt idx="9047">
                  <c:v>35.450000000000003</c:v>
                </c:pt>
                <c:pt idx="9048">
                  <c:v>35.454000000000001</c:v>
                </c:pt>
                <c:pt idx="9049">
                  <c:v>35.457999999999998</c:v>
                </c:pt>
                <c:pt idx="9050">
                  <c:v>35.462000000000003</c:v>
                </c:pt>
                <c:pt idx="9051">
                  <c:v>35.466000000000001</c:v>
                </c:pt>
                <c:pt idx="9052">
                  <c:v>35.47</c:v>
                </c:pt>
                <c:pt idx="9053">
                  <c:v>35.474000000000004</c:v>
                </c:pt>
                <c:pt idx="9054">
                  <c:v>35.478000000000002</c:v>
                </c:pt>
                <c:pt idx="9055">
                  <c:v>35.481000000000002</c:v>
                </c:pt>
                <c:pt idx="9056">
                  <c:v>35.484999999999999</c:v>
                </c:pt>
                <c:pt idx="9057">
                  <c:v>35.489000000000004</c:v>
                </c:pt>
                <c:pt idx="9058">
                  <c:v>35.493000000000002</c:v>
                </c:pt>
                <c:pt idx="9059">
                  <c:v>35.497</c:v>
                </c:pt>
                <c:pt idx="9060">
                  <c:v>35.501000000000005</c:v>
                </c:pt>
                <c:pt idx="9061">
                  <c:v>35.505000000000003</c:v>
                </c:pt>
                <c:pt idx="9062">
                  <c:v>35.509</c:v>
                </c:pt>
                <c:pt idx="9063">
                  <c:v>35.513000000000005</c:v>
                </c:pt>
                <c:pt idx="9064">
                  <c:v>35.517000000000003</c:v>
                </c:pt>
                <c:pt idx="9065">
                  <c:v>35.520000000000003</c:v>
                </c:pt>
                <c:pt idx="9066">
                  <c:v>35.524000000000001</c:v>
                </c:pt>
                <c:pt idx="9067">
                  <c:v>35.528000000000013</c:v>
                </c:pt>
                <c:pt idx="9068">
                  <c:v>35.532000000000011</c:v>
                </c:pt>
                <c:pt idx="9069">
                  <c:v>35.536000000000001</c:v>
                </c:pt>
                <c:pt idx="9070">
                  <c:v>35.54</c:v>
                </c:pt>
                <c:pt idx="9071">
                  <c:v>35.544000000000004</c:v>
                </c:pt>
                <c:pt idx="9072">
                  <c:v>35.548000000000002</c:v>
                </c:pt>
                <c:pt idx="9073">
                  <c:v>35.552</c:v>
                </c:pt>
                <c:pt idx="9074">
                  <c:v>35.556000000000004</c:v>
                </c:pt>
                <c:pt idx="9075">
                  <c:v>35.56</c:v>
                </c:pt>
                <c:pt idx="9076">
                  <c:v>35.564</c:v>
                </c:pt>
                <c:pt idx="9077">
                  <c:v>35.567</c:v>
                </c:pt>
                <c:pt idx="9078">
                  <c:v>35.571000000000005</c:v>
                </c:pt>
                <c:pt idx="9079">
                  <c:v>35.575000000000003</c:v>
                </c:pt>
                <c:pt idx="9080">
                  <c:v>35.579000000000001</c:v>
                </c:pt>
                <c:pt idx="9081">
                  <c:v>35.583000000000006</c:v>
                </c:pt>
                <c:pt idx="9082">
                  <c:v>35.587000000000003</c:v>
                </c:pt>
                <c:pt idx="9083">
                  <c:v>35.591000000000001</c:v>
                </c:pt>
                <c:pt idx="9084">
                  <c:v>35.595000000000013</c:v>
                </c:pt>
                <c:pt idx="9085">
                  <c:v>35.599000000000011</c:v>
                </c:pt>
                <c:pt idx="9086">
                  <c:v>35.603000000000002</c:v>
                </c:pt>
                <c:pt idx="9087">
                  <c:v>35.606000000000002</c:v>
                </c:pt>
                <c:pt idx="9088">
                  <c:v>35.61</c:v>
                </c:pt>
                <c:pt idx="9089">
                  <c:v>35.614000000000004</c:v>
                </c:pt>
                <c:pt idx="9090">
                  <c:v>35.618000000000002</c:v>
                </c:pt>
                <c:pt idx="9091">
                  <c:v>35.622000000000014</c:v>
                </c:pt>
                <c:pt idx="9092">
                  <c:v>35.626000000000012</c:v>
                </c:pt>
                <c:pt idx="9093">
                  <c:v>35.630000000000003</c:v>
                </c:pt>
                <c:pt idx="9094">
                  <c:v>35.634</c:v>
                </c:pt>
                <c:pt idx="9095">
                  <c:v>35.638000000000012</c:v>
                </c:pt>
                <c:pt idx="9096">
                  <c:v>35.642000000000003</c:v>
                </c:pt>
                <c:pt idx="9097">
                  <c:v>35.646000000000001</c:v>
                </c:pt>
                <c:pt idx="9098">
                  <c:v>35.649000000000001</c:v>
                </c:pt>
                <c:pt idx="9099">
                  <c:v>35.653000000000006</c:v>
                </c:pt>
                <c:pt idx="9100">
                  <c:v>35.657000000000004</c:v>
                </c:pt>
                <c:pt idx="9101">
                  <c:v>35.661000000000001</c:v>
                </c:pt>
                <c:pt idx="9102">
                  <c:v>35.665000000000013</c:v>
                </c:pt>
                <c:pt idx="9103">
                  <c:v>35.669000000000011</c:v>
                </c:pt>
                <c:pt idx="9104">
                  <c:v>35.673000000000002</c:v>
                </c:pt>
                <c:pt idx="9105">
                  <c:v>35.677</c:v>
                </c:pt>
                <c:pt idx="9106">
                  <c:v>35.681000000000004</c:v>
                </c:pt>
                <c:pt idx="9107">
                  <c:v>35.685000000000002</c:v>
                </c:pt>
                <c:pt idx="9108">
                  <c:v>35.689</c:v>
                </c:pt>
                <c:pt idx="9109">
                  <c:v>35.692000000000014</c:v>
                </c:pt>
                <c:pt idx="9110">
                  <c:v>35.696000000000012</c:v>
                </c:pt>
                <c:pt idx="9111">
                  <c:v>35.700000000000003</c:v>
                </c:pt>
                <c:pt idx="9112">
                  <c:v>35.704000000000001</c:v>
                </c:pt>
                <c:pt idx="9113">
                  <c:v>35.708000000000013</c:v>
                </c:pt>
                <c:pt idx="9114">
                  <c:v>35.712000000000003</c:v>
                </c:pt>
                <c:pt idx="9115">
                  <c:v>35.716000000000001</c:v>
                </c:pt>
                <c:pt idx="9116">
                  <c:v>35.720000000000013</c:v>
                </c:pt>
                <c:pt idx="9117">
                  <c:v>35.724000000000011</c:v>
                </c:pt>
                <c:pt idx="9118">
                  <c:v>35.728000000000016</c:v>
                </c:pt>
                <c:pt idx="9119">
                  <c:v>35.732000000000014</c:v>
                </c:pt>
                <c:pt idx="9120">
                  <c:v>35.735000000000014</c:v>
                </c:pt>
                <c:pt idx="9121">
                  <c:v>35.739000000000011</c:v>
                </c:pt>
                <c:pt idx="9122">
                  <c:v>35.743000000000002</c:v>
                </c:pt>
                <c:pt idx="9123">
                  <c:v>35.747</c:v>
                </c:pt>
                <c:pt idx="9124">
                  <c:v>35.751000000000005</c:v>
                </c:pt>
                <c:pt idx="9125">
                  <c:v>35.755000000000003</c:v>
                </c:pt>
                <c:pt idx="9126">
                  <c:v>35.759</c:v>
                </c:pt>
                <c:pt idx="9127">
                  <c:v>35.763000000000012</c:v>
                </c:pt>
                <c:pt idx="9128">
                  <c:v>35.767000000000003</c:v>
                </c:pt>
                <c:pt idx="9129">
                  <c:v>35.771000000000001</c:v>
                </c:pt>
                <c:pt idx="9130">
                  <c:v>35.775000000000013</c:v>
                </c:pt>
                <c:pt idx="9131">
                  <c:v>35.778000000000013</c:v>
                </c:pt>
                <c:pt idx="9132">
                  <c:v>35.782000000000011</c:v>
                </c:pt>
                <c:pt idx="9133">
                  <c:v>35.786000000000001</c:v>
                </c:pt>
                <c:pt idx="9134">
                  <c:v>35.790000000000013</c:v>
                </c:pt>
                <c:pt idx="9135">
                  <c:v>35.794000000000011</c:v>
                </c:pt>
                <c:pt idx="9136">
                  <c:v>35.798000000000016</c:v>
                </c:pt>
                <c:pt idx="9137">
                  <c:v>35.802</c:v>
                </c:pt>
                <c:pt idx="9138">
                  <c:v>35.806000000000004</c:v>
                </c:pt>
                <c:pt idx="9139">
                  <c:v>35.81</c:v>
                </c:pt>
                <c:pt idx="9140">
                  <c:v>35.813999999999993</c:v>
                </c:pt>
                <c:pt idx="9141">
                  <c:v>35.817999999999998</c:v>
                </c:pt>
                <c:pt idx="9142">
                  <c:v>35.821000000000005</c:v>
                </c:pt>
                <c:pt idx="9143">
                  <c:v>35.825000000000003</c:v>
                </c:pt>
                <c:pt idx="9144">
                  <c:v>35.829000000000001</c:v>
                </c:pt>
                <c:pt idx="9145">
                  <c:v>35.833000000000006</c:v>
                </c:pt>
                <c:pt idx="9146">
                  <c:v>35.837000000000003</c:v>
                </c:pt>
                <c:pt idx="9147">
                  <c:v>35.841000000000001</c:v>
                </c:pt>
                <c:pt idx="9148">
                  <c:v>35.844999999999999</c:v>
                </c:pt>
                <c:pt idx="9149">
                  <c:v>35.849000000000004</c:v>
                </c:pt>
                <c:pt idx="9150">
                  <c:v>35.853000000000002</c:v>
                </c:pt>
                <c:pt idx="9151">
                  <c:v>35.856999999999999</c:v>
                </c:pt>
                <c:pt idx="9152">
                  <c:v>35.861000000000004</c:v>
                </c:pt>
                <c:pt idx="9153">
                  <c:v>35.864000000000004</c:v>
                </c:pt>
                <c:pt idx="9154">
                  <c:v>35.868000000000002</c:v>
                </c:pt>
                <c:pt idx="9155">
                  <c:v>35.872</c:v>
                </c:pt>
                <c:pt idx="9156">
                  <c:v>35.876000000000005</c:v>
                </c:pt>
                <c:pt idx="9157">
                  <c:v>35.880000000000003</c:v>
                </c:pt>
                <c:pt idx="9158">
                  <c:v>35.883999999999993</c:v>
                </c:pt>
                <c:pt idx="9159">
                  <c:v>35.887999999999998</c:v>
                </c:pt>
                <c:pt idx="9160">
                  <c:v>35.892000000000003</c:v>
                </c:pt>
                <c:pt idx="9161">
                  <c:v>35.896000000000001</c:v>
                </c:pt>
                <c:pt idx="9162">
                  <c:v>35.9</c:v>
                </c:pt>
                <c:pt idx="9163">
                  <c:v>35.904000000000003</c:v>
                </c:pt>
                <c:pt idx="9164">
                  <c:v>35.907000000000004</c:v>
                </c:pt>
                <c:pt idx="9165">
                  <c:v>35.911000000000001</c:v>
                </c:pt>
                <c:pt idx="9166">
                  <c:v>35.914999999999999</c:v>
                </c:pt>
                <c:pt idx="9167">
                  <c:v>35.919000000000004</c:v>
                </c:pt>
                <c:pt idx="9168">
                  <c:v>35.923000000000002</c:v>
                </c:pt>
                <c:pt idx="9169">
                  <c:v>35.927</c:v>
                </c:pt>
                <c:pt idx="9170">
                  <c:v>35.931000000000004</c:v>
                </c:pt>
                <c:pt idx="9171">
                  <c:v>35.935000000000002</c:v>
                </c:pt>
                <c:pt idx="9172">
                  <c:v>35.939</c:v>
                </c:pt>
                <c:pt idx="9173">
                  <c:v>35.943000000000005</c:v>
                </c:pt>
                <c:pt idx="9174">
                  <c:v>35.947000000000003</c:v>
                </c:pt>
                <c:pt idx="9175">
                  <c:v>35.950000000000003</c:v>
                </c:pt>
                <c:pt idx="9176">
                  <c:v>35.954000000000001</c:v>
                </c:pt>
                <c:pt idx="9177">
                  <c:v>35.957999999999998</c:v>
                </c:pt>
                <c:pt idx="9178">
                  <c:v>35.962000000000003</c:v>
                </c:pt>
                <c:pt idx="9179">
                  <c:v>35.966000000000001</c:v>
                </c:pt>
                <c:pt idx="9180">
                  <c:v>35.97</c:v>
                </c:pt>
                <c:pt idx="9181">
                  <c:v>35.974000000000004</c:v>
                </c:pt>
                <c:pt idx="9182">
                  <c:v>35.978000000000002</c:v>
                </c:pt>
                <c:pt idx="9183">
                  <c:v>35.981999999999999</c:v>
                </c:pt>
                <c:pt idx="9184">
                  <c:v>35.986000000000004</c:v>
                </c:pt>
                <c:pt idx="9185">
                  <c:v>35.99</c:v>
                </c:pt>
                <c:pt idx="9186">
                  <c:v>35.993000000000002</c:v>
                </c:pt>
                <c:pt idx="9187">
                  <c:v>35.997</c:v>
                </c:pt>
                <c:pt idx="9188">
                  <c:v>36.001000000000005</c:v>
                </c:pt>
                <c:pt idx="9189">
                  <c:v>36.005000000000003</c:v>
                </c:pt>
                <c:pt idx="9190">
                  <c:v>36.009</c:v>
                </c:pt>
                <c:pt idx="9191">
                  <c:v>36.013000000000005</c:v>
                </c:pt>
                <c:pt idx="9192">
                  <c:v>36.017000000000003</c:v>
                </c:pt>
                <c:pt idx="9193">
                  <c:v>36.021000000000001</c:v>
                </c:pt>
                <c:pt idx="9194">
                  <c:v>36.025000000000013</c:v>
                </c:pt>
                <c:pt idx="9195">
                  <c:v>36.029000000000003</c:v>
                </c:pt>
                <c:pt idx="9196">
                  <c:v>36.032000000000011</c:v>
                </c:pt>
                <c:pt idx="9197">
                  <c:v>36.036000000000001</c:v>
                </c:pt>
                <c:pt idx="9198">
                  <c:v>36.04</c:v>
                </c:pt>
                <c:pt idx="9199">
                  <c:v>36.044000000000004</c:v>
                </c:pt>
                <c:pt idx="9200">
                  <c:v>36.048000000000002</c:v>
                </c:pt>
                <c:pt idx="9201">
                  <c:v>36.052</c:v>
                </c:pt>
                <c:pt idx="9202">
                  <c:v>36.056000000000004</c:v>
                </c:pt>
                <c:pt idx="9203">
                  <c:v>36.06</c:v>
                </c:pt>
                <c:pt idx="9204">
                  <c:v>36.064</c:v>
                </c:pt>
                <c:pt idx="9205">
                  <c:v>36.068000000000012</c:v>
                </c:pt>
                <c:pt idx="9206">
                  <c:v>36.072000000000003</c:v>
                </c:pt>
                <c:pt idx="9207">
                  <c:v>36.076000000000001</c:v>
                </c:pt>
                <c:pt idx="9208">
                  <c:v>36.079000000000001</c:v>
                </c:pt>
                <c:pt idx="9209">
                  <c:v>36.083000000000006</c:v>
                </c:pt>
                <c:pt idx="9210">
                  <c:v>36.087000000000003</c:v>
                </c:pt>
                <c:pt idx="9211">
                  <c:v>36.091000000000001</c:v>
                </c:pt>
                <c:pt idx="9212">
                  <c:v>36.095000000000013</c:v>
                </c:pt>
                <c:pt idx="9213">
                  <c:v>36.099000000000011</c:v>
                </c:pt>
                <c:pt idx="9214">
                  <c:v>36.103000000000002</c:v>
                </c:pt>
                <c:pt idx="9215">
                  <c:v>36.107000000000006</c:v>
                </c:pt>
                <c:pt idx="9216">
                  <c:v>36.111000000000004</c:v>
                </c:pt>
                <c:pt idx="9217">
                  <c:v>36.115000000000002</c:v>
                </c:pt>
                <c:pt idx="9218">
                  <c:v>36.118000000000002</c:v>
                </c:pt>
                <c:pt idx="9219">
                  <c:v>36.122000000000014</c:v>
                </c:pt>
                <c:pt idx="9220">
                  <c:v>36.126000000000012</c:v>
                </c:pt>
                <c:pt idx="9221">
                  <c:v>36.130000000000003</c:v>
                </c:pt>
                <c:pt idx="9222">
                  <c:v>36.134</c:v>
                </c:pt>
                <c:pt idx="9223">
                  <c:v>36.138000000000012</c:v>
                </c:pt>
                <c:pt idx="9224">
                  <c:v>36.142000000000003</c:v>
                </c:pt>
                <c:pt idx="9225">
                  <c:v>36.146000000000001</c:v>
                </c:pt>
                <c:pt idx="9226">
                  <c:v>36.15</c:v>
                </c:pt>
                <c:pt idx="9227">
                  <c:v>36.154000000000003</c:v>
                </c:pt>
                <c:pt idx="9228">
                  <c:v>36.158000000000001</c:v>
                </c:pt>
                <c:pt idx="9229">
                  <c:v>36.161000000000001</c:v>
                </c:pt>
                <c:pt idx="9230">
                  <c:v>36.165000000000013</c:v>
                </c:pt>
                <c:pt idx="9231">
                  <c:v>36.169000000000011</c:v>
                </c:pt>
                <c:pt idx="9232">
                  <c:v>36.173000000000002</c:v>
                </c:pt>
                <c:pt idx="9233">
                  <c:v>36.177</c:v>
                </c:pt>
                <c:pt idx="9234">
                  <c:v>36.181000000000004</c:v>
                </c:pt>
                <c:pt idx="9235">
                  <c:v>36.185000000000002</c:v>
                </c:pt>
                <c:pt idx="9236">
                  <c:v>36.189</c:v>
                </c:pt>
                <c:pt idx="9237">
                  <c:v>36.193000000000012</c:v>
                </c:pt>
                <c:pt idx="9238">
                  <c:v>36.197000000000003</c:v>
                </c:pt>
                <c:pt idx="9239">
                  <c:v>36.201000000000001</c:v>
                </c:pt>
                <c:pt idx="9240">
                  <c:v>36.204000000000001</c:v>
                </c:pt>
                <c:pt idx="9241">
                  <c:v>36.208000000000013</c:v>
                </c:pt>
                <c:pt idx="9242">
                  <c:v>36.212000000000003</c:v>
                </c:pt>
                <c:pt idx="9243">
                  <c:v>36.216000000000001</c:v>
                </c:pt>
                <c:pt idx="9244">
                  <c:v>36.220000000000013</c:v>
                </c:pt>
                <c:pt idx="9245">
                  <c:v>36.224000000000011</c:v>
                </c:pt>
                <c:pt idx="9246">
                  <c:v>36.228000000000016</c:v>
                </c:pt>
                <c:pt idx="9247">
                  <c:v>36.232000000000014</c:v>
                </c:pt>
                <c:pt idx="9248">
                  <c:v>36.236000000000011</c:v>
                </c:pt>
                <c:pt idx="9249">
                  <c:v>36.24</c:v>
                </c:pt>
                <c:pt idx="9250">
                  <c:v>36.244</c:v>
                </c:pt>
                <c:pt idx="9251">
                  <c:v>36.247</c:v>
                </c:pt>
                <c:pt idx="9252">
                  <c:v>36.251000000000005</c:v>
                </c:pt>
                <c:pt idx="9253">
                  <c:v>36.255000000000003</c:v>
                </c:pt>
                <c:pt idx="9254">
                  <c:v>36.259</c:v>
                </c:pt>
                <c:pt idx="9255">
                  <c:v>36.263000000000012</c:v>
                </c:pt>
                <c:pt idx="9256">
                  <c:v>36.267000000000003</c:v>
                </c:pt>
                <c:pt idx="9257">
                  <c:v>36.271000000000001</c:v>
                </c:pt>
                <c:pt idx="9258">
                  <c:v>36.275000000000013</c:v>
                </c:pt>
                <c:pt idx="9259">
                  <c:v>36.279000000000003</c:v>
                </c:pt>
                <c:pt idx="9260">
                  <c:v>36.283000000000001</c:v>
                </c:pt>
                <c:pt idx="9261">
                  <c:v>36.287000000000006</c:v>
                </c:pt>
                <c:pt idx="9262">
                  <c:v>36.290000000000013</c:v>
                </c:pt>
                <c:pt idx="9263">
                  <c:v>36.294000000000011</c:v>
                </c:pt>
                <c:pt idx="9264">
                  <c:v>36.298000000000016</c:v>
                </c:pt>
                <c:pt idx="9265">
                  <c:v>36.302</c:v>
                </c:pt>
                <c:pt idx="9266">
                  <c:v>36.306000000000004</c:v>
                </c:pt>
                <c:pt idx="9267">
                  <c:v>36.31</c:v>
                </c:pt>
                <c:pt idx="9268">
                  <c:v>36.313999999999993</c:v>
                </c:pt>
                <c:pt idx="9269">
                  <c:v>36.317999999999998</c:v>
                </c:pt>
                <c:pt idx="9270">
                  <c:v>36.322000000000003</c:v>
                </c:pt>
                <c:pt idx="9271">
                  <c:v>36.326000000000001</c:v>
                </c:pt>
                <c:pt idx="9272">
                  <c:v>36.33</c:v>
                </c:pt>
                <c:pt idx="9273">
                  <c:v>36.333000000000006</c:v>
                </c:pt>
                <c:pt idx="9274">
                  <c:v>36.337000000000003</c:v>
                </c:pt>
                <c:pt idx="9275">
                  <c:v>36.341000000000001</c:v>
                </c:pt>
                <c:pt idx="9276">
                  <c:v>36.344999999999999</c:v>
                </c:pt>
                <c:pt idx="9277">
                  <c:v>36.349000000000004</c:v>
                </c:pt>
                <c:pt idx="9278">
                  <c:v>36.353000000000002</c:v>
                </c:pt>
                <c:pt idx="9279">
                  <c:v>36.356999999999999</c:v>
                </c:pt>
                <c:pt idx="9280">
                  <c:v>36.361000000000004</c:v>
                </c:pt>
                <c:pt idx="9281">
                  <c:v>36.365000000000002</c:v>
                </c:pt>
                <c:pt idx="9282">
                  <c:v>36.369</c:v>
                </c:pt>
                <c:pt idx="9283">
                  <c:v>36.373000000000005</c:v>
                </c:pt>
                <c:pt idx="9284">
                  <c:v>36.376000000000005</c:v>
                </c:pt>
                <c:pt idx="9285">
                  <c:v>36.380000000000003</c:v>
                </c:pt>
                <c:pt idx="9286">
                  <c:v>36.383999999999993</c:v>
                </c:pt>
                <c:pt idx="9287">
                  <c:v>36.387999999999998</c:v>
                </c:pt>
                <c:pt idx="9288">
                  <c:v>36.392000000000003</c:v>
                </c:pt>
                <c:pt idx="9289">
                  <c:v>36.396000000000001</c:v>
                </c:pt>
                <c:pt idx="9290">
                  <c:v>36.4</c:v>
                </c:pt>
                <c:pt idx="9291">
                  <c:v>36.404000000000003</c:v>
                </c:pt>
                <c:pt idx="9292">
                  <c:v>36.408000000000001</c:v>
                </c:pt>
                <c:pt idx="9293">
                  <c:v>36.411999999999999</c:v>
                </c:pt>
                <c:pt idx="9294">
                  <c:v>36.416000000000004</c:v>
                </c:pt>
                <c:pt idx="9295">
                  <c:v>36.419000000000004</c:v>
                </c:pt>
                <c:pt idx="9296">
                  <c:v>36.423000000000002</c:v>
                </c:pt>
                <c:pt idx="9297">
                  <c:v>36.427</c:v>
                </c:pt>
                <c:pt idx="9298">
                  <c:v>36.431000000000004</c:v>
                </c:pt>
                <c:pt idx="9299">
                  <c:v>36.435000000000002</c:v>
                </c:pt>
                <c:pt idx="9300">
                  <c:v>36.439</c:v>
                </c:pt>
                <c:pt idx="9301">
                  <c:v>36.443000000000005</c:v>
                </c:pt>
                <c:pt idx="9302">
                  <c:v>36.447000000000003</c:v>
                </c:pt>
                <c:pt idx="9303">
                  <c:v>36.450999999999993</c:v>
                </c:pt>
                <c:pt idx="9304">
                  <c:v>36.454999999999998</c:v>
                </c:pt>
                <c:pt idx="9305">
                  <c:v>36.459000000000003</c:v>
                </c:pt>
                <c:pt idx="9306">
                  <c:v>36.462000000000003</c:v>
                </c:pt>
                <c:pt idx="9307">
                  <c:v>36.466000000000001</c:v>
                </c:pt>
                <c:pt idx="9308">
                  <c:v>36.47</c:v>
                </c:pt>
                <c:pt idx="9309">
                  <c:v>36.474000000000004</c:v>
                </c:pt>
                <c:pt idx="9310">
                  <c:v>36.478000000000002</c:v>
                </c:pt>
                <c:pt idx="9311">
                  <c:v>36.481999999999999</c:v>
                </c:pt>
                <c:pt idx="9312">
                  <c:v>36.486000000000004</c:v>
                </c:pt>
                <c:pt idx="9313">
                  <c:v>36.49</c:v>
                </c:pt>
                <c:pt idx="9314">
                  <c:v>36.494</c:v>
                </c:pt>
                <c:pt idx="9315">
                  <c:v>36.498000000000012</c:v>
                </c:pt>
                <c:pt idx="9316">
                  <c:v>36.502000000000002</c:v>
                </c:pt>
                <c:pt idx="9317">
                  <c:v>36.505000000000003</c:v>
                </c:pt>
                <c:pt idx="9318">
                  <c:v>36.509</c:v>
                </c:pt>
                <c:pt idx="9319">
                  <c:v>36.513000000000005</c:v>
                </c:pt>
                <c:pt idx="9320">
                  <c:v>36.517000000000003</c:v>
                </c:pt>
                <c:pt idx="9321">
                  <c:v>36.521000000000001</c:v>
                </c:pt>
                <c:pt idx="9322">
                  <c:v>36.525000000000013</c:v>
                </c:pt>
                <c:pt idx="9323">
                  <c:v>36.529000000000003</c:v>
                </c:pt>
                <c:pt idx="9324">
                  <c:v>36.533000000000001</c:v>
                </c:pt>
                <c:pt idx="9325">
                  <c:v>36.537000000000006</c:v>
                </c:pt>
                <c:pt idx="9326">
                  <c:v>36.541000000000004</c:v>
                </c:pt>
                <c:pt idx="9327">
                  <c:v>36.544000000000004</c:v>
                </c:pt>
                <c:pt idx="9328">
                  <c:v>36.548000000000002</c:v>
                </c:pt>
                <c:pt idx="9329">
                  <c:v>36.552</c:v>
                </c:pt>
                <c:pt idx="9330">
                  <c:v>36.556000000000004</c:v>
                </c:pt>
                <c:pt idx="9331">
                  <c:v>36.56</c:v>
                </c:pt>
                <c:pt idx="9332">
                  <c:v>36.564</c:v>
                </c:pt>
                <c:pt idx="9333">
                  <c:v>36.568000000000012</c:v>
                </c:pt>
                <c:pt idx="9334">
                  <c:v>36.572000000000003</c:v>
                </c:pt>
                <c:pt idx="9335">
                  <c:v>36.576000000000001</c:v>
                </c:pt>
                <c:pt idx="9336">
                  <c:v>36.58</c:v>
                </c:pt>
                <c:pt idx="9337">
                  <c:v>36.584000000000003</c:v>
                </c:pt>
                <c:pt idx="9338">
                  <c:v>36.587000000000003</c:v>
                </c:pt>
                <c:pt idx="9339">
                  <c:v>36.591000000000001</c:v>
                </c:pt>
                <c:pt idx="9340">
                  <c:v>36.595000000000013</c:v>
                </c:pt>
                <c:pt idx="9341">
                  <c:v>36.599000000000011</c:v>
                </c:pt>
                <c:pt idx="9342">
                  <c:v>36.603000000000002</c:v>
                </c:pt>
                <c:pt idx="9343">
                  <c:v>36.607000000000006</c:v>
                </c:pt>
                <c:pt idx="9344">
                  <c:v>36.611000000000004</c:v>
                </c:pt>
                <c:pt idx="9345">
                  <c:v>36.615000000000002</c:v>
                </c:pt>
                <c:pt idx="9346">
                  <c:v>36.619</c:v>
                </c:pt>
                <c:pt idx="9347">
                  <c:v>36.623000000000012</c:v>
                </c:pt>
                <c:pt idx="9348">
                  <c:v>36.627000000000002</c:v>
                </c:pt>
                <c:pt idx="9349">
                  <c:v>36.630000000000003</c:v>
                </c:pt>
                <c:pt idx="9350">
                  <c:v>36.634</c:v>
                </c:pt>
                <c:pt idx="9351">
                  <c:v>36.638000000000012</c:v>
                </c:pt>
                <c:pt idx="9352">
                  <c:v>36.642000000000003</c:v>
                </c:pt>
                <c:pt idx="9353">
                  <c:v>36.646000000000001</c:v>
                </c:pt>
                <c:pt idx="9354">
                  <c:v>36.65</c:v>
                </c:pt>
                <c:pt idx="9355">
                  <c:v>36.654000000000003</c:v>
                </c:pt>
                <c:pt idx="9356">
                  <c:v>36.658000000000001</c:v>
                </c:pt>
                <c:pt idx="9357">
                  <c:v>36.662000000000013</c:v>
                </c:pt>
                <c:pt idx="9358">
                  <c:v>36.666000000000011</c:v>
                </c:pt>
                <c:pt idx="9359">
                  <c:v>36.67</c:v>
                </c:pt>
                <c:pt idx="9360">
                  <c:v>36.673000000000002</c:v>
                </c:pt>
                <c:pt idx="9361">
                  <c:v>36.677</c:v>
                </c:pt>
                <c:pt idx="9362">
                  <c:v>36.681000000000004</c:v>
                </c:pt>
                <c:pt idx="9363">
                  <c:v>36.685000000000002</c:v>
                </c:pt>
                <c:pt idx="9364">
                  <c:v>36.689</c:v>
                </c:pt>
                <c:pt idx="9365">
                  <c:v>36.693000000000012</c:v>
                </c:pt>
                <c:pt idx="9366">
                  <c:v>36.697000000000003</c:v>
                </c:pt>
                <c:pt idx="9367">
                  <c:v>36.701000000000001</c:v>
                </c:pt>
                <c:pt idx="9368">
                  <c:v>36.705000000000013</c:v>
                </c:pt>
                <c:pt idx="9369">
                  <c:v>36.709000000000003</c:v>
                </c:pt>
                <c:pt idx="9370">
                  <c:v>36.713000000000001</c:v>
                </c:pt>
                <c:pt idx="9371">
                  <c:v>36.716000000000001</c:v>
                </c:pt>
                <c:pt idx="9372">
                  <c:v>36.720000000000013</c:v>
                </c:pt>
                <c:pt idx="9373">
                  <c:v>36.724000000000011</c:v>
                </c:pt>
                <c:pt idx="9374">
                  <c:v>36.728000000000016</c:v>
                </c:pt>
                <c:pt idx="9375">
                  <c:v>36.732000000000014</c:v>
                </c:pt>
                <c:pt idx="9376">
                  <c:v>36.736000000000011</c:v>
                </c:pt>
                <c:pt idx="9377">
                  <c:v>36.74</c:v>
                </c:pt>
                <c:pt idx="9378">
                  <c:v>36.744</c:v>
                </c:pt>
                <c:pt idx="9379">
                  <c:v>36.748000000000012</c:v>
                </c:pt>
                <c:pt idx="9380">
                  <c:v>36.752000000000002</c:v>
                </c:pt>
                <c:pt idx="9381">
                  <c:v>36.756</c:v>
                </c:pt>
                <c:pt idx="9382">
                  <c:v>36.759</c:v>
                </c:pt>
                <c:pt idx="9383">
                  <c:v>36.763000000000012</c:v>
                </c:pt>
                <c:pt idx="9384">
                  <c:v>36.767000000000003</c:v>
                </c:pt>
                <c:pt idx="9385">
                  <c:v>36.771000000000001</c:v>
                </c:pt>
                <c:pt idx="9386">
                  <c:v>36.775000000000013</c:v>
                </c:pt>
                <c:pt idx="9387">
                  <c:v>36.779000000000003</c:v>
                </c:pt>
                <c:pt idx="9388">
                  <c:v>36.783000000000001</c:v>
                </c:pt>
                <c:pt idx="9389">
                  <c:v>36.787000000000006</c:v>
                </c:pt>
                <c:pt idx="9390">
                  <c:v>36.791000000000011</c:v>
                </c:pt>
                <c:pt idx="9391">
                  <c:v>36.795000000000016</c:v>
                </c:pt>
                <c:pt idx="9392">
                  <c:v>36.799000000000021</c:v>
                </c:pt>
                <c:pt idx="9393">
                  <c:v>36.802</c:v>
                </c:pt>
                <c:pt idx="9394">
                  <c:v>36.806000000000004</c:v>
                </c:pt>
                <c:pt idx="9395">
                  <c:v>36.81</c:v>
                </c:pt>
                <c:pt idx="9396">
                  <c:v>36.813999999999993</c:v>
                </c:pt>
                <c:pt idx="9397">
                  <c:v>36.817999999999998</c:v>
                </c:pt>
                <c:pt idx="9398">
                  <c:v>36.822000000000003</c:v>
                </c:pt>
                <c:pt idx="9399">
                  <c:v>36.826000000000001</c:v>
                </c:pt>
                <c:pt idx="9400">
                  <c:v>36.83</c:v>
                </c:pt>
                <c:pt idx="9401">
                  <c:v>36.834000000000003</c:v>
                </c:pt>
                <c:pt idx="9402">
                  <c:v>36.838000000000001</c:v>
                </c:pt>
                <c:pt idx="9403">
                  <c:v>36.841999999999999</c:v>
                </c:pt>
                <c:pt idx="9404">
                  <c:v>36.844999999999999</c:v>
                </c:pt>
                <c:pt idx="9405">
                  <c:v>36.849000000000004</c:v>
                </c:pt>
                <c:pt idx="9406">
                  <c:v>36.853000000000002</c:v>
                </c:pt>
                <c:pt idx="9407">
                  <c:v>36.856999999999999</c:v>
                </c:pt>
                <c:pt idx="9408">
                  <c:v>36.861000000000004</c:v>
                </c:pt>
                <c:pt idx="9409">
                  <c:v>36.865000000000002</c:v>
                </c:pt>
                <c:pt idx="9410">
                  <c:v>36.869</c:v>
                </c:pt>
                <c:pt idx="9411">
                  <c:v>36.873000000000005</c:v>
                </c:pt>
                <c:pt idx="9412">
                  <c:v>36.877000000000002</c:v>
                </c:pt>
                <c:pt idx="9413">
                  <c:v>36.880999999999993</c:v>
                </c:pt>
                <c:pt idx="9414">
                  <c:v>36.884999999999998</c:v>
                </c:pt>
                <c:pt idx="9415">
                  <c:v>36.887999999999998</c:v>
                </c:pt>
                <c:pt idx="9416">
                  <c:v>36.892000000000003</c:v>
                </c:pt>
                <c:pt idx="9417">
                  <c:v>36.896000000000001</c:v>
                </c:pt>
                <c:pt idx="9418">
                  <c:v>36.9</c:v>
                </c:pt>
                <c:pt idx="9419">
                  <c:v>36.904000000000003</c:v>
                </c:pt>
                <c:pt idx="9420">
                  <c:v>36.908000000000001</c:v>
                </c:pt>
                <c:pt idx="9421">
                  <c:v>36.911999999999999</c:v>
                </c:pt>
                <c:pt idx="9422">
                  <c:v>36.916000000000004</c:v>
                </c:pt>
                <c:pt idx="9423">
                  <c:v>36.92</c:v>
                </c:pt>
                <c:pt idx="9424">
                  <c:v>36.924000000000007</c:v>
                </c:pt>
                <c:pt idx="9425">
                  <c:v>36.928000000000011</c:v>
                </c:pt>
                <c:pt idx="9426">
                  <c:v>36.931000000000004</c:v>
                </c:pt>
                <c:pt idx="9427">
                  <c:v>36.935000000000002</c:v>
                </c:pt>
                <c:pt idx="9428">
                  <c:v>36.939</c:v>
                </c:pt>
                <c:pt idx="9429">
                  <c:v>36.943000000000005</c:v>
                </c:pt>
                <c:pt idx="9430">
                  <c:v>36.947000000000003</c:v>
                </c:pt>
                <c:pt idx="9431">
                  <c:v>36.950999999999993</c:v>
                </c:pt>
                <c:pt idx="9432">
                  <c:v>36.954999999999998</c:v>
                </c:pt>
                <c:pt idx="9433">
                  <c:v>36.959000000000003</c:v>
                </c:pt>
                <c:pt idx="9434">
                  <c:v>36.963000000000001</c:v>
                </c:pt>
                <c:pt idx="9435">
                  <c:v>36.967000000000006</c:v>
                </c:pt>
                <c:pt idx="9436">
                  <c:v>36.971000000000004</c:v>
                </c:pt>
                <c:pt idx="9437">
                  <c:v>36.974000000000004</c:v>
                </c:pt>
                <c:pt idx="9438">
                  <c:v>36.978000000000002</c:v>
                </c:pt>
                <c:pt idx="9439">
                  <c:v>36.981999999999999</c:v>
                </c:pt>
                <c:pt idx="9440">
                  <c:v>36.986000000000004</c:v>
                </c:pt>
                <c:pt idx="9441">
                  <c:v>36.99</c:v>
                </c:pt>
                <c:pt idx="9442">
                  <c:v>36.994</c:v>
                </c:pt>
                <c:pt idx="9443">
                  <c:v>36.998000000000012</c:v>
                </c:pt>
                <c:pt idx="9444">
                  <c:v>37.002000000000002</c:v>
                </c:pt>
                <c:pt idx="9445">
                  <c:v>37.006</c:v>
                </c:pt>
                <c:pt idx="9446">
                  <c:v>37.01</c:v>
                </c:pt>
                <c:pt idx="9447">
                  <c:v>37.014000000000003</c:v>
                </c:pt>
                <c:pt idx="9448">
                  <c:v>37.017000000000003</c:v>
                </c:pt>
                <c:pt idx="9449">
                  <c:v>37.021000000000001</c:v>
                </c:pt>
                <c:pt idx="9450">
                  <c:v>37.025000000000013</c:v>
                </c:pt>
                <c:pt idx="9451">
                  <c:v>37.029000000000003</c:v>
                </c:pt>
                <c:pt idx="9452">
                  <c:v>37.033000000000001</c:v>
                </c:pt>
                <c:pt idx="9453">
                  <c:v>37.037000000000006</c:v>
                </c:pt>
                <c:pt idx="9454">
                  <c:v>37.041000000000004</c:v>
                </c:pt>
                <c:pt idx="9455">
                  <c:v>37.045000000000002</c:v>
                </c:pt>
                <c:pt idx="9456">
                  <c:v>37.049000000000007</c:v>
                </c:pt>
                <c:pt idx="9457">
                  <c:v>37.053000000000004</c:v>
                </c:pt>
                <c:pt idx="9458">
                  <c:v>37.057000000000002</c:v>
                </c:pt>
                <c:pt idx="9459">
                  <c:v>37.06</c:v>
                </c:pt>
                <c:pt idx="9460">
                  <c:v>37.064</c:v>
                </c:pt>
                <c:pt idx="9461">
                  <c:v>37.068000000000012</c:v>
                </c:pt>
                <c:pt idx="9462">
                  <c:v>37.072000000000003</c:v>
                </c:pt>
                <c:pt idx="9463">
                  <c:v>37.076000000000001</c:v>
                </c:pt>
                <c:pt idx="9464">
                  <c:v>37.08</c:v>
                </c:pt>
                <c:pt idx="9465">
                  <c:v>37.084000000000003</c:v>
                </c:pt>
                <c:pt idx="9466">
                  <c:v>37.088000000000001</c:v>
                </c:pt>
                <c:pt idx="9467">
                  <c:v>37.092000000000013</c:v>
                </c:pt>
                <c:pt idx="9468">
                  <c:v>37.096000000000011</c:v>
                </c:pt>
                <c:pt idx="9469">
                  <c:v>37.099000000000011</c:v>
                </c:pt>
                <c:pt idx="9470">
                  <c:v>37.103000000000002</c:v>
                </c:pt>
                <c:pt idx="9471">
                  <c:v>37.107000000000006</c:v>
                </c:pt>
                <c:pt idx="9472">
                  <c:v>37.111000000000004</c:v>
                </c:pt>
                <c:pt idx="9473">
                  <c:v>37.115000000000002</c:v>
                </c:pt>
                <c:pt idx="9474">
                  <c:v>37.119</c:v>
                </c:pt>
                <c:pt idx="9475">
                  <c:v>37.123000000000012</c:v>
                </c:pt>
                <c:pt idx="9476">
                  <c:v>37.127000000000002</c:v>
                </c:pt>
                <c:pt idx="9477">
                  <c:v>37.131</c:v>
                </c:pt>
                <c:pt idx="9478">
                  <c:v>37.135000000000012</c:v>
                </c:pt>
                <c:pt idx="9479">
                  <c:v>37.139000000000003</c:v>
                </c:pt>
                <c:pt idx="9480">
                  <c:v>37.142000000000003</c:v>
                </c:pt>
                <c:pt idx="9481">
                  <c:v>37.146000000000001</c:v>
                </c:pt>
                <c:pt idx="9482">
                  <c:v>37.15</c:v>
                </c:pt>
                <c:pt idx="9483">
                  <c:v>37.154000000000003</c:v>
                </c:pt>
                <c:pt idx="9484">
                  <c:v>37.158000000000001</c:v>
                </c:pt>
                <c:pt idx="9485">
                  <c:v>37.162000000000013</c:v>
                </c:pt>
                <c:pt idx="9486">
                  <c:v>37.166000000000011</c:v>
                </c:pt>
                <c:pt idx="9487">
                  <c:v>37.17</c:v>
                </c:pt>
                <c:pt idx="9488">
                  <c:v>37.174000000000007</c:v>
                </c:pt>
                <c:pt idx="9489">
                  <c:v>37.178000000000011</c:v>
                </c:pt>
                <c:pt idx="9490">
                  <c:v>37.182000000000002</c:v>
                </c:pt>
                <c:pt idx="9491">
                  <c:v>37.185000000000002</c:v>
                </c:pt>
                <c:pt idx="9492">
                  <c:v>37.189</c:v>
                </c:pt>
                <c:pt idx="9493">
                  <c:v>37.193000000000012</c:v>
                </c:pt>
                <c:pt idx="9494">
                  <c:v>37.197000000000003</c:v>
                </c:pt>
                <c:pt idx="9495">
                  <c:v>37.201000000000001</c:v>
                </c:pt>
                <c:pt idx="9496">
                  <c:v>37.205000000000013</c:v>
                </c:pt>
                <c:pt idx="9497">
                  <c:v>37.209000000000003</c:v>
                </c:pt>
                <c:pt idx="9498">
                  <c:v>37.213000000000001</c:v>
                </c:pt>
                <c:pt idx="9499">
                  <c:v>37.217000000000006</c:v>
                </c:pt>
                <c:pt idx="9500">
                  <c:v>37.221000000000011</c:v>
                </c:pt>
                <c:pt idx="9501">
                  <c:v>37.225000000000016</c:v>
                </c:pt>
                <c:pt idx="9502">
                  <c:v>37.228000000000016</c:v>
                </c:pt>
                <c:pt idx="9503">
                  <c:v>37.232000000000014</c:v>
                </c:pt>
                <c:pt idx="9504">
                  <c:v>37.236000000000011</c:v>
                </c:pt>
                <c:pt idx="9505">
                  <c:v>37.24</c:v>
                </c:pt>
                <c:pt idx="9506">
                  <c:v>37.244</c:v>
                </c:pt>
                <c:pt idx="9507">
                  <c:v>37.248000000000012</c:v>
                </c:pt>
                <c:pt idx="9508">
                  <c:v>37.252000000000002</c:v>
                </c:pt>
                <c:pt idx="9509">
                  <c:v>37.256</c:v>
                </c:pt>
                <c:pt idx="9510">
                  <c:v>37.260000000000012</c:v>
                </c:pt>
                <c:pt idx="9511">
                  <c:v>37.264000000000003</c:v>
                </c:pt>
                <c:pt idx="9512">
                  <c:v>37.268000000000015</c:v>
                </c:pt>
                <c:pt idx="9513">
                  <c:v>37.271000000000001</c:v>
                </c:pt>
                <c:pt idx="9514">
                  <c:v>37.275000000000013</c:v>
                </c:pt>
                <c:pt idx="9515">
                  <c:v>37.279000000000003</c:v>
                </c:pt>
                <c:pt idx="9516">
                  <c:v>37.283000000000001</c:v>
                </c:pt>
                <c:pt idx="9517">
                  <c:v>37.287000000000006</c:v>
                </c:pt>
                <c:pt idx="9518">
                  <c:v>37.291000000000011</c:v>
                </c:pt>
                <c:pt idx="9519">
                  <c:v>37.295000000000016</c:v>
                </c:pt>
                <c:pt idx="9520">
                  <c:v>37.299000000000021</c:v>
                </c:pt>
                <c:pt idx="9521">
                  <c:v>37.303000000000004</c:v>
                </c:pt>
                <c:pt idx="9522">
                  <c:v>37.307000000000002</c:v>
                </c:pt>
                <c:pt idx="9523">
                  <c:v>37.310999999999993</c:v>
                </c:pt>
                <c:pt idx="9524">
                  <c:v>37.313999999999993</c:v>
                </c:pt>
                <c:pt idx="9525">
                  <c:v>37.317999999999998</c:v>
                </c:pt>
                <c:pt idx="9526">
                  <c:v>37.322000000000003</c:v>
                </c:pt>
                <c:pt idx="9527">
                  <c:v>37.326000000000001</c:v>
                </c:pt>
                <c:pt idx="9528">
                  <c:v>37.33</c:v>
                </c:pt>
                <c:pt idx="9529">
                  <c:v>37.334000000000003</c:v>
                </c:pt>
                <c:pt idx="9530">
                  <c:v>37.338000000000001</c:v>
                </c:pt>
                <c:pt idx="9531">
                  <c:v>37.341999999999999</c:v>
                </c:pt>
                <c:pt idx="9532">
                  <c:v>37.346000000000004</c:v>
                </c:pt>
                <c:pt idx="9533">
                  <c:v>37.35</c:v>
                </c:pt>
                <c:pt idx="9534">
                  <c:v>37.353999999999999</c:v>
                </c:pt>
                <c:pt idx="9535">
                  <c:v>37.356999999999999</c:v>
                </c:pt>
                <c:pt idx="9536">
                  <c:v>37.361000000000004</c:v>
                </c:pt>
                <c:pt idx="9537">
                  <c:v>37.365000000000002</c:v>
                </c:pt>
                <c:pt idx="9538">
                  <c:v>37.369</c:v>
                </c:pt>
                <c:pt idx="9539">
                  <c:v>37.373000000000005</c:v>
                </c:pt>
                <c:pt idx="9540">
                  <c:v>37.377000000000002</c:v>
                </c:pt>
                <c:pt idx="9541">
                  <c:v>37.380999999999993</c:v>
                </c:pt>
                <c:pt idx="9542">
                  <c:v>37.384999999999998</c:v>
                </c:pt>
                <c:pt idx="9543">
                  <c:v>37.389000000000003</c:v>
                </c:pt>
                <c:pt idx="9544">
                  <c:v>37.393000000000001</c:v>
                </c:pt>
                <c:pt idx="9545">
                  <c:v>37.397000000000006</c:v>
                </c:pt>
                <c:pt idx="9546">
                  <c:v>37.4</c:v>
                </c:pt>
                <c:pt idx="9547">
                  <c:v>37.404000000000003</c:v>
                </c:pt>
                <c:pt idx="9548">
                  <c:v>37.408000000000001</c:v>
                </c:pt>
                <c:pt idx="9549">
                  <c:v>37.411999999999999</c:v>
                </c:pt>
                <c:pt idx="9550">
                  <c:v>37.416000000000004</c:v>
                </c:pt>
                <c:pt idx="9551">
                  <c:v>37.42</c:v>
                </c:pt>
                <c:pt idx="9552">
                  <c:v>37.424000000000007</c:v>
                </c:pt>
                <c:pt idx="9553">
                  <c:v>37.428000000000011</c:v>
                </c:pt>
                <c:pt idx="9554">
                  <c:v>37.432000000000002</c:v>
                </c:pt>
                <c:pt idx="9555">
                  <c:v>37.436</c:v>
                </c:pt>
                <c:pt idx="9556">
                  <c:v>37.44</c:v>
                </c:pt>
                <c:pt idx="9557">
                  <c:v>37.443000000000005</c:v>
                </c:pt>
                <c:pt idx="9558">
                  <c:v>37.447000000000003</c:v>
                </c:pt>
                <c:pt idx="9559">
                  <c:v>37.450999999999993</c:v>
                </c:pt>
                <c:pt idx="9560">
                  <c:v>37.454999999999998</c:v>
                </c:pt>
                <c:pt idx="9561">
                  <c:v>37.459000000000003</c:v>
                </c:pt>
                <c:pt idx="9562">
                  <c:v>37.463000000000001</c:v>
                </c:pt>
                <c:pt idx="9563">
                  <c:v>37.467000000000006</c:v>
                </c:pt>
                <c:pt idx="9564">
                  <c:v>37.471000000000004</c:v>
                </c:pt>
                <c:pt idx="9565">
                  <c:v>37.475000000000001</c:v>
                </c:pt>
                <c:pt idx="9566">
                  <c:v>37.479000000000006</c:v>
                </c:pt>
                <c:pt idx="9567">
                  <c:v>37.483000000000004</c:v>
                </c:pt>
                <c:pt idx="9568">
                  <c:v>37.486000000000004</c:v>
                </c:pt>
                <c:pt idx="9569">
                  <c:v>37.49</c:v>
                </c:pt>
                <c:pt idx="9570">
                  <c:v>37.494</c:v>
                </c:pt>
                <c:pt idx="9571">
                  <c:v>37.498000000000012</c:v>
                </c:pt>
                <c:pt idx="9572">
                  <c:v>37.502000000000002</c:v>
                </c:pt>
                <c:pt idx="9573">
                  <c:v>37.506</c:v>
                </c:pt>
                <c:pt idx="9574">
                  <c:v>37.51</c:v>
                </c:pt>
                <c:pt idx="9575">
                  <c:v>37.514000000000003</c:v>
                </c:pt>
                <c:pt idx="9576">
                  <c:v>37.518000000000001</c:v>
                </c:pt>
                <c:pt idx="9577">
                  <c:v>37.522000000000013</c:v>
                </c:pt>
                <c:pt idx="9578">
                  <c:v>37.526000000000003</c:v>
                </c:pt>
                <c:pt idx="9579">
                  <c:v>37.529000000000003</c:v>
                </c:pt>
                <c:pt idx="9580">
                  <c:v>37.533000000000001</c:v>
                </c:pt>
                <c:pt idx="9581">
                  <c:v>37.537000000000006</c:v>
                </c:pt>
                <c:pt idx="9582">
                  <c:v>37.541000000000004</c:v>
                </c:pt>
                <c:pt idx="9583">
                  <c:v>37.545000000000002</c:v>
                </c:pt>
                <c:pt idx="9584">
                  <c:v>37.549000000000007</c:v>
                </c:pt>
                <c:pt idx="9585">
                  <c:v>37.553000000000004</c:v>
                </c:pt>
                <c:pt idx="9586">
                  <c:v>37.557000000000002</c:v>
                </c:pt>
                <c:pt idx="9587">
                  <c:v>37.561</c:v>
                </c:pt>
                <c:pt idx="9588">
                  <c:v>37.565000000000012</c:v>
                </c:pt>
                <c:pt idx="9589">
                  <c:v>37.569000000000003</c:v>
                </c:pt>
                <c:pt idx="9590">
                  <c:v>37.572000000000003</c:v>
                </c:pt>
                <c:pt idx="9591">
                  <c:v>37.576000000000001</c:v>
                </c:pt>
                <c:pt idx="9592">
                  <c:v>37.58</c:v>
                </c:pt>
                <c:pt idx="9593">
                  <c:v>37.584000000000003</c:v>
                </c:pt>
                <c:pt idx="9594">
                  <c:v>37.588000000000001</c:v>
                </c:pt>
                <c:pt idx="9595">
                  <c:v>37.592000000000013</c:v>
                </c:pt>
                <c:pt idx="9596">
                  <c:v>37.596000000000011</c:v>
                </c:pt>
                <c:pt idx="9597">
                  <c:v>37.6</c:v>
                </c:pt>
                <c:pt idx="9598">
                  <c:v>37.604000000000006</c:v>
                </c:pt>
                <c:pt idx="9599">
                  <c:v>37.608000000000011</c:v>
                </c:pt>
                <c:pt idx="9600">
                  <c:v>37.611000000000004</c:v>
                </c:pt>
                <c:pt idx="9601">
                  <c:v>37.615000000000002</c:v>
                </c:pt>
                <c:pt idx="9602">
                  <c:v>37.619</c:v>
                </c:pt>
                <c:pt idx="9603">
                  <c:v>37.623000000000012</c:v>
                </c:pt>
                <c:pt idx="9604">
                  <c:v>37.627000000000002</c:v>
                </c:pt>
                <c:pt idx="9605">
                  <c:v>37.631</c:v>
                </c:pt>
                <c:pt idx="9606">
                  <c:v>37.635000000000012</c:v>
                </c:pt>
                <c:pt idx="9607">
                  <c:v>37.639000000000003</c:v>
                </c:pt>
                <c:pt idx="9608">
                  <c:v>37.643000000000001</c:v>
                </c:pt>
                <c:pt idx="9609">
                  <c:v>37.647000000000006</c:v>
                </c:pt>
                <c:pt idx="9610">
                  <c:v>37.651000000000003</c:v>
                </c:pt>
                <c:pt idx="9611">
                  <c:v>37.654000000000003</c:v>
                </c:pt>
                <c:pt idx="9612">
                  <c:v>37.658000000000001</c:v>
                </c:pt>
                <c:pt idx="9613">
                  <c:v>37.662000000000013</c:v>
                </c:pt>
                <c:pt idx="9614">
                  <c:v>37.666000000000011</c:v>
                </c:pt>
                <c:pt idx="9615">
                  <c:v>37.67</c:v>
                </c:pt>
                <c:pt idx="9616">
                  <c:v>37.674000000000007</c:v>
                </c:pt>
                <c:pt idx="9617">
                  <c:v>37.678000000000011</c:v>
                </c:pt>
                <c:pt idx="9618">
                  <c:v>37.682000000000002</c:v>
                </c:pt>
                <c:pt idx="9619">
                  <c:v>37.686</c:v>
                </c:pt>
                <c:pt idx="9620">
                  <c:v>37.690000000000012</c:v>
                </c:pt>
                <c:pt idx="9621">
                  <c:v>37.694000000000003</c:v>
                </c:pt>
                <c:pt idx="9622">
                  <c:v>37.697000000000003</c:v>
                </c:pt>
                <c:pt idx="9623">
                  <c:v>37.701000000000001</c:v>
                </c:pt>
                <c:pt idx="9624">
                  <c:v>37.705000000000013</c:v>
                </c:pt>
                <c:pt idx="9625">
                  <c:v>37.709000000000003</c:v>
                </c:pt>
                <c:pt idx="9626">
                  <c:v>37.713000000000001</c:v>
                </c:pt>
                <c:pt idx="9627">
                  <c:v>37.717000000000006</c:v>
                </c:pt>
                <c:pt idx="9628">
                  <c:v>37.721000000000011</c:v>
                </c:pt>
                <c:pt idx="9629">
                  <c:v>37.725000000000016</c:v>
                </c:pt>
                <c:pt idx="9630">
                  <c:v>37.729000000000013</c:v>
                </c:pt>
                <c:pt idx="9631">
                  <c:v>37.733000000000011</c:v>
                </c:pt>
                <c:pt idx="9632">
                  <c:v>37.737000000000002</c:v>
                </c:pt>
                <c:pt idx="9633">
                  <c:v>37.74</c:v>
                </c:pt>
                <c:pt idx="9634">
                  <c:v>37.744</c:v>
                </c:pt>
                <c:pt idx="9635">
                  <c:v>37.748000000000012</c:v>
                </c:pt>
                <c:pt idx="9636">
                  <c:v>37.752000000000002</c:v>
                </c:pt>
                <c:pt idx="9637">
                  <c:v>37.756</c:v>
                </c:pt>
                <c:pt idx="9638">
                  <c:v>37.760000000000012</c:v>
                </c:pt>
                <c:pt idx="9639">
                  <c:v>37.764000000000003</c:v>
                </c:pt>
                <c:pt idx="9640">
                  <c:v>37.768000000000015</c:v>
                </c:pt>
                <c:pt idx="9641">
                  <c:v>37.772000000000013</c:v>
                </c:pt>
                <c:pt idx="9642">
                  <c:v>37.776000000000003</c:v>
                </c:pt>
                <c:pt idx="9643">
                  <c:v>37.78</c:v>
                </c:pt>
                <c:pt idx="9644">
                  <c:v>37.783000000000001</c:v>
                </c:pt>
                <c:pt idx="9645">
                  <c:v>37.787000000000006</c:v>
                </c:pt>
                <c:pt idx="9646">
                  <c:v>37.791000000000011</c:v>
                </c:pt>
                <c:pt idx="9647">
                  <c:v>37.795000000000016</c:v>
                </c:pt>
                <c:pt idx="9648">
                  <c:v>37.799000000000021</c:v>
                </c:pt>
                <c:pt idx="9649">
                  <c:v>37.803000000000004</c:v>
                </c:pt>
                <c:pt idx="9650">
                  <c:v>37.807000000000002</c:v>
                </c:pt>
                <c:pt idx="9651">
                  <c:v>37.810999999999993</c:v>
                </c:pt>
                <c:pt idx="9652">
                  <c:v>37.814999999999998</c:v>
                </c:pt>
                <c:pt idx="9653">
                  <c:v>37.819000000000003</c:v>
                </c:pt>
                <c:pt idx="9654">
                  <c:v>37.823</c:v>
                </c:pt>
                <c:pt idx="9655">
                  <c:v>37.826000000000001</c:v>
                </c:pt>
                <c:pt idx="9656">
                  <c:v>37.83</c:v>
                </c:pt>
                <c:pt idx="9657">
                  <c:v>37.834000000000003</c:v>
                </c:pt>
                <c:pt idx="9658">
                  <c:v>37.838000000000001</c:v>
                </c:pt>
                <c:pt idx="9659">
                  <c:v>37.841999999999999</c:v>
                </c:pt>
                <c:pt idx="9660">
                  <c:v>37.846000000000004</c:v>
                </c:pt>
                <c:pt idx="9661">
                  <c:v>37.85</c:v>
                </c:pt>
                <c:pt idx="9662">
                  <c:v>37.853999999999999</c:v>
                </c:pt>
                <c:pt idx="9663">
                  <c:v>37.857999999999997</c:v>
                </c:pt>
                <c:pt idx="9664">
                  <c:v>37.862000000000002</c:v>
                </c:pt>
                <c:pt idx="9665">
                  <c:v>37.866</c:v>
                </c:pt>
                <c:pt idx="9666">
                  <c:v>37.869</c:v>
                </c:pt>
                <c:pt idx="9667">
                  <c:v>37.873000000000005</c:v>
                </c:pt>
                <c:pt idx="9668">
                  <c:v>37.877000000000002</c:v>
                </c:pt>
                <c:pt idx="9669">
                  <c:v>37.880999999999993</c:v>
                </c:pt>
                <c:pt idx="9670">
                  <c:v>37.884999999999998</c:v>
                </c:pt>
                <c:pt idx="9671">
                  <c:v>37.889000000000003</c:v>
                </c:pt>
                <c:pt idx="9672">
                  <c:v>37.893000000000001</c:v>
                </c:pt>
                <c:pt idx="9673">
                  <c:v>37.897000000000006</c:v>
                </c:pt>
                <c:pt idx="9674">
                  <c:v>37.901000000000003</c:v>
                </c:pt>
                <c:pt idx="9675">
                  <c:v>37.905000000000001</c:v>
                </c:pt>
                <c:pt idx="9676">
                  <c:v>37.909000000000006</c:v>
                </c:pt>
                <c:pt idx="9677">
                  <c:v>37.911999999999999</c:v>
                </c:pt>
                <c:pt idx="9678">
                  <c:v>37.916000000000004</c:v>
                </c:pt>
                <c:pt idx="9679">
                  <c:v>37.92</c:v>
                </c:pt>
                <c:pt idx="9680">
                  <c:v>37.924000000000007</c:v>
                </c:pt>
                <c:pt idx="9681">
                  <c:v>37.928000000000011</c:v>
                </c:pt>
                <c:pt idx="9682">
                  <c:v>37.932000000000002</c:v>
                </c:pt>
                <c:pt idx="9683">
                  <c:v>37.936</c:v>
                </c:pt>
                <c:pt idx="9684">
                  <c:v>37.94</c:v>
                </c:pt>
                <c:pt idx="9685">
                  <c:v>37.944000000000003</c:v>
                </c:pt>
                <c:pt idx="9686">
                  <c:v>37.948</c:v>
                </c:pt>
                <c:pt idx="9687">
                  <c:v>37.951999999999998</c:v>
                </c:pt>
                <c:pt idx="9688">
                  <c:v>37.954999999999998</c:v>
                </c:pt>
                <c:pt idx="9689">
                  <c:v>37.959000000000003</c:v>
                </c:pt>
                <c:pt idx="9690">
                  <c:v>37.963000000000001</c:v>
                </c:pt>
                <c:pt idx="9691">
                  <c:v>37.967000000000006</c:v>
                </c:pt>
                <c:pt idx="9692">
                  <c:v>37.971000000000004</c:v>
                </c:pt>
                <c:pt idx="9693">
                  <c:v>37.975000000000001</c:v>
                </c:pt>
                <c:pt idx="9694">
                  <c:v>37.979000000000006</c:v>
                </c:pt>
                <c:pt idx="9695">
                  <c:v>37.983000000000004</c:v>
                </c:pt>
                <c:pt idx="9696">
                  <c:v>37.987000000000002</c:v>
                </c:pt>
                <c:pt idx="9697">
                  <c:v>37.991</c:v>
                </c:pt>
                <c:pt idx="9698">
                  <c:v>37.995000000000012</c:v>
                </c:pt>
                <c:pt idx="9699">
                  <c:v>37.998000000000012</c:v>
                </c:pt>
                <c:pt idx="9700">
                  <c:v>38.002000000000002</c:v>
                </c:pt>
                <c:pt idx="9701">
                  <c:v>38.006</c:v>
                </c:pt>
                <c:pt idx="9702">
                  <c:v>38.01</c:v>
                </c:pt>
                <c:pt idx="9703">
                  <c:v>38.014000000000003</c:v>
                </c:pt>
                <c:pt idx="9704">
                  <c:v>38.018000000000001</c:v>
                </c:pt>
                <c:pt idx="9705">
                  <c:v>38.022000000000013</c:v>
                </c:pt>
                <c:pt idx="9706">
                  <c:v>38.026000000000003</c:v>
                </c:pt>
                <c:pt idx="9707">
                  <c:v>38.03</c:v>
                </c:pt>
                <c:pt idx="9708">
                  <c:v>38.034000000000006</c:v>
                </c:pt>
                <c:pt idx="9709">
                  <c:v>38.038000000000011</c:v>
                </c:pt>
                <c:pt idx="9710">
                  <c:v>38.041000000000004</c:v>
                </c:pt>
                <c:pt idx="9711">
                  <c:v>38.045000000000002</c:v>
                </c:pt>
                <c:pt idx="9712">
                  <c:v>38.049000000000007</c:v>
                </c:pt>
                <c:pt idx="9713">
                  <c:v>38.053000000000004</c:v>
                </c:pt>
                <c:pt idx="9714">
                  <c:v>38.057000000000002</c:v>
                </c:pt>
                <c:pt idx="9715">
                  <c:v>38.061</c:v>
                </c:pt>
                <c:pt idx="9716">
                  <c:v>38.065000000000012</c:v>
                </c:pt>
                <c:pt idx="9717">
                  <c:v>38.069000000000003</c:v>
                </c:pt>
                <c:pt idx="9718">
                  <c:v>38.073</c:v>
                </c:pt>
                <c:pt idx="9719">
                  <c:v>38.077000000000005</c:v>
                </c:pt>
                <c:pt idx="9720">
                  <c:v>38.08</c:v>
                </c:pt>
                <c:pt idx="9721">
                  <c:v>38.084000000000003</c:v>
                </c:pt>
                <c:pt idx="9722">
                  <c:v>38.088000000000001</c:v>
                </c:pt>
                <c:pt idx="9723">
                  <c:v>38.092000000000013</c:v>
                </c:pt>
                <c:pt idx="9724">
                  <c:v>38.096000000000011</c:v>
                </c:pt>
                <c:pt idx="9725">
                  <c:v>38.1</c:v>
                </c:pt>
                <c:pt idx="9726">
                  <c:v>38.104000000000006</c:v>
                </c:pt>
                <c:pt idx="9727">
                  <c:v>38.108000000000011</c:v>
                </c:pt>
                <c:pt idx="9728">
                  <c:v>38.112000000000002</c:v>
                </c:pt>
                <c:pt idx="9729">
                  <c:v>38.116</c:v>
                </c:pt>
                <c:pt idx="9730">
                  <c:v>38.120000000000012</c:v>
                </c:pt>
                <c:pt idx="9731">
                  <c:v>38.123000000000012</c:v>
                </c:pt>
                <c:pt idx="9732">
                  <c:v>38.127000000000002</c:v>
                </c:pt>
                <c:pt idx="9733">
                  <c:v>38.131</c:v>
                </c:pt>
                <c:pt idx="9734">
                  <c:v>38.135000000000012</c:v>
                </c:pt>
                <c:pt idx="9735">
                  <c:v>38.139000000000003</c:v>
                </c:pt>
                <c:pt idx="9736">
                  <c:v>38.143000000000001</c:v>
                </c:pt>
                <c:pt idx="9737">
                  <c:v>38.147000000000006</c:v>
                </c:pt>
                <c:pt idx="9738">
                  <c:v>38.151000000000003</c:v>
                </c:pt>
                <c:pt idx="9739">
                  <c:v>38.155000000000001</c:v>
                </c:pt>
                <c:pt idx="9740">
                  <c:v>38.159000000000006</c:v>
                </c:pt>
                <c:pt idx="9741">
                  <c:v>38.163000000000011</c:v>
                </c:pt>
              </c:numCache>
            </c:numRef>
          </c:xVal>
          <c:yVal>
            <c:numRef>
              <c:f>'C:\Documents and Settings\Administrateur\Bureau\Rhizovol_morgan\Publi journal of chemical ecology\Chromatomiseaupoint\[CAR_DVB_PDMS.CSV]CAR_DVB_PDMS'!$B$4:$B$9745</c:f>
              <c:numCache>
                <c:formatCode>General</c:formatCode>
                <c:ptCount val="9742"/>
                <c:pt idx="0">
                  <c:v>6214</c:v>
                </c:pt>
                <c:pt idx="1">
                  <c:v>5874</c:v>
                </c:pt>
                <c:pt idx="2">
                  <c:v>5755</c:v>
                </c:pt>
                <c:pt idx="3">
                  <c:v>6311</c:v>
                </c:pt>
                <c:pt idx="4">
                  <c:v>6305</c:v>
                </c:pt>
                <c:pt idx="5">
                  <c:v>6169</c:v>
                </c:pt>
                <c:pt idx="6">
                  <c:v>5586</c:v>
                </c:pt>
                <c:pt idx="7">
                  <c:v>6316</c:v>
                </c:pt>
                <c:pt idx="8">
                  <c:v>5625</c:v>
                </c:pt>
                <c:pt idx="9">
                  <c:v>6300</c:v>
                </c:pt>
                <c:pt idx="10">
                  <c:v>6112</c:v>
                </c:pt>
                <c:pt idx="11">
                  <c:v>5829</c:v>
                </c:pt>
                <c:pt idx="12">
                  <c:v>5649</c:v>
                </c:pt>
                <c:pt idx="13">
                  <c:v>6202</c:v>
                </c:pt>
                <c:pt idx="14">
                  <c:v>6565</c:v>
                </c:pt>
                <c:pt idx="15">
                  <c:v>5616</c:v>
                </c:pt>
                <c:pt idx="16">
                  <c:v>6260</c:v>
                </c:pt>
                <c:pt idx="17">
                  <c:v>6141</c:v>
                </c:pt>
                <c:pt idx="18">
                  <c:v>6365</c:v>
                </c:pt>
                <c:pt idx="19">
                  <c:v>6134</c:v>
                </c:pt>
                <c:pt idx="20">
                  <c:v>6421</c:v>
                </c:pt>
                <c:pt idx="21">
                  <c:v>6529</c:v>
                </c:pt>
                <c:pt idx="22">
                  <c:v>5793</c:v>
                </c:pt>
                <c:pt idx="23">
                  <c:v>6501</c:v>
                </c:pt>
                <c:pt idx="24">
                  <c:v>6378</c:v>
                </c:pt>
                <c:pt idx="25">
                  <c:v>6062</c:v>
                </c:pt>
                <c:pt idx="26">
                  <c:v>6368</c:v>
                </c:pt>
                <c:pt idx="27">
                  <c:v>6725</c:v>
                </c:pt>
                <c:pt idx="28">
                  <c:v>5694</c:v>
                </c:pt>
                <c:pt idx="29">
                  <c:v>6142</c:v>
                </c:pt>
                <c:pt idx="30">
                  <c:v>5866</c:v>
                </c:pt>
                <c:pt idx="31">
                  <c:v>6166</c:v>
                </c:pt>
                <c:pt idx="32">
                  <c:v>6292</c:v>
                </c:pt>
                <c:pt idx="33">
                  <c:v>5891</c:v>
                </c:pt>
                <c:pt idx="34">
                  <c:v>5829</c:v>
                </c:pt>
                <c:pt idx="35">
                  <c:v>6644</c:v>
                </c:pt>
                <c:pt idx="36">
                  <c:v>6108</c:v>
                </c:pt>
                <c:pt idx="37">
                  <c:v>6450</c:v>
                </c:pt>
                <c:pt idx="38">
                  <c:v>6376</c:v>
                </c:pt>
                <c:pt idx="39">
                  <c:v>5834</c:v>
                </c:pt>
                <c:pt idx="40">
                  <c:v>6397</c:v>
                </c:pt>
                <c:pt idx="41">
                  <c:v>4127</c:v>
                </c:pt>
                <c:pt idx="42">
                  <c:v>2917</c:v>
                </c:pt>
                <c:pt idx="43">
                  <c:v>2584</c:v>
                </c:pt>
                <c:pt idx="44">
                  <c:v>2385</c:v>
                </c:pt>
                <c:pt idx="45">
                  <c:v>2622</c:v>
                </c:pt>
                <c:pt idx="46">
                  <c:v>1916</c:v>
                </c:pt>
                <c:pt idx="47">
                  <c:v>2493</c:v>
                </c:pt>
                <c:pt idx="48">
                  <c:v>2408</c:v>
                </c:pt>
                <c:pt idx="49">
                  <c:v>2044</c:v>
                </c:pt>
                <c:pt idx="50">
                  <c:v>2471</c:v>
                </c:pt>
                <c:pt idx="51">
                  <c:v>1821</c:v>
                </c:pt>
                <c:pt idx="52">
                  <c:v>2103</c:v>
                </c:pt>
                <c:pt idx="53">
                  <c:v>2173</c:v>
                </c:pt>
                <c:pt idx="54">
                  <c:v>2582</c:v>
                </c:pt>
                <c:pt idx="55">
                  <c:v>2542</c:v>
                </c:pt>
                <c:pt idx="56">
                  <c:v>2482</c:v>
                </c:pt>
                <c:pt idx="57">
                  <c:v>2693</c:v>
                </c:pt>
                <c:pt idx="58">
                  <c:v>2425</c:v>
                </c:pt>
                <c:pt idx="59">
                  <c:v>2386</c:v>
                </c:pt>
                <c:pt idx="60">
                  <c:v>2441</c:v>
                </c:pt>
                <c:pt idx="61">
                  <c:v>2186</c:v>
                </c:pt>
                <c:pt idx="62">
                  <c:v>2562</c:v>
                </c:pt>
                <c:pt idx="63">
                  <c:v>2856</c:v>
                </c:pt>
                <c:pt idx="64">
                  <c:v>2845</c:v>
                </c:pt>
                <c:pt idx="65">
                  <c:v>3477</c:v>
                </c:pt>
                <c:pt idx="66">
                  <c:v>2484</c:v>
                </c:pt>
                <c:pt idx="67">
                  <c:v>2491</c:v>
                </c:pt>
                <c:pt idx="68">
                  <c:v>3361</c:v>
                </c:pt>
                <c:pt idx="69">
                  <c:v>3378</c:v>
                </c:pt>
                <c:pt idx="70">
                  <c:v>3683</c:v>
                </c:pt>
                <c:pt idx="71">
                  <c:v>4160</c:v>
                </c:pt>
                <c:pt idx="72">
                  <c:v>3925</c:v>
                </c:pt>
                <c:pt idx="73">
                  <c:v>4034</c:v>
                </c:pt>
                <c:pt idx="74">
                  <c:v>5075</c:v>
                </c:pt>
                <c:pt idx="75">
                  <c:v>5061</c:v>
                </c:pt>
                <c:pt idx="76">
                  <c:v>5725</c:v>
                </c:pt>
                <c:pt idx="77">
                  <c:v>5330</c:v>
                </c:pt>
                <c:pt idx="78">
                  <c:v>5543</c:v>
                </c:pt>
                <c:pt idx="79">
                  <c:v>6872</c:v>
                </c:pt>
                <c:pt idx="80">
                  <c:v>6925</c:v>
                </c:pt>
                <c:pt idx="81">
                  <c:v>8099</c:v>
                </c:pt>
                <c:pt idx="82">
                  <c:v>8188</c:v>
                </c:pt>
                <c:pt idx="83">
                  <c:v>8523</c:v>
                </c:pt>
                <c:pt idx="84">
                  <c:v>9453</c:v>
                </c:pt>
                <c:pt idx="85">
                  <c:v>9056</c:v>
                </c:pt>
                <c:pt idx="86">
                  <c:v>8717</c:v>
                </c:pt>
                <c:pt idx="87">
                  <c:v>10201</c:v>
                </c:pt>
                <c:pt idx="88">
                  <c:v>10339</c:v>
                </c:pt>
                <c:pt idx="89">
                  <c:v>12075</c:v>
                </c:pt>
                <c:pt idx="90">
                  <c:v>12294</c:v>
                </c:pt>
                <c:pt idx="91">
                  <c:v>12723</c:v>
                </c:pt>
                <c:pt idx="92">
                  <c:v>13685</c:v>
                </c:pt>
                <c:pt idx="93">
                  <c:v>13396</c:v>
                </c:pt>
                <c:pt idx="94">
                  <c:v>15696</c:v>
                </c:pt>
                <c:pt idx="95">
                  <c:v>15134</c:v>
                </c:pt>
                <c:pt idx="96">
                  <c:v>15568</c:v>
                </c:pt>
                <c:pt idx="97">
                  <c:v>15857</c:v>
                </c:pt>
                <c:pt idx="98">
                  <c:v>16895</c:v>
                </c:pt>
                <c:pt idx="99">
                  <c:v>16991</c:v>
                </c:pt>
                <c:pt idx="100">
                  <c:v>17562</c:v>
                </c:pt>
                <c:pt idx="101">
                  <c:v>19242</c:v>
                </c:pt>
                <c:pt idx="102">
                  <c:v>17960</c:v>
                </c:pt>
                <c:pt idx="103">
                  <c:v>19687</c:v>
                </c:pt>
                <c:pt idx="104">
                  <c:v>19475</c:v>
                </c:pt>
                <c:pt idx="105">
                  <c:v>21068</c:v>
                </c:pt>
                <c:pt idx="106">
                  <c:v>22513</c:v>
                </c:pt>
                <c:pt idx="107">
                  <c:v>21909</c:v>
                </c:pt>
                <c:pt idx="108">
                  <c:v>21938</c:v>
                </c:pt>
                <c:pt idx="109">
                  <c:v>23842</c:v>
                </c:pt>
                <c:pt idx="110">
                  <c:v>23266</c:v>
                </c:pt>
                <c:pt idx="111">
                  <c:v>24219</c:v>
                </c:pt>
                <c:pt idx="112">
                  <c:v>25787</c:v>
                </c:pt>
                <c:pt idx="113">
                  <c:v>24901</c:v>
                </c:pt>
                <c:pt idx="114">
                  <c:v>25270</c:v>
                </c:pt>
                <c:pt idx="115">
                  <c:v>27342</c:v>
                </c:pt>
                <c:pt idx="116">
                  <c:v>27802</c:v>
                </c:pt>
                <c:pt idx="117">
                  <c:v>26645</c:v>
                </c:pt>
                <c:pt idx="118">
                  <c:v>28364</c:v>
                </c:pt>
                <c:pt idx="119">
                  <c:v>28047</c:v>
                </c:pt>
                <c:pt idx="120">
                  <c:v>27706</c:v>
                </c:pt>
                <c:pt idx="121">
                  <c:v>30162</c:v>
                </c:pt>
                <c:pt idx="122">
                  <c:v>31120</c:v>
                </c:pt>
                <c:pt idx="123">
                  <c:v>29911</c:v>
                </c:pt>
                <c:pt idx="124">
                  <c:v>30079</c:v>
                </c:pt>
                <c:pt idx="125">
                  <c:v>32035</c:v>
                </c:pt>
                <c:pt idx="126">
                  <c:v>29520</c:v>
                </c:pt>
                <c:pt idx="127">
                  <c:v>32360</c:v>
                </c:pt>
                <c:pt idx="128">
                  <c:v>32137</c:v>
                </c:pt>
                <c:pt idx="129">
                  <c:v>32063</c:v>
                </c:pt>
                <c:pt idx="130">
                  <c:v>33851</c:v>
                </c:pt>
                <c:pt idx="131">
                  <c:v>34730</c:v>
                </c:pt>
                <c:pt idx="132">
                  <c:v>33295</c:v>
                </c:pt>
                <c:pt idx="133">
                  <c:v>34292</c:v>
                </c:pt>
                <c:pt idx="134">
                  <c:v>35395</c:v>
                </c:pt>
                <c:pt idx="135">
                  <c:v>35666</c:v>
                </c:pt>
                <c:pt idx="136">
                  <c:v>35208</c:v>
                </c:pt>
                <c:pt idx="137">
                  <c:v>35003</c:v>
                </c:pt>
                <c:pt idx="138">
                  <c:v>36036</c:v>
                </c:pt>
                <c:pt idx="139">
                  <c:v>38111</c:v>
                </c:pt>
                <c:pt idx="140">
                  <c:v>35436</c:v>
                </c:pt>
                <c:pt idx="141">
                  <c:v>37811</c:v>
                </c:pt>
                <c:pt idx="142">
                  <c:v>36926</c:v>
                </c:pt>
                <c:pt idx="143">
                  <c:v>39805</c:v>
                </c:pt>
                <c:pt idx="144">
                  <c:v>42524</c:v>
                </c:pt>
                <c:pt idx="145">
                  <c:v>259018</c:v>
                </c:pt>
                <c:pt idx="146">
                  <c:v>1260085</c:v>
                </c:pt>
                <c:pt idx="147">
                  <c:v>1379424</c:v>
                </c:pt>
                <c:pt idx="148">
                  <c:v>3240358</c:v>
                </c:pt>
                <c:pt idx="149">
                  <c:v>2122361</c:v>
                </c:pt>
                <c:pt idx="150">
                  <c:v>230273</c:v>
                </c:pt>
                <c:pt idx="151">
                  <c:v>143702</c:v>
                </c:pt>
                <c:pt idx="152">
                  <c:v>144523</c:v>
                </c:pt>
                <c:pt idx="153">
                  <c:v>144382</c:v>
                </c:pt>
                <c:pt idx="154">
                  <c:v>174409</c:v>
                </c:pt>
                <c:pt idx="155">
                  <c:v>156986</c:v>
                </c:pt>
                <c:pt idx="156">
                  <c:v>129591</c:v>
                </c:pt>
                <c:pt idx="157">
                  <c:v>130445</c:v>
                </c:pt>
                <c:pt idx="158">
                  <c:v>137056</c:v>
                </c:pt>
                <c:pt idx="159">
                  <c:v>176848</c:v>
                </c:pt>
                <c:pt idx="160">
                  <c:v>201538</c:v>
                </c:pt>
                <c:pt idx="161">
                  <c:v>205856</c:v>
                </c:pt>
                <c:pt idx="162">
                  <c:v>210691</c:v>
                </c:pt>
                <c:pt idx="163">
                  <c:v>214888</c:v>
                </c:pt>
                <c:pt idx="164">
                  <c:v>220051</c:v>
                </c:pt>
                <c:pt idx="165">
                  <c:v>222764</c:v>
                </c:pt>
                <c:pt idx="166">
                  <c:v>215068</c:v>
                </c:pt>
                <c:pt idx="167">
                  <c:v>213517</c:v>
                </c:pt>
                <c:pt idx="168">
                  <c:v>213130</c:v>
                </c:pt>
                <c:pt idx="169">
                  <c:v>217637</c:v>
                </c:pt>
                <c:pt idx="170">
                  <c:v>222060</c:v>
                </c:pt>
                <c:pt idx="171">
                  <c:v>229525</c:v>
                </c:pt>
                <c:pt idx="172">
                  <c:v>229589</c:v>
                </c:pt>
                <c:pt idx="173">
                  <c:v>226915</c:v>
                </c:pt>
                <c:pt idx="174">
                  <c:v>228405</c:v>
                </c:pt>
                <c:pt idx="175">
                  <c:v>226670</c:v>
                </c:pt>
                <c:pt idx="176">
                  <c:v>234165</c:v>
                </c:pt>
                <c:pt idx="177">
                  <c:v>254525</c:v>
                </c:pt>
                <c:pt idx="178">
                  <c:v>274090</c:v>
                </c:pt>
                <c:pt idx="179">
                  <c:v>302874</c:v>
                </c:pt>
                <c:pt idx="180">
                  <c:v>660665</c:v>
                </c:pt>
                <c:pt idx="181">
                  <c:v>1136280</c:v>
                </c:pt>
                <c:pt idx="182">
                  <c:v>631647</c:v>
                </c:pt>
                <c:pt idx="183">
                  <c:v>468504</c:v>
                </c:pt>
                <c:pt idx="184">
                  <c:v>447412</c:v>
                </c:pt>
                <c:pt idx="185">
                  <c:v>493738</c:v>
                </c:pt>
                <c:pt idx="186">
                  <c:v>498859</c:v>
                </c:pt>
                <c:pt idx="187">
                  <c:v>563584</c:v>
                </c:pt>
                <c:pt idx="188">
                  <c:v>594467</c:v>
                </c:pt>
                <c:pt idx="189">
                  <c:v>492317</c:v>
                </c:pt>
                <c:pt idx="190">
                  <c:v>442537</c:v>
                </c:pt>
                <c:pt idx="191">
                  <c:v>815667</c:v>
                </c:pt>
                <c:pt idx="192">
                  <c:v>2851279</c:v>
                </c:pt>
                <c:pt idx="193">
                  <c:v>1034515</c:v>
                </c:pt>
                <c:pt idx="194">
                  <c:v>696154</c:v>
                </c:pt>
                <c:pt idx="195">
                  <c:v>690760</c:v>
                </c:pt>
                <c:pt idx="196">
                  <c:v>774855</c:v>
                </c:pt>
                <c:pt idx="197">
                  <c:v>852695</c:v>
                </c:pt>
                <c:pt idx="198">
                  <c:v>649848</c:v>
                </c:pt>
                <c:pt idx="199">
                  <c:v>547213</c:v>
                </c:pt>
                <c:pt idx="200">
                  <c:v>537275</c:v>
                </c:pt>
                <c:pt idx="201">
                  <c:v>532648</c:v>
                </c:pt>
                <c:pt idx="202">
                  <c:v>525741</c:v>
                </c:pt>
                <c:pt idx="203">
                  <c:v>531502</c:v>
                </c:pt>
                <c:pt idx="204">
                  <c:v>527938</c:v>
                </c:pt>
                <c:pt idx="205">
                  <c:v>524709</c:v>
                </c:pt>
                <c:pt idx="206">
                  <c:v>515931</c:v>
                </c:pt>
                <c:pt idx="207">
                  <c:v>520011</c:v>
                </c:pt>
                <c:pt idx="208">
                  <c:v>515037</c:v>
                </c:pt>
                <c:pt idx="209">
                  <c:v>518595</c:v>
                </c:pt>
                <c:pt idx="210">
                  <c:v>527685</c:v>
                </c:pt>
                <c:pt idx="211">
                  <c:v>522279</c:v>
                </c:pt>
                <c:pt idx="212">
                  <c:v>532197</c:v>
                </c:pt>
                <c:pt idx="213">
                  <c:v>526018</c:v>
                </c:pt>
                <c:pt idx="214">
                  <c:v>529322</c:v>
                </c:pt>
                <c:pt idx="215">
                  <c:v>529991</c:v>
                </c:pt>
                <c:pt idx="216">
                  <c:v>534917</c:v>
                </c:pt>
                <c:pt idx="217">
                  <c:v>535746</c:v>
                </c:pt>
                <c:pt idx="218">
                  <c:v>535513</c:v>
                </c:pt>
                <c:pt idx="219">
                  <c:v>536939</c:v>
                </c:pt>
                <c:pt idx="220">
                  <c:v>541095</c:v>
                </c:pt>
                <c:pt idx="221">
                  <c:v>540116</c:v>
                </c:pt>
                <c:pt idx="222">
                  <c:v>549829</c:v>
                </c:pt>
                <c:pt idx="223">
                  <c:v>546504</c:v>
                </c:pt>
                <c:pt idx="224">
                  <c:v>545936</c:v>
                </c:pt>
                <c:pt idx="225">
                  <c:v>548386</c:v>
                </c:pt>
                <c:pt idx="226">
                  <c:v>544757</c:v>
                </c:pt>
                <c:pt idx="227">
                  <c:v>548281</c:v>
                </c:pt>
                <c:pt idx="228">
                  <c:v>548009</c:v>
                </c:pt>
                <c:pt idx="229">
                  <c:v>549757</c:v>
                </c:pt>
                <c:pt idx="230">
                  <c:v>552052</c:v>
                </c:pt>
                <c:pt idx="231">
                  <c:v>554358</c:v>
                </c:pt>
                <c:pt idx="232">
                  <c:v>565602</c:v>
                </c:pt>
                <c:pt idx="233">
                  <c:v>565842</c:v>
                </c:pt>
                <c:pt idx="234">
                  <c:v>563982</c:v>
                </c:pt>
                <c:pt idx="235">
                  <c:v>560066</c:v>
                </c:pt>
                <c:pt idx="236">
                  <c:v>571562</c:v>
                </c:pt>
                <c:pt idx="237">
                  <c:v>580950</c:v>
                </c:pt>
                <c:pt idx="238">
                  <c:v>577038</c:v>
                </c:pt>
                <c:pt idx="239">
                  <c:v>562498</c:v>
                </c:pt>
                <c:pt idx="240">
                  <c:v>564278</c:v>
                </c:pt>
                <c:pt idx="241">
                  <c:v>559581</c:v>
                </c:pt>
                <c:pt idx="242">
                  <c:v>571383</c:v>
                </c:pt>
                <c:pt idx="243">
                  <c:v>559697</c:v>
                </c:pt>
                <c:pt idx="244">
                  <c:v>558211</c:v>
                </c:pt>
                <c:pt idx="245">
                  <c:v>554321</c:v>
                </c:pt>
                <c:pt idx="246">
                  <c:v>548487</c:v>
                </c:pt>
                <c:pt idx="247">
                  <c:v>541759</c:v>
                </c:pt>
                <c:pt idx="248">
                  <c:v>547261</c:v>
                </c:pt>
                <c:pt idx="249">
                  <c:v>543114</c:v>
                </c:pt>
                <c:pt idx="250">
                  <c:v>540708</c:v>
                </c:pt>
                <c:pt idx="251">
                  <c:v>538848</c:v>
                </c:pt>
                <c:pt idx="252">
                  <c:v>541104</c:v>
                </c:pt>
                <c:pt idx="253">
                  <c:v>535659</c:v>
                </c:pt>
                <c:pt idx="254">
                  <c:v>532969</c:v>
                </c:pt>
                <c:pt idx="255">
                  <c:v>531093</c:v>
                </c:pt>
                <c:pt idx="256">
                  <c:v>530871</c:v>
                </c:pt>
                <c:pt idx="257">
                  <c:v>539957</c:v>
                </c:pt>
                <c:pt idx="258">
                  <c:v>586918</c:v>
                </c:pt>
                <c:pt idx="259">
                  <c:v>600729</c:v>
                </c:pt>
                <c:pt idx="260">
                  <c:v>559544</c:v>
                </c:pt>
                <c:pt idx="261">
                  <c:v>534572</c:v>
                </c:pt>
                <c:pt idx="262">
                  <c:v>530453</c:v>
                </c:pt>
                <c:pt idx="263">
                  <c:v>534882</c:v>
                </c:pt>
                <c:pt idx="264">
                  <c:v>527510</c:v>
                </c:pt>
                <c:pt idx="265">
                  <c:v>508610</c:v>
                </c:pt>
                <c:pt idx="266">
                  <c:v>503382</c:v>
                </c:pt>
                <c:pt idx="267">
                  <c:v>492972</c:v>
                </c:pt>
                <c:pt idx="268">
                  <c:v>489132</c:v>
                </c:pt>
                <c:pt idx="269">
                  <c:v>482599</c:v>
                </c:pt>
                <c:pt idx="270">
                  <c:v>479982</c:v>
                </c:pt>
                <c:pt idx="271">
                  <c:v>484093</c:v>
                </c:pt>
                <c:pt idx="272">
                  <c:v>481459</c:v>
                </c:pt>
                <c:pt idx="273">
                  <c:v>476589</c:v>
                </c:pt>
                <c:pt idx="274">
                  <c:v>470436</c:v>
                </c:pt>
                <c:pt idx="275">
                  <c:v>462494</c:v>
                </c:pt>
                <c:pt idx="276">
                  <c:v>456304</c:v>
                </c:pt>
                <c:pt idx="277">
                  <c:v>446303</c:v>
                </c:pt>
                <c:pt idx="278">
                  <c:v>443623</c:v>
                </c:pt>
                <c:pt idx="279">
                  <c:v>438816</c:v>
                </c:pt>
                <c:pt idx="280">
                  <c:v>436416</c:v>
                </c:pt>
                <c:pt idx="281">
                  <c:v>429282</c:v>
                </c:pt>
                <c:pt idx="282">
                  <c:v>422296</c:v>
                </c:pt>
                <c:pt idx="283">
                  <c:v>422086</c:v>
                </c:pt>
                <c:pt idx="284">
                  <c:v>413494</c:v>
                </c:pt>
                <c:pt idx="285">
                  <c:v>408793</c:v>
                </c:pt>
                <c:pt idx="286">
                  <c:v>403589</c:v>
                </c:pt>
                <c:pt idx="287">
                  <c:v>399556</c:v>
                </c:pt>
                <c:pt idx="288">
                  <c:v>397606</c:v>
                </c:pt>
                <c:pt idx="289">
                  <c:v>386938</c:v>
                </c:pt>
                <c:pt idx="290">
                  <c:v>386366</c:v>
                </c:pt>
                <c:pt idx="291">
                  <c:v>377668</c:v>
                </c:pt>
                <c:pt idx="292">
                  <c:v>375352</c:v>
                </c:pt>
                <c:pt idx="293">
                  <c:v>368889</c:v>
                </c:pt>
                <c:pt idx="294">
                  <c:v>363175</c:v>
                </c:pt>
                <c:pt idx="295">
                  <c:v>357575</c:v>
                </c:pt>
                <c:pt idx="296">
                  <c:v>352504</c:v>
                </c:pt>
                <c:pt idx="297">
                  <c:v>352474</c:v>
                </c:pt>
                <c:pt idx="298">
                  <c:v>345955</c:v>
                </c:pt>
                <c:pt idx="299">
                  <c:v>343654</c:v>
                </c:pt>
                <c:pt idx="300">
                  <c:v>343498</c:v>
                </c:pt>
                <c:pt idx="301">
                  <c:v>339785</c:v>
                </c:pt>
                <c:pt idx="302">
                  <c:v>334020</c:v>
                </c:pt>
                <c:pt idx="303">
                  <c:v>332313</c:v>
                </c:pt>
                <c:pt idx="304">
                  <c:v>329216</c:v>
                </c:pt>
                <c:pt idx="305">
                  <c:v>327945</c:v>
                </c:pt>
                <c:pt idx="306">
                  <c:v>322282</c:v>
                </c:pt>
                <c:pt idx="307">
                  <c:v>316961</c:v>
                </c:pt>
                <c:pt idx="308">
                  <c:v>321952</c:v>
                </c:pt>
                <c:pt idx="309">
                  <c:v>318300</c:v>
                </c:pt>
                <c:pt idx="310">
                  <c:v>311346</c:v>
                </c:pt>
                <c:pt idx="311">
                  <c:v>311360</c:v>
                </c:pt>
                <c:pt idx="312">
                  <c:v>310751</c:v>
                </c:pt>
                <c:pt idx="313">
                  <c:v>309286</c:v>
                </c:pt>
                <c:pt idx="314">
                  <c:v>305435</c:v>
                </c:pt>
                <c:pt idx="315">
                  <c:v>302867</c:v>
                </c:pt>
                <c:pt idx="316">
                  <c:v>306092</c:v>
                </c:pt>
                <c:pt idx="317">
                  <c:v>304776</c:v>
                </c:pt>
                <c:pt idx="318">
                  <c:v>300108</c:v>
                </c:pt>
                <c:pt idx="319">
                  <c:v>299826</c:v>
                </c:pt>
                <c:pt idx="320">
                  <c:v>296073</c:v>
                </c:pt>
                <c:pt idx="321">
                  <c:v>297502</c:v>
                </c:pt>
                <c:pt idx="322">
                  <c:v>300609</c:v>
                </c:pt>
                <c:pt idx="323">
                  <c:v>296934</c:v>
                </c:pt>
                <c:pt idx="324">
                  <c:v>289351</c:v>
                </c:pt>
                <c:pt idx="325">
                  <c:v>291711</c:v>
                </c:pt>
                <c:pt idx="326">
                  <c:v>292850</c:v>
                </c:pt>
                <c:pt idx="327">
                  <c:v>287993</c:v>
                </c:pt>
                <c:pt idx="328">
                  <c:v>286430</c:v>
                </c:pt>
                <c:pt idx="329">
                  <c:v>288450</c:v>
                </c:pt>
                <c:pt idx="330">
                  <c:v>285982</c:v>
                </c:pt>
                <c:pt idx="331">
                  <c:v>288329</c:v>
                </c:pt>
                <c:pt idx="332">
                  <c:v>281625</c:v>
                </c:pt>
                <c:pt idx="333">
                  <c:v>281214</c:v>
                </c:pt>
                <c:pt idx="334">
                  <c:v>282377</c:v>
                </c:pt>
                <c:pt idx="335">
                  <c:v>283307</c:v>
                </c:pt>
                <c:pt idx="336">
                  <c:v>280422</c:v>
                </c:pt>
                <c:pt idx="337">
                  <c:v>286287</c:v>
                </c:pt>
                <c:pt idx="338">
                  <c:v>284035</c:v>
                </c:pt>
                <c:pt idx="339">
                  <c:v>276569</c:v>
                </c:pt>
                <c:pt idx="340">
                  <c:v>277823</c:v>
                </c:pt>
                <c:pt idx="341">
                  <c:v>279376</c:v>
                </c:pt>
                <c:pt idx="342">
                  <c:v>277650</c:v>
                </c:pt>
                <c:pt idx="343">
                  <c:v>272748</c:v>
                </c:pt>
                <c:pt idx="344">
                  <c:v>275692</c:v>
                </c:pt>
                <c:pt idx="345">
                  <c:v>276924</c:v>
                </c:pt>
                <c:pt idx="346">
                  <c:v>276376</c:v>
                </c:pt>
                <c:pt idx="347">
                  <c:v>273749</c:v>
                </c:pt>
                <c:pt idx="348">
                  <c:v>275681</c:v>
                </c:pt>
                <c:pt idx="349">
                  <c:v>273440</c:v>
                </c:pt>
                <c:pt idx="350">
                  <c:v>270282</c:v>
                </c:pt>
                <c:pt idx="351">
                  <c:v>269755</c:v>
                </c:pt>
                <c:pt idx="352">
                  <c:v>267085</c:v>
                </c:pt>
                <c:pt idx="353">
                  <c:v>267469</c:v>
                </c:pt>
                <c:pt idx="354">
                  <c:v>265289</c:v>
                </c:pt>
                <c:pt idx="355">
                  <c:v>268612</c:v>
                </c:pt>
                <c:pt idx="356">
                  <c:v>265025</c:v>
                </c:pt>
                <c:pt idx="357">
                  <c:v>267047</c:v>
                </c:pt>
                <c:pt idx="358">
                  <c:v>269083</c:v>
                </c:pt>
                <c:pt idx="359">
                  <c:v>266620</c:v>
                </c:pt>
                <c:pt idx="360">
                  <c:v>262522</c:v>
                </c:pt>
                <c:pt idx="361">
                  <c:v>261927</c:v>
                </c:pt>
                <c:pt idx="362">
                  <c:v>261901</c:v>
                </c:pt>
                <c:pt idx="363">
                  <c:v>260006</c:v>
                </c:pt>
                <c:pt idx="364">
                  <c:v>258758</c:v>
                </c:pt>
                <c:pt idx="365">
                  <c:v>257899</c:v>
                </c:pt>
                <c:pt idx="366">
                  <c:v>259247</c:v>
                </c:pt>
                <c:pt idx="367">
                  <c:v>254692</c:v>
                </c:pt>
                <c:pt idx="368">
                  <c:v>256433</c:v>
                </c:pt>
                <c:pt idx="369">
                  <c:v>256029</c:v>
                </c:pt>
                <c:pt idx="370">
                  <c:v>254804</c:v>
                </c:pt>
                <c:pt idx="371">
                  <c:v>255401</c:v>
                </c:pt>
                <c:pt idx="372">
                  <c:v>255464</c:v>
                </c:pt>
                <c:pt idx="373">
                  <c:v>251325</c:v>
                </c:pt>
                <c:pt idx="374">
                  <c:v>249433</c:v>
                </c:pt>
                <c:pt idx="375">
                  <c:v>252395</c:v>
                </c:pt>
                <c:pt idx="376">
                  <c:v>250330</c:v>
                </c:pt>
                <c:pt idx="377">
                  <c:v>250207</c:v>
                </c:pt>
                <c:pt idx="378">
                  <c:v>253733</c:v>
                </c:pt>
                <c:pt idx="379">
                  <c:v>247570</c:v>
                </c:pt>
                <c:pt idx="380">
                  <c:v>248451</c:v>
                </c:pt>
                <c:pt idx="381">
                  <c:v>245706</c:v>
                </c:pt>
                <c:pt idx="382">
                  <c:v>247829</c:v>
                </c:pt>
                <c:pt idx="383">
                  <c:v>249651</c:v>
                </c:pt>
                <c:pt idx="384">
                  <c:v>246453</c:v>
                </c:pt>
                <c:pt idx="385">
                  <c:v>249354</c:v>
                </c:pt>
                <c:pt idx="386">
                  <c:v>245689</c:v>
                </c:pt>
                <c:pt idx="387">
                  <c:v>246494</c:v>
                </c:pt>
                <c:pt idx="388">
                  <c:v>247253</c:v>
                </c:pt>
                <c:pt idx="389">
                  <c:v>249163</c:v>
                </c:pt>
                <c:pt idx="390">
                  <c:v>244992</c:v>
                </c:pt>
                <c:pt idx="391">
                  <c:v>244209</c:v>
                </c:pt>
                <c:pt idx="392">
                  <c:v>244106</c:v>
                </c:pt>
                <c:pt idx="393">
                  <c:v>242345</c:v>
                </c:pt>
                <c:pt idx="394">
                  <c:v>244440</c:v>
                </c:pt>
                <c:pt idx="395">
                  <c:v>240247</c:v>
                </c:pt>
                <c:pt idx="396">
                  <c:v>245205</c:v>
                </c:pt>
                <c:pt idx="397">
                  <c:v>242532</c:v>
                </c:pt>
                <c:pt idx="398">
                  <c:v>240972</c:v>
                </c:pt>
                <c:pt idx="399">
                  <c:v>242912</c:v>
                </c:pt>
                <c:pt idx="400">
                  <c:v>241756</c:v>
                </c:pt>
                <c:pt idx="401">
                  <c:v>237324</c:v>
                </c:pt>
                <c:pt idx="402">
                  <c:v>239938</c:v>
                </c:pt>
                <c:pt idx="403">
                  <c:v>237795</c:v>
                </c:pt>
                <c:pt idx="404">
                  <c:v>241374</c:v>
                </c:pt>
                <c:pt idx="405">
                  <c:v>240554</c:v>
                </c:pt>
                <c:pt idx="406">
                  <c:v>240211</c:v>
                </c:pt>
                <c:pt idx="407">
                  <c:v>238972</c:v>
                </c:pt>
                <c:pt idx="408">
                  <c:v>237993</c:v>
                </c:pt>
                <c:pt idx="409">
                  <c:v>236482</c:v>
                </c:pt>
                <c:pt idx="410">
                  <c:v>238058</c:v>
                </c:pt>
                <c:pt idx="411">
                  <c:v>237313</c:v>
                </c:pt>
                <c:pt idx="412">
                  <c:v>233094</c:v>
                </c:pt>
                <c:pt idx="413">
                  <c:v>234736</c:v>
                </c:pt>
                <c:pt idx="414">
                  <c:v>236993</c:v>
                </c:pt>
                <c:pt idx="415">
                  <c:v>235819</c:v>
                </c:pt>
                <c:pt idx="416">
                  <c:v>238420</c:v>
                </c:pt>
                <c:pt idx="417">
                  <c:v>237068</c:v>
                </c:pt>
                <c:pt idx="418">
                  <c:v>234845</c:v>
                </c:pt>
                <c:pt idx="419">
                  <c:v>230971</c:v>
                </c:pt>
                <c:pt idx="420">
                  <c:v>234557</c:v>
                </c:pt>
                <c:pt idx="421">
                  <c:v>231445</c:v>
                </c:pt>
                <c:pt idx="422">
                  <c:v>237466</c:v>
                </c:pt>
                <c:pt idx="423">
                  <c:v>233297</c:v>
                </c:pt>
                <c:pt idx="424">
                  <c:v>226027</c:v>
                </c:pt>
                <c:pt idx="425">
                  <c:v>229691</c:v>
                </c:pt>
                <c:pt idx="426">
                  <c:v>227932</c:v>
                </c:pt>
                <c:pt idx="427">
                  <c:v>232327</c:v>
                </c:pt>
                <c:pt idx="428">
                  <c:v>229721</c:v>
                </c:pt>
                <c:pt idx="429">
                  <c:v>233941</c:v>
                </c:pt>
                <c:pt idx="430">
                  <c:v>229805</c:v>
                </c:pt>
                <c:pt idx="431">
                  <c:v>230590</c:v>
                </c:pt>
                <c:pt idx="432">
                  <c:v>231176</c:v>
                </c:pt>
                <c:pt idx="433">
                  <c:v>231028</c:v>
                </c:pt>
                <c:pt idx="434">
                  <c:v>234366</c:v>
                </c:pt>
                <c:pt idx="435">
                  <c:v>240378</c:v>
                </c:pt>
                <c:pt idx="436">
                  <c:v>234575</c:v>
                </c:pt>
                <c:pt idx="437">
                  <c:v>239113</c:v>
                </c:pt>
                <c:pt idx="438">
                  <c:v>235728</c:v>
                </c:pt>
                <c:pt idx="439">
                  <c:v>235696</c:v>
                </c:pt>
                <c:pt idx="440">
                  <c:v>233744</c:v>
                </c:pt>
                <c:pt idx="441">
                  <c:v>229725</c:v>
                </c:pt>
                <c:pt idx="442">
                  <c:v>235179</c:v>
                </c:pt>
                <c:pt idx="443">
                  <c:v>232891</c:v>
                </c:pt>
                <c:pt idx="444">
                  <c:v>233769</c:v>
                </c:pt>
                <c:pt idx="445">
                  <c:v>232793</c:v>
                </c:pt>
                <c:pt idx="446">
                  <c:v>232445</c:v>
                </c:pt>
                <c:pt idx="447">
                  <c:v>226649</c:v>
                </c:pt>
                <c:pt idx="448">
                  <c:v>228631</c:v>
                </c:pt>
                <c:pt idx="449">
                  <c:v>229196</c:v>
                </c:pt>
                <c:pt idx="450">
                  <c:v>226640</c:v>
                </c:pt>
                <c:pt idx="451">
                  <c:v>226098</c:v>
                </c:pt>
                <c:pt idx="452">
                  <c:v>230180</c:v>
                </c:pt>
                <c:pt idx="453">
                  <c:v>228437</c:v>
                </c:pt>
                <c:pt idx="454">
                  <c:v>226853</c:v>
                </c:pt>
                <c:pt idx="455">
                  <c:v>224227</c:v>
                </c:pt>
                <c:pt idx="456">
                  <c:v>227133</c:v>
                </c:pt>
                <c:pt idx="457">
                  <c:v>223187</c:v>
                </c:pt>
                <c:pt idx="458">
                  <c:v>223007</c:v>
                </c:pt>
                <c:pt idx="459">
                  <c:v>221717</c:v>
                </c:pt>
                <c:pt idx="460">
                  <c:v>221337</c:v>
                </c:pt>
                <c:pt idx="461">
                  <c:v>223170</c:v>
                </c:pt>
                <c:pt idx="462">
                  <c:v>222050</c:v>
                </c:pt>
                <c:pt idx="463">
                  <c:v>221533</c:v>
                </c:pt>
                <c:pt idx="464">
                  <c:v>221834</c:v>
                </c:pt>
                <c:pt idx="465">
                  <c:v>221847</c:v>
                </c:pt>
                <c:pt idx="466">
                  <c:v>220461</c:v>
                </c:pt>
                <c:pt idx="467">
                  <c:v>221076</c:v>
                </c:pt>
                <c:pt idx="468">
                  <c:v>218852</c:v>
                </c:pt>
                <c:pt idx="469">
                  <c:v>219050</c:v>
                </c:pt>
                <c:pt idx="470">
                  <c:v>220493</c:v>
                </c:pt>
                <c:pt idx="471">
                  <c:v>218490</c:v>
                </c:pt>
                <c:pt idx="472">
                  <c:v>217619</c:v>
                </c:pt>
                <c:pt idx="473">
                  <c:v>219446</c:v>
                </c:pt>
                <c:pt idx="474">
                  <c:v>221475</c:v>
                </c:pt>
                <c:pt idx="475">
                  <c:v>214822</c:v>
                </c:pt>
                <c:pt idx="476">
                  <c:v>219001</c:v>
                </c:pt>
                <c:pt idx="477">
                  <c:v>217469</c:v>
                </c:pt>
                <c:pt idx="478">
                  <c:v>213274</c:v>
                </c:pt>
                <c:pt idx="479">
                  <c:v>217979</c:v>
                </c:pt>
                <c:pt idx="480">
                  <c:v>217983</c:v>
                </c:pt>
                <c:pt idx="481">
                  <c:v>216640</c:v>
                </c:pt>
                <c:pt idx="482">
                  <c:v>216277</c:v>
                </c:pt>
                <c:pt idx="483">
                  <c:v>218585</c:v>
                </c:pt>
                <c:pt idx="484">
                  <c:v>215105</c:v>
                </c:pt>
                <c:pt idx="485">
                  <c:v>216378</c:v>
                </c:pt>
                <c:pt idx="486">
                  <c:v>213766</c:v>
                </c:pt>
                <c:pt idx="487">
                  <c:v>215087</c:v>
                </c:pt>
                <c:pt idx="488">
                  <c:v>215545</c:v>
                </c:pt>
                <c:pt idx="489">
                  <c:v>212764</c:v>
                </c:pt>
                <c:pt idx="490">
                  <c:v>216744</c:v>
                </c:pt>
                <c:pt idx="491">
                  <c:v>214725</c:v>
                </c:pt>
                <c:pt idx="492">
                  <c:v>212415</c:v>
                </c:pt>
                <c:pt idx="493">
                  <c:v>215325</c:v>
                </c:pt>
                <c:pt idx="494">
                  <c:v>218555</c:v>
                </c:pt>
                <c:pt idx="495">
                  <c:v>214555</c:v>
                </c:pt>
                <c:pt idx="496">
                  <c:v>209922</c:v>
                </c:pt>
                <c:pt idx="497">
                  <c:v>214018</c:v>
                </c:pt>
                <c:pt idx="498">
                  <c:v>213082</c:v>
                </c:pt>
                <c:pt idx="499">
                  <c:v>213122</c:v>
                </c:pt>
                <c:pt idx="500">
                  <c:v>212786</c:v>
                </c:pt>
                <c:pt idx="501">
                  <c:v>210180</c:v>
                </c:pt>
                <c:pt idx="502">
                  <c:v>211904</c:v>
                </c:pt>
                <c:pt idx="503">
                  <c:v>212719</c:v>
                </c:pt>
                <c:pt idx="504">
                  <c:v>212525</c:v>
                </c:pt>
                <c:pt idx="505">
                  <c:v>208354</c:v>
                </c:pt>
                <c:pt idx="506">
                  <c:v>211111</c:v>
                </c:pt>
                <c:pt idx="507">
                  <c:v>210038</c:v>
                </c:pt>
                <c:pt idx="508">
                  <c:v>210625</c:v>
                </c:pt>
                <c:pt idx="509">
                  <c:v>206292</c:v>
                </c:pt>
                <c:pt idx="510">
                  <c:v>210690</c:v>
                </c:pt>
                <c:pt idx="511">
                  <c:v>212849</c:v>
                </c:pt>
                <c:pt idx="512">
                  <c:v>210036</c:v>
                </c:pt>
                <c:pt idx="513">
                  <c:v>205346</c:v>
                </c:pt>
                <c:pt idx="514">
                  <c:v>208656</c:v>
                </c:pt>
                <c:pt idx="515">
                  <c:v>206419</c:v>
                </c:pt>
                <c:pt idx="516">
                  <c:v>205873</c:v>
                </c:pt>
                <c:pt idx="517">
                  <c:v>204332</c:v>
                </c:pt>
                <c:pt idx="518">
                  <c:v>207244</c:v>
                </c:pt>
                <c:pt idx="519">
                  <c:v>204828</c:v>
                </c:pt>
                <c:pt idx="520">
                  <c:v>204566</c:v>
                </c:pt>
                <c:pt idx="521">
                  <c:v>203852</c:v>
                </c:pt>
                <c:pt idx="522">
                  <c:v>202509</c:v>
                </c:pt>
                <c:pt idx="523">
                  <c:v>205649</c:v>
                </c:pt>
                <c:pt idx="524">
                  <c:v>205993</c:v>
                </c:pt>
                <c:pt idx="525">
                  <c:v>200380</c:v>
                </c:pt>
                <c:pt idx="526">
                  <c:v>201729</c:v>
                </c:pt>
                <c:pt idx="527">
                  <c:v>184663</c:v>
                </c:pt>
                <c:pt idx="528">
                  <c:v>125635</c:v>
                </c:pt>
                <c:pt idx="529">
                  <c:v>72200</c:v>
                </c:pt>
                <c:pt idx="530">
                  <c:v>59966</c:v>
                </c:pt>
                <c:pt idx="531">
                  <c:v>59665</c:v>
                </c:pt>
                <c:pt idx="532">
                  <c:v>60231</c:v>
                </c:pt>
                <c:pt idx="533">
                  <c:v>58941</c:v>
                </c:pt>
                <c:pt idx="534">
                  <c:v>61195</c:v>
                </c:pt>
                <c:pt idx="535">
                  <c:v>68363</c:v>
                </c:pt>
                <c:pt idx="536">
                  <c:v>69353</c:v>
                </c:pt>
                <c:pt idx="537">
                  <c:v>68297</c:v>
                </c:pt>
                <c:pt idx="538">
                  <c:v>68452</c:v>
                </c:pt>
                <c:pt idx="539">
                  <c:v>70391</c:v>
                </c:pt>
                <c:pt idx="540">
                  <c:v>70028</c:v>
                </c:pt>
                <c:pt idx="541">
                  <c:v>70777</c:v>
                </c:pt>
                <c:pt idx="542">
                  <c:v>70708</c:v>
                </c:pt>
                <c:pt idx="543">
                  <c:v>72870</c:v>
                </c:pt>
                <c:pt idx="544">
                  <c:v>71416</c:v>
                </c:pt>
                <c:pt idx="545">
                  <c:v>71383</c:v>
                </c:pt>
                <c:pt idx="546">
                  <c:v>71962</c:v>
                </c:pt>
                <c:pt idx="547">
                  <c:v>72110</c:v>
                </c:pt>
                <c:pt idx="548">
                  <c:v>69471</c:v>
                </c:pt>
                <c:pt idx="549">
                  <c:v>70959</c:v>
                </c:pt>
                <c:pt idx="550">
                  <c:v>70402</c:v>
                </c:pt>
                <c:pt idx="551">
                  <c:v>72192</c:v>
                </c:pt>
                <c:pt idx="552">
                  <c:v>70974</c:v>
                </c:pt>
                <c:pt idx="553">
                  <c:v>69791</c:v>
                </c:pt>
                <c:pt idx="554">
                  <c:v>70822</c:v>
                </c:pt>
                <c:pt idx="555">
                  <c:v>73197</c:v>
                </c:pt>
                <c:pt idx="556">
                  <c:v>71911</c:v>
                </c:pt>
                <c:pt idx="557">
                  <c:v>71164</c:v>
                </c:pt>
                <c:pt idx="558">
                  <c:v>72799</c:v>
                </c:pt>
                <c:pt idx="559">
                  <c:v>69045</c:v>
                </c:pt>
                <c:pt idx="560">
                  <c:v>72205</c:v>
                </c:pt>
                <c:pt idx="561">
                  <c:v>72277</c:v>
                </c:pt>
                <c:pt idx="562">
                  <c:v>70927</c:v>
                </c:pt>
                <c:pt idx="563">
                  <c:v>70623</c:v>
                </c:pt>
                <c:pt idx="564">
                  <c:v>70937</c:v>
                </c:pt>
                <c:pt idx="565">
                  <c:v>71455</c:v>
                </c:pt>
                <c:pt idx="566">
                  <c:v>71972</c:v>
                </c:pt>
                <c:pt idx="567">
                  <c:v>73092</c:v>
                </c:pt>
                <c:pt idx="568">
                  <c:v>72852</c:v>
                </c:pt>
                <c:pt idx="569">
                  <c:v>70578</c:v>
                </c:pt>
                <c:pt idx="570">
                  <c:v>71988</c:v>
                </c:pt>
                <c:pt idx="571">
                  <c:v>69711</c:v>
                </c:pt>
                <c:pt idx="572">
                  <c:v>72809</c:v>
                </c:pt>
                <c:pt idx="573">
                  <c:v>71791</c:v>
                </c:pt>
                <c:pt idx="574">
                  <c:v>70468</c:v>
                </c:pt>
                <c:pt idx="575">
                  <c:v>62839</c:v>
                </c:pt>
                <c:pt idx="576">
                  <c:v>45687</c:v>
                </c:pt>
                <c:pt idx="577">
                  <c:v>29597</c:v>
                </c:pt>
                <c:pt idx="578">
                  <c:v>24755</c:v>
                </c:pt>
                <c:pt idx="579">
                  <c:v>22752</c:v>
                </c:pt>
                <c:pt idx="580">
                  <c:v>23056</c:v>
                </c:pt>
                <c:pt idx="581">
                  <c:v>21806</c:v>
                </c:pt>
                <c:pt idx="582">
                  <c:v>21556</c:v>
                </c:pt>
                <c:pt idx="583">
                  <c:v>20388</c:v>
                </c:pt>
                <c:pt idx="584">
                  <c:v>19632</c:v>
                </c:pt>
                <c:pt idx="585">
                  <c:v>19956</c:v>
                </c:pt>
                <c:pt idx="586">
                  <c:v>19553</c:v>
                </c:pt>
                <c:pt idx="587">
                  <c:v>17815</c:v>
                </c:pt>
                <c:pt idx="588">
                  <c:v>19234</c:v>
                </c:pt>
                <c:pt idx="589">
                  <c:v>18124</c:v>
                </c:pt>
                <c:pt idx="590">
                  <c:v>16719</c:v>
                </c:pt>
                <c:pt idx="591">
                  <c:v>18004</c:v>
                </c:pt>
                <c:pt idx="592">
                  <c:v>16924</c:v>
                </c:pt>
                <c:pt idx="593">
                  <c:v>18238</c:v>
                </c:pt>
                <c:pt idx="594">
                  <c:v>19231</c:v>
                </c:pt>
                <c:pt idx="595">
                  <c:v>18240</c:v>
                </c:pt>
                <c:pt idx="596">
                  <c:v>20268</c:v>
                </c:pt>
                <c:pt idx="597">
                  <c:v>19542</c:v>
                </c:pt>
                <c:pt idx="598">
                  <c:v>20522</c:v>
                </c:pt>
                <c:pt idx="599">
                  <c:v>18911</c:v>
                </c:pt>
                <c:pt idx="600">
                  <c:v>19565</c:v>
                </c:pt>
                <c:pt idx="601">
                  <c:v>18758</c:v>
                </c:pt>
                <c:pt idx="602">
                  <c:v>19318</c:v>
                </c:pt>
                <c:pt idx="603">
                  <c:v>19236</c:v>
                </c:pt>
                <c:pt idx="604">
                  <c:v>18341</c:v>
                </c:pt>
                <c:pt idx="605">
                  <c:v>17006</c:v>
                </c:pt>
                <c:pt idx="606">
                  <c:v>18545</c:v>
                </c:pt>
                <c:pt idx="607">
                  <c:v>16568</c:v>
                </c:pt>
                <c:pt idx="608">
                  <c:v>18674</c:v>
                </c:pt>
                <c:pt idx="609">
                  <c:v>17432</c:v>
                </c:pt>
                <c:pt idx="610">
                  <c:v>18157</c:v>
                </c:pt>
                <c:pt idx="611">
                  <c:v>17896</c:v>
                </c:pt>
                <c:pt idx="612">
                  <c:v>18800</c:v>
                </c:pt>
                <c:pt idx="613">
                  <c:v>17396</c:v>
                </c:pt>
                <c:pt idx="614">
                  <c:v>17086</c:v>
                </c:pt>
                <c:pt idx="615">
                  <c:v>18728</c:v>
                </c:pt>
                <c:pt idx="616">
                  <c:v>17689</c:v>
                </c:pt>
                <c:pt idx="617">
                  <c:v>16817</c:v>
                </c:pt>
                <c:pt idx="618">
                  <c:v>16422</c:v>
                </c:pt>
                <c:pt idx="619">
                  <c:v>16878</c:v>
                </c:pt>
                <c:pt idx="620">
                  <c:v>17158</c:v>
                </c:pt>
                <c:pt idx="621">
                  <c:v>17661</c:v>
                </c:pt>
                <c:pt idx="622">
                  <c:v>16725</c:v>
                </c:pt>
                <c:pt idx="623">
                  <c:v>16436</c:v>
                </c:pt>
                <c:pt idx="624">
                  <c:v>15606</c:v>
                </c:pt>
                <c:pt idx="625">
                  <c:v>16079</c:v>
                </c:pt>
                <c:pt idx="626">
                  <c:v>16254</c:v>
                </c:pt>
                <c:pt idx="627">
                  <c:v>15466</c:v>
                </c:pt>
                <c:pt idx="628">
                  <c:v>16403</c:v>
                </c:pt>
                <c:pt idx="629">
                  <c:v>15618</c:v>
                </c:pt>
                <c:pt idx="630">
                  <c:v>16035</c:v>
                </c:pt>
                <c:pt idx="631">
                  <c:v>15462</c:v>
                </c:pt>
                <c:pt idx="632">
                  <c:v>14889</c:v>
                </c:pt>
                <c:pt idx="633">
                  <c:v>15312</c:v>
                </c:pt>
                <c:pt idx="634">
                  <c:v>14445</c:v>
                </c:pt>
                <c:pt idx="635">
                  <c:v>14890</c:v>
                </c:pt>
                <c:pt idx="636">
                  <c:v>14888</c:v>
                </c:pt>
                <c:pt idx="637">
                  <c:v>16189</c:v>
                </c:pt>
                <c:pt idx="638">
                  <c:v>14872</c:v>
                </c:pt>
                <c:pt idx="639">
                  <c:v>15441</c:v>
                </c:pt>
                <c:pt idx="640">
                  <c:v>13663</c:v>
                </c:pt>
                <c:pt idx="641">
                  <c:v>14563</c:v>
                </c:pt>
                <c:pt idx="642">
                  <c:v>15214</c:v>
                </c:pt>
                <c:pt idx="643">
                  <c:v>14467</c:v>
                </c:pt>
                <c:pt idx="644">
                  <c:v>13993</c:v>
                </c:pt>
                <c:pt idx="645">
                  <c:v>13695</c:v>
                </c:pt>
                <c:pt idx="646">
                  <c:v>12913</c:v>
                </c:pt>
                <c:pt idx="647">
                  <c:v>14421</c:v>
                </c:pt>
                <c:pt idx="648">
                  <c:v>13997</c:v>
                </c:pt>
                <c:pt idx="649">
                  <c:v>13539</c:v>
                </c:pt>
                <c:pt idx="650">
                  <c:v>12940</c:v>
                </c:pt>
                <c:pt idx="651">
                  <c:v>12666</c:v>
                </c:pt>
                <c:pt idx="652">
                  <c:v>13094</c:v>
                </c:pt>
                <c:pt idx="653">
                  <c:v>13486</c:v>
                </c:pt>
                <c:pt idx="654">
                  <c:v>14149</c:v>
                </c:pt>
                <c:pt idx="655">
                  <c:v>12464</c:v>
                </c:pt>
                <c:pt idx="656">
                  <c:v>13507</c:v>
                </c:pt>
                <c:pt idx="657">
                  <c:v>13287</c:v>
                </c:pt>
                <c:pt idx="658">
                  <c:v>13299</c:v>
                </c:pt>
                <c:pt idx="659">
                  <c:v>13197</c:v>
                </c:pt>
                <c:pt idx="660">
                  <c:v>13841</c:v>
                </c:pt>
                <c:pt idx="661">
                  <c:v>13505</c:v>
                </c:pt>
                <c:pt idx="662">
                  <c:v>13004</c:v>
                </c:pt>
                <c:pt idx="663">
                  <c:v>13695</c:v>
                </c:pt>
                <c:pt idx="664">
                  <c:v>12600</c:v>
                </c:pt>
                <c:pt idx="665">
                  <c:v>13187</c:v>
                </c:pt>
                <c:pt idx="666">
                  <c:v>12916</c:v>
                </c:pt>
                <c:pt idx="667">
                  <c:v>12331</c:v>
                </c:pt>
                <c:pt idx="668">
                  <c:v>12668</c:v>
                </c:pt>
                <c:pt idx="669">
                  <c:v>13048</c:v>
                </c:pt>
                <c:pt idx="670">
                  <c:v>13671</c:v>
                </c:pt>
                <c:pt idx="671">
                  <c:v>13309</c:v>
                </c:pt>
                <c:pt idx="672">
                  <c:v>12792</c:v>
                </c:pt>
                <c:pt idx="673">
                  <c:v>12977</c:v>
                </c:pt>
                <c:pt idx="674">
                  <c:v>13607</c:v>
                </c:pt>
                <c:pt idx="675">
                  <c:v>12643</c:v>
                </c:pt>
                <c:pt idx="676">
                  <c:v>11963</c:v>
                </c:pt>
                <c:pt idx="677">
                  <c:v>13545</c:v>
                </c:pt>
                <c:pt idx="678">
                  <c:v>13185</c:v>
                </c:pt>
                <c:pt idx="679">
                  <c:v>13851</c:v>
                </c:pt>
                <c:pt idx="680">
                  <c:v>13433</c:v>
                </c:pt>
                <c:pt idx="681">
                  <c:v>12275</c:v>
                </c:pt>
                <c:pt idx="682">
                  <c:v>12762</c:v>
                </c:pt>
                <c:pt idx="683">
                  <c:v>13016</c:v>
                </c:pt>
                <c:pt idx="684">
                  <c:v>13320</c:v>
                </c:pt>
                <c:pt idx="685">
                  <c:v>12959</c:v>
                </c:pt>
                <c:pt idx="686">
                  <c:v>13397</c:v>
                </c:pt>
                <c:pt idx="687">
                  <c:v>12966</c:v>
                </c:pt>
                <c:pt idx="688">
                  <c:v>13788</c:v>
                </c:pt>
                <c:pt idx="689">
                  <c:v>13106</c:v>
                </c:pt>
                <c:pt idx="690">
                  <c:v>13153</c:v>
                </c:pt>
                <c:pt idx="691">
                  <c:v>13159</c:v>
                </c:pt>
                <c:pt idx="692">
                  <c:v>12929</c:v>
                </c:pt>
                <c:pt idx="693">
                  <c:v>11853</c:v>
                </c:pt>
                <c:pt idx="694">
                  <c:v>12805</c:v>
                </c:pt>
                <c:pt idx="695">
                  <c:v>11868</c:v>
                </c:pt>
                <c:pt idx="696">
                  <c:v>13528</c:v>
                </c:pt>
                <c:pt idx="697">
                  <c:v>13000</c:v>
                </c:pt>
                <c:pt idx="698">
                  <c:v>13471</c:v>
                </c:pt>
                <c:pt idx="699">
                  <c:v>11954</c:v>
                </c:pt>
                <c:pt idx="700">
                  <c:v>12932</c:v>
                </c:pt>
                <c:pt idx="701">
                  <c:v>13564</c:v>
                </c:pt>
                <c:pt idx="702">
                  <c:v>12410</c:v>
                </c:pt>
                <c:pt idx="703">
                  <c:v>13237</c:v>
                </c:pt>
                <c:pt idx="704">
                  <c:v>12305</c:v>
                </c:pt>
                <c:pt idx="705">
                  <c:v>11561</c:v>
                </c:pt>
                <c:pt idx="706">
                  <c:v>12198</c:v>
                </c:pt>
                <c:pt idx="707">
                  <c:v>11968</c:v>
                </c:pt>
                <c:pt idx="708">
                  <c:v>11987</c:v>
                </c:pt>
                <c:pt idx="709">
                  <c:v>11925</c:v>
                </c:pt>
                <c:pt idx="710">
                  <c:v>11869</c:v>
                </c:pt>
                <c:pt idx="711">
                  <c:v>12322</c:v>
                </c:pt>
                <c:pt idx="712">
                  <c:v>12250</c:v>
                </c:pt>
                <c:pt idx="713">
                  <c:v>11332</c:v>
                </c:pt>
                <c:pt idx="714">
                  <c:v>11979</c:v>
                </c:pt>
                <c:pt idx="715">
                  <c:v>12192</c:v>
                </c:pt>
                <c:pt idx="716">
                  <c:v>11424</c:v>
                </c:pt>
                <c:pt idx="717">
                  <c:v>10897</c:v>
                </c:pt>
                <c:pt idx="718">
                  <c:v>11858</c:v>
                </c:pt>
                <c:pt idx="719">
                  <c:v>11810</c:v>
                </c:pt>
                <c:pt idx="720">
                  <c:v>11898</c:v>
                </c:pt>
                <c:pt idx="721">
                  <c:v>11692</c:v>
                </c:pt>
                <c:pt idx="722">
                  <c:v>12142</c:v>
                </c:pt>
                <c:pt idx="723">
                  <c:v>12981</c:v>
                </c:pt>
                <c:pt idx="724">
                  <c:v>12612</c:v>
                </c:pt>
                <c:pt idx="725">
                  <c:v>11918</c:v>
                </c:pt>
                <c:pt idx="726">
                  <c:v>12489</c:v>
                </c:pt>
                <c:pt idx="727">
                  <c:v>12092</c:v>
                </c:pt>
                <c:pt idx="728">
                  <c:v>11423</c:v>
                </c:pt>
                <c:pt idx="729">
                  <c:v>12185</c:v>
                </c:pt>
                <c:pt idx="730">
                  <c:v>11454</c:v>
                </c:pt>
                <c:pt idx="731">
                  <c:v>12520</c:v>
                </c:pt>
                <c:pt idx="732">
                  <c:v>11296</c:v>
                </c:pt>
                <c:pt idx="733">
                  <c:v>11616</c:v>
                </c:pt>
                <c:pt idx="734">
                  <c:v>11252</c:v>
                </c:pt>
                <c:pt idx="735">
                  <c:v>11322</c:v>
                </c:pt>
                <c:pt idx="736">
                  <c:v>11296</c:v>
                </c:pt>
                <c:pt idx="737">
                  <c:v>11063</c:v>
                </c:pt>
                <c:pt idx="738">
                  <c:v>11115</c:v>
                </c:pt>
                <c:pt idx="739">
                  <c:v>12060</c:v>
                </c:pt>
                <c:pt idx="740">
                  <c:v>11810</c:v>
                </c:pt>
                <c:pt idx="741">
                  <c:v>12044</c:v>
                </c:pt>
                <c:pt idx="742">
                  <c:v>12465</c:v>
                </c:pt>
                <c:pt idx="743">
                  <c:v>12267</c:v>
                </c:pt>
                <c:pt idx="744">
                  <c:v>11616</c:v>
                </c:pt>
                <c:pt idx="745">
                  <c:v>11826</c:v>
                </c:pt>
                <c:pt idx="746">
                  <c:v>11563</c:v>
                </c:pt>
                <c:pt idx="747">
                  <c:v>12138</c:v>
                </c:pt>
                <c:pt idx="748">
                  <c:v>11670</c:v>
                </c:pt>
                <c:pt idx="749">
                  <c:v>12195</c:v>
                </c:pt>
                <c:pt idx="750">
                  <c:v>12101</c:v>
                </c:pt>
                <c:pt idx="751">
                  <c:v>12324</c:v>
                </c:pt>
                <c:pt idx="752">
                  <c:v>12423</c:v>
                </c:pt>
                <c:pt idx="753">
                  <c:v>11418</c:v>
                </c:pt>
                <c:pt idx="754">
                  <c:v>11418</c:v>
                </c:pt>
                <c:pt idx="755">
                  <c:v>11351</c:v>
                </c:pt>
                <c:pt idx="756">
                  <c:v>10825</c:v>
                </c:pt>
                <c:pt idx="757">
                  <c:v>12033</c:v>
                </c:pt>
                <c:pt idx="758">
                  <c:v>11783</c:v>
                </c:pt>
                <c:pt idx="759">
                  <c:v>11349</c:v>
                </c:pt>
                <c:pt idx="760">
                  <c:v>11150</c:v>
                </c:pt>
                <c:pt idx="761">
                  <c:v>10600</c:v>
                </c:pt>
                <c:pt idx="762">
                  <c:v>10636</c:v>
                </c:pt>
                <c:pt idx="763">
                  <c:v>10828</c:v>
                </c:pt>
                <c:pt idx="764">
                  <c:v>11191</c:v>
                </c:pt>
                <c:pt idx="765">
                  <c:v>11400</c:v>
                </c:pt>
                <c:pt idx="766">
                  <c:v>11073</c:v>
                </c:pt>
                <c:pt idx="767">
                  <c:v>10596</c:v>
                </c:pt>
                <c:pt idx="768">
                  <c:v>10699</c:v>
                </c:pt>
                <c:pt idx="769">
                  <c:v>11221</c:v>
                </c:pt>
                <c:pt idx="770">
                  <c:v>10783</c:v>
                </c:pt>
                <c:pt idx="771">
                  <c:v>11011</c:v>
                </c:pt>
                <c:pt idx="772">
                  <c:v>10659</c:v>
                </c:pt>
                <c:pt idx="773">
                  <c:v>11245</c:v>
                </c:pt>
                <c:pt idx="774">
                  <c:v>10140</c:v>
                </c:pt>
                <c:pt idx="775">
                  <c:v>11172</c:v>
                </c:pt>
                <c:pt idx="776">
                  <c:v>10302</c:v>
                </c:pt>
                <c:pt idx="777">
                  <c:v>12129</c:v>
                </c:pt>
                <c:pt idx="778">
                  <c:v>10779</c:v>
                </c:pt>
                <c:pt idx="779">
                  <c:v>10388</c:v>
                </c:pt>
                <c:pt idx="780">
                  <c:v>10117</c:v>
                </c:pt>
                <c:pt idx="781">
                  <c:v>11294</c:v>
                </c:pt>
                <c:pt idx="782">
                  <c:v>11790</c:v>
                </c:pt>
                <c:pt idx="783">
                  <c:v>11522</c:v>
                </c:pt>
                <c:pt idx="784">
                  <c:v>10621</c:v>
                </c:pt>
                <c:pt idx="785">
                  <c:v>10759</c:v>
                </c:pt>
                <c:pt idx="786">
                  <c:v>10428</c:v>
                </c:pt>
                <c:pt idx="787">
                  <c:v>10992</c:v>
                </c:pt>
                <c:pt idx="788">
                  <c:v>11301</c:v>
                </c:pt>
                <c:pt idx="789">
                  <c:v>10788</c:v>
                </c:pt>
                <c:pt idx="790">
                  <c:v>10632</c:v>
                </c:pt>
                <c:pt idx="791">
                  <c:v>11265</c:v>
                </c:pt>
                <c:pt idx="792">
                  <c:v>11375</c:v>
                </c:pt>
                <c:pt idx="793">
                  <c:v>10682</c:v>
                </c:pt>
                <c:pt idx="794">
                  <c:v>10541</c:v>
                </c:pt>
                <c:pt idx="795">
                  <c:v>9658</c:v>
                </c:pt>
                <c:pt idx="796">
                  <c:v>9926</c:v>
                </c:pt>
                <c:pt idx="797">
                  <c:v>10904</c:v>
                </c:pt>
                <c:pt idx="798">
                  <c:v>11048</c:v>
                </c:pt>
                <c:pt idx="799">
                  <c:v>10411</c:v>
                </c:pt>
                <c:pt idx="800">
                  <c:v>11572</c:v>
                </c:pt>
                <c:pt idx="801">
                  <c:v>10331</c:v>
                </c:pt>
                <c:pt idx="802">
                  <c:v>10134</c:v>
                </c:pt>
                <c:pt idx="803">
                  <c:v>9797</c:v>
                </c:pt>
                <c:pt idx="804">
                  <c:v>9599</c:v>
                </c:pt>
                <c:pt idx="805">
                  <c:v>10229</c:v>
                </c:pt>
                <c:pt idx="806">
                  <c:v>9580</c:v>
                </c:pt>
                <c:pt idx="807">
                  <c:v>9847</c:v>
                </c:pt>
                <c:pt idx="808">
                  <c:v>10793</c:v>
                </c:pt>
                <c:pt idx="809">
                  <c:v>10045</c:v>
                </c:pt>
                <c:pt idx="810">
                  <c:v>10592</c:v>
                </c:pt>
                <c:pt idx="811">
                  <c:v>9645</c:v>
                </c:pt>
                <c:pt idx="812">
                  <c:v>10399</c:v>
                </c:pt>
                <c:pt idx="813">
                  <c:v>10352</c:v>
                </c:pt>
                <c:pt idx="814">
                  <c:v>10153</c:v>
                </c:pt>
                <c:pt idx="815">
                  <c:v>9866</c:v>
                </c:pt>
                <c:pt idx="816">
                  <c:v>10361</c:v>
                </c:pt>
                <c:pt idx="817">
                  <c:v>9091</c:v>
                </c:pt>
                <c:pt idx="818">
                  <c:v>10404</c:v>
                </c:pt>
                <c:pt idx="819">
                  <c:v>9471</c:v>
                </c:pt>
                <c:pt idx="820">
                  <c:v>10337</c:v>
                </c:pt>
                <c:pt idx="821">
                  <c:v>9524</c:v>
                </c:pt>
                <c:pt idx="822">
                  <c:v>10381</c:v>
                </c:pt>
                <c:pt idx="823">
                  <c:v>9958</c:v>
                </c:pt>
                <c:pt idx="824">
                  <c:v>9908</c:v>
                </c:pt>
                <c:pt idx="825">
                  <c:v>10557</c:v>
                </c:pt>
                <c:pt idx="826">
                  <c:v>9446</c:v>
                </c:pt>
                <c:pt idx="827">
                  <c:v>9607</c:v>
                </c:pt>
                <c:pt idx="828">
                  <c:v>9769</c:v>
                </c:pt>
                <c:pt idx="829">
                  <c:v>10147</c:v>
                </c:pt>
                <c:pt idx="830">
                  <c:v>9705</c:v>
                </c:pt>
                <c:pt idx="831">
                  <c:v>10309</c:v>
                </c:pt>
                <c:pt idx="832">
                  <c:v>10100</c:v>
                </c:pt>
                <c:pt idx="833">
                  <c:v>10329</c:v>
                </c:pt>
                <c:pt idx="834">
                  <c:v>9659</c:v>
                </c:pt>
                <c:pt idx="835">
                  <c:v>9921</c:v>
                </c:pt>
                <c:pt idx="836">
                  <c:v>9418</c:v>
                </c:pt>
                <c:pt idx="837">
                  <c:v>9781</c:v>
                </c:pt>
                <c:pt idx="838">
                  <c:v>9153</c:v>
                </c:pt>
                <c:pt idx="839">
                  <c:v>9683</c:v>
                </c:pt>
                <c:pt idx="840">
                  <c:v>9451</c:v>
                </c:pt>
                <c:pt idx="841">
                  <c:v>9543</c:v>
                </c:pt>
                <c:pt idx="842">
                  <c:v>10159</c:v>
                </c:pt>
                <c:pt idx="843">
                  <c:v>10198</c:v>
                </c:pt>
                <c:pt idx="844">
                  <c:v>9459</c:v>
                </c:pt>
                <c:pt idx="845">
                  <c:v>9655</c:v>
                </c:pt>
                <c:pt idx="846">
                  <c:v>10289</c:v>
                </c:pt>
                <c:pt idx="847">
                  <c:v>9231</c:v>
                </c:pt>
                <c:pt idx="848">
                  <c:v>9129</c:v>
                </c:pt>
                <c:pt idx="849">
                  <c:v>8983</c:v>
                </c:pt>
                <c:pt idx="850">
                  <c:v>8886</c:v>
                </c:pt>
                <c:pt idx="851">
                  <c:v>9262</c:v>
                </c:pt>
                <c:pt idx="852">
                  <c:v>8933</c:v>
                </c:pt>
                <c:pt idx="853">
                  <c:v>8897</c:v>
                </c:pt>
                <c:pt idx="854">
                  <c:v>8779</c:v>
                </c:pt>
                <c:pt idx="855">
                  <c:v>9882</c:v>
                </c:pt>
                <c:pt idx="856">
                  <c:v>9425</c:v>
                </c:pt>
                <c:pt idx="857">
                  <c:v>9858</c:v>
                </c:pt>
                <c:pt idx="858">
                  <c:v>9830</c:v>
                </c:pt>
                <c:pt idx="859">
                  <c:v>9739</c:v>
                </c:pt>
                <c:pt idx="860">
                  <c:v>9789</c:v>
                </c:pt>
                <c:pt idx="861">
                  <c:v>10123</c:v>
                </c:pt>
                <c:pt idx="862">
                  <c:v>9176</c:v>
                </c:pt>
                <c:pt idx="863">
                  <c:v>9678</c:v>
                </c:pt>
                <c:pt idx="864">
                  <c:v>9812</c:v>
                </c:pt>
                <c:pt idx="865">
                  <c:v>9453</c:v>
                </c:pt>
                <c:pt idx="866">
                  <c:v>9785</c:v>
                </c:pt>
                <c:pt idx="867">
                  <c:v>9462</c:v>
                </c:pt>
                <c:pt idx="868">
                  <c:v>9179</c:v>
                </c:pt>
                <c:pt idx="869">
                  <c:v>12849</c:v>
                </c:pt>
                <c:pt idx="870">
                  <c:v>108320</c:v>
                </c:pt>
                <c:pt idx="871">
                  <c:v>299141</c:v>
                </c:pt>
                <c:pt idx="872">
                  <c:v>478645</c:v>
                </c:pt>
                <c:pt idx="873">
                  <c:v>539236</c:v>
                </c:pt>
                <c:pt idx="874">
                  <c:v>433789</c:v>
                </c:pt>
                <c:pt idx="875">
                  <c:v>287725</c:v>
                </c:pt>
                <c:pt idx="876">
                  <c:v>193611</c:v>
                </c:pt>
                <c:pt idx="877">
                  <c:v>144824</c:v>
                </c:pt>
                <c:pt idx="878">
                  <c:v>120765</c:v>
                </c:pt>
                <c:pt idx="879">
                  <c:v>100160</c:v>
                </c:pt>
                <c:pt idx="880">
                  <c:v>89070</c:v>
                </c:pt>
                <c:pt idx="881">
                  <c:v>79202</c:v>
                </c:pt>
                <c:pt idx="882">
                  <c:v>71019</c:v>
                </c:pt>
                <c:pt idx="883">
                  <c:v>64106</c:v>
                </c:pt>
                <c:pt idx="884">
                  <c:v>60246</c:v>
                </c:pt>
                <c:pt idx="885">
                  <c:v>55746</c:v>
                </c:pt>
                <c:pt idx="886">
                  <c:v>51467</c:v>
                </c:pt>
                <c:pt idx="887">
                  <c:v>48607</c:v>
                </c:pt>
                <c:pt idx="888">
                  <c:v>45667</c:v>
                </c:pt>
                <c:pt idx="889">
                  <c:v>43174</c:v>
                </c:pt>
                <c:pt idx="890">
                  <c:v>39350</c:v>
                </c:pt>
                <c:pt idx="891">
                  <c:v>38793</c:v>
                </c:pt>
                <c:pt idx="892">
                  <c:v>36860</c:v>
                </c:pt>
                <c:pt idx="893">
                  <c:v>35284</c:v>
                </c:pt>
                <c:pt idx="894">
                  <c:v>33267</c:v>
                </c:pt>
                <c:pt idx="895">
                  <c:v>33516</c:v>
                </c:pt>
                <c:pt idx="896">
                  <c:v>32098</c:v>
                </c:pt>
                <c:pt idx="897">
                  <c:v>30941</c:v>
                </c:pt>
                <c:pt idx="898">
                  <c:v>30846</c:v>
                </c:pt>
                <c:pt idx="899">
                  <c:v>27428</c:v>
                </c:pt>
                <c:pt idx="900">
                  <c:v>28059</c:v>
                </c:pt>
                <c:pt idx="901">
                  <c:v>27080</c:v>
                </c:pt>
                <c:pt idx="902">
                  <c:v>26453</c:v>
                </c:pt>
                <c:pt idx="903">
                  <c:v>26854</c:v>
                </c:pt>
                <c:pt idx="904">
                  <c:v>25001</c:v>
                </c:pt>
                <c:pt idx="905">
                  <c:v>25106</c:v>
                </c:pt>
                <c:pt idx="906">
                  <c:v>24163</c:v>
                </c:pt>
                <c:pt idx="907">
                  <c:v>24409</c:v>
                </c:pt>
                <c:pt idx="908">
                  <c:v>24068</c:v>
                </c:pt>
                <c:pt idx="909">
                  <c:v>23259</c:v>
                </c:pt>
                <c:pt idx="910">
                  <c:v>23170</c:v>
                </c:pt>
                <c:pt idx="911">
                  <c:v>22862</c:v>
                </c:pt>
                <c:pt idx="912">
                  <c:v>21507</c:v>
                </c:pt>
                <c:pt idx="913">
                  <c:v>20298</c:v>
                </c:pt>
                <c:pt idx="914">
                  <c:v>20567</c:v>
                </c:pt>
                <c:pt idx="915">
                  <c:v>21528</c:v>
                </c:pt>
                <c:pt idx="916">
                  <c:v>19864</c:v>
                </c:pt>
                <c:pt idx="917">
                  <c:v>19239</c:v>
                </c:pt>
                <c:pt idx="918">
                  <c:v>18312</c:v>
                </c:pt>
                <c:pt idx="919">
                  <c:v>18473</c:v>
                </c:pt>
                <c:pt idx="920">
                  <c:v>19627</c:v>
                </c:pt>
                <c:pt idx="921">
                  <c:v>19552</c:v>
                </c:pt>
                <c:pt idx="922">
                  <c:v>17330</c:v>
                </c:pt>
                <c:pt idx="923">
                  <c:v>18203</c:v>
                </c:pt>
                <c:pt idx="924">
                  <c:v>17795</c:v>
                </c:pt>
                <c:pt idx="925">
                  <c:v>17339</c:v>
                </c:pt>
                <c:pt idx="926">
                  <c:v>17490</c:v>
                </c:pt>
                <c:pt idx="927">
                  <c:v>17279</c:v>
                </c:pt>
                <c:pt idx="928">
                  <c:v>18139</c:v>
                </c:pt>
                <c:pt idx="929">
                  <c:v>20649</c:v>
                </c:pt>
                <c:pt idx="930">
                  <c:v>20990</c:v>
                </c:pt>
                <c:pt idx="931">
                  <c:v>21760</c:v>
                </c:pt>
                <c:pt idx="932">
                  <c:v>20868</c:v>
                </c:pt>
                <c:pt idx="933">
                  <c:v>21306</c:v>
                </c:pt>
                <c:pt idx="934">
                  <c:v>19581</c:v>
                </c:pt>
                <c:pt idx="935">
                  <c:v>16855</c:v>
                </c:pt>
                <c:pt idx="936">
                  <c:v>16741</c:v>
                </c:pt>
                <c:pt idx="937">
                  <c:v>16013</c:v>
                </c:pt>
                <c:pt idx="938">
                  <c:v>16004</c:v>
                </c:pt>
                <c:pt idx="939">
                  <c:v>15587</c:v>
                </c:pt>
                <c:pt idx="940">
                  <c:v>14832</c:v>
                </c:pt>
                <c:pt idx="941">
                  <c:v>15070</c:v>
                </c:pt>
                <c:pt idx="942">
                  <c:v>13922</c:v>
                </c:pt>
                <c:pt idx="943">
                  <c:v>13752</c:v>
                </c:pt>
                <c:pt idx="944">
                  <c:v>13526</c:v>
                </c:pt>
                <c:pt idx="945">
                  <c:v>13063</c:v>
                </c:pt>
                <c:pt idx="946">
                  <c:v>12416</c:v>
                </c:pt>
                <c:pt idx="947">
                  <c:v>12640</c:v>
                </c:pt>
                <c:pt idx="948">
                  <c:v>12885</c:v>
                </c:pt>
                <c:pt idx="949">
                  <c:v>12326</c:v>
                </c:pt>
                <c:pt idx="950">
                  <c:v>13122</c:v>
                </c:pt>
                <c:pt idx="951">
                  <c:v>12168</c:v>
                </c:pt>
                <c:pt idx="952">
                  <c:v>12032</c:v>
                </c:pt>
                <c:pt idx="953">
                  <c:v>12387</c:v>
                </c:pt>
                <c:pt idx="954">
                  <c:v>11442</c:v>
                </c:pt>
                <c:pt idx="955">
                  <c:v>12100</c:v>
                </c:pt>
                <c:pt idx="956">
                  <c:v>12920</c:v>
                </c:pt>
                <c:pt idx="957">
                  <c:v>11815</c:v>
                </c:pt>
                <c:pt idx="958">
                  <c:v>12611</c:v>
                </c:pt>
                <c:pt idx="959">
                  <c:v>11577</c:v>
                </c:pt>
                <c:pt idx="960">
                  <c:v>12646</c:v>
                </c:pt>
                <c:pt idx="961">
                  <c:v>12237</c:v>
                </c:pt>
                <c:pt idx="962">
                  <c:v>12729</c:v>
                </c:pt>
                <c:pt idx="963">
                  <c:v>11957</c:v>
                </c:pt>
                <c:pt idx="964">
                  <c:v>12489</c:v>
                </c:pt>
                <c:pt idx="965">
                  <c:v>12842</c:v>
                </c:pt>
                <c:pt idx="966">
                  <c:v>12468</c:v>
                </c:pt>
                <c:pt idx="967">
                  <c:v>12543</c:v>
                </c:pt>
                <c:pt idx="968">
                  <c:v>10975</c:v>
                </c:pt>
                <c:pt idx="969">
                  <c:v>10800</c:v>
                </c:pt>
                <c:pt idx="970">
                  <c:v>10525</c:v>
                </c:pt>
                <c:pt idx="971">
                  <c:v>10435</c:v>
                </c:pt>
                <c:pt idx="972">
                  <c:v>11605</c:v>
                </c:pt>
                <c:pt idx="973">
                  <c:v>11466</c:v>
                </c:pt>
                <c:pt idx="974">
                  <c:v>10648</c:v>
                </c:pt>
                <c:pt idx="975">
                  <c:v>10357</c:v>
                </c:pt>
                <c:pt idx="976">
                  <c:v>10970</c:v>
                </c:pt>
                <c:pt idx="977">
                  <c:v>9914</c:v>
                </c:pt>
                <c:pt idx="978">
                  <c:v>10312</c:v>
                </c:pt>
                <c:pt idx="979">
                  <c:v>9610</c:v>
                </c:pt>
                <c:pt idx="980">
                  <c:v>11089</c:v>
                </c:pt>
                <c:pt idx="981">
                  <c:v>9337</c:v>
                </c:pt>
                <c:pt idx="982">
                  <c:v>10366</c:v>
                </c:pt>
                <c:pt idx="983">
                  <c:v>9291</c:v>
                </c:pt>
                <c:pt idx="984">
                  <c:v>9264</c:v>
                </c:pt>
                <c:pt idx="985">
                  <c:v>10044</c:v>
                </c:pt>
                <c:pt idx="986">
                  <c:v>9368</c:v>
                </c:pt>
                <c:pt idx="987">
                  <c:v>9954</c:v>
                </c:pt>
                <c:pt idx="988">
                  <c:v>10110</c:v>
                </c:pt>
                <c:pt idx="989">
                  <c:v>10067</c:v>
                </c:pt>
                <c:pt idx="990">
                  <c:v>9013</c:v>
                </c:pt>
                <c:pt idx="991">
                  <c:v>9957</c:v>
                </c:pt>
                <c:pt idx="992">
                  <c:v>10790</c:v>
                </c:pt>
                <c:pt idx="993">
                  <c:v>8540</c:v>
                </c:pt>
                <c:pt idx="994">
                  <c:v>8871</c:v>
                </c:pt>
                <c:pt idx="995">
                  <c:v>8909</c:v>
                </c:pt>
                <c:pt idx="996">
                  <c:v>9097</c:v>
                </c:pt>
                <c:pt idx="997">
                  <c:v>8632</c:v>
                </c:pt>
                <c:pt idx="998">
                  <c:v>9431</c:v>
                </c:pt>
                <c:pt idx="999">
                  <c:v>9158</c:v>
                </c:pt>
                <c:pt idx="1000">
                  <c:v>9089</c:v>
                </c:pt>
                <c:pt idx="1001">
                  <c:v>8773</c:v>
                </c:pt>
                <c:pt idx="1002">
                  <c:v>7922</c:v>
                </c:pt>
                <c:pt idx="1003">
                  <c:v>9459</c:v>
                </c:pt>
                <c:pt idx="1004">
                  <c:v>8686</c:v>
                </c:pt>
                <c:pt idx="1005">
                  <c:v>7959</c:v>
                </c:pt>
                <c:pt idx="1006">
                  <c:v>8021</c:v>
                </c:pt>
                <c:pt idx="1007">
                  <c:v>7871</c:v>
                </c:pt>
                <c:pt idx="1008">
                  <c:v>7840</c:v>
                </c:pt>
                <c:pt idx="1009">
                  <c:v>8063</c:v>
                </c:pt>
                <c:pt idx="1010">
                  <c:v>8379</c:v>
                </c:pt>
                <c:pt idx="1011">
                  <c:v>7974</c:v>
                </c:pt>
                <c:pt idx="1012">
                  <c:v>8234</c:v>
                </c:pt>
                <c:pt idx="1013">
                  <c:v>7432</c:v>
                </c:pt>
                <c:pt idx="1014">
                  <c:v>7789</c:v>
                </c:pt>
                <c:pt idx="1015">
                  <c:v>9031</c:v>
                </c:pt>
                <c:pt idx="1016">
                  <c:v>8483</c:v>
                </c:pt>
                <c:pt idx="1017">
                  <c:v>8636</c:v>
                </c:pt>
                <c:pt idx="1018">
                  <c:v>7707</c:v>
                </c:pt>
                <c:pt idx="1019">
                  <c:v>7065</c:v>
                </c:pt>
                <c:pt idx="1020">
                  <c:v>8202</c:v>
                </c:pt>
                <c:pt idx="1021">
                  <c:v>8623</c:v>
                </c:pt>
                <c:pt idx="1022">
                  <c:v>7623</c:v>
                </c:pt>
                <c:pt idx="1023">
                  <c:v>7845</c:v>
                </c:pt>
                <c:pt idx="1024">
                  <c:v>7142</c:v>
                </c:pt>
                <c:pt idx="1025">
                  <c:v>7873</c:v>
                </c:pt>
                <c:pt idx="1026">
                  <c:v>7784</c:v>
                </c:pt>
                <c:pt idx="1027">
                  <c:v>8316</c:v>
                </c:pt>
                <c:pt idx="1028">
                  <c:v>7829</c:v>
                </c:pt>
                <c:pt idx="1029">
                  <c:v>8139</c:v>
                </c:pt>
                <c:pt idx="1030">
                  <c:v>7132</c:v>
                </c:pt>
                <c:pt idx="1031">
                  <c:v>7645</c:v>
                </c:pt>
                <c:pt idx="1032">
                  <c:v>7481</c:v>
                </c:pt>
                <c:pt idx="1033">
                  <c:v>6954</c:v>
                </c:pt>
                <c:pt idx="1034">
                  <c:v>7074</c:v>
                </c:pt>
                <c:pt idx="1035">
                  <c:v>7239</c:v>
                </c:pt>
                <c:pt idx="1036">
                  <c:v>6794</c:v>
                </c:pt>
                <c:pt idx="1037">
                  <c:v>7447</c:v>
                </c:pt>
                <c:pt idx="1038">
                  <c:v>6993</c:v>
                </c:pt>
                <c:pt idx="1039">
                  <c:v>7210</c:v>
                </c:pt>
                <c:pt idx="1040">
                  <c:v>7925</c:v>
                </c:pt>
                <c:pt idx="1041">
                  <c:v>6632</c:v>
                </c:pt>
                <c:pt idx="1042">
                  <c:v>6650</c:v>
                </c:pt>
                <c:pt idx="1043">
                  <c:v>7470</c:v>
                </c:pt>
                <c:pt idx="1044">
                  <c:v>6643</c:v>
                </c:pt>
                <c:pt idx="1045">
                  <c:v>7032</c:v>
                </c:pt>
                <c:pt idx="1046">
                  <c:v>7278</c:v>
                </c:pt>
                <c:pt idx="1047">
                  <c:v>8370</c:v>
                </c:pt>
                <c:pt idx="1048">
                  <c:v>6951</c:v>
                </c:pt>
                <c:pt idx="1049">
                  <c:v>7628</c:v>
                </c:pt>
                <c:pt idx="1050">
                  <c:v>6701</c:v>
                </c:pt>
                <c:pt idx="1051">
                  <c:v>6318</c:v>
                </c:pt>
                <c:pt idx="1052">
                  <c:v>7913</c:v>
                </c:pt>
                <c:pt idx="1053">
                  <c:v>6397</c:v>
                </c:pt>
                <c:pt idx="1054">
                  <c:v>6907</c:v>
                </c:pt>
                <c:pt idx="1055">
                  <c:v>6914</c:v>
                </c:pt>
                <c:pt idx="1056">
                  <c:v>6510</c:v>
                </c:pt>
                <c:pt idx="1057">
                  <c:v>6967</c:v>
                </c:pt>
                <c:pt idx="1058">
                  <c:v>6770</c:v>
                </c:pt>
                <c:pt idx="1059">
                  <c:v>7089</c:v>
                </c:pt>
                <c:pt idx="1060">
                  <c:v>6438</c:v>
                </c:pt>
                <c:pt idx="1061">
                  <c:v>6824</c:v>
                </c:pt>
                <c:pt idx="1062">
                  <c:v>5776</c:v>
                </c:pt>
                <c:pt idx="1063">
                  <c:v>6165</c:v>
                </c:pt>
                <c:pt idx="1064">
                  <c:v>6644</c:v>
                </c:pt>
                <c:pt idx="1065">
                  <c:v>5601</c:v>
                </c:pt>
                <c:pt idx="1066">
                  <c:v>6964</c:v>
                </c:pt>
                <c:pt idx="1067">
                  <c:v>6755</c:v>
                </c:pt>
                <c:pt idx="1068">
                  <c:v>6799</c:v>
                </c:pt>
                <c:pt idx="1069">
                  <c:v>6062</c:v>
                </c:pt>
                <c:pt idx="1070">
                  <c:v>6766</c:v>
                </c:pt>
                <c:pt idx="1071">
                  <c:v>7073</c:v>
                </c:pt>
                <c:pt idx="1072">
                  <c:v>6055</c:v>
                </c:pt>
                <c:pt idx="1073">
                  <c:v>7168</c:v>
                </c:pt>
                <c:pt idx="1074">
                  <c:v>6397</c:v>
                </c:pt>
                <c:pt idx="1075">
                  <c:v>6591</c:v>
                </c:pt>
                <c:pt idx="1076">
                  <c:v>6353</c:v>
                </c:pt>
                <c:pt idx="1077">
                  <c:v>6064</c:v>
                </c:pt>
                <c:pt idx="1078">
                  <c:v>7069</c:v>
                </c:pt>
                <c:pt idx="1079">
                  <c:v>6652</c:v>
                </c:pt>
                <c:pt idx="1080">
                  <c:v>6761</c:v>
                </c:pt>
                <c:pt idx="1081">
                  <c:v>6551</c:v>
                </c:pt>
                <c:pt idx="1082">
                  <c:v>6369</c:v>
                </c:pt>
                <c:pt idx="1083">
                  <c:v>5947</c:v>
                </c:pt>
                <c:pt idx="1084">
                  <c:v>5482</c:v>
                </c:pt>
                <c:pt idx="1085">
                  <c:v>6036</c:v>
                </c:pt>
                <c:pt idx="1086">
                  <c:v>5813</c:v>
                </c:pt>
                <c:pt idx="1087">
                  <c:v>6331</c:v>
                </c:pt>
                <c:pt idx="1088">
                  <c:v>7105</c:v>
                </c:pt>
                <c:pt idx="1089">
                  <c:v>5726</c:v>
                </c:pt>
                <c:pt idx="1090">
                  <c:v>5585</c:v>
                </c:pt>
                <c:pt idx="1091">
                  <c:v>6042</c:v>
                </c:pt>
                <c:pt idx="1092">
                  <c:v>6280</c:v>
                </c:pt>
                <c:pt idx="1093">
                  <c:v>5571</c:v>
                </c:pt>
                <c:pt idx="1094">
                  <c:v>5788</c:v>
                </c:pt>
                <c:pt idx="1095">
                  <c:v>6013</c:v>
                </c:pt>
                <c:pt idx="1096">
                  <c:v>6209</c:v>
                </c:pt>
                <c:pt idx="1097">
                  <c:v>6303</c:v>
                </c:pt>
                <c:pt idx="1098">
                  <c:v>5573</c:v>
                </c:pt>
                <c:pt idx="1099">
                  <c:v>6232</c:v>
                </c:pt>
                <c:pt idx="1100">
                  <c:v>6256</c:v>
                </c:pt>
                <c:pt idx="1101">
                  <c:v>6412</c:v>
                </c:pt>
                <c:pt idx="1102">
                  <c:v>6427</c:v>
                </c:pt>
                <c:pt idx="1103">
                  <c:v>6314</c:v>
                </c:pt>
                <c:pt idx="1104">
                  <c:v>5919</c:v>
                </c:pt>
                <c:pt idx="1105">
                  <c:v>6156</c:v>
                </c:pt>
                <c:pt idx="1106">
                  <c:v>5564</c:v>
                </c:pt>
                <c:pt idx="1107">
                  <c:v>6373</c:v>
                </c:pt>
                <c:pt idx="1108">
                  <c:v>5832</c:v>
                </c:pt>
                <c:pt idx="1109">
                  <c:v>6264</c:v>
                </c:pt>
                <c:pt idx="1110">
                  <c:v>6478</c:v>
                </c:pt>
                <c:pt idx="1111">
                  <c:v>6134</c:v>
                </c:pt>
                <c:pt idx="1112">
                  <c:v>6280</c:v>
                </c:pt>
                <c:pt idx="1113">
                  <c:v>5602</c:v>
                </c:pt>
                <c:pt idx="1114">
                  <c:v>5759</c:v>
                </c:pt>
                <c:pt idx="1115">
                  <c:v>6433</c:v>
                </c:pt>
                <c:pt idx="1116">
                  <c:v>5394</c:v>
                </c:pt>
                <c:pt idx="1117">
                  <c:v>5564</c:v>
                </c:pt>
                <c:pt idx="1118">
                  <c:v>6328</c:v>
                </c:pt>
                <c:pt idx="1119">
                  <c:v>5699</c:v>
                </c:pt>
                <c:pt idx="1120">
                  <c:v>5567</c:v>
                </c:pt>
                <c:pt idx="1121">
                  <c:v>5401</c:v>
                </c:pt>
                <c:pt idx="1122">
                  <c:v>5409</c:v>
                </c:pt>
                <c:pt idx="1123">
                  <c:v>5668</c:v>
                </c:pt>
                <c:pt idx="1124">
                  <c:v>5376</c:v>
                </c:pt>
                <c:pt idx="1125">
                  <c:v>5478</c:v>
                </c:pt>
                <c:pt idx="1126">
                  <c:v>5653</c:v>
                </c:pt>
                <c:pt idx="1127">
                  <c:v>5971</c:v>
                </c:pt>
                <c:pt idx="1128">
                  <c:v>5476</c:v>
                </c:pt>
                <c:pt idx="1129">
                  <c:v>5613</c:v>
                </c:pt>
                <c:pt idx="1130">
                  <c:v>4952</c:v>
                </c:pt>
                <c:pt idx="1131">
                  <c:v>5559</c:v>
                </c:pt>
                <c:pt idx="1132">
                  <c:v>5314</c:v>
                </c:pt>
                <c:pt idx="1133">
                  <c:v>5812</c:v>
                </c:pt>
                <c:pt idx="1134">
                  <c:v>6022</c:v>
                </c:pt>
                <c:pt idx="1135">
                  <c:v>4966</c:v>
                </c:pt>
                <c:pt idx="1136">
                  <c:v>5426</c:v>
                </c:pt>
                <c:pt idx="1137">
                  <c:v>5830</c:v>
                </c:pt>
                <c:pt idx="1138">
                  <c:v>5513</c:v>
                </c:pt>
                <c:pt idx="1139">
                  <c:v>5041</c:v>
                </c:pt>
                <c:pt idx="1140">
                  <c:v>5806</c:v>
                </c:pt>
                <c:pt idx="1141">
                  <c:v>4952</c:v>
                </c:pt>
                <c:pt idx="1142">
                  <c:v>5556</c:v>
                </c:pt>
                <c:pt idx="1143">
                  <c:v>5356</c:v>
                </c:pt>
                <c:pt idx="1144">
                  <c:v>5968</c:v>
                </c:pt>
                <c:pt idx="1145">
                  <c:v>5738</c:v>
                </c:pt>
                <c:pt idx="1146">
                  <c:v>5190</c:v>
                </c:pt>
                <c:pt idx="1147">
                  <c:v>5352</c:v>
                </c:pt>
                <c:pt idx="1148">
                  <c:v>6049</c:v>
                </c:pt>
                <c:pt idx="1149">
                  <c:v>5738</c:v>
                </c:pt>
                <c:pt idx="1150">
                  <c:v>8288</c:v>
                </c:pt>
                <c:pt idx="1151">
                  <c:v>10500</c:v>
                </c:pt>
                <c:pt idx="1152">
                  <c:v>13699</c:v>
                </c:pt>
                <c:pt idx="1153">
                  <c:v>16993</c:v>
                </c:pt>
                <c:pt idx="1154">
                  <c:v>22583</c:v>
                </c:pt>
                <c:pt idx="1155">
                  <c:v>30691</c:v>
                </c:pt>
                <c:pt idx="1156">
                  <c:v>36734</c:v>
                </c:pt>
                <c:pt idx="1157">
                  <c:v>44306</c:v>
                </c:pt>
                <c:pt idx="1158">
                  <c:v>48084</c:v>
                </c:pt>
                <c:pt idx="1159">
                  <c:v>56153</c:v>
                </c:pt>
                <c:pt idx="1160">
                  <c:v>58796</c:v>
                </c:pt>
                <c:pt idx="1161">
                  <c:v>60900</c:v>
                </c:pt>
                <c:pt idx="1162">
                  <c:v>60394</c:v>
                </c:pt>
                <c:pt idx="1163">
                  <c:v>60427</c:v>
                </c:pt>
                <c:pt idx="1164">
                  <c:v>60774</c:v>
                </c:pt>
                <c:pt idx="1165">
                  <c:v>57106</c:v>
                </c:pt>
                <c:pt idx="1166">
                  <c:v>52647</c:v>
                </c:pt>
                <c:pt idx="1167">
                  <c:v>50602</c:v>
                </c:pt>
                <c:pt idx="1168">
                  <c:v>48287</c:v>
                </c:pt>
                <c:pt idx="1169">
                  <c:v>48164</c:v>
                </c:pt>
                <c:pt idx="1170">
                  <c:v>45160</c:v>
                </c:pt>
                <c:pt idx="1171">
                  <c:v>42666</c:v>
                </c:pt>
                <c:pt idx="1172">
                  <c:v>41088</c:v>
                </c:pt>
                <c:pt idx="1173">
                  <c:v>41947</c:v>
                </c:pt>
                <c:pt idx="1174">
                  <c:v>39853</c:v>
                </c:pt>
                <c:pt idx="1175">
                  <c:v>39767</c:v>
                </c:pt>
                <c:pt idx="1176">
                  <c:v>38879</c:v>
                </c:pt>
                <c:pt idx="1177">
                  <c:v>35010</c:v>
                </c:pt>
                <c:pt idx="1178">
                  <c:v>35153</c:v>
                </c:pt>
                <c:pt idx="1179">
                  <c:v>34622</c:v>
                </c:pt>
                <c:pt idx="1180">
                  <c:v>32323</c:v>
                </c:pt>
                <c:pt idx="1181">
                  <c:v>32062</c:v>
                </c:pt>
                <c:pt idx="1182">
                  <c:v>30375</c:v>
                </c:pt>
                <c:pt idx="1183">
                  <c:v>28944</c:v>
                </c:pt>
                <c:pt idx="1184">
                  <c:v>29301</c:v>
                </c:pt>
                <c:pt idx="1185">
                  <c:v>28081</c:v>
                </c:pt>
                <c:pt idx="1186">
                  <c:v>27228</c:v>
                </c:pt>
                <c:pt idx="1187">
                  <c:v>27768</c:v>
                </c:pt>
                <c:pt idx="1188">
                  <c:v>27741</c:v>
                </c:pt>
                <c:pt idx="1189">
                  <c:v>26774</c:v>
                </c:pt>
                <c:pt idx="1190">
                  <c:v>25462</c:v>
                </c:pt>
                <c:pt idx="1191">
                  <c:v>24364</c:v>
                </c:pt>
                <c:pt idx="1192">
                  <c:v>23631</c:v>
                </c:pt>
                <c:pt idx="1193">
                  <c:v>24221</c:v>
                </c:pt>
                <c:pt idx="1194">
                  <c:v>22656</c:v>
                </c:pt>
                <c:pt idx="1195">
                  <c:v>22551</c:v>
                </c:pt>
                <c:pt idx="1196">
                  <c:v>22253</c:v>
                </c:pt>
                <c:pt idx="1197">
                  <c:v>21461</c:v>
                </c:pt>
                <c:pt idx="1198">
                  <c:v>20705</c:v>
                </c:pt>
                <c:pt idx="1199">
                  <c:v>21082</c:v>
                </c:pt>
                <c:pt idx="1200">
                  <c:v>20409</c:v>
                </c:pt>
                <c:pt idx="1201">
                  <c:v>21582</c:v>
                </c:pt>
                <c:pt idx="1202">
                  <c:v>19173</c:v>
                </c:pt>
                <c:pt idx="1203">
                  <c:v>19084</c:v>
                </c:pt>
                <c:pt idx="1204">
                  <c:v>18660</c:v>
                </c:pt>
                <c:pt idx="1205">
                  <c:v>18296</c:v>
                </c:pt>
                <c:pt idx="1206">
                  <c:v>17764</c:v>
                </c:pt>
                <c:pt idx="1207">
                  <c:v>17851</c:v>
                </c:pt>
                <c:pt idx="1208">
                  <c:v>16397</c:v>
                </c:pt>
                <c:pt idx="1209">
                  <c:v>17201</c:v>
                </c:pt>
                <c:pt idx="1210">
                  <c:v>17032</c:v>
                </c:pt>
                <c:pt idx="1211">
                  <c:v>15789</c:v>
                </c:pt>
                <c:pt idx="1212">
                  <c:v>16068</c:v>
                </c:pt>
                <c:pt idx="1213">
                  <c:v>16323</c:v>
                </c:pt>
                <c:pt idx="1214">
                  <c:v>16454</c:v>
                </c:pt>
                <c:pt idx="1215">
                  <c:v>16411</c:v>
                </c:pt>
                <c:pt idx="1216">
                  <c:v>15572</c:v>
                </c:pt>
                <c:pt idx="1217">
                  <c:v>14789</c:v>
                </c:pt>
                <c:pt idx="1218">
                  <c:v>15254</c:v>
                </c:pt>
                <c:pt idx="1219">
                  <c:v>14682</c:v>
                </c:pt>
                <c:pt idx="1220">
                  <c:v>16370</c:v>
                </c:pt>
                <c:pt idx="1221">
                  <c:v>14382</c:v>
                </c:pt>
                <c:pt idx="1222">
                  <c:v>13320</c:v>
                </c:pt>
                <c:pt idx="1223">
                  <c:v>14627</c:v>
                </c:pt>
                <c:pt idx="1224">
                  <c:v>14067</c:v>
                </c:pt>
                <c:pt idx="1225">
                  <c:v>12994</c:v>
                </c:pt>
                <c:pt idx="1226">
                  <c:v>12576</c:v>
                </c:pt>
                <c:pt idx="1227">
                  <c:v>13233</c:v>
                </c:pt>
                <c:pt idx="1228">
                  <c:v>13391</c:v>
                </c:pt>
                <c:pt idx="1229">
                  <c:v>13846</c:v>
                </c:pt>
                <c:pt idx="1230">
                  <c:v>13323</c:v>
                </c:pt>
                <c:pt idx="1231">
                  <c:v>13228</c:v>
                </c:pt>
                <c:pt idx="1232">
                  <c:v>12988</c:v>
                </c:pt>
                <c:pt idx="1233">
                  <c:v>11997</c:v>
                </c:pt>
                <c:pt idx="1234">
                  <c:v>13214</c:v>
                </c:pt>
                <c:pt idx="1235">
                  <c:v>11535</c:v>
                </c:pt>
                <c:pt idx="1236">
                  <c:v>12372</c:v>
                </c:pt>
                <c:pt idx="1237">
                  <c:v>12543</c:v>
                </c:pt>
                <c:pt idx="1238">
                  <c:v>12944</c:v>
                </c:pt>
                <c:pt idx="1239">
                  <c:v>12762</c:v>
                </c:pt>
                <c:pt idx="1240">
                  <c:v>11689</c:v>
                </c:pt>
                <c:pt idx="1241">
                  <c:v>11829</c:v>
                </c:pt>
                <c:pt idx="1242">
                  <c:v>11231</c:v>
                </c:pt>
                <c:pt idx="1243">
                  <c:v>12057</c:v>
                </c:pt>
                <c:pt idx="1244">
                  <c:v>12272</c:v>
                </c:pt>
                <c:pt idx="1245">
                  <c:v>10972</c:v>
                </c:pt>
                <c:pt idx="1246">
                  <c:v>10668</c:v>
                </c:pt>
                <c:pt idx="1247">
                  <c:v>10920</c:v>
                </c:pt>
                <c:pt idx="1248">
                  <c:v>11296</c:v>
                </c:pt>
                <c:pt idx="1249">
                  <c:v>11637</c:v>
                </c:pt>
                <c:pt idx="1250">
                  <c:v>11004</c:v>
                </c:pt>
                <c:pt idx="1251">
                  <c:v>10649</c:v>
                </c:pt>
                <c:pt idx="1252">
                  <c:v>11564</c:v>
                </c:pt>
                <c:pt idx="1253">
                  <c:v>10515</c:v>
                </c:pt>
                <c:pt idx="1254">
                  <c:v>10853</c:v>
                </c:pt>
                <c:pt idx="1255">
                  <c:v>9830</c:v>
                </c:pt>
                <c:pt idx="1256">
                  <c:v>11105</c:v>
                </c:pt>
                <c:pt idx="1257">
                  <c:v>10379</c:v>
                </c:pt>
                <c:pt idx="1258">
                  <c:v>11007</c:v>
                </c:pt>
                <c:pt idx="1259">
                  <c:v>11525</c:v>
                </c:pt>
                <c:pt idx="1260">
                  <c:v>10918</c:v>
                </c:pt>
                <c:pt idx="1261">
                  <c:v>10347</c:v>
                </c:pt>
                <c:pt idx="1262">
                  <c:v>10217</c:v>
                </c:pt>
                <c:pt idx="1263">
                  <c:v>9812</c:v>
                </c:pt>
                <c:pt idx="1264">
                  <c:v>10683</c:v>
                </c:pt>
                <c:pt idx="1265">
                  <c:v>9762</c:v>
                </c:pt>
                <c:pt idx="1266">
                  <c:v>9907</c:v>
                </c:pt>
                <c:pt idx="1267">
                  <c:v>10301</c:v>
                </c:pt>
                <c:pt idx="1268">
                  <c:v>10416</c:v>
                </c:pt>
                <c:pt idx="1269">
                  <c:v>9950</c:v>
                </c:pt>
                <c:pt idx="1270">
                  <c:v>9447</c:v>
                </c:pt>
                <c:pt idx="1271">
                  <c:v>10474</c:v>
                </c:pt>
                <c:pt idx="1272">
                  <c:v>9895</c:v>
                </c:pt>
                <c:pt idx="1273">
                  <c:v>9446</c:v>
                </c:pt>
                <c:pt idx="1274">
                  <c:v>9047</c:v>
                </c:pt>
                <c:pt idx="1275">
                  <c:v>10447</c:v>
                </c:pt>
                <c:pt idx="1276">
                  <c:v>10002</c:v>
                </c:pt>
                <c:pt idx="1277">
                  <c:v>10016</c:v>
                </c:pt>
                <c:pt idx="1278">
                  <c:v>9072</c:v>
                </c:pt>
                <c:pt idx="1279">
                  <c:v>8982</c:v>
                </c:pt>
                <c:pt idx="1280">
                  <c:v>9771</c:v>
                </c:pt>
                <c:pt idx="1281">
                  <c:v>9327</c:v>
                </c:pt>
                <c:pt idx="1282">
                  <c:v>8753</c:v>
                </c:pt>
                <c:pt idx="1283">
                  <c:v>9385</c:v>
                </c:pt>
                <c:pt idx="1284">
                  <c:v>8822</c:v>
                </c:pt>
                <c:pt idx="1285">
                  <c:v>9506</c:v>
                </c:pt>
                <c:pt idx="1286">
                  <c:v>10436</c:v>
                </c:pt>
                <c:pt idx="1287">
                  <c:v>9132</c:v>
                </c:pt>
                <c:pt idx="1288">
                  <c:v>10192</c:v>
                </c:pt>
                <c:pt idx="1289">
                  <c:v>8633</c:v>
                </c:pt>
                <c:pt idx="1290">
                  <c:v>9311</c:v>
                </c:pt>
                <c:pt idx="1291">
                  <c:v>9340</c:v>
                </c:pt>
                <c:pt idx="1292">
                  <c:v>9958</c:v>
                </c:pt>
                <c:pt idx="1293">
                  <c:v>8979</c:v>
                </c:pt>
                <c:pt idx="1294">
                  <c:v>10256</c:v>
                </c:pt>
                <c:pt idx="1295">
                  <c:v>9212</c:v>
                </c:pt>
                <c:pt idx="1296">
                  <c:v>9967</c:v>
                </c:pt>
                <c:pt idx="1297">
                  <c:v>9496</c:v>
                </c:pt>
                <c:pt idx="1298">
                  <c:v>9473</c:v>
                </c:pt>
                <c:pt idx="1299">
                  <c:v>9589</c:v>
                </c:pt>
                <c:pt idx="1300">
                  <c:v>9441</c:v>
                </c:pt>
                <c:pt idx="1301">
                  <c:v>9448</c:v>
                </c:pt>
                <c:pt idx="1302">
                  <c:v>8997</c:v>
                </c:pt>
                <c:pt idx="1303">
                  <c:v>8606</c:v>
                </c:pt>
                <c:pt idx="1304">
                  <c:v>8604</c:v>
                </c:pt>
                <c:pt idx="1305">
                  <c:v>9477</c:v>
                </c:pt>
                <c:pt idx="1306">
                  <c:v>8854</c:v>
                </c:pt>
                <c:pt idx="1307">
                  <c:v>8841</c:v>
                </c:pt>
                <c:pt idx="1308">
                  <c:v>9388</c:v>
                </c:pt>
                <c:pt idx="1309">
                  <c:v>9221</c:v>
                </c:pt>
                <c:pt idx="1310">
                  <c:v>8476</c:v>
                </c:pt>
                <c:pt idx="1311">
                  <c:v>8792</c:v>
                </c:pt>
                <c:pt idx="1312">
                  <c:v>8737</c:v>
                </c:pt>
                <c:pt idx="1313">
                  <c:v>9059</c:v>
                </c:pt>
                <c:pt idx="1314">
                  <c:v>9161</c:v>
                </c:pt>
                <c:pt idx="1315">
                  <c:v>9694</c:v>
                </c:pt>
                <c:pt idx="1316">
                  <c:v>8900</c:v>
                </c:pt>
                <c:pt idx="1317">
                  <c:v>9345</c:v>
                </c:pt>
                <c:pt idx="1318">
                  <c:v>9077</c:v>
                </c:pt>
                <c:pt idx="1319">
                  <c:v>9522</c:v>
                </c:pt>
                <c:pt idx="1320">
                  <c:v>8693</c:v>
                </c:pt>
                <c:pt idx="1321">
                  <c:v>7982</c:v>
                </c:pt>
                <c:pt idx="1322">
                  <c:v>8574</c:v>
                </c:pt>
                <c:pt idx="1323">
                  <c:v>8315</c:v>
                </c:pt>
                <c:pt idx="1324">
                  <c:v>8457</c:v>
                </c:pt>
                <c:pt idx="1325">
                  <c:v>8082</c:v>
                </c:pt>
                <c:pt idx="1326">
                  <c:v>8515</c:v>
                </c:pt>
                <c:pt idx="1327">
                  <c:v>9046</c:v>
                </c:pt>
                <c:pt idx="1328">
                  <c:v>8219</c:v>
                </c:pt>
                <c:pt idx="1329">
                  <c:v>7537</c:v>
                </c:pt>
                <c:pt idx="1330">
                  <c:v>9094</c:v>
                </c:pt>
                <c:pt idx="1331">
                  <c:v>8479</c:v>
                </c:pt>
                <c:pt idx="1332">
                  <c:v>8520</c:v>
                </c:pt>
                <c:pt idx="1333">
                  <c:v>8393</c:v>
                </c:pt>
                <c:pt idx="1334">
                  <c:v>8544</c:v>
                </c:pt>
                <c:pt idx="1335">
                  <c:v>9136</c:v>
                </c:pt>
                <c:pt idx="1336">
                  <c:v>9221</c:v>
                </c:pt>
                <c:pt idx="1337">
                  <c:v>8372</c:v>
                </c:pt>
                <c:pt idx="1338">
                  <c:v>9037</c:v>
                </c:pt>
                <c:pt idx="1339">
                  <c:v>8967</c:v>
                </c:pt>
                <c:pt idx="1340">
                  <c:v>8580</c:v>
                </c:pt>
                <c:pt idx="1341">
                  <c:v>8555</c:v>
                </c:pt>
                <c:pt idx="1342">
                  <c:v>7798</c:v>
                </c:pt>
                <c:pt idx="1343">
                  <c:v>8117</c:v>
                </c:pt>
                <c:pt idx="1344">
                  <c:v>7784</c:v>
                </c:pt>
                <c:pt idx="1345">
                  <c:v>9366</c:v>
                </c:pt>
                <c:pt idx="1346">
                  <c:v>8814</c:v>
                </c:pt>
                <c:pt idx="1347">
                  <c:v>9012</c:v>
                </c:pt>
                <c:pt idx="1348">
                  <c:v>8423</c:v>
                </c:pt>
                <c:pt idx="1349">
                  <c:v>7950</c:v>
                </c:pt>
                <c:pt idx="1350">
                  <c:v>8159</c:v>
                </c:pt>
                <c:pt idx="1351">
                  <c:v>8305</c:v>
                </c:pt>
                <c:pt idx="1352">
                  <c:v>8566</c:v>
                </c:pt>
                <c:pt idx="1353">
                  <c:v>7881</c:v>
                </c:pt>
                <c:pt idx="1354">
                  <c:v>8766</c:v>
                </c:pt>
                <c:pt idx="1355">
                  <c:v>8418</c:v>
                </c:pt>
                <c:pt idx="1356">
                  <c:v>8295</c:v>
                </c:pt>
                <c:pt idx="1357">
                  <c:v>7977</c:v>
                </c:pt>
                <c:pt idx="1358">
                  <c:v>8435</c:v>
                </c:pt>
                <c:pt idx="1359">
                  <c:v>8486</c:v>
                </c:pt>
                <c:pt idx="1360">
                  <c:v>8486</c:v>
                </c:pt>
                <c:pt idx="1361">
                  <c:v>7861</c:v>
                </c:pt>
                <c:pt idx="1362">
                  <c:v>8111</c:v>
                </c:pt>
                <c:pt idx="1363">
                  <c:v>9217</c:v>
                </c:pt>
                <c:pt idx="1364">
                  <c:v>8002</c:v>
                </c:pt>
                <c:pt idx="1365">
                  <c:v>8283</c:v>
                </c:pt>
                <c:pt idx="1366">
                  <c:v>7976</c:v>
                </c:pt>
                <c:pt idx="1367">
                  <c:v>7860</c:v>
                </c:pt>
                <c:pt idx="1368">
                  <c:v>8405</c:v>
                </c:pt>
                <c:pt idx="1369">
                  <c:v>8015</c:v>
                </c:pt>
                <c:pt idx="1370">
                  <c:v>8152</c:v>
                </c:pt>
                <c:pt idx="1371">
                  <c:v>7714</c:v>
                </c:pt>
                <c:pt idx="1372">
                  <c:v>7868</c:v>
                </c:pt>
                <c:pt idx="1373">
                  <c:v>7769</c:v>
                </c:pt>
                <c:pt idx="1374">
                  <c:v>7967</c:v>
                </c:pt>
                <c:pt idx="1375">
                  <c:v>8232</c:v>
                </c:pt>
                <c:pt idx="1376">
                  <c:v>7336</c:v>
                </c:pt>
                <c:pt idx="1377">
                  <c:v>7557</c:v>
                </c:pt>
                <c:pt idx="1378">
                  <c:v>6606</c:v>
                </c:pt>
                <c:pt idx="1379">
                  <c:v>5044</c:v>
                </c:pt>
                <c:pt idx="1380">
                  <c:v>5671</c:v>
                </c:pt>
                <c:pt idx="1381">
                  <c:v>4812</c:v>
                </c:pt>
                <c:pt idx="1382">
                  <c:v>4970</c:v>
                </c:pt>
                <c:pt idx="1383">
                  <c:v>5567</c:v>
                </c:pt>
                <c:pt idx="1384">
                  <c:v>6365</c:v>
                </c:pt>
                <c:pt idx="1385">
                  <c:v>7174</c:v>
                </c:pt>
                <c:pt idx="1386">
                  <c:v>9083</c:v>
                </c:pt>
                <c:pt idx="1387">
                  <c:v>12663</c:v>
                </c:pt>
                <c:pt idx="1388">
                  <c:v>15030</c:v>
                </c:pt>
                <c:pt idx="1389">
                  <c:v>17426</c:v>
                </c:pt>
                <c:pt idx="1390">
                  <c:v>20212</c:v>
                </c:pt>
                <c:pt idx="1391">
                  <c:v>20274</c:v>
                </c:pt>
                <c:pt idx="1392">
                  <c:v>18727</c:v>
                </c:pt>
                <c:pt idx="1393">
                  <c:v>17905</c:v>
                </c:pt>
                <c:pt idx="1394">
                  <c:v>15295</c:v>
                </c:pt>
                <c:pt idx="1395">
                  <c:v>13991</c:v>
                </c:pt>
                <c:pt idx="1396">
                  <c:v>11895</c:v>
                </c:pt>
                <c:pt idx="1397">
                  <c:v>9746</c:v>
                </c:pt>
                <c:pt idx="1398">
                  <c:v>9093</c:v>
                </c:pt>
                <c:pt idx="1399">
                  <c:v>8147</c:v>
                </c:pt>
                <c:pt idx="1400">
                  <c:v>7657</c:v>
                </c:pt>
                <c:pt idx="1401">
                  <c:v>7135</c:v>
                </c:pt>
                <c:pt idx="1402">
                  <c:v>5852</c:v>
                </c:pt>
                <c:pt idx="1403">
                  <c:v>6022</c:v>
                </c:pt>
                <c:pt idx="1404">
                  <c:v>6239</c:v>
                </c:pt>
                <c:pt idx="1405">
                  <c:v>5670</c:v>
                </c:pt>
                <c:pt idx="1406">
                  <c:v>5743</c:v>
                </c:pt>
                <c:pt idx="1407">
                  <c:v>5265</c:v>
                </c:pt>
                <c:pt idx="1408">
                  <c:v>4918</c:v>
                </c:pt>
                <c:pt idx="1409">
                  <c:v>4835</c:v>
                </c:pt>
                <c:pt idx="1410">
                  <c:v>4661</c:v>
                </c:pt>
                <c:pt idx="1411">
                  <c:v>4969</c:v>
                </c:pt>
                <c:pt idx="1412">
                  <c:v>5061</c:v>
                </c:pt>
                <c:pt idx="1413">
                  <c:v>3949</c:v>
                </c:pt>
                <c:pt idx="1414">
                  <c:v>4393</c:v>
                </c:pt>
                <c:pt idx="1415">
                  <c:v>4819</c:v>
                </c:pt>
                <c:pt idx="1416">
                  <c:v>4806</c:v>
                </c:pt>
                <c:pt idx="1417">
                  <c:v>4513</c:v>
                </c:pt>
                <c:pt idx="1418">
                  <c:v>3406</c:v>
                </c:pt>
                <c:pt idx="1419">
                  <c:v>3877</c:v>
                </c:pt>
                <c:pt idx="1420">
                  <c:v>4413</c:v>
                </c:pt>
                <c:pt idx="1421">
                  <c:v>3898</c:v>
                </c:pt>
                <c:pt idx="1422">
                  <c:v>4447</c:v>
                </c:pt>
                <c:pt idx="1423">
                  <c:v>4148</c:v>
                </c:pt>
                <c:pt idx="1424">
                  <c:v>4135</c:v>
                </c:pt>
                <c:pt idx="1425">
                  <c:v>4358</c:v>
                </c:pt>
                <c:pt idx="1426">
                  <c:v>4214</c:v>
                </c:pt>
                <c:pt idx="1427">
                  <c:v>4291</c:v>
                </c:pt>
                <c:pt idx="1428">
                  <c:v>4891</c:v>
                </c:pt>
                <c:pt idx="1429">
                  <c:v>4658</c:v>
                </c:pt>
                <c:pt idx="1430">
                  <c:v>4605</c:v>
                </c:pt>
                <c:pt idx="1431">
                  <c:v>4659</c:v>
                </c:pt>
                <c:pt idx="1432">
                  <c:v>4502</c:v>
                </c:pt>
                <c:pt idx="1433">
                  <c:v>4211</c:v>
                </c:pt>
                <c:pt idx="1434">
                  <c:v>4458</c:v>
                </c:pt>
                <c:pt idx="1435">
                  <c:v>4653</c:v>
                </c:pt>
                <c:pt idx="1436">
                  <c:v>4267</c:v>
                </c:pt>
                <c:pt idx="1437">
                  <c:v>4589</c:v>
                </c:pt>
                <c:pt idx="1438">
                  <c:v>4007</c:v>
                </c:pt>
                <c:pt idx="1439">
                  <c:v>4391</c:v>
                </c:pt>
                <c:pt idx="1440">
                  <c:v>3291</c:v>
                </c:pt>
                <c:pt idx="1441">
                  <c:v>3935</c:v>
                </c:pt>
                <c:pt idx="1442">
                  <c:v>3830</c:v>
                </c:pt>
                <c:pt idx="1443">
                  <c:v>3739</c:v>
                </c:pt>
                <c:pt idx="1444">
                  <c:v>3788</c:v>
                </c:pt>
                <c:pt idx="1445">
                  <c:v>3849</c:v>
                </c:pt>
                <c:pt idx="1446">
                  <c:v>3604</c:v>
                </c:pt>
                <c:pt idx="1447">
                  <c:v>3605</c:v>
                </c:pt>
                <c:pt idx="1448">
                  <c:v>3918</c:v>
                </c:pt>
                <c:pt idx="1449">
                  <c:v>3757</c:v>
                </c:pt>
                <c:pt idx="1450">
                  <c:v>3740</c:v>
                </c:pt>
                <c:pt idx="1451">
                  <c:v>3835</c:v>
                </c:pt>
                <c:pt idx="1452">
                  <c:v>4366</c:v>
                </c:pt>
                <c:pt idx="1453">
                  <c:v>4284</c:v>
                </c:pt>
                <c:pt idx="1454">
                  <c:v>3934</c:v>
                </c:pt>
                <c:pt idx="1455">
                  <c:v>3831</c:v>
                </c:pt>
                <c:pt idx="1456">
                  <c:v>3834</c:v>
                </c:pt>
                <c:pt idx="1457">
                  <c:v>4098</c:v>
                </c:pt>
                <c:pt idx="1458">
                  <c:v>3530</c:v>
                </c:pt>
                <c:pt idx="1459">
                  <c:v>3974</c:v>
                </c:pt>
                <c:pt idx="1460">
                  <c:v>3434</c:v>
                </c:pt>
                <c:pt idx="1461">
                  <c:v>3676</c:v>
                </c:pt>
                <c:pt idx="1462">
                  <c:v>4500</c:v>
                </c:pt>
                <c:pt idx="1463">
                  <c:v>3244</c:v>
                </c:pt>
                <c:pt idx="1464">
                  <c:v>3698</c:v>
                </c:pt>
                <c:pt idx="1465">
                  <c:v>3605</c:v>
                </c:pt>
                <c:pt idx="1466">
                  <c:v>3787</c:v>
                </c:pt>
                <c:pt idx="1467">
                  <c:v>3843</c:v>
                </c:pt>
                <c:pt idx="1468">
                  <c:v>3582</c:v>
                </c:pt>
                <c:pt idx="1469">
                  <c:v>3203</c:v>
                </c:pt>
                <c:pt idx="1470">
                  <c:v>3439</c:v>
                </c:pt>
                <c:pt idx="1471">
                  <c:v>3025</c:v>
                </c:pt>
                <c:pt idx="1472">
                  <c:v>4260</c:v>
                </c:pt>
                <c:pt idx="1473">
                  <c:v>3822</c:v>
                </c:pt>
                <c:pt idx="1474">
                  <c:v>3992</c:v>
                </c:pt>
                <c:pt idx="1475">
                  <c:v>3941</c:v>
                </c:pt>
                <c:pt idx="1476">
                  <c:v>4117</c:v>
                </c:pt>
                <c:pt idx="1477">
                  <c:v>4014</c:v>
                </c:pt>
                <c:pt idx="1478">
                  <c:v>3806</c:v>
                </c:pt>
                <c:pt idx="1479">
                  <c:v>3505</c:v>
                </c:pt>
                <c:pt idx="1480">
                  <c:v>3136</c:v>
                </c:pt>
                <c:pt idx="1481">
                  <c:v>3517</c:v>
                </c:pt>
                <c:pt idx="1482">
                  <c:v>3461</c:v>
                </c:pt>
                <c:pt idx="1483">
                  <c:v>3591</c:v>
                </c:pt>
                <c:pt idx="1484">
                  <c:v>3932</c:v>
                </c:pt>
                <c:pt idx="1485">
                  <c:v>3243</c:v>
                </c:pt>
                <c:pt idx="1486">
                  <c:v>3608</c:v>
                </c:pt>
                <c:pt idx="1487">
                  <c:v>3301</c:v>
                </c:pt>
                <c:pt idx="1488">
                  <c:v>3303</c:v>
                </c:pt>
                <c:pt idx="1489">
                  <c:v>2989</c:v>
                </c:pt>
                <c:pt idx="1490">
                  <c:v>3901</c:v>
                </c:pt>
                <c:pt idx="1491">
                  <c:v>3887</c:v>
                </c:pt>
                <c:pt idx="1492">
                  <c:v>3793</c:v>
                </c:pt>
                <c:pt idx="1493">
                  <c:v>3969</c:v>
                </c:pt>
                <c:pt idx="1494">
                  <c:v>3583</c:v>
                </c:pt>
                <c:pt idx="1495">
                  <c:v>3932</c:v>
                </c:pt>
                <c:pt idx="1496">
                  <c:v>4215</c:v>
                </c:pt>
                <c:pt idx="1497">
                  <c:v>4340</c:v>
                </c:pt>
                <c:pt idx="1498">
                  <c:v>3431</c:v>
                </c:pt>
                <c:pt idx="1499">
                  <c:v>3422</c:v>
                </c:pt>
                <c:pt idx="1500">
                  <c:v>3859</c:v>
                </c:pt>
                <c:pt idx="1501">
                  <c:v>3326</c:v>
                </c:pt>
                <c:pt idx="1502">
                  <c:v>3862</c:v>
                </c:pt>
                <c:pt idx="1503">
                  <c:v>3477</c:v>
                </c:pt>
                <c:pt idx="1504">
                  <c:v>3526</c:v>
                </c:pt>
                <c:pt idx="1505">
                  <c:v>3643</c:v>
                </c:pt>
                <c:pt idx="1506">
                  <c:v>3192</c:v>
                </c:pt>
                <c:pt idx="1507">
                  <c:v>3517</c:v>
                </c:pt>
                <c:pt idx="1508">
                  <c:v>3208</c:v>
                </c:pt>
                <c:pt idx="1509">
                  <c:v>4002</c:v>
                </c:pt>
                <c:pt idx="1510">
                  <c:v>3611</c:v>
                </c:pt>
                <c:pt idx="1511">
                  <c:v>4128</c:v>
                </c:pt>
                <c:pt idx="1512">
                  <c:v>4896</c:v>
                </c:pt>
                <c:pt idx="1513">
                  <c:v>4780</c:v>
                </c:pt>
                <c:pt idx="1514">
                  <c:v>4720</c:v>
                </c:pt>
                <c:pt idx="1515">
                  <c:v>5040</c:v>
                </c:pt>
                <c:pt idx="1516">
                  <c:v>4934</c:v>
                </c:pt>
                <c:pt idx="1517">
                  <c:v>5405</c:v>
                </c:pt>
                <c:pt idx="1518">
                  <c:v>5167</c:v>
                </c:pt>
                <c:pt idx="1519">
                  <c:v>4980</c:v>
                </c:pt>
                <c:pt idx="1520">
                  <c:v>5129</c:v>
                </c:pt>
                <c:pt idx="1521">
                  <c:v>4983</c:v>
                </c:pt>
                <c:pt idx="1522">
                  <c:v>5304</c:v>
                </c:pt>
                <c:pt idx="1523">
                  <c:v>5647</c:v>
                </c:pt>
                <c:pt idx="1524">
                  <c:v>5525</c:v>
                </c:pt>
                <c:pt idx="1525">
                  <c:v>4864</c:v>
                </c:pt>
                <c:pt idx="1526">
                  <c:v>5346</c:v>
                </c:pt>
                <c:pt idx="1527">
                  <c:v>4687</c:v>
                </c:pt>
                <c:pt idx="1528">
                  <c:v>4926</c:v>
                </c:pt>
                <c:pt idx="1529">
                  <c:v>5360</c:v>
                </c:pt>
                <c:pt idx="1530">
                  <c:v>5311</c:v>
                </c:pt>
                <c:pt idx="1531">
                  <c:v>5207</c:v>
                </c:pt>
                <c:pt idx="1532">
                  <c:v>5289</c:v>
                </c:pt>
                <c:pt idx="1533">
                  <c:v>5419</c:v>
                </c:pt>
                <c:pt idx="1534">
                  <c:v>4988</c:v>
                </c:pt>
                <c:pt idx="1535">
                  <c:v>5139</c:v>
                </c:pt>
                <c:pt idx="1536">
                  <c:v>5418</c:v>
                </c:pt>
                <c:pt idx="1537">
                  <c:v>5793</c:v>
                </c:pt>
                <c:pt idx="1538">
                  <c:v>6212</c:v>
                </c:pt>
                <c:pt idx="1539">
                  <c:v>6185</c:v>
                </c:pt>
                <c:pt idx="1540">
                  <c:v>6720</c:v>
                </c:pt>
                <c:pt idx="1541">
                  <c:v>7736</c:v>
                </c:pt>
                <c:pt idx="1542">
                  <c:v>9036</c:v>
                </c:pt>
                <c:pt idx="1543">
                  <c:v>10832</c:v>
                </c:pt>
                <c:pt idx="1544">
                  <c:v>12715</c:v>
                </c:pt>
                <c:pt idx="1545">
                  <c:v>14532</c:v>
                </c:pt>
                <c:pt idx="1546">
                  <c:v>15024</c:v>
                </c:pt>
                <c:pt idx="1547">
                  <c:v>15423</c:v>
                </c:pt>
                <c:pt idx="1548">
                  <c:v>16082</c:v>
                </c:pt>
                <c:pt idx="1549">
                  <c:v>13792</c:v>
                </c:pt>
                <c:pt idx="1550">
                  <c:v>15147</c:v>
                </c:pt>
                <c:pt idx="1551">
                  <c:v>14513</c:v>
                </c:pt>
                <c:pt idx="1552">
                  <c:v>13867</c:v>
                </c:pt>
                <c:pt idx="1553">
                  <c:v>11702</c:v>
                </c:pt>
                <c:pt idx="1554">
                  <c:v>11761</c:v>
                </c:pt>
                <c:pt idx="1555">
                  <c:v>10986</c:v>
                </c:pt>
                <c:pt idx="1556">
                  <c:v>10338</c:v>
                </c:pt>
                <c:pt idx="1557">
                  <c:v>11162</c:v>
                </c:pt>
                <c:pt idx="1558">
                  <c:v>11424</c:v>
                </c:pt>
                <c:pt idx="1559">
                  <c:v>9713</c:v>
                </c:pt>
                <c:pt idx="1560">
                  <c:v>8709</c:v>
                </c:pt>
                <c:pt idx="1561">
                  <c:v>8653</c:v>
                </c:pt>
                <c:pt idx="1562">
                  <c:v>8863</c:v>
                </c:pt>
                <c:pt idx="1563">
                  <c:v>8951</c:v>
                </c:pt>
                <c:pt idx="1564">
                  <c:v>8593</c:v>
                </c:pt>
                <c:pt idx="1565">
                  <c:v>8885</c:v>
                </c:pt>
                <c:pt idx="1566">
                  <c:v>7990</c:v>
                </c:pt>
                <c:pt idx="1567">
                  <c:v>9067</c:v>
                </c:pt>
                <c:pt idx="1568">
                  <c:v>8234</c:v>
                </c:pt>
                <c:pt idx="1569">
                  <c:v>7833</c:v>
                </c:pt>
                <c:pt idx="1570">
                  <c:v>7877</c:v>
                </c:pt>
                <c:pt idx="1571">
                  <c:v>7957</c:v>
                </c:pt>
                <c:pt idx="1572">
                  <c:v>7644</c:v>
                </c:pt>
                <c:pt idx="1573">
                  <c:v>8249</c:v>
                </c:pt>
                <c:pt idx="1574">
                  <c:v>7277</c:v>
                </c:pt>
                <c:pt idx="1575">
                  <c:v>7506</c:v>
                </c:pt>
                <c:pt idx="1576">
                  <c:v>7280</c:v>
                </c:pt>
                <c:pt idx="1577">
                  <c:v>7278</c:v>
                </c:pt>
                <c:pt idx="1578">
                  <c:v>7403</c:v>
                </c:pt>
                <c:pt idx="1579">
                  <c:v>7093</c:v>
                </c:pt>
                <c:pt idx="1580">
                  <c:v>6640</c:v>
                </c:pt>
                <c:pt idx="1581">
                  <c:v>6902</c:v>
                </c:pt>
                <c:pt idx="1582">
                  <c:v>7124</c:v>
                </c:pt>
                <c:pt idx="1583">
                  <c:v>7232</c:v>
                </c:pt>
                <c:pt idx="1584">
                  <c:v>6763</c:v>
                </c:pt>
                <c:pt idx="1585">
                  <c:v>7439</c:v>
                </c:pt>
                <c:pt idx="1586">
                  <c:v>7086</c:v>
                </c:pt>
                <c:pt idx="1587">
                  <c:v>7118</c:v>
                </c:pt>
                <c:pt idx="1588">
                  <c:v>6786</c:v>
                </c:pt>
                <c:pt idx="1589">
                  <c:v>7691</c:v>
                </c:pt>
                <c:pt idx="1590">
                  <c:v>8431</c:v>
                </c:pt>
                <c:pt idx="1591">
                  <c:v>9912</c:v>
                </c:pt>
                <c:pt idx="1592">
                  <c:v>8225</c:v>
                </c:pt>
                <c:pt idx="1593">
                  <c:v>8859</c:v>
                </c:pt>
                <c:pt idx="1594">
                  <c:v>9333</c:v>
                </c:pt>
                <c:pt idx="1595">
                  <c:v>10042</c:v>
                </c:pt>
                <c:pt idx="1596">
                  <c:v>8523</c:v>
                </c:pt>
                <c:pt idx="1597">
                  <c:v>9272</c:v>
                </c:pt>
                <c:pt idx="1598">
                  <c:v>7967</c:v>
                </c:pt>
                <c:pt idx="1599">
                  <c:v>8562</c:v>
                </c:pt>
                <c:pt idx="1600">
                  <c:v>7600</c:v>
                </c:pt>
                <c:pt idx="1601">
                  <c:v>8422</c:v>
                </c:pt>
                <c:pt idx="1602">
                  <c:v>7771</c:v>
                </c:pt>
                <c:pt idx="1603">
                  <c:v>7978</c:v>
                </c:pt>
                <c:pt idx="1604">
                  <c:v>7235</c:v>
                </c:pt>
                <c:pt idx="1605">
                  <c:v>7198</c:v>
                </c:pt>
                <c:pt idx="1606">
                  <c:v>7447</c:v>
                </c:pt>
                <c:pt idx="1607">
                  <c:v>6396</c:v>
                </c:pt>
                <c:pt idx="1608">
                  <c:v>7326</c:v>
                </c:pt>
                <c:pt idx="1609">
                  <c:v>6921</c:v>
                </c:pt>
                <c:pt idx="1610">
                  <c:v>6745</c:v>
                </c:pt>
                <c:pt idx="1611">
                  <c:v>6739</c:v>
                </c:pt>
                <c:pt idx="1612">
                  <c:v>6515</c:v>
                </c:pt>
                <c:pt idx="1613">
                  <c:v>7090</c:v>
                </c:pt>
                <c:pt idx="1614">
                  <c:v>6618</c:v>
                </c:pt>
                <c:pt idx="1615">
                  <c:v>5835</c:v>
                </c:pt>
                <c:pt idx="1616">
                  <c:v>6088</c:v>
                </c:pt>
                <c:pt idx="1617">
                  <c:v>7566</c:v>
                </c:pt>
                <c:pt idx="1618">
                  <c:v>6920</c:v>
                </c:pt>
                <c:pt idx="1619">
                  <c:v>6193</c:v>
                </c:pt>
                <c:pt idx="1620">
                  <c:v>6761</c:v>
                </c:pt>
                <c:pt idx="1621">
                  <c:v>6607</c:v>
                </c:pt>
                <c:pt idx="1622">
                  <c:v>5850</c:v>
                </c:pt>
                <c:pt idx="1623">
                  <c:v>6657</c:v>
                </c:pt>
                <c:pt idx="1624">
                  <c:v>6603</c:v>
                </c:pt>
                <c:pt idx="1625">
                  <c:v>6366</c:v>
                </c:pt>
                <c:pt idx="1626">
                  <c:v>6009</c:v>
                </c:pt>
                <c:pt idx="1627">
                  <c:v>6595</c:v>
                </c:pt>
                <c:pt idx="1628">
                  <c:v>6304</c:v>
                </c:pt>
                <c:pt idx="1629">
                  <c:v>6270</c:v>
                </c:pt>
                <c:pt idx="1630">
                  <c:v>6612</c:v>
                </c:pt>
                <c:pt idx="1631">
                  <c:v>5860</c:v>
                </c:pt>
                <c:pt idx="1632">
                  <c:v>6882</c:v>
                </c:pt>
                <c:pt idx="1633">
                  <c:v>6362</c:v>
                </c:pt>
                <c:pt idx="1634">
                  <c:v>6181</c:v>
                </c:pt>
                <c:pt idx="1635">
                  <c:v>5934</c:v>
                </c:pt>
                <c:pt idx="1636">
                  <c:v>5443</c:v>
                </c:pt>
                <c:pt idx="1637">
                  <c:v>5905</c:v>
                </c:pt>
                <c:pt idx="1638">
                  <c:v>5999</c:v>
                </c:pt>
                <c:pt idx="1639">
                  <c:v>5944</c:v>
                </c:pt>
                <c:pt idx="1640">
                  <c:v>5185</c:v>
                </c:pt>
                <c:pt idx="1641">
                  <c:v>5296</c:v>
                </c:pt>
                <c:pt idx="1642">
                  <c:v>6016</c:v>
                </c:pt>
                <c:pt idx="1643">
                  <c:v>5524</c:v>
                </c:pt>
                <c:pt idx="1644">
                  <c:v>5796</c:v>
                </c:pt>
                <c:pt idx="1645">
                  <c:v>5756</c:v>
                </c:pt>
                <c:pt idx="1646">
                  <c:v>5725</c:v>
                </c:pt>
                <c:pt idx="1647">
                  <c:v>6883</c:v>
                </c:pt>
                <c:pt idx="1648">
                  <c:v>6515</c:v>
                </c:pt>
                <c:pt idx="1649">
                  <c:v>5906</c:v>
                </c:pt>
                <c:pt idx="1650">
                  <c:v>6158</c:v>
                </c:pt>
                <c:pt idx="1651">
                  <c:v>5323</c:v>
                </c:pt>
                <c:pt idx="1652">
                  <c:v>5916</c:v>
                </c:pt>
                <c:pt idx="1653">
                  <c:v>5299</c:v>
                </c:pt>
                <c:pt idx="1654">
                  <c:v>5771</c:v>
                </c:pt>
                <c:pt idx="1655">
                  <c:v>5313</c:v>
                </c:pt>
                <c:pt idx="1656">
                  <c:v>6101</c:v>
                </c:pt>
                <c:pt idx="1657">
                  <c:v>6029</c:v>
                </c:pt>
                <c:pt idx="1658">
                  <c:v>5911</c:v>
                </c:pt>
                <c:pt idx="1659">
                  <c:v>5832</c:v>
                </c:pt>
                <c:pt idx="1660">
                  <c:v>6192</c:v>
                </c:pt>
                <c:pt idx="1661">
                  <c:v>5648</c:v>
                </c:pt>
                <c:pt idx="1662">
                  <c:v>5247</c:v>
                </c:pt>
                <c:pt idx="1663">
                  <c:v>5651</c:v>
                </c:pt>
                <c:pt idx="1664">
                  <c:v>5341</c:v>
                </c:pt>
                <c:pt idx="1665">
                  <c:v>5599</c:v>
                </c:pt>
                <c:pt idx="1666">
                  <c:v>5368</c:v>
                </c:pt>
                <c:pt idx="1667">
                  <c:v>5585</c:v>
                </c:pt>
                <c:pt idx="1668">
                  <c:v>5794</c:v>
                </c:pt>
                <c:pt idx="1669">
                  <c:v>5218</c:v>
                </c:pt>
                <c:pt idx="1670">
                  <c:v>4952</c:v>
                </c:pt>
                <c:pt idx="1671">
                  <c:v>5302</c:v>
                </c:pt>
                <c:pt idx="1672">
                  <c:v>5609</c:v>
                </c:pt>
                <c:pt idx="1673">
                  <c:v>5305</c:v>
                </c:pt>
                <c:pt idx="1674">
                  <c:v>4761</c:v>
                </c:pt>
                <c:pt idx="1675">
                  <c:v>5535</c:v>
                </c:pt>
                <c:pt idx="1676">
                  <c:v>5024</c:v>
                </c:pt>
                <c:pt idx="1677">
                  <c:v>5026</c:v>
                </c:pt>
                <c:pt idx="1678">
                  <c:v>5197</c:v>
                </c:pt>
                <c:pt idx="1679">
                  <c:v>5744</c:v>
                </c:pt>
                <c:pt idx="1680">
                  <c:v>5666</c:v>
                </c:pt>
                <c:pt idx="1681">
                  <c:v>4775</c:v>
                </c:pt>
                <c:pt idx="1682">
                  <c:v>4513</c:v>
                </c:pt>
                <c:pt idx="1683">
                  <c:v>5236</c:v>
                </c:pt>
                <c:pt idx="1684">
                  <c:v>4686</c:v>
                </c:pt>
                <c:pt idx="1685">
                  <c:v>4730</c:v>
                </c:pt>
                <c:pt idx="1686">
                  <c:v>4387</c:v>
                </c:pt>
                <c:pt idx="1687">
                  <c:v>4526</c:v>
                </c:pt>
                <c:pt idx="1688">
                  <c:v>4892</c:v>
                </c:pt>
                <c:pt idx="1689">
                  <c:v>4889</c:v>
                </c:pt>
                <c:pt idx="1690">
                  <c:v>5158</c:v>
                </c:pt>
                <c:pt idx="1691">
                  <c:v>5088</c:v>
                </c:pt>
                <c:pt idx="1692">
                  <c:v>4667</c:v>
                </c:pt>
                <c:pt idx="1693">
                  <c:v>4737</c:v>
                </c:pt>
                <c:pt idx="1694">
                  <c:v>4894</c:v>
                </c:pt>
                <c:pt idx="1695">
                  <c:v>5041</c:v>
                </c:pt>
                <c:pt idx="1696">
                  <c:v>4810</c:v>
                </c:pt>
                <c:pt idx="1697">
                  <c:v>5272</c:v>
                </c:pt>
                <c:pt idx="1698">
                  <c:v>5371</c:v>
                </c:pt>
                <c:pt idx="1699">
                  <c:v>5126</c:v>
                </c:pt>
                <c:pt idx="1700">
                  <c:v>4558</c:v>
                </c:pt>
                <c:pt idx="1701">
                  <c:v>4721</c:v>
                </c:pt>
                <c:pt idx="1702">
                  <c:v>4479</c:v>
                </c:pt>
                <c:pt idx="1703">
                  <c:v>5691</c:v>
                </c:pt>
                <c:pt idx="1704">
                  <c:v>5133</c:v>
                </c:pt>
                <c:pt idx="1705">
                  <c:v>5759</c:v>
                </c:pt>
                <c:pt idx="1706">
                  <c:v>5949</c:v>
                </c:pt>
                <c:pt idx="1707">
                  <c:v>5959</c:v>
                </c:pt>
                <c:pt idx="1708">
                  <c:v>6827</c:v>
                </c:pt>
                <c:pt idx="1709">
                  <c:v>5684</c:v>
                </c:pt>
                <c:pt idx="1710">
                  <c:v>5573</c:v>
                </c:pt>
                <c:pt idx="1711">
                  <c:v>5114</c:v>
                </c:pt>
                <c:pt idx="1712">
                  <c:v>5532</c:v>
                </c:pt>
                <c:pt idx="1713">
                  <c:v>5331</c:v>
                </c:pt>
                <c:pt idx="1714">
                  <c:v>5367</c:v>
                </c:pt>
                <c:pt idx="1715">
                  <c:v>5322</c:v>
                </c:pt>
                <c:pt idx="1716">
                  <c:v>4718</c:v>
                </c:pt>
                <c:pt idx="1717">
                  <c:v>5367</c:v>
                </c:pt>
                <c:pt idx="1718">
                  <c:v>4851</c:v>
                </c:pt>
                <c:pt idx="1719">
                  <c:v>5856</c:v>
                </c:pt>
                <c:pt idx="1720">
                  <c:v>4831</c:v>
                </c:pt>
                <c:pt idx="1721">
                  <c:v>5293</c:v>
                </c:pt>
                <c:pt idx="1722">
                  <c:v>5430</c:v>
                </c:pt>
                <c:pt idx="1723">
                  <c:v>5165</c:v>
                </c:pt>
                <c:pt idx="1724">
                  <c:v>4906</c:v>
                </c:pt>
                <c:pt idx="1725">
                  <c:v>4792</c:v>
                </c:pt>
                <c:pt idx="1726">
                  <c:v>4912</c:v>
                </c:pt>
                <c:pt idx="1727">
                  <c:v>5104</c:v>
                </c:pt>
                <c:pt idx="1728">
                  <c:v>4881</c:v>
                </c:pt>
                <c:pt idx="1729">
                  <c:v>4840</c:v>
                </c:pt>
                <c:pt idx="1730">
                  <c:v>5037</c:v>
                </c:pt>
                <c:pt idx="1731">
                  <c:v>4980</c:v>
                </c:pt>
                <c:pt idx="1732">
                  <c:v>4903</c:v>
                </c:pt>
                <c:pt idx="1733">
                  <c:v>5287</c:v>
                </c:pt>
                <c:pt idx="1734">
                  <c:v>5234</c:v>
                </c:pt>
                <c:pt idx="1735">
                  <c:v>4666</c:v>
                </c:pt>
                <c:pt idx="1736">
                  <c:v>6782</c:v>
                </c:pt>
                <c:pt idx="1737">
                  <c:v>12308</c:v>
                </c:pt>
                <c:pt idx="1738">
                  <c:v>22022</c:v>
                </c:pt>
                <c:pt idx="1739">
                  <c:v>27564</c:v>
                </c:pt>
                <c:pt idx="1740">
                  <c:v>27579</c:v>
                </c:pt>
                <c:pt idx="1741">
                  <c:v>25302</c:v>
                </c:pt>
                <c:pt idx="1742">
                  <c:v>25966</c:v>
                </c:pt>
                <c:pt idx="1743">
                  <c:v>22400</c:v>
                </c:pt>
                <c:pt idx="1744">
                  <c:v>22456</c:v>
                </c:pt>
                <c:pt idx="1745">
                  <c:v>20070</c:v>
                </c:pt>
                <c:pt idx="1746">
                  <c:v>18706</c:v>
                </c:pt>
                <c:pt idx="1747">
                  <c:v>17452</c:v>
                </c:pt>
                <c:pt idx="1748">
                  <c:v>15014</c:v>
                </c:pt>
                <c:pt idx="1749">
                  <c:v>15580</c:v>
                </c:pt>
                <c:pt idx="1750">
                  <c:v>14045</c:v>
                </c:pt>
                <c:pt idx="1751">
                  <c:v>13475</c:v>
                </c:pt>
                <c:pt idx="1752">
                  <c:v>14215</c:v>
                </c:pt>
                <c:pt idx="1753">
                  <c:v>12271</c:v>
                </c:pt>
                <c:pt idx="1754">
                  <c:v>13009</c:v>
                </c:pt>
                <c:pt idx="1755">
                  <c:v>13419</c:v>
                </c:pt>
                <c:pt idx="1756">
                  <c:v>12158</c:v>
                </c:pt>
                <c:pt idx="1757">
                  <c:v>11827</c:v>
                </c:pt>
                <c:pt idx="1758">
                  <c:v>10656</c:v>
                </c:pt>
                <c:pt idx="1759">
                  <c:v>10903</c:v>
                </c:pt>
                <c:pt idx="1760">
                  <c:v>11329</c:v>
                </c:pt>
                <c:pt idx="1761">
                  <c:v>9980</c:v>
                </c:pt>
                <c:pt idx="1762">
                  <c:v>9512</c:v>
                </c:pt>
                <c:pt idx="1763">
                  <c:v>9285</c:v>
                </c:pt>
                <c:pt idx="1764">
                  <c:v>10052</c:v>
                </c:pt>
                <c:pt idx="1765">
                  <c:v>9521</c:v>
                </c:pt>
                <c:pt idx="1766">
                  <c:v>10209</c:v>
                </c:pt>
                <c:pt idx="1767">
                  <c:v>8891</c:v>
                </c:pt>
                <c:pt idx="1768">
                  <c:v>9604</c:v>
                </c:pt>
                <c:pt idx="1769">
                  <c:v>9009</c:v>
                </c:pt>
                <c:pt idx="1770">
                  <c:v>8980</c:v>
                </c:pt>
                <c:pt idx="1771">
                  <c:v>8558</c:v>
                </c:pt>
                <c:pt idx="1772">
                  <c:v>9118</c:v>
                </c:pt>
                <c:pt idx="1773">
                  <c:v>7948</c:v>
                </c:pt>
                <c:pt idx="1774">
                  <c:v>8825</c:v>
                </c:pt>
                <c:pt idx="1775">
                  <c:v>8851</c:v>
                </c:pt>
                <c:pt idx="1776">
                  <c:v>8119</c:v>
                </c:pt>
                <c:pt idx="1777">
                  <c:v>9258</c:v>
                </c:pt>
                <c:pt idx="1778">
                  <c:v>7833</c:v>
                </c:pt>
                <c:pt idx="1779">
                  <c:v>8277</c:v>
                </c:pt>
                <c:pt idx="1780">
                  <c:v>8280</c:v>
                </c:pt>
                <c:pt idx="1781">
                  <c:v>7643</c:v>
                </c:pt>
                <c:pt idx="1782">
                  <c:v>7187</c:v>
                </c:pt>
                <c:pt idx="1783">
                  <c:v>7435</c:v>
                </c:pt>
                <c:pt idx="1784">
                  <c:v>8359</c:v>
                </c:pt>
                <c:pt idx="1785">
                  <c:v>8701</c:v>
                </c:pt>
                <c:pt idx="1786">
                  <c:v>7455</c:v>
                </c:pt>
                <c:pt idx="1787">
                  <c:v>8090</c:v>
                </c:pt>
                <c:pt idx="1788">
                  <c:v>7628</c:v>
                </c:pt>
                <c:pt idx="1789">
                  <c:v>7376</c:v>
                </c:pt>
                <c:pt idx="1790">
                  <c:v>7623</c:v>
                </c:pt>
                <c:pt idx="1791">
                  <c:v>7632</c:v>
                </c:pt>
                <c:pt idx="1792">
                  <c:v>7341</c:v>
                </c:pt>
                <c:pt idx="1793">
                  <c:v>8485</c:v>
                </c:pt>
                <c:pt idx="1794">
                  <c:v>8473</c:v>
                </c:pt>
                <c:pt idx="1795">
                  <c:v>8046</c:v>
                </c:pt>
                <c:pt idx="1796">
                  <c:v>8205</c:v>
                </c:pt>
                <c:pt idx="1797">
                  <c:v>7388</c:v>
                </c:pt>
                <c:pt idx="1798">
                  <c:v>7015</c:v>
                </c:pt>
                <c:pt idx="1799">
                  <c:v>7754</c:v>
                </c:pt>
                <c:pt idx="1800">
                  <c:v>7264</c:v>
                </c:pt>
                <c:pt idx="1801">
                  <c:v>7389</c:v>
                </c:pt>
                <c:pt idx="1802">
                  <c:v>8458</c:v>
                </c:pt>
                <c:pt idx="1803">
                  <c:v>8449</c:v>
                </c:pt>
                <c:pt idx="1804">
                  <c:v>7477</c:v>
                </c:pt>
                <c:pt idx="1805">
                  <c:v>7162</c:v>
                </c:pt>
                <c:pt idx="1806">
                  <c:v>7185</c:v>
                </c:pt>
                <c:pt idx="1807">
                  <c:v>7237</c:v>
                </c:pt>
                <c:pt idx="1808">
                  <c:v>7893</c:v>
                </c:pt>
                <c:pt idx="1809">
                  <c:v>8043</c:v>
                </c:pt>
                <c:pt idx="1810">
                  <c:v>7863</c:v>
                </c:pt>
                <c:pt idx="1811">
                  <c:v>8390</c:v>
                </c:pt>
                <c:pt idx="1812">
                  <c:v>7670</c:v>
                </c:pt>
                <c:pt idx="1813">
                  <c:v>7704</c:v>
                </c:pt>
                <c:pt idx="1814">
                  <c:v>7991</c:v>
                </c:pt>
                <c:pt idx="1815">
                  <c:v>6712</c:v>
                </c:pt>
                <c:pt idx="1816">
                  <c:v>7478</c:v>
                </c:pt>
                <c:pt idx="1817">
                  <c:v>7901</c:v>
                </c:pt>
                <c:pt idx="1818">
                  <c:v>7700</c:v>
                </c:pt>
                <c:pt idx="1819">
                  <c:v>7223</c:v>
                </c:pt>
                <c:pt idx="1820">
                  <c:v>6990</c:v>
                </c:pt>
                <c:pt idx="1821">
                  <c:v>6740</c:v>
                </c:pt>
                <c:pt idx="1822">
                  <c:v>7338</c:v>
                </c:pt>
                <c:pt idx="1823">
                  <c:v>6664</c:v>
                </c:pt>
                <c:pt idx="1824">
                  <c:v>6889</c:v>
                </c:pt>
                <c:pt idx="1825">
                  <c:v>8413</c:v>
                </c:pt>
                <c:pt idx="1826">
                  <c:v>8334</c:v>
                </c:pt>
                <c:pt idx="1827">
                  <c:v>7525</c:v>
                </c:pt>
                <c:pt idx="1828">
                  <c:v>6985</c:v>
                </c:pt>
                <c:pt idx="1829">
                  <c:v>7524</c:v>
                </c:pt>
                <c:pt idx="1830">
                  <c:v>7279</c:v>
                </c:pt>
                <c:pt idx="1831">
                  <c:v>7839</c:v>
                </c:pt>
                <c:pt idx="1832">
                  <c:v>7346</c:v>
                </c:pt>
                <c:pt idx="1833">
                  <c:v>7970</c:v>
                </c:pt>
                <c:pt idx="1834">
                  <c:v>7323</c:v>
                </c:pt>
                <c:pt idx="1835">
                  <c:v>7357</c:v>
                </c:pt>
                <c:pt idx="1836">
                  <c:v>7694</c:v>
                </c:pt>
                <c:pt idx="1837">
                  <c:v>6916</c:v>
                </c:pt>
                <c:pt idx="1838">
                  <c:v>6837</c:v>
                </c:pt>
                <c:pt idx="1839">
                  <c:v>7086</c:v>
                </c:pt>
                <c:pt idx="1840">
                  <c:v>7501</c:v>
                </c:pt>
                <c:pt idx="1841">
                  <c:v>7054</c:v>
                </c:pt>
                <c:pt idx="1842">
                  <c:v>7479</c:v>
                </c:pt>
                <c:pt idx="1843">
                  <c:v>6626</c:v>
                </c:pt>
                <c:pt idx="1844">
                  <c:v>7653</c:v>
                </c:pt>
                <c:pt idx="1845">
                  <c:v>7303</c:v>
                </c:pt>
                <c:pt idx="1846">
                  <c:v>7696</c:v>
                </c:pt>
                <c:pt idx="1847">
                  <c:v>7160</c:v>
                </c:pt>
                <c:pt idx="1848">
                  <c:v>7497</c:v>
                </c:pt>
                <c:pt idx="1849">
                  <c:v>7927</c:v>
                </c:pt>
                <c:pt idx="1850">
                  <c:v>7342</c:v>
                </c:pt>
                <c:pt idx="1851">
                  <c:v>6924</c:v>
                </c:pt>
                <c:pt idx="1852">
                  <c:v>7140</c:v>
                </c:pt>
                <c:pt idx="1853">
                  <c:v>7001</c:v>
                </c:pt>
                <c:pt idx="1854">
                  <c:v>7576</c:v>
                </c:pt>
                <c:pt idx="1855">
                  <c:v>7684</c:v>
                </c:pt>
                <c:pt idx="1856">
                  <c:v>6906</c:v>
                </c:pt>
                <c:pt idx="1857">
                  <c:v>6895</c:v>
                </c:pt>
                <c:pt idx="1858">
                  <c:v>6874</c:v>
                </c:pt>
                <c:pt idx="1859">
                  <c:v>7374</c:v>
                </c:pt>
                <c:pt idx="1860">
                  <c:v>6142</c:v>
                </c:pt>
                <c:pt idx="1861">
                  <c:v>7691</c:v>
                </c:pt>
                <c:pt idx="1862">
                  <c:v>6505</c:v>
                </c:pt>
                <c:pt idx="1863">
                  <c:v>6652</c:v>
                </c:pt>
                <c:pt idx="1864">
                  <c:v>6384</c:v>
                </c:pt>
                <c:pt idx="1865">
                  <c:v>6327</c:v>
                </c:pt>
                <c:pt idx="1866">
                  <c:v>6686</c:v>
                </c:pt>
                <c:pt idx="1867">
                  <c:v>6551</c:v>
                </c:pt>
                <c:pt idx="1868">
                  <c:v>7132</c:v>
                </c:pt>
                <c:pt idx="1869">
                  <c:v>7659</c:v>
                </c:pt>
                <c:pt idx="1870">
                  <c:v>8623</c:v>
                </c:pt>
                <c:pt idx="1871">
                  <c:v>13369</c:v>
                </c:pt>
                <c:pt idx="1872">
                  <c:v>17286</c:v>
                </c:pt>
                <c:pt idx="1873">
                  <c:v>21482</c:v>
                </c:pt>
                <c:pt idx="1874">
                  <c:v>27310</c:v>
                </c:pt>
                <c:pt idx="1875">
                  <c:v>30784</c:v>
                </c:pt>
                <c:pt idx="1876">
                  <c:v>30834</c:v>
                </c:pt>
                <c:pt idx="1877">
                  <c:v>28987</c:v>
                </c:pt>
                <c:pt idx="1878">
                  <c:v>25948</c:v>
                </c:pt>
                <c:pt idx="1879">
                  <c:v>22271</c:v>
                </c:pt>
                <c:pt idx="1880">
                  <c:v>20197</c:v>
                </c:pt>
                <c:pt idx="1881">
                  <c:v>19371</c:v>
                </c:pt>
                <c:pt idx="1882">
                  <c:v>15748</c:v>
                </c:pt>
                <c:pt idx="1883">
                  <c:v>14963</c:v>
                </c:pt>
                <c:pt idx="1884">
                  <c:v>13639</c:v>
                </c:pt>
                <c:pt idx="1885">
                  <c:v>13612</c:v>
                </c:pt>
                <c:pt idx="1886">
                  <c:v>13625</c:v>
                </c:pt>
                <c:pt idx="1887">
                  <c:v>12254</c:v>
                </c:pt>
                <c:pt idx="1888">
                  <c:v>10934</c:v>
                </c:pt>
                <c:pt idx="1889">
                  <c:v>10453</c:v>
                </c:pt>
                <c:pt idx="1890">
                  <c:v>10544</c:v>
                </c:pt>
                <c:pt idx="1891">
                  <c:v>9739</c:v>
                </c:pt>
                <c:pt idx="1892">
                  <c:v>10158</c:v>
                </c:pt>
                <c:pt idx="1893">
                  <c:v>9734</c:v>
                </c:pt>
                <c:pt idx="1894">
                  <c:v>10352</c:v>
                </c:pt>
                <c:pt idx="1895">
                  <c:v>8684</c:v>
                </c:pt>
                <c:pt idx="1896">
                  <c:v>10161</c:v>
                </c:pt>
                <c:pt idx="1897">
                  <c:v>9390</c:v>
                </c:pt>
                <c:pt idx="1898">
                  <c:v>9250</c:v>
                </c:pt>
                <c:pt idx="1899">
                  <c:v>9242</c:v>
                </c:pt>
                <c:pt idx="1900">
                  <c:v>9844</c:v>
                </c:pt>
                <c:pt idx="1901">
                  <c:v>10324</c:v>
                </c:pt>
                <c:pt idx="1902">
                  <c:v>9261</c:v>
                </c:pt>
                <c:pt idx="1903">
                  <c:v>10614</c:v>
                </c:pt>
                <c:pt idx="1904">
                  <c:v>9711</c:v>
                </c:pt>
                <c:pt idx="1905">
                  <c:v>8268</c:v>
                </c:pt>
                <c:pt idx="1906">
                  <c:v>8558</c:v>
                </c:pt>
                <c:pt idx="1907">
                  <c:v>8807</c:v>
                </c:pt>
                <c:pt idx="1908">
                  <c:v>9667</c:v>
                </c:pt>
                <c:pt idx="1909">
                  <c:v>9032</c:v>
                </c:pt>
                <c:pt idx="1910">
                  <c:v>8058</c:v>
                </c:pt>
                <c:pt idx="1911">
                  <c:v>8602</c:v>
                </c:pt>
                <c:pt idx="1912">
                  <c:v>8871</c:v>
                </c:pt>
                <c:pt idx="1913">
                  <c:v>8569</c:v>
                </c:pt>
                <c:pt idx="1914">
                  <c:v>8996</c:v>
                </c:pt>
                <c:pt idx="1915">
                  <c:v>8771</c:v>
                </c:pt>
                <c:pt idx="1916">
                  <c:v>8543</c:v>
                </c:pt>
                <c:pt idx="1917">
                  <c:v>8170</c:v>
                </c:pt>
                <c:pt idx="1918">
                  <c:v>7950</c:v>
                </c:pt>
                <c:pt idx="1919">
                  <c:v>8949</c:v>
                </c:pt>
                <c:pt idx="1920">
                  <c:v>8055</c:v>
                </c:pt>
                <c:pt idx="1921">
                  <c:v>7514</c:v>
                </c:pt>
                <c:pt idx="1922">
                  <c:v>7184</c:v>
                </c:pt>
                <c:pt idx="1923">
                  <c:v>7280</c:v>
                </c:pt>
                <c:pt idx="1924">
                  <c:v>8118</c:v>
                </c:pt>
                <c:pt idx="1925">
                  <c:v>8277</c:v>
                </c:pt>
                <c:pt idx="1926">
                  <c:v>8125</c:v>
                </c:pt>
                <c:pt idx="1927">
                  <c:v>7805</c:v>
                </c:pt>
                <c:pt idx="1928">
                  <c:v>7958</c:v>
                </c:pt>
                <c:pt idx="1929">
                  <c:v>7296</c:v>
                </c:pt>
                <c:pt idx="1930">
                  <c:v>6589</c:v>
                </c:pt>
                <c:pt idx="1931">
                  <c:v>7028</c:v>
                </c:pt>
                <c:pt idx="1932">
                  <c:v>8082</c:v>
                </c:pt>
                <c:pt idx="1933">
                  <c:v>7667</c:v>
                </c:pt>
                <c:pt idx="1934">
                  <c:v>6477</c:v>
                </c:pt>
                <c:pt idx="1935">
                  <c:v>6845</c:v>
                </c:pt>
                <c:pt idx="1936">
                  <c:v>6668</c:v>
                </c:pt>
                <c:pt idx="1937">
                  <c:v>7045</c:v>
                </c:pt>
                <c:pt idx="1938">
                  <c:v>6901</c:v>
                </c:pt>
                <c:pt idx="1939">
                  <c:v>6265</c:v>
                </c:pt>
                <c:pt idx="1940">
                  <c:v>7085</c:v>
                </c:pt>
                <c:pt idx="1941">
                  <c:v>6525</c:v>
                </c:pt>
                <c:pt idx="1942">
                  <c:v>7449</c:v>
                </c:pt>
                <c:pt idx="1943">
                  <c:v>7460</c:v>
                </c:pt>
                <c:pt idx="1944">
                  <c:v>6643</c:v>
                </c:pt>
                <c:pt idx="1945">
                  <c:v>6932</c:v>
                </c:pt>
                <c:pt idx="1946">
                  <c:v>6493</c:v>
                </c:pt>
                <c:pt idx="1947">
                  <c:v>7003</c:v>
                </c:pt>
                <c:pt idx="1948">
                  <c:v>6798</c:v>
                </c:pt>
                <c:pt idx="1949">
                  <c:v>6664</c:v>
                </c:pt>
                <c:pt idx="1950">
                  <c:v>7377</c:v>
                </c:pt>
                <c:pt idx="1951">
                  <c:v>7067</c:v>
                </c:pt>
                <c:pt idx="1952">
                  <c:v>7098</c:v>
                </c:pt>
                <c:pt idx="1953">
                  <c:v>6439</c:v>
                </c:pt>
                <c:pt idx="1954">
                  <c:v>6561</c:v>
                </c:pt>
                <c:pt idx="1955">
                  <c:v>5916</c:v>
                </c:pt>
                <c:pt idx="1956">
                  <c:v>6527</c:v>
                </c:pt>
                <c:pt idx="1957">
                  <c:v>7081</c:v>
                </c:pt>
                <c:pt idx="1958">
                  <c:v>7229</c:v>
                </c:pt>
                <c:pt idx="1959">
                  <c:v>8842</c:v>
                </c:pt>
                <c:pt idx="1960">
                  <c:v>8638</c:v>
                </c:pt>
                <c:pt idx="1961">
                  <c:v>8410</c:v>
                </c:pt>
                <c:pt idx="1962">
                  <c:v>8511</c:v>
                </c:pt>
                <c:pt idx="1963">
                  <c:v>7159</c:v>
                </c:pt>
                <c:pt idx="1964">
                  <c:v>7662</c:v>
                </c:pt>
                <c:pt idx="1965">
                  <c:v>7679</c:v>
                </c:pt>
                <c:pt idx="1966">
                  <c:v>6289</c:v>
                </c:pt>
                <c:pt idx="1967">
                  <c:v>7409</c:v>
                </c:pt>
                <c:pt idx="1968">
                  <c:v>7249</c:v>
                </c:pt>
                <c:pt idx="1969">
                  <c:v>7399</c:v>
                </c:pt>
                <c:pt idx="1970">
                  <c:v>6746</c:v>
                </c:pt>
                <c:pt idx="1971">
                  <c:v>7701</c:v>
                </c:pt>
                <c:pt idx="1972">
                  <c:v>6960</c:v>
                </c:pt>
                <c:pt idx="1973">
                  <c:v>5977</c:v>
                </c:pt>
                <c:pt idx="1974">
                  <c:v>7641</c:v>
                </c:pt>
                <c:pt idx="1975">
                  <c:v>7623</c:v>
                </c:pt>
                <c:pt idx="1976">
                  <c:v>8877</c:v>
                </c:pt>
                <c:pt idx="1977">
                  <c:v>8963</c:v>
                </c:pt>
                <c:pt idx="1978">
                  <c:v>8500</c:v>
                </c:pt>
                <c:pt idx="1979">
                  <c:v>7118</c:v>
                </c:pt>
                <c:pt idx="1980">
                  <c:v>7772</c:v>
                </c:pt>
                <c:pt idx="1981">
                  <c:v>7519</c:v>
                </c:pt>
                <c:pt idx="1982">
                  <c:v>8308</c:v>
                </c:pt>
                <c:pt idx="1983">
                  <c:v>7613</c:v>
                </c:pt>
                <c:pt idx="1984">
                  <c:v>7304</c:v>
                </c:pt>
                <c:pt idx="1985">
                  <c:v>7793</c:v>
                </c:pt>
                <c:pt idx="1986">
                  <c:v>7752</c:v>
                </c:pt>
                <c:pt idx="1987">
                  <c:v>8885</c:v>
                </c:pt>
                <c:pt idx="1988">
                  <c:v>8847</c:v>
                </c:pt>
                <c:pt idx="1989">
                  <c:v>10176</c:v>
                </c:pt>
                <c:pt idx="1990">
                  <c:v>11989</c:v>
                </c:pt>
                <c:pt idx="1991">
                  <c:v>13798</c:v>
                </c:pt>
                <c:pt idx="1992">
                  <c:v>14143</c:v>
                </c:pt>
                <c:pt idx="1993">
                  <c:v>17842</c:v>
                </c:pt>
                <c:pt idx="1994">
                  <c:v>18334</c:v>
                </c:pt>
                <c:pt idx="1995">
                  <c:v>18770</c:v>
                </c:pt>
                <c:pt idx="1996">
                  <c:v>18378</c:v>
                </c:pt>
                <c:pt idx="1997">
                  <c:v>18931</c:v>
                </c:pt>
                <c:pt idx="1998">
                  <c:v>17987</c:v>
                </c:pt>
                <c:pt idx="1999">
                  <c:v>16975</c:v>
                </c:pt>
                <c:pt idx="2000">
                  <c:v>17022</c:v>
                </c:pt>
                <c:pt idx="2001">
                  <c:v>17384</c:v>
                </c:pt>
                <c:pt idx="2002">
                  <c:v>14850</c:v>
                </c:pt>
                <c:pt idx="2003">
                  <c:v>15485</c:v>
                </c:pt>
                <c:pt idx="2004">
                  <c:v>15973</c:v>
                </c:pt>
                <c:pt idx="2005">
                  <c:v>14678</c:v>
                </c:pt>
                <c:pt idx="2006">
                  <c:v>13364</c:v>
                </c:pt>
                <c:pt idx="2007">
                  <c:v>13418</c:v>
                </c:pt>
                <c:pt idx="2008">
                  <c:v>13612</c:v>
                </c:pt>
                <c:pt idx="2009">
                  <c:v>13077</c:v>
                </c:pt>
                <c:pt idx="2010">
                  <c:v>13404</c:v>
                </c:pt>
                <c:pt idx="2011">
                  <c:v>12946</c:v>
                </c:pt>
                <c:pt idx="2012">
                  <c:v>11807</c:v>
                </c:pt>
                <c:pt idx="2013">
                  <c:v>12104</c:v>
                </c:pt>
                <c:pt idx="2014">
                  <c:v>15371</c:v>
                </c:pt>
                <c:pt idx="2015">
                  <c:v>22112</c:v>
                </c:pt>
                <c:pt idx="2016">
                  <c:v>39641</c:v>
                </c:pt>
                <c:pt idx="2017">
                  <c:v>60626</c:v>
                </c:pt>
                <c:pt idx="2018">
                  <c:v>88048</c:v>
                </c:pt>
                <c:pt idx="2019">
                  <c:v>113610</c:v>
                </c:pt>
                <c:pt idx="2020">
                  <c:v>125389</c:v>
                </c:pt>
                <c:pt idx="2021">
                  <c:v>126159</c:v>
                </c:pt>
                <c:pt idx="2022">
                  <c:v>119662</c:v>
                </c:pt>
                <c:pt idx="2023">
                  <c:v>107902</c:v>
                </c:pt>
                <c:pt idx="2024">
                  <c:v>97822</c:v>
                </c:pt>
                <c:pt idx="2025">
                  <c:v>89706</c:v>
                </c:pt>
                <c:pt idx="2026">
                  <c:v>81029</c:v>
                </c:pt>
                <c:pt idx="2027">
                  <c:v>73642</c:v>
                </c:pt>
                <c:pt idx="2028">
                  <c:v>69675</c:v>
                </c:pt>
                <c:pt idx="2029">
                  <c:v>64026</c:v>
                </c:pt>
                <c:pt idx="2030">
                  <c:v>61690</c:v>
                </c:pt>
                <c:pt idx="2031">
                  <c:v>57846</c:v>
                </c:pt>
                <c:pt idx="2032">
                  <c:v>55388</c:v>
                </c:pt>
                <c:pt idx="2033">
                  <c:v>50342</c:v>
                </c:pt>
                <c:pt idx="2034">
                  <c:v>48368</c:v>
                </c:pt>
                <c:pt idx="2035">
                  <c:v>46474</c:v>
                </c:pt>
                <c:pt idx="2036">
                  <c:v>45134</c:v>
                </c:pt>
                <c:pt idx="2037">
                  <c:v>43244</c:v>
                </c:pt>
                <c:pt idx="2038">
                  <c:v>43795</c:v>
                </c:pt>
                <c:pt idx="2039">
                  <c:v>43343</c:v>
                </c:pt>
                <c:pt idx="2040">
                  <c:v>38150</c:v>
                </c:pt>
                <c:pt idx="2041">
                  <c:v>38327</c:v>
                </c:pt>
                <c:pt idx="2042">
                  <c:v>36170</c:v>
                </c:pt>
                <c:pt idx="2043">
                  <c:v>38735</c:v>
                </c:pt>
                <c:pt idx="2044">
                  <c:v>36257</c:v>
                </c:pt>
                <c:pt idx="2045">
                  <c:v>35889</c:v>
                </c:pt>
                <c:pt idx="2046">
                  <c:v>33708</c:v>
                </c:pt>
                <c:pt idx="2047">
                  <c:v>33607</c:v>
                </c:pt>
                <c:pt idx="2048">
                  <c:v>31330</c:v>
                </c:pt>
                <c:pt idx="2049">
                  <c:v>33014</c:v>
                </c:pt>
                <c:pt idx="2050">
                  <c:v>28390</c:v>
                </c:pt>
                <c:pt idx="2051">
                  <c:v>23588</c:v>
                </c:pt>
                <c:pt idx="2052">
                  <c:v>19082</c:v>
                </c:pt>
                <c:pt idx="2053">
                  <c:v>14179</c:v>
                </c:pt>
                <c:pt idx="2054">
                  <c:v>11642</c:v>
                </c:pt>
                <c:pt idx="2055">
                  <c:v>9426</c:v>
                </c:pt>
                <c:pt idx="2056">
                  <c:v>9079</c:v>
                </c:pt>
                <c:pt idx="2057">
                  <c:v>8978</c:v>
                </c:pt>
                <c:pt idx="2058">
                  <c:v>8300</c:v>
                </c:pt>
                <c:pt idx="2059">
                  <c:v>8192</c:v>
                </c:pt>
                <c:pt idx="2060">
                  <c:v>8469</c:v>
                </c:pt>
                <c:pt idx="2061">
                  <c:v>8984</c:v>
                </c:pt>
                <c:pt idx="2062">
                  <c:v>7436</c:v>
                </c:pt>
                <c:pt idx="2063">
                  <c:v>7370</c:v>
                </c:pt>
                <c:pt idx="2064">
                  <c:v>8611</c:v>
                </c:pt>
                <c:pt idx="2065">
                  <c:v>7974</c:v>
                </c:pt>
                <c:pt idx="2066">
                  <c:v>7110</c:v>
                </c:pt>
                <c:pt idx="2067">
                  <c:v>7916</c:v>
                </c:pt>
                <c:pt idx="2068">
                  <c:v>7117</c:v>
                </c:pt>
                <c:pt idx="2069">
                  <c:v>7229</c:v>
                </c:pt>
                <c:pt idx="2070">
                  <c:v>7160</c:v>
                </c:pt>
                <c:pt idx="2071">
                  <c:v>7873</c:v>
                </c:pt>
                <c:pt idx="2072">
                  <c:v>6918</c:v>
                </c:pt>
                <c:pt idx="2073">
                  <c:v>8531</c:v>
                </c:pt>
                <c:pt idx="2074">
                  <c:v>7389</c:v>
                </c:pt>
                <c:pt idx="2075">
                  <c:v>8065</c:v>
                </c:pt>
                <c:pt idx="2076">
                  <c:v>8456</c:v>
                </c:pt>
                <c:pt idx="2077">
                  <c:v>8616</c:v>
                </c:pt>
                <c:pt idx="2078">
                  <c:v>8126</c:v>
                </c:pt>
                <c:pt idx="2079">
                  <c:v>8211</c:v>
                </c:pt>
                <c:pt idx="2080">
                  <c:v>6951</c:v>
                </c:pt>
                <c:pt idx="2081">
                  <c:v>7771</c:v>
                </c:pt>
                <c:pt idx="2082">
                  <c:v>7442</c:v>
                </c:pt>
                <c:pt idx="2083">
                  <c:v>7090</c:v>
                </c:pt>
                <c:pt idx="2084">
                  <c:v>7591</c:v>
                </c:pt>
                <c:pt idx="2085">
                  <c:v>7177</c:v>
                </c:pt>
                <c:pt idx="2086">
                  <c:v>7797</c:v>
                </c:pt>
                <c:pt idx="2087">
                  <c:v>6909</c:v>
                </c:pt>
                <c:pt idx="2088">
                  <c:v>7493</c:v>
                </c:pt>
                <c:pt idx="2089">
                  <c:v>6730</c:v>
                </c:pt>
                <c:pt idx="2090">
                  <c:v>6351</c:v>
                </c:pt>
                <c:pt idx="2091">
                  <c:v>7117</c:v>
                </c:pt>
                <c:pt idx="2092">
                  <c:v>6858</c:v>
                </c:pt>
                <c:pt idx="2093">
                  <c:v>7300</c:v>
                </c:pt>
                <c:pt idx="2094">
                  <c:v>7536</c:v>
                </c:pt>
                <c:pt idx="2095">
                  <c:v>7622</c:v>
                </c:pt>
                <c:pt idx="2096">
                  <c:v>7117</c:v>
                </c:pt>
                <c:pt idx="2097">
                  <c:v>7998</c:v>
                </c:pt>
                <c:pt idx="2098">
                  <c:v>7717</c:v>
                </c:pt>
                <c:pt idx="2099">
                  <c:v>7457</c:v>
                </c:pt>
                <c:pt idx="2100">
                  <c:v>6251</c:v>
                </c:pt>
                <c:pt idx="2101">
                  <c:v>7121</c:v>
                </c:pt>
                <c:pt idx="2102">
                  <c:v>7768</c:v>
                </c:pt>
                <c:pt idx="2103">
                  <c:v>7935</c:v>
                </c:pt>
                <c:pt idx="2104">
                  <c:v>8177</c:v>
                </c:pt>
                <c:pt idx="2105">
                  <c:v>6873</c:v>
                </c:pt>
                <c:pt idx="2106">
                  <c:v>6996</c:v>
                </c:pt>
                <c:pt idx="2107">
                  <c:v>7639</c:v>
                </c:pt>
                <c:pt idx="2108">
                  <c:v>7504</c:v>
                </c:pt>
                <c:pt idx="2109">
                  <c:v>8722</c:v>
                </c:pt>
                <c:pt idx="2110">
                  <c:v>7730</c:v>
                </c:pt>
                <c:pt idx="2111">
                  <c:v>7713</c:v>
                </c:pt>
                <c:pt idx="2112">
                  <c:v>8407</c:v>
                </c:pt>
                <c:pt idx="2113">
                  <c:v>7794</c:v>
                </c:pt>
                <c:pt idx="2114">
                  <c:v>8398</c:v>
                </c:pt>
                <c:pt idx="2115">
                  <c:v>7546</c:v>
                </c:pt>
                <c:pt idx="2116">
                  <c:v>7640</c:v>
                </c:pt>
                <c:pt idx="2117">
                  <c:v>7446</c:v>
                </c:pt>
                <c:pt idx="2118">
                  <c:v>7998</c:v>
                </c:pt>
                <c:pt idx="2119">
                  <c:v>7085</c:v>
                </c:pt>
                <c:pt idx="2120">
                  <c:v>9414</c:v>
                </c:pt>
                <c:pt idx="2121">
                  <c:v>10128</c:v>
                </c:pt>
                <c:pt idx="2122">
                  <c:v>11726</c:v>
                </c:pt>
                <c:pt idx="2123">
                  <c:v>12764</c:v>
                </c:pt>
                <c:pt idx="2124">
                  <c:v>13360</c:v>
                </c:pt>
                <c:pt idx="2125">
                  <c:v>12456</c:v>
                </c:pt>
                <c:pt idx="2126">
                  <c:v>11068</c:v>
                </c:pt>
                <c:pt idx="2127">
                  <c:v>12007</c:v>
                </c:pt>
                <c:pt idx="2128">
                  <c:v>11236</c:v>
                </c:pt>
                <c:pt idx="2129">
                  <c:v>10431</c:v>
                </c:pt>
                <c:pt idx="2130">
                  <c:v>10696</c:v>
                </c:pt>
                <c:pt idx="2131">
                  <c:v>10259</c:v>
                </c:pt>
                <c:pt idx="2132">
                  <c:v>10888</c:v>
                </c:pt>
                <c:pt idx="2133">
                  <c:v>12557</c:v>
                </c:pt>
                <c:pt idx="2134">
                  <c:v>12478</c:v>
                </c:pt>
                <c:pt idx="2135">
                  <c:v>11265</c:v>
                </c:pt>
                <c:pt idx="2136">
                  <c:v>11883</c:v>
                </c:pt>
                <c:pt idx="2137">
                  <c:v>10601</c:v>
                </c:pt>
                <c:pt idx="2138">
                  <c:v>9584</c:v>
                </c:pt>
                <c:pt idx="2139">
                  <c:v>8580</c:v>
                </c:pt>
                <c:pt idx="2140">
                  <c:v>9066</c:v>
                </c:pt>
                <c:pt idx="2141">
                  <c:v>8013</c:v>
                </c:pt>
                <c:pt idx="2142">
                  <c:v>9131</c:v>
                </c:pt>
                <c:pt idx="2143">
                  <c:v>8389</c:v>
                </c:pt>
                <c:pt idx="2144">
                  <c:v>8924</c:v>
                </c:pt>
                <c:pt idx="2145">
                  <c:v>8094</c:v>
                </c:pt>
                <c:pt idx="2146">
                  <c:v>8533</c:v>
                </c:pt>
                <c:pt idx="2147">
                  <c:v>9155</c:v>
                </c:pt>
                <c:pt idx="2148">
                  <c:v>8210</c:v>
                </c:pt>
                <c:pt idx="2149">
                  <c:v>7834</c:v>
                </c:pt>
                <c:pt idx="2150">
                  <c:v>7648</c:v>
                </c:pt>
                <c:pt idx="2151">
                  <c:v>8696</c:v>
                </c:pt>
                <c:pt idx="2152">
                  <c:v>7699</c:v>
                </c:pt>
                <c:pt idx="2153">
                  <c:v>8652</c:v>
                </c:pt>
                <c:pt idx="2154">
                  <c:v>8914</c:v>
                </c:pt>
                <c:pt idx="2155">
                  <c:v>9097</c:v>
                </c:pt>
                <c:pt idx="2156">
                  <c:v>8724</c:v>
                </c:pt>
                <c:pt idx="2157">
                  <c:v>7368</c:v>
                </c:pt>
                <c:pt idx="2158">
                  <c:v>8684</c:v>
                </c:pt>
                <c:pt idx="2159">
                  <c:v>8876</c:v>
                </c:pt>
                <c:pt idx="2160">
                  <c:v>7590</c:v>
                </c:pt>
                <c:pt idx="2161">
                  <c:v>8679</c:v>
                </c:pt>
                <c:pt idx="2162">
                  <c:v>8687</c:v>
                </c:pt>
                <c:pt idx="2163">
                  <c:v>7510</c:v>
                </c:pt>
                <c:pt idx="2164">
                  <c:v>7951</c:v>
                </c:pt>
                <c:pt idx="2165">
                  <c:v>8139</c:v>
                </c:pt>
                <c:pt idx="2166">
                  <c:v>7544</c:v>
                </c:pt>
                <c:pt idx="2167">
                  <c:v>7846</c:v>
                </c:pt>
                <c:pt idx="2168">
                  <c:v>8081</c:v>
                </c:pt>
                <c:pt idx="2169">
                  <c:v>7916</c:v>
                </c:pt>
                <c:pt idx="2170">
                  <c:v>7868</c:v>
                </c:pt>
                <c:pt idx="2171">
                  <c:v>8069</c:v>
                </c:pt>
                <c:pt idx="2172">
                  <c:v>7520</c:v>
                </c:pt>
                <c:pt idx="2173">
                  <c:v>7291</c:v>
                </c:pt>
                <c:pt idx="2174">
                  <c:v>6572</c:v>
                </c:pt>
                <c:pt idx="2175">
                  <c:v>6745</c:v>
                </c:pt>
                <c:pt idx="2176">
                  <c:v>6839</c:v>
                </c:pt>
                <c:pt idx="2177">
                  <c:v>8396</c:v>
                </c:pt>
                <c:pt idx="2178">
                  <c:v>7209</c:v>
                </c:pt>
                <c:pt idx="2179">
                  <c:v>6836</c:v>
                </c:pt>
                <c:pt idx="2180">
                  <c:v>7752</c:v>
                </c:pt>
                <c:pt idx="2181">
                  <c:v>6872</c:v>
                </c:pt>
                <c:pt idx="2182">
                  <c:v>6788</c:v>
                </c:pt>
                <c:pt idx="2183">
                  <c:v>6758</c:v>
                </c:pt>
                <c:pt idx="2184">
                  <c:v>6641</c:v>
                </c:pt>
                <c:pt idx="2185">
                  <c:v>5959</c:v>
                </c:pt>
                <c:pt idx="2186">
                  <c:v>6342</c:v>
                </c:pt>
                <c:pt idx="2187">
                  <c:v>5821</c:v>
                </c:pt>
                <c:pt idx="2188">
                  <c:v>5979</c:v>
                </c:pt>
                <c:pt idx="2189">
                  <c:v>6414</c:v>
                </c:pt>
                <c:pt idx="2190">
                  <c:v>6513</c:v>
                </c:pt>
                <c:pt idx="2191">
                  <c:v>6884</c:v>
                </c:pt>
                <c:pt idx="2192">
                  <c:v>6742</c:v>
                </c:pt>
                <c:pt idx="2193">
                  <c:v>7098</c:v>
                </c:pt>
                <c:pt idx="2194">
                  <c:v>7055</c:v>
                </c:pt>
                <c:pt idx="2195">
                  <c:v>6574</c:v>
                </c:pt>
                <c:pt idx="2196">
                  <c:v>6626</c:v>
                </c:pt>
                <c:pt idx="2197">
                  <c:v>6283</c:v>
                </c:pt>
                <c:pt idx="2198">
                  <c:v>6202</c:v>
                </c:pt>
                <c:pt idx="2199">
                  <c:v>6889</c:v>
                </c:pt>
                <c:pt idx="2200">
                  <c:v>7102</c:v>
                </c:pt>
                <c:pt idx="2201">
                  <c:v>6686</c:v>
                </c:pt>
                <c:pt idx="2202">
                  <c:v>6630</c:v>
                </c:pt>
                <c:pt idx="2203">
                  <c:v>6250</c:v>
                </c:pt>
                <c:pt idx="2204">
                  <c:v>6833</c:v>
                </c:pt>
                <c:pt idx="2205">
                  <c:v>6254</c:v>
                </c:pt>
                <c:pt idx="2206">
                  <c:v>6968</c:v>
                </c:pt>
                <c:pt idx="2207">
                  <c:v>7625</c:v>
                </c:pt>
                <c:pt idx="2208">
                  <c:v>6191</c:v>
                </c:pt>
                <c:pt idx="2209">
                  <c:v>6142</c:v>
                </c:pt>
                <c:pt idx="2210">
                  <c:v>5904</c:v>
                </c:pt>
                <c:pt idx="2211">
                  <c:v>6813</c:v>
                </c:pt>
                <c:pt idx="2212">
                  <c:v>6734</c:v>
                </c:pt>
                <c:pt idx="2213">
                  <c:v>6333</c:v>
                </c:pt>
                <c:pt idx="2214">
                  <c:v>6954</c:v>
                </c:pt>
                <c:pt idx="2215">
                  <c:v>7115</c:v>
                </c:pt>
                <c:pt idx="2216">
                  <c:v>6505</c:v>
                </c:pt>
                <c:pt idx="2217">
                  <c:v>6848</c:v>
                </c:pt>
                <c:pt idx="2218">
                  <c:v>6521</c:v>
                </c:pt>
                <c:pt idx="2219">
                  <c:v>6639</c:v>
                </c:pt>
                <c:pt idx="2220">
                  <c:v>6907</c:v>
                </c:pt>
                <c:pt idx="2221">
                  <c:v>6570</c:v>
                </c:pt>
                <c:pt idx="2222">
                  <c:v>6815</c:v>
                </c:pt>
                <c:pt idx="2223">
                  <c:v>6346</c:v>
                </c:pt>
                <c:pt idx="2224">
                  <c:v>5701</c:v>
                </c:pt>
                <c:pt idx="2225">
                  <c:v>7092</c:v>
                </c:pt>
                <c:pt idx="2226">
                  <c:v>7165</c:v>
                </c:pt>
                <c:pt idx="2227">
                  <c:v>6874</c:v>
                </c:pt>
                <c:pt idx="2228">
                  <c:v>7282</c:v>
                </c:pt>
                <c:pt idx="2229">
                  <c:v>6884</c:v>
                </c:pt>
                <c:pt idx="2230">
                  <c:v>6142</c:v>
                </c:pt>
                <c:pt idx="2231">
                  <c:v>6024</c:v>
                </c:pt>
                <c:pt idx="2232">
                  <c:v>7842</c:v>
                </c:pt>
                <c:pt idx="2233">
                  <c:v>6143</c:v>
                </c:pt>
                <c:pt idx="2234">
                  <c:v>6681</c:v>
                </c:pt>
                <c:pt idx="2235">
                  <c:v>6745</c:v>
                </c:pt>
                <c:pt idx="2236">
                  <c:v>7031</c:v>
                </c:pt>
                <c:pt idx="2237">
                  <c:v>7154</c:v>
                </c:pt>
                <c:pt idx="2238">
                  <c:v>6781</c:v>
                </c:pt>
                <c:pt idx="2239">
                  <c:v>6745</c:v>
                </c:pt>
                <c:pt idx="2240">
                  <c:v>6724</c:v>
                </c:pt>
                <c:pt idx="2241">
                  <c:v>6226</c:v>
                </c:pt>
                <c:pt idx="2242">
                  <c:v>6530</c:v>
                </c:pt>
                <c:pt idx="2243">
                  <c:v>6382</c:v>
                </c:pt>
                <c:pt idx="2244">
                  <c:v>7079</c:v>
                </c:pt>
                <c:pt idx="2245">
                  <c:v>5850</c:v>
                </c:pt>
                <c:pt idx="2246">
                  <c:v>6739</c:v>
                </c:pt>
                <c:pt idx="2247">
                  <c:v>6512</c:v>
                </c:pt>
                <c:pt idx="2248">
                  <c:v>5792</c:v>
                </c:pt>
                <c:pt idx="2249">
                  <c:v>5960</c:v>
                </c:pt>
                <c:pt idx="2250">
                  <c:v>7515</c:v>
                </c:pt>
                <c:pt idx="2251">
                  <c:v>6460</c:v>
                </c:pt>
                <c:pt idx="2252">
                  <c:v>5440</c:v>
                </c:pt>
                <c:pt idx="2253">
                  <c:v>6276</c:v>
                </c:pt>
                <c:pt idx="2254">
                  <c:v>5948</c:v>
                </c:pt>
                <c:pt idx="2255">
                  <c:v>6159</c:v>
                </c:pt>
                <c:pt idx="2256">
                  <c:v>5947</c:v>
                </c:pt>
                <c:pt idx="2257">
                  <c:v>5864</c:v>
                </c:pt>
                <c:pt idx="2258">
                  <c:v>6437</c:v>
                </c:pt>
                <c:pt idx="2259">
                  <c:v>6355</c:v>
                </c:pt>
                <c:pt idx="2260">
                  <c:v>6356</c:v>
                </c:pt>
                <c:pt idx="2261">
                  <c:v>6645</c:v>
                </c:pt>
                <c:pt idx="2262">
                  <c:v>6139</c:v>
                </c:pt>
                <c:pt idx="2263">
                  <c:v>5949</c:v>
                </c:pt>
                <c:pt idx="2264">
                  <c:v>5730</c:v>
                </c:pt>
                <c:pt idx="2265">
                  <c:v>5737</c:v>
                </c:pt>
                <c:pt idx="2266">
                  <c:v>5516</c:v>
                </c:pt>
                <c:pt idx="2267">
                  <c:v>5110</c:v>
                </c:pt>
                <c:pt idx="2268">
                  <c:v>5747</c:v>
                </c:pt>
                <c:pt idx="2269">
                  <c:v>6373</c:v>
                </c:pt>
                <c:pt idx="2270">
                  <c:v>6133</c:v>
                </c:pt>
                <c:pt idx="2271">
                  <c:v>6242</c:v>
                </c:pt>
                <c:pt idx="2272">
                  <c:v>6088</c:v>
                </c:pt>
                <c:pt idx="2273">
                  <c:v>6752</c:v>
                </c:pt>
                <c:pt idx="2274">
                  <c:v>6480</c:v>
                </c:pt>
                <c:pt idx="2275">
                  <c:v>5924</c:v>
                </c:pt>
                <c:pt idx="2276">
                  <c:v>6374</c:v>
                </c:pt>
                <c:pt idx="2277">
                  <c:v>5919</c:v>
                </c:pt>
                <c:pt idx="2278">
                  <c:v>5644</c:v>
                </c:pt>
                <c:pt idx="2279">
                  <c:v>7005</c:v>
                </c:pt>
                <c:pt idx="2280">
                  <c:v>6386</c:v>
                </c:pt>
                <c:pt idx="2281">
                  <c:v>6647</c:v>
                </c:pt>
                <c:pt idx="2282">
                  <c:v>6373</c:v>
                </c:pt>
                <c:pt idx="2283">
                  <c:v>6601</c:v>
                </c:pt>
                <c:pt idx="2284">
                  <c:v>6586</c:v>
                </c:pt>
                <c:pt idx="2285">
                  <c:v>6472</c:v>
                </c:pt>
                <c:pt idx="2286">
                  <c:v>6184</c:v>
                </c:pt>
                <c:pt idx="2287">
                  <c:v>5711</c:v>
                </c:pt>
                <c:pt idx="2288">
                  <c:v>6824</c:v>
                </c:pt>
                <c:pt idx="2289">
                  <c:v>6698</c:v>
                </c:pt>
                <c:pt idx="2290">
                  <c:v>6317</c:v>
                </c:pt>
                <c:pt idx="2291">
                  <c:v>5801</c:v>
                </c:pt>
                <c:pt idx="2292">
                  <c:v>5595</c:v>
                </c:pt>
                <c:pt idx="2293">
                  <c:v>5481</c:v>
                </c:pt>
                <c:pt idx="2294">
                  <c:v>6469</c:v>
                </c:pt>
                <c:pt idx="2295">
                  <c:v>6186</c:v>
                </c:pt>
                <c:pt idx="2296">
                  <c:v>5991</c:v>
                </c:pt>
                <c:pt idx="2297">
                  <c:v>6211</c:v>
                </c:pt>
                <c:pt idx="2298">
                  <c:v>5631</c:v>
                </c:pt>
                <c:pt idx="2299">
                  <c:v>5793</c:v>
                </c:pt>
                <c:pt idx="2300">
                  <c:v>6060</c:v>
                </c:pt>
                <c:pt idx="2301">
                  <c:v>5806</c:v>
                </c:pt>
                <c:pt idx="2302">
                  <c:v>6473</c:v>
                </c:pt>
                <c:pt idx="2303">
                  <c:v>8678</c:v>
                </c:pt>
                <c:pt idx="2304">
                  <c:v>10171</c:v>
                </c:pt>
                <c:pt idx="2305">
                  <c:v>12980</c:v>
                </c:pt>
                <c:pt idx="2306">
                  <c:v>13264</c:v>
                </c:pt>
                <c:pt idx="2307">
                  <c:v>14529</c:v>
                </c:pt>
                <c:pt idx="2308">
                  <c:v>15154</c:v>
                </c:pt>
                <c:pt idx="2309">
                  <c:v>14341</c:v>
                </c:pt>
                <c:pt idx="2310">
                  <c:v>13467</c:v>
                </c:pt>
                <c:pt idx="2311">
                  <c:v>13083</c:v>
                </c:pt>
                <c:pt idx="2312">
                  <c:v>12419</c:v>
                </c:pt>
                <c:pt idx="2313">
                  <c:v>12315</c:v>
                </c:pt>
                <c:pt idx="2314">
                  <c:v>13466</c:v>
                </c:pt>
                <c:pt idx="2315">
                  <c:v>11518</c:v>
                </c:pt>
                <c:pt idx="2316">
                  <c:v>11950</c:v>
                </c:pt>
                <c:pt idx="2317">
                  <c:v>11485</c:v>
                </c:pt>
                <c:pt idx="2318">
                  <c:v>10209</c:v>
                </c:pt>
                <c:pt idx="2319">
                  <c:v>10364</c:v>
                </c:pt>
                <c:pt idx="2320">
                  <c:v>10113</c:v>
                </c:pt>
                <c:pt idx="2321">
                  <c:v>10810</c:v>
                </c:pt>
                <c:pt idx="2322">
                  <c:v>10335</c:v>
                </c:pt>
                <c:pt idx="2323">
                  <c:v>10288</c:v>
                </c:pt>
                <c:pt idx="2324">
                  <c:v>9228</c:v>
                </c:pt>
                <c:pt idx="2325">
                  <c:v>10315</c:v>
                </c:pt>
                <c:pt idx="2326">
                  <c:v>9996</c:v>
                </c:pt>
                <c:pt idx="2327">
                  <c:v>10468</c:v>
                </c:pt>
                <c:pt idx="2328">
                  <c:v>10088</c:v>
                </c:pt>
                <c:pt idx="2329">
                  <c:v>9793</c:v>
                </c:pt>
                <c:pt idx="2330">
                  <c:v>10049</c:v>
                </c:pt>
                <c:pt idx="2331">
                  <c:v>9907</c:v>
                </c:pt>
                <c:pt idx="2332">
                  <c:v>9821</c:v>
                </c:pt>
                <c:pt idx="2333">
                  <c:v>9391</c:v>
                </c:pt>
                <c:pt idx="2334">
                  <c:v>9130</c:v>
                </c:pt>
                <c:pt idx="2335">
                  <c:v>9915</c:v>
                </c:pt>
                <c:pt idx="2336">
                  <c:v>9522</c:v>
                </c:pt>
                <c:pt idx="2337">
                  <c:v>10639</c:v>
                </c:pt>
                <c:pt idx="2338">
                  <c:v>9577</c:v>
                </c:pt>
                <c:pt idx="2339">
                  <c:v>11158</c:v>
                </c:pt>
                <c:pt idx="2340">
                  <c:v>9992</c:v>
                </c:pt>
                <c:pt idx="2341">
                  <c:v>11481</c:v>
                </c:pt>
                <c:pt idx="2342">
                  <c:v>10679</c:v>
                </c:pt>
                <c:pt idx="2343">
                  <c:v>10885</c:v>
                </c:pt>
                <c:pt idx="2344">
                  <c:v>11321</c:v>
                </c:pt>
                <c:pt idx="2345">
                  <c:v>10772</c:v>
                </c:pt>
                <c:pt idx="2346">
                  <c:v>9180</c:v>
                </c:pt>
                <c:pt idx="2347">
                  <c:v>11068</c:v>
                </c:pt>
                <c:pt idx="2348">
                  <c:v>9847</c:v>
                </c:pt>
                <c:pt idx="2349">
                  <c:v>10069</c:v>
                </c:pt>
                <c:pt idx="2350">
                  <c:v>9647</c:v>
                </c:pt>
                <c:pt idx="2351">
                  <c:v>10361</c:v>
                </c:pt>
                <c:pt idx="2352">
                  <c:v>9453</c:v>
                </c:pt>
                <c:pt idx="2353">
                  <c:v>9199</c:v>
                </c:pt>
                <c:pt idx="2354">
                  <c:v>9965</c:v>
                </c:pt>
                <c:pt idx="2355">
                  <c:v>9659</c:v>
                </c:pt>
                <c:pt idx="2356">
                  <c:v>10674</c:v>
                </c:pt>
                <c:pt idx="2357">
                  <c:v>9016</c:v>
                </c:pt>
                <c:pt idx="2358">
                  <c:v>10447</c:v>
                </c:pt>
                <c:pt idx="2359">
                  <c:v>10104</c:v>
                </c:pt>
                <c:pt idx="2360">
                  <c:v>9391</c:v>
                </c:pt>
                <c:pt idx="2361">
                  <c:v>8178</c:v>
                </c:pt>
                <c:pt idx="2362">
                  <c:v>9031</c:v>
                </c:pt>
                <c:pt idx="2363">
                  <c:v>9580</c:v>
                </c:pt>
                <c:pt idx="2364">
                  <c:v>9311</c:v>
                </c:pt>
                <c:pt idx="2365">
                  <c:v>8789</c:v>
                </c:pt>
                <c:pt idx="2366">
                  <c:v>8719</c:v>
                </c:pt>
                <c:pt idx="2367">
                  <c:v>8368</c:v>
                </c:pt>
                <c:pt idx="2368">
                  <c:v>8117</c:v>
                </c:pt>
                <c:pt idx="2369">
                  <c:v>8452</c:v>
                </c:pt>
                <c:pt idx="2370">
                  <c:v>8605</c:v>
                </c:pt>
                <c:pt idx="2371">
                  <c:v>9546</c:v>
                </c:pt>
                <c:pt idx="2372">
                  <c:v>9275</c:v>
                </c:pt>
                <c:pt idx="2373">
                  <c:v>8255</c:v>
                </c:pt>
                <c:pt idx="2374">
                  <c:v>7717</c:v>
                </c:pt>
                <c:pt idx="2375">
                  <c:v>8702</c:v>
                </c:pt>
                <c:pt idx="2376">
                  <c:v>8648</c:v>
                </c:pt>
                <c:pt idx="2377">
                  <c:v>7732</c:v>
                </c:pt>
                <c:pt idx="2378">
                  <c:v>8967</c:v>
                </c:pt>
                <c:pt idx="2379">
                  <c:v>10467</c:v>
                </c:pt>
                <c:pt idx="2380">
                  <c:v>10274</c:v>
                </c:pt>
                <c:pt idx="2381">
                  <c:v>11898</c:v>
                </c:pt>
                <c:pt idx="2382">
                  <c:v>13488</c:v>
                </c:pt>
                <c:pt idx="2383">
                  <c:v>14567</c:v>
                </c:pt>
                <c:pt idx="2384">
                  <c:v>16593</c:v>
                </c:pt>
                <c:pt idx="2385">
                  <c:v>16552</c:v>
                </c:pt>
                <c:pt idx="2386">
                  <c:v>13854</c:v>
                </c:pt>
                <c:pt idx="2387">
                  <c:v>14457</c:v>
                </c:pt>
                <c:pt idx="2388">
                  <c:v>15019</c:v>
                </c:pt>
                <c:pt idx="2389">
                  <c:v>14388</c:v>
                </c:pt>
                <c:pt idx="2390">
                  <c:v>16992</c:v>
                </c:pt>
                <c:pt idx="2391">
                  <c:v>23363</c:v>
                </c:pt>
                <c:pt idx="2392">
                  <c:v>33364</c:v>
                </c:pt>
                <c:pt idx="2393">
                  <c:v>41318</c:v>
                </c:pt>
                <c:pt idx="2394">
                  <c:v>44380</c:v>
                </c:pt>
                <c:pt idx="2395">
                  <c:v>45954</c:v>
                </c:pt>
                <c:pt idx="2396">
                  <c:v>38645</c:v>
                </c:pt>
                <c:pt idx="2397">
                  <c:v>31627</c:v>
                </c:pt>
                <c:pt idx="2398">
                  <c:v>27247</c:v>
                </c:pt>
                <c:pt idx="2399">
                  <c:v>19693</c:v>
                </c:pt>
                <c:pt idx="2400">
                  <c:v>20515</c:v>
                </c:pt>
                <c:pt idx="2401">
                  <c:v>17585</c:v>
                </c:pt>
                <c:pt idx="2402">
                  <c:v>16294</c:v>
                </c:pt>
                <c:pt idx="2403">
                  <c:v>13870</c:v>
                </c:pt>
                <c:pt idx="2404">
                  <c:v>11991</c:v>
                </c:pt>
                <c:pt idx="2405">
                  <c:v>10635</c:v>
                </c:pt>
                <c:pt idx="2406">
                  <c:v>10726</c:v>
                </c:pt>
                <c:pt idx="2407">
                  <c:v>8596</c:v>
                </c:pt>
                <c:pt idx="2408">
                  <c:v>10025</c:v>
                </c:pt>
                <c:pt idx="2409">
                  <c:v>8918</c:v>
                </c:pt>
                <c:pt idx="2410">
                  <c:v>9105</c:v>
                </c:pt>
                <c:pt idx="2411">
                  <c:v>8965</c:v>
                </c:pt>
                <c:pt idx="2412">
                  <c:v>8174</c:v>
                </c:pt>
                <c:pt idx="2413">
                  <c:v>9431</c:v>
                </c:pt>
                <c:pt idx="2414">
                  <c:v>9950</c:v>
                </c:pt>
                <c:pt idx="2415">
                  <c:v>9446</c:v>
                </c:pt>
                <c:pt idx="2416">
                  <c:v>8861</c:v>
                </c:pt>
                <c:pt idx="2417">
                  <c:v>8353</c:v>
                </c:pt>
                <c:pt idx="2418">
                  <c:v>8887</c:v>
                </c:pt>
                <c:pt idx="2419">
                  <c:v>8772</c:v>
                </c:pt>
                <c:pt idx="2420">
                  <c:v>8264</c:v>
                </c:pt>
                <c:pt idx="2421">
                  <c:v>8117</c:v>
                </c:pt>
                <c:pt idx="2422">
                  <c:v>7796</c:v>
                </c:pt>
                <c:pt idx="2423">
                  <c:v>8458</c:v>
                </c:pt>
                <c:pt idx="2424">
                  <c:v>8141</c:v>
                </c:pt>
                <c:pt idx="2425">
                  <c:v>8079</c:v>
                </c:pt>
                <c:pt idx="2426">
                  <c:v>8538</c:v>
                </c:pt>
                <c:pt idx="2427">
                  <c:v>8486</c:v>
                </c:pt>
                <c:pt idx="2428">
                  <c:v>8145</c:v>
                </c:pt>
                <c:pt idx="2429">
                  <c:v>7185</c:v>
                </c:pt>
                <c:pt idx="2430">
                  <c:v>8353</c:v>
                </c:pt>
                <c:pt idx="2431">
                  <c:v>8191</c:v>
                </c:pt>
                <c:pt idx="2432">
                  <c:v>7310</c:v>
                </c:pt>
                <c:pt idx="2433">
                  <c:v>8296</c:v>
                </c:pt>
                <c:pt idx="2434">
                  <c:v>7381</c:v>
                </c:pt>
                <c:pt idx="2435">
                  <c:v>8251</c:v>
                </c:pt>
                <c:pt idx="2436">
                  <c:v>7298</c:v>
                </c:pt>
                <c:pt idx="2437">
                  <c:v>7605</c:v>
                </c:pt>
                <c:pt idx="2438">
                  <c:v>6880</c:v>
                </c:pt>
                <c:pt idx="2439">
                  <c:v>7531</c:v>
                </c:pt>
                <c:pt idx="2440">
                  <c:v>7462</c:v>
                </c:pt>
                <c:pt idx="2441">
                  <c:v>7048</c:v>
                </c:pt>
                <c:pt idx="2442">
                  <c:v>7355</c:v>
                </c:pt>
                <c:pt idx="2443">
                  <c:v>7357</c:v>
                </c:pt>
                <c:pt idx="2444">
                  <c:v>7726</c:v>
                </c:pt>
                <c:pt idx="2445">
                  <c:v>7912</c:v>
                </c:pt>
                <c:pt idx="2446">
                  <c:v>7191</c:v>
                </c:pt>
                <c:pt idx="2447">
                  <c:v>7196</c:v>
                </c:pt>
                <c:pt idx="2448">
                  <c:v>7229</c:v>
                </c:pt>
                <c:pt idx="2449">
                  <c:v>7238</c:v>
                </c:pt>
                <c:pt idx="2450">
                  <c:v>7310</c:v>
                </c:pt>
                <c:pt idx="2451">
                  <c:v>7521</c:v>
                </c:pt>
                <c:pt idx="2452">
                  <c:v>7451</c:v>
                </c:pt>
                <c:pt idx="2453">
                  <c:v>7475</c:v>
                </c:pt>
                <c:pt idx="2454">
                  <c:v>6844</c:v>
                </c:pt>
                <c:pt idx="2455">
                  <c:v>7891</c:v>
                </c:pt>
                <c:pt idx="2456">
                  <c:v>6894</c:v>
                </c:pt>
                <c:pt idx="2457">
                  <c:v>7034</c:v>
                </c:pt>
                <c:pt idx="2458">
                  <c:v>7244</c:v>
                </c:pt>
                <c:pt idx="2459">
                  <c:v>7791</c:v>
                </c:pt>
                <c:pt idx="2460">
                  <c:v>6721</c:v>
                </c:pt>
                <c:pt idx="2461">
                  <c:v>7536</c:v>
                </c:pt>
                <c:pt idx="2462">
                  <c:v>6542</c:v>
                </c:pt>
                <c:pt idx="2463">
                  <c:v>6383</c:v>
                </c:pt>
                <c:pt idx="2464">
                  <c:v>6737</c:v>
                </c:pt>
                <c:pt idx="2465">
                  <c:v>6272</c:v>
                </c:pt>
                <c:pt idx="2466">
                  <c:v>7219</c:v>
                </c:pt>
                <c:pt idx="2467">
                  <c:v>7410</c:v>
                </c:pt>
                <c:pt idx="2468">
                  <c:v>6656</c:v>
                </c:pt>
                <c:pt idx="2469">
                  <c:v>6857</c:v>
                </c:pt>
                <c:pt idx="2470">
                  <c:v>6054</c:v>
                </c:pt>
                <c:pt idx="2471">
                  <c:v>6485</c:v>
                </c:pt>
                <c:pt idx="2472">
                  <c:v>6876</c:v>
                </c:pt>
                <c:pt idx="2473">
                  <c:v>6857</c:v>
                </c:pt>
                <c:pt idx="2474">
                  <c:v>7319</c:v>
                </c:pt>
                <c:pt idx="2475">
                  <c:v>6209</c:v>
                </c:pt>
                <c:pt idx="2476">
                  <c:v>6380</c:v>
                </c:pt>
                <c:pt idx="2477">
                  <c:v>7109</c:v>
                </c:pt>
                <c:pt idx="2478">
                  <c:v>6509</c:v>
                </c:pt>
                <c:pt idx="2479">
                  <c:v>6462</c:v>
                </c:pt>
                <c:pt idx="2480">
                  <c:v>7057</c:v>
                </c:pt>
                <c:pt idx="2481">
                  <c:v>6775</c:v>
                </c:pt>
                <c:pt idx="2482">
                  <c:v>6508</c:v>
                </c:pt>
                <c:pt idx="2483">
                  <c:v>5571</c:v>
                </c:pt>
                <c:pt idx="2484">
                  <c:v>6598</c:v>
                </c:pt>
                <c:pt idx="2485">
                  <c:v>8029</c:v>
                </c:pt>
                <c:pt idx="2486">
                  <c:v>7846</c:v>
                </c:pt>
                <c:pt idx="2487">
                  <c:v>8929</c:v>
                </c:pt>
                <c:pt idx="2488">
                  <c:v>10025</c:v>
                </c:pt>
                <c:pt idx="2489">
                  <c:v>9878</c:v>
                </c:pt>
                <c:pt idx="2490">
                  <c:v>9163</c:v>
                </c:pt>
                <c:pt idx="2491">
                  <c:v>8659</c:v>
                </c:pt>
                <c:pt idx="2492">
                  <c:v>7903</c:v>
                </c:pt>
                <c:pt idx="2493">
                  <c:v>7182</c:v>
                </c:pt>
                <c:pt idx="2494">
                  <c:v>6998</c:v>
                </c:pt>
                <c:pt idx="2495">
                  <c:v>6034</c:v>
                </c:pt>
                <c:pt idx="2496">
                  <c:v>6380</c:v>
                </c:pt>
                <c:pt idx="2497">
                  <c:v>6026</c:v>
                </c:pt>
                <c:pt idx="2498">
                  <c:v>6366</c:v>
                </c:pt>
                <c:pt idx="2499">
                  <c:v>7534</c:v>
                </c:pt>
                <c:pt idx="2500">
                  <c:v>9114</c:v>
                </c:pt>
                <c:pt idx="2501">
                  <c:v>9554</c:v>
                </c:pt>
                <c:pt idx="2502">
                  <c:v>10353</c:v>
                </c:pt>
                <c:pt idx="2503">
                  <c:v>12300</c:v>
                </c:pt>
                <c:pt idx="2504">
                  <c:v>15609</c:v>
                </c:pt>
                <c:pt idx="2505">
                  <c:v>24491</c:v>
                </c:pt>
                <c:pt idx="2506">
                  <c:v>37501</c:v>
                </c:pt>
                <c:pt idx="2507">
                  <c:v>52022</c:v>
                </c:pt>
                <c:pt idx="2508">
                  <c:v>60663</c:v>
                </c:pt>
                <c:pt idx="2509">
                  <c:v>61820</c:v>
                </c:pt>
                <c:pt idx="2510">
                  <c:v>56678</c:v>
                </c:pt>
                <c:pt idx="2511">
                  <c:v>54124</c:v>
                </c:pt>
                <c:pt idx="2512">
                  <c:v>44253</c:v>
                </c:pt>
                <c:pt idx="2513">
                  <c:v>37323</c:v>
                </c:pt>
                <c:pt idx="2514">
                  <c:v>27798</c:v>
                </c:pt>
                <c:pt idx="2515">
                  <c:v>20493</c:v>
                </c:pt>
                <c:pt idx="2516">
                  <c:v>14731</c:v>
                </c:pt>
                <c:pt idx="2517">
                  <c:v>10433</c:v>
                </c:pt>
                <c:pt idx="2518">
                  <c:v>7816</c:v>
                </c:pt>
                <c:pt idx="2519">
                  <c:v>6928</c:v>
                </c:pt>
                <c:pt idx="2520">
                  <c:v>7087</c:v>
                </c:pt>
                <c:pt idx="2521">
                  <c:v>6282</c:v>
                </c:pt>
                <c:pt idx="2522">
                  <c:v>6835</c:v>
                </c:pt>
                <c:pt idx="2523">
                  <c:v>7288</c:v>
                </c:pt>
                <c:pt idx="2524">
                  <c:v>7068</c:v>
                </c:pt>
                <c:pt idx="2525">
                  <c:v>6486</c:v>
                </c:pt>
                <c:pt idx="2526">
                  <c:v>6953</c:v>
                </c:pt>
                <c:pt idx="2527">
                  <c:v>7172</c:v>
                </c:pt>
                <c:pt idx="2528">
                  <c:v>6734</c:v>
                </c:pt>
                <c:pt idx="2529">
                  <c:v>7034</c:v>
                </c:pt>
                <c:pt idx="2530">
                  <c:v>8315</c:v>
                </c:pt>
                <c:pt idx="2531">
                  <c:v>7042</c:v>
                </c:pt>
                <c:pt idx="2532">
                  <c:v>6594</c:v>
                </c:pt>
                <c:pt idx="2533">
                  <c:v>7696</c:v>
                </c:pt>
                <c:pt idx="2534">
                  <c:v>7218</c:v>
                </c:pt>
                <c:pt idx="2535">
                  <c:v>6526</c:v>
                </c:pt>
                <c:pt idx="2536">
                  <c:v>6730</c:v>
                </c:pt>
                <c:pt idx="2537">
                  <c:v>6327</c:v>
                </c:pt>
                <c:pt idx="2538">
                  <c:v>6766</c:v>
                </c:pt>
                <c:pt idx="2539">
                  <c:v>6295</c:v>
                </c:pt>
                <c:pt idx="2540">
                  <c:v>6484</c:v>
                </c:pt>
                <c:pt idx="2541">
                  <c:v>6078</c:v>
                </c:pt>
                <c:pt idx="2542">
                  <c:v>6501</c:v>
                </c:pt>
                <c:pt idx="2543">
                  <c:v>6932</c:v>
                </c:pt>
                <c:pt idx="2544">
                  <c:v>5456</c:v>
                </c:pt>
                <c:pt idx="2545">
                  <c:v>5801</c:v>
                </c:pt>
                <c:pt idx="2546">
                  <c:v>5984</c:v>
                </c:pt>
                <c:pt idx="2547">
                  <c:v>6845</c:v>
                </c:pt>
                <c:pt idx="2548">
                  <c:v>6148</c:v>
                </c:pt>
                <c:pt idx="2549">
                  <c:v>5922</c:v>
                </c:pt>
                <c:pt idx="2550">
                  <c:v>7110</c:v>
                </c:pt>
                <c:pt idx="2551">
                  <c:v>5662</c:v>
                </c:pt>
                <c:pt idx="2552">
                  <c:v>6382</c:v>
                </c:pt>
                <c:pt idx="2553">
                  <c:v>5749</c:v>
                </c:pt>
                <c:pt idx="2554">
                  <c:v>6277</c:v>
                </c:pt>
                <c:pt idx="2555">
                  <c:v>6522</c:v>
                </c:pt>
                <c:pt idx="2556">
                  <c:v>5503</c:v>
                </c:pt>
                <c:pt idx="2557">
                  <c:v>5942</c:v>
                </c:pt>
                <c:pt idx="2558">
                  <c:v>6215</c:v>
                </c:pt>
                <c:pt idx="2559">
                  <c:v>6362</c:v>
                </c:pt>
                <c:pt idx="2560">
                  <c:v>5868</c:v>
                </c:pt>
                <c:pt idx="2561">
                  <c:v>6382</c:v>
                </c:pt>
                <c:pt idx="2562">
                  <c:v>6406</c:v>
                </c:pt>
                <c:pt idx="2563">
                  <c:v>5861</c:v>
                </c:pt>
                <c:pt idx="2564">
                  <c:v>5501</c:v>
                </c:pt>
                <c:pt idx="2565">
                  <c:v>5422</c:v>
                </c:pt>
                <c:pt idx="2566">
                  <c:v>6393</c:v>
                </c:pt>
                <c:pt idx="2567">
                  <c:v>5936</c:v>
                </c:pt>
                <c:pt idx="2568">
                  <c:v>5903</c:v>
                </c:pt>
                <c:pt idx="2569">
                  <c:v>6069</c:v>
                </c:pt>
                <c:pt idx="2570">
                  <c:v>6711</c:v>
                </c:pt>
                <c:pt idx="2571">
                  <c:v>7073</c:v>
                </c:pt>
                <c:pt idx="2572">
                  <c:v>7128</c:v>
                </c:pt>
                <c:pt idx="2573">
                  <c:v>7653</c:v>
                </c:pt>
                <c:pt idx="2574">
                  <c:v>7156</c:v>
                </c:pt>
                <c:pt idx="2575">
                  <c:v>6468</c:v>
                </c:pt>
                <c:pt idx="2576">
                  <c:v>6911</c:v>
                </c:pt>
                <c:pt idx="2577">
                  <c:v>7508</c:v>
                </c:pt>
                <c:pt idx="2578">
                  <c:v>7488</c:v>
                </c:pt>
                <c:pt idx="2579">
                  <c:v>6896</c:v>
                </c:pt>
                <c:pt idx="2580">
                  <c:v>5925</c:v>
                </c:pt>
                <c:pt idx="2581">
                  <c:v>7017</c:v>
                </c:pt>
                <c:pt idx="2582">
                  <c:v>5809</c:v>
                </c:pt>
                <c:pt idx="2583">
                  <c:v>6095</c:v>
                </c:pt>
                <c:pt idx="2584">
                  <c:v>5643</c:v>
                </c:pt>
                <c:pt idx="2585">
                  <c:v>4800</c:v>
                </c:pt>
                <c:pt idx="2586">
                  <c:v>6020</c:v>
                </c:pt>
                <c:pt idx="2587">
                  <c:v>6047</c:v>
                </c:pt>
                <c:pt idx="2588">
                  <c:v>5870</c:v>
                </c:pt>
                <c:pt idx="2589">
                  <c:v>5636</c:v>
                </c:pt>
                <c:pt idx="2590">
                  <c:v>6017</c:v>
                </c:pt>
                <c:pt idx="2591">
                  <c:v>6679</c:v>
                </c:pt>
                <c:pt idx="2592">
                  <c:v>5488</c:v>
                </c:pt>
                <c:pt idx="2593">
                  <c:v>5709</c:v>
                </c:pt>
                <c:pt idx="2594">
                  <c:v>5294</c:v>
                </c:pt>
                <c:pt idx="2595">
                  <c:v>5485</c:v>
                </c:pt>
                <c:pt idx="2596">
                  <c:v>5830</c:v>
                </c:pt>
                <c:pt idx="2597">
                  <c:v>5712</c:v>
                </c:pt>
                <c:pt idx="2598">
                  <c:v>5275</c:v>
                </c:pt>
                <c:pt idx="2599">
                  <c:v>6036</c:v>
                </c:pt>
                <c:pt idx="2600">
                  <c:v>5352</c:v>
                </c:pt>
                <c:pt idx="2601">
                  <c:v>5999</c:v>
                </c:pt>
                <c:pt idx="2602">
                  <c:v>5706</c:v>
                </c:pt>
                <c:pt idx="2603">
                  <c:v>5750</c:v>
                </c:pt>
                <c:pt idx="2604">
                  <c:v>5273</c:v>
                </c:pt>
                <c:pt idx="2605">
                  <c:v>5270</c:v>
                </c:pt>
                <c:pt idx="2606">
                  <c:v>4737</c:v>
                </c:pt>
                <c:pt idx="2607">
                  <c:v>5449</c:v>
                </c:pt>
                <c:pt idx="2608">
                  <c:v>5793</c:v>
                </c:pt>
                <c:pt idx="2609">
                  <c:v>5564</c:v>
                </c:pt>
                <c:pt idx="2610">
                  <c:v>5421</c:v>
                </c:pt>
                <c:pt idx="2611">
                  <c:v>5605</c:v>
                </c:pt>
                <c:pt idx="2612">
                  <c:v>5258</c:v>
                </c:pt>
                <c:pt idx="2613">
                  <c:v>5822</c:v>
                </c:pt>
                <c:pt idx="2614">
                  <c:v>6224</c:v>
                </c:pt>
                <c:pt idx="2615">
                  <c:v>5664</c:v>
                </c:pt>
                <c:pt idx="2616">
                  <c:v>5918</c:v>
                </c:pt>
                <c:pt idx="2617">
                  <c:v>5422</c:v>
                </c:pt>
                <c:pt idx="2618">
                  <c:v>4512</c:v>
                </c:pt>
                <c:pt idx="2619">
                  <c:v>6499</c:v>
                </c:pt>
                <c:pt idx="2620">
                  <c:v>5386</c:v>
                </c:pt>
                <c:pt idx="2621">
                  <c:v>5605</c:v>
                </c:pt>
                <c:pt idx="2622">
                  <c:v>6343</c:v>
                </c:pt>
                <c:pt idx="2623">
                  <c:v>4950</c:v>
                </c:pt>
                <c:pt idx="2624">
                  <c:v>5798</c:v>
                </c:pt>
                <c:pt idx="2625">
                  <c:v>5557</c:v>
                </c:pt>
                <c:pt idx="2626">
                  <c:v>4914</c:v>
                </c:pt>
                <c:pt idx="2627">
                  <c:v>4614</c:v>
                </c:pt>
                <c:pt idx="2628">
                  <c:v>5382</c:v>
                </c:pt>
                <c:pt idx="2629">
                  <c:v>5637</c:v>
                </c:pt>
                <c:pt idx="2630">
                  <c:v>5416</c:v>
                </c:pt>
                <c:pt idx="2631">
                  <c:v>5086</c:v>
                </c:pt>
                <c:pt idx="2632">
                  <c:v>6465</c:v>
                </c:pt>
                <c:pt idx="2633">
                  <c:v>5760</c:v>
                </c:pt>
                <c:pt idx="2634">
                  <c:v>5515</c:v>
                </c:pt>
                <c:pt idx="2635">
                  <c:v>6168</c:v>
                </c:pt>
                <c:pt idx="2636">
                  <c:v>5010</c:v>
                </c:pt>
                <c:pt idx="2637">
                  <c:v>5619</c:v>
                </c:pt>
                <c:pt idx="2638">
                  <c:v>4661</c:v>
                </c:pt>
                <c:pt idx="2639">
                  <c:v>4753</c:v>
                </c:pt>
                <c:pt idx="2640">
                  <c:v>5941</c:v>
                </c:pt>
                <c:pt idx="2641">
                  <c:v>5053</c:v>
                </c:pt>
                <c:pt idx="2642">
                  <c:v>5520</c:v>
                </c:pt>
                <c:pt idx="2643">
                  <c:v>5275</c:v>
                </c:pt>
                <c:pt idx="2644">
                  <c:v>4554</c:v>
                </c:pt>
                <c:pt idx="2645">
                  <c:v>4778</c:v>
                </c:pt>
                <c:pt idx="2646">
                  <c:v>5066</c:v>
                </c:pt>
                <c:pt idx="2647">
                  <c:v>4508</c:v>
                </c:pt>
                <c:pt idx="2648">
                  <c:v>5626</c:v>
                </c:pt>
                <c:pt idx="2649">
                  <c:v>5488</c:v>
                </c:pt>
                <c:pt idx="2650">
                  <c:v>4929</c:v>
                </c:pt>
                <c:pt idx="2651">
                  <c:v>4321</c:v>
                </c:pt>
                <c:pt idx="2652">
                  <c:v>5403</c:v>
                </c:pt>
                <c:pt idx="2653">
                  <c:v>4756</c:v>
                </c:pt>
                <c:pt idx="2654">
                  <c:v>5333</c:v>
                </c:pt>
                <c:pt idx="2655">
                  <c:v>5789</c:v>
                </c:pt>
                <c:pt idx="2656">
                  <c:v>5495</c:v>
                </c:pt>
                <c:pt idx="2657">
                  <c:v>5446</c:v>
                </c:pt>
                <c:pt idx="2658">
                  <c:v>4760</c:v>
                </c:pt>
                <c:pt idx="2659">
                  <c:v>5064</c:v>
                </c:pt>
                <c:pt idx="2660">
                  <c:v>4583</c:v>
                </c:pt>
                <c:pt idx="2661">
                  <c:v>5399</c:v>
                </c:pt>
                <c:pt idx="2662">
                  <c:v>5848</c:v>
                </c:pt>
                <c:pt idx="2663">
                  <c:v>5361</c:v>
                </c:pt>
                <c:pt idx="2664">
                  <c:v>5605</c:v>
                </c:pt>
                <c:pt idx="2665">
                  <c:v>5263</c:v>
                </c:pt>
                <c:pt idx="2666">
                  <c:v>5239</c:v>
                </c:pt>
                <c:pt idx="2667">
                  <c:v>4869</c:v>
                </c:pt>
                <c:pt idx="2668">
                  <c:v>5560</c:v>
                </c:pt>
                <c:pt idx="2669">
                  <c:v>6135</c:v>
                </c:pt>
                <c:pt idx="2670">
                  <c:v>6014</c:v>
                </c:pt>
                <c:pt idx="2671">
                  <c:v>6108</c:v>
                </c:pt>
                <c:pt idx="2672">
                  <c:v>4762</c:v>
                </c:pt>
                <c:pt idx="2673">
                  <c:v>6232</c:v>
                </c:pt>
                <c:pt idx="2674">
                  <c:v>5983</c:v>
                </c:pt>
                <c:pt idx="2675">
                  <c:v>7214</c:v>
                </c:pt>
                <c:pt idx="2676">
                  <c:v>5697</c:v>
                </c:pt>
                <c:pt idx="2677">
                  <c:v>6120</c:v>
                </c:pt>
                <c:pt idx="2678">
                  <c:v>7105</c:v>
                </c:pt>
                <c:pt idx="2679">
                  <c:v>6907</c:v>
                </c:pt>
                <c:pt idx="2680">
                  <c:v>7158</c:v>
                </c:pt>
                <c:pt idx="2681">
                  <c:v>6373</c:v>
                </c:pt>
                <c:pt idx="2682">
                  <c:v>6900</c:v>
                </c:pt>
                <c:pt idx="2683">
                  <c:v>7614</c:v>
                </c:pt>
                <c:pt idx="2684">
                  <c:v>6855</c:v>
                </c:pt>
                <c:pt idx="2685">
                  <c:v>6549</c:v>
                </c:pt>
                <c:pt idx="2686">
                  <c:v>7133</c:v>
                </c:pt>
                <c:pt idx="2687">
                  <c:v>5652</c:v>
                </c:pt>
                <c:pt idx="2688">
                  <c:v>7054</c:v>
                </c:pt>
                <c:pt idx="2689">
                  <c:v>7273</c:v>
                </c:pt>
                <c:pt idx="2690">
                  <c:v>7002</c:v>
                </c:pt>
                <c:pt idx="2691">
                  <c:v>6346</c:v>
                </c:pt>
                <c:pt idx="2692">
                  <c:v>6504</c:v>
                </c:pt>
                <c:pt idx="2693">
                  <c:v>6462</c:v>
                </c:pt>
                <c:pt idx="2694">
                  <c:v>6247</c:v>
                </c:pt>
                <c:pt idx="2695">
                  <c:v>6089</c:v>
                </c:pt>
                <c:pt idx="2696">
                  <c:v>6001</c:v>
                </c:pt>
                <c:pt idx="2697">
                  <c:v>6233</c:v>
                </c:pt>
                <c:pt idx="2698">
                  <c:v>6128</c:v>
                </c:pt>
                <c:pt idx="2699">
                  <c:v>6121</c:v>
                </c:pt>
                <c:pt idx="2700">
                  <c:v>6193</c:v>
                </c:pt>
                <c:pt idx="2701">
                  <c:v>6580</c:v>
                </c:pt>
                <c:pt idx="2702">
                  <c:v>6009</c:v>
                </c:pt>
                <c:pt idx="2703">
                  <c:v>5623</c:v>
                </c:pt>
                <c:pt idx="2704">
                  <c:v>6963</c:v>
                </c:pt>
                <c:pt idx="2705">
                  <c:v>5427</c:v>
                </c:pt>
                <c:pt idx="2706">
                  <c:v>5792</c:v>
                </c:pt>
                <c:pt idx="2707">
                  <c:v>6190</c:v>
                </c:pt>
                <c:pt idx="2708">
                  <c:v>6548</c:v>
                </c:pt>
                <c:pt idx="2709">
                  <c:v>6748</c:v>
                </c:pt>
                <c:pt idx="2710">
                  <c:v>5350</c:v>
                </c:pt>
                <c:pt idx="2711">
                  <c:v>6460</c:v>
                </c:pt>
                <c:pt idx="2712">
                  <c:v>6934</c:v>
                </c:pt>
                <c:pt idx="2713">
                  <c:v>8972</c:v>
                </c:pt>
                <c:pt idx="2714">
                  <c:v>13286</c:v>
                </c:pt>
                <c:pt idx="2715">
                  <c:v>19534</c:v>
                </c:pt>
                <c:pt idx="2716">
                  <c:v>22435</c:v>
                </c:pt>
                <c:pt idx="2717">
                  <c:v>24091</c:v>
                </c:pt>
                <c:pt idx="2718">
                  <c:v>25676</c:v>
                </c:pt>
                <c:pt idx="2719">
                  <c:v>24556</c:v>
                </c:pt>
                <c:pt idx="2720">
                  <c:v>21122</c:v>
                </c:pt>
                <c:pt idx="2721">
                  <c:v>19486</c:v>
                </c:pt>
                <c:pt idx="2722">
                  <c:v>17449</c:v>
                </c:pt>
                <c:pt idx="2723">
                  <c:v>16826</c:v>
                </c:pt>
                <c:pt idx="2724">
                  <c:v>14814</c:v>
                </c:pt>
                <c:pt idx="2725">
                  <c:v>13929</c:v>
                </c:pt>
                <c:pt idx="2726">
                  <c:v>13377</c:v>
                </c:pt>
                <c:pt idx="2727">
                  <c:v>13719</c:v>
                </c:pt>
                <c:pt idx="2728">
                  <c:v>13436</c:v>
                </c:pt>
                <c:pt idx="2729">
                  <c:v>11418</c:v>
                </c:pt>
                <c:pt idx="2730">
                  <c:v>11547</c:v>
                </c:pt>
                <c:pt idx="2731">
                  <c:v>12889</c:v>
                </c:pt>
                <c:pt idx="2732">
                  <c:v>10551</c:v>
                </c:pt>
                <c:pt idx="2733">
                  <c:v>10352</c:v>
                </c:pt>
                <c:pt idx="2734">
                  <c:v>10022</c:v>
                </c:pt>
                <c:pt idx="2735">
                  <c:v>10310</c:v>
                </c:pt>
                <c:pt idx="2736">
                  <c:v>9272</c:v>
                </c:pt>
                <c:pt idx="2737">
                  <c:v>8997</c:v>
                </c:pt>
                <c:pt idx="2738">
                  <c:v>9244</c:v>
                </c:pt>
                <c:pt idx="2739">
                  <c:v>8784</c:v>
                </c:pt>
                <c:pt idx="2740">
                  <c:v>7776</c:v>
                </c:pt>
                <c:pt idx="2741">
                  <c:v>7930</c:v>
                </c:pt>
                <c:pt idx="2742">
                  <c:v>8900</c:v>
                </c:pt>
                <c:pt idx="2743">
                  <c:v>8561</c:v>
                </c:pt>
                <c:pt idx="2744">
                  <c:v>7504</c:v>
                </c:pt>
                <c:pt idx="2745">
                  <c:v>8567</c:v>
                </c:pt>
                <c:pt idx="2746">
                  <c:v>8810</c:v>
                </c:pt>
                <c:pt idx="2747">
                  <c:v>7977</c:v>
                </c:pt>
                <c:pt idx="2748">
                  <c:v>8034</c:v>
                </c:pt>
                <c:pt idx="2749">
                  <c:v>7973</c:v>
                </c:pt>
                <c:pt idx="2750">
                  <c:v>7123</c:v>
                </c:pt>
                <c:pt idx="2751">
                  <c:v>7179</c:v>
                </c:pt>
                <c:pt idx="2752">
                  <c:v>6483</c:v>
                </c:pt>
                <c:pt idx="2753">
                  <c:v>6117</c:v>
                </c:pt>
                <c:pt idx="2754">
                  <c:v>7114</c:v>
                </c:pt>
                <c:pt idx="2755">
                  <c:v>6663</c:v>
                </c:pt>
                <c:pt idx="2756">
                  <c:v>7043</c:v>
                </c:pt>
                <c:pt idx="2757">
                  <c:v>6325</c:v>
                </c:pt>
                <c:pt idx="2758">
                  <c:v>8096</c:v>
                </c:pt>
                <c:pt idx="2759">
                  <c:v>7239</c:v>
                </c:pt>
                <c:pt idx="2760">
                  <c:v>8824</c:v>
                </c:pt>
                <c:pt idx="2761">
                  <c:v>9288</c:v>
                </c:pt>
                <c:pt idx="2762">
                  <c:v>12867</c:v>
                </c:pt>
                <c:pt idx="2763">
                  <c:v>19282</c:v>
                </c:pt>
                <c:pt idx="2764">
                  <c:v>27851</c:v>
                </c:pt>
                <c:pt idx="2765">
                  <c:v>36192</c:v>
                </c:pt>
                <c:pt idx="2766">
                  <c:v>36894</c:v>
                </c:pt>
                <c:pt idx="2767">
                  <c:v>35959</c:v>
                </c:pt>
                <c:pt idx="2768">
                  <c:v>30692</c:v>
                </c:pt>
                <c:pt idx="2769">
                  <c:v>21339</c:v>
                </c:pt>
                <c:pt idx="2770">
                  <c:v>16014</c:v>
                </c:pt>
                <c:pt idx="2771">
                  <c:v>11465</c:v>
                </c:pt>
                <c:pt idx="2772">
                  <c:v>10620</c:v>
                </c:pt>
                <c:pt idx="2773">
                  <c:v>8295</c:v>
                </c:pt>
                <c:pt idx="2774">
                  <c:v>7439</c:v>
                </c:pt>
                <c:pt idx="2775">
                  <c:v>7420</c:v>
                </c:pt>
                <c:pt idx="2776">
                  <c:v>7381</c:v>
                </c:pt>
                <c:pt idx="2777">
                  <c:v>7457</c:v>
                </c:pt>
                <c:pt idx="2778">
                  <c:v>7072</c:v>
                </c:pt>
                <c:pt idx="2779">
                  <c:v>6841</c:v>
                </c:pt>
                <c:pt idx="2780">
                  <c:v>7729</c:v>
                </c:pt>
                <c:pt idx="2781">
                  <c:v>5660</c:v>
                </c:pt>
                <c:pt idx="2782">
                  <c:v>7237</c:v>
                </c:pt>
                <c:pt idx="2783">
                  <c:v>6079</c:v>
                </c:pt>
                <c:pt idx="2784">
                  <c:v>6288</c:v>
                </c:pt>
                <c:pt idx="2785">
                  <c:v>6888</c:v>
                </c:pt>
                <c:pt idx="2786">
                  <c:v>5674</c:v>
                </c:pt>
                <c:pt idx="2787">
                  <c:v>6241</c:v>
                </c:pt>
                <c:pt idx="2788">
                  <c:v>6313</c:v>
                </c:pt>
                <c:pt idx="2789">
                  <c:v>5664</c:v>
                </c:pt>
                <c:pt idx="2790">
                  <c:v>6636</c:v>
                </c:pt>
                <c:pt idx="2791">
                  <c:v>6570</c:v>
                </c:pt>
                <c:pt idx="2792">
                  <c:v>7690</c:v>
                </c:pt>
                <c:pt idx="2793">
                  <c:v>8970</c:v>
                </c:pt>
                <c:pt idx="2794">
                  <c:v>11063</c:v>
                </c:pt>
                <c:pt idx="2795">
                  <c:v>11639</c:v>
                </c:pt>
                <c:pt idx="2796">
                  <c:v>8744</c:v>
                </c:pt>
                <c:pt idx="2797">
                  <c:v>8603</c:v>
                </c:pt>
                <c:pt idx="2798">
                  <c:v>7928</c:v>
                </c:pt>
                <c:pt idx="2799">
                  <c:v>6149</c:v>
                </c:pt>
                <c:pt idx="2800">
                  <c:v>6595</c:v>
                </c:pt>
                <c:pt idx="2801">
                  <c:v>7066</c:v>
                </c:pt>
                <c:pt idx="2802">
                  <c:v>7480</c:v>
                </c:pt>
                <c:pt idx="2803">
                  <c:v>5845</c:v>
                </c:pt>
                <c:pt idx="2804">
                  <c:v>6385</c:v>
                </c:pt>
                <c:pt idx="2805">
                  <c:v>5698</c:v>
                </c:pt>
                <c:pt idx="2806">
                  <c:v>5177</c:v>
                </c:pt>
                <c:pt idx="2807">
                  <c:v>5705</c:v>
                </c:pt>
                <c:pt idx="2808">
                  <c:v>4627</c:v>
                </c:pt>
                <c:pt idx="2809">
                  <c:v>5515</c:v>
                </c:pt>
                <c:pt idx="2810">
                  <c:v>4514</c:v>
                </c:pt>
                <c:pt idx="2811">
                  <c:v>5458</c:v>
                </c:pt>
                <c:pt idx="2812">
                  <c:v>5686</c:v>
                </c:pt>
                <c:pt idx="2813">
                  <c:v>5892</c:v>
                </c:pt>
                <c:pt idx="2814">
                  <c:v>5031</c:v>
                </c:pt>
                <c:pt idx="2815">
                  <c:v>5329</c:v>
                </c:pt>
                <c:pt idx="2816">
                  <c:v>4821</c:v>
                </c:pt>
                <c:pt idx="2817">
                  <c:v>5599</c:v>
                </c:pt>
                <c:pt idx="2818">
                  <c:v>5063</c:v>
                </c:pt>
                <c:pt idx="2819">
                  <c:v>4992</c:v>
                </c:pt>
                <c:pt idx="2820">
                  <c:v>6550</c:v>
                </c:pt>
                <c:pt idx="2821">
                  <c:v>5065</c:v>
                </c:pt>
                <c:pt idx="2822">
                  <c:v>5909</c:v>
                </c:pt>
                <c:pt idx="2823">
                  <c:v>5952</c:v>
                </c:pt>
                <c:pt idx="2824">
                  <c:v>5800</c:v>
                </c:pt>
                <c:pt idx="2825">
                  <c:v>5068</c:v>
                </c:pt>
                <c:pt idx="2826">
                  <c:v>4648</c:v>
                </c:pt>
                <c:pt idx="2827">
                  <c:v>5968</c:v>
                </c:pt>
                <c:pt idx="2828">
                  <c:v>5163</c:v>
                </c:pt>
                <c:pt idx="2829">
                  <c:v>5117</c:v>
                </c:pt>
                <c:pt idx="2830">
                  <c:v>4812</c:v>
                </c:pt>
                <c:pt idx="2831">
                  <c:v>4839</c:v>
                </c:pt>
                <c:pt idx="2832">
                  <c:v>5436</c:v>
                </c:pt>
                <c:pt idx="2833">
                  <c:v>5390</c:v>
                </c:pt>
                <c:pt idx="2834">
                  <c:v>5185</c:v>
                </c:pt>
                <c:pt idx="2835">
                  <c:v>6033</c:v>
                </c:pt>
                <c:pt idx="2836">
                  <c:v>5273</c:v>
                </c:pt>
                <c:pt idx="2837">
                  <c:v>5127</c:v>
                </c:pt>
                <c:pt idx="2838">
                  <c:v>5381</c:v>
                </c:pt>
                <c:pt idx="2839">
                  <c:v>5452</c:v>
                </c:pt>
                <c:pt idx="2840">
                  <c:v>6016</c:v>
                </c:pt>
                <c:pt idx="2841">
                  <c:v>7399</c:v>
                </c:pt>
                <c:pt idx="2842">
                  <c:v>6683</c:v>
                </c:pt>
                <c:pt idx="2843">
                  <c:v>7451</c:v>
                </c:pt>
                <c:pt idx="2844">
                  <c:v>6382</c:v>
                </c:pt>
                <c:pt idx="2845">
                  <c:v>5493</c:v>
                </c:pt>
                <c:pt idx="2846">
                  <c:v>6321</c:v>
                </c:pt>
                <c:pt idx="2847">
                  <c:v>6072</c:v>
                </c:pt>
                <c:pt idx="2848">
                  <c:v>5446</c:v>
                </c:pt>
                <c:pt idx="2849">
                  <c:v>4984</c:v>
                </c:pt>
                <c:pt idx="2850">
                  <c:v>4332</c:v>
                </c:pt>
                <c:pt idx="2851">
                  <c:v>5395</c:v>
                </c:pt>
                <c:pt idx="2852">
                  <c:v>5149</c:v>
                </c:pt>
                <c:pt idx="2853">
                  <c:v>5075</c:v>
                </c:pt>
                <c:pt idx="2854">
                  <c:v>5715</c:v>
                </c:pt>
                <c:pt idx="2855">
                  <c:v>6481</c:v>
                </c:pt>
                <c:pt idx="2856">
                  <c:v>5705</c:v>
                </c:pt>
                <c:pt idx="2857">
                  <c:v>6029</c:v>
                </c:pt>
                <c:pt idx="2858">
                  <c:v>6654</c:v>
                </c:pt>
                <c:pt idx="2859">
                  <c:v>5921</c:v>
                </c:pt>
                <c:pt idx="2860">
                  <c:v>5255</c:v>
                </c:pt>
                <c:pt idx="2861">
                  <c:v>5321</c:v>
                </c:pt>
                <c:pt idx="2862">
                  <c:v>5015</c:v>
                </c:pt>
                <c:pt idx="2863">
                  <c:v>5988</c:v>
                </c:pt>
                <c:pt idx="2864">
                  <c:v>5027</c:v>
                </c:pt>
                <c:pt idx="2865">
                  <c:v>5287</c:v>
                </c:pt>
                <c:pt idx="2866">
                  <c:v>5555</c:v>
                </c:pt>
                <c:pt idx="2867">
                  <c:v>5863</c:v>
                </c:pt>
                <c:pt idx="2868">
                  <c:v>5344</c:v>
                </c:pt>
                <c:pt idx="2869">
                  <c:v>4424</c:v>
                </c:pt>
                <c:pt idx="2870">
                  <c:v>4906</c:v>
                </c:pt>
                <c:pt idx="2871">
                  <c:v>5073</c:v>
                </c:pt>
                <c:pt idx="2872">
                  <c:v>4949</c:v>
                </c:pt>
                <c:pt idx="2873">
                  <c:v>4733</c:v>
                </c:pt>
                <c:pt idx="2874">
                  <c:v>4931</c:v>
                </c:pt>
                <c:pt idx="2875">
                  <c:v>6195</c:v>
                </c:pt>
                <c:pt idx="2876">
                  <c:v>5228</c:v>
                </c:pt>
                <c:pt idx="2877">
                  <c:v>4849</c:v>
                </c:pt>
                <c:pt idx="2878">
                  <c:v>5719</c:v>
                </c:pt>
                <c:pt idx="2879">
                  <c:v>5909</c:v>
                </c:pt>
                <c:pt idx="2880">
                  <c:v>6219</c:v>
                </c:pt>
                <c:pt idx="2881">
                  <c:v>8162</c:v>
                </c:pt>
                <c:pt idx="2882">
                  <c:v>8700</c:v>
                </c:pt>
                <c:pt idx="2883">
                  <c:v>10985</c:v>
                </c:pt>
                <c:pt idx="2884">
                  <c:v>9109</c:v>
                </c:pt>
                <c:pt idx="2885">
                  <c:v>7511</c:v>
                </c:pt>
                <c:pt idx="2886">
                  <c:v>6543</c:v>
                </c:pt>
                <c:pt idx="2887">
                  <c:v>6536</c:v>
                </c:pt>
                <c:pt idx="2888">
                  <c:v>5918</c:v>
                </c:pt>
                <c:pt idx="2889">
                  <c:v>4881</c:v>
                </c:pt>
                <c:pt idx="2890">
                  <c:v>5255</c:v>
                </c:pt>
                <c:pt idx="2891">
                  <c:v>5488</c:v>
                </c:pt>
                <c:pt idx="2892">
                  <c:v>4530</c:v>
                </c:pt>
                <c:pt idx="2893">
                  <c:v>4957</c:v>
                </c:pt>
                <c:pt idx="2894">
                  <c:v>5069</c:v>
                </c:pt>
                <c:pt idx="2895">
                  <c:v>4817</c:v>
                </c:pt>
                <c:pt idx="2896">
                  <c:v>5889</c:v>
                </c:pt>
                <c:pt idx="2897">
                  <c:v>4904</c:v>
                </c:pt>
                <c:pt idx="2898">
                  <c:v>4738</c:v>
                </c:pt>
                <c:pt idx="2899">
                  <c:v>5558</c:v>
                </c:pt>
                <c:pt idx="2900">
                  <c:v>4955</c:v>
                </c:pt>
                <c:pt idx="2901">
                  <c:v>4091</c:v>
                </c:pt>
                <c:pt idx="2902">
                  <c:v>5029</c:v>
                </c:pt>
                <c:pt idx="2903">
                  <c:v>4640</c:v>
                </c:pt>
                <c:pt idx="2904">
                  <c:v>5004</c:v>
                </c:pt>
                <c:pt idx="2905">
                  <c:v>4973</c:v>
                </c:pt>
                <c:pt idx="2906">
                  <c:v>4504</c:v>
                </c:pt>
                <c:pt idx="2907">
                  <c:v>5232</c:v>
                </c:pt>
                <c:pt idx="2908">
                  <c:v>5391</c:v>
                </c:pt>
                <c:pt idx="2909">
                  <c:v>4808</c:v>
                </c:pt>
                <c:pt idx="2910">
                  <c:v>5163</c:v>
                </c:pt>
                <c:pt idx="2911">
                  <c:v>4431</c:v>
                </c:pt>
                <c:pt idx="2912">
                  <c:v>4886</c:v>
                </c:pt>
                <c:pt idx="2913">
                  <c:v>4544</c:v>
                </c:pt>
                <c:pt idx="2914">
                  <c:v>4982</c:v>
                </c:pt>
                <c:pt idx="2915">
                  <c:v>4583</c:v>
                </c:pt>
                <c:pt idx="2916">
                  <c:v>5137</c:v>
                </c:pt>
                <c:pt idx="2917">
                  <c:v>4580</c:v>
                </c:pt>
                <c:pt idx="2918">
                  <c:v>4294</c:v>
                </c:pt>
                <c:pt idx="2919">
                  <c:v>5054</c:v>
                </c:pt>
                <c:pt idx="2920">
                  <c:v>4985</c:v>
                </c:pt>
                <c:pt idx="2921">
                  <c:v>5106</c:v>
                </c:pt>
                <c:pt idx="2922">
                  <c:v>5590</c:v>
                </c:pt>
                <c:pt idx="2923">
                  <c:v>5319</c:v>
                </c:pt>
                <c:pt idx="2924">
                  <c:v>4305</c:v>
                </c:pt>
                <c:pt idx="2925">
                  <c:v>5205</c:v>
                </c:pt>
                <c:pt idx="2926">
                  <c:v>5816</c:v>
                </c:pt>
                <c:pt idx="2927">
                  <c:v>5301</c:v>
                </c:pt>
                <c:pt idx="2928">
                  <c:v>5124</c:v>
                </c:pt>
                <c:pt idx="2929">
                  <c:v>4730</c:v>
                </c:pt>
                <c:pt idx="2930">
                  <c:v>4689</c:v>
                </c:pt>
                <c:pt idx="2931">
                  <c:v>5235</c:v>
                </c:pt>
                <c:pt idx="2932">
                  <c:v>5427</c:v>
                </c:pt>
                <c:pt idx="2933">
                  <c:v>6119</c:v>
                </c:pt>
                <c:pt idx="2934">
                  <c:v>5246</c:v>
                </c:pt>
                <c:pt idx="2935">
                  <c:v>5241</c:v>
                </c:pt>
                <c:pt idx="2936">
                  <c:v>6298</c:v>
                </c:pt>
                <c:pt idx="2937">
                  <c:v>5703</c:v>
                </c:pt>
                <c:pt idx="2938">
                  <c:v>6492</c:v>
                </c:pt>
                <c:pt idx="2939">
                  <c:v>6471</c:v>
                </c:pt>
                <c:pt idx="2940">
                  <c:v>6848</c:v>
                </c:pt>
                <c:pt idx="2941">
                  <c:v>5986</c:v>
                </c:pt>
                <c:pt idx="2942">
                  <c:v>5504</c:v>
                </c:pt>
                <c:pt idx="2943">
                  <c:v>5346</c:v>
                </c:pt>
                <c:pt idx="2944">
                  <c:v>5372</c:v>
                </c:pt>
                <c:pt idx="2945">
                  <c:v>5481</c:v>
                </c:pt>
                <c:pt idx="2946">
                  <c:v>6256</c:v>
                </c:pt>
                <c:pt idx="2947">
                  <c:v>6510</c:v>
                </c:pt>
                <c:pt idx="2948">
                  <c:v>11933</c:v>
                </c:pt>
                <c:pt idx="2949">
                  <c:v>19366</c:v>
                </c:pt>
                <c:pt idx="2950">
                  <c:v>31094</c:v>
                </c:pt>
                <c:pt idx="2951">
                  <c:v>37880</c:v>
                </c:pt>
                <c:pt idx="2952">
                  <c:v>41123</c:v>
                </c:pt>
                <c:pt idx="2953">
                  <c:v>37934</c:v>
                </c:pt>
                <c:pt idx="2954">
                  <c:v>27884</c:v>
                </c:pt>
                <c:pt idx="2955">
                  <c:v>18376</c:v>
                </c:pt>
                <c:pt idx="2956">
                  <c:v>11693</c:v>
                </c:pt>
                <c:pt idx="2957">
                  <c:v>7843</c:v>
                </c:pt>
                <c:pt idx="2958">
                  <c:v>8143</c:v>
                </c:pt>
                <c:pt idx="2959">
                  <c:v>6861</c:v>
                </c:pt>
                <c:pt idx="2960">
                  <c:v>7433</c:v>
                </c:pt>
                <c:pt idx="2961">
                  <c:v>7102</c:v>
                </c:pt>
                <c:pt idx="2962">
                  <c:v>7980</c:v>
                </c:pt>
                <c:pt idx="2963">
                  <c:v>6933</c:v>
                </c:pt>
                <c:pt idx="2964">
                  <c:v>7326</c:v>
                </c:pt>
                <c:pt idx="2965">
                  <c:v>7634</c:v>
                </c:pt>
                <c:pt idx="2966">
                  <c:v>7161</c:v>
                </c:pt>
                <c:pt idx="2967">
                  <c:v>7793</c:v>
                </c:pt>
                <c:pt idx="2968">
                  <c:v>8232</c:v>
                </c:pt>
                <c:pt idx="2969">
                  <c:v>7859</c:v>
                </c:pt>
                <c:pt idx="2970">
                  <c:v>7962</c:v>
                </c:pt>
                <c:pt idx="2971">
                  <c:v>8844</c:v>
                </c:pt>
                <c:pt idx="2972">
                  <c:v>7514</c:v>
                </c:pt>
                <c:pt idx="2973">
                  <c:v>7479</c:v>
                </c:pt>
                <c:pt idx="2974">
                  <c:v>7597</c:v>
                </c:pt>
                <c:pt idx="2975">
                  <c:v>8358</c:v>
                </c:pt>
                <c:pt idx="2976">
                  <c:v>8274</c:v>
                </c:pt>
                <c:pt idx="2977">
                  <c:v>8447</c:v>
                </c:pt>
                <c:pt idx="2978">
                  <c:v>8139</c:v>
                </c:pt>
                <c:pt idx="2979">
                  <c:v>8265</c:v>
                </c:pt>
                <c:pt idx="2980">
                  <c:v>8602</c:v>
                </c:pt>
                <c:pt idx="2981">
                  <c:v>8838</c:v>
                </c:pt>
                <c:pt idx="2982">
                  <c:v>8186</c:v>
                </c:pt>
                <c:pt idx="2983">
                  <c:v>9499</c:v>
                </c:pt>
                <c:pt idx="2984">
                  <c:v>9103</c:v>
                </c:pt>
                <c:pt idx="2985">
                  <c:v>8580</c:v>
                </c:pt>
                <c:pt idx="2986">
                  <c:v>8328</c:v>
                </c:pt>
                <c:pt idx="2987">
                  <c:v>9844</c:v>
                </c:pt>
                <c:pt idx="2988">
                  <c:v>8183</c:v>
                </c:pt>
                <c:pt idx="2989">
                  <c:v>8803</c:v>
                </c:pt>
                <c:pt idx="2990">
                  <c:v>8718</c:v>
                </c:pt>
                <c:pt idx="2991">
                  <c:v>8385</c:v>
                </c:pt>
                <c:pt idx="2992">
                  <c:v>9583</c:v>
                </c:pt>
                <c:pt idx="2993">
                  <c:v>8366</c:v>
                </c:pt>
                <c:pt idx="2994">
                  <c:v>8433</c:v>
                </c:pt>
                <c:pt idx="2995">
                  <c:v>8107</c:v>
                </c:pt>
                <c:pt idx="2996">
                  <c:v>8925</c:v>
                </c:pt>
                <c:pt idx="2997">
                  <c:v>8267</c:v>
                </c:pt>
                <c:pt idx="2998">
                  <c:v>8536</c:v>
                </c:pt>
                <c:pt idx="2999">
                  <c:v>8557</c:v>
                </c:pt>
                <c:pt idx="3000">
                  <c:v>8437</c:v>
                </c:pt>
                <c:pt idx="3001">
                  <c:v>8888</c:v>
                </c:pt>
                <c:pt idx="3002">
                  <c:v>7687</c:v>
                </c:pt>
                <c:pt idx="3003">
                  <c:v>8154</c:v>
                </c:pt>
                <c:pt idx="3004">
                  <c:v>8397</c:v>
                </c:pt>
                <c:pt idx="3005">
                  <c:v>8055</c:v>
                </c:pt>
                <c:pt idx="3006">
                  <c:v>7765</c:v>
                </c:pt>
                <c:pt idx="3007">
                  <c:v>8169</c:v>
                </c:pt>
                <c:pt idx="3008">
                  <c:v>7994</c:v>
                </c:pt>
                <c:pt idx="3009">
                  <c:v>8288</c:v>
                </c:pt>
                <c:pt idx="3010">
                  <c:v>7445</c:v>
                </c:pt>
                <c:pt idx="3011">
                  <c:v>8004</c:v>
                </c:pt>
                <c:pt idx="3012">
                  <c:v>8133</c:v>
                </c:pt>
                <c:pt idx="3013">
                  <c:v>8182</c:v>
                </c:pt>
                <c:pt idx="3014">
                  <c:v>7829</c:v>
                </c:pt>
                <c:pt idx="3015">
                  <c:v>8160</c:v>
                </c:pt>
                <c:pt idx="3016">
                  <c:v>7904</c:v>
                </c:pt>
                <c:pt idx="3017">
                  <c:v>8413</c:v>
                </c:pt>
                <c:pt idx="3018">
                  <c:v>7959</c:v>
                </c:pt>
                <c:pt idx="3019">
                  <c:v>7213</c:v>
                </c:pt>
                <c:pt idx="3020">
                  <c:v>8168</c:v>
                </c:pt>
                <c:pt idx="3021">
                  <c:v>8740</c:v>
                </c:pt>
                <c:pt idx="3022">
                  <c:v>7632</c:v>
                </c:pt>
                <c:pt idx="3023">
                  <c:v>6595</c:v>
                </c:pt>
                <c:pt idx="3024">
                  <c:v>8002</c:v>
                </c:pt>
                <c:pt idx="3025">
                  <c:v>8580</c:v>
                </c:pt>
                <c:pt idx="3026">
                  <c:v>6956</c:v>
                </c:pt>
                <c:pt idx="3027">
                  <c:v>7425</c:v>
                </c:pt>
                <c:pt idx="3028">
                  <c:v>7684</c:v>
                </c:pt>
                <c:pt idx="3029">
                  <c:v>7485</c:v>
                </c:pt>
                <c:pt idx="3030">
                  <c:v>7504</c:v>
                </c:pt>
                <c:pt idx="3031">
                  <c:v>6384</c:v>
                </c:pt>
                <c:pt idx="3032">
                  <c:v>7561</c:v>
                </c:pt>
                <c:pt idx="3033">
                  <c:v>7961</c:v>
                </c:pt>
                <c:pt idx="3034">
                  <c:v>7364</c:v>
                </c:pt>
                <c:pt idx="3035">
                  <c:v>7216</c:v>
                </c:pt>
                <c:pt idx="3036">
                  <c:v>7325</c:v>
                </c:pt>
                <c:pt idx="3037">
                  <c:v>7679</c:v>
                </c:pt>
                <c:pt idx="3038">
                  <c:v>7840</c:v>
                </c:pt>
                <c:pt idx="3039">
                  <c:v>8189</c:v>
                </c:pt>
                <c:pt idx="3040">
                  <c:v>8385</c:v>
                </c:pt>
                <c:pt idx="3041">
                  <c:v>8917</c:v>
                </c:pt>
                <c:pt idx="3042">
                  <c:v>11121</c:v>
                </c:pt>
                <c:pt idx="3043">
                  <c:v>9696</c:v>
                </c:pt>
                <c:pt idx="3044">
                  <c:v>9101</c:v>
                </c:pt>
                <c:pt idx="3045">
                  <c:v>9299</c:v>
                </c:pt>
                <c:pt idx="3046">
                  <c:v>8194</c:v>
                </c:pt>
                <c:pt idx="3047">
                  <c:v>8338</c:v>
                </c:pt>
                <c:pt idx="3048">
                  <c:v>8971</c:v>
                </c:pt>
                <c:pt idx="3049">
                  <c:v>7302</c:v>
                </c:pt>
                <c:pt idx="3050">
                  <c:v>7561</c:v>
                </c:pt>
                <c:pt idx="3051">
                  <c:v>7732</c:v>
                </c:pt>
                <c:pt idx="3052">
                  <c:v>8517</c:v>
                </c:pt>
                <c:pt idx="3053">
                  <c:v>7658</c:v>
                </c:pt>
                <c:pt idx="3054">
                  <c:v>7255</c:v>
                </c:pt>
                <c:pt idx="3055">
                  <c:v>7650</c:v>
                </c:pt>
                <c:pt idx="3056">
                  <c:v>7623</c:v>
                </c:pt>
                <c:pt idx="3057">
                  <c:v>7945</c:v>
                </c:pt>
                <c:pt idx="3058">
                  <c:v>7502</c:v>
                </c:pt>
                <c:pt idx="3059">
                  <c:v>6816</c:v>
                </c:pt>
                <c:pt idx="3060">
                  <c:v>8016</c:v>
                </c:pt>
                <c:pt idx="3061">
                  <c:v>7270</c:v>
                </c:pt>
                <c:pt idx="3062">
                  <c:v>6998</c:v>
                </c:pt>
                <c:pt idx="3063">
                  <c:v>7514</c:v>
                </c:pt>
                <c:pt idx="3064">
                  <c:v>6663</c:v>
                </c:pt>
                <c:pt idx="3065">
                  <c:v>7107</c:v>
                </c:pt>
                <c:pt idx="3066">
                  <c:v>7146</c:v>
                </c:pt>
                <c:pt idx="3067">
                  <c:v>7538</c:v>
                </c:pt>
                <c:pt idx="3068">
                  <c:v>5951</c:v>
                </c:pt>
                <c:pt idx="3069">
                  <c:v>6332</c:v>
                </c:pt>
                <c:pt idx="3070">
                  <c:v>7195</c:v>
                </c:pt>
                <c:pt idx="3071">
                  <c:v>6980</c:v>
                </c:pt>
                <c:pt idx="3072">
                  <c:v>7004</c:v>
                </c:pt>
                <c:pt idx="3073">
                  <c:v>6126</c:v>
                </c:pt>
                <c:pt idx="3074">
                  <c:v>6693</c:v>
                </c:pt>
                <c:pt idx="3075">
                  <c:v>5911</c:v>
                </c:pt>
                <c:pt idx="3076">
                  <c:v>6552</c:v>
                </c:pt>
                <c:pt idx="3077">
                  <c:v>6872</c:v>
                </c:pt>
                <c:pt idx="3078">
                  <c:v>7138</c:v>
                </c:pt>
                <c:pt idx="3079">
                  <c:v>7249</c:v>
                </c:pt>
                <c:pt idx="3080">
                  <c:v>7268</c:v>
                </c:pt>
                <c:pt idx="3081">
                  <c:v>8315</c:v>
                </c:pt>
                <c:pt idx="3082">
                  <c:v>10858</c:v>
                </c:pt>
                <c:pt idx="3083">
                  <c:v>16289</c:v>
                </c:pt>
                <c:pt idx="3084">
                  <c:v>20164</c:v>
                </c:pt>
                <c:pt idx="3085">
                  <c:v>24260</c:v>
                </c:pt>
                <c:pt idx="3086">
                  <c:v>25610</c:v>
                </c:pt>
                <c:pt idx="3087">
                  <c:v>22518</c:v>
                </c:pt>
                <c:pt idx="3088">
                  <c:v>19711</c:v>
                </c:pt>
                <c:pt idx="3089">
                  <c:v>17078</c:v>
                </c:pt>
                <c:pt idx="3090">
                  <c:v>15319</c:v>
                </c:pt>
                <c:pt idx="3091">
                  <c:v>13791</c:v>
                </c:pt>
                <c:pt idx="3092">
                  <c:v>11619</c:v>
                </c:pt>
                <c:pt idx="3093">
                  <c:v>11780</c:v>
                </c:pt>
                <c:pt idx="3094">
                  <c:v>11006</c:v>
                </c:pt>
                <c:pt idx="3095">
                  <c:v>10226</c:v>
                </c:pt>
                <c:pt idx="3096">
                  <c:v>10757</c:v>
                </c:pt>
                <c:pt idx="3097">
                  <c:v>9069</c:v>
                </c:pt>
                <c:pt idx="3098">
                  <c:v>9799</c:v>
                </c:pt>
                <c:pt idx="3099">
                  <c:v>9536</c:v>
                </c:pt>
                <c:pt idx="3100">
                  <c:v>10457</c:v>
                </c:pt>
                <c:pt idx="3101">
                  <c:v>13062</c:v>
                </c:pt>
                <c:pt idx="3102">
                  <c:v>14549</c:v>
                </c:pt>
                <c:pt idx="3103">
                  <c:v>14745</c:v>
                </c:pt>
                <c:pt idx="3104">
                  <c:v>13496</c:v>
                </c:pt>
                <c:pt idx="3105">
                  <c:v>11453</c:v>
                </c:pt>
                <c:pt idx="3106">
                  <c:v>10027</c:v>
                </c:pt>
                <c:pt idx="3107">
                  <c:v>8789</c:v>
                </c:pt>
                <c:pt idx="3108">
                  <c:v>9047</c:v>
                </c:pt>
                <c:pt idx="3109">
                  <c:v>8202</c:v>
                </c:pt>
                <c:pt idx="3110">
                  <c:v>8439</c:v>
                </c:pt>
                <c:pt idx="3111">
                  <c:v>8107</c:v>
                </c:pt>
                <c:pt idx="3112">
                  <c:v>8423</c:v>
                </c:pt>
                <c:pt idx="3113">
                  <c:v>8293</c:v>
                </c:pt>
                <c:pt idx="3114">
                  <c:v>6675</c:v>
                </c:pt>
                <c:pt idx="3115">
                  <c:v>8148</c:v>
                </c:pt>
                <c:pt idx="3116">
                  <c:v>7584</c:v>
                </c:pt>
                <c:pt idx="3117">
                  <c:v>7207</c:v>
                </c:pt>
                <c:pt idx="3118">
                  <c:v>6890</c:v>
                </c:pt>
                <c:pt idx="3119">
                  <c:v>6744</c:v>
                </c:pt>
                <c:pt idx="3120">
                  <c:v>6542</c:v>
                </c:pt>
                <c:pt idx="3121">
                  <c:v>6732</c:v>
                </c:pt>
                <c:pt idx="3122">
                  <c:v>7506</c:v>
                </c:pt>
                <c:pt idx="3123">
                  <c:v>6653</c:v>
                </c:pt>
                <c:pt idx="3124">
                  <c:v>7157</c:v>
                </c:pt>
                <c:pt idx="3125">
                  <c:v>6736</c:v>
                </c:pt>
                <c:pt idx="3126">
                  <c:v>6093</c:v>
                </c:pt>
                <c:pt idx="3127">
                  <c:v>6103</c:v>
                </c:pt>
                <c:pt idx="3128">
                  <c:v>7217</c:v>
                </c:pt>
                <c:pt idx="3129">
                  <c:v>8894</c:v>
                </c:pt>
                <c:pt idx="3130">
                  <c:v>12727</c:v>
                </c:pt>
                <c:pt idx="3131">
                  <c:v>18531</c:v>
                </c:pt>
                <c:pt idx="3132">
                  <c:v>23771</c:v>
                </c:pt>
                <c:pt idx="3133">
                  <c:v>25379</c:v>
                </c:pt>
                <c:pt idx="3134">
                  <c:v>25479</c:v>
                </c:pt>
                <c:pt idx="3135">
                  <c:v>18723</c:v>
                </c:pt>
                <c:pt idx="3136">
                  <c:v>14542</c:v>
                </c:pt>
                <c:pt idx="3137">
                  <c:v>10075</c:v>
                </c:pt>
                <c:pt idx="3138">
                  <c:v>8007</c:v>
                </c:pt>
                <c:pt idx="3139">
                  <c:v>7504</c:v>
                </c:pt>
                <c:pt idx="3140">
                  <c:v>7839</c:v>
                </c:pt>
                <c:pt idx="3141">
                  <c:v>6088</c:v>
                </c:pt>
                <c:pt idx="3142">
                  <c:v>7877</c:v>
                </c:pt>
                <c:pt idx="3143">
                  <c:v>7241</c:v>
                </c:pt>
                <c:pt idx="3144">
                  <c:v>7476</c:v>
                </c:pt>
                <c:pt idx="3145">
                  <c:v>7692</c:v>
                </c:pt>
                <c:pt idx="3146">
                  <c:v>8033</c:v>
                </c:pt>
                <c:pt idx="3147">
                  <c:v>7426</c:v>
                </c:pt>
                <c:pt idx="3148">
                  <c:v>8664</c:v>
                </c:pt>
                <c:pt idx="3149">
                  <c:v>8588</c:v>
                </c:pt>
                <c:pt idx="3150">
                  <c:v>9244</c:v>
                </c:pt>
                <c:pt idx="3151">
                  <c:v>10934</c:v>
                </c:pt>
                <c:pt idx="3152">
                  <c:v>11161</c:v>
                </c:pt>
                <c:pt idx="3153">
                  <c:v>12250</c:v>
                </c:pt>
                <c:pt idx="3154">
                  <c:v>11349</c:v>
                </c:pt>
                <c:pt idx="3155">
                  <c:v>11915</c:v>
                </c:pt>
                <c:pt idx="3156">
                  <c:v>10990</c:v>
                </c:pt>
                <c:pt idx="3157">
                  <c:v>11183</c:v>
                </c:pt>
                <c:pt idx="3158">
                  <c:v>10204</c:v>
                </c:pt>
                <c:pt idx="3159">
                  <c:v>10649</c:v>
                </c:pt>
                <c:pt idx="3160">
                  <c:v>9992</c:v>
                </c:pt>
                <c:pt idx="3161">
                  <c:v>10665</c:v>
                </c:pt>
                <c:pt idx="3162">
                  <c:v>11677</c:v>
                </c:pt>
                <c:pt idx="3163">
                  <c:v>11641</c:v>
                </c:pt>
                <c:pt idx="3164">
                  <c:v>12919</c:v>
                </c:pt>
                <c:pt idx="3165">
                  <c:v>13740</c:v>
                </c:pt>
                <c:pt idx="3166">
                  <c:v>13996</c:v>
                </c:pt>
                <c:pt idx="3167">
                  <c:v>10905</c:v>
                </c:pt>
                <c:pt idx="3168">
                  <c:v>11673</c:v>
                </c:pt>
                <c:pt idx="3169">
                  <c:v>11187</c:v>
                </c:pt>
                <c:pt idx="3170">
                  <c:v>9539</c:v>
                </c:pt>
                <c:pt idx="3171">
                  <c:v>10117</c:v>
                </c:pt>
                <c:pt idx="3172">
                  <c:v>9907</c:v>
                </c:pt>
                <c:pt idx="3173">
                  <c:v>8084</c:v>
                </c:pt>
                <c:pt idx="3174">
                  <c:v>9208</c:v>
                </c:pt>
                <c:pt idx="3175">
                  <c:v>7948</c:v>
                </c:pt>
                <c:pt idx="3176">
                  <c:v>8300</c:v>
                </c:pt>
                <c:pt idx="3177">
                  <c:v>8148</c:v>
                </c:pt>
                <c:pt idx="3178">
                  <c:v>8287</c:v>
                </c:pt>
                <c:pt idx="3179">
                  <c:v>8746</c:v>
                </c:pt>
                <c:pt idx="3180">
                  <c:v>8424</c:v>
                </c:pt>
                <c:pt idx="3181">
                  <c:v>8151</c:v>
                </c:pt>
                <c:pt idx="3182">
                  <c:v>7621</c:v>
                </c:pt>
                <c:pt idx="3183">
                  <c:v>8086</c:v>
                </c:pt>
                <c:pt idx="3184">
                  <c:v>7455</c:v>
                </c:pt>
                <c:pt idx="3185">
                  <c:v>7518</c:v>
                </c:pt>
                <c:pt idx="3186">
                  <c:v>8144</c:v>
                </c:pt>
                <c:pt idx="3187">
                  <c:v>6667</c:v>
                </c:pt>
                <c:pt idx="3188">
                  <c:v>8142</c:v>
                </c:pt>
                <c:pt idx="3189">
                  <c:v>6393</c:v>
                </c:pt>
                <c:pt idx="3190">
                  <c:v>6792</c:v>
                </c:pt>
                <c:pt idx="3191">
                  <c:v>7196</c:v>
                </c:pt>
                <c:pt idx="3192">
                  <c:v>6693</c:v>
                </c:pt>
                <c:pt idx="3193">
                  <c:v>7192</c:v>
                </c:pt>
                <c:pt idx="3194">
                  <c:v>6934</c:v>
                </c:pt>
                <c:pt idx="3195">
                  <c:v>5411</c:v>
                </c:pt>
                <c:pt idx="3196">
                  <c:v>6322</c:v>
                </c:pt>
                <c:pt idx="3197">
                  <c:v>6793</c:v>
                </c:pt>
                <c:pt idx="3198">
                  <c:v>6323</c:v>
                </c:pt>
                <c:pt idx="3199">
                  <c:v>5656</c:v>
                </c:pt>
                <c:pt idx="3200">
                  <c:v>6615</c:v>
                </c:pt>
                <c:pt idx="3201">
                  <c:v>5910</c:v>
                </c:pt>
                <c:pt idx="3202">
                  <c:v>6483</c:v>
                </c:pt>
                <c:pt idx="3203">
                  <c:v>5712</c:v>
                </c:pt>
                <c:pt idx="3204">
                  <c:v>5541</c:v>
                </c:pt>
                <c:pt idx="3205">
                  <c:v>5960</c:v>
                </c:pt>
                <c:pt idx="3206">
                  <c:v>4883</c:v>
                </c:pt>
                <c:pt idx="3207">
                  <c:v>5688</c:v>
                </c:pt>
                <c:pt idx="3208">
                  <c:v>6243</c:v>
                </c:pt>
                <c:pt idx="3209">
                  <c:v>6247</c:v>
                </c:pt>
                <c:pt idx="3210">
                  <c:v>6033</c:v>
                </c:pt>
                <c:pt idx="3211">
                  <c:v>6177</c:v>
                </c:pt>
                <c:pt idx="3212">
                  <c:v>6141</c:v>
                </c:pt>
                <c:pt idx="3213">
                  <c:v>6677</c:v>
                </c:pt>
                <c:pt idx="3214">
                  <c:v>6535</c:v>
                </c:pt>
                <c:pt idx="3215">
                  <c:v>6124</c:v>
                </c:pt>
                <c:pt idx="3216">
                  <c:v>7422</c:v>
                </c:pt>
                <c:pt idx="3217">
                  <c:v>5614</c:v>
                </c:pt>
                <c:pt idx="3218">
                  <c:v>6111</c:v>
                </c:pt>
                <c:pt idx="3219">
                  <c:v>5688</c:v>
                </c:pt>
                <c:pt idx="3220">
                  <c:v>5579</c:v>
                </c:pt>
                <c:pt idx="3221">
                  <c:v>6114</c:v>
                </c:pt>
                <c:pt idx="3222">
                  <c:v>7136</c:v>
                </c:pt>
                <c:pt idx="3223">
                  <c:v>5620</c:v>
                </c:pt>
                <c:pt idx="3224">
                  <c:v>5422</c:v>
                </c:pt>
                <c:pt idx="3225">
                  <c:v>5489</c:v>
                </c:pt>
                <c:pt idx="3226">
                  <c:v>6157</c:v>
                </c:pt>
                <c:pt idx="3227">
                  <c:v>5336</c:v>
                </c:pt>
                <c:pt idx="3228">
                  <c:v>5311</c:v>
                </c:pt>
                <c:pt idx="3229">
                  <c:v>5158</c:v>
                </c:pt>
                <c:pt idx="3230">
                  <c:v>6095</c:v>
                </c:pt>
                <c:pt idx="3231">
                  <c:v>5906</c:v>
                </c:pt>
                <c:pt idx="3232">
                  <c:v>4869</c:v>
                </c:pt>
                <c:pt idx="3233">
                  <c:v>5610</c:v>
                </c:pt>
                <c:pt idx="3234">
                  <c:v>5194</c:v>
                </c:pt>
                <c:pt idx="3235">
                  <c:v>5810</c:v>
                </c:pt>
                <c:pt idx="3236">
                  <c:v>4901</c:v>
                </c:pt>
                <c:pt idx="3237">
                  <c:v>5380</c:v>
                </c:pt>
                <c:pt idx="3238">
                  <c:v>4778</c:v>
                </c:pt>
                <c:pt idx="3239">
                  <c:v>5863</c:v>
                </c:pt>
                <c:pt idx="3240">
                  <c:v>5098</c:v>
                </c:pt>
                <c:pt idx="3241">
                  <c:v>5268</c:v>
                </c:pt>
                <c:pt idx="3242">
                  <c:v>5567</c:v>
                </c:pt>
                <c:pt idx="3243">
                  <c:v>5731</c:v>
                </c:pt>
                <c:pt idx="3244">
                  <c:v>5961</c:v>
                </c:pt>
                <c:pt idx="3245">
                  <c:v>4935</c:v>
                </c:pt>
                <c:pt idx="3246">
                  <c:v>5370</c:v>
                </c:pt>
                <c:pt idx="3247">
                  <c:v>5736</c:v>
                </c:pt>
                <c:pt idx="3248">
                  <c:v>4843</c:v>
                </c:pt>
                <c:pt idx="3249">
                  <c:v>4935</c:v>
                </c:pt>
                <c:pt idx="3250">
                  <c:v>4906</c:v>
                </c:pt>
                <c:pt idx="3251">
                  <c:v>5325</c:v>
                </c:pt>
                <c:pt idx="3252">
                  <c:v>4933</c:v>
                </c:pt>
                <c:pt idx="3253">
                  <c:v>5070</c:v>
                </c:pt>
                <c:pt idx="3254">
                  <c:v>5691</c:v>
                </c:pt>
                <c:pt idx="3255">
                  <c:v>5593</c:v>
                </c:pt>
                <c:pt idx="3256">
                  <c:v>4766</c:v>
                </c:pt>
                <c:pt idx="3257">
                  <c:v>5501</c:v>
                </c:pt>
                <c:pt idx="3258">
                  <c:v>5865</c:v>
                </c:pt>
                <c:pt idx="3259">
                  <c:v>5124</c:v>
                </c:pt>
                <c:pt idx="3260">
                  <c:v>5306</c:v>
                </c:pt>
                <c:pt idx="3261">
                  <c:v>5957</c:v>
                </c:pt>
                <c:pt idx="3262">
                  <c:v>4626</c:v>
                </c:pt>
                <c:pt idx="3263">
                  <c:v>4698</c:v>
                </c:pt>
                <c:pt idx="3264">
                  <c:v>4431</c:v>
                </c:pt>
                <c:pt idx="3265">
                  <c:v>4502</c:v>
                </c:pt>
                <c:pt idx="3266">
                  <c:v>5154</c:v>
                </c:pt>
                <c:pt idx="3267">
                  <c:v>5575</c:v>
                </c:pt>
                <c:pt idx="3268">
                  <c:v>4487</c:v>
                </c:pt>
                <c:pt idx="3269">
                  <c:v>4986</c:v>
                </c:pt>
                <c:pt idx="3270">
                  <c:v>5242</c:v>
                </c:pt>
                <c:pt idx="3271">
                  <c:v>4944</c:v>
                </c:pt>
                <c:pt idx="3272">
                  <c:v>5197</c:v>
                </c:pt>
                <c:pt idx="3273">
                  <c:v>5481</c:v>
                </c:pt>
                <c:pt idx="3274">
                  <c:v>4990</c:v>
                </c:pt>
                <c:pt idx="3275">
                  <c:v>5084</c:v>
                </c:pt>
                <c:pt idx="3276">
                  <c:v>5229</c:v>
                </c:pt>
                <c:pt idx="3277">
                  <c:v>5208</c:v>
                </c:pt>
                <c:pt idx="3278">
                  <c:v>5923</c:v>
                </c:pt>
                <c:pt idx="3279">
                  <c:v>5496</c:v>
                </c:pt>
                <c:pt idx="3280">
                  <c:v>4524</c:v>
                </c:pt>
                <c:pt idx="3281">
                  <c:v>5459</c:v>
                </c:pt>
                <c:pt idx="3282">
                  <c:v>4604</c:v>
                </c:pt>
                <c:pt idx="3283">
                  <c:v>5196</c:v>
                </c:pt>
                <c:pt idx="3284">
                  <c:v>4784</c:v>
                </c:pt>
                <c:pt idx="3285">
                  <c:v>5249</c:v>
                </c:pt>
                <c:pt idx="3286">
                  <c:v>5608</c:v>
                </c:pt>
                <c:pt idx="3287">
                  <c:v>5823</c:v>
                </c:pt>
                <c:pt idx="3288">
                  <c:v>5324</c:v>
                </c:pt>
                <c:pt idx="3289">
                  <c:v>5570</c:v>
                </c:pt>
                <c:pt idx="3290">
                  <c:v>6191</c:v>
                </c:pt>
                <c:pt idx="3291">
                  <c:v>5323</c:v>
                </c:pt>
                <c:pt idx="3292">
                  <c:v>5599</c:v>
                </c:pt>
                <c:pt idx="3293">
                  <c:v>5808</c:v>
                </c:pt>
                <c:pt idx="3294">
                  <c:v>6355</c:v>
                </c:pt>
                <c:pt idx="3295">
                  <c:v>5685</c:v>
                </c:pt>
                <c:pt idx="3296">
                  <c:v>6588</c:v>
                </c:pt>
                <c:pt idx="3297">
                  <c:v>5873</c:v>
                </c:pt>
                <c:pt idx="3298">
                  <c:v>6223</c:v>
                </c:pt>
                <c:pt idx="3299">
                  <c:v>5588</c:v>
                </c:pt>
                <c:pt idx="3300">
                  <c:v>6186</c:v>
                </c:pt>
                <c:pt idx="3301">
                  <c:v>6349</c:v>
                </c:pt>
                <c:pt idx="3302">
                  <c:v>5653</c:v>
                </c:pt>
                <c:pt idx="3303">
                  <c:v>6268</c:v>
                </c:pt>
                <c:pt idx="3304">
                  <c:v>6384</c:v>
                </c:pt>
                <c:pt idx="3305">
                  <c:v>7946</c:v>
                </c:pt>
                <c:pt idx="3306">
                  <c:v>5999</c:v>
                </c:pt>
                <c:pt idx="3307">
                  <c:v>5982</c:v>
                </c:pt>
                <c:pt idx="3308">
                  <c:v>5708</c:v>
                </c:pt>
                <c:pt idx="3309">
                  <c:v>6062</c:v>
                </c:pt>
                <c:pt idx="3310">
                  <c:v>5512</c:v>
                </c:pt>
                <c:pt idx="3311">
                  <c:v>5606</c:v>
                </c:pt>
                <c:pt idx="3312">
                  <c:v>6261</c:v>
                </c:pt>
                <c:pt idx="3313">
                  <c:v>5765</c:v>
                </c:pt>
                <c:pt idx="3314">
                  <c:v>6040</c:v>
                </c:pt>
                <c:pt idx="3315">
                  <c:v>5723</c:v>
                </c:pt>
                <c:pt idx="3316">
                  <c:v>6053</c:v>
                </c:pt>
                <c:pt idx="3317">
                  <c:v>6149</c:v>
                </c:pt>
                <c:pt idx="3318">
                  <c:v>4644</c:v>
                </c:pt>
                <c:pt idx="3319">
                  <c:v>6073</c:v>
                </c:pt>
                <c:pt idx="3320">
                  <c:v>5072</c:v>
                </c:pt>
                <c:pt idx="3321">
                  <c:v>6087</c:v>
                </c:pt>
                <c:pt idx="3322">
                  <c:v>5270</c:v>
                </c:pt>
                <c:pt idx="3323">
                  <c:v>5166</c:v>
                </c:pt>
                <c:pt idx="3324">
                  <c:v>6623</c:v>
                </c:pt>
                <c:pt idx="3325">
                  <c:v>10341</c:v>
                </c:pt>
                <c:pt idx="3326">
                  <c:v>13406</c:v>
                </c:pt>
                <c:pt idx="3327">
                  <c:v>18402</c:v>
                </c:pt>
                <c:pt idx="3328">
                  <c:v>22369</c:v>
                </c:pt>
                <c:pt idx="3329">
                  <c:v>19268</c:v>
                </c:pt>
                <c:pt idx="3330">
                  <c:v>14541</c:v>
                </c:pt>
                <c:pt idx="3331">
                  <c:v>10334</c:v>
                </c:pt>
                <c:pt idx="3332">
                  <c:v>6347</c:v>
                </c:pt>
                <c:pt idx="3333">
                  <c:v>6392</c:v>
                </c:pt>
                <c:pt idx="3334">
                  <c:v>6253</c:v>
                </c:pt>
                <c:pt idx="3335">
                  <c:v>5626</c:v>
                </c:pt>
                <c:pt idx="3336">
                  <c:v>5070</c:v>
                </c:pt>
                <c:pt idx="3337">
                  <c:v>5452</c:v>
                </c:pt>
                <c:pt idx="3338">
                  <c:v>5371</c:v>
                </c:pt>
                <c:pt idx="3339">
                  <c:v>5422</c:v>
                </c:pt>
                <c:pt idx="3340">
                  <c:v>5254</c:v>
                </c:pt>
                <c:pt idx="3341">
                  <c:v>5293</c:v>
                </c:pt>
                <c:pt idx="3342">
                  <c:v>4942</c:v>
                </c:pt>
                <c:pt idx="3343">
                  <c:v>4896</c:v>
                </c:pt>
                <c:pt idx="3344">
                  <c:v>4863</c:v>
                </c:pt>
                <c:pt idx="3345">
                  <c:v>5219</c:v>
                </c:pt>
                <c:pt idx="3346">
                  <c:v>5459</c:v>
                </c:pt>
                <c:pt idx="3347">
                  <c:v>4931</c:v>
                </c:pt>
                <c:pt idx="3348">
                  <c:v>5755</c:v>
                </c:pt>
                <c:pt idx="3349">
                  <c:v>4763</c:v>
                </c:pt>
                <c:pt idx="3350">
                  <c:v>4870</c:v>
                </c:pt>
                <c:pt idx="3351">
                  <c:v>5654</c:v>
                </c:pt>
                <c:pt idx="3352">
                  <c:v>4364</c:v>
                </c:pt>
                <c:pt idx="3353">
                  <c:v>5364</c:v>
                </c:pt>
                <c:pt idx="3354">
                  <c:v>5782</c:v>
                </c:pt>
                <c:pt idx="3355">
                  <c:v>5156</c:v>
                </c:pt>
                <c:pt idx="3356">
                  <c:v>4779</c:v>
                </c:pt>
                <c:pt idx="3357">
                  <c:v>5617</c:v>
                </c:pt>
                <c:pt idx="3358">
                  <c:v>5033</c:v>
                </c:pt>
                <c:pt idx="3359">
                  <c:v>5220</c:v>
                </c:pt>
                <c:pt idx="3360">
                  <c:v>4998</c:v>
                </c:pt>
                <c:pt idx="3361">
                  <c:v>6042</c:v>
                </c:pt>
                <c:pt idx="3362">
                  <c:v>5907</c:v>
                </c:pt>
                <c:pt idx="3363">
                  <c:v>5755</c:v>
                </c:pt>
                <c:pt idx="3364">
                  <c:v>5484</c:v>
                </c:pt>
                <c:pt idx="3365">
                  <c:v>5431</c:v>
                </c:pt>
                <c:pt idx="3366">
                  <c:v>6092</c:v>
                </c:pt>
                <c:pt idx="3367">
                  <c:v>5135</c:v>
                </c:pt>
                <c:pt idx="3368">
                  <c:v>6024</c:v>
                </c:pt>
                <c:pt idx="3369">
                  <c:v>5338</c:v>
                </c:pt>
                <c:pt idx="3370">
                  <c:v>6551</c:v>
                </c:pt>
                <c:pt idx="3371">
                  <c:v>6082</c:v>
                </c:pt>
                <c:pt idx="3372">
                  <c:v>5698</c:v>
                </c:pt>
                <c:pt idx="3373">
                  <c:v>5708</c:v>
                </c:pt>
                <c:pt idx="3374">
                  <c:v>5832</c:v>
                </c:pt>
                <c:pt idx="3375">
                  <c:v>6027</c:v>
                </c:pt>
                <c:pt idx="3376">
                  <c:v>5449</c:v>
                </c:pt>
                <c:pt idx="3377">
                  <c:v>6502</c:v>
                </c:pt>
                <c:pt idx="3378">
                  <c:v>5015</c:v>
                </c:pt>
                <c:pt idx="3379">
                  <c:v>6122</c:v>
                </c:pt>
                <c:pt idx="3380">
                  <c:v>5589</c:v>
                </c:pt>
                <c:pt idx="3381">
                  <c:v>5069</c:v>
                </c:pt>
                <c:pt idx="3382">
                  <c:v>5694</c:v>
                </c:pt>
                <c:pt idx="3383">
                  <c:v>5674</c:v>
                </c:pt>
                <c:pt idx="3384">
                  <c:v>5578</c:v>
                </c:pt>
                <c:pt idx="3385">
                  <c:v>5449</c:v>
                </c:pt>
                <c:pt idx="3386">
                  <c:v>5711</c:v>
                </c:pt>
                <c:pt idx="3387">
                  <c:v>5665</c:v>
                </c:pt>
                <c:pt idx="3388">
                  <c:v>5224</c:v>
                </c:pt>
                <c:pt idx="3389">
                  <c:v>5352</c:v>
                </c:pt>
                <c:pt idx="3390">
                  <c:v>4933</c:v>
                </c:pt>
                <c:pt idx="3391">
                  <c:v>5331</c:v>
                </c:pt>
                <c:pt idx="3392">
                  <c:v>5699</c:v>
                </c:pt>
                <c:pt idx="3393">
                  <c:v>4759</c:v>
                </c:pt>
                <c:pt idx="3394">
                  <c:v>5410</c:v>
                </c:pt>
                <c:pt idx="3395">
                  <c:v>5459</c:v>
                </c:pt>
                <c:pt idx="3396">
                  <c:v>4967</c:v>
                </c:pt>
                <c:pt idx="3397">
                  <c:v>5566</c:v>
                </c:pt>
                <c:pt idx="3398">
                  <c:v>5885</c:v>
                </c:pt>
                <c:pt idx="3399">
                  <c:v>5798</c:v>
                </c:pt>
                <c:pt idx="3400">
                  <c:v>5433</c:v>
                </c:pt>
                <c:pt idx="3401">
                  <c:v>5788</c:v>
                </c:pt>
                <c:pt idx="3402">
                  <c:v>4764</c:v>
                </c:pt>
                <c:pt idx="3403">
                  <c:v>3810</c:v>
                </c:pt>
                <c:pt idx="3404">
                  <c:v>5051</c:v>
                </c:pt>
                <c:pt idx="3405">
                  <c:v>5254</c:v>
                </c:pt>
                <c:pt idx="3406">
                  <c:v>4816</c:v>
                </c:pt>
                <c:pt idx="3407">
                  <c:v>5330</c:v>
                </c:pt>
                <c:pt idx="3408">
                  <c:v>5131</c:v>
                </c:pt>
                <c:pt idx="3409">
                  <c:v>4776</c:v>
                </c:pt>
                <c:pt idx="3410">
                  <c:v>5491</c:v>
                </c:pt>
                <c:pt idx="3411">
                  <c:v>4274</c:v>
                </c:pt>
                <c:pt idx="3412">
                  <c:v>4531</c:v>
                </c:pt>
                <c:pt idx="3413">
                  <c:v>4435</c:v>
                </c:pt>
                <c:pt idx="3414">
                  <c:v>4392</c:v>
                </c:pt>
                <c:pt idx="3415">
                  <c:v>4869</c:v>
                </c:pt>
                <c:pt idx="3416">
                  <c:v>4464</c:v>
                </c:pt>
                <c:pt idx="3417">
                  <c:v>5138</c:v>
                </c:pt>
                <c:pt idx="3418">
                  <c:v>5175</c:v>
                </c:pt>
                <c:pt idx="3419">
                  <c:v>5716</c:v>
                </c:pt>
                <c:pt idx="3420">
                  <c:v>4832</c:v>
                </c:pt>
                <c:pt idx="3421">
                  <c:v>5507</c:v>
                </c:pt>
                <c:pt idx="3422">
                  <c:v>8939</c:v>
                </c:pt>
                <c:pt idx="3423">
                  <c:v>16247</c:v>
                </c:pt>
                <c:pt idx="3424">
                  <c:v>24321</c:v>
                </c:pt>
                <c:pt idx="3425">
                  <c:v>34949</c:v>
                </c:pt>
                <c:pt idx="3426">
                  <c:v>39037</c:v>
                </c:pt>
                <c:pt idx="3427">
                  <c:v>36691</c:v>
                </c:pt>
                <c:pt idx="3428">
                  <c:v>32062</c:v>
                </c:pt>
                <c:pt idx="3429">
                  <c:v>26118</c:v>
                </c:pt>
                <c:pt idx="3430">
                  <c:v>22218</c:v>
                </c:pt>
                <c:pt idx="3431">
                  <c:v>20427</c:v>
                </c:pt>
                <c:pt idx="3432">
                  <c:v>18489</c:v>
                </c:pt>
                <c:pt idx="3433">
                  <c:v>16347</c:v>
                </c:pt>
                <c:pt idx="3434">
                  <c:v>14274</c:v>
                </c:pt>
                <c:pt idx="3435">
                  <c:v>12169</c:v>
                </c:pt>
                <c:pt idx="3436">
                  <c:v>11776</c:v>
                </c:pt>
                <c:pt idx="3437">
                  <c:v>11406</c:v>
                </c:pt>
                <c:pt idx="3438">
                  <c:v>14487</c:v>
                </c:pt>
                <c:pt idx="3439">
                  <c:v>13845</c:v>
                </c:pt>
                <c:pt idx="3440">
                  <c:v>14138</c:v>
                </c:pt>
                <c:pt idx="3441">
                  <c:v>13163</c:v>
                </c:pt>
                <c:pt idx="3442">
                  <c:v>10308</c:v>
                </c:pt>
                <c:pt idx="3443">
                  <c:v>8549</c:v>
                </c:pt>
                <c:pt idx="3444">
                  <c:v>8446</c:v>
                </c:pt>
                <c:pt idx="3445">
                  <c:v>8097</c:v>
                </c:pt>
                <c:pt idx="3446">
                  <c:v>7809</c:v>
                </c:pt>
                <c:pt idx="3447">
                  <c:v>7206</c:v>
                </c:pt>
                <c:pt idx="3448">
                  <c:v>9807</c:v>
                </c:pt>
                <c:pt idx="3449">
                  <c:v>9804</c:v>
                </c:pt>
                <c:pt idx="3450">
                  <c:v>11441</c:v>
                </c:pt>
                <c:pt idx="3451">
                  <c:v>12814</c:v>
                </c:pt>
                <c:pt idx="3452">
                  <c:v>11019</c:v>
                </c:pt>
                <c:pt idx="3453">
                  <c:v>10338</c:v>
                </c:pt>
                <c:pt idx="3454">
                  <c:v>8792</c:v>
                </c:pt>
                <c:pt idx="3455">
                  <c:v>8184</c:v>
                </c:pt>
                <c:pt idx="3456">
                  <c:v>7323</c:v>
                </c:pt>
                <c:pt idx="3457">
                  <c:v>6568</c:v>
                </c:pt>
                <c:pt idx="3458">
                  <c:v>7133</c:v>
                </c:pt>
                <c:pt idx="3459">
                  <c:v>7173</c:v>
                </c:pt>
                <c:pt idx="3460">
                  <c:v>6765</c:v>
                </c:pt>
                <c:pt idx="3461">
                  <c:v>6652</c:v>
                </c:pt>
                <c:pt idx="3462">
                  <c:v>6746</c:v>
                </c:pt>
                <c:pt idx="3463">
                  <c:v>6430</c:v>
                </c:pt>
                <c:pt idx="3464">
                  <c:v>6800</c:v>
                </c:pt>
                <c:pt idx="3465">
                  <c:v>6030</c:v>
                </c:pt>
                <c:pt idx="3466">
                  <c:v>6980</c:v>
                </c:pt>
                <c:pt idx="3467">
                  <c:v>6909</c:v>
                </c:pt>
                <c:pt idx="3468">
                  <c:v>6389</c:v>
                </c:pt>
                <c:pt idx="3469">
                  <c:v>6826</c:v>
                </c:pt>
                <c:pt idx="3470">
                  <c:v>6341</c:v>
                </c:pt>
                <c:pt idx="3471">
                  <c:v>6196</c:v>
                </c:pt>
                <c:pt idx="3472">
                  <c:v>5852</c:v>
                </c:pt>
                <c:pt idx="3473">
                  <c:v>5763</c:v>
                </c:pt>
                <c:pt idx="3474">
                  <c:v>6667</c:v>
                </c:pt>
                <c:pt idx="3475">
                  <c:v>5908</c:v>
                </c:pt>
                <c:pt idx="3476">
                  <c:v>6136</c:v>
                </c:pt>
                <c:pt idx="3477">
                  <c:v>5860</c:v>
                </c:pt>
                <c:pt idx="3478">
                  <c:v>5449</c:v>
                </c:pt>
                <c:pt idx="3479">
                  <c:v>5145</c:v>
                </c:pt>
                <c:pt idx="3480">
                  <c:v>5371</c:v>
                </c:pt>
                <c:pt idx="3481">
                  <c:v>5444</c:v>
                </c:pt>
                <c:pt idx="3482">
                  <c:v>4897</c:v>
                </c:pt>
                <c:pt idx="3483">
                  <c:v>5321</c:v>
                </c:pt>
                <c:pt idx="3484">
                  <c:v>5853</c:v>
                </c:pt>
                <c:pt idx="3485">
                  <c:v>6326</c:v>
                </c:pt>
                <c:pt idx="3486">
                  <c:v>6176</c:v>
                </c:pt>
                <c:pt idx="3487">
                  <c:v>6352</c:v>
                </c:pt>
                <c:pt idx="3488">
                  <c:v>5525</c:v>
                </c:pt>
                <c:pt idx="3489">
                  <c:v>6789</c:v>
                </c:pt>
                <c:pt idx="3490">
                  <c:v>7387</c:v>
                </c:pt>
                <c:pt idx="3491">
                  <c:v>7211</c:v>
                </c:pt>
                <c:pt idx="3492">
                  <c:v>9997</c:v>
                </c:pt>
                <c:pt idx="3493">
                  <c:v>9400</c:v>
                </c:pt>
                <c:pt idx="3494">
                  <c:v>9364</c:v>
                </c:pt>
                <c:pt idx="3495">
                  <c:v>7247</c:v>
                </c:pt>
                <c:pt idx="3496">
                  <c:v>7166</c:v>
                </c:pt>
                <c:pt idx="3497">
                  <c:v>6287</c:v>
                </c:pt>
                <c:pt idx="3498">
                  <c:v>6324</c:v>
                </c:pt>
                <c:pt idx="3499">
                  <c:v>6867</c:v>
                </c:pt>
                <c:pt idx="3500">
                  <c:v>5914</c:v>
                </c:pt>
                <c:pt idx="3501">
                  <c:v>6015</c:v>
                </c:pt>
                <c:pt idx="3502">
                  <c:v>6093</c:v>
                </c:pt>
                <c:pt idx="3503">
                  <c:v>6275</c:v>
                </c:pt>
                <c:pt idx="3504">
                  <c:v>5725</c:v>
                </c:pt>
                <c:pt idx="3505">
                  <c:v>5328</c:v>
                </c:pt>
                <c:pt idx="3506">
                  <c:v>4345</c:v>
                </c:pt>
                <c:pt idx="3507">
                  <c:v>4872</c:v>
                </c:pt>
                <c:pt idx="3508">
                  <c:v>4726</c:v>
                </c:pt>
                <c:pt idx="3509">
                  <c:v>5391</c:v>
                </c:pt>
                <c:pt idx="3510">
                  <c:v>5117</c:v>
                </c:pt>
                <c:pt idx="3511">
                  <c:v>5090</c:v>
                </c:pt>
                <c:pt idx="3512">
                  <c:v>4973</c:v>
                </c:pt>
                <c:pt idx="3513">
                  <c:v>6261</c:v>
                </c:pt>
                <c:pt idx="3514">
                  <c:v>5401</c:v>
                </c:pt>
                <c:pt idx="3515">
                  <c:v>4975</c:v>
                </c:pt>
                <c:pt idx="3516">
                  <c:v>6293</c:v>
                </c:pt>
                <c:pt idx="3517">
                  <c:v>4981</c:v>
                </c:pt>
                <c:pt idx="3518">
                  <c:v>5403</c:v>
                </c:pt>
                <c:pt idx="3519">
                  <c:v>4957</c:v>
                </c:pt>
                <c:pt idx="3520">
                  <c:v>4905</c:v>
                </c:pt>
                <c:pt idx="3521">
                  <c:v>5240</c:v>
                </c:pt>
                <c:pt idx="3522">
                  <c:v>5144</c:v>
                </c:pt>
                <c:pt idx="3523">
                  <c:v>5051</c:v>
                </c:pt>
                <c:pt idx="3524">
                  <c:v>5021</c:v>
                </c:pt>
                <c:pt idx="3525">
                  <c:v>5254</c:v>
                </c:pt>
                <c:pt idx="3526">
                  <c:v>5458</c:v>
                </c:pt>
                <c:pt idx="3527">
                  <c:v>7347</c:v>
                </c:pt>
                <c:pt idx="3528">
                  <c:v>7574</c:v>
                </c:pt>
                <c:pt idx="3529">
                  <c:v>11831</c:v>
                </c:pt>
                <c:pt idx="3530">
                  <c:v>11389</c:v>
                </c:pt>
                <c:pt idx="3531">
                  <c:v>11895</c:v>
                </c:pt>
                <c:pt idx="3532">
                  <c:v>11886</c:v>
                </c:pt>
                <c:pt idx="3533">
                  <c:v>10896</c:v>
                </c:pt>
                <c:pt idx="3534">
                  <c:v>9683</c:v>
                </c:pt>
                <c:pt idx="3535">
                  <c:v>8329</c:v>
                </c:pt>
                <c:pt idx="3536">
                  <c:v>8047</c:v>
                </c:pt>
                <c:pt idx="3537">
                  <c:v>7478</c:v>
                </c:pt>
                <c:pt idx="3538">
                  <c:v>7091</c:v>
                </c:pt>
                <c:pt idx="3539">
                  <c:v>7096</c:v>
                </c:pt>
                <c:pt idx="3540">
                  <c:v>7378</c:v>
                </c:pt>
                <c:pt idx="3541">
                  <c:v>7158</c:v>
                </c:pt>
                <c:pt idx="3542">
                  <c:v>6895</c:v>
                </c:pt>
                <c:pt idx="3543">
                  <c:v>7016</c:v>
                </c:pt>
                <c:pt idx="3544">
                  <c:v>7026</c:v>
                </c:pt>
                <c:pt idx="3545">
                  <c:v>7673</c:v>
                </c:pt>
                <c:pt idx="3546">
                  <c:v>8530</c:v>
                </c:pt>
                <c:pt idx="3547">
                  <c:v>8850</c:v>
                </c:pt>
                <c:pt idx="3548">
                  <c:v>8830</c:v>
                </c:pt>
                <c:pt idx="3549">
                  <c:v>8480</c:v>
                </c:pt>
                <c:pt idx="3550">
                  <c:v>9086</c:v>
                </c:pt>
                <c:pt idx="3551">
                  <c:v>8143</c:v>
                </c:pt>
                <c:pt idx="3552">
                  <c:v>8846</c:v>
                </c:pt>
                <c:pt idx="3553">
                  <c:v>8025</c:v>
                </c:pt>
                <c:pt idx="3554">
                  <c:v>8199</c:v>
                </c:pt>
                <c:pt idx="3555">
                  <c:v>8568</c:v>
                </c:pt>
                <c:pt idx="3556">
                  <c:v>7745</c:v>
                </c:pt>
                <c:pt idx="3557">
                  <c:v>7976</c:v>
                </c:pt>
                <c:pt idx="3558">
                  <c:v>7180</c:v>
                </c:pt>
                <c:pt idx="3559">
                  <c:v>7615</c:v>
                </c:pt>
                <c:pt idx="3560">
                  <c:v>7780</c:v>
                </c:pt>
                <c:pt idx="3561">
                  <c:v>7299</c:v>
                </c:pt>
                <c:pt idx="3562">
                  <c:v>8126</c:v>
                </c:pt>
                <c:pt idx="3563">
                  <c:v>7125</c:v>
                </c:pt>
                <c:pt idx="3564">
                  <c:v>7788</c:v>
                </c:pt>
                <c:pt idx="3565">
                  <c:v>6449</c:v>
                </c:pt>
                <c:pt idx="3566">
                  <c:v>6746</c:v>
                </c:pt>
                <c:pt idx="3567">
                  <c:v>6502</c:v>
                </c:pt>
                <c:pt idx="3568">
                  <c:v>6552</c:v>
                </c:pt>
                <c:pt idx="3569">
                  <c:v>6385</c:v>
                </c:pt>
                <c:pt idx="3570">
                  <c:v>7177</c:v>
                </c:pt>
                <c:pt idx="3571">
                  <c:v>7095</c:v>
                </c:pt>
                <c:pt idx="3572">
                  <c:v>6722</c:v>
                </c:pt>
                <c:pt idx="3573">
                  <c:v>6829</c:v>
                </c:pt>
                <c:pt idx="3574">
                  <c:v>6066</c:v>
                </c:pt>
                <c:pt idx="3575">
                  <c:v>5895</c:v>
                </c:pt>
                <c:pt idx="3576">
                  <c:v>5892</c:v>
                </c:pt>
                <c:pt idx="3577">
                  <c:v>6366</c:v>
                </c:pt>
                <c:pt idx="3578">
                  <c:v>6946</c:v>
                </c:pt>
                <c:pt idx="3579">
                  <c:v>6004</c:v>
                </c:pt>
                <c:pt idx="3580">
                  <c:v>5840</c:v>
                </c:pt>
                <c:pt idx="3581">
                  <c:v>6788</c:v>
                </c:pt>
                <c:pt idx="3582">
                  <c:v>5576</c:v>
                </c:pt>
                <c:pt idx="3583">
                  <c:v>6449</c:v>
                </c:pt>
                <c:pt idx="3584">
                  <c:v>5870</c:v>
                </c:pt>
                <c:pt idx="3585">
                  <c:v>5871</c:v>
                </c:pt>
                <c:pt idx="3586">
                  <c:v>5920</c:v>
                </c:pt>
                <c:pt idx="3587">
                  <c:v>5909</c:v>
                </c:pt>
                <c:pt idx="3588">
                  <c:v>5483</c:v>
                </c:pt>
                <c:pt idx="3589">
                  <c:v>6201</c:v>
                </c:pt>
                <c:pt idx="3590">
                  <c:v>6127</c:v>
                </c:pt>
                <c:pt idx="3591">
                  <c:v>6195</c:v>
                </c:pt>
                <c:pt idx="3592">
                  <c:v>6277</c:v>
                </c:pt>
                <c:pt idx="3593">
                  <c:v>5732</c:v>
                </c:pt>
                <c:pt idx="3594">
                  <c:v>6315</c:v>
                </c:pt>
                <c:pt idx="3595">
                  <c:v>5516</c:v>
                </c:pt>
                <c:pt idx="3596">
                  <c:v>6704</c:v>
                </c:pt>
                <c:pt idx="3597">
                  <c:v>9098</c:v>
                </c:pt>
                <c:pt idx="3598">
                  <c:v>13086</c:v>
                </c:pt>
                <c:pt idx="3599">
                  <c:v>13265</c:v>
                </c:pt>
                <c:pt idx="3600">
                  <c:v>11709</c:v>
                </c:pt>
                <c:pt idx="3601">
                  <c:v>10246</c:v>
                </c:pt>
                <c:pt idx="3602">
                  <c:v>7457</c:v>
                </c:pt>
                <c:pt idx="3603">
                  <c:v>6360</c:v>
                </c:pt>
                <c:pt idx="3604">
                  <c:v>5845</c:v>
                </c:pt>
                <c:pt idx="3605">
                  <c:v>4863</c:v>
                </c:pt>
                <c:pt idx="3606">
                  <c:v>5891</c:v>
                </c:pt>
                <c:pt idx="3607">
                  <c:v>6027</c:v>
                </c:pt>
                <c:pt idx="3608">
                  <c:v>5036</c:v>
                </c:pt>
                <c:pt idx="3609">
                  <c:v>6413</c:v>
                </c:pt>
                <c:pt idx="3610">
                  <c:v>6125</c:v>
                </c:pt>
                <c:pt idx="3611">
                  <c:v>5097</c:v>
                </c:pt>
                <c:pt idx="3612">
                  <c:v>5316</c:v>
                </c:pt>
                <c:pt idx="3613">
                  <c:v>6846</c:v>
                </c:pt>
                <c:pt idx="3614">
                  <c:v>6103</c:v>
                </c:pt>
                <c:pt idx="3615">
                  <c:v>5793</c:v>
                </c:pt>
                <c:pt idx="3616">
                  <c:v>6383</c:v>
                </c:pt>
                <c:pt idx="3617">
                  <c:v>4543</c:v>
                </c:pt>
                <c:pt idx="3618">
                  <c:v>4770</c:v>
                </c:pt>
                <c:pt idx="3619">
                  <c:v>5862</c:v>
                </c:pt>
                <c:pt idx="3620">
                  <c:v>5750</c:v>
                </c:pt>
                <c:pt idx="3621">
                  <c:v>6014</c:v>
                </c:pt>
                <c:pt idx="3622">
                  <c:v>6335</c:v>
                </c:pt>
                <c:pt idx="3623">
                  <c:v>5479</c:v>
                </c:pt>
                <c:pt idx="3624">
                  <c:v>5445</c:v>
                </c:pt>
                <c:pt idx="3625">
                  <c:v>5672</c:v>
                </c:pt>
                <c:pt idx="3626">
                  <c:v>6046</c:v>
                </c:pt>
                <c:pt idx="3627">
                  <c:v>7025</c:v>
                </c:pt>
                <c:pt idx="3628">
                  <c:v>9485</c:v>
                </c:pt>
                <c:pt idx="3629">
                  <c:v>10990</c:v>
                </c:pt>
                <c:pt idx="3630">
                  <c:v>12855</c:v>
                </c:pt>
                <c:pt idx="3631">
                  <c:v>10589</c:v>
                </c:pt>
                <c:pt idx="3632">
                  <c:v>8539</c:v>
                </c:pt>
                <c:pt idx="3633">
                  <c:v>8024</c:v>
                </c:pt>
                <c:pt idx="3634">
                  <c:v>5254</c:v>
                </c:pt>
                <c:pt idx="3635">
                  <c:v>5822</c:v>
                </c:pt>
                <c:pt idx="3636">
                  <c:v>5820</c:v>
                </c:pt>
                <c:pt idx="3637">
                  <c:v>5857</c:v>
                </c:pt>
                <c:pt idx="3638">
                  <c:v>5063</c:v>
                </c:pt>
                <c:pt idx="3639">
                  <c:v>5573</c:v>
                </c:pt>
                <c:pt idx="3640">
                  <c:v>5294</c:v>
                </c:pt>
                <c:pt idx="3641">
                  <c:v>5783</c:v>
                </c:pt>
                <c:pt idx="3642">
                  <c:v>4957</c:v>
                </c:pt>
                <c:pt idx="3643">
                  <c:v>4968</c:v>
                </c:pt>
                <c:pt idx="3644">
                  <c:v>5680</c:v>
                </c:pt>
                <c:pt idx="3645">
                  <c:v>5811</c:v>
                </c:pt>
                <c:pt idx="3646">
                  <c:v>4804</c:v>
                </c:pt>
                <c:pt idx="3647">
                  <c:v>5532</c:v>
                </c:pt>
                <c:pt idx="3648">
                  <c:v>4912</c:v>
                </c:pt>
                <c:pt idx="3649">
                  <c:v>5359</c:v>
                </c:pt>
                <c:pt idx="3650">
                  <c:v>5601</c:v>
                </c:pt>
                <c:pt idx="3651">
                  <c:v>5975</c:v>
                </c:pt>
                <c:pt idx="3652">
                  <c:v>5759</c:v>
                </c:pt>
                <c:pt idx="3653">
                  <c:v>5829</c:v>
                </c:pt>
                <c:pt idx="3654">
                  <c:v>5126</c:v>
                </c:pt>
                <c:pt idx="3655">
                  <c:v>5171</c:v>
                </c:pt>
                <c:pt idx="3656">
                  <c:v>4768</c:v>
                </c:pt>
                <c:pt idx="3657">
                  <c:v>5102</c:v>
                </c:pt>
                <c:pt idx="3658">
                  <c:v>5407</c:v>
                </c:pt>
                <c:pt idx="3659">
                  <c:v>5063</c:v>
                </c:pt>
                <c:pt idx="3660">
                  <c:v>5521</c:v>
                </c:pt>
                <c:pt idx="3661">
                  <c:v>5658</c:v>
                </c:pt>
                <c:pt idx="3662">
                  <c:v>5144</c:v>
                </c:pt>
                <c:pt idx="3663">
                  <c:v>5171</c:v>
                </c:pt>
                <c:pt idx="3664">
                  <c:v>5911</c:v>
                </c:pt>
                <c:pt idx="3665">
                  <c:v>5407</c:v>
                </c:pt>
                <c:pt idx="3666">
                  <c:v>5232</c:v>
                </c:pt>
                <c:pt idx="3667">
                  <c:v>5875</c:v>
                </c:pt>
                <c:pt idx="3668">
                  <c:v>5714</c:v>
                </c:pt>
                <c:pt idx="3669">
                  <c:v>5815</c:v>
                </c:pt>
                <c:pt idx="3670">
                  <c:v>5173</c:v>
                </c:pt>
                <c:pt idx="3671">
                  <c:v>5387</c:v>
                </c:pt>
                <c:pt idx="3672">
                  <c:v>4612</c:v>
                </c:pt>
                <c:pt idx="3673">
                  <c:v>5107</c:v>
                </c:pt>
                <c:pt idx="3674">
                  <c:v>5250</c:v>
                </c:pt>
                <c:pt idx="3675">
                  <c:v>6026</c:v>
                </c:pt>
                <c:pt idx="3676">
                  <c:v>4480</c:v>
                </c:pt>
                <c:pt idx="3677">
                  <c:v>4419</c:v>
                </c:pt>
                <c:pt idx="3678">
                  <c:v>5302</c:v>
                </c:pt>
                <c:pt idx="3679">
                  <c:v>5404</c:v>
                </c:pt>
                <c:pt idx="3680">
                  <c:v>4715</c:v>
                </c:pt>
                <c:pt idx="3681">
                  <c:v>5138</c:v>
                </c:pt>
                <c:pt idx="3682">
                  <c:v>4818</c:v>
                </c:pt>
                <c:pt idx="3683">
                  <c:v>4906</c:v>
                </c:pt>
                <c:pt idx="3684">
                  <c:v>5318</c:v>
                </c:pt>
                <c:pt idx="3685">
                  <c:v>4764</c:v>
                </c:pt>
                <c:pt idx="3686">
                  <c:v>4975</c:v>
                </c:pt>
                <c:pt idx="3687">
                  <c:v>5600</c:v>
                </c:pt>
                <c:pt idx="3688">
                  <c:v>4904</c:v>
                </c:pt>
                <c:pt idx="3689">
                  <c:v>5592</c:v>
                </c:pt>
                <c:pt idx="3690">
                  <c:v>5374</c:v>
                </c:pt>
                <c:pt idx="3691">
                  <c:v>5439</c:v>
                </c:pt>
                <c:pt idx="3692">
                  <c:v>5509</c:v>
                </c:pt>
                <c:pt idx="3693">
                  <c:v>4928</c:v>
                </c:pt>
                <c:pt idx="3694">
                  <c:v>5845</c:v>
                </c:pt>
                <c:pt idx="3695">
                  <c:v>4628</c:v>
                </c:pt>
                <c:pt idx="3696">
                  <c:v>4985</c:v>
                </c:pt>
                <c:pt idx="3697">
                  <c:v>5180</c:v>
                </c:pt>
                <c:pt idx="3698">
                  <c:v>5047</c:v>
                </c:pt>
                <c:pt idx="3699">
                  <c:v>4927</c:v>
                </c:pt>
                <c:pt idx="3700">
                  <c:v>5776</c:v>
                </c:pt>
                <c:pt idx="3701">
                  <c:v>8040</c:v>
                </c:pt>
                <c:pt idx="3702">
                  <c:v>9100</c:v>
                </c:pt>
                <c:pt idx="3703">
                  <c:v>12133</c:v>
                </c:pt>
                <c:pt idx="3704">
                  <c:v>12032</c:v>
                </c:pt>
                <c:pt idx="3705">
                  <c:v>13508</c:v>
                </c:pt>
                <c:pt idx="3706">
                  <c:v>12051</c:v>
                </c:pt>
                <c:pt idx="3707">
                  <c:v>12639</c:v>
                </c:pt>
                <c:pt idx="3708">
                  <c:v>18615</c:v>
                </c:pt>
                <c:pt idx="3709">
                  <c:v>27818</c:v>
                </c:pt>
                <c:pt idx="3710">
                  <c:v>36099</c:v>
                </c:pt>
                <c:pt idx="3711">
                  <c:v>38957</c:v>
                </c:pt>
                <c:pt idx="3712">
                  <c:v>37054</c:v>
                </c:pt>
                <c:pt idx="3713">
                  <c:v>31780</c:v>
                </c:pt>
                <c:pt idx="3714">
                  <c:v>28913</c:v>
                </c:pt>
                <c:pt idx="3715">
                  <c:v>21235</c:v>
                </c:pt>
                <c:pt idx="3716">
                  <c:v>19664</c:v>
                </c:pt>
                <c:pt idx="3717">
                  <c:v>18093</c:v>
                </c:pt>
                <c:pt idx="3718">
                  <c:v>16575</c:v>
                </c:pt>
                <c:pt idx="3719">
                  <c:v>16541</c:v>
                </c:pt>
                <c:pt idx="3720">
                  <c:v>16015</c:v>
                </c:pt>
                <c:pt idx="3721">
                  <c:v>16640</c:v>
                </c:pt>
                <c:pt idx="3722">
                  <c:v>17944</c:v>
                </c:pt>
                <c:pt idx="3723">
                  <c:v>18052</c:v>
                </c:pt>
                <c:pt idx="3724">
                  <c:v>16702</c:v>
                </c:pt>
                <c:pt idx="3725">
                  <c:v>14064</c:v>
                </c:pt>
                <c:pt idx="3726">
                  <c:v>11950</c:v>
                </c:pt>
                <c:pt idx="3727">
                  <c:v>11000</c:v>
                </c:pt>
                <c:pt idx="3728">
                  <c:v>10246</c:v>
                </c:pt>
                <c:pt idx="3729">
                  <c:v>10454</c:v>
                </c:pt>
                <c:pt idx="3730">
                  <c:v>9515</c:v>
                </c:pt>
                <c:pt idx="3731">
                  <c:v>9473</c:v>
                </c:pt>
                <c:pt idx="3732">
                  <c:v>9478</c:v>
                </c:pt>
                <c:pt idx="3733">
                  <c:v>8333</c:v>
                </c:pt>
                <c:pt idx="3734">
                  <c:v>8571</c:v>
                </c:pt>
                <c:pt idx="3735">
                  <c:v>8336</c:v>
                </c:pt>
                <c:pt idx="3736">
                  <c:v>7308</c:v>
                </c:pt>
                <c:pt idx="3737">
                  <c:v>7092</c:v>
                </c:pt>
                <c:pt idx="3738">
                  <c:v>6042</c:v>
                </c:pt>
                <c:pt idx="3739">
                  <c:v>7384</c:v>
                </c:pt>
                <c:pt idx="3740">
                  <c:v>6897</c:v>
                </c:pt>
                <c:pt idx="3741">
                  <c:v>7429</c:v>
                </c:pt>
                <c:pt idx="3742">
                  <c:v>7321</c:v>
                </c:pt>
                <c:pt idx="3743">
                  <c:v>7551</c:v>
                </c:pt>
                <c:pt idx="3744">
                  <c:v>6616</c:v>
                </c:pt>
                <c:pt idx="3745">
                  <c:v>6757</c:v>
                </c:pt>
                <c:pt idx="3746">
                  <c:v>7122</c:v>
                </c:pt>
                <c:pt idx="3747">
                  <c:v>6358</c:v>
                </c:pt>
                <c:pt idx="3748">
                  <c:v>7176</c:v>
                </c:pt>
                <c:pt idx="3749">
                  <c:v>8734</c:v>
                </c:pt>
                <c:pt idx="3750">
                  <c:v>7648</c:v>
                </c:pt>
                <c:pt idx="3751">
                  <c:v>10375</c:v>
                </c:pt>
                <c:pt idx="3752">
                  <c:v>10382</c:v>
                </c:pt>
                <c:pt idx="3753">
                  <c:v>10535</c:v>
                </c:pt>
                <c:pt idx="3754">
                  <c:v>9422</c:v>
                </c:pt>
                <c:pt idx="3755">
                  <c:v>9889</c:v>
                </c:pt>
                <c:pt idx="3756">
                  <c:v>9402</c:v>
                </c:pt>
                <c:pt idx="3757">
                  <c:v>11744</c:v>
                </c:pt>
                <c:pt idx="3758">
                  <c:v>11483</c:v>
                </c:pt>
                <c:pt idx="3759">
                  <c:v>9574</c:v>
                </c:pt>
                <c:pt idx="3760">
                  <c:v>8986</c:v>
                </c:pt>
                <c:pt idx="3761">
                  <c:v>7955</c:v>
                </c:pt>
                <c:pt idx="3762">
                  <c:v>8167</c:v>
                </c:pt>
                <c:pt idx="3763">
                  <c:v>8319</c:v>
                </c:pt>
                <c:pt idx="3764">
                  <c:v>7587</c:v>
                </c:pt>
                <c:pt idx="3765">
                  <c:v>7077</c:v>
                </c:pt>
                <c:pt idx="3766">
                  <c:v>7167</c:v>
                </c:pt>
                <c:pt idx="3767">
                  <c:v>8396</c:v>
                </c:pt>
                <c:pt idx="3768">
                  <c:v>7670</c:v>
                </c:pt>
                <c:pt idx="3769">
                  <c:v>6242</c:v>
                </c:pt>
                <c:pt idx="3770">
                  <c:v>7523</c:v>
                </c:pt>
                <c:pt idx="3771">
                  <c:v>7156</c:v>
                </c:pt>
                <c:pt idx="3772">
                  <c:v>6451</c:v>
                </c:pt>
                <c:pt idx="3773">
                  <c:v>6492</c:v>
                </c:pt>
                <c:pt idx="3774">
                  <c:v>7672</c:v>
                </c:pt>
                <c:pt idx="3775">
                  <c:v>7340</c:v>
                </c:pt>
                <c:pt idx="3776">
                  <c:v>6320</c:v>
                </c:pt>
                <c:pt idx="3777">
                  <c:v>6852</c:v>
                </c:pt>
                <c:pt idx="3778">
                  <c:v>7118</c:v>
                </c:pt>
                <c:pt idx="3779">
                  <c:v>5754</c:v>
                </c:pt>
                <c:pt idx="3780">
                  <c:v>5987</c:v>
                </c:pt>
                <c:pt idx="3781">
                  <c:v>6403</c:v>
                </c:pt>
                <c:pt idx="3782">
                  <c:v>6466</c:v>
                </c:pt>
                <c:pt idx="3783">
                  <c:v>6341</c:v>
                </c:pt>
                <c:pt idx="3784">
                  <c:v>6154</c:v>
                </c:pt>
                <c:pt idx="3785">
                  <c:v>6290</c:v>
                </c:pt>
                <c:pt idx="3786">
                  <c:v>5837</c:v>
                </c:pt>
                <c:pt idx="3787">
                  <c:v>6040</c:v>
                </c:pt>
                <c:pt idx="3788">
                  <c:v>6117</c:v>
                </c:pt>
                <c:pt idx="3789">
                  <c:v>5736</c:v>
                </c:pt>
                <c:pt idx="3790">
                  <c:v>6345</c:v>
                </c:pt>
                <c:pt idx="3791">
                  <c:v>5513</c:v>
                </c:pt>
                <c:pt idx="3792">
                  <c:v>5182</c:v>
                </c:pt>
                <c:pt idx="3793">
                  <c:v>6460</c:v>
                </c:pt>
                <c:pt idx="3794">
                  <c:v>5875</c:v>
                </c:pt>
                <c:pt idx="3795">
                  <c:v>5844</c:v>
                </c:pt>
                <c:pt idx="3796">
                  <c:v>6724</c:v>
                </c:pt>
                <c:pt idx="3797">
                  <c:v>5233</c:v>
                </c:pt>
                <c:pt idx="3798">
                  <c:v>6423</c:v>
                </c:pt>
                <c:pt idx="3799">
                  <c:v>5874</c:v>
                </c:pt>
                <c:pt idx="3800">
                  <c:v>6890</c:v>
                </c:pt>
                <c:pt idx="3801">
                  <c:v>6952</c:v>
                </c:pt>
                <c:pt idx="3802">
                  <c:v>5991</c:v>
                </c:pt>
                <c:pt idx="3803">
                  <c:v>6062</c:v>
                </c:pt>
                <c:pt idx="3804">
                  <c:v>5712</c:v>
                </c:pt>
                <c:pt idx="3805">
                  <c:v>6278</c:v>
                </c:pt>
                <c:pt idx="3806">
                  <c:v>6217</c:v>
                </c:pt>
                <c:pt idx="3807">
                  <c:v>5915</c:v>
                </c:pt>
                <c:pt idx="3808">
                  <c:v>5548</c:v>
                </c:pt>
                <c:pt idx="3809">
                  <c:v>5461</c:v>
                </c:pt>
                <c:pt idx="3810">
                  <c:v>5622</c:v>
                </c:pt>
                <c:pt idx="3811">
                  <c:v>5437</c:v>
                </c:pt>
                <c:pt idx="3812">
                  <c:v>5605</c:v>
                </c:pt>
                <c:pt idx="3813">
                  <c:v>5905</c:v>
                </c:pt>
                <c:pt idx="3814">
                  <c:v>4782</c:v>
                </c:pt>
                <c:pt idx="3815">
                  <c:v>5304</c:v>
                </c:pt>
                <c:pt idx="3816">
                  <c:v>4826</c:v>
                </c:pt>
                <c:pt idx="3817">
                  <c:v>5207</c:v>
                </c:pt>
                <c:pt idx="3818">
                  <c:v>6021</c:v>
                </c:pt>
                <c:pt idx="3819">
                  <c:v>5559</c:v>
                </c:pt>
                <c:pt idx="3820">
                  <c:v>5877</c:v>
                </c:pt>
                <c:pt idx="3821">
                  <c:v>5300</c:v>
                </c:pt>
                <c:pt idx="3822">
                  <c:v>5617</c:v>
                </c:pt>
                <c:pt idx="3823">
                  <c:v>6271</c:v>
                </c:pt>
                <c:pt idx="3824">
                  <c:v>5048</c:v>
                </c:pt>
                <c:pt idx="3825">
                  <c:v>5888</c:v>
                </c:pt>
                <c:pt idx="3826">
                  <c:v>6115</c:v>
                </c:pt>
                <c:pt idx="3827">
                  <c:v>5631</c:v>
                </c:pt>
                <c:pt idx="3828">
                  <c:v>5553</c:v>
                </c:pt>
                <c:pt idx="3829">
                  <c:v>5205</c:v>
                </c:pt>
                <c:pt idx="3830">
                  <c:v>6094</c:v>
                </c:pt>
                <c:pt idx="3831">
                  <c:v>5136</c:v>
                </c:pt>
                <c:pt idx="3832">
                  <c:v>5359</c:v>
                </c:pt>
                <c:pt idx="3833">
                  <c:v>5656</c:v>
                </c:pt>
                <c:pt idx="3834">
                  <c:v>4286</c:v>
                </c:pt>
                <c:pt idx="3835">
                  <c:v>4998</c:v>
                </c:pt>
                <c:pt idx="3836">
                  <c:v>5952</c:v>
                </c:pt>
                <c:pt idx="3837">
                  <c:v>5603</c:v>
                </c:pt>
                <c:pt idx="3838">
                  <c:v>4675</c:v>
                </c:pt>
                <c:pt idx="3839">
                  <c:v>5637</c:v>
                </c:pt>
                <c:pt idx="3840">
                  <c:v>4695</c:v>
                </c:pt>
                <c:pt idx="3841">
                  <c:v>5249</c:v>
                </c:pt>
                <c:pt idx="3842">
                  <c:v>5148</c:v>
                </c:pt>
                <c:pt idx="3843">
                  <c:v>5988</c:v>
                </c:pt>
                <c:pt idx="3844">
                  <c:v>6075</c:v>
                </c:pt>
                <c:pt idx="3845">
                  <c:v>5714</c:v>
                </c:pt>
                <c:pt idx="3846">
                  <c:v>6403</c:v>
                </c:pt>
                <c:pt idx="3847">
                  <c:v>5650</c:v>
                </c:pt>
                <c:pt idx="3848">
                  <c:v>5244</c:v>
                </c:pt>
                <c:pt idx="3849">
                  <c:v>4807</c:v>
                </c:pt>
                <c:pt idx="3850">
                  <c:v>5826</c:v>
                </c:pt>
                <c:pt idx="3851">
                  <c:v>5464</c:v>
                </c:pt>
                <c:pt idx="3852">
                  <c:v>4642</c:v>
                </c:pt>
                <c:pt idx="3853">
                  <c:v>5569</c:v>
                </c:pt>
                <c:pt idx="3854">
                  <c:v>5039</c:v>
                </c:pt>
                <c:pt idx="3855">
                  <c:v>4869</c:v>
                </c:pt>
                <c:pt idx="3856">
                  <c:v>4833</c:v>
                </c:pt>
                <c:pt idx="3857">
                  <c:v>5113</c:v>
                </c:pt>
                <c:pt idx="3858">
                  <c:v>4530</c:v>
                </c:pt>
                <c:pt idx="3859">
                  <c:v>4855</c:v>
                </c:pt>
                <c:pt idx="3860">
                  <c:v>5577</c:v>
                </c:pt>
                <c:pt idx="3861">
                  <c:v>5495</c:v>
                </c:pt>
                <c:pt idx="3862">
                  <c:v>5141</c:v>
                </c:pt>
                <c:pt idx="3863">
                  <c:v>5023</c:v>
                </c:pt>
                <c:pt idx="3864">
                  <c:v>4835</c:v>
                </c:pt>
                <c:pt idx="3865">
                  <c:v>5234</c:v>
                </c:pt>
                <c:pt idx="3866">
                  <c:v>4792</c:v>
                </c:pt>
                <c:pt idx="3867">
                  <c:v>5537</c:v>
                </c:pt>
                <c:pt idx="3868">
                  <c:v>4741</c:v>
                </c:pt>
                <c:pt idx="3869">
                  <c:v>4862</c:v>
                </c:pt>
                <c:pt idx="3870">
                  <c:v>6218</c:v>
                </c:pt>
                <c:pt idx="3871">
                  <c:v>5843</c:v>
                </c:pt>
                <c:pt idx="3872">
                  <c:v>7511</c:v>
                </c:pt>
                <c:pt idx="3873">
                  <c:v>9662</c:v>
                </c:pt>
                <c:pt idx="3874">
                  <c:v>10431</c:v>
                </c:pt>
                <c:pt idx="3875">
                  <c:v>10181</c:v>
                </c:pt>
                <c:pt idx="3876">
                  <c:v>8342</c:v>
                </c:pt>
                <c:pt idx="3877">
                  <c:v>7160</c:v>
                </c:pt>
                <c:pt idx="3878">
                  <c:v>6428</c:v>
                </c:pt>
                <c:pt idx="3879">
                  <c:v>6359</c:v>
                </c:pt>
                <c:pt idx="3880">
                  <c:v>5860</c:v>
                </c:pt>
                <c:pt idx="3881">
                  <c:v>5496</c:v>
                </c:pt>
                <c:pt idx="3882">
                  <c:v>5567</c:v>
                </c:pt>
                <c:pt idx="3883">
                  <c:v>4895</c:v>
                </c:pt>
                <c:pt idx="3884">
                  <c:v>5285</c:v>
                </c:pt>
                <c:pt idx="3885">
                  <c:v>5454</c:v>
                </c:pt>
                <c:pt idx="3886">
                  <c:v>5841</c:v>
                </c:pt>
                <c:pt idx="3887">
                  <c:v>5127</c:v>
                </c:pt>
                <c:pt idx="3888">
                  <c:v>5302</c:v>
                </c:pt>
                <c:pt idx="3889">
                  <c:v>5011</c:v>
                </c:pt>
                <c:pt idx="3890">
                  <c:v>4853</c:v>
                </c:pt>
                <c:pt idx="3891">
                  <c:v>5007</c:v>
                </c:pt>
                <c:pt idx="3892">
                  <c:v>5253</c:v>
                </c:pt>
                <c:pt idx="3893">
                  <c:v>4499</c:v>
                </c:pt>
                <c:pt idx="3894">
                  <c:v>5276</c:v>
                </c:pt>
                <c:pt idx="3895">
                  <c:v>5672</c:v>
                </c:pt>
                <c:pt idx="3896">
                  <c:v>4966</c:v>
                </c:pt>
                <c:pt idx="3897">
                  <c:v>4885</c:v>
                </c:pt>
                <c:pt idx="3898">
                  <c:v>5154</c:v>
                </c:pt>
                <c:pt idx="3899">
                  <c:v>5165</c:v>
                </c:pt>
                <c:pt idx="3900">
                  <c:v>4852</c:v>
                </c:pt>
                <c:pt idx="3901">
                  <c:v>5313</c:v>
                </c:pt>
                <c:pt idx="3902">
                  <c:v>4534</c:v>
                </c:pt>
                <c:pt idx="3903">
                  <c:v>5207</c:v>
                </c:pt>
                <c:pt idx="3904">
                  <c:v>5033</c:v>
                </c:pt>
                <c:pt idx="3905">
                  <c:v>5469</c:v>
                </c:pt>
                <c:pt idx="3906">
                  <c:v>4394</c:v>
                </c:pt>
                <c:pt idx="3907">
                  <c:v>4891</c:v>
                </c:pt>
                <c:pt idx="3908">
                  <c:v>4617</c:v>
                </c:pt>
                <c:pt idx="3909">
                  <c:v>4980</c:v>
                </c:pt>
                <c:pt idx="3910">
                  <c:v>5234</c:v>
                </c:pt>
                <c:pt idx="3911">
                  <c:v>4586</c:v>
                </c:pt>
                <c:pt idx="3912">
                  <c:v>5419</c:v>
                </c:pt>
                <c:pt idx="3913">
                  <c:v>4568</c:v>
                </c:pt>
                <c:pt idx="3914">
                  <c:v>5188</c:v>
                </c:pt>
                <c:pt idx="3915">
                  <c:v>4896</c:v>
                </c:pt>
                <c:pt idx="3916">
                  <c:v>5215</c:v>
                </c:pt>
                <c:pt idx="3917">
                  <c:v>4772</c:v>
                </c:pt>
                <c:pt idx="3918">
                  <c:v>4926</c:v>
                </c:pt>
                <c:pt idx="3919">
                  <c:v>5586</c:v>
                </c:pt>
                <c:pt idx="3920">
                  <c:v>5066</c:v>
                </c:pt>
                <c:pt idx="3921">
                  <c:v>4554</c:v>
                </c:pt>
                <c:pt idx="3922">
                  <c:v>4897</c:v>
                </c:pt>
                <c:pt idx="3923">
                  <c:v>5128</c:v>
                </c:pt>
                <c:pt idx="3924">
                  <c:v>4917</c:v>
                </c:pt>
                <c:pt idx="3925">
                  <c:v>4946</c:v>
                </c:pt>
                <c:pt idx="3926">
                  <c:v>5657</c:v>
                </c:pt>
                <c:pt idx="3927">
                  <c:v>5274</c:v>
                </c:pt>
                <c:pt idx="3928">
                  <c:v>4809</c:v>
                </c:pt>
                <c:pt idx="3929">
                  <c:v>5243</c:v>
                </c:pt>
                <c:pt idx="3930">
                  <c:v>4587</c:v>
                </c:pt>
                <c:pt idx="3931">
                  <c:v>5562</c:v>
                </c:pt>
                <c:pt idx="3932">
                  <c:v>4973</c:v>
                </c:pt>
                <c:pt idx="3933">
                  <c:v>5313</c:v>
                </c:pt>
                <c:pt idx="3934">
                  <c:v>5240</c:v>
                </c:pt>
                <c:pt idx="3935">
                  <c:v>4593</c:v>
                </c:pt>
                <c:pt idx="3936">
                  <c:v>5137</c:v>
                </c:pt>
                <c:pt idx="3937">
                  <c:v>5549</c:v>
                </c:pt>
                <c:pt idx="3938">
                  <c:v>5199</c:v>
                </c:pt>
                <c:pt idx="3939">
                  <c:v>7080</c:v>
                </c:pt>
                <c:pt idx="3940">
                  <c:v>10999</c:v>
                </c:pt>
                <c:pt idx="3941">
                  <c:v>11175</c:v>
                </c:pt>
                <c:pt idx="3942">
                  <c:v>11095</c:v>
                </c:pt>
                <c:pt idx="3943">
                  <c:v>11790</c:v>
                </c:pt>
                <c:pt idx="3944">
                  <c:v>12389</c:v>
                </c:pt>
                <c:pt idx="3945">
                  <c:v>14628</c:v>
                </c:pt>
                <c:pt idx="3946">
                  <c:v>21482</c:v>
                </c:pt>
                <c:pt idx="3947">
                  <c:v>25819</c:v>
                </c:pt>
                <c:pt idx="3948">
                  <c:v>30180</c:v>
                </c:pt>
                <c:pt idx="3949">
                  <c:v>31136</c:v>
                </c:pt>
                <c:pt idx="3950">
                  <c:v>25970</c:v>
                </c:pt>
                <c:pt idx="3951">
                  <c:v>22676</c:v>
                </c:pt>
                <c:pt idx="3952">
                  <c:v>23290</c:v>
                </c:pt>
                <c:pt idx="3953">
                  <c:v>21840</c:v>
                </c:pt>
                <c:pt idx="3954">
                  <c:v>20025</c:v>
                </c:pt>
                <c:pt idx="3955">
                  <c:v>18273</c:v>
                </c:pt>
                <c:pt idx="3956">
                  <c:v>16017</c:v>
                </c:pt>
                <c:pt idx="3957">
                  <c:v>13697</c:v>
                </c:pt>
                <c:pt idx="3958">
                  <c:v>12719</c:v>
                </c:pt>
                <c:pt idx="3959">
                  <c:v>10956</c:v>
                </c:pt>
                <c:pt idx="3960">
                  <c:v>11578</c:v>
                </c:pt>
                <c:pt idx="3961">
                  <c:v>8828</c:v>
                </c:pt>
                <c:pt idx="3962">
                  <c:v>9090</c:v>
                </c:pt>
                <c:pt idx="3963">
                  <c:v>8874</c:v>
                </c:pt>
                <c:pt idx="3964">
                  <c:v>8467</c:v>
                </c:pt>
                <c:pt idx="3965">
                  <c:v>8131</c:v>
                </c:pt>
                <c:pt idx="3966">
                  <c:v>7903</c:v>
                </c:pt>
                <c:pt idx="3967">
                  <c:v>7365</c:v>
                </c:pt>
                <c:pt idx="3968">
                  <c:v>7930</c:v>
                </c:pt>
                <c:pt idx="3969">
                  <c:v>7074</c:v>
                </c:pt>
                <c:pt idx="3970">
                  <c:v>6996</c:v>
                </c:pt>
                <c:pt idx="3971">
                  <c:v>7270</c:v>
                </c:pt>
                <c:pt idx="3972">
                  <c:v>7413</c:v>
                </c:pt>
                <c:pt idx="3973">
                  <c:v>6796</c:v>
                </c:pt>
                <c:pt idx="3974">
                  <c:v>6715</c:v>
                </c:pt>
                <c:pt idx="3975">
                  <c:v>7229</c:v>
                </c:pt>
                <c:pt idx="3976">
                  <c:v>5897</c:v>
                </c:pt>
                <c:pt idx="3977">
                  <c:v>6206</c:v>
                </c:pt>
                <c:pt idx="3978">
                  <c:v>6770</c:v>
                </c:pt>
                <c:pt idx="3979">
                  <c:v>7083</c:v>
                </c:pt>
                <c:pt idx="3980">
                  <c:v>7493</c:v>
                </c:pt>
                <c:pt idx="3981">
                  <c:v>7668</c:v>
                </c:pt>
                <c:pt idx="3982">
                  <c:v>10372</c:v>
                </c:pt>
                <c:pt idx="3983">
                  <c:v>10457</c:v>
                </c:pt>
                <c:pt idx="3984">
                  <c:v>9418</c:v>
                </c:pt>
                <c:pt idx="3985">
                  <c:v>8824</c:v>
                </c:pt>
                <c:pt idx="3986">
                  <c:v>9054</c:v>
                </c:pt>
                <c:pt idx="3987">
                  <c:v>7638</c:v>
                </c:pt>
                <c:pt idx="3988">
                  <c:v>6663</c:v>
                </c:pt>
                <c:pt idx="3989">
                  <c:v>6754</c:v>
                </c:pt>
                <c:pt idx="3990">
                  <c:v>6849</c:v>
                </c:pt>
                <c:pt idx="3991">
                  <c:v>6493</c:v>
                </c:pt>
                <c:pt idx="3992">
                  <c:v>5643</c:v>
                </c:pt>
                <c:pt idx="3993">
                  <c:v>6865</c:v>
                </c:pt>
                <c:pt idx="3994">
                  <c:v>6225</c:v>
                </c:pt>
                <c:pt idx="3995">
                  <c:v>5683</c:v>
                </c:pt>
                <c:pt idx="3996">
                  <c:v>6628</c:v>
                </c:pt>
                <c:pt idx="3997">
                  <c:v>5961</c:v>
                </c:pt>
                <c:pt idx="3998">
                  <c:v>6496</c:v>
                </c:pt>
                <c:pt idx="3999">
                  <c:v>6373</c:v>
                </c:pt>
                <c:pt idx="4000">
                  <c:v>6995</c:v>
                </c:pt>
                <c:pt idx="4001">
                  <c:v>6132</c:v>
                </c:pt>
                <c:pt idx="4002">
                  <c:v>6574</c:v>
                </c:pt>
                <c:pt idx="4003">
                  <c:v>5983</c:v>
                </c:pt>
                <c:pt idx="4004">
                  <c:v>6534</c:v>
                </c:pt>
                <c:pt idx="4005">
                  <c:v>6767</c:v>
                </c:pt>
                <c:pt idx="4006">
                  <c:v>5656</c:v>
                </c:pt>
                <c:pt idx="4007">
                  <c:v>6370</c:v>
                </c:pt>
                <c:pt idx="4008">
                  <c:v>6158</c:v>
                </c:pt>
                <c:pt idx="4009">
                  <c:v>5288</c:v>
                </c:pt>
                <c:pt idx="4010">
                  <c:v>6092</c:v>
                </c:pt>
                <c:pt idx="4011">
                  <c:v>5884</c:v>
                </c:pt>
                <c:pt idx="4012">
                  <c:v>5026</c:v>
                </c:pt>
                <c:pt idx="4013">
                  <c:v>5544</c:v>
                </c:pt>
                <c:pt idx="4014">
                  <c:v>6083</c:v>
                </c:pt>
                <c:pt idx="4015">
                  <c:v>4847</c:v>
                </c:pt>
                <c:pt idx="4016">
                  <c:v>6104</c:v>
                </c:pt>
                <c:pt idx="4017">
                  <c:v>5675</c:v>
                </c:pt>
                <c:pt idx="4018">
                  <c:v>5402</c:v>
                </c:pt>
                <c:pt idx="4019">
                  <c:v>5634</c:v>
                </c:pt>
                <c:pt idx="4020">
                  <c:v>5755</c:v>
                </c:pt>
                <c:pt idx="4021">
                  <c:v>5783</c:v>
                </c:pt>
                <c:pt idx="4022">
                  <c:v>6048</c:v>
                </c:pt>
                <c:pt idx="4023">
                  <c:v>6258</c:v>
                </c:pt>
                <c:pt idx="4024">
                  <c:v>6305</c:v>
                </c:pt>
                <c:pt idx="4025">
                  <c:v>5097</c:v>
                </c:pt>
                <c:pt idx="4026">
                  <c:v>5849</c:v>
                </c:pt>
                <c:pt idx="4027">
                  <c:v>5111</c:v>
                </c:pt>
                <c:pt idx="4028">
                  <c:v>5568</c:v>
                </c:pt>
                <c:pt idx="4029">
                  <c:v>5582</c:v>
                </c:pt>
                <c:pt idx="4030">
                  <c:v>5821</c:v>
                </c:pt>
                <c:pt idx="4031">
                  <c:v>5467</c:v>
                </c:pt>
                <c:pt idx="4032">
                  <c:v>6345</c:v>
                </c:pt>
                <c:pt idx="4033">
                  <c:v>6435</c:v>
                </c:pt>
                <c:pt idx="4034">
                  <c:v>6243</c:v>
                </c:pt>
                <c:pt idx="4035">
                  <c:v>5861</c:v>
                </c:pt>
                <c:pt idx="4036">
                  <c:v>5757</c:v>
                </c:pt>
                <c:pt idx="4037">
                  <c:v>5265</c:v>
                </c:pt>
                <c:pt idx="4038">
                  <c:v>5294</c:v>
                </c:pt>
                <c:pt idx="4039">
                  <c:v>5355</c:v>
                </c:pt>
                <c:pt idx="4040">
                  <c:v>5594</c:v>
                </c:pt>
                <c:pt idx="4041">
                  <c:v>5953</c:v>
                </c:pt>
                <c:pt idx="4042">
                  <c:v>5148</c:v>
                </c:pt>
                <c:pt idx="4043">
                  <c:v>5694</c:v>
                </c:pt>
                <c:pt idx="4044">
                  <c:v>5703</c:v>
                </c:pt>
                <c:pt idx="4045">
                  <c:v>4726</c:v>
                </c:pt>
                <c:pt idx="4046">
                  <c:v>4940</c:v>
                </c:pt>
                <c:pt idx="4047">
                  <c:v>5372</c:v>
                </c:pt>
                <c:pt idx="4048">
                  <c:v>5720</c:v>
                </c:pt>
                <c:pt idx="4049">
                  <c:v>5862</c:v>
                </c:pt>
                <c:pt idx="4050">
                  <c:v>5942</c:v>
                </c:pt>
                <c:pt idx="4051">
                  <c:v>4854</c:v>
                </c:pt>
                <c:pt idx="4052">
                  <c:v>5064</c:v>
                </c:pt>
                <c:pt idx="4053">
                  <c:v>5529</c:v>
                </c:pt>
                <c:pt idx="4054">
                  <c:v>5917</c:v>
                </c:pt>
                <c:pt idx="4055">
                  <c:v>5972</c:v>
                </c:pt>
                <c:pt idx="4056">
                  <c:v>5387</c:v>
                </c:pt>
                <c:pt idx="4057">
                  <c:v>6404</c:v>
                </c:pt>
                <c:pt idx="4058">
                  <c:v>7212</c:v>
                </c:pt>
                <c:pt idx="4059">
                  <c:v>6671</c:v>
                </c:pt>
                <c:pt idx="4060">
                  <c:v>6164</c:v>
                </c:pt>
                <c:pt idx="4061">
                  <c:v>6187</c:v>
                </c:pt>
                <c:pt idx="4062">
                  <c:v>5319</c:v>
                </c:pt>
                <c:pt idx="4063">
                  <c:v>6130</c:v>
                </c:pt>
                <c:pt idx="4064">
                  <c:v>5522</c:v>
                </c:pt>
                <c:pt idx="4065">
                  <c:v>5450</c:v>
                </c:pt>
                <c:pt idx="4066">
                  <c:v>4689</c:v>
                </c:pt>
                <c:pt idx="4067">
                  <c:v>4497</c:v>
                </c:pt>
                <c:pt idx="4068">
                  <c:v>6040</c:v>
                </c:pt>
                <c:pt idx="4069">
                  <c:v>5430</c:v>
                </c:pt>
                <c:pt idx="4070">
                  <c:v>5054</c:v>
                </c:pt>
                <c:pt idx="4071">
                  <c:v>5257</c:v>
                </c:pt>
                <c:pt idx="4072">
                  <c:v>5421</c:v>
                </c:pt>
                <c:pt idx="4073">
                  <c:v>5258</c:v>
                </c:pt>
                <c:pt idx="4074">
                  <c:v>4891</c:v>
                </c:pt>
                <c:pt idx="4075">
                  <c:v>4369</c:v>
                </c:pt>
                <c:pt idx="4076">
                  <c:v>5404</c:v>
                </c:pt>
                <c:pt idx="4077">
                  <c:v>4882</c:v>
                </c:pt>
                <c:pt idx="4078">
                  <c:v>5776</c:v>
                </c:pt>
                <c:pt idx="4079">
                  <c:v>5816</c:v>
                </c:pt>
                <c:pt idx="4080">
                  <c:v>5489</c:v>
                </c:pt>
                <c:pt idx="4081">
                  <c:v>6742</c:v>
                </c:pt>
                <c:pt idx="4082">
                  <c:v>7486</c:v>
                </c:pt>
                <c:pt idx="4083">
                  <c:v>8803</c:v>
                </c:pt>
                <c:pt idx="4084">
                  <c:v>9666</c:v>
                </c:pt>
                <c:pt idx="4085">
                  <c:v>8975</c:v>
                </c:pt>
                <c:pt idx="4086">
                  <c:v>7949</c:v>
                </c:pt>
                <c:pt idx="4087">
                  <c:v>7354</c:v>
                </c:pt>
                <c:pt idx="4088">
                  <c:v>4974</c:v>
                </c:pt>
                <c:pt idx="4089">
                  <c:v>5008</c:v>
                </c:pt>
                <c:pt idx="4090">
                  <c:v>5284</c:v>
                </c:pt>
                <c:pt idx="4091">
                  <c:v>5850</c:v>
                </c:pt>
                <c:pt idx="4092">
                  <c:v>5570</c:v>
                </c:pt>
                <c:pt idx="4093">
                  <c:v>5183</c:v>
                </c:pt>
                <c:pt idx="4094">
                  <c:v>5427</c:v>
                </c:pt>
                <c:pt idx="4095">
                  <c:v>5182</c:v>
                </c:pt>
                <c:pt idx="4096">
                  <c:v>5751</c:v>
                </c:pt>
                <c:pt idx="4097">
                  <c:v>4741</c:v>
                </c:pt>
                <c:pt idx="4098">
                  <c:v>5218</c:v>
                </c:pt>
                <c:pt idx="4099">
                  <c:v>5220</c:v>
                </c:pt>
                <c:pt idx="4100">
                  <c:v>4465</c:v>
                </c:pt>
                <c:pt idx="4101">
                  <c:v>6394</c:v>
                </c:pt>
                <c:pt idx="4102">
                  <c:v>5302</c:v>
                </c:pt>
                <c:pt idx="4103">
                  <c:v>4976</c:v>
                </c:pt>
                <c:pt idx="4104">
                  <c:v>5493</c:v>
                </c:pt>
                <c:pt idx="4105">
                  <c:v>5263</c:v>
                </c:pt>
                <c:pt idx="4106">
                  <c:v>5794</c:v>
                </c:pt>
                <c:pt idx="4107">
                  <c:v>4963</c:v>
                </c:pt>
                <c:pt idx="4108">
                  <c:v>5194</c:v>
                </c:pt>
                <c:pt idx="4109">
                  <c:v>5554</c:v>
                </c:pt>
                <c:pt idx="4110">
                  <c:v>5309</c:v>
                </c:pt>
                <c:pt idx="4111">
                  <c:v>5417</c:v>
                </c:pt>
                <c:pt idx="4112">
                  <c:v>5591</c:v>
                </c:pt>
                <c:pt idx="4113">
                  <c:v>5468</c:v>
                </c:pt>
                <c:pt idx="4114">
                  <c:v>5861</c:v>
                </c:pt>
                <c:pt idx="4115">
                  <c:v>5513</c:v>
                </c:pt>
                <c:pt idx="4116">
                  <c:v>4693</c:v>
                </c:pt>
                <c:pt idx="4117">
                  <c:v>5151</c:v>
                </c:pt>
                <c:pt idx="4118">
                  <c:v>4898</c:v>
                </c:pt>
                <c:pt idx="4119">
                  <c:v>4991</c:v>
                </c:pt>
                <c:pt idx="4120">
                  <c:v>6072</c:v>
                </c:pt>
                <c:pt idx="4121">
                  <c:v>5279</c:v>
                </c:pt>
                <c:pt idx="4122">
                  <c:v>5284</c:v>
                </c:pt>
                <c:pt idx="4123">
                  <c:v>5895</c:v>
                </c:pt>
                <c:pt idx="4124">
                  <c:v>5124</c:v>
                </c:pt>
                <c:pt idx="4125">
                  <c:v>4878</c:v>
                </c:pt>
                <c:pt idx="4126">
                  <c:v>5507</c:v>
                </c:pt>
                <c:pt idx="4127">
                  <c:v>5841</c:v>
                </c:pt>
                <c:pt idx="4128">
                  <c:v>4306</c:v>
                </c:pt>
                <c:pt idx="4129">
                  <c:v>5355</c:v>
                </c:pt>
                <c:pt idx="4130">
                  <c:v>4820</c:v>
                </c:pt>
                <c:pt idx="4131">
                  <c:v>4979</c:v>
                </c:pt>
                <c:pt idx="4132">
                  <c:v>4639</c:v>
                </c:pt>
                <c:pt idx="4133">
                  <c:v>5658</c:v>
                </c:pt>
                <c:pt idx="4134">
                  <c:v>5397</c:v>
                </c:pt>
                <c:pt idx="4135">
                  <c:v>5126</c:v>
                </c:pt>
                <c:pt idx="4136">
                  <c:v>5183</c:v>
                </c:pt>
                <c:pt idx="4137">
                  <c:v>5863</c:v>
                </c:pt>
                <c:pt idx="4138">
                  <c:v>4791</c:v>
                </c:pt>
                <c:pt idx="4139">
                  <c:v>5398</c:v>
                </c:pt>
                <c:pt idx="4140">
                  <c:v>5422</c:v>
                </c:pt>
                <c:pt idx="4141">
                  <c:v>5286</c:v>
                </c:pt>
                <c:pt idx="4142">
                  <c:v>4894</c:v>
                </c:pt>
                <c:pt idx="4143">
                  <c:v>4508</c:v>
                </c:pt>
                <c:pt idx="4144">
                  <c:v>5351</c:v>
                </c:pt>
                <c:pt idx="4145">
                  <c:v>5649</c:v>
                </c:pt>
                <c:pt idx="4146">
                  <c:v>7568</c:v>
                </c:pt>
                <c:pt idx="4147">
                  <c:v>9037</c:v>
                </c:pt>
                <c:pt idx="4148">
                  <c:v>11707</c:v>
                </c:pt>
                <c:pt idx="4149">
                  <c:v>11633</c:v>
                </c:pt>
                <c:pt idx="4150">
                  <c:v>13616</c:v>
                </c:pt>
                <c:pt idx="4151">
                  <c:v>13692</c:v>
                </c:pt>
                <c:pt idx="4152">
                  <c:v>18030</c:v>
                </c:pt>
                <c:pt idx="4153">
                  <c:v>21201</c:v>
                </c:pt>
                <c:pt idx="4154">
                  <c:v>25091</c:v>
                </c:pt>
                <c:pt idx="4155">
                  <c:v>24930</c:v>
                </c:pt>
                <c:pt idx="4156">
                  <c:v>24520</c:v>
                </c:pt>
                <c:pt idx="4157">
                  <c:v>22154</c:v>
                </c:pt>
                <c:pt idx="4158">
                  <c:v>18899</c:v>
                </c:pt>
                <c:pt idx="4159">
                  <c:v>16272</c:v>
                </c:pt>
                <c:pt idx="4160">
                  <c:v>15229</c:v>
                </c:pt>
                <c:pt idx="4161">
                  <c:v>14428</c:v>
                </c:pt>
                <c:pt idx="4162">
                  <c:v>14770</c:v>
                </c:pt>
                <c:pt idx="4163">
                  <c:v>11266</c:v>
                </c:pt>
                <c:pt idx="4164">
                  <c:v>10829</c:v>
                </c:pt>
                <c:pt idx="4165">
                  <c:v>9700</c:v>
                </c:pt>
                <c:pt idx="4166">
                  <c:v>10480</c:v>
                </c:pt>
                <c:pt idx="4167">
                  <c:v>10277</c:v>
                </c:pt>
                <c:pt idx="4168">
                  <c:v>9395</c:v>
                </c:pt>
                <c:pt idx="4169">
                  <c:v>8761</c:v>
                </c:pt>
                <c:pt idx="4170">
                  <c:v>9402</c:v>
                </c:pt>
                <c:pt idx="4171">
                  <c:v>8659</c:v>
                </c:pt>
                <c:pt idx="4172">
                  <c:v>8236</c:v>
                </c:pt>
                <c:pt idx="4173">
                  <c:v>6981</c:v>
                </c:pt>
                <c:pt idx="4174">
                  <c:v>8043</c:v>
                </c:pt>
                <c:pt idx="4175">
                  <c:v>7331</c:v>
                </c:pt>
                <c:pt idx="4176">
                  <c:v>6411</c:v>
                </c:pt>
                <c:pt idx="4177">
                  <c:v>7351</c:v>
                </c:pt>
                <c:pt idx="4178">
                  <c:v>7933</c:v>
                </c:pt>
                <c:pt idx="4179">
                  <c:v>8299</c:v>
                </c:pt>
                <c:pt idx="4180">
                  <c:v>8497</c:v>
                </c:pt>
                <c:pt idx="4181">
                  <c:v>9259</c:v>
                </c:pt>
                <c:pt idx="4182">
                  <c:v>11440</c:v>
                </c:pt>
                <c:pt idx="4183">
                  <c:v>10951</c:v>
                </c:pt>
                <c:pt idx="4184">
                  <c:v>10298</c:v>
                </c:pt>
                <c:pt idx="4185">
                  <c:v>9436</c:v>
                </c:pt>
                <c:pt idx="4186">
                  <c:v>8485</c:v>
                </c:pt>
                <c:pt idx="4187">
                  <c:v>8801</c:v>
                </c:pt>
                <c:pt idx="4188">
                  <c:v>7072</c:v>
                </c:pt>
                <c:pt idx="4189">
                  <c:v>7318</c:v>
                </c:pt>
                <c:pt idx="4190">
                  <c:v>6646</c:v>
                </c:pt>
                <c:pt idx="4191">
                  <c:v>6592</c:v>
                </c:pt>
                <c:pt idx="4192">
                  <c:v>6914</c:v>
                </c:pt>
                <c:pt idx="4193">
                  <c:v>7372</c:v>
                </c:pt>
                <c:pt idx="4194">
                  <c:v>7079</c:v>
                </c:pt>
                <c:pt idx="4195">
                  <c:v>6342</c:v>
                </c:pt>
                <c:pt idx="4196">
                  <c:v>7151</c:v>
                </c:pt>
                <c:pt idx="4197">
                  <c:v>5329</c:v>
                </c:pt>
                <c:pt idx="4198">
                  <c:v>6352</c:v>
                </c:pt>
                <c:pt idx="4199">
                  <c:v>7316</c:v>
                </c:pt>
                <c:pt idx="4200">
                  <c:v>7019</c:v>
                </c:pt>
                <c:pt idx="4201">
                  <c:v>6417</c:v>
                </c:pt>
                <c:pt idx="4202">
                  <c:v>6030</c:v>
                </c:pt>
                <c:pt idx="4203">
                  <c:v>6145</c:v>
                </c:pt>
                <c:pt idx="4204">
                  <c:v>6125</c:v>
                </c:pt>
                <c:pt idx="4205">
                  <c:v>6226</c:v>
                </c:pt>
                <c:pt idx="4206">
                  <c:v>6518</c:v>
                </c:pt>
                <c:pt idx="4207">
                  <c:v>6898</c:v>
                </c:pt>
                <c:pt idx="4208">
                  <c:v>6750</c:v>
                </c:pt>
                <c:pt idx="4209">
                  <c:v>6034</c:v>
                </c:pt>
                <c:pt idx="4210">
                  <c:v>6032</c:v>
                </c:pt>
                <c:pt idx="4211">
                  <c:v>6009</c:v>
                </c:pt>
                <c:pt idx="4212">
                  <c:v>6184</c:v>
                </c:pt>
                <c:pt idx="4213">
                  <c:v>6231</c:v>
                </c:pt>
                <c:pt idx="4214">
                  <c:v>6339</c:v>
                </c:pt>
                <c:pt idx="4215">
                  <c:v>6069</c:v>
                </c:pt>
                <c:pt idx="4216">
                  <c:v>5897</c:v>
                </c:pt>
                <c:pt idx="4217">
                  <c:v>6191</c:v>
                </c:pt>
                <c:pt idx="4218">
                  <c:v>5248</c:v>
                </c:pt>
                <c:pt idx="4219">
                  <c:v>6236</c:v>
                </c:pt>
                <c:pt idx="4220">
                  <c:v>5798</c:v>
                </c:pt>
                <c:pt idx="4221">
                  <c:v>6459</c:v>
                </c:pt>
                <c:pt idx="4222">
                  <c:v>5876</c:v>
                </c:pt>
                <c:pt idx="4223">
                  <c:v>5498</c:v>
                </c:pt>
                <c:pt idx="4224">
                  <c:v>6133</c:v>
                </c:pt>
                <c:pt idx="4225">
                  <c:v>6119</c:v>
                </c:pt>
                <c:pt idx="4226">
                  <c:v>5830</c:v>
                </c:pt>
                <c:pt idx="4227">
                  <c:v>6153</c:v>
                </c:pt>
                <c:pt idx="4228">
                  <c:v>5798</c:v>
                </c:pt>
                <c:pt idx="4229">
                  <c:v>5722</c:v>
                </c:pt>
                <c:pt idx="4230">
                  <c:v>5635</c:v>
                </c:pt>
                <c:pt idx="4231">
                  <c:v>6209</c:v>
                </c:pt>
                <c:pt idx="4232">
                  <c:v>5645</c:v>
                </c:pt>
                <c:pt idx="4233">
                  <c:v>6080</c:v>
                </c:pt>
                <c:pt idx="4234">
                  <c:v>6200</c:v>
                </c:pt>
                <c:pt idx="4235">
                  <c:v>6341</c:v>
                </c:pt>
                <c:pt idx="4236">
                  <c:v>5870</c:v>
                </c:pt>
                <c:pt idx="4237">
                  <c:v>4971</c:v>
                </c:pt>
                <c:pt idx="4238">
                  <c:v>6751</c:v>
                </c:pt>
                <c:pt idx="4239">
                  <c:v>5946</c:v>
                </c:pt>
                <c:pt idx="4240">
                  <c:v>6739</c:v>
                </c:pt>
                <c:pt idx="4241">
                  <c:v>6174</c:v>
                </c:pt>
                <c:pt idx="4242">
                  <c:v>5649</c:v>
                </c:pt>
                <c:pt idx="4243">
                  <c:v>5886</c:v>
                </c:pt>
                <c:pt idx="4244">
                  <c:v>6604</c:v>
                </c:pt>
                <c:pt idx="4245">
                  <c:v>6070</c:v>
                </c:pt>
                <c:pt idx="4246">
                  <c:v>5064</c:v>
                </c:pt>
                <c:pt idx="4247">
                  <c:v>5744</c:v>
                </c:pt>
                <c:pt idx="4248">
                  <c:v>6089</c:v>
                </c:pt>
                <c:pt idx="4249">
                  <c:v>6590</c:v>
                </c:pt>
                <c:pt idx="4250">
                  <c:v>5688</c:v>
                </c:pt>
                <c:pt idx="4251">
                  <c:v>6995</c:v>
                </c:pt>
                <c:pt idx="4252">
                  <c:v>7377</c:v>
                </c:pt>
                <c:pt idx="4253">
                  <c:v>6791</c:v>
                </c:pt>
                <c:pt idx="4254">
                  <c:v>7302</c:v>
                </c:pt>
                <c:pt idx="4255">
                  <c:v>5944</c:v>
                </c:pt>
                <c:pt idx="4256">
                  <c:v>6402</c:v>
                </c:pt>
                <c:pt idx="4257">
                  <c:v>5688</c:v>
                </c:pt>
                <c:pt idx="4258">
                  <c:v>5665</c:v>
                </c:pt>
                <c:pt idx="4259">
                  <c:v>6307</c:v>
                </c:pt>
                <c:pt idx="4260">
                  <c:v>6111</c:v>
                </c:pt>
                <c:pt idx="4261">
                  <c:v>7045</c:v>
                </c:pt>
                <c:pt idx="4262">
                  <c:v>6003</c:v>
                </c:pt>
                <c:pt idx="4263">
                  <c:v>5648</c:v>
                </c:pt>
                <c:pt idx="4264">
                  <c:v>6194</c:v>
                </c:pt>
                <c:pt idx="4265">
                  <c:v>6185</c:v>
                </c:pt>
                <c:pt idx="4266">
                  <c:v>6156</c:v>
                </c:pt>
                <c:pt idx="4267">
                  <c:v>6745</c:v>
                </c:pt>
                <c:pt idx="4268">
                  <c:v>6391</c:v>
                </c:pt>
                <c:pt idx="4269">
                  <c:v>5328</c:v>
                </c:pt>
                <c:pt idx="4270">
                  <c:v>7653</c:v>
                </c:pt>
                <c:pt idx="4271">
                  <c:v>5314</c:v>
                </c:pt>
                <c:pt idx="4272">
                  <c:v>6127</c:v>
                </c:pt>
                <c:pt idx="4273">
                  <c:v>6946</c:v>
                </c:pt>
                <c:pt idx="4274">
                  <c:v>7131</c:v>
                </c:pt>
                <c:pt idx="4275">
                  <c:v>8250</c:v>
                </c:pt>
                <c:pt idx="4276">
                  <c:v>8722</c:v>
                </c:pt>
                <c:pt idx="4277">
                  <c:v>8760</c:v>
                </c:pt>
                <c:pt idx="4278">
                  <c:v>7911</c:v>
                </c:pt>
                <c:pt idx="4279">
                  <c:v>7411</c:v>
                </c:pt>
                <c:pt idx="4280">
                  <c:v>5759</c:v>
                </c:pt>
                <c:pt idx="4281">
                  <c:v>6018</c:v>
                </c:pt>
                <c:pt idx="4282">
                  <c:v>5533</c:v>
                </c:pt>
                <c:pt idx="4283">
                  <c:v>5489</c:v>
                </c:pt>
                <c:pt idx="4284">
                  <c:v>5345</c:v>
                </c:pt>
                <c:pt idx="4285">
                  <c:v>5289</c:v>
                </c:pt>
                <c:pt idx="4286">
                  <c:v>5216</c:v>
                </c:pt>
                <c:pt idx="4287">
                  <c:v>6759</c:v>
                </c:pt>
                <c:pt idx="4288">
                  <c:v>5775</c:v>
                </c:pt>
                <c:pt idx="4289">
                  <c:v>5769</c:v>
                </c:pt>
                <c:pt idx="4290">
                  <c:v>5184</c:v>
                </c:pt>
                <c:pt idx="4291">
                  <c:v>5998</c:v>
                </c:pt>
                <c:pt idx="4292">
                  <c:v>5053</c:v>
                </c:pt>
                <c:pt idx="4293">
                  <c:v>6028</c:v>
                </c:pt>
                <c:pt idx="4294">
                  <c:v>6059</c:v>
                </c:pt>
                <c:pt idx="4295">
                  <c:v>5543</c:v>
                </c:pt>
                <c:pt idx="4296">
                  <c:v>5503</c:v>
                </c:pt>
                <c:pt idx="4297">
                  <c:v>5186</c:v>
                </c:pt>
                <c:pt idx="4298">
                  <c:v>5070</c:v>
                </c:pt>
                <c:pt idx="4299">
                  <c:v>6479</c:v>
                </c:pt>
                <c:pt idx="4300">
                  <c:v>5511</c:v>
                </c:pt>
                <c:pt idx="4301">
                  <c:v>5265</c:v>
                </c:pt>
                <c:pt idx="4302">
                  <c:v>5916</c:v>
                </c:pt>
                <c:pt idx="4303">
                  <c:v>6249</c:v>
                </c:pt>
                <c:pt idx="4304">
                  <c:v>5161</c:v>
                </c:pt>
                <c:pt idx="4305">
                  <c:v>6089</c:v>
                </c:pt>
                <c:pt idx="4306">
                  <c:v>5856</c:v>
                </c:pt>
                <c:pt idx="4307">
                  <c:v>5907</c:v>
                </c:pt>
                <c:pt idx="4308">
                  <c:v>6003</c:v>
                </c:pt>
                <c:pt idx="4309">
                  <c:v>5709</c:v>
                </c:pt>
                <c:pt idx="4310">
                  <c:v>5946</c:v>
                </c:pt>
                <c:pt idx="4311">
                  <c:v>5462</c:v>
                </c:pt>
                <c:pt idx="4312">
                  <c:v>5373</c:v>
                </c:pt>
                <c:pt idx="4313">
                  <c:v>5187</c:v>
                </c:pt>
                <c:pt idx="4314">
                  <c:v>5474</c:v>
                </c:pt>
                <c:pt idx="4315">
                  <c:v>5506</c:v>
                </c:pt>
                <c:pt idx="4316">
                  <c:v>5485</c:v>
                </c:pt>
                <c:pt idx="4317">
                  <c:v>5720</c:v>
                </c:pt>
                <c:pt idx="4318">
                  <c:v>5748</c:v>
                </c:pt>
                <c:pt idx="4319">
                  <c:v>6064</c:v>
                </c:pt>
                <c:pt idx="4320">
                  <c:v>5706</c:v>
                </c:pt>
                <c:pt idx="4321">
                  <c:v>5297</c:v>
                </c:pt>
                <c:pt idx="4322">
                  <c:v>6058</c:v>
                </c:pt>
                <c:pt idx="4323">
                  <c:v>5722</c:v>
                </c:pt>
                <c:pt idx="4324">
                  <c:v>6471</c:v>
                </c:pt>
                <c:pt idx="4325">
                  <c:v>5432</c:v>
                </c:pt>
                <c:pt idx="4326">
                  <c:v>5707</c:v>
                </c:pt>
                <c:pt idx="4327">
                  <c:v>5777</c:v>
                </c:pt>
                <c:pt idx="4328">
                  <c:v>5751</c:v>
                </c:pt>
                <c:pt idx="4329">
                  <c:v>5720</c:v>
                </c:pt>
                <c:pt idx="4330">
                  <c:v>6263</c:v>
                </c:pt>
                <c:pt idx="4331">
                  <c:v>5568</c:v>
                </c:pt>
                <c:pt idx="4332">
                  <c:v>5573</c:v>
                </c:pt>
                <c:pt idx="4333">
                  <c:v>6001</c:v>
                </c:pt>
                <c:pt idx="4334">
                  <c:v>5158</c:v>
                </c:pt>
                <c:pt idx="4335">
                  <c:v>5680</c:v>
                </c:pt>
                <c:pt idx="4336">
                  <c:v>5305</c:v>
                </c:pt>
                <c:pt idx="4337">
                  <c:v>5801</c:v>
                </c:pt>
                <c:pt idx="4338">
                  <c:v>5813</c:v>
                </c:pt>
                <c:pt idx="4339">
                  <c:v>5747</c:v>
                </c:pt>
                <c:pt idx="4340">
                  <c:v>6179</c:v>
                </c:pt>
                <c:pt idx="4341">
                  <c:v>5875</c:v>
                </c:pt>
                <c:pt idx="4342">
                  <c:v>7856</c:v>
                </c:pt>
                <c:pt idx="4343">
                  <c:v>7655</c:v>
                </c:pt>
                <c:pt idx="4344">
                  <c:v>8012</c:v>
                </c:pt>
                <c:pt idx="4345">
                  <c:v>7916</c:v>
                </c:pt>
                <c:pt idx="4346">
                  <c:v>9117</c:v>
                </c:pt>
                <c:pt idx="4347">
                  <c:v>8527</c:v>
                </c:pt>
                <c:pt idx="4348">
                  <c:v>8861</c:v>
                </c:pt>
                <c:pt idx="4349">
                  <c:v>10299</c:v>
                </c:pt>
                <c:pt idx="4350">
                  <c:v>11830</c:v>
                </c:pt>
                <c:pt idx="4351">
                  <c:v>14442</c:v>
                </c:pt>
                <c:pt idx="4352">
                  <c:v>17819</c:v>
                </c:pt>
                <c:pt idx="4353">
                  <c:v>19860</c:v>
                </c:pt>
                <c:pt idx="4354">
                  <c:v>19450</c:v>
                </c:pt>
                <c:pt idx="4355">
                  <c:v>16886</c:v>
                </c:pt>
                <c:pt idx="4356">
                  <c:v>17796</c:v>
                </c:pt>
                <c:pt idx="4357">
                  <c:v>14710</c:v>
                </c:pt>
                <c:pt idx="4358">
                  <c:v>12462</c:v>
                </c:pt>
                <c:pt idx="4359">
                  <c:v>12308</c:v>
                </c:pt>
                <c:pt idx="4360">
                  <c:v>11110</c:v>
                </c:pt>
                <c:pt idx="4361">
                  <c:v>10306</c:v>
                </c:pt>
                <c:pt idx="4362">
                  <c:v>10311</c:v>
                </c:pt>
                <c:pt idx="4363">
                  <c:v>9781</c:v>
                </c:pt>
                <c:pt idx="4364">
                  <c:v>10176</c:v>
                </c:pt>
                <c:pt idx="4365">
                  <c:v>10080</c:v>
                </c:pt>
                <c:pt idx="4366">
                  <c:v>8912</c:v>
                </c:pt>
                <c:pt idx="4367">
                  <c:v>8799</c:v>
                </c:pt>
                <c:pt idx="4368">
                  <c:v>9822</c:v>
                </c:pt>
                <c:pt idx="4369">
                  <c:v>8412</c:v>
                </c:pt>
                <c:pt idx="4370">
                  <c:v>8935</c:v>
                </c:pt>
                <c:pt idx="4371">
                  <c:v>8388</c:v>
                </c:pt>
                <c:pt idx="4372">
                  <c:v>8460</c:v>
                </c:pt>
                <c:pt idx="4373">
                  <c:v>7544</c:v>
                </c:pt>
                <c:pt idx="4374">
                  <c:v>7183</c:v>
                </c:pt>
                <c:pt idx="4375">
                  <c:v>7640</c:v>
                </c:pt>
                <c:pt idx="4376">
                  <c:v>7427</c:v>
                </c:pt>
                <c:pt idx="4377">
                  <c:v>7631</c:v>
                </c:pt>
                <c:pt idx="4378">
                  <c:v>7286</c:v>
                </c:pt>
                <c:pt idx="4379">
                  <c:v>7110</c:v>
                </c:pt>
                <c:pt idx="4380">
                  <c:v>8730</c:v>
                </c:pt>
                <c:pt idx="4381">
                  <c:v>8736</c:v>
                </c:pt>
                <c:pt idx="4382">
                  <c:v>9053</c:v>
                </c:pt>
                <c:pt idx="4383">
                  <c:v>10354</c:v>
                </c:pt>
                <c:pt idx="4384">
                  <c:v>9694</c:v>
                </c:pt>
                <c:pt idx="4385">
                  <c:v>9221</c:v>
                </c:pt>
                <c:pt idx="4386">
                  <c:v>8992</c:v>
                </c:pt>
                <c:pt idx="4387">
                  <c:v>7462</c:v>
                </c:pt>
                <c:pt idx="4388">
                  <c:v>6642</c:v>
                </c:pt>
                <c:pt idx="4389">
                  <c:v>7313</c:v>
                </c:pt>
                <c:pt idx="4390">
                  <c:v>8040</c:v>
                </c:pt>
                <c:pt idx="4391">
                  <c:v>7135</c:v>
                </c:pt>
                <c:pt idx="4392">
                  <c:v>6667</c:v>
                </c:pt>
                <c:pt idx="4393">
                  <c:v>6818</c:v>
                </c:pt>
                <c:pt idx="4394">
                  <c:v>7165</c:v>
                </c:pt>
                <c:pt idx="4395">
                  <c:v>6505</c:v>
                </c:pt>
                <c:pt idx="4396">
                  <c:v>6075</c:v>
                </c:pt>
                <c:pt idx="4397">
                  <c:v>5997</c:v>
                </c:pt>
                <c:pt idx="4398">
                  <c:v>6525</c:v>
                </c:pt>
                <c:pt idx="4399">
                  <c:v>6410</c:v>
                </c:pt>
                <c:pt idx="4400">
                  <c:v>6640</c:v>
                </c:pt>
                <c:pt idx="4401">
                  <c:v>6953</c:v>
                </c:pt>
                <c:pt idx="4402">
                  <c:v>5806</c:v>
                </c:pt>
                <c:pt idx="4403">
                  <c:v>6668</c:v>
                </c:pt>
                <c:pt idx="4404">
                  <c:v>6383</c:v>
                </c:pt>
                <c:pt idx="4405">
                  <c:v>6345</c:v>
                </c:pt>
                <c:pt idx="4406">
                  <c:v>6225</c:v>
                </c:pt>
                <c:pt idx="4407">
                  <c:v>5664</c:v>
                </c:pt>
                <c:pt idx="4408">
                  <c:v>6584</c:v>
                </c:pt>
                <c:pt idx="4409">
                  <c:v>5434</c:v>
                </c:pt>
                <c:pt idx="4410">
                  <c:v>6399</c:v>
                </c:pt>
                <c:pt idx="4411">
                  <c:v>6032</c:v>
                </c:pt>
                <c:pt idx="4412">
                  <c:v>5663</c:v>
                </c:pt>
                <c:pt idx="4413">
                  <c:v>5660</c:v>
                </c:pt>
                <c:pt idx="4414">
                  <c:v>5862</c:v>
                </c:pt>
                <c:pt idx="4415">
                  <c:v>6041</c:v>
                </c:pt>
                <c:pt idx="4416">
                  <c:v>7476</c:v>
                </c:pt>
                <c:pt idx="4417">
                  <c:v>5623</c:v>
                </c:pt>
                <c:pt idx="4418">
                  <c:v>5469</c:v>
                </c:pt>
                <c:pt idx="4419">
                  <c:v>6233</c:v>
                </c:pt>
                <c:pt idx="4420">
                  <c:v>5857</c:v>
                </c:pt>
                <c:pt idx="4421">
                  <c:v>6639</c:v>
                </c:pt>
                <c:pt idx="4422">
                  <c:v>7430</c:v>
                </c:pt>
                <c:pt idx="4423">
                  <c:v>6794</c:v>
                </c:pt>
                <c:pt idx="4424">
                  <c:v>5778</c:v>
                </c:pt>
                <c:pt idx="4425">
                  <c:v>6100</c:v>
                </c:pt>
                <c:pt idx="4426">
                  <c:v>6101</c:v>
                </c:pt>
                <c:pt idx="4427">
                  <c:v>6074</c:v>
                </c:pt>
                <c:pt idx="4428">
                  <c:v>5824</c:v>
                </c:pt>
                <c:pt idx="4429">
                  <c:v>6004</c:v>
                </c:pt>
                <c:pt idx="4430">
                  <c:v>5772</c:v>
                </c:pt>
                <c:pt idx="4431">
                  <c:v>6647</c:v>
                </c:pt>
                <c:pt idx="4432">
                  <c:v>5756</c:v>
                </c:pt>
                <c:pt idx="4433">
                  <c:v>6231</c:v>
                </c:pt>
                <c:pt idx="4434">
                  <c:v>5415</c:v>
                </c:pt>
                <c:pt idx="4435">
                  <c:v>5296</c:v>
                </c:pt>
                <c:pt idx="4436">
                  <c:v>5757</c:v>
                </c:pt>
                <c:pt idx="4437">
                  <c:v>5843</c:v>
                </c:pt>
                <c:pt idx="4438">
                  <c:v>5970</c:v>
                </c:pt>
                <c:pt idx="4439">
                  <c:v>5816</c:v>
                </c:pt>
                <c:pt idx="4440">
                  <c:v>5316</c:v>
                </c:pt>
                <c:pt idx="4441">
                  <c:v>6646</c:v>
                </c:pt>
                <c:pt idx="4442">
                  <c:v>5425</c:v>
                </c:pt>
                <c:pt idx="4443">
                  <c:v>5953</c:v>
                </c:pt>
                <c:pt idx="4444">
                  <c:v>5786</c:v>
                </c:pt>
                <c:pt idx="4445">
                  <c:v>6089</c:v>
                </c:pt>
                <c:pt idx="4446">
                  <c:v>6223</c:v>
                </c:pt>
                <c:pt idx="4447">
                  <c:v>5287</c:v>
                </c:pt>
                <c:pt idx="4448">
                  <c:v>6077</c:v>
                </c:pt>
                <c:pt idx="4449">
                  <c:v>5401</c:v>
                </c:pt>
                <c:pt idx="4450">
                  <c:v>5720</c:v>
                </c:pt>
                <c:pt idx="4451">
                  <c:v>6226</c:v>
                </c:pt>
                <c:pt idx="4452">
                  <c:v>5811</c:v>
                </c:pt>
                <c:pt idx="4453">
                  <c:v>6371</c:v>
                </c:pt>
                <c:pt idx="4454">
                  <c:v>6113</c:v>
                </c:pt>
                <c:pt idx="4455">
                  <c:v>5965</c:v>
                </c:pt>
                <c:pt idx="4456">
                  <c:v>5567</c:v>
                </c:pt>
                <c:pt idx="4457">
                  <c:v>6457</c:v>
                </c:pt>
                <c:pt idx="4458">
                  <c:v>5822</c:v>
                </c:pt>
                <c:pt idx="4459">
                  <c:v>6139</c:v>
                </c:pt>
                <c:pt idx="4460">
                  <c:v>5554</c:v>
                </c:pt>
                <c:pt idx="4461">
                  <c:v>5900</c:v>
                </c:pt>
                <c:pt idx="4462">
                  <c:v>6342</c:v>
                </c:pt>
                <c:pt idx="4463">
                  <c:v>6092</c:v>
                </c:pt>
                <c:pt idx="4464">
                  <c:v>6795</c:v>
                </c:pt>
                <c:pt idx="4465">
                  <c:v>6380</c:v>
                </c:pt>
                <c:pt idx="4466">
                  <c:v>6442</c:v>
                </c:pt>
                <c:pt idx="4467">
                  <c:v>7427</c:v>
                </c:pt>
                <c:pt idx="4468">
                  <c:v>6420</c:v>
                </c:pt>
                <c:pt idx="4469">
                  <c:v>6886</c:v>
                </c:pt>
                <c:pt idx="4470">
                  <c:v>6113</c:v>
                </c:pt>
                <c:pt idx="4471">
                  <c:v>6199</c:v>
                </c:pt>
                <c:pt idx="4472">
                  <c:v>5376</c:v>
                </c:pt>
                <c:pt idx="4473">
                  <c:v>5608</c:v>
                </c:pt>
                <c:pt idx="4474">
                  <c:v>5783</c:v>
                </c:pt>
                <c:pt idx="4475">
                  <c:v>5572</c:v>
                </c:pt>
                <c:pt idx="4476">
                  <c:v>5392</c:v>
                </c:pt>
                <c:pt idx="4477">
                  <c:v>6017</c:v>
                </c:pt>
                <c:pt idx="4478">
                  <c:v>6575</c:v>
                </c:pt>
                <c:pt idx="4479">
                  <c:v>5159</c:v>
                </c:pt>
                <c:pt idx="4480">
                  <c:v>5947</c:v>
                </c:pt>
                <c:pt idx="4481">
                  <c:v>5347</c:v>
                </c:pt>
                <c:pt idx="4482">
                  <c:v>6358</c:v>
                </c:pt>
                <c:pt idx="4483">
                  <c:v>5584</c:v>
                </c:pt>
                <c:pt idx="4484">
                  <c:v>5634</c:v>
                </c:pt>
                <c:pt idx="4485">
                  <c:v>5716</c:v>
                </c:pt>
                <c:pt idx="4486">
                  <c:v>7176</c:v>
                </c:pt>
                <c:pt idx="4487">
                  <c:v>7377</c:v>
                </c:pt>
                <c:pt idx="4488">
                  <c:v>8879</c:v>
                </c:pt>
                <c:pt idx="4489">
                  <c:v>9509</c:v>
                </c:pt>
                <c:pt idx="4490">
                  <c:v>8184</c:v>
                </c:pt>
                <c:pt idx="4491">
                  <c:v>8257</c:v>
                </c:pt>
                <c:pt idx="4492">
                  <c:v>7953</c:v>
                </c:pt>
                <c:pt idx="4493">
                  <c:v>6587</c:v>
                </c:pt>
                <c:pt idx="4494">
                  <c:v>6200</c:v>
                </c:pt>
                <c:pt idx="4495">
                  <c:v>6050</c:v>
                </c:pt>
                <c:pt idx="4496">
                  <c:v>5207</c:v>
                </c:pt>
                <c:pt idx="4497">
                  <c:v>5738</c:v>
                </c:pt>
                <c:pt idx="4498">
                  <c:v>5575</c:v>
                </c:pt>
                <c:pt idx="4499">
                  <c:v>6103</c:v>
                </c:pt>
                <c:pt idx="4500">
                  <c:v>5539</c:v>
                </c:pt>
                <c:pt idx="4501">
                  <c:v>5648</c:v>
                </c:pt>
                <c:pt idx="4502">
                  <c:v>5342</c:v>
                </c:pt>
                <c:pt idx="4503">
                  <c:v>5326</c:v>
                </c:pt>
                <c:pt idx="4504">
                  <c:v>5228</c:v>
                </c:pt>
                <c:pt idx="4505">
                  <c:v>5030</c:v>
                </c:pt>
                <c:pt idx="4506">
                  <c:v>5332</c:v>
                </c:pt>
                <c:pt idx="4507">
                  <c:v>5270</c:v>
                </c:pt>
                <c:pt idx="4508">
                  <c:v>5685</c:v>
                </c:pt>
                <c:pt idx="4509">
                  <c:v>5641</c:v>
                </c:pt>
                <c:pt idx="4510">
                  <c:v>6105</c:v>
                </c:pt>
                <c:pt idx="4511">
                  <c:v>5508</c:v>
                </c:pt>
                <c:pt idx="4512">
                  <c:v>4817</c:v>
                </c:pt>
                <c:pt idx="4513">
                  <c:v>5125</c:v>
                </c:pt>
                <c:pt idx="4514">
                  <c:v>6837</c:v>
                </c:pt>
                <c:pt idx="4515">
                  <c:v>5967</c:v>
                </c:pt>
                <c:pt idx="4516">
                  <c:v>5414</c:v>
                </c:pt>
                <c:pt idx="4517">
                  <c:v>5770</c:v>
                </c:pt>
                <c:pt idx="4518">
                  <c:v>5086</c:v>
                </c:pt>
                <c:pt idx="4519">
                  <c:v>5975</c:v>
                </c:pt>
                <c:pt idx="4520">
                  <c:v>4859</c:v>
                </c:pt>
                <c:pt idx="4521">
                  <c:v>5896</c:v>
                </c:pt>
                <c:pt idx="4522">
                  <c:v>5447</c:v>
                </c:pt>
                <c:pt idx="4523">
                  <c:v>5431</c:v>
                </c:pt>
                <c:pt idx="4524">
                  <c:v>5031</c:v>
                </c:pt>
                <c:pt idx="4525">
                  <c:v>4872</c:v>
                </c:pt>
                <c:pt idx="4526">
                  <c:v>4750</c:v>
                </c:pt>
                <c:pt idx="4527">
                  <c:v>5571</c:v>
                </c:pt>
                <c:pt idx="4528">
                  <c:v>5251</c:v>
                </c:pt>
                <c:pt idx="4529">
                  <c:v>5266</c:v>
                </c:pt>
                <c:pt idx="4530">
                  <c:v>5630</c:v>
                </c:pt>
                <c:pt idx="4531">
                  <c:v>4445</c:v>
                </c:pt>
                <c:pt idx="4532">
                  <c:v>5443</c:v>
                </c:pt>
                <c:pt idx="4533">
                  <c:v>5463</c:v>
                </c:pt>
                <c:pt idx="4534">
                  <c:v>5777</c:v>
                </c:pt>
                <c:pt idx="4535">
                  <c:v>5554</c:v>
                </c:pt>
                <c:pt idx="4536">
                  <c:v>5386</c:v>
                </c:pt>
                <c:pt idx="4537">
                  <c:v>5663</c:v>
                </c:pt>
                <c:pt idx="4538">
                  <c:v>5420</c:v>
                </c:pt>
                <c:pt idx="4539">
                  <c:v>5615</c:v>
                </c:pt>
                <c:pt idx="4540">
                  <c:v>5332</c:v>
                </c:pt>
                <c:pt idx="4541">
                  <c:v>5283</c:v>
                </c:pt>
                <c:pt idx="4542">
                  <c:v>5188</c:v>
                </c:pt>
                <c:pt idx="4543">
                  <c:v>5258</c:v>
                </c:pt>
                <c:pt idx="4544">
                  <c:v>5414</c:v>
                </c:pt>
                <c:pt idx="4545">
                  <c:v>5403</c:v>
                </c:pt>
                <c:pt idx="4546">
                  <c:v>5194</c:v>
                </c:pt>
                <c:pt idx="4547">
                  <c:v>5030</c:v>
                </c:pt>
                <c:pt idx="4548">
                  <c:v>5091</c:v>
                </c:pt>
                <c:pt idx="4549">
                  <c:v>5327</c:v>
                </c:pt>
                <c:pt idx="4550">
                  <c:v>5376</c:v>
                </c:pt>
                <c:pt idx="4551">
                  <c:v>5443</c:v>
                </c:pt>
                <c:pt idx="4552">
                  <c:v>5775</c:v>
                </c:pt>
                <c:pt idx="4553">
                  <c:v>5396</c:v>
                </c:pt>
                <c:pt idx="4554">
                  <c:v>5405</c:v>
                </c:pt>
                <c:pt idx="4555">
                  <c:v>5209</c:v>
                </c:pt>
                <c:pt idx="4556">
                  <c:v>4878</c:v>
                </c:pt>
                <c:pt idx="4557">
                  <c:v>5716</c:v>
                </c:pt>
                <c:pt idx="4558">
                  <c:v>4975</c:v>
                </c:pt>
                <c:pt idx="4559">
                  <c:v>5156</c:v>
                </c:pt>
                <c:pt idx="4560">
                  <c:v>5527</c:v>
                </c:pt>
                <c:pt idx="4561">
                  <c:v>5825</c:v>
                </c:pt>
                <c:pt idx="4562">
                  <c:v>5147</c:v>
                </c:pt>
                <c:pt idx="4563">
                  <c:v>4821</c:v>
                </c:pt>
                <c:pt idx="4564">
                  <c:v>4988</c:v>
                </c:pt>
                <c:pt idx="4565">
                  <c:v>5365</c:v>
                </c:pt>
                <c:pt idx="4566">
                  <c:v>4966</c:v>
                </c:pt>
                <c:pt idx="4567">
                  <c:v>5873</c:v>
                </c:pt>
                <c:pt idx="4568">
                  <c:v>5570</c:v>
                </c:pt>
                <c:pt idx="4569">
                  <c:v>5480</c:v>
                </c:pt>
                <c:pt idx="4570">
                  <c:v>5296</c:v>
                </c:pt>
                <c:pt idx="4571">
                  <c:v>5961</c:v>
                </c:pt>
                <c:pt idx="4572">
                  <c:v>5859</c:v>
                </c:pt>
                <c:pt idx="4573">
                  <c:v>6200</c:v>
                </c:pt>
                <c:pt idx="4574">
                  <c:v>7535</c:v>
                </c:pt>
                <c:pt idx="4575">
                  <c:v>6986</c:v>
                </c:pt>
                <c:pt idx="4576">
                  <c:v>7310</c:v>
                </c:pt>
                <c:pt idx="4577">
                  <c:v>7669</c:v>
                </c:pt>
                <c:pt idx="4578">
                  <c:v>6402</c:v>
                </c:pt>
                <c:pt idx="4579">
                  <c:v>6278</c:v>
                </c:pt>
                <c:pt idx="4580">
                  <c:v>5358</c:v>
                </c:pt>
                <c:pt idx="4581">
                  <c:v>5891</c:v>
                </c:pt>
                <c:pt idx="4582">
                  <c:v>6020</c:v>
                </c:pt>
                <c:pt idx="4583">
                  <c:v>5700</c:v>
                </c:pt>
                <c:pt idx="4584">
                  <c:v>5457</c:v>
                </c:pt>
                <c:pt idx="4585">
                  <c:v>5316</c:v>
                </c:pt>
                <c:pt idx="4586">
                  <c:v>6591</c:v>
                </c:pt>
                <c:pt idx="4587">
                  <c:v>5378</c:v>
                </c:pt>
                <c:pt idx="4588">
                  <c:v>6922</c:v>
                </c:pt>
                <c:pt idx="4589">
                  <c:v>6781</c:v>
                </c:pt>
                <c:pt idx="4590">
                  <c:v>8661</c:v>
                </c:pt>
                <c:pt idx="4591">
                  <c:v>7253</c:v>
                </c:pt>
                <c:pt idx="4592">
                  <c:v>8878</c:v>
                </c:pt>
                <c:pt idx="4593">
                  <c:v>8894</c:v>
                </c:pt>
                <c:pt idx="4594">
                  <c:v>10137</c:v>
                </c:pt>
                <c:pt idx="4595">
                  <c:v>12033</c:v>
                </c:pt>
                <c:pt idx="4596">
                  <c:v>10843</c:v>
                </c:pt>
                <c:pt idx="4597">
                  <c:v>11623</c:v>
                </c:pt>
                <c:pt idx="4598">
                  <c:v>12005</c:v>
                </c:pt>
                <c:pt idx="4599">
                  <c:v>10780</c:v>
                </c:pt>
                <c:pt idx="4600">
                  <c:v>10957</c:v>
                </c:pt>
                <c:pt idx="4601">
                  <c:v>9324</c:v>
                </c:pt>
                <c:pt idx="4602">
                  <c:v>9324</c:v>
                </c:pt>
                <c:pt idx="4603">
                  <c:v>8517</c:v>
                </c:pt>
                <c:pt idx="4604">
                  <c:v>9050</c:v>
                </c:pt>
                <c:pt idx="4605">
                  <c:v>7687</c:v>
                </c:pt>
                <c:pt idx="4606">
                  <c:v>7476</c:v>
                </c:pt>
                <c:pt idx="4607">
                  <c:v>7595</c:v>
                </c:pt>
                <c:pt idx="4608">
                  <c:v>6756</c:v>
                </c:pt>
                <c:pt idx="4609">
                  <c:v>7576</c:v>
                </c:pt>
                <c:pt idx="4610">
                  <c:v>6801</c:v>
                </c:pt>
                <c:pt idx="4611">
                  <c:v>7510</c:v>
                </c:pt>
                <c:pt idx="4612">
                  <c:v>6752</c:v>
                </c:pt>
                <c:pt idx="4613">
                  <c:v>6358</c:v>
                </c:pt>
                <c:pt idx="4614">
                  <c:v>6898</c:v>
                </c:pt>
                <c:pt idx="4615">
                  <c:v>6941</c:v>
                </c:pt>
                <c:pt idx="4616">
                  <c:v>7522</c:v>
                </c:pt>
                <c:pt idx="4617">
                  <c:v>7983</c:v>
                </c:pt>
                <c:pt idx="4618">
                  <c:v>7108</c:v>
                </c:pt>
                <c:pt idx="4619">
                  <c:v>7361</c:v>
                </c:pt>
                <c:pt idx="4620">
                  <c:v>6847</c:v>
                </c:pt>
                <c:pt idx="4621">
                  <c:v>6721</c:v>
                </c:pt>
                <c:pt idx="4622">
                  <c:v>6305</c:v>
                </c:pt>
                <c:pt idx="4623">
                  <c:v>6295</c:v>
                </c:pt>
                <c:pt idx="4624">
                  <c:v>6591</c:v>
                </c:pt>
                <c:pt idx="4625">
                  <c:v>6232</c:v>
                </c:pt>
                <c:pt idx="4626">
                  <c:v>7267</c:v>
                </c:pt>
                <c:pt idx="4627">
                  <c:v>6107</c:v>
                </c:pt>
                <c:pt idx="4628">
                  <c:v>6077</c:v>
                </c:pt>
                <c:pt idx="4629">
                  <c:v>6273</c:v>
                </c:pt>
                <c:pt idx="4630">
                  <c:v>6792</c:v>
                </c:pt>
                <c:pt idx="4631">
                  <c:v>7829</c:v>
                </c:pt>
                <c:pt idx="4632">
                  <c:v>7414</c:v>
                </c:pt>
                <c:pt idx="4633">
                  <c:v>8115</c:v>
                </c:pt>
                <c:pt idx="4634">
                  <c:v>6904</c:v>
                </c:pt>
                <c:pt idx="4635">
                  <c:v>6961</c:v>
                </c:pt>
                <c:pt idx="4636">
                  <c:v>7336</c:v>
                </c:pt>
                <c:pt idx="4637">
                  <c:v>7822</c:v>
                </c:pt>
                <c:pt idx="4638">
                  <c:v>7397</c:v>
                </c:pt>
                <c:pt idx="4639">
                  <c:v>7015</c:v>
                </c:pt>
                <c:pt idx="4640">
                  <c:v>6404</c:v>
                </c:pt>
                <c:pt idx="4641">
                  <c:v>6415</c:v>
                </c:pt>
                <c:pt idx="4642">
                  <c:v>5893</c:v>
                </c:pt>
                <c:pt idx="4643">
                  <c:v>6133</c:v>
                </c:pt>
                <c:pt idx="4644">
                  <c:v>6446</c:v>
                </c:pt>
                <c:pt idx="4645">
                  <c:v>6176</c:v>
                </c:pt>
                <c:pt idx="4646">
                  <c:v>6641</c:v>
                </c:pt>
                <c:pt idx="4647">
                  <c:v>6554</c:v>
                </c:pt>
                <c:pt idx="4648">
                  <c:v>6119</c:v>
                </c:pt>
                <c:pt idx="4649">
                  <c:v>5365</c:v>
                </c:pt>
                <c:pt idx="4650">
                  <c:v>5798</c:v>
                </c:pt>
                <c:pt idx="4651">
                  <c:v>6380</c:v>
                </c:pt>
                <c:pt idx="4652">
                  <c:v>5439</c:v>
                </c:pt>
                <c:pt idx="4653">
                  <c:v>6503</c:v>
                </c:pt>
                <c:pt idx="4654">
                  <c:v>5579</c:v>
                </c:pt>
                <c:pt idx="4655">
                  <c:v>5887</c:v>
                </c:pt>
                <c:pt idx="4656">
                  <c:v>4870</c:v>
                </c:pt>
                <c:pt idx="4657">
                  <c:v>4900</c:v>
                </c:pt>
                <c:pt idx="4658">
                  <c:v>5127</c:v>
                </c:pt>
                <c:pt idx="4659">
                  <c:v>6109</c:v>
                </c:pt>
                <c:pt idx="4660">
                  <c:v>5107</c:v>
                </c:pt>
                <c:pt idx="4661">
                  <c:v>5846</c:v>
                </c:pt>
                <c:pt idx="4662">
                  <c:v>6740</c:v>
                </c:pt>
                <c:pt idx="4663">
                  <c:v>5726</c:v>
                </c:pt>
                <c:pt idx="4664">
                  <c:v>6153</c:v>
                </c:pt>
                <c:pt idx="4665">
                  <c:v>5929</c:v>
                </c:pt>
                <c:pt idx="4666">
                  <c:v>5555</c:v>
                </c:pt>
                <c:pt idx="4667">
                  <c:v>5465</c:v>
                </c:pt>
                <c:pt idx="4668">
                  <c:v>5886</c:v>
                </c:pt>
                <c:pt idx="4669">
                  <c:v>5652</c:v>
                </c:pt>
                <c:pt idx="4670">
                  <c:v>5718</c:v>
                </c:pt>
                <c:pt idx="4671">
                  <c:v>5474</c:v>
                </c:pt>
                <c:pt idx="4672">
                  <c:v>5511</c:v>
                </c:pt>
                <c:pt idx="4673">
                  <c:v>5104</c:v>
                </c:pt>
                <c:pt idx="4674">
                  <c:v>5251</c:v>
                </c:pt>
                <c:pt idx="4675">
                  <c:v>5685</c:v>
                </c:pt>
                <c:pt idx="4676">
                  <c:v>5873</c:v>
                </c:pt>
                <c:pt idx="4677">
                  <c:v>5402</c:v>
                </c:pt>
                <c:pt idx="4678">
                  <c:v>6025</c:v>
                </c:pt>
                <c:pt idx="4679">
                  <c:v>5368</c:v>
                </c:pt>
                <c:pt idx="4680">
                  <c:v>5604</c:v>
                </c:pt>
                <c:pt idx="4681">
                  <c:v>5652</c:v>
                </c:pt>
                <c:pt idx="4682">
                  <c:v>5746</c:v>
                </c:pt>
                <c:pt idx="4683">
                  <c:v>5425</c:v>
                </c:pt>
                <c:pt idx="4684">
                  <c:v>5781</c:v>
                </c:pt>
                <c:pt idx="4685">
                  <c:v>4950</c:v>
                </c:pt>
                <c:pt idx="4686">
                  <c:v>5568</c:v>
                </c:pt>
                <c:pt idx="4687">
                  <c:v>4836</c:v>
                </c:pt>
                <c:pt idx="4688">
                  <c:v>5658</c:v>
                </c:pt>
                <c:pt idx="4689">
                  <c:v>5655</c:v>
                </c:pt>
                <c:pt idx="4690">
                  <c:v>5396</c:v>
                </c:pt>
                <c:pt idx="4691">
                  <c:v>4809</c:v>
                </c:pt>
                <c:pt idx="4692">
                  <c:v>5503</c:v>
                </c:pt>
                <c:pt idx="4693">
                  <c:v>5561</c:v>
                </c:pt>
                <c:pt idx="4694">
                  <c:v>5359</c:v>
                </c:pt>
                <c:pt idx="4695">
                  <c:v>5498</c:v>
                </c:pt>
                <c:pt idx="4696">
                  <c:v>5222</c:v>
                </c:pt>
                <c:pt idx="4697">
                  <c:v>5658</c:v>
                </c:pt>
                <c:pt idx="4698">
                  <c:v>5213</c:v>
                </c:pt>
                <c:pt idx="4699">
                  <c:v>5517</c:v>
                </c:pt>
                <c:pt idx="4700">
                  <c:v>5208</c:v>
                </c:pt>
                <c:pt idx="4701">
                  <c:v>5531</c:v>
                </c:pt>
                <c:pt idx="4702">
                  <c:v>5177</c:v>
                </c:pt>
                <c:pt idx="4703">
                  <c:v>4932</c:v>
                </c:pt>
                <c:pt idx="4704">
                  <c:v>5107</c:v>
                </c:pt>
                <c:pt idx="4705">
                  <c:v>5505</c:v>
                </c:pt>
                <c:pt idx="4706">
                  <c:v>5555</c:v>
                </c:pt>
                <c:pt idx="4707">
                  <c:v>5664</c:v>
                </c:pt>
                <c:pt idx="4708">
                  <c:v>5789</c:v>
                </c:pt>
                <c:pt idx="4709">
                  <c:v>4790</c:v>
                </c:pt>
                <c:pt idx="4710">
                  <c:v>5757</c:v>
                </c:pt>
                <c:pt idx="4711">
                  <c:v>5105</c:v>
                </c:pt>
                <c:pt idx="4712">
                  <c:v>6002</c:v>
                </c:pt>
                <c:pt idx="4713">
                  <c:v>5904</c:v>
                </c:pt>
                <c:pt idx="4714">
                  <c:v>5789</c:v>
                </c:pt>
                <c:pt idx="4715">
                  <c:v>5114</c:v>
                </c:pt>
                <c:pt idx="4716">
                  <c:v>5373</c:v>
                </c:pt>
                <c:pt idx="4717">
                  <c:v>4651</c:v>
                </c:pt>
                <c:pt idx="4718">
                  <c:v>5271</c:v>
                </c:pt>
                <c:pt idx="4719">
                  <c:v>5180</c:v>
                </c:pt>
                <c:pt idx="4720">
                  <c:v>5622</c:v>
                </c:pt>
                <c:pt idx="4721">
                  <c:v>4767</c:v>
                </c:pt>
                <c:pt idx="4722">
                  <c:v>5340</c:v>
                </c:pt>
                <c:pt idx="4723">
                  <c:v>5642</c:v>
                </c:pt>
                <c:pt idx="4724">
                  <c:v>5379</c:v>
                </c:pt>
                <c:pt idx="4725">
                  <c:v>5310</c:v>
                </c:pt>
                <c:pt idx="4726">
                  <c:v>5788</c:v>
                </c:pt>
                <c:pt idx="4727">
                  <c:v>5094</c:v>
                </c:pt>
                <c:pt idx="4728">
                  <c:v>4945</c:v>
                </c:pt>
                <c:pt idx="4729">
                  <c:v>5364</c:v>
                </c:pt>
                <c:pt idx="4730">
                  <c:v>5118</c:v>
                </c:pt>
                <c:pt idx="4731">
                  <c:v>5240</c:v>
                </c:pt>
                <c:pt idx="4732">
                  <c:v>5709</c:v>
                </c:pt>
                <c:pt idx="4733">
                  <c:v>4906</c:v>
                </c:pt>
                <c:pt idx="4734">
                  <c:v>4970</c:v>
                </c:pt>
                <c:pt idx="4735">
                  <c:v>6231</c:v>
                </c:pt>
                <c:pt idx="4736">
                  <c:v>4926</c:v>
                </c:pt>
                <c:pt idx="4737">
                  <c:v>5216</c:v>
                </c:pt>
                <c:pt idx="4738">
                  <c:v>4764</c:v>
                </c:pt>
                <c:pt idx="4739">
                  <c:v>5691</c:v>
                </c:pt>
                <c:pt idx="4740">
                  <c:v>5576</c:v>
                </c:pt>
                <c:pt idx="4741">
                  <c:v>5533</c:v>
                </c:pt>
                <c:pt idx="4742">
                  <c:v>5349</c:v>
                </c:pt>
                <c:pt idx="4743">
                  <c:v>5713</c:v>
                </c:pt>
                <c:pt idx="4744">
                  <c:v>6699</c:v>
                </c:pt>
                <c:pt idx="4745">
                  <c:v>5671</c:v>
                </c:pt>
                <c:pt idx="4746">
                  <c:v>5188</c:v>
                </c:pt>
                <c:pt idx="4747">
                  <c:v>5413</c:v>
                </c:pt>
                <c:pt idx="4748">
                  <c:v>5678</c:v>
                </c:pt>
                <c:pt idx="4749">
                  <c:v>6124</c:v>
                </c:pt>
                <c:pt idx="4750">
                  <c:v>4744</c:v>
                </c:pt>
                <c:pt idx="4751">
                  <c:v>5609</c:v>
                </c:pt>
                <c:pt idx="4752">
                  <c:v>6084</c:v>
                </c:pt>
                <c:pt idx="4753">
                  <c:v>6161</c:v>
                </c:pt>
                <c:pt idx="4754">
                  <c:v>5724</c:v>
                </c:pt>
                <c:pt idx="4755">
                  <c:v>7677</c:v>
                </c:pt>
                <c:pt idx="4756">
                  <c:v>6652</c:v>
                </c:pt>
                <c:pt idx="4757">
                  <c:v>8088</c:v>
                </c:pt>
                <c:pt idx="4758">
                  <c:v>8602</c:v>
                </c:pt>
                <c:pt idx="4759">
                  <c:v>8690</c:v>
                </c:pt>
                <c:pt idx="4760">
                  <c:v>7798</c:v>
                </c:pt>
                <c:pt idx="4761">
                  <c:v>6431</c:v>
                </c:pt>
                <c:pt idx="4762">
                  <c:v>6132</c:v>
                </c:pt>
                <c:pt idx="4763">
                  <c:v>6338</c:v>
                </c:pt>
                <c:pt idx="4764">
                  <c:v>5287</c:v>
                </c:pt>
                <c:pt idx="4765">
                  <c:v>5659</c:v>
                </c:pt>
                <c:pt idx="4766">
                  <c:v>5479</c:v>
                </c:pt>
                <c:pt idx="4767">
                  <c:v>5387</c:v>
                </c:pt>
                <c:pt idx="4768">
                  <c:v>4560</c:v>
                </c:pt>
                <c:pt idx="4769">
                  <c:v>5096</c:v>
                </c:pt>
                <c:pt idx="4770">
                  <c:v>5775</c:v>
                </c:pt>
                <c:pt idx="4771">
                  <c:v>5116</c:v>
                </c:pt>
                <c:pt idx="4772">
                  <c:v>5377</c:v>
                </c:pt>
                <c:pt idx="4773">
                  <c:v>5223</c:v>
                </c:pt>
                <c:pt idx="4774">
                  <c:v>5285</c:v>
                </c:pt>
                <c:pt idx="4775">
                  <c:v>5332</c:v>
                </c:pt>
                <c:pt idx="4776">
                  <c:v>5292</c:v>
                </c:pt>
                <c:pt idx="4777">
                  <c:v>5560</c:v>
                </c:pt>
                <c:pt idx="4778">
                  <c:v>5007</c:v>
                </c:pt>
                <c:pt idx="4779">
                  <c:v>5567</c:v>
                </c:pt>
                <c:pt idx="4780">
                  <c:v>5672</c:v>
                </c:pt>
                <c:pt idx="4781">
                  <c:v>5216</c:v>
                </c:pt>
                <c:pt idx="4782">
                  <c:v>6191</c:v>
                </c:pt>
                <c:pt idx="4783">
                  <c:v>5589</c:v>
                </c:pt>
                <c:pt idx="4784">
                  <c:v>4881</c:v>
                </c:pt>
                <c:pt idx="4785">
                  <c:v>5244</c:v>
                </c:pt>
                <c:pt idx="4786">
                  <c:v>4811</c:v>
                </c:pt>
                <c:pt idx="4787">
                  <c:v>5478</c:v>
                </c:pt>
                <c:pt idx="4788">
                  <c:v>5262</c:v>
                </c:pt>
                <c:pt idx="4789">
                  <c:v>5550</c:v>
                </c:pt>
                <c:pt idx="4790">
                  <c:v>5203</c:v>
                </c:pt>
                <c:pt idx="4791">
                  <c:v>5369</c:v>
                </c:pt>
                <c:pt idx="4792">
                  <c:v>5048</c:v>
                </c:pt>
                <c:pt idx="4793">
                  <c:v>4728</c:v>
                </c:pt>
                <c:pt idx="4794">
                  <c:v>5247</c:v>
                </c:pt>
                <c:pt idx="4795">
                  <c:v>4777</c:v>
                </c:pt>
                <c:pt idx="4796">
                  <c:v>5412</c:v>
                </c:pt>
                <c:pt idx="4797">
                  <c:v>5068</c:v>
                </c:pt>
                <c:pt idx="4798">
                  <c:v>4962</c:v>
                </c:pt>
                <c:pt idx="4799">
                  <c:v>4846</c:v>
                </c:pt>
                <c:pt idx="4800">
                  <c:v>4817</c:v>
                </c:pt>
                <c:pt idx="4801">
                  <c:v>5411</c:v>
                </c:pt>
                <c:pt idx="4802">
                  <c:v>5156</c:v>
                </c:pt>
                <c:pt idx="4803">
                  <c:v>4667</c:v>
                </c:pt>
                <c:pt idx="4804">
                  <c:v>4888</c:v>
                </c:pt>
                <c:pt idx="4805">
                  <c:v>4907</c:v>
                </c:pt>
                <c:pt idx="4806">
                  <c:v>5775</c:v>
                </c:pt>
                <c:pt idx="4807">
                  <c:v>4943</c:v>
                </c:pt>
                <c:pt idx="4808">
                  <c:v>5105</c:v>
                </c:pt>
                <c:pt idx="4809">
                  <c:v>5002</c:v>
                </c:pt>
                <c:pt idx="4810">
                  <c:v>4814</c:v>
                </c:pt>
                <c:pt idx="4811">
                  <c:v>4387</c:v>
                </c:pt>
                <c:pt idx="4812">
                  <c:v>5433</c:v>
                </c:pt>
                <c:pt idx="4813">
                  <c:v>5672</c:v>
                </c:pt>
                <c:pt idx="4814">
                  <c:v>4658</c:v>
                </c:pt>
                <c:pt idx="4815">
                  <c:v>5117</c:v>
                </c:pt>
                <c:pt idx="4816">
                  <c:v>5704</c:v>
                </c:pt>
                <c:pt idx="4817">
                  <c:v>5214</c:v>
                </c:pt>
                <c:pt idx="4818">
                  <c:v>4671</c:v>
                </c:pt>
                <c:pt idx="4819">
                  <c:v>4482</c:v>
                </c:pt>
                <c:pt idx="4820">
                  <c:v>4922</c:v>
                </c:pt>
                <c:pt idx="4821">
                  <c:v>5541</c:v>
                </c:pt>
                <c:pt idx="4822">
                  <c:v>4690</c:v>
                </c:pt>
                <c:pt idx="4823">
                  <c:v>5071</c:v>
                </c:pt>
                <c:pt idx="4824">
                  <c:v>4517</c:v>
                </c:pt>
                <c:pt idx="4825">
                  <c:v>5602</c:v>
                </c:pt>
                <c:pt idx="4826">
                  <c:v>5338</c:v>
                </c:pt>
                <c:pt idx="4827">
                  <c:v>4947</c:v>
                </c:pt>
                <c:pt idx="4828">
                  <c:v>5002</c:v>
                </c:pt>
                <c:pt idx="4829">
                  <c:v>4490</c:v>
                </c:pt>
                <c:pt idx="4830">
                  <c:v>5049</c:v>
                </c:pt>
                <c:pt idx="4831">
                  <c:v>4938</c:v>
                </c:pt>
                <c:pt idx="4832">
                  <c:v>5051</c:v>
                </c:pt>
                <c:pt idx="4833">
                  <c:v>4775</c:v>
                </c:pt>
                <c:pt idx="4834">
                  <c:v>5043</c:v>
                </c:pt>
                <c:pt idx="4835">
                  <c:v>5391</c:v>
                </c:pt>
                <c:pt idx="4836">
                  <c:v>5315</c:v>
                </c:pt>
                <c:pt idx="4837">
                  <c:v>4936</c:v>
                </c:pt>
                <c:pt idx="4838">
                  <c:v>4489</c:v>
                </c:pt>
                <c:pt idx="4839">
                  <c:v>5073</c:v>
                </c:pt>
                <c:pt idx="4840">
                  <c:v>5650</c:v>
                </c:pt>
                <c:pt idx="4841">
                  <c:v>5243</c:v>
                </c:pt>
                <c:pt idx="4842">
                  <c:v>5656</c:v>
                </c:pt>
                <c:pt idx="4843">
                  <c:v>5192</c:v>
                </c:pt>
                <c:pt idx="4844">
                  <c:v>5120</c:v>
                </c:pt>
                <c:pt idx="4845">
                  <c:v>5129</c:v>
                </c:pt>
                <c:pt idx="4846">
                  <c:v>5426</c:v>
                </c:pt>
                <c:pt idx="4847">
                  <c:v>5363</c:v>
                </c:pt>
                <c:pt idx="4848">
                  <c:v>5247</c:v>
                </c:pt>
                <c:pt idx="4849">
                  <c:v>5563</c:v>
                </c:pt>
                <c:pt idx="4850">
                  <c:v>4759</c:v>
                </c:pt>
                <c:pt idx="4851">
                  <c:v>4767</c:v>
                </c:pt>
                <c:pt idx="4852">
                  <c:v>4607</c:v>
                </c:pt>
                <c:pt idx="4853">
                  <c:v>5063</c:v>
                </c:pt>
                <c:pt idx="4854">
                  <c:v>4929</c:v>
                </c:pt>
                <c:pt idx="4855">
                  <c:v>4933</c:v>
                </c:pt>
                <c:pt idx="4856">
                  <c:v>4689</c:v>
                </c:pt>
                <c:pt idx="4857">
                  <c:v>5203</c:v>
                </c:pt>
                <c:pt idx="4858">
                  <c:v>4791</c:v>
                </c:pt>
                <c:pt idx="4859">
                  <c:v>4964</c:v>
                </c:pt>
                <c:pt idx="4860">
                  <c:v>5132</c:v>
                </c:pt>
                <c:pt idx="4861">
                  <c:v>4463</c:v>
                </c:pt>
                <c:pt idx="4862">
                  <c:v>5359</c:v>
                </c:pt>
                <c:pt idx="4863">
                  <c:v>5489</c:v>
                </c:pt>
                <c:pt idx="4864">
                  <c:v>5721</c:v>
                </c:pt>
                <c:pt idx="4865">
                  <c:v>4658</c:v>
                </c:pt>
                <c:pt idx="4866">
                  <c:v>5543</c:v>
                </c:pt>
                <c:pt idx="4867">
                  <c:v>4923</c:v>
                </c:pt>
                <c:pt idx="4868">
                  <c:v>5168</c:v>
                </c:pt>
                <c:pt idx="4869">
                  <c:v>4935</c:v>
                </c:pt>
                <c:pt idx="4870">
                  <c:v>4582</c:v>
                </c:pt>
                <c:pt idx="4871">
                  <c:v>5781</c:v>
                </c:pt>
                <c:pt idx="4872">
                  <c:v>5664</c:v>
                </c:pt>
                <c:pt idx="4873">
                  <c:v>5593</c:v>
                </c:pt>
                <c:pt idx="4874">
                  <c:v>5786</c:v>
                </c:pt>
                <c:pt idx="4875">
                  <c:v>5745</c:v>
                </c:pt>
                <c:pt idx="4876">
                  <c:v>5489</c:v>
                </c:pt>
                <c:pt idx="4877">
                  <c:v>5521</c:v>
                </c:pt>
                <c:pt idx="4878">
                  <c:v>5711</c:v>
                </c:pt>
                <c:pt idx="4879">
                  <c:v>6542</c:v>
                </c:pt>
                <c:pt idx="4880">
                  <c:v>6706</c:v>
                </c:pt>
                <c:pt idx="4881">
                  <c:v>6376</c:v>
                </c:pt>
                <c:pt idx="4882">
                  <c:v>6220</c:v>
                </c:pt>
                <c:pt idx="4883">
                  <c:v>6069</c:v>
                </c:pt>
                <c:pt idx="4884">
                  <c:v>5512</c:v>
                </c:pt>
                <c:pt idx="4885">
                  <c:v>5443</c:v>
                </c:pt>
                <c:pt idx="4886">
                  <c:v>5098</c:v>
                </c:pt>
                <c:pt idx="4887">
                  <c:v>5101</c:v>
                </c:pt>
                <c:pt idx="4888">
                  <c:v>4921</c:v>
                </c:pt>
                <c:pt idx="4889">
                  <c:v>5151</c:v>
                </c:pt>
                <c:pt idx="4890">
                  <c:v>5129</c:v>
                </c:pt>
                <c:pt idx="4891">
                  <c:v>5632</c:v>
                </c:pt>
                <c:pt idx="4892">
                  <c:v>4635</c:v>
                </c:pt>
                <c:pt idx="4893">
                  <c:v>5252</c:v>
                </c:pt>
                <c:pt idx="4894">
                  <c:v>4926</c:v>
                </c:pt>
                <c:pt idx="4895">
                  <c:v>5507</c:v>
                </c:pt>
                <c:pt idx="4896">
                  <c:v>4562</c:v>
                </c:pt>
                <c:pt idx="4897">
                  <c:v>4879</c:v>
                </c:pt>
                <c:pt idx="4898">
                  <c:v>5082</c:v>
                </c:pt>
                <c:pt idx="4899">
                  <c:v>4598</c:v>
                </c:pt>
                <c:pt idx="4900">
                  <c:v>5259</c:v>
                </c:pt>
                <c:pt idx="4901">
                  <c:v>4448</c:v>
                </c:pt>
                <c:pt idx="4902">
                  <c:v>4614</c:v>
                </c:pt>
                <c:pt idx="4903">
                  <c:v>5122</c:v>
                </c:pt>
                <c:pt idx="4904">
                  <c:v>5177</c:v>
                </c:pt>
                <c:pt idx="4905">
                  <c:v>4736</c:v>
                </c:pt>
                <c:pt idx="4906">
                  <c:v>5834</c:v>
                </c:pt>
                <c:pt idx="4907">
                  <c:v>5600</c:v>
                </c:pt>
                <c:pt idx="4908">
                  <c:v>5638</c:v>
                </c:pt>
                <c:pt idx="4909">
                  <c:v>5158</c:v>
                </c:pt>
                <c:pt idx="4910">
                  <c:v>5659</c:v>
                </c:pt>
                <c:pt idx="4911">
                  <c:v>4969</c:v>
                </c:pt>
                <c:pt idx="4912">
                  <c:v>5322</c:v>
                </c:pt>
                <c:pt idx="4913">
                  <c:v>5645</c:v>
                </c:pt>
                <c:pt idx="4914">
                  <c:v>5852</c:v>
                </c:pt>
                <c:pt idx="4915">
                  <c:v>6291</c:v>
                </c:pt>
                <c:pt idx="4916">
                  <c:v>6174</c:v>
                </c:pt>
                <c:pt idx="4917">
                  <c:v>5854</c:v>
                </c:pt>
                <c:pt idx="4918">
                  <c:v>6418</c:v>
                </c:pt>
                <c:pt idx="4919">
                  <c:v>6153</c:v>
                </c:pt>
                <c:pt idx="4920">
                  <c:v>7037</c:v>
                </c:pt>
                <c:pt idx="4921">
                  <c:v>7249</c:v>
                </c:pt>
                <c:pt idx="4922">
                  <c:v>7623</c:v>
                </c:pt>
                <c:pt idx="4923">
                  <c:v>8328</c:v>
                </c:pt>
                <c:pt idx="4924">
                  <c:v>7167</c:v>
                </c:pt>
                <c:pt idx="4925">
                  <c:v>7099</c:v>
                </c:pt>
                <c:pt idx="4926">
                  <c:v>7527</c:v>
                </c:pt>
                <c:pt idx="4927">
                  <c:v>7144</c:v>
                </c:pt>
                <c:pt idx="4928">
                  <c:v>7337</c:v>
                </c:pt>
                <c:pt idx="4929">
                  <c:v>6781</c:v>
                </c:pt>
                <c:pt idx="4930">
                  <c:v>7077</c:v>
                </c:pt>
                <c:pt idx="4931">
                  <c:v>6387</c:v>
                </c:pt>
                <c:pt idx="4932">
                  <c:v>6135</c:v>
                </c:pt>
                <c:pt idx="4933">
                  <c:v>6112</c:v>
                </c:pt>
                <c:pt idx="4934">
                  <c:v>6801</c:v>
                </c:pt>
                <c:pt idx="4935">
                  <c:v>6301</c:v>
                </c:pt>
                <c:pt idx="4936">
                  <c:v>6192</c:v>
                </c:pt>
                <c:pt idx="4937">
                  <c:v>6385</c:v>
                </c:pt>
                <c:pt idx="4938">
                  <c:v>5739</c:v>
                </c:pt>
                <c:pt idx="4939">
                  <c:v>6683</c:v>
                </c:pt>
                <c:pt idx="4940">
                  <c:v>6043</c:v>
                </c:pt>
                <c:pt idx="4941">
                  <c:v>6563</c:v>
                </c:pt>
                <c:pt idx="4942">
                  <c:v>5199</c:v>
                </c:pt>
                <c:pt idx="4943">
                  <c:v>5520</c:v>
                </c:pt>
                <c:pt idx="4944">
                  <c:v>5520</c:v>
                </c:pt>
                <c:pt idx="4945">
                  <c:v>5494</c:v>
                </c:pt>
                <c:pt idx="4946">
                  <c:v>5464</c:v>
                </c:pt>
                <c:pt idx="4947">
                  <c:v>5445</c:v>
                </c:pt>
                <c:pt idx="4948">
                  <c:v>5339</c:v>
                </c:pt>
                <c:pt idx="4949">
                  <c:v>5581</c:v>
                </c:pt>
                <c:pt idx="4950">
                  <c:v>5228</c:v>
                </c:pt>
                <c:pt idx="4951">
                  <c:v>5328</c:v>
                </c:pt>
                <c:pt idx="4952">
                  <c:v>6149</c:v>
                </c:pt>
                <c:pt idx="4953">
                  <c:v>5641</c:v>
                </c:pt>
                <c:pt idx="4954">
                  <c:v>5478</c:v>
                </c:pt>
                <c:pt idx="4955">
                  <c:v>5260</c:v>
                </c:pt>
                <c:pt idx="4956">
                  <c:v>5743</c:v>
                </c:pt>
                <c:pt idx="4957">
                  <c:v>5905</c:v>
                </c:pt>
                <c:pt idx="4958">
                  <c:v>5749</c:v>
                </c:pt>
                <c:pt idx="4959">
                  <c:v>5414</c:v>
                </c:pt>
                <c:pt idx="4960">
                  <c:v>5430</c:v>
                </c:pt>
                <c:pt idx="4961">
                  <c:v>5184</c:v>
                </c:pt>
                <c:pt idx="4962">
                  <c:v>6475</c:v>
                </c:pt>
                <c:pt idx="4963">
                  <c:v>5448</c:v>
                </c:pt>
                <c:pt idx="4964">
                  <c:v>5823</c:v>
                </c:pt>
                <c:pt idx="4965">
                  <c:v>4979</c:v>
                </c:pt>
                <c:pt idx="4966">
                  <c:v>4921</c:v>
                </c:pt>
                <c:pt idx="4967">
                  <c:v>5240</c:v>
                </c:pt>
                <c:pt idx="4968">
                  <c:v>5550</c:v>
                </c:pt>
                <c:pt idx="4969">
                  <c:v>5597</c:v>
                </c:pt>
                <c:pt idx="4970">
                  <c:v>6258</c:v>
                </c:pt>
                <c:pt idx="4971">
                  <c:v>5795</c:v>
                </c:pt>
                <c:pt idx="4972">
                  <c:v>6092</c:v>
                </c:pt>
                <c:pt idx="4973">
                  <c:v>5671</c:v>
                </c:pt>
                <c:pt idx="4974">
                  <c:v>6097</c:v>
                </c:pt>
                <c:pt idx="4975">
                  <c:v>6143</c:v>
                </c:pt>
                <c:pt idx="4976">
                  <c:v>5914</c:v>
                </c:pt>
                <c:pt idx="4977">
                  <c:v>5511</c:v>
                </c:pt>
                <c:pt idx="4978">
                  <c:v>5898</c:v>
                </c:pt>
                <c:pt idx="4979">
                  <c:v>6044</c:v>
                </c:pt>
                <c:pt idx="4980">
                  <c:v>5697</c:v>
                </c:pt>
                <c:pt idx="4981">
                  <c:v>5819</c:v>
                </c:pt>
                <c:pt idx="4982">
                  <c:v>6041</c:v>
                </c:pt>
                <c:pt idx="4983">
                  <c:v>5909</c:v>
                </c:pt>
                <c:pt idx="4984">
                  <c:v>5431</c:v>
                </c:pt>
                <c:pt idx="4985">
                  <c:v>5762</c:v>
                </c:pt>
                <c:pt idx="4986">
                  <c:v>5609</c:v>
                </c:pt>
                <c:pt idx="4987">
                  <c:v>5616</c:v>
                </c:pt>
                <c:pt idx="4988">
                  <c:v>5677</c:v>
                </c:pt>
                <c:pt idx="4989">
                  <c:v>5263</c:v>
                </c:pt>
                <c:pt idx="4990">
                  <c:v>5134</c:v>
                </c:pt>
                <c:pt idx="4991">
                  <c:v>5076</c:v>
                </c:pt>
                <c:pt idx="4992">
                  <c:v>5364</c:v>
                </c:pt>
                <c:pt idx="4993">
                  <c:v>5324</c:v>
                </c:pt>
                <c:pt idx="4994">
                  <c:v>4937</c:v>
                </c:pt>
                <c:pt idx="4995">
                  <c:v>5771</c:v>
                </c:pt>
                <c:pt idx="4996">
                  <c:v>6054</c:v>
                </c:pt>
                <c:pt idx="4997">
                  <c:v>5059</c:v>
                </c:pt>
                <c:pt idx="4998">
                  <c:v>4887</c:v>
                </c:pt>
                <c:pt idx="4999">
                  <c:v>5415</c:v>
                </c:pt>
                <c:pt idx="5000">
                  <c:v>5686</c:v>
                </c:pt>
                <c:pt idx="5001">
                  <c:v>4925</c:v>
                </c:pt>
                <c:pt idx="5002">
                  <c:v>5235</c:v>
                </c:pt>
                <c:pt idx="5003">
                  <c:v>5210</c:v>
                </c:pt>
                <c:pt idx="5004">
                  <c:v>5328</c:v>
                </c:pt>
                <c:pt idx="5005">
                  <c:v>5524</c:v>
                </c:pt>
                <c:pt idx="5006">
                  <c:v>5331</c:v>
                </c:pt>
                <c:pt idx="5007">
                  <c:v>5216</c:v>
                </c:pt>
                <c:pt idx="5008">
                  <c:v>4907</c:v>
                </c:pt>
                <c:pt idx="5009">
                  <c:v>5293</c:v>
                </c:pt>
                <c:pt idx="5010">
                  <c:v>5609</c:v>
                </c:pt>
                <c:pt idx="5011">
                  <c:v>4692</c:v>
                </c:pt>
                <c:pt idx="5012">
                  <c:v>5511</c:v>
                </c:pt>
                <c:pt idx="5013">
                  <c:v>4930</c:v>
                </c:pt>
                <c:pt idx="5014">
                  <c:v>5146</c:v>
                </c:pt>
                <c:pt idx="5015">
                  <c:v>5215</c:v>
                </c:pt>
                <c:pt idx="5016">
                  <c:v>5154</c:v>
                </c:pt>
                <c:pt idx="5017">
                  <c:v>4921</c:v>
                </c:pt>
                <c:pt idx="5018">
                  <c:v>4906</c:v>
                </c:pt>
                <c:pt idx="5019">
                  <c:v>5084</c:v>
                </c:pt>
                <c:pt idx="5020">
                  <c:v>5341</c:v>
                </c:pt>
                <c:pt idx="5021">
                  <c:v>4897</c:v>
                </c:pt>
                <c:pt idx="5022">
                  <c:v>5404</c:v>
                </c:pt>
                <c:pt idx="5023">
                  <c:v>4896</c:v>
                </c:pt>
                <c:pt idx="5024">
                  <c:v>4684</c:v>
                </c:pt>
                <c:pt idx="5025">
                  <c:v>4836</c:v>
                </c:pt>
                <c:pt idx="5026">
                  <c:v>4958</c:v>
                </c:pt>
                <c:pt idx="5027">
                  <c:v>4956</c:v>
                </c:pt>
                <c:pt idx="5028">
                  <c:v>4682</c:v>
                </c:pt>
                <c:pt idx="5029">
                  <c:v>5231</c:v>
                </c:pt>
                <c:pt idx="5030">
                  <c:v>4832</c:v>
                </c:pt>
                <c:pt idx="5031">
                  <c:v>5307</c:v>
                </c:pt>
                <c:pt idx="5032">
                  <c:v>4790</c:v>
                </c:pt>
                <c:pt idx="5033">
                  <c:v>5061</c:v>
                </c:pt>
                <c:pt idx="5034">
                  <c:v>4643</c:v>
                </c:pt>
                <c:pt idx="5035">
                  <c:v>5122</c:v>
                </c:pt>
                <c:pt idx="5036">
                  <c:v>4786</c:v>
                </c:pt>
                <c:pt idx="5037">
                  <c:v>4912</c:v>
                </c:pt>
                <c:pt idx="5038">
                  <c:v>5304</c:v>
                </c:pt>
                <c:pt idx="5039">
                  <c:v>4761</c:v>
                </c:pt>
                <c:pt idx="5040">
                  <c:v>4883</c:v>
                </c:pt>
                <c:pt idx="5041">
                  <c:v>4875</c:v>
                </c:pt>
                <c:pt idx="5042">
                  <c:v>5281</c:v>
                </c:pt>
                <c:pt idx="5043">
                  <c:v>4981</c:v>
                </c:pt>
                <c:pt idx="5044">
                  <c:v>5684</c:v>
                </c:pt>
                <c:pt idx="5045">
                  <c:v>5054</c:v>
                </c:pt>
                <c:pt idx="5046">
                  <c:v>5275</c:v>
                </c:pt>
                <c:pt idx="5047">
                  <c:v>4431</c:v>
                </c:pt>
                <c:pt idx="5048">
                  <c:v>4704</c:v>
                </c:pt>
                <c:pt idx="5049">
                  <c:v>4690</c:v>
                </c:pt>
                <c:pt idx="5050">
                  <c:v>4987</c:v>
                </c:pt>
                <c:pt idx="5051">
                  <c:v>4906</c:v>
                </c:pt>
                <c:pt idx="5052">
                  <c:v>4825</c:v>
                </c:pt>
                <c:pt idx="5053">
                  <c:v>5517</c:v>
                </c:pt>
                <c:pt idx="5054">
                  <c:v>4559</c:v>
                </c:pt>
                <c:pt idx="5055">
                  <c:v>4713</c:v>
                </c:pt>
                <c:pt idx="5056">
                  <c:v>5046</c:v>
                </c:pt>
                <c:pt idx="5057">
                  <c:v>4547</c:v>
                </c:pt>
                <c:pt idx="5058">
                  <c:v>4594</c:v>
                </c:pt>
                <c:pt idx="5059">
                  <c:v>5151</c:v>
                </c:pt>
                <c:pt idx="5060">
                  <c:v>5417</c:v>
                </c:pt>
                <c:pt idx="5061">
                  <c:v>5112</c:v>
                </c:pt>
                <c:pt idx="5062">
                  <c:v>5059</c:v>
                </c:pt>
                <c:pt idx="5063">
                  <c:v>5163</c:v>
                </c:pt>
                <c:pt idx="5064">
                  <c:v>4418</c:v>
                </c:pt>
                <c:pt idx="5065">
                  <c:v>5230</c:v>
                </c:pt>
                <c:pt idx="5066">
                  <c:v>4586</c:v>
                </c:pt>
                <c:pt idx="5067">
                  <c:v>5364</c:v>
                </c:pt>
                <c:pt idx="5068">
                  <c:v>4330</c:v>
                </c:pt>
                <c:pt idx="5069">
                  <c:v>4391</c:v>
                </c:pt>
                <c:pt idx="5070">
                  <c:v>4976</c:v>
                </c:pt>
                <c:pt idx="5071">
                  <c:v>4932</c:v>
                </c:pt>
                <c:pt idx="5072">
                  <c:v>4701</c:v>
                </c:pt>
                <c:pt idx="5073">
                  <c:v>5125</c:v>
                </c:pt>
                <c:pt idx="5074">
                  <c:v>4793</c:v>
                </c:pt>
                <c:pt idx="5075">
                  <c:v>4499</c:v>
                </c:pt>
                <c:pt idx="5076">
                  <c:v>5442</c:v>
                </c:pt>
                <c:pt idx="5077">
                  <c:v>4644</c:v>
                </c:pt>
                <c:pt idx="5078">
                  <c:v>4960</c:v>
                </c:pt>
                <c:pt idx="5079">
                  <c:v>5046</c:v>
                </c:pt>
                <c:pt idx="5080">
                  <c:v>4695</c:v>
                </c:pt>
                <c:pt idx="5081">
                  <c:v>4621</c:v>
                </c:pt>
                <c:pt idx="5082">
                  <c:v>5282</c:v>
                </c:pt>
                <c:pt idx="5083">
                  <c:v>5178</c:v>
                </c:pt>
                <c:pt idx="5084">
                  <c:v>5049</c:v>
                </c:pt>
                <c:pt idx="5085">
                  <c:v>4543</c:v>
                </c:pt>
                <c:pt idx="5086">
                  <c:v>4820</c:v>
                </c:pt>
                <c:pt idx="5087">
                  <c:v>4500</c:v>
                </c:pt>
                <c:pt idx="5088">
                  <c:v>4543</c:v>
                </c:pt>
                <c:pt idx="5089">
                  <c:v>4876</c:v>
                </c:pt>
                <c:pt idx="5090">
                  <c:v>5463</c:v>
                </c:pt>
                <c:pt idx="5091">
                  <c:v>4696</c:v>
                </c:pt>
                <c:pt idx="5092">
                  <c:v>4812</c:v>
                </c:pt>
                <c:pt idx="5093">
                  <c:v>4245</c:v>
                </c:pt>
                <c:pt idx="5094">
                  <c:v>4806</c:v>
                </c:pt>
                <c:pt idx="5095">
                  <c:v>5542</c:v>
                </c:pt>
                <c:pt idx="5096">
                  <c:v>5201</c:v>
                </c:pt>
                <c:pt idx="5097">
                  <c:v>5207</c:v>
                </c:pt>
                <c:pt idx="5098">
                  <c:v>4933</c:v>
                </c:pt>
                <c:pt idx="5099">
                  <c:v>4793</c:v>
                </c:pt>
                <c:pt idx="5100">
                  <c:v>4803</c:v>
                </c:pt>
                <c:pt idx="5101">
                  <c:v>4570</c:v>
                </c:pt>
                <c:pt idx="5102">
                  <c:v>4722</c:v>
                </c:pt>
                <c:pt idx="5103">
                  <c:v>4900</c:v>
                </c:pt>
                <c:pt idx="5104">
                  <c:v>4954</c:v>
                </c:pt>
                <c:pt idx="5105">
                  <c:v>5220</c:v>
                </c:pt>
                <c:pt idx="5106">
                  <c:v>4845</c:v>
                </c:pt>
                <c:pt idx="5107">
                  <c:v>4772</c:v>
                </c:pt>
                <c:pt idx="5108">
                  <c:v>5121</c:v>
                </c:pt>
                <c:pt idx="5109">
                  <c:v>4698</c:v>
                </c:pt>
                <c:pt idx="5110">
                  <c:v>4977</c:v>
                </c:pt>
                <c:pt idx="5111">
                  <c:v>5217</c:v>
                </c:pt>
                <c:pt idx="5112">
                  <c:v>5191</c:v>
                </c:pt>
                <c:pt idx="5113">
                  <c:v>5178</c:v>
                </c:pt>
                <c:pt idx="5114">
                  <c:v>5222</c:v>
                </c:pt>
                <c:pt idx="5115">
                  <c:v>4956</c:v>
                </c:pt>
                <c:pt idx="5116">
                  <c:v>5541</c:v>
                </c:pt>
                <c:pt idx="5117">
                  <c:v>4557</c:v>
                </c:pt>
                <c:pt idx="5118">
                  <c:v>5626</c:v>
                </c:pt>
                <c:pt idx="5119">
                  <c:v>5982</c:v>
                </c:pt>
                <c:pt idx="5120">
                  <c:v>6439</c:v>
                </c:pt>
                <c:pt idx="5121">
                  <c:v>5987</c:v>
                </c:pt>
                <c:pt idx="5122">
                  <c:v>5994</c:v>
                </c:pt>
                <c:pt idx="5123">
                  <c:v>6526</c:v>
                </c:pt>
                <c:pt idx="5124">
                  <c:v>5902</c:v>
                </c:pt>
                <c:pt idx="5125">
                  <c:v>7837</c:v>
                </c:pt>
                <c:pt idx="5126">
                  <c:v>6652</c:v>
                </c:pt>
                <c:pt idx="5127">
                  <c:v>6417</c:v>
                </c:pt>
                <c:pt idx="5128">
                  <c:v>6479</c:v>
                </c:pt>
                <c:pt idx="5129">
                  <c:v>6310</c:v>
                </c:pt>
                <c:pt idx="5130">
                  <c:v>6075</c:v>
                </c:pt>
                <c:pt idx="5131">
                  <c:v>5826</c:v>
                </c:pt>
                <c:pt idx="5132">
                  <c:v>5929</c:v>
                </c:pt>
                <c:pt idx="5133">
                  <c:v>6017</c:v>
                </c:pt>
                <c:pt idx="5134">
                  <c:v>5490</c:v>
                </c:pt>
                <c:pt idx="5135">
                  <c:v>5716</c:v>
                </c:pt>
                <c:pt idx="5136">
                  <c:v>5985</c:v>
                </c:pt>
                <c:pt idx="5137">
                  <c:v>5471</c:v>
                </c:pt>
                <c:pt idx="5138">
                  <c:v>5610</c:v>
                </c:pt>
                <c:pt idx="5139">
                  <c:v>5459</c:v>
                </c:pt>
                <c:pt idx="5140">
                  <c:v>5595</c:v>
                </c:pt>
                <c:pt idx="5141">
                  <c:v>6156</c:v>
                </c:pt>
                <c:pt idx="5142">
                  <c:v>5084</c:v>
                </c:pt>
                <c:pt idx="5143">
                  <c:v>6053</c:v>
                </c:pt>
                <c:pt idx="5144">
                  <c:v>5877</c:v>
                </c:pt>
                <c:pt idx="5145">
                  <c:v>6001</c:v>
                </c:pt>
                <c:pt idx="5146">
                  <c:v>5382</c:v>
                </c:pt>
                <c:pt idx="5147">
                  <c:v>6088</c:v>
                </c:pt>
                <c:pt idx="5148">
                  <c:v>6282</c:v>
                </c:pt>
                <c:pt idx="5149">
                  <c:v>5941</c:v>
                </c:pt>
                <c:pt idx="5150">
                  <c:v>5937</c:v>
                </c:pt>
                <c:pt idx="5151">
                  <c:v>5947</c:v>
                </c:pt>
                <c:pt idx="5152">
                  <c:v>5725</c:v>
                </c:pt>
                <c:pt idx="5153">
                  <c:v>5666</c:v>
                </c:pt>
                <c:pt idx="5154">
                  <c:v>5356</c:v>
                </c:pt>
                <c:pt idx="5155">
                  <c:v>6292</c:v>
                </c:pt>
                <c:pt idx="5156">
                  <c:v>5711</c:v>
                </c:pt>
                <c:pt idx="5157">
                  <c:v>5021</c:v>
                </c:pt>
                <c:pt idx="5158">
                  <c:v>5318</c:v>
                </c:pt>
                <c:pt idx="5159">
                  <c:v>5490</c:v>
                </c:pt>
                <c:pt idx="5160">
                  <c:v>5518</c:v>
                </c:pt>
                <c:pt idx="5161">
                  <c:v>5542</c:v>
                </c:pt>
                <c:pt idx="5162">
                  <c:v>5509</c:v>
                </c:pt>
                <c:pt idx="5163">
                  <c:v>5198</c:v>
                </c:pt>
                <c:pt idx="5164">
                  <c:v>5637</c:v>
                </c:pt>
                <c:pt idx="5165">
                  <c:v>5123</c:v>
                </c:pt>
                <c:pt idx="5166">
                  <c:v>5341</c:v>
                </c:pt>
                <c:pt idx="5167">
                  <c:v>5256</c:v>
                </c:pt>
                <c:pt idx="5168">
                  <c:v>5112</c:v>
                </c:pt>
                <c:pt idx="5169">
                  <c:v>5053</c:v>
                </c:pt>
                <c:pt idx="5170">
                  <c:v>4984</c:v>
                </c:pt>
                <c:pt idx="5171">
                  <c:v>5113</c:v>
                </c:pt>
                <c:pt idx="5172">
                  <c:v>4997</c:v>
                </c:pt>
                <c:pt idx="5173">
                  <c:v>5408</c:v>
                </c:pt>
                <c:pt idx="5174">
                  <c:v>5751</c:v>
                </c:pt>
                <c:pt idx="5175">
                  <c:v>5509</c:v>
                </c:pt>
                <c:pt idx="5176">
                  <c:v>5697</c:v>
                </c:pt>
                <c:pt idx="5177">
                  <c:v>4879</c:v>
                </c:pt>
                <c:pt idx="5178">
                  <c:v>5660</c:v>
                </c:pt>
                <c:pt idx="5179">
                  <c:v>5022</c:v>
                </c:pt>
                <c:pt idx="5180">
                  <c:v>5046</c:v>
                </c:pt>
                <c:pt idx="5181">
                  <c:v>4918</c:v>
                </c:pt>
                <c:pt idx="5182">
                  <c:v>5313</c:v>
                </c:pt>
                <c:pt idx="5183">
                  <c:v>4997</c:v>
                </c:pt>
                <c:pt idx="5184">
                  <c:v>5186</c:v>
                </c:pt>
                <c:pt idx="5185">
                  <c:v>4163</c:v>
                </c:pt>
                <c:pt idx="5186">
                  <c:v>4780</c:v>
                </c:pt>
                <c:pt idx="5187">
                  <c:v>5274</c:v>
                </c:pt>
                <c:pt idx="5188">
                  <c:v>5089</c:v>
                </c:pt>
                <c:pt idx="5189">
                  <c:v>4649</c:v>
                </c:pt>
                <c:pt idx="5190">
                  <c:v>4873</c:v>
                </c:pt>
                <c:pt idx="5191">
                  <c:v>4399</c:v>
                </c:pt>
                <c:pt idx="5192">
                  <c:v>5116</c:v>
                </c:pt>
                <c:pt idx="5193">
                  <c:v>4698</c:v>
                </c:pt>
                <c:pt idx="5194">
                  <c:v>4840</c:v>
                </c:pt>
                <c:pt idx="5195">
                  <c:v>5148</c:v>
                </c:pt>
                <c:pt idx="5196">
                  <c:v>5201</c:v>
                </c:pt>
                <c:pt idx="5197">
                  <c:v>4543</c:v>
                </c:pt>
                <c:pt idx="5198">
                  <c:v>5234</c:v>
                </c:pt>
                <c:pt idx="5199">
                  <c:v>5586</c:v>
                </c:pt>
                <c:pt idx="5200">
                  <c:v>5152</c:v>
                </c:pt>
                <c:pt idx="5201">
                  <c:v>4691</c:v>
                </c:pt>
                <c:pt idx="5202">
                  <c:v>5172</c:v>
                </c:pt>
                <c:pt idx="5203">
                  <c:v>4650</c:v>
                </c:pt>
                <c:pt idx="5204">
                  <c:v>4726</c:v>
                </c:pt>
                <c:pt idx="5205">
                  <c:v>4241</c:v>
                </c:pt>
                <c:pt idx="5206">
                  <c:v>4467</c:v>
                </c:pt>
                <c:pt idx="5207">
                  <c:v>4962</c:v>
                </c:pt>
                <c:pt idx="5208">
                  <c:v>4238</c:v>
                </c:pt>
                <c:pt idx="5209">
                  <c:v>5466</c:v>
                </c:pt>
                <c:pt idx="5210">
                  <c:v>4684</c:v>
                </c:pt>
                <c:pt idx="5211">
                  <c:v>5093</c:v>
                </c:pt>
                <c:pt idx="5212">
                  <c:v>4620</c:v>
                </c:pt>
                <c:pt idx="5213">
                  <c:v>4470</c:v>
                </c:pt>
                <c:pt idx="5214">
                  <c:v>4670</c:v>
                </c:pt>
                <c:pt idx="5215">
                  <c:v>4288</c:v>
                </c:pt>
                <c:pt idx="5216">
                  <c:v>5156</c:v>
                </c:pt>
                <c:pt idx="5217">
                  <c:v>4359</c:v>
                </c:pt>
                <c:pt idx="5218">
                  <c:v>5053</c:v>
                </c:pt>
                <c:pt idx="5219">
                  <c:v>4789</c:v>
                </c:pt>
                <c:pt idx="5220">
                  <c:v>4818</c:v>
                </c:pt>
                <c:pt idx="5221">
                  <c:v>4823</c:v>
                </c:pt>
                <c:pt idx="5222">
                  <c:v>3947</c:v>
                </c:pt>
                <c:pt idx="5223">
                  <c:v>5075</c:v>
                </c:pt>
                <c:pt idx="5224">
                  <c:v>4607</c:v>
                </c:pt>
                <c:pt idx="5225">
                  <c:v>4818</c:v>
                </c:pt>
                <c:pt idx="5226">
                  <c:v>5217</c:v>
                </c:pt>
                <c:pt idx="5227">
                  <c:v>4810</c:v>
                </c:pt>
                <c:pt idx="5228">
                  <c:v>4540</c:v>
                </c:pt>
                <c:pt idx="5229">
                  <c:v>5155</c:v>
                </c:pt>
                <c:pt idx="5230">
                  <c:v>4612</c:v>
                </c:pt>
                <c:pt idx="5231">
                  <c:v>4787</c:v>
                </c:pt>
                <c:pt idx="5232">
                  <c:v>4582</c:v>
                </c:pt>
                <c:pt idx="5233">
                  <c:v>5131</c:v>
                </c:pt>
                <c:pt idx="5234">
                  <c:v>5010</c:v>
                </c:pt>
                <c:pt idx="5235">
                  <c:v>4819</c:v>
                </c:pt>
                <c:pt idx="5236">
                  <c:v>4767</c:v>
                </c:pt>
                <c:pt idx="5237">
                  <c:v>5124</c:v>
                </c:pt>
                <c:pt idx="5238">
                  <c:v>4566</c:v>
                </c:pt>
                <c:pt idx="5239">
                  <c:v>4501</c:v>
                </c:pt>
                <c:pt idx="5240">
                  <c:v>5256</c:v>
                </c:pt>
                <c:pt idx="5241">
                  <c:v>4718</c:v>
                </c:pt>
                <c:pt idx="5242">
                  <c:v>4262</c:v>
                </c:pt>
                <c:pt idx="5243">
                  <c:v>5366</c:v>
                </c:pt>
                <c:pt idx="5244">
                  <c:v>4642</c:v>
                </c:pt>
                <c:pt idx="5245">
                  <c:v>4764</c:v>
                </c:pt>
                <c:pt idx="5246">
                  <c:v>5216</c:v>
                </c:pt>
                <c:pt idx="5247">
                  <c:v>4854</c:v>
                </c:pt>
                <c:pt idx="5248">
                  <c:v>4163</c:v>
                </c:pt>
                <c:pt idx="5249">
                  <c:v>4534</c:v>
                </c:pt>
                <c:pt idx="5250">
                  <c:v>4875</c:v>
                </c:pt>
                <c:pt idx="5251">
                  <c:v>4410</c:v>
                </c:pt>
                <c:pt idx="5252">
                  <c:v>4564</c:v>
                </c:pt>
                <c:pt idx="5253">
                  <c:v>4495</c:v>
                </c:pt>
                <c:pt idx="5254">
                  <c:v>4389</c:v>
                </c:pt>
                <c:pt idx="5255">
                  <c:v>4573</c:v>
                </c:pt>
                <c:pt idx="5256">
                  <c:v>4531</c:v>
                </c:pt>
                <c:pt idx="5257">
                  <c:v>4867</c:v>
                </c:pt>
                <c:pt idx="5258">
                  <c:v>4718</c:v>
                </c:pt>
                <c:pt idx="5259">
                  <c:v>5164</c:v>
                </c:pt>
                <c:pt idx="5260">
                  <c:v>5124</c:v>
                </c:pt>
                <c:pt idx="5261">
                  <c:v>4333</c:v>
                </c:pt>
                <c:pt idx="5262">
                  <c:v>4049</c:v>
                </c:pt>
                <c:pt idx="5263">
                  <c:v>4165</c:v>
                </c:pt>
                <c:pt idx="5264">
                  <c:v>4239</c:v>
                </c:pt>
                <c:pt idx="5265">
                  <c:v>4538</c:v>
                </c:pt>
                <c:pt idx="5266">
                  <c:v>3400</c:v>
                </c:pt>
                <c:pt idx="5267">
                  <c:v>3760</c:v>
                </c:pt>
                <c:pt idx="5268">
                  <c:v>3234</c:v>
                </c:pt>
                <c:pt idx="5269">
                  <c:v>3287</c:v>
                </c:pt>
                <c:pt idx="5270">
                  <c:v>3203</c:v>
                </c:pt>
                <c:pt idx="5271">
                  <c:v>3692</c:v>
                </c:pt>
                <c:pt idx="5272">
                  <c:v>3313</c:v>
                </c:pt>
                <c:pt idx="5273">
                  <c:v>3550</c:v>
                </c:pt>
                <c:pt idx="5274">
                  <c:v>2990</c:v>
                </c:pt>
                <c:pt idx="5275">
                  <c:v>3163</c:v>
                </c:pt>
                <c:pt idx="5276">
                  <c:v>3481</c:v>
                </c:pt>
                <c:pt idx="5277">
                  <c:v>3220</c:v>
                </c:pt>
                <c:pt idx="5278">
                  <c:v>3668</c:v>
                </c:pt>
                <c:pt idx="5279">
                  <c:v>3698</c:v>
                </c:pt>
                <c:pt idx="5280">
                  <c:v>3683</c:v>
                </c:pt>
                <c:pt idx="5281">
                  <c:v>3630</c:v>
                </c:pt>
                <c:pt idx="5282">
                  <c:v>4284</c:v>
                </c:pt>
                <c:pt idx="5283">
                  <c:v>3719</c:v>
                </c:pt>
                <c:pt idx="5284">
                  <c:v>3651</c:v>
                </c:pt>
                <c:pt idx="5285">
                  <c:v>4108</c:v>
                </c:pt>
                <c:pt idx="5286">
                  <c:v>3942</c:v>
                </c:pt>
                <c:pt idx="5287">
                  <c:v>4041</c:v>
                </c:pt>
                <c:pt idx="5288">
                  <c:v>4141</c:v>
                </c:pt>
                <c:pt idx="5289">
                  <c:v>3646</c:v>
                </c:pt>
                <c:pt idx="5290">
                  <c:v>4038</c:v>
                </c:pt>
                <c:pt idx="5291">
                  <c:v>3604</c:v>
                </c:pt>
                <c:pt idx="5292">
                  <c:v>4393</c:v>
                </c:pt>
                <c:pt idx="5293">
                  <c:v>4700</c:v>
                </c:pt>
                <c:pt idx="5294">
                  <c:v>4150</c:v>
                </c:pt>
                <c:pt idx="5295">
                  <c:v>4803</c:v>
                </c:pt>
                <c:pt idx="5296">
                  <c:v>4354</c:v>
                </c:pt>
                <c:pt idx="5297">
                  <c:v>3522</c:v>
                </c:pt>
                <c:pt idx="5298">
                  <c:v>4229</c:v>
                </c:pt>
                <c:pt idx="5299">
                  <c:v>4287</c:v>
                </c:pt>
                <c:pt idx="5300">
                  <c:v>4034</c:v>
                </c:pt>
                <c:pt idx="5301">
                  <c:v>4149</c:v>
                </c:pt>
                <c:pt idx="5302">
                  <c:v>4203</c:v>
                </c:pt>
                <c:pt idx="5303">
                  <c:v>4047</c:v>
                </c:pt>
                <c:pt idx="5304">
                  <c:v>3913</c:v>
                </c:pt>
                <c:pt idx="5305">
                  <c:v>4032</c:v>
                </c:pt>
                <c:pt idx="5306">
                  <c:v>3730</c:v>
                </c:pt>
                <c:pt idx="5307">
                  <c:v>4126</c:v>
                </c:pt>
                <c:pt idx="5308">
                  <c:v>3810</c:v>
                </c:pt>
                <c:pt idx="5309">
                  <c:v>4023</c:v>
                </c:pt>
                <c:pt idx="5310">
                  <c:v>4450</c:v>
                </c:pt>
                <c:pt idx="5311">
                  <c:v>3940</c:v>
                </c:pt>
                <c:pt idx="5312">
                  <c:v>3692</c:v>
                </c:pt>
                <c:pt idx="5313">
                  <c:v>4117</c:v>
                </c:pt>
                <c:pt idx="5314">
                  <c:v>3779</c:v>
                </c:pt>
                <c:pt idx="5315">
                  <c:v>3543</c:v>
                </c:pt>
                <c:pt idx="5316">
                  <c:v>4220</c:v>
                </c:pt>
                <c:pt idx="5317">
                  <c:v>3987</c:v>
                </c:pt>
                <c:pt idx="5318">
                  <c:v>4341</c:v>
                </c:pt>
                <c:pt idx="5319">
                  <c:v>3697</c:v>
                </c:pt>
                <c:pt idx="5320">
                  <c:v>4012</c:v>
                </c:pt>
                <c:pt idx="5321">
                  <c:v>3953</c:v>
                </c:pt>
                <c:pt idx="5322">
                  <c:v>3635</c:v>
                </c:pt>
                <c:pt idx="5323">
                  <c:v>4644</c:v>
                </c:pt>
                <c:pt idx="5324">
                  <c:v>4102</c:v>
                </c:pt>
                <c:pt idx="5325">
                  <c:v>4310</c:v>
                </c:pt>
                <c:pt idx="5326">
                  <c:v>3861</c:v>
                </c:pt>
                <c:pt idx="5327">
                  <c:v>3595</c:v>
                </c:pt>
                <c:pt idx="5328">
                  <c:v>4442</c:v>
                </c:pt>
                <c:pt idx="5329">
                  <c:v>3870</c:v>
                </c:pt>
                <c:pt idx="5330">
                  <c:v>4315</c:v>
                </c:pt>
                <c:pt idx="5331">
                  <c:v>4179</c:v>
                </c:pt>
                <c:pt idx="5332">
                  <c:v>3989</c:v>
                </c:pt>
                <c:pt idx="5333">
                  <c:v>3751</c:v>
                </c:pt>
                <c:pt idx="5334">
                  <c:v>4374</c:v>
                </c:pt>
                <c:pt idx="5335">
                  <c:v>3670</c:v>
                </c:pt>
                <c:pt idx="5336">
                  <c:v>3825</c:v>
                </c:pt>
                <c:pt idx="5337">
                  <c:v>3595</c:v>
                </c:pt>
                <c:pt idx="5338">
                  <c:v>3893</c:v>
                </c:pt>
                <c:pt idx="5339">
                  <c:v>3765</c:v>
                </c:pt>
                <c:pt idx="5340">
                  <c:v>4263</c:v>
                </c:pt>
                <c:pt idx="5341">
                  <c:v>3624</c:v>
                </c:pt>
                <c:pt idx="5342">
                  <c:v>3817</c:v>
                </c:pt>
                <c:pt idx="5343">
                  <c:v>4609</c:v>
                </c:pt>
                <c:pt idx="5344">
                  <c:v>3823</c:v>
                </c:pt>
                <c:pt idx="5345">
                  <c:v>3848</c:v>
                </c:pt>
                <c:pt idx="5346">
                  <c:v>3947</c:v>
                </c:pt>
                <c:pt idx="5347">
                  <c:v>4264</c:v>
                </c:pt>
                <c:pt idx="5348">
                  <c:v>4010</c:v>
                </c:pt>
                <c:pt idx="5349">
                  <c:v>3532</c:v>
                </c:pt>
                <c:pt idx="5350">
                  <c:v>3408</c:v>
                </c:pt>
                <c:pt idx="5351">
                  <c:v>3535</c:v>
                </c:pt>
                <c:pt idx="5352">
                  <c:v>3587</c:v>
                </c:pt>
                <c:pt idx="5353">
                  <c:v>4138</c:v>
                </c:pt>
                <c:pt idx="5354">
                  <c:v>3856</c:v>
                </c:pt>
                <c:pt idx="5355">
                  <c:v>3653</c:v>
                </c:pt>
                <c:pt idx="5356">
                  <c:v>4258</c:v>
                </c:pt>
                <c:pt idx="5357">
                  <c:v>3756</c:v>
                </c:pt>
                <c:pt idx="5358">
                  <c:v>4131</c:v>
                </c:pt>
                <c:pt idx="5359">
                  <c:v>3882</c:v>
                </c:pt>
                <c:pt idx="5360">
                  <c:v>3979</c:v>
                </c:pt>
                <c:pt idx="5361">
                  <c:v>3513</c:v>
                </c:pt>
                <c:pt idx="5362">
                  <c:v>3103</c:v>
                </c:pt>
                <c:pt idx="5363">
                  <c:v>4144</c:v>
                </c:pt>
                <c:pt idx="5364">
                  <c:v>4294</c:v>
                </c:pt>
                <c:pt idx="5365">
                  <c:v>4214</c:v>
                </c:pt>
                <c:pt idx="5366">
                  <c:v>3354</c:v>
                </c:pt>
                <c:pt idx="5367">
                  <c:v>3837</c:v>
                </c:pt>
                <c:pt idx="5368">
                  <c:v>3998</c:v>
                </c:pt>
                <c:pt idx="5369">
                  <c:v>3655</c:v>
                </c:pt>
                <c:pt idx="5370">
                  <c:v>4358</c:v>
                </c:pt>
                <c:pt idx="5371">
                  <c:v>4010</c:v>
                </c:pt>
                <c:pt idx="5372">
                  <c:v>3682</c:v>
                </c:pt>
                <c:pt idx="5373">
                  <c:v>3657</c:v>
                </c:pt>
                <c:pt idx="5374">
                  <c:v>3832</c:v>
                </c:pt>
                <c:pt idx="5375">
                  <c:v>3799</c:v>
                </c:pt>
                <c:pt idx="5376">
                  <c:v>4299</c:v>
                </c:pt>
                <c:pt idx="5377">
                  <c:v>3902</c:v>
                </c:pt>
                <c:pt idx="5378">
                  <c:v>4254</c:v>
                </c:pt>
                <c:pt idx="5379">
                  <c:v>3893</c:v>
                </c:pt>
                <c:pt idx="5380">
                  <c:v>4124</c:v>
                </c:pt>
                <c:pt idx="5381">
                  <c:v>3619</c:v>
                </c:pt>
                <c:pt idx="5382">
                  <c:v>4166</c:v>
                </c:pt>
                <c:pt idx="5383">
                  <c:v>3623</c:v>
                </c:pt>
                <c:pt idx="5384">
                  <c:v>4057</c:v>
                </c:pt>
                <c:pt idx="5385">
                  <c:v>4085</c:v>
                </c:pt>
                <c:pt idx="5386">
                  <c:v>3969</c:v>
                </c:pt>
                <c:pt idx="5387">
                  <c:v>4140</c:v>
                </c:pt>
                <c:pt idx="5388">
                  <c:v>4876</c:v>
                </c:pt>
                <c:pt idx="5389">
                  <c:v>4691</c:v>
                </c:pt>
                <c:pt idx="5390">
                  <c:v>4406</c:v>
                </c:pt>
                <c:pt idx="5391">
                  <c:v>4349</c:v>
                </c:pt>
                <c:pt idx="5392">
                  <c:v>4943</c:v>
                </c:pt>
                <c:pt idx="5393">
                  <c:v>4536</c:v>
                </c:pt>
                <c:pt idx="5394">
                  <c:v>4582</c:v>
                </c:pt>
                <c:pt idx="5395">
                  <c:v>4217</c:v>
                </c:pt>
                <c:pt idx="5396">
                  <c:v>4382</c:v>
                </c:pt>
                <c:pt idx="5397">
                  <c:v>4142</c:v>
                </c:pt>
                <c:pt idx="5398">
                  <c:v>4779</c:v>
                </c:pt>
                <c:pt idx="5399">
                  <c:v>4571</c:v>
                </c:pt>
                <c:pt idx="5400">
                  <c:v>4348</c:v>
                </c:pt>
                <c:pt idx="5401">
                  <c:v>4683</c:v>
                </c:pt>
                <c:pt idx="5402">
                  <c:v>4524</c:v>
                </c:pt>
                <c:pt idx="5403">
                  <c:v>3845</c:v>
                </c:pt>
                <c:pt idx="5404">
                  <c:v>4148</c:v>
                </c:pt>
                <c:pt idx="5405">
                  <c:v>3726</c:v>
                </c:pt>
                <c:pt idx="5406">
                  <c:v>4266</c:v>
                </c:pt>
                <c:pt idx="5407">
                  <c:v>4170</c:v>
                </c:pt>
                <c:pt idx="5408">
                  <c:v>4395</c:v>
                </c:pt>
                <c:pt idx="5409">
                  <c:v>4117</c:v>
                </c:pt>
                <c:pt idx="5410">
                  <c:v>4371</c:v>
                </c:pt>
                <c:pt idx="5411">
                  <c:v>3802</c:v>
                </c:pt>
                <c:pt idx="5412">
                  <c:v>4484</c:v>
                </c:pt>
                <c:pt idx="5413">
                  <c:v>3802</c:v>
                </c:pt>
                <c:pt idx="5414">
                  <c:v>4587</c:v>
                </c:pt>
                <c:pt idx="5415">
                  <c:v>4163</c:v>
                </c:pt>
                <c:pt idx="5416">
                  <c:v>3985</c:v>
                </c:pt>
                <c:pt idx="5417">
                  <c:v>3979</c:v>
                </c:pt>
                <c:pt idx="5418">
                  <c:v>3980</c:v>
                </c:pt>
                <c:pt idx="5419">
                  <c:v>4119</c:v>
                </c:pt>
                <c:pt idx="5420">
                  <c:v>3913</c:v>
                </c:pt>
                <c:pt idx="5421">
                  <c:v>4025</c:v>
                </c:pt>
                <c:pt idx="5422">
                  <c:v>4078</c:v>
                </c:pt>
                <c:pt idx="5423">
                  <c:v>3953</c:v>
                </c:pt>
                <c:pt idx="5424">
                  <c:v>4263</c:v>
                </c:pt>
                <c:pt idx="5425">
                  <c:v>3638</c:v>
                </c:pt>
                <c:pt idx="5426">
                  <c:v>3933</c:v>
                </c:pt>
                <c:pt idx="5427">
                  <c:v>3514</c:v>
                </c:pt>
                <c:pt idx="5428">
                  <c:v>4261</c:v>
                </c:pt>
                <c:pt idx="5429">
                  <c:v>4188</c:v>
                </c:pt>
                <c:pt idx="5430">
                  <c:v>3214</c:v>
                </c:pt>
                <c:pt idx="5431">
                  <c:v>4283</c:v>
                </c:pt>
                <c:pt idx="5432">
                  <c:v>3876</c:v>
                </c:pt>
                <c:pt idx="5433">
                  <c:v>3715</c:v>
                </c:pt>
                <c:pt idx="5434">
                  <c:v>3989</c:v>
                </c:pt>
                <c:pt idx="5435">
                  <c:v>3830</c:v>
                </c:pt>
                <c:pt idx="5436">
                  <c:v>3849</c:v>
                </c:pt>
                <c:pt idx="5437">
                  <c:v>3476</c:v>
                </c:pt>
                <c:pt idx="5438">
                  <c:v>3240</c:v>
                </c:pt>
                <c:pt idx="5439">
                  <c:v>4380</c:v>
                </c:pt>
                <c:pt idx="5440">
                  <c:v>3952</c:v>
                </c:pt>
                <c:pt idx="5441">
                  <c:v>3704</c:v>
                </c:pt>
                <c:pt idx="5442">
                  <c:v>4664</c:v>
                </c:pt>
                <c:pt idx="5443">
                  <c:v>4068</c:v>
                </c:pt>
                <c:pt idx="5444">
                  <c:v>3382</c:v>
                </c:pt>
                <c:pt idx="5445">
                  <c:v>4031</c:v>
                </c:pt>
                <c:pt idx="5446">
                  <c:v>4070</c:v>
                </c:pt>
                <c:pt idx="5447">
                  <c:v>3458</c:v>
                </c:pt>
                <c:pt idx="5448">
                  <c:v>4031</c:v>
                </c:pt>
                <c:pt idx="5449">
                  <c:v>3871</c:v>
                </c:pt>
                <c:pt idx="5450">
                  <c:v>4178</c:v>
                </c:pt>
                <c:pt idx="5451">
                  <c:v>3615</c:v>
                </c:pt>
                <c:pt idx="5452">
                  <c:v>4084</c:v>
                </c:pt>
                <c:pt idx="5453">
                  <c:v>3846</c:v>
                </c:pt>
                <c:pt idx="5454">
                  <c:v>3697</c:v>
                </c:pt>
                <c:pt idx="5455">
                  <c:v>3568</c:v>
                </c:pt>
                <c:pt idx="5456">
                  <c:v>3733</c:v>
                </c:pt>
                <c:pt idx="5457">
                  <c:v>4194</c:v>
                </c:pt>
                <c:pt idx="5458">
                  <c:v>3893</c:v>
                </c:pt>
                <c:pt idx="5459">
                  <c:v>3301</c:v>
                </c:pt>
                <c:pt idx="5460">
                  <c:v>4306</c:v>
                </c:pt>
                <c:pt idx="5461">
                  <c:v>4384</c:v>
                </c:pt>
                <c:pt idx="5462">
                  <c:v>4005</c:v>
                </c:pt>
                <c:pt idx="5463">
                  <c:v>3841</c:v>
                </c:pt>
                <c:pt idx="5464">
                  <c:v>4659</c:v>
                </c:pt>
                <c:pt idx="5465">
                  <c:v>4454</c:v>
                </c:pt>
                <c:pt idx="5466">
                  <c:v>4218</c:v>
                </c:pt>
                <c:pt idx="5467">
                  <c:v>4341</c:v>
                </c:pt>
                <c:pt idx="5468">
                  <c:v>4091</c:v>
                </c:pt>
                <c:pt idx="5469">
                  <c:v>3360</c:v>
                </c:pt>
                <c:pt idx="5470">
                  <c:v>4157</c:v>
                </c:pt>
                <c:pt idx="5471">
                  <c:v>4401</c:v>
                </c:pt>
                <c:pt idx="5472">
                  <c:v>3717</c:v>
                </c:pt>
                <c:pt idx="5473">
                  <c:v>3872</c:v>
                </c:pt>
                <c:pt idx="5474">
                  <c:v>4459</c:v>
                </c:pt>
                <c:pt idx="5475">
                  <c:v>4217</c:v>
                </c:pt>
                <c:pt idx="5476">
                  <c:v>3990</c:v>
                </c:pt>
                <c:pt idx="5477">
                  <c:v>3961</c:v>
                </c:pt>
                <c:pt idx="5478">
                  <c:v>4314</c:v>
                </c:pt>
                <c:pt idx="5479">
                  <c:v>4207</c:v>
                </c:pt>
                <c:pt idx="5480">
                  <c:v>3581</c:v>
                </c:pt>
                <c:pt idx="5481">
                  <c:v>4186</c:v>
                </c:pt>
                <c:pt idx="5482">
                  <c:v>4413</c:v>
                </c:pt>
                <c:pt idx="5483">
                  <c:v>3782</c:v>
                </c:pt>
                <c:pt idx="5484">
                  <c:v>4034</c:v>
                </c:pt>
                <c:pt idx="5485">
                  <c:v>3804</c:v>
                </c:pt>
                <c:pt idx="5486">
                  <c:v>3585</c:v>
                </c:pt>
                <c:pt idx="5487">
                  <c:v>3726</c:v>
                </c:pt>
                <c:pt idx="5488">
                  <c:v>4493</c:v>
                </c:pt>
                <c:pt idx="5489">
                  <c:v>3854</c:v>
                </c:pt>
                <c:pt idx="5490">
                  <c:v>3931</c:v>
                </c:pt>
                <c:pt idx="5491">
                  <c:v>3932</c:v>
                </c:pt>
                <c:pt idx="5492">
                  <c:v>4152</c:v>
                </c:pt>
                <c:pt idx="5493">
                  <c:v>3965</c:v>
                </c:pt>
                <c:pt idx="5494">
                  <c:v>3789</c:v>
                </c:pt>
                <c:pt idx="5495">
                  <c:v>4207</c:v>
                </c:pt>
                <c:pt idx="5496">
                  <c:v>3555</c:v>
                </c:pt>
                <c:pt idx="5497">
                  <c:v>4125</c:v>
                </c:pt>
                <c:pt idx="5498">
                  <c:v>3690</c:v>
                </c:pt>
                <c:pt idx="5499">
                  <c:v>3800</c:v>
                </c:pt>
                <c:pt idx="5500">
                  <c:v>4349</c:v>
                </c:pt>
                <c:pt idx="5501">
                  <c:v>3909</c:v>
                </c:pt>
                <c:pt idx="5502">
                  <c:v>4127</c:v>
                </c:pt>
                <c:pt idx="5503">
                  <c:v>4129</c:v>
                </c:pt>
                <c:pt idx="5504">
                  <c:v>4058</c:v>
                </c:pt>
                <c:pt idx="5505">
                  <c:v>4146</c:v>
                </c:pt>
                <c:pt idx="5506">
                  <c:v>3557</c:v>
                </c:pt>
                <c:pt idx="5507">
                  <c:v>4344</c:v>
                </c:pt>
                <c:pt idx="5508">
                  <c:v>3941</c:v>
                </c:pt>
                <c:pt idx="5509">
                  <c:v>3782</c:v>
                </c:pt>
                <c:pt idx="5510">
                  <c:v>4094</c:v>
                </c:pt>
                <c:pt idx="5511">
                  <c:v>3741</c:v>
                </c:pt>
                <c:pt idx="5512">
                  <c:v>3855</c:v>
                </c:pt>
                <c:pt idx="5513">
                  <c:v>4227</c:v>
                </c:pt>
                <c:pt idx="5514">
                  <c:v>4249</c:v>
                </c:pt>
                <c:pt idx="5515">
                  <c:v>4176</c:v>
                </c:pt>
                <c:pt idx="5516">
                  <c:v>4566</c:v>
                </c:pt>
                <c:pt idx="5517">
                  <c:v>4245</c:v>
                </c:pt>
                <c:pt idx="5518">
                  <c:v>4381</c:v>
                </c:pt>
                <c:pt idx="5519">
                  <c:v>3820</c:v>
                </c:pt>
                <c:pt idx="5520">
                  <c:v>4310</c:v>
                </c:pt>
                <c:pt idx="5521">
                  <c:v>4056</c:v>
                </c:pt>
                <c:pt idx="5522">
                  <c:v>4111</c:v>
                </c:pt>
                <c:pt idx="5523">
                  <c:v>3842</c:v>
                </c:pt>
                <c:pt idx="5524">
                  <c:v>3992</c:v>
                </c:pt>
                <c:pt idx="5525">
                  <c:v>4284</c:v>
                </c:pt>
                <c:pt idx="5526">
                  <c:v>3961</c:v>
                </c:pt>
                <c:pt idx="5527">
                  <c:v>3522</c:v>
                </c:pt>
                <c:pt idx="5528">
                  <c:v>3829</c:v>
                </c:pt>
                <c:pt idx="5529">
                  <c:v>3893</c:v>
                </c:pt>
                <c:pt idx="5530">
                  <c:v>4038</c:v>
                </c:pt>
                <c:pt idx="5531">
                  <c:v>3339</c:v>
                </c:pt>
                <c:pt idx="5532">
                  <c:v>4000</c:v>
                </c:pt>
                <c:pt idx="5533">
                  <c:v>3913</c:v>
                </c:pt>
                <c:pt idx="5534">
                  <c:v>3945</c:v>
                </c:pt>
                <c:pt idx="5535">
                  <c:v>3538</c:v>
                </c:pt>
                <c:pt idx="5536">
                  <c:v>3978</c:v>
                </c:pt>
                <c:pt idx="5537">
                  <c:v>4021</c:v>
                </c:pt>
                <c:pt idx="5538">
                  <c:v>3900</c:v>
                </c:pt>
                <c:pt idx="5539">
                  <c:v>3780</c:v>
                </c:pt>
                <c:pt idx="5540">
                  <c:v>4283</c:v>
                </c:pt>
                <c:pt idx="5541">
                  <c:v>3760</c:v>
                </c:pt>
                <c:pt idx="5542">
                  <c:v>4128</c:v>
                </c:pt>
                <c:pt idx="5543">
                  <c:v>4087</c:v>
                </c:pt>
                <c:pt idx="5544">
                  <c:v>3991</c:v>
                </c:pt>
                <c:pt idx="5545">
                  <c:v>4054</c:v>
                </c:pt>
                <c:pt idx="5546">
                  <c:v>3483</c:v>
                </c:pt>
                <c:pt idx="5547">
                  <c:v>3999</c:v>
                </c:pt>
                <c:pt idx="5548">
                  <c:v>3567</c:v>
                </c:pt>
                <c:pt idx="5549">
                  <c:v>3639</c:v>
                </c:pt>
                <c:pt idx="5550">
                  <c:v>4161</c:v>
                </c:pt>
                <c:pt idx="5551">
                  <c:v>3909</c:v>
                </c:pt>
                <c:pt idx="5552">
                  <c:v>3757</c:v>
                </c:pt>
                <c:pt idx="5553">
                  <c:v>3825</c:v>
                </c:pt>
                <c:pt idx="5554">
                  <c:v>3612</c:v>
                </c:pt>
                <c:pt idx="5555">
                  <c:v>4223</c:v>
                </c:pt>
                <c:pt idx="5556">
                  <c:v>3323</c:v>
                </c:pt>
                <c:pt idx="5557">
                  <c:v>3933</c:v>
                </c:pt>
                <c:pt idx="5558">
                  <c:v>4434</c:v>
                </c:pt>
                <c:pt idx="5559">
                  <c:v>4105</c:v>
                </c:pt>
                <c:pt idx="5560">
                  <c:v>3953</c:v>
                </c:pt>
                <c:pt idx="5561">
                  <c:v>4324</c:v>
                </c:pt>
                <c:pt idx="5562">
                  <c:v>3896</c:v>
                </c:pt>
                <c:pt idx="5563">
                  <c:v>3815</c:v>
                </c:pt>
                <c:pt idx="5564">
                  <c:v>4095</c:v>
                </c:pt>
                <c:pt idx="5565">
                  <c:v>4117</c:v>
                </c:pt>
                <c:pt idx="5566">
                  <c:v>3713</c:v>
                </c:pt>
                <c:pt idx="5567">
                  <c:v>4142</c:v>
                </c:pt>
                <c:pt idx="5568">
                  <c:v>4148</c:v>
                </c:pt>
                <c:pt idx="5569">
                  <c:v>4266</c:v>
                </c:pt>
                <c:pt idx="5570">
                  <c:v>4247</c:v>
                </c:pt>
                <c:pt idx="5571">
                  <c:v>4203</c:v>
                </c:pt>
                <c:pt idx="5572">
                  <c:v>3813</c:v>
                </c:pt>
                <c:pt idx="5573">
                  <c:v>3671</c:v>
                </c:pt>
                <c:pt idx="5574">
                  <c:v>3960</c:v>
                </c:pt>
                <c:pt idx="5575">
                  <c:v>3709</c:v>
                </c:pt>
                <c:pt idx="5576">
                  <c:v>4076</c:v>
                </c:pt>
                <c:pt idx="5577">
                  <c:v>3859</c:v>
                </c:pt>
                <c:pt idx="5578">
                  <c:v>4141</c:v>
                </c:pt>
                <c:pt idx="5579">
                  <c:v>4495</c:v>
                </c:pt>
                <c:pt idx="5580">
                  <c:v>3818</c:v>
                </c:pt>
                <c:pt idx="5581">
                  <c:v>4242</c:v>
                </c:pt>
                <c:pt idx="5582">
                  <c:v>4225</c:v>
                </c:pt>
                <c:pt idx="5583">
                  <c:v>4533</c:v>
                </c:pt>
                <c:pt idx="5584">
                  <c:v>4512</c:v>
                </c:pt>
                <c:pt idx="5585">
                  <c:v>3908</c:v>
                </c:pt>
                <c:pt idx="5586">
                  <c:v>4258</c:v>
                </c:pt>
                <c:pt idx="5587">
                  <c:v>3716</c:v>
                </c:pt>
                <c:pt idx="5588">
                  <c:v>3265</c:v>
                </c:pt>
                <c:pt idx="5589">
                  <c:v>4028</c:v>
                </c:pt>
                <c:pt idx="5590">
                  <c:v>3525</c:v>
                </c:pt>
                <c:pt idx="5591">
                  <c:v>4859</c:v>
                </c:pt>
                <c:pt idx="5592">
                  <c:v>3880</c:v>
                </c:pt>
                <c:pt idx="5593">
                  <c:v>4326</c:v>
                </c:pt>
                <c:pt idx="5594">
                  <c:v>4171</c:v>
                </c:pt>
                <c:pt idx="5595">
                  <c:v>4194</c:v>
                </c:pt>
                <c:pt idx="5596">
                  <c:v>5378</c:v>
                </c:pt>
                <c:pt idx="5597">
                  <c:v>4937</c:v>
                </c:pt>
                <c:pt idx="5598">
                  <c:v>4557</c:v>
                </c:pt>
                <c:pt idx="5599">
                  <c:v>4963</c:v>
                </c:pt>
                <c:pt idx="5600">
                  <c:v>4557</c:v>
                </c:pt>
                <c:pt idx="5601">
                  <c:v>5210</c:v>
                </c:pt>
                <c:pt idx="5602">
                  <c:v>5332</c:v>
                </c:pt>
                <c:pt idx="5603">
                  <c:v>5491</c:v>
                </c:pt>
                <c:pt idx="5604">
                  <c:v>5379</c:v>
                </c:pt>
                <c:pt idx="5605">
                  <c:v>5742</c:v>
                </c:pt>
                <c:pt idx="5606">
                  <c:v>5682</c:v>
                </c:pt>
                <c:pt idx="5607">
                  <c:v>5891</c:v>
                </c:pt>
                <c:pt idx="5608">
                  <c:v>6222</c:v>
                </c:pt>
                <c:pt idx="5609">
                  <c:v>5784</c:v>
                </c:pt>
                <c:pt idx="5610">
                  <c:v>5461</c:v>
                </c:pt>
                <c:pt idx="5611">
                  <c:v>5022</c:v>
                </c:pt>
                <c:pt idx="5612">
                  <c:v>5220</c:v>
                </c:pt>
                <c:pt idx="5613">
                  <c:v>4705</c:v>
                </c:pt>
                <c:pt idx="5614">
                  <c:v>4659</c:v>
                </c:pt>
                <c:pt idx="5615">
                  <c:v>4527</c:v>
                </c:pt>
                <c:pt idx="5616">
                  <c:v>3955</c:v>
                </c:pt>
                <c:pt idx="5617">
                  <c:v>4099</c:v>
                </c:pt>
                <c:pt idx="5618">
                  <c:v>4696</c:v>
                </c:pt>
                <c:pt idx="5619">
                  <c:v>4571</c:v>
                </c:pt>
                <c:pt idx="5620">
                  <c:v>4535</c:v>
                </c:pt>
                <c:pt idx="5621">
                  <c:v>4012</c:v>
                </c:pt>
                <c:pt idx="5622">
                  <c:v>4347</c:v>
                </c:pt>
                <c:pt idx="5623">
                  <c:v>4741</c:v>
                </c:pt>
                <c:pt idx="5624">
                  <c:v>4930</c:v>
                </c:pt>
                <c:pt idx="5625">
                  <c:v>4800</c:v>
                </c:pt>
                <c:pt idx="5626">
                  <c:v>3672</c:v>
                </c:pt>
                <c:pt idx="5627">
                  <c:v>4298</c:v>
                </c:pt>
                <c:pt idx="5628">
                  <c:v>4589</c:v>
                </c:pt>
                <c:pt idx="5629">
                  <c:v>4720</c:v>
                </c:pt>
                <c:pt idx="5630">
                  <c:v>5620</c:v>
                </c:pt>
                <c:pt idx="5631">
                  <c:v>3972</c:v>
                </c:pt>
                <c:pt idx="5632">
                  <c:v>4573</c:v>
                </c:pt>
                <c:pt idx="5633">
                  <c:v>4174</c:v>
                </c:pt>
                <c:pt idx="5634">
                  <c:v>4569</c:v>
                </c:pt>
                <c:pt idx="5635">
                  <c:v>4626</c:v>
                </c:pt>
                <c:pt idx="5636">
                  <c:v>4992</c:v>
                </c:pt>
                <c:pt idx="5637">
                  <c:v>4259</c:v>
                </c:pt>
                <c:pt idx="5638">
                  <c:v>5694</c:v>
                </c:pt>
                <c:pt idx="5639">
                  <c:v>4478</c:v>
                </c:pt>
                <c:pt idx="5640">
                  <c:v>4537</c:v>
                </c:pt>
                <c:pt idx="5641">
                  <c:v>4443</c:v>
                </c:pt>
                <c:pt idx="5642">
                  <c:v>4983</c:v>
                </c:pt>
                <c:pt idx="5643">
                  <c:v>4353</c:v>
                </c:pt>
                <c:pt idx="5644">
                  <c:v>4502</c:v>
                </c:pt>
                <c:pt idx="5645">
                  <c:v>4560</c:v>
                </c:pt>
                <c:pt idx="5646">
                  <c:v>4266</c:v>
                </c:pt>
                <c:pt idx="5647">
                  <c:v>4981</c:v>
                </c:pt>
                <c:pt idx="5648">
                  <c:v>4146</c:v>
                </c:pt>
                <c:pt idx="5649">
                  <c:v>4742</c:v>
                </c:pt>
                <c:pt idx="5650">
                  <c:v>4696</c:v>
                </c:pt>
                <c:pt idx="5651">
                  <c:v>4722</c:v>
                </c:pt>
                <c:pt idx="5652">
                  <c:v>4853</c:v>
                </c:pt>
                <c:pt idx="5653">
                  <c:v>4349</c:v>
                </c:pt>
                <c:pt idx="5654">
                  <c:v>4863</c:v>
                </c:pt>
                <c:pt idx="5655">
                  <c:v>4595</c:v>
                </c:pt>
                <c:pt idx="5656">
                  <c:v>5102</c:v>
                </c:pt>
                <c:pt idx="5657">
                  <c:v>4807</c:v>
                </c:pt>
                <c:pt idx="5658">
                  <c:v>4219</c:v>
                </c:pt>
                <c:pt idx="5659">
                  <c:v>5229</c:v>
                </c:pt>
                <c:pt idx="5660">
                  <c:v>4740</c:v>
                </c:pt>
                <c:pt idx="5661">
                  <c:v>4914</c:v>
                </c:pt>
                <c:pt idx="5662">
                  <c:v>4861</c:v>
                </c:pt>
                <c:pt idx="5663">
                  <c:v>4906</c:v>
                </c:pt>
                <c:pt idx="5664">
                  <c:v>5351</c:v>
                </c:pt>
                <c:pt idx="5665">
                  <c:v>4288</c:v>
                </c:pt>
                <c:pt idx="5666">
                  <c:v>4603</c:v>
                </c:pt>
                <c:pt idx="5667">
                  <c:v>4689</c:v>
                </c:pt>
                <c:pt idx="5668">
                  <c:v>4563</c:v>
                </c:pt>
                <c:pt idx="5669">
                  <c:v>4372</c:v>
                </c:pt>
                <c:pt idx="5670">
                  <c:v>4640</c:v>
                </c:pt>
                <c:pt idx="5671">
                  <c:v>6011</c:v>
                </c:pt>
                <c:pt idx="5672">
                  <c:v>5111</c:v>
                </c:pt>
                <c:pt idx="5673">
                  <c:v>5141</c:v>
                </c:pt>
                <c:pt idx="5674">
                  <c:v>5381</c:v>
                </c:pt>
                <c:pt idx="5675">
                  <c:v>4492</c:v>
                </c:pt>
                <c:pt idx="5676">
                  <c:v>4842</c:v>
                </c:pt>
                <c:pt idx="5677">
                  <c:v>4640</c:v>
                </c:pt>
                <c:pt idx="5678">
                  <c:v>5214</c:v>
                </c:pt>
                <c:pt idx="5679">
                  <c:v>4419</c:v>
                </c:pt>
                <c:pt idx="5680">
                  <c:v>5148</c:v>
                </c:pt>
                <c:pt idx="5681">
                  <c:v>5201</c:v>
                </c:pt>
                <c:pt idx="5682">
                  <c:v>5107</c:v>
                </c:pt>
                <c:pt idx="5683">
                  <c:v>4845</c:v>
                </c:pt>
                <c:pt idx="5684">
                  <c:v>5831</c:v>
                </c:pt>
                <c:pt idx="5685">
                  <c:v>4903</c:v>
                </c:pt>
                <c:pt idx="5686">
                  <c:v>5672</c:v>
                </c:pt>
                <c:pt idx="5687">
                  <c:v>5166</c:v>
                </c:pt>
                <c:pt idx="5688">
                  <c:v>5839</c:v>
                </c:pt>
                <c:pt idx="5689">
                  <c:v>4941</c:v>
                </c:pt>
                <c:pt idx="5690">
                  <c:v>4934</c:v>
                </c:pt>
                <c:pt idx="5691">
                  <c:v>4696</c:v>
                </c:pt>
                <c:pt idx="5692">
                  <c:v>4813</c:v>
                </c:pt>
                <c:pt idx="5693">
                  <c:v>5526</c:v>
                </c:pt>
                <c:pt idx="5694">
                  <c:v>5370</c:v>
                </c:pt>
                <c:pt idx="5695">
                  <c:v>5156</c:v>
                </c:pt>
                <c:pt idx="5696">
                  <c:v>4987</c:v>
                </c:pt>
                <c:pt idx="5697">
                  <c:v>5480</c:v>
                </c:pt>
                <c:pt idx="5698">
                  <c:v>5430</c:v>
                </c:pt>
                <c:pt idx="5699">
                  <c:v>5855</c:v>
                </c:pt>
                <c:pt idx="5700">
                  <c:v>6034</c:v>
                </c:pt>
                <c:pt idx="5701">
                  <c:v>5360</c:v>
                </c:pt>
                <c:pt idx="5702">
                  <c:v>5860</c:v>
                </c:pt>
                <c:pt idx="5703">
                  <c:v>4729</c:v>
                </c:pt>
                <c:pt idx="5704">
                  <c:v>5416</c:v>
                </c:pt>
                <c:pt idx="5705">
                  <c:v>5063</c:v>
                </c:pt>
                <c:pt idx="5706">
                  <c:v>5423</c:v>
                </c:pt>
                <c:pt idx="5707">
                  <c:v>5460</c:v>
                </c:pt>
                <c:pt idx="5708">
                  <c:v>5375</c:v>
                </c:pt>
                <c:pt idx="5709">
                  <c:v>5653</c:v>
                </c:pt>
                <c:pt idx="5710">
                  <c:v>5342</c:v>
                </c:pt>
                <c:pt idx="5711">
                  <c:v>5930</c:v>
                </c:pt>
                <c:pt idx="5712">
                  <c:v>6125</c:v>
                </c:pt>
                <c:pt idx="5713">
                  <c:v>5947</c:v>
                </c:pt>
                <c:pt idx="5714">
                  <c:v>6072</c:v>
                </c:pt>
                <c:pt idx="5715">
                  <c:v>5840</c:v>
                </c:pt>
                <c:pt idx="5716">
                  <c:v>5300</c:v>
                </c:pt>
                <c:pt idx="5717">
                  <c:v>6023</c:v>
                </c:pt>
                <c:pt idx="5718">
                  <c:v>5622</c:v>
                </c:pt>
                <c:pt idx="5719">
                  <c:v>6157</c:v>
                </c:pt>
                <c:pt idx="5720">
                  <c:v>5387</c:v>
                </c:pt>
                <c:pt idx="5721">
                  <c:v>6138</c:v>
                </c:pt>
                <c:pt idx="5722">
                  <c:v>5391</c:v>
                </c:pt>
                <c:pt idx="5723">
                  <c:v>5322</c:v>
                </c:pt>
                <c:pt idx="5724">
                  <c:v>6132</c:v>
                </c:pt>
                <c:pt idx="5725">
                  <c:v>5925</c:v>
                </c:pt>
                <c:pt idx="5726">
                  <c:v>6258</c:v>
                </c:pt>
                <c:pt idx="5727">
                  <c:v>6863</c:v>
                </c:pt>
                <c:pt idx="5728">
                  <c:v>6968</c:v>
                </c:pt>
                <c:pt idx="5729">
                  <c:v>6618</c:v>
                </c:pt>
                <c:pt idx="5730">
                  <c:v>7156</c:v>
                </c:pt>
                <c:pt idx="5731">
                  <c:v>6415</c:v>
                </c:pt>
                <c:pt idx="5732">
                  <c:v>7311</c:v>
                </c:pt>
                <c:pt idx="5733">
                  <c:v>6970</c:v>
                </c:pt>
                <c:pt idx="5734">
                  <c:v>7522</c:v>
                </c:pt>
                <c:pt idx="5735">
                  <c:v>6929</c:v>
                </c:pt>
                <c:pt idx="5736">
                  <c:v>6694</c:v>
                </c:pt>
                <c:pt idx="5737">
                  <c:v>6753</c:v>
                </c:pt>
                <c:pt idx="5738">
                  <c:v>7173</c:v>
                </c:pt>
                <c:pt idx="5739">
                  <c:v>6942</c:v>
                </c:pt>
                <c:pt idx="5740">
                  <c:v>7162</c:v>
                </c:pt>
                <c:pt idx="5741">
                  <c:v>5964</c:v>
                </c:pt>
                <c:pt idx="5742">
                  <c:v>6880</c:v>
                </c:pt>
                <c:pt idx="5743">
                  <c:v>6781</c:v>
                </c:pt>
                <c:pt idx="5744">
                  <c:v>6554</c:v>
                </c:pt>
                <c:pt idx="5745">
                  <c:v>7068</c:v>
                </c:pt>
                <c:pt idx="5746">
                  <c:v>6407</c:v>
                </c:pt>
                <c:pt idx="5747">
                  <c:v>6606</c:v>
                </c:pt>
                <c:pt idx="5748">
                  <c:v>6535</c:v>
                </c:pt>
                <c:pt idx="5749">
                  <c:v>5833</c:v>
                </c:pt>
                <c:pt idx="5750">
                  <c:v>6422</c:v>
                </c:pt>
                <c:pt idx="5751">
                  <c:v>6624</c:v>
                </c:pt>
                <c:pt idx="5752">
                  <c:v>6665</c:v>
                </c:pt>
                <c:pt idx="5753">
                  <c:v>6804</c:v>
                </c:pt>
                <c:pt idx="5754">
                  <c:v>5853</c:v>
                </c:pt>
                <c:pt idx="5755">
                  <c:v>5517</c:v>
                </c:pt>
                <c:pt idx="5756">
                  <c:v>6316</c:v>
                </c:pt>
                <c:pt idx="5757">
                  <c:v>6138</c:v>
                </c:pt>
                <c:pt idx="5758">
                  <c:v>6528</c:v>
                </c:pt>
                <c:pt idx="5759">
                  <c:v>6536</c:v>
                </c:pt>
                <c:pt idx="5760">
                  <c:v>7151</c:v>
                </c:pt>
                <c:pt idx="5761">
                  <c:v>6598</c:v>
                </c:pt>
                <c:pt idx="5762">
                  <c:v>6643</c:v>
                </c:pt>
                <c:pt idx="5763">
                  <c:v>6708</c:v>
                </c:pt>
                <c:pt idx="5764">
                  <c:v>7305</c:v>
                </c:pt>
                <c:pt idx="5765">
                  <c:v>7233</c:v>
                </c:pt>
                <c:pt idx="5766">
                  <c:v>6733</c:v>
                </c:pt>
                <c:pt idx="5767">
                  <c:v>8007</c:v>
                </c:pt>
                <c:pt idx="5768">
                  <c:v>6164</c:v>
                </c:pt>
                <c:pt idx="5769">
                  <c:v>7909</c:v>
                </c:pt>
                <c:pt idx="5770">
                  <c:v>7682</c:v>
                </c:pt>
                <c:pt idx="5771">
                  <c:v>7837</c:v>
                </c:pt>
                <c:pt idx="5772">
                  <c:v>7311</c:v>
                </c:pt>
                <c:pt idx="5773">
                  <c:v>7151</c:v>
                </c:pt>
                <c:pt idx="5774">
                  <c:v>7752</c:v>
                </c:pt>
                <c:pt idx="5775">
                  <c:v>7463</c:v>
                </c:pt>
                <c:pt idx="5776">
                  <c:v>7368</c:v>
                </c:pt>
                <c:pt idx="5777">
                  <c:v>8752</c:v>
                </c:pt>
                <c:pt idx="5778">
                  <c:v>7170</c:v>
                </c:pt>
                <c:pt idx="5779">
                  <c:v>8972</c:v>
                </c:pt>
                <c:pt idx="5780">
                  <c:v>7267</c:v>
                </c:pt>
                <c:pt idx="5781">
                  <c:v>8125</c:v>
                </c:pt>
                <c:pt idx="5782">
                  <c:v>7588</c:v>
                </c:pt>
                <c:pt idx="5783">
                  <c:v>7607</c:v>
                </c:pt>
                <c:pt idx="5784">
                  <c:v>7664</c:v>
                </c:pt>
                <c:pt idx="5785">
                  <c:v>7595</c:v>
                </c:pt>
                <c:pt idx="5786">
                  <c:v>7420</c:v>
                </c:pt>
                <c:pt idx="5787">
                  <c:v>8201</c:v>
                </c:pt>
                <c:pt idx="5788">
                  <c:v>8152</c:v>
                </c:pt>
                <c:pt idx="5789">
                  <c:v>8120</c:v>
                </c:pt>
                <c:pt idx="5790">
                  <c:v>8214</c:v>
                </c:pt>
                <c:pt idx="5791">
                  <c:v>7415</c:v>
                </c:pt>
                <c:pt idx="5792">
                  <c:v>8088</c:v>
                </c:pt>
                <c:pt idx="5793">
                  <c:v>8852</c:v>
                </c:pt>
                <c:pt idx="5794">
                  <c:v>9142</c:v>
                </c:pt>
                <c:pt idx="5795">
                  <c:v>9628</c:v>
                </c:pt>
                <c:pt idx="5796">
                  <c:v>8748</c:v>
                </c:pt>
                <c:pt idx="5797">
                  <c:v>9036</c:v>
                </c:pt>
                <c:pt idx="5798">
                  <c:v>10330</c:v>
                </c:pt>
                <c:pt idx="5799">
                  <c:v>9774</c:v>
                </c:pt>
                <c:pt idx="5800">
                  <c:v>8900</c:v>
                </c:pt>
                <c:pt idx="5801">
                  <c:v>9703</c:v>
                </c:pt>
                <c:pt idx="5802">
                  <c:v>9584</c:v>
                </c:pt>
                <c:pt idx="5803">
                  <c:v>9717</c:v>
                </c:pt>
                <c:pt idx="5804">
                  <c:v>9910</c:v>
                </c:pt>
                <c:pt idx="5805">
                  <c:v>8270</c:v>
                </c:pt>
                <c:pt idx="5806">
                  <c:v>9869</c:v>
                </c:pt>
                <c:pt idx="5807">
                  <c:v>9113</c:v>
                </c:pt>
                <c:pt idx="5808">
                  <c:v>8955</c:v>
                </c:pt>
                <c:pt idx="5809">
                  <c:v>10672</c:v>
                </c:pt>
                <c:pt idx="5810">
                  <c:v>9633</c:v>
                </c:pt>
                <c:pt idx="5811">
                  <c:v>8719</c:v>
                </c:pt>
                <c:pt idx="5812">
                  <c:v>8905</c:v>
                </c:pt>
                <c:pt idx="5813">
                  <c:v>8352</c:v>
                </c:pt>
                <c:pt idx="5814">
                  <c:v>9769</c:v>
                </c:pt>
                <c:pt idx="5815">
                  <c:v>9043</c:v>
                </c:pt>
                <c:pt idx="5816">
                  <c:v>9625</c:v>
                </c:pt>
                <c:pt idx="5817">
                  <c:v>9675</c:v>
                </c:pt>
                <c:pt idx="5818">
                  <c:v>8734</c:v>
                </c:pt>
                <c:pt idx="5819">
                  <c:v>9776</c:v>
                </c:pt>
                <c:pt idx="5820">
                  <c:v>9455</c:v>
                </c:pt>
                <c:pt idx="5821">
                  <c:v>10391</c:v>
                </c:pt>
                <c:pt idx="5822">
                  <c:v>8804</c:v>
                </c:pt>
                <c:pt idx="5823">
                  <c:v>9754</c:v>
                </c:pt>
                <c:pt idx="5824">
                  <c:v>9650</c:v>
                </c:pt>
                <c:pt idx="5825">
                  <c:v>9367</c:v>
                </c:pt>
                <c:pt idx="5826">
                  <c:v>9759</c:v>
                </c:pt>
                <c:pt idx="5827">
                  <c:v>10093</c:v>
                </c:pt>
                <c:pt idx="5828">
                  <c:v>10731</c:v>
                </c:pt>
                <c:pt idx="5829">
                  <c:v>10113</c:v>
                </c:pt>
                <c:pt idx="5830">
                  <c:v>10657</c:v>
                </c:pt>
                <c:pt idx="5831">
                  <c:v>10742</c:v>
                </c:pt>
                <c:pt idx="5832">
                  <c:v>11110</c:v>
                </c:pt>
                <c:pt idx="5833">
                  <c:v>10274</c:v>
                </c:pt>
                <c:pt idx="5834">
                  <c:v>10323</c:v>
                </c:pt>
                <c:pt idx="5835">
                  <c:v>10160</c:v>
                </c:pt>
                <c:pt idx="5836">
                  <c:v>10698</c:v>
                </c:pt>
                <c:pt idx="5837">
                  <c:v>10480</c:v>
                </c:pt>
                <c:pt idx="5838">
                  <c:v>10435</c:v>
                </c:pt>
                <c:pt idx="5839">
                  <c:v>10879</c:v>
                </c:pt>
                <c:pt idx="5840">
                  <c:v>10574</c:v>
                </c:pt>
                <c:pt idx="5841">
                  <c:v>9988</c:v>
                </c:pt>
                <c:pt idx="5842">
                  <c:v>9916</c:v>
                </c:pt>
                <c:pt idx="5843">
                  <c:v>11017</c:v>
                </c:pt>
                <c:pt idx="5844">
                  <c:v>10622</c:v>
                </c:pt>
                <c:pt idx="5845">
                  <c:v>10943</c:v>
                </c:pt>
                <c:pt idx="5846">
                  <c:v>10170</c:v>
                </c:pt>
                <c:pt idx="5847">
                  <c:v>11993</c:v>
                </c:pt>
                <c:pt idx="5848">
                  <c:v>11022</c:v>
                </c:pt>
                <c:pt idx="5849">
                  <c:v>10717</c:v>
                </c:pt>
                <c:pt idx="5850">
                  <c:v>11872</c:v>
                </c:pt>
                <c:pt idx="5851">
                  <c:v>11591</c:v>
                </c:pt>
                <c:pt idx="5852">
                  <c:v>12121</c:v>
                </c:pt>
                <c:pt idx="5853">
                  <c:v>10593</c:v>
                </c:pt>
                <c:pt idx="5854">
                  <c:v>11054</c:v>
                </c:pt>
                <c:pt idx="5855">
                  <c:v>11384</c:v>
                </c:pt>
                <c:pt idx="5856">
                  <c:v>11426</c:v>
                </c:pt>
                <c:pt idx="5857">
                  <c:v>10932</c:v>
                </c:pt>
                <c:pt idx="5858">
                  <c:v>11911</c:v>
                </c:pt>
                <c:pt idx="5859">
                  <c:v>11595</c:v>
                </c:pt>
                <c:pt idx="5860">
                  <c:v>11286</c:v>
                </c:pt>
                <c:pt idx="5861">
                  <c:v>11277</c:v>
                </c:pt>
                <c:pt idx="5862">
                  <c:v>11707</c:v>
                </c:pt>
                <c:pt idx="5863">
                  <c:v>11865</c:v>
                </c:pt>
                <c:pt idx="5864">
                  <c:v>11856</c:v>
                </c:pt>
                <c:pt idx="5865">
                  <c:v>12371</c:v>
                </c:pt>
                <c:pt idx="5866">
                  <c:v>11372</c:v>
                </c:pt>
                <c:pt idx="5867">
                  <c:v>12570</c:v>
                </c:pt>
                <c:pt idx="5868">
                  <c:v>13565</c:v>
                </c:pt>
                <c:pt idx="5869">
                  <c:v>12793</c:v>
                </c:pt>
                <c:pt idx="5870">
                  <c:v>12784</c:v>
                </c:pt>
                <c:pt idx="5871">
                  <c:v>11828</c:v>
                </c:pt>
                <c:pt idx="5872">
                  <c:v>12333</c:v>
                </c:pt>
                <c:pt idx="5873">
                  <c:v>12881</c:v>
                </c:pt>
                <c:pt idx="5874">
                  <c:v>12827</c:v>
                </c:pt>
                <c:pt idx="5875">
                  <c:v>11884</c:v>
                </c:pt>
                <c:pt idx="5876">
                  <c:v>12993</c:v>
                </c:pt>
                <c:pt idx="5877">
                  <c:v>12052</c:v>
                </c:pt>
                <c:pt idx="5878">
                  <c:v>12849</c:v>
                </c:pt>
                <c:pt idx="5879">
                  <c:v>12615</c:v>
                </c:pt>
                <c:pt idx="5880">
                  <c:v>13004</c:v>
                </c:pt>
                <c:pt idx="5881">
                  <c:v>14571</c:v>
                </c:pt>
                <c:pt idx="5882">
                  <c:v>14004</c:v>
                </c:pt>
                <c:pt idx="5883">
                  <c:v>14852</c:v>
                </c:pt>
                <c:pt idx="5884">
                  <c:v>14626</c:v>
                </c:pt>
                <c:pt idx="5885">
                  <c:v>15892</c:v>
                </c:pt>
                <c:pt idx="5886">
                  <c:v>14311</c:v>
                </c:pt>
                <c:pt idx="5887">
                  <c:v>14065</c:v>
                </c:pt>
                <c:pt idx="5888">
                  <c:v>14264</c:v>
                </c:pt>
                <c:pt idx="5889">
                  <c:v>13959</c:v>
                </c:pt>
                <c:pt idx="5890">
                  <c:v>13151</c:v>
                </c:pt>
                <c:pt idx="5891">
                  <c:v>13652</c:v>
                </c:pt>
                <c:pt idx="5892">
                  <c:v>13628</c:v>
                </c:pt>
                <c:pt idx="5893">
                  <c:v>14203</c:v>
                </c:pt>
                <c:pt idx="5894">
                  <c:v>14970</c:v>
                </c:pt>
                <c:pt idx="5895">
                  <c:v>13624</c:v>
                </c:pt>
                <c:pt idx="5896">
                  <c:v>14464</c:v>
                </c:pt>
                <c:pt idx="5897">
                  <c:v>13801</c:v>
                </c:pt>
                <c:pt idx="5898">
                  <c:v>13920</c:v>
                </c:pt>
                <c:pt idx="5899">
                  <c:v>14357</c:v>
                </c:pt>
                <c:pt idx="5900">
                  <c:v>14172</c:v>
                </c:pt>
                <c:pt idx="5901">
                  <c:v>14518</c:v>
                </c:pt>
                <c:pt idx="5902">
                  <c:v>13375</c:v>
                </c:pt>
                <c:pt idx="5903">
                  <c:v>13947</c:v>
                </c:pt>
                <c:pt idx="5904">
                  <c:v>13915</c:v>
                </c:pt>
                <c:pt idx="5905">
                  <c:v>15140</c:v>
                </c:pt>
                <c:pt idx="5906">
                  <c:v>16206</c:v>
                </c:pt>
                <c:pt idx="5907">
                  <c:v>14791</c:v>
                </c:pt>
                <c:pt idx="5908">
                  <c:v>14490</c:v>
                </c:pt>
                <c:pt idx="5909">
                  <c:v>16458</c:v>
                </c:pt>
                <c:pt idx="5910">
                  <c:v>14026</c:v>
                </c:pt>
                <c:pt idx="5911">
                  <c:v>14624</c:v>
                </c:pt>
                <c:pt idx="5912">
                  <c:v>16073</c:v>
                </c:pt>
                <c:pt idx="5913">
                  <c:v>14915</c:v>
                </c:pt>
                <c:pt idx="5914">
                  <c:v>16123</c:v>
                </c:pt>
                <c:pt idx="5915">
                  <c:v>15641</c:v>
                </c:pt>
                <c:pt idx="5916">
                  <c:v>14797</c:v>
                </c:pt>
                <c:pt idx="5917">
                  <c:v>15368</c:v>
                </c:pt>
                <c:pt idx="5918">
                  <c:v>15343</c:v>
                </c:pt>
                <c:pt idx="5919">
                  <c:v>15742</c:v>
                </c:pt>
                <c:pt idx="5920">
                  <c:v>15805</c:v>
                </c:pt>
                <c:pt idx="5921">
                  <c:v>15427</c:v>
                </c:pt>
                <c:pt idx="5922">
                  <c:v>15822</c:v>
                </c:pt>
                <c:pt idx="5923">
                  <c:v>15671</c:v>
                </c:pt>
                <c:pt idx="5924">
                  <c:v>16305</c:v>
                </c:pt>
                <c:pt idx="5925">
                  <c:v>15399</c:v>
                </c:pt>
                <c:pt idx="5926">
                  <c:v>15126</c:v>
                </c:pt>
                <c:pt idx="5927">
                  <c:v>17138</c:v>
                </c:pt>
                <c:pt idx="5928">
                  <c:v>16135</c:v>
                </c:pt>
                <c:pt idx="5929">
                  <c:v>16790</c:v>
                </c:pt>
                <c:pt idx="5930">
                  <c:v>16392</c:v>
                </c:pt>
                <c:pt idx="5931">
                  <c:v>17033</c:v>
                </c:pt>
                <c:pt idx="5932">
                  <c:v>17982</c:v>
                </c:pt>
                <c:pt idx="5933">
                  <c:v>16612</c:v>
                </c:pt>
                <c:pt idx="5934">
                  <c:v>16938</c:v>
                </c:pt>
                <c:pt idx="5935">
                  <c:v>17439</c:v>
                </c:pt>
                <c:pt idx="5936">
                  <c:v>15625</c:v>
                </c:pt>
                <c:pt idx="5937">
                  <c:v>17156</c:v>
                </c:pt>
                <c:pt idx="5938">
                  <c:v>17194</c:v>
                </c:pt>
                <c:pt idx="5939">
                  <c:v>15973</c:v>
                </c:pt>
                <c:pt idx="5940">
                  <c:v>18338</c:v>
                </c:pt>
                <c:pt idx="5941">
                  <c:v>17319</c:v>
                </c:pt>
                <c:pt idx="5942">
                  <c:v>17007</c:v>
                </c:pt>
                <c:pt idx="5943">
                  <c:v>16577</c:v>
                </c:pt>
                <c:pt idx="5944">
                  <c:v>15540</c:v>
                </c:pt>
                <c:pt idx="5945">
                  <c:v>18467</c:v>
                </c:pt>
                <c:pt idx="5946">
                  <c:v>17717</c:v>
                </c:pt>
                <c:pt idx="5947">
                  <c:v>18272</c:v>
                </c:pt>
                <c:pt idx="5948">
                  <c:v>16696</c:v>
                </c:pt>
                <c:pt idx="5949">
                  <c:v>18206</c:v>
                </c:pt>
                <c:pt idx="5950">
                  <c:v>17707</c:v>
                </c:pt>
                <c:pt idx="5951">
                  <c:v>17557</c:v>
                </c:pt>
                <c:pt idx="5952">
                  <c:v>17298</c:v>
                </c:pt>
                <c:pt idx="5953">
                  <c:v>16878</c:v>
                </c:pt>
                <c:pt idx="5954">
                  <c:v>18075</c:v>
                </c:pt>
                <c:pt idx="5955">
                  <c:v>16588</c:v>
                </c:pt>
                <c:pt idx="5956">
                  <c:v>19068</c:v>
                </c:pt>
                <c:pt idx="5957">
                  <c:v>18808</c:v>
                </c:pt>
                <c:pt idx="5958">
                  <c:v>17286</c:v>
                </c:pt>
                <c:pt idx="5959">
                  <c:v>18934</c:v>
                </c:pt>
                <c:pt idx="5960">
                  <c:v>18345</c:v>
                </c:pt>
                <c:pt idx="5961">
                  <c:v>18315</c:v>
                </c:pt>
                <c:pt idx="5962">
                  <c:v>18384</c:v>
                </c:pt>
                <c:pt idx="5963">
                  <c:v>18900</c:v>
                </c:pt>
                <c:pt idx="5964">
                  <c:v>18597</c:v>
                </c:pt>
                <c:pt idx="5965">
                  <c:v>19073</c:v>
                </c:pt>
                <c:pt idx="5966">
                  <c:v>19358</c:v>
                </c:pt>
                <c:pt idx="5967">
                  <c:v>18574</c:v>
                </c:pt>
                <c:pt idx="5968">
                  <c:v>19603</c:v>
                </c:pt>
                <c:pt idx="5969">
                  <c:v>19490</c:v>
                </c:pt>
                <c:pt idx="5970">
                  <c:v>19302</c:v>
                </c:pt>
                <c:pt idx="5971">
                  <c:v>18260</c:v>
                </c:pt>
                <c:pt idx="5972">
                  <c:v>19267</c:v>
                </c:pt>
                <c:pt idx="5973">
                  <c:v>19442</c:v>
                </c:pt>
                <c:pt idx="5974">
                  <c:v>19508</c:v>
                </c:pt>
                <c:pt idx="5975">
                  <c:v>18421</c:v>
                </c:pt>
                <c:pt idx="5976">
                  <c:v>19088</c:v>
                </c:pt>
                <c:pt idx="5977">
                  <c:v>18987</c:v>
                </c:pt>
                <c:pt idx="5978">
                  <c:v>19800</c:v>
                </c:pt>
                <c:pt idx="5979">
                  <c:v>19537</c:v>
                </c:pt>
                <c:pt idx="5980">
                  <c:v>19387</c:v>
                </c:pt>
                <c:pt idx="5981">
                  <c:v>19953</c:v>
                </c:pt>
                <c:pt idx="5982">
                  <c:v>19300</c:v>
                </c:pt>
                <c:pt idx="5983">
                  <c:v>20155</c:v>
                </c:pt>
                <c:pt idx="5984">
                  <c:v>19422</c:v>
                </c:pt>
                <c:pt idx="5985">
                  <c:v>20473</c:v>
                </c:pt>
                <c:pt idx="5986">
                  <c:v>20040</c:v>
                </c:pt>
                <c:pt idx="5987">
                  <c:v>20026</c:v>
                </c:pt>
                <c:pt idx="5988">
                  <c:v>20960</c:v>
                </c:pt>
                <c:pt idx="5989">
                  <c:v>19972</c:v>
                </c:pt>
                <c:pt idx="5990">
                  <c:v>19108</c:v>
                </c:pt>
                <c:pt idx="5991">
                  <c:v>20951</c:v>
                </c:pt>
                <c:pt idx="5992">
                  <c:v>21881</c:v>
                </c:pt>
                <c:pt idx="5993">
                  <c:v>21430</c:v>
                </c:pt>
                <c:pt idx="5994">
                  <c:v>21216</c:v>
                </c:pt>
                <c:pt idx="5995">
                  <c:v>20574</c:v>
                </c:pt>
                <c:pt idx="5996">
                  <c:v>20306</c:v>
                </c:pt>
                <c:pt idx="5997">
                  <c:v>21140</c:v>
                </c:pt>
                <c:pt idx="5998">
                  <c:v>20540</c:v>
                </c:pt>
                <c:pt idx="5999">
                  <c:v>21554</c:v>
                </c:pt>
                <c:pt idx="6000">
                  <c:v>20590</c:v>
                </c:pt>
                <c:pt idx="6001">
                  <c:v>18908</c:v>
                </c:pt>
                <c:pt idx="6002">
                  <c:v>21783</c:v>
                </c:pt>
                <c:pt idx="6003">
                  <c:v>20938</c:v>
                </c:pt>
                <c:pt idx="6004">
                  <c:v>19937</c:v>
                </c:pt>
                <c:pt idx="6005">
                  <c:v>22640</c:v>
                </c:pt>
                <c:pt idx="6006">
                  <c:v>19878</c:v>
                </c:pt>
                <c:pt idx="6007">
                  <c:v>21033</c:v>
                </c:pt>
                <c:pt idx="6008">
                  <c:v>21445</c:v>
                </c:pt>
                <c:pt idx="6009">
                  <c:v>21976</c:v>
                </c:pt>
                <c:pt idx="6010">
                  <c:v>22452</c:v>
                </c:pt>
                <c:pt idx="6011">
                  <c:v>21589</c:v>
                </c:pt>
                <c:pt idx="6012">
                  <c:v>22024</c:v>
                </c:pt>
                <c:pt idx="6013">
                  <c:v>20717</c:v>
                </c:pt>
                <c:pt idx="6014">
                  <c:v>22377</c:v>
                </c:pt>
                <c:pt idx="6015">
                  <c:v>20864</c:v>
                </c:pt>
                <c:pt idx="6016">
                  <c:v>22618</c:v>
                </c:pt>
                <c:pt idx="6017">
                  <c:v>21798</c:v>
                </c:pt>
                <c:pt idx="6018">
                  <c:v>21755</c:v>
                </c:pt>
                <c:pt idx="6019">
                  <c:v>20459</c:v>
                </c:pt>
                <c:pt idx="6020">
                  <c:v>23871</c:v>
                </c:pt>
                <c:pt idx="6021">
                  <c:v>25360</c:v>
                </c:pt>
                <c:pt idx="6022">
                  <c:v>22134</c:v>
                </c:pt>
                <c:pt idx="6023">
                  <c:v>20945</c:v>
                </c:pt>
                <c:pt idx="6024">
                  <c:v>21878</c:v>
                </c:pt>
                <c:pt idx="6025">
                  <c:v>23137</c:v>
                </c:pt>
                <c:pt idx="6026">
                  <c:v>22488</c:v>
                </c:pt>
                <c:pt idx="6027">
                  <c:v>23201</c:v>
                </c:pt>
                <c:pt idx="6028">
                  <c:v>22852</c:v>
                </c:pt>
                <c:pt idx="6029">
                  <c:v>22452</c:v>
                </c:pt>
                <c:pt idx="6030">
                  <c:v>23598</c:v>
                </c:pt>
                <c:pt idx="6031">
                  <c:v>22970</c:v>
                </c:pt>
                <c:pt idx="6032">
                  <c:v>23500</c:v>
                </c:pt>
                <c:pt idx="6033">
                  <c:v>22866</c:v>
                </c:pt>
                <c:pt idx="6034">
                  <c:v>23386</c:v>
                </c:pt>
                <c:pt idx="6035">
                  <c:v>22717</c:v>
                </c:pt>
                <c:pt idx="6036">
                  <c:v>23960</c:v>
                </c:pt>
                <c:pt idx="6037">
                  <c:v>22669</c:v>
                </c:pt>
                <c:pt idx="6038">
                  <c:v>22498</c:v>
                </c:pt>
                <c:pt idx="6039">
                  <c:v>23700</c:v>
                </c:pt>
                <c:pt idx="6040">
                  <c:v>21566</c:v>
                </c:pt>
                <c:pt idx="6041">
                  <c:v>23145</c:v>
                </c:pt>
                <c:pt idx="6042">
                  <c:v>22041</c:v>
                </c:pt>
                <c:pt idx="6043">
                  <c:v>23793</c:v>
                </c:pt>
                <c:pt idx="6044">
                  <c:v>23090</c:v>
                </c:pt>
                <c:pt idx="6045">
                  <c:v>24380</c:v>
                </c:pt>
                <c:pt idx="6046">
                  <c:v>23231</c:v>
                </c:pt>
                <c:pt idx="6047">
                  <c:v>24917</c:v>
                </c:pt>
                <c:pt idx="6048">
                  <c:v>24117</c:v>
                </c:pt>
                <c:pt idx="6049">
                  <c:v>25817</c:v>
                </c:pt>
                <c:pt idx="6050">
                  <c:v>24422</c:v>
                </c:pt>
                <c:pt idx="6051">
                  <c:v>24660</c:v>
                </c:pt>
                <c:pt idx="6052">
                  <c:v>24292</c:v>
                </c:pt>
                <c:pt idx="6053">
                  <c:v>25140</c:v>
                </c:pt>
                <c:pt idx="6054">
                  <c:v>23379</c:v>
                </c:pt>
                <c:pt idx="6055">
                  <c:v>24448</c:v>
                </c:pt>
                <c:pt idx="6056">
                  <c:v>24637</c:v>
                </c:pt>
                <c:pt idx="6057">
                  <c:v>24074</c:v>
                </c:pt>
                <c:pt idx="6058">
                  <c:v>24270</c:v>
                </c:pt>
                <c:pt idx="6059">
                  <c:v>24200</c:v>
                </c:pt>
                <c:pt idx="6060">
                  <c:v>25429</c:v>
                </c:pt>
                <c:pt idx="6061">
                  <c:v>24773</c:v>
                </c:pt>
                <c:pt idx="6062">
                  <c:v>25951</c:v>
                </c:pt>
                <c:pt idx="6063">
                  <c:v>25204</c:v>
                </c:pt>
                <c:pt idx="6064">
                  <c:v>24331</c:v>
                </c:pt>
                <c:pt idx="6065">
                  <c:v>24505</c:v>
                </c:pt>
                <c:pt idx="6066">
                  <c:v>23766</c:v>
                </c:pt>
                <c:pt idx="6067">
                  <c:v>24003</c:v>
                </c:pt>
                <c:pt idx="6068">
                  <c:v>25029</c:v>
                </c:pt>
                <c:pt idx="6069">
                  <c:v>24563</c:v>
                </c:pt>
                <c:pt idx="6070">
                  <c:v>24769</c:v>
                </c:pt>
                <c:pt idx="6071">
                  <c:v>26095</c:v>
                </c:pt>
                <c:pt idx="6072">
                  <c:v>24099</c:v>
                </c:pt>
                <c:pt idx="6073">
                  <c:v>24438</c:v>
                </c:pt>
                <c:pt idx="6074">
                  <c:v>24167</c:v>
                </c:pt>
                <c:pt idx="6075">
                  <c:v>26818</c:v>
                </c:pt>
                <c:pt idx="6076">
                  <c:v>25791</c:v>
                </c:pt>
                <c:pt idx="6077">
                  <c:v>24677</c:v>
                </c:pt>
                <c:pt idx="6078">
                  <c:v>25227</c:v>
                </c:pt>
                <c:pt idx="6079">
                  <c:v>23962</c:v>
                </c:pt>
                <c:pt idx="6080">
                  <c:v>25309</c:v>
                </c:pt>
                <c:pt idx="6081">
                  <c:v>25253</c:v>
                </c:pt>
                <c:pt idx="6082">
                  <c:v>23636</c:v>
                </c:pt>
                <c:pt idx="6083">
                  <c:v>25725</c:v>
                </c:pt>
                <c:pt idx="6084">
                  <c:v>24610</c:v>
                </c:pt>
                <c:pt idx="6085">
                  <c:v>27453</c:v>
                </c:pt>
                <c:pt idx="6086">
                  <c:v>25517</c:v>
                </c:pt>
                <c:pt idx="6087">
                  <c:v>24720</c:v>
                </c:pt>
                <c:pt idx="6088">
                  <c:v>25500</c:v>
                </c:pt>
                <c:pt idx="6089">
                  <c:v>25600</c:v>
                </c:pt>
                <c:pt idx="6090">
                  <c:v>25642</c:v>
                </c:pt>
                <c:pt idx="6091">
                  <c:v>26099</c:v>
                </c:pt>
                <c:pt idx="6092">
                  <c:v>25376</c:v>
                </c:pt>
                <c:pt idx="6093">
                  <c:v>24974</c:v>
                </c:pt>
                <c:pt idx="6094">
                  <c:v>25999</c:v>
                </c:pt>
                <c:pt idx="6095">
                  <c:v>26941</c:v>
                </c:pt>
                <c:pt idx="6096">
                  <c:v>26143</c:v>
                </c:pt>
                <c:pt idx="6097">
                  <c:v>27471</c:v>
                </c:pt>
                <c:pt idx="6098">
                  <c:v>27117</c:v>
                </c:pt>
                <c:pt idx="6099">
                  <c:v>26565</c:v>
                </c:pt>
                <c:pt idx="6100">
                  <c:v>25842</c:v>
                </c:pt>
                <c:pt idx="6101">
                  <c:v>25479</c:v>
                </c:pt>
                <c:pt idx="6102">
                  <c:v>26154</c:v>
                </c:pt>
                <c:pt idx="6103">
                  <c:v>26691</c:v>
                </c:pt>
                <c:pt idx="6104">
                  <c:v>25514</c:v>
                </c:pt>
                <c:pt idx="6105">
                  <c:v>27187</c:v>
                </c:pt>
                <c:pt idx="6106">
                  <c:v>25897</c:v>
                </c:pt>
                <c:pt idx="6107">
                  <c:v>26686</c:v>
                </c:pt>
                <c:pt idx="6108">
                  <c:v>26171</c:v>
                </c:pt>
                <c:pt idx="6109">
                  <c:v>27194</c:v>
                </c:pt>
                <c:pt idx="6110">
                  <c:v>26935</c:v>
                </c:pt>
                <c:pt idx="6111">
                  <c:v>24940</c:v>
                </c:pt>
                <c:pt idx="6112">
                  <c:v>26783</c:v>
                </c:pt>
                <c:pt idx="6113">
                  <c:v>26082</c:v>
                </c:pt>
                <c:pt idx="6114">
                  <c:v>27631</c:v>
                </c:pt>
                <c:pt idx="6115">
                  <c:v>26673</c:v>
                </c:pt>
                <c:pt idx="6116">
                  <c:v>25409</c:v>
                </c:pt>
                <c:pt idx="6117">
                  <c:v>27809</c:v>
                </c:pt>
                <c:pt idx="6118">
                  <c:v>26942</c:v>
                </c:pt>
                <c:pt idx="6119">
                  <c:v>25260</c:v>
                </c:pt>
                <c:pt idx="6120">
                  <c:v>27688</c:v>
                </c:pt>
                <c:pt idx="6121">
                  <c:v>25153</c:v>
                </c:pt>
                <c:pt idx="6122">
                  <c:v>24842</c:v>
                </c:pt>
                <c:pt idx="6123">
                  <c:v>25983</c:v>
                </c:pt>
                <c:pt idx="6124">
                  <c:v>26571</c:v>
                </c:pt>
                <c:pt idx="6125">
                  <c:v>26874</c:v>
                </c:pt>
                <c:pt idx="6126">
                  <c:v>25903</c:v>
                </c:pt>
                <c:pt idx="6127">
                  <c:v>28144</c:v>
                </c:pt>
                <c:pt idx="6128">
                  <c:v>27813</c:v>
                </c:pt>
                <c:pt idx="6129">
                  <c:v>28056</c:v>
                </c:pt>
                <c:pt idx="6130">
                  <c:v>27665</c:v>
                </c:pt>
                <c:pt idx="6131">
                  <c:v>28387</c:v>
                </c:pt>
                <c:pt idx="6132">
                  <c:v>26007</c:v>
                </c:pt>
                <c:pt idx="6133">
                  <c:v>27587</c:v>
                </c:pt>
                <c:pt idx="6134">
                  <c:v>26114</c:v>
                </c:pt>
                <c:pt idx="6135">
                  <c:v>26614</c:v>
                </c:pt>
                <c:pt idx="6136">
                  <c:v>28636</c:v>
                </c:pt>
                <c:pt idx="6137">
                  <c:v>27571</c:v>
                </c:pt>
                <c:pt idx="6138">
                  <c:v>28572</c:v>
                </c:pt>
                <c:pt idx="6139">
                  <c:v>25751</c:v>
                </c:pt>
                <c:pt idx="6140">
                  <c:v>28422</c:v>
                </c:pt>
                <c:pt idx="6141">
                  <c:v>27765</c:v>
                </c:pt>
                <c:pt idx="6142">
                  <c:v>26941</c:v>
                </c:pt>
                <c:pt idx="6143">
                  <c:v>28213</c:v>
                </c:pt>
                <c:pt idx="6144">
                  <c:v>26395</c:v>
                </c:pt>
                <c:pt idx="6145">
                  <c:v>26960</c:v>
                </c:pt>
                <c:pt idx="6146">
                  <c:v>28416</c:v>
                </c:pt>
                <c:pt idx="6147">
                  <c:v>27620</c:v>
                </c:pt>
                <c:pt idx="6148">
                  <c:v>27682</c:v>
                </c:pt>
                <c:pt idx="6149">
                  <c:v>25795</c:v>
                </c:pt>
                <c:pt idx="6150">
                  <c:v>28418</c:v>
                </c:pt>
                <c:pt idx="6151">
                  <c:v>27314</c:v>
                </c:pt>
                <c:pt idx="6152">
                  <c:v>27289</c:v>
                </c:pt>
                <c:pt idx="6153">
                  <c:v>27016</c:v>
                </c:pt>
                <c:pt idx="6154">
                  <c:v>27947</c:v>
                </c:pt>
                <c:pt idx="6155">
                  <c:v>27296</c:v>
                </c:pt>
                <c:pt idx="6156">
                  <c:v>28059</c:v>
                </c:pt>
                <c:pt idx="6157">
                  <c:v>26848</c:v>
                </c:pt>
                <c:pt idx="6158">
                  <c:v>27516</c:v>
                </c:pt>
                <c:pt idx="6159">
                  <c:v>28343</c:v>
                </c:pt>
                <c:pt idx="6160">
                  <c:v>27243</c:v>
                </c:pt>
                <c:pt idx="6161">
                  <c:v>28748</c:v>
                </c:pt>
                <c:pt idx="6162">
                  <c:v>26676</c:v>
                </c:pt>
                <c:pt idx="6163">
                  <c:v>26010</c:v>
                </c:pt>
                <c:pt idx="6164">
                  <c:v>26270</c:v>
                </c:pt>
                <c:pt idx="6165">
                  <c:v>26237</c:v>
                </c:pt>
                <c:pt idx="6166">
                  <c:v>27504</c:v>
                </c:pt>
                <c:pt idx="6167">
                  <c:v>27269</c:v>
                </c:pt>
                <c:pt idx="6168">
                  <c:v>27612</c:v>
                </c:pt>
                <c:pt idx="6169">
                  <c:v>27464</c:v>
                </c:pt>
                <c:pt idx="6170">
                  <c:v>28561</c:v>
                </c:pt>
                <c:pt idx="6171">
                  <c:v>27372</c:v>
                </c:pt>
                <c:pt idx="6172">
                  <c:v>26151</c:v>
                </c:pt>
                <c:pt idx="6173">
                  <c:v>27010</c:v>
                </c:pt>
                <c:pt idx="6174">
                  <c:v>28009</c:v>
                </c:pt>
                <c:pt idx="6175">
                  <c:v>28309</c:v>
                </c:pt>
                <c:pt idx="6176">
                  <c:v>27818</c:v>
                </c:pt>
                <c:pt idx="6177">
                  <c:v>27751</c:v>
                </c:pt>
                <c:pt idx="6178">
                  <c:v>27567</c:v>
                </c:pt>
                <c:pt idx="6179">
                  <c:v>26159</c:v>
                </c:pt>
                <c:pt idx="6180">
                  <c:v>26115</c:v>
                </c:pt>
                <c:pt idx="6181">
                  <c:v>27078</c:v>
                </c:pt>
                <c:pt idx="6182">
                  <c:v>29365</c:v>
                </c:pt>
                <c:pt idx="6183">
                  <c:v>28638</c:v>
                </c:pt>
                <c:pt idx="6184">
                  <c:v>26559</c:v>
                </c:pt>
                <c:pt idx="6185">
                  <c:v>25725</c:v>
                </c:pt>
                <c:pt idx="6186">
                  <c:v>29791</c:v>
                </c:pt>
                <c:pt idx="6187">
                  <c:v>27175</c:v>
                </c:pt>
                <c:pt idx="6188">
                  <c:v>28952</c:v>
                </c:pt>
                <c:pt idx="6189">
                  <c:v>29715</c:v>
                </c:pt>
                <c:pt idx="6190">
                  <c:v>28441</c:v>
                </c:pt>
                <c:pt idx="6191">
                  <c:v>29016</c:v>
                </c:pt>
                <c:pt idx="6192">
                  <c:v>28512</c:v>
                </c:pt>
                <c:pt idx="6193">
                  <c:v>26821</c:v>
                </c:pt>
                <c:pt idx="6194">
                  <c:v>27669</c:v>
                </c:pt>
                <c:pt idx="6195">
                  <c:v>28436</c:v>
                </c:pt>
                <c:pt idx="6196">
                  <c:v>27153</c:v>
                </c:pt>
                <c:pt idx="6197">
                  <c:v>28653</c:v>
                </c:pt>
                <c:pt idx="6198">
                  <c:v>27233</c:v>
                </c:pt>
                <c:pt idx="6199">
                  <c:v>27719</c:v>
                </c:pt>
                <c:pt idx="6200">
                  <c:v>28894</c:v>
                </c:pt>
                <c:pt idx="6201">
                  <c:v>27562</c:v>
                </c:pt>
                <c:pt idx="6202">
                  <c:v>28076</c:v>
                </c:pt>
                <c:pt idx="6203">
                  <c:v>29033</c:v>
                </c:pt>
                <c:pt idx="6204">
                  <c:v>27659</c:v>
                </c:pt>
                <c:pt idx="6205">
                  <c:v>28567</c:v>
                </c:pt>
                <c:pt idx="6206">
                  <c:v>28300</c:v>
                </c:pt>
                <c:pt idx="6207">
                  <c:v>27962</c:v>
                </c:pt>
                <c:pt idx="6208">
                  <c:v>26804</c:v>
                </c:pt>
                <c:pt idx="6209">
                  <c:v>28250</c:v>
                </c:pt>
                <c:pt idx="6210">
                  <c:v>28256</c:v>
                </c:pt>
                <c:pt idx="6211">
                  <c:v>27994</c:v>
                </c:pt>
                <c:pt idx="6212">
                  <c:v>29443</c:v>
                </c:pt>
                <c:pt idx="6213">
                  <c:v>28639</c:v>
                </c:pt>
                <c:pt idx="6214">
                  <c:v>28851</c:v>
                </c:pt>
                <c:pt idx="6215">
                  <c:v>28793</c:v>
                </c:pt>
                <c:pt idx="6216">
                  <c:v>29229</c:v>
                </c:pt>
                <c:pt idx="6217">
                  <c:v>27801</c:v>
                </c:pt>
                <c:pt idx="6218">
                  <c:v>28096</c:v>
                </c:pt>
                <c:pt idx="6219">
                  <c:v>27394</c:v>
                </c:pt>
                <c:pt idx="6220">
                  <c:v>28875</c:v>
                </c:pt>
                <c:pt idx="6221">
                  <c:v>28460</c:v>
                </c:pt>
                <c:pt idx="6222">
                  <c:v>27237</c:v>
                </c:pt>
                <c:pt idx="6223">
                  <c:v>26984</c:v>
                </c:pt>
                <c:pt idx="6224">
                  <c:v>28084</c:v>
                </c:pt>
                <c:pt idx="6225">
                  <c:v>28551</c:v>
                </c:pt>
                <c:pt idx="6226">
                  <c:v>29971</c:v>
                </c:pt>
                <c:pt idx="6227">
                  <c:v>28865</c:v>
                </c:pt>
                <c:pt idx="6228">
                  <c:v>27103</c:v>
                </c:pt>
                <c:pt idx="6229">
                  <c:v>27550</c:v>
                </c:pt>
                <c:pt idx="6230">
                  <c:v>29328</c:v>
                </c:pt>
                <c:pt idx="6231">
                  <c:v>28132</c:v>
                </c:pt>
                <c:pt idx="6232">
                  <c:v>28066</c:v>
                </c:pt>
                <c:pt idx="6233">
                  <c:v>27867</c:v>
                </c:pt>
                <c:pt idx="6234">
                  <c:v>28816</c:v>
                </c:pt>
                <c:pt idx="6235">
                  <c:v>27179</c:v>
                </c:pt>
                <c:pt idx="6236">
                  <c:v>28825</c:v>
                </c:pt>
                <c:pt idx="6237">
                  <c:v>28943</c:v>
                </c:pt>
                <c:pt idx="6238">
                  <c:v>28879</c:v>
                </c:pt>
                <c:pt idx="6239">
                  <c:v>28295</c:v>
                </c:pt>
                <c:pt idx="6240">
                  <c:v>28109</c:v>
                </c:pt>
                <c:pt idx="6241">
                  <c:v>27952</c:v>
                </c:pt>
                <c:pt idx="6242">
                  <c:v>28864</c:v>
                </c:pt>
                <c:pt idx="6243">
                  <c:v>28941</c:v>
                </c:pt>
                <c:pt idx="6244">
                  <c:v>27869</c:v>
                </c:pt>
                <c:pt idx="6245">
                  <c:v>28727</c:v>
                </c:pt>
                <c:pt idx="6246">
                  <c:v>28123</c:v>
                </c:pt>
                <c:pt idx="6247">
                  <c:v>28547</c:v>
                </c:pt>
                <c:pt idx="6248">
                  <c:v>28703</c:v>
                </c:pt>
                <c:pt idx="6249">
                  <c:v>28619</c:v>
                </c:pt>
                <c:pt idx="6250">
                  <c:v>27680</c:v>
                </c:pt>
                <c:pt idx="6251">
                  <c:v>28159</c:v>
                </c:pt>
                <c:pt idx="6252">
                  <c:v>28500</c:v>
                </c:pt>
                <c:pt idx="6253">
                  <c:v>27870</c:v>
                </c:pt>
                <c:pt idx="6254">
                  <c:v>31101</c:v>
                </c:pt>
                <c:pt idx="6255">
                  <c:v>29697</c:v>
                </c:pt>
                <c:pt idx="6256">
                  <c:v>28008</c:v>
                </c:pt>
                <c:pt idx="6257">
                  <c:v>28291</c:v>
                </c:pt>
                <c:pt idx="6258">
                  <c:v>29719</c:v>
                </c:pt>
                <c:pt idx="6259">
                  <c:v>29005</c:v>
                </c:pt>
                <c:pt idx="6260">
                  <c:v>29763</c:v>
                </c:pt>
                <c:pt idx="6261">
                  <c:v>29029</c:v>
                </c:pt>
                <c:pt idx="6262">
                  <c:v>28205</c:v>
                </c:pt>
                <c:pt idx="6263">
                  <c:v>29772</c:v>
                </c:pt>
                <c:pt idx="6264">
                  <c:v>29458</c:v>
                </c:pt>
                <c:pt idx="6265">
                  <c:v>29151</c:v>
                </c:pt>
                <c:pt idx="6266">
                  <c:v>26846</c:v>
                </c:pt>
                <c:pt idx="6267">
                  <c:v>29652</c:v>
                </c:pt>
                <c:pt idx="6268">
                  <c:v>28966</c:v>
                </c:pt>
                <c:pt idx="6269">
                  <c:v>28880</c:v>
                </c:pt>
                <c:pt idx="6270">
                  <c:v>29067</c:v>
                </c:pt>
                <c:pt idx="6271">
                  <c:v>28976</c:v>
                </c:pt>
                <c:pt idx="6272">
                  <c:v>28262</c:v>
                </c:pt>
                <c:pt idx="6273">
                  <c:v>30046</c:v>
                </c:pt>
                <c:pt idx="6274">
                  <c:v>29248</c:v>
                </c:pt>
                <c:pt idx="6275">
                  <c:v>30541</c:v>
                </c:pt>
                <c:pt idx="6276">
                  <c:v>29301</c:v>
                </c:pt>
                <c:pt idx="6277">
                  <c:v>29861</c:v>
                </c:pt>
                <c:pt idx="6278">
                  <c:v>28159</c:v>
                </c:pt>
                <c:pt idx="6279">
                  <c:v>28325</c:v>
                </c:pt>
                <c:pt idx="6280">
                  <c:v>28768</c:v>
                </c:pt>
                <c:pt idx="6281">
                  <c:v>29463</c:v>
                </c:pt>
                <c:pt idx="6282">
                  <c:v>27609</c:v>
                </c:pt>
                <c:pt idx="6283">
                  <c:v>28586</c:v>
                </c:pt>
                <c:pt idx="6284">
                  <c:v>29073</c:v>
                </c:pt>
                <c:pt idx="6285">
                  <c:v>28877</c:v>
                </c:pt>
                <c:pt idx="6286">
                  <c:v>29046</c:v>
                </c:pt>
                <c:pt idx="6287">
                  <c:v>29156</c:v>
                </c:pt>
                <c:pt idx="6288">
                  <c:v>27890</c:v>
                </c:pt>
                <c:pt idx="6289">
                  <c:v>28321</c:v>
                </c:pt>
                <c:pt idx="6290">
                  <c:v>28935</c:v>
                </c:pt>
                <c:pt idx="6291">
                  <c:v>28625</c:v>
                </c:pt>
                <c:pt idx="6292">
                  <c:v>29152</c:v>
                </c:pt>
                <c:pt idx="6293">
                  <c:v>28584</c:v>
                </c:pt>
                <c:pt idx="6294">
                  <c:v>27156</c:v>
                </c:pt>
                <c:pt idx="6295">
                  <c:v>31025</c:v>
                </c:pt>
                <c:pt idx="6296">
                  <c:v>29443</c:v>
                </c:pt>
                <c:pt idx="6297">
                  <c:v>27451</c:v>
                </c:pt>
                <c:pt idx="6298">
                  <c:v>30563</c:v>
                </c:pt>
                <c:pt idx="6299">
                  <c:v>30753</c:v>
                </c:pt>
                <c:pt idx="6300">
                  <c:v>27923</c:v>
                </c:pt>
                <c:pt idx="6301">
                  <c:v>28611</c:v>
                </c:pt>
                <c:pt idx="6302">
                  <c:v>28264</c:v>
                </c:pt>
                <c:pt idx="6303">
                  <c:v>29628</c:v>
                </c:pt>
                <c:pt idx="6304">
                  <c:v>28229</c:v>
                </c:pt>
                <c:pt idx="6305">
                  <c:v>30287</c:v>
                </c:pt>
                <c:pt idx="6306">
                  <c:v>26911</c:v>
                </c:pt>
                <c:pt idx="6307">
                  <c:v>28880</c:v>
                </c:pt>
                <c:pt idx="6308">
                  <c:v>28481</c:v>
                </c:pt>
                <c:pt idx="6309">
                  <c:v>30132</c:v>
                </c:pt>
                <c:pt idx="6310">
                  <c:v>28143</c:v>
                </c:pt>
                <c:pt idx="6311">
                  <c:v>30101</c:v>
                </c:pt>
                <c:pt idx="6312">
                  <c:v>28451</c:v>
                </c:pt>
                <c:pt idx="6313">
                  <c:v>29831</c:v>
                </c:pt>
                <c:pt idx="6314">
                  <c:v>28681</c:v>
                </c:pt>
                <c:pt idx="6315">
                  <c:v>28339</c:v>
                </c:pt>
                <c:pt idx="6316">
                  <c:v>29567</c:v>
                </c:pt>
                <c:pt idx="6317">
                  <c:v>28000</c:v>
                </c:pt>
                <c:pt idx="6318">
                  <c:v>29463</c:v>
                </c:pt>
                <c:pt idx="6319">
                  <c:v>29482</c:v>
                </c:pt>
                <c:pt idx="6320">
                  <c:v>29114</c:v>
                </c:pt>
                <c:pt idx="6321">
                  <c:v>28501</c:v>
                </c:pt>
                <c:pt idx="6322">
                  <c:v>29479</c:v>
                </c:pt>
                <c:pt idx="6323">
                  <c:v>30619</c:v>
                </c:pt>
                <c:pt idx="6324">
                  <c:v>29885</c:v>
                </c:pt>
                <c:pt idx="6325">
                  <c:v>29846</c:v>
                </c:pt>
                <c:pt idx="6326">
                  <c:v>30371</c:v>
                </c:pt>
                <c:pt idx="6327">
                  <c:v>29037</c:v>
                </c:pt>
                <c:pt idx="6328">
                  <c:v>29435</c:v>
                </c:pt>
                <c:pt idx="6329">
                  <c:v>30750</c:v>
                </c:pt>
                <c:pt idx="6330">
                  <c:v>29609</c:v>
                </c:pt>
                <c:pt idx="6331">
                  <c:v>30120</c:v>
                </c:pt>
                <c:pt idx="6332">
                  <c:v>30428</c:v>
                </c:pt>
                <c:pt idx="6333">
                  <c:v>28474</c:v>
                </c:pt>
                <c:pt idx="6334">
                  <c:v>27612</c:v>
                </c:pt>
                <c:pt idx="6335">
                  <c:v>28274</c:v>
                </c:pt>
                <c:pt idx="6336">
                  <c:v>27520</c:v>
                </c:pt>
                <c:pt idx="6337">
                  <c:v>28402</c:v>
                </c:pt>
                <c:pt idx="6338">
                  <c:v>30455</c:v>
                </c:pt>
                <c:pt idx="6339">
                  <c:v>29524</c:v>
                </c:pt>
                <c:pt idx="6340">
                  <c:v>28464</c:v>
                </c:pt>
                <c:pt idx="6341">
                  <c:v>29054</c:v>
                </c:pt>
                <c:pt idx="6342">
                  <c:v>29697</c:v>
                </c:pt>
                <c:pt idx="6343">
                  <c:v>28241</c:v>
                </c:pt>
                <c:pt idx="6344">
                  <c:v>30186</c:v>
                </c:pt>
                <c:pt idx="6345">
                  <c:v>28605</c:v>
                </c:pt>
                <c:pt idx="6346">
                  <c:v>30726</c:v>
                </c:pt>
                <c:pt idx="6347">
                  <c:v>29459</c:v>
                </c:pt>
                <c:pt idx="6348">
                  <c:v>29325</c:v>
                </c:pt>
                <c:pt idx="6349">
                  <c:v>28255</c:v>
                </c:pt>
                <c:pt idx="6350">
                  <c:v>28024</c:v>
                </c:pt>
                <c:pt idx="6351">
                  <c:v>31116</c:v>
                </c:pt>
                <c:pt idx="6352">
                  <c:v>28931</c:v>
                </c:pt>
                <c:pt idx="6353">
                  <c:v>30154</c:v>
                </c:pt>
                <c:pt idx="6354">
                  <c:v>27696</c:v>
                </c:pt>
                <c:pt idx="6355">
                  <c:v>29031</c:v>
                </c:pt>
                <c:pt idx="6356">
                  <c:v>29998</c:v>
                </c:pt>
                <c:pt idx="6357">
                  <c:v>30670</c:v>
                </c:pt>
                <c:pt idx="6358">
                  <c:v>30488</c:v>
                </c:pt>
                <c:pt idx="6359">
                  <c:v>30512</c:v>
                </c:pt>
                <c:pt idx="6360">
                  <c:v>28254</c:v>
                </c:pt>
                <c:pt idx="6361">
                  <c:v>29656</c:v>
                </c:pt>
                <c:pt idx="6362">
                  <c:v>30024</c:v>
                </c:pt>
                <c:pt idx="6363">
                  <c:v>28875</c:v>
                </c:pt>
                <c:pt idx="6364">
                  <c:v>27221</c:v>
                </c:pt>
                <c:pt idx="6365">
                  <c:v>29806</c:v>
                </c:pt>
                <c:pt idx="6366">
                  <c:v>28609</c:v>
                </c:pt>
                <c:pt idx="6367">
                  <c:v>28581</c:v>
                </c:pt>
                <c:pt idx="6368">
                  <c:v>29867</c:v>
                </c:pt>
                <c:pt idx="6369">
                  <c:v>29942</c:v>
                </c:pt>
                <c:pt idx="6370">
                  <c:v>29920</c:v>
                </c:pt>
                <c:pt idx="6371">
                  <c:v>31323</c:v>
                </c:pt>
                <c:pt idx="6372">
                  <c:v>29577</c:v>
                </c:pt>
                <c:pt idx="6373">
                  <c:v>30445</c:v>
                </c:pt>
                <c:pt idx="6374">
                  <c:v>27472</c:v>
                </c:pt>
                <c:pt idx="6375">
                  <c:v>29057</c:v>
                </c:pt>
                <c:pt idx="6376">
                  <c:v>29473</c:v>
                </c:pt>
                <c:pt idx="6377">
                  <c:v>27941</c:v>
                </c:pt>
                <c:pt idx="6378">
                  <c:v>28214</c:v>
                </c:pt>
                <c:pt idx="6379">
                  <c:v>29882</c:v>
                </c:pt>
                <c:pt idx="6380">
                  <c:v>30269</c:v>
                </c:pt>
                <c:pt idx="6381">
                  <c:v>30111</c:v>
                </c:pt>
                <c:pt idx="6382">
                  <c:v>27929</c:v>
                </c:pt>
                <c:pt idx="6383">
                  <c:v>29460</c:v>
                </c:pt>
                <c:pt idx="6384">
                  <c:v>30814</c:v>
                </c:pt>
                <c:pt idx="6385">
                  <c:v>29225</c:v>
                </c:pt>
                <c:pt idx="6386">
                  <c:v>27125</c:v>
                </c:pt>
                <c:pt idx="6387">
                  <c:v>29189</c:v>
                </c:pt>
                <c:pt idx="6388">
                  <c:v>28432</c:v>
                </c:pt>
                <c:pt idx="6389">
                  <c:v>29041</c:v>
                </c:pt>
                <c:pt idx="6390">
                  <c:v>30299</c:v>
                </c:pt>
                <c:pt idx="6391">
                  <c:v>29873</c:v>
                </c:pt>
                <c:pt idx="6392">
                  <c:v>29250</c:v>
                </c:pt>
                <c:pt idx="6393">
                  <c:v>28319</c:v>
                </c:pt>
                <c:pt idx="6394">
                  <c:v>27345</c:v>
                </c:pt>
                <c:pt idx="6395">
                  <c:v>29019</c:v>
                </c:pt>
                <c:pt idx="6396">
                  <c:v>30023</c:v>
                </c:pt>
                <c:pt idx="6397">
                  <c:v>29581</c:v>
                </c:pt>
                <c:pt idx="6398">
                  <c:v>30998</c:v>
                </c:pt>
                <c:pt idx="6399">
                  <c:v>29748</c:v>
                </c:pt>
                <c:pt idx="6400">
                  <c:v>29454</c:v>
                </c:pt>
                <c:pt idx="6401">
                  <c:v>28029</c:v>
                </c:pt>
                <c:pt idx="6402">
                  <c:v>26531</c:v>
                </c:pt>
                <c:pt idx="6403">
                  <c:v>29898</c:v>
                </c:pt>
                <c:pt idx="6404">
                  <c:v>29831</c:v>
                </c:pt>
                <c:pt idx="6405">
                  <c:v>29042</c:v>
                </c:pt>
                <c:pt idx="6406">
                  <c:v>28039</c:v>
                </c:pt>
                <c:pt idx="6407">
                  <c:v>27811</c:v>
                </c:pt>
                <c:pt idx="6408">
                  <c:v>30260</c:v>
                </c:pt>
                <c:pt idx="6409">
                  <c:v>30793</c:v>
                </c:pt>
                <c:pt idx="6410">
                  <c:v>28580</c:v>
                </c:pt>
                <c:pt idx="6411">
                  <c:v>29178</c:v>
                </c:pt>
                <c:pt idx="6412">
                  <c:v>31811</c:v>
                </c:pt>
                <c:pt idx="6413">
                  <c:v>28257</c:v>
                </c:pt>
                <c:pt idx="6414">
                  <c:v>28670</c:v>
                </c:pt>
                <c:pt idx="6415">
                  <c:v>29217</c:v>
                </c:pt>
                <c:pt idx="6416">
                  <c:v>29902</c:v>
                </c:pt>
                <c:pt idx="6417">
                  <c:v>30555</c:v>
                </c:pt>
                <c:pt idx="6418">
                  <c:v>29376</c:v>
                </c:pt>
                <c:pt idx="6419">
                  <c:v>27697</c:v>
                </c:pt>
                <c:pt idx="6420">
                  <c:v>29237</c:v>
                </c:pt>
                <c:pt idx="6421">
                  <c:v>30689</c:v>
                </c:pt>
                <c:pt idx="6422">
                  <c:v>28661</c:v>
                </c:pt>
                <c:pt idx="6423">
                  <c:v>28893</c:v>
                </c:pt>
                <c:pt idx="6424">
                  <c:v>28307</c:v>
                </c:pt>
                <c:pt idx="6425">
                  <c:v>30158</c:v>
                </c:pt>
                <c:pt idx="6426">
                  <c:v>30355</c:v>
                </c:pt>
                <c:pt idx="6427">
                  <c:v>29038</c:v>
                </c:pt>
                <c:pt idx="6428">
                  <c:v>29439</c:v>
                </c:pt>
                <c:pt idx="6429">
                  <c:v>28147</c:v>
                </c:pt>
                <c:pt idx="6430">
                  <c:v>28334</c:v>
                </c:pt>
                <c:pt idx="6431">
                  <c:v>27557</c:v>
                </c:pt>
                <c:pt idx="6432">
                  <c:v>29175</c:v>
                </c:pt>
                <c:pt idx="6433">
                  <c:v>29966</c:v>
                </c:pt>
                <c:pt idx="6434">
                  <c:v>29730</c:v>
                </c:pt>
                <c:pt idx="6435">
                  <c:v>28716</c:v>
                </c:pt>
                <c:pt idx="6436">
                  <c:v>28274</c:v>
                </c:pt>
                <c:pt idx="6437">
                  <c:v>28565</c:v>
                </c:pt>
                <c:pt idx="6438">
                  <c:v>28527</c:v>
                </c:pt>
                <c:pt idx="6439">
                  <c:v>29044</c:v>
                </c:pt>
                <c:pt idx="6440">
                  <c:v>28835</c:v>
                </c:pt>
                <c:pt idx="6441">
                  <c:v>28980</c:v>
                </c:pt>
                <c:pt idx="6442">
                  <c:v>27551</c:v>
                </c:pt>
                <c:pt idx="6443">
                  <c:v>30502</c:v>
                </c:pt>
                <c:pt idx="6444">
                  <c:v>29117</c:v>
                </c:pt>
                <c:pt idx="6445">
                  <c:v>31659</c:v>
                </c:pt>
                <c:pt idx="6446">
                  <c:v>29623</c:v>
                </c:pt>
                <c:pt idx="6447">
                  <c:v>29490</c:v>
                </c:pt>
                <c:pt idx="6448">
                  <c:v>28786</c:v>
                </c:pt>
                <c:pt idx="6449">
                  <c:v>29736</c:v>
                </c:pt>
                <c:pt idx="6450">
                  <c:v>29272</c:v>
                </c:pt>
                <c:pt idx="6451">
                  <c:v>29616</c:v>
                </c:pt>
                <c:pt idx="6452">
                  <c:v>29531</c:v>
                </c:pt>
                <c:pt idx="6453">
                  <c:v>28586</c:v>
                </c:pt>
                <c:pt idx="6454">
                  <c:v>28542</c:v>
                </c:pt>
                <c:pt idx="6455">
                  <c:v>31502</c:v>
                </c:pt>
                <c:pt idx="6456">
                  <c:v>28564</c:v>
                </c:pt>
                <c:pt idx="6457">
                  <c:v>29169</c:v>
                </c:pt>
                <c:pt idx="6458">
                  <c:v>28978</c:v>
                </c:pt>
                <c:pt idx="6459">
                  <c:v>28401</c:v>
                </c:pt>
                <c:pt idx="6460">
                  <c:v>29154</c:v>
                </c:pt>
                <c:pt idx="6461">
                  <c:v>29797</c:v>
                </c:pt>
                <c:pt idx="6462">
                  <c:v>30289</c:v>
                </c:pt>
                <c:pt idx="6463">
                  <c:v>28662</c:v>
                </c:pt>
                <c:pt idx="6464">
                  <c:v>28688</c:v>
                </c:pt>
                <c:pt idx="6465">
                  <c:v>30722</c:v>
                </c:pt>
                <c:pt idx="6466">
                  <c:v>29442</c:v>
                </c:pt>
                <c:pt idx="6467">
                  <c:v>29676</c:v>
                </c:pt>
                <c:pt idx="6468">
                  <c:v>28876</c:v>
                </c:pt>
                <c:pt idx="6469">
                  <c:v>29992</c:v>
                </c:pt>
                <c:pt idx="6470">
                  <c:v>31099</c:v>
                </c:pt>
                <c:pt idx="6471">
                  <c:v>29459</c:v>
                </c:pt>
                <c:pt idx="6472">
                  <c:v>29417</c:v>
                </c:pt>
                <c:pt idx="6473">
                  <c:v>30772</c:v>
                </c:pt>
                <c:pt idx="6474">
                  <c:v>28189</c:v>
                </c:pt>
                <c:pt idx="6475">
                  <c:v>28783</c:v>
                </c:pt>
                <c:pt idx="6476">
                  <c:v>29458</c:v>
                </c:pt>
                <c:pt idx="6477">
                  <c:v>29218</c:v>
                </c:pt>
                <c:pt idx="6478">
                  <c:v>28131</c:v>
                </c:pt>
                <c:pt idx="6479">
                  <c:v>30213</c:v>
                </c:pt>
                <c:pt idx="6480">
                  <c:v>30175</c:v>
                </c:pt>
                <c:pt idx="6481">
                  <c:v>27423</c:v>
                </c:pt>
                <c:pt idx="6482">
                  <c:v>30653</c:v>
                </c:pt>
                <c:pt idx="6483">
                  <c:v>30796</c:v>
                </c:pt>
                <c:pt idx="6484">
                  <c:v>27529</c:v>
                </c:pt>
                <c:pt idx="6485">
                  <c:v>29240</c:v>
                </c:pt>
                <c:pt idx="6486">
                  <c:v>29557</c:v>
                </c:pt>
                <c:pt idx="6487">
                  <c:v>31035</c:v>
                </c:pt>
                <c:pt idx="6488">
                  <c:v>29137</c:v>
                </c:pt>
                <c:pt idx="6489">
                  <c:v>29565</c:v>
                </c:pt>
                <c:pt idx="6490">
                  <c:v>28246</c:v>
                </c:pt>
                <c:pt idx="6491">
                  <c:v>30556</c:v>
                </c:pt>
                <c:pt idx="6492">
                  <c:v>27847</c:v>
                </c:pt>
                <c:pt idx="6493">
                  <c:v>31914</c:v>
                </c:pt>
                <c:pt idx="6494">
                  <c:v>29376</c:v>
                </c:pt>
                <c:pt idx="6495">
                  <c:v>30336</c:v>
                </c:pt>
                <c:pt idx="6496">
                  <c:v>29127</c:v>
                </c:pt>
                <c:pt idx="6497">
                  <c:v>31032</c:v>
                </c:pt>
                <c:pt idx="6498">
                  <c:v>29926</c:v>
                </c:pt>
                <c:pt idx="6499">
                  <c:v>30491</c:v>
                </c:pt>
                <c:pt idx="6500">
                  <c:v>31213</c:v>
                </c:pt>
                <c:pt idx="6501">
                  <c:v>29661</c:v>
                </c:pt>
                <c:pt idx="6502">
                  <c:v>30152</c:v>
                </c:pt>
                <c:pt idx="6503">
                  <c:v>29263</c:v>
                </c:pt>
                <c:pt idx="6504">
                  <c:v>30039</c:v>
                </c:pt>
                <c:pt idx="6505">
                  <c:v>28792</c:v>
                </c:pt>
                <c:pt idx="6506">
                  <c:v>28432</c:v>
                </c:pt>
                <c:pt idx="6507">
                  <c:v>28883</c:v>
                </c:pt>
                <c:pt idx="6508">
                  <c:v>30581</c:v>
                </c:pt>
                <c:pt idx="6509">
                  <c:v>31123</c:v>
                </c:pt>
                <c:pt idx="6510">
                  <c:v>28962</c:v>
                </c:pt>
                <c:pt idx="6511">
                  <c:v>31555</c:v>
                </c:pt>
                <c:pt idx="6512">
                  <c:v>28981</c:v>
                </c:pt>
                <c:pt idx="6513">
                  <c:v>28510</c:v>
                </c:pt>
                <c:pt idx="6514">
                  <c:v>29887</c:v>
                </c:pt>
                <c:pt idx="6515">
                  <c:v>30421</c:v>
                </c:pt>
                <c:pt idx="6516">
                  <c:v>28068</c:v>
                </c:pt>
                <c:pt idx="6517">
                  <c:v>30200</c:v>
                </c:pt>
                <c:pt idx="6518">
                  <c:v>28509</c:v>
                </c:pt>
                <c:pt idx="6519">
                  <c:v>30280</c:v>
                </c:pt>
                <c:pt idx="6520">
                  <c:v>31224</c:v>
                </c:pt>
                <c:pt idx="6521">
                  <c:v>28575</c:v>
                </c:pt>
                <c:pt idx="6522">
                  <c:v>29139</c:v>
                </c:pt>
                <c:pt idx="6523">
                  <c:v>30679</c:v>
                </c:pt>
                <c:pt idx="6524">
                  <c:v>29749</c:v>
                </c:pt>
                <c:pt idx="6525">
                  <c:v>30698</c:v>
                </c:pt>
                <c:pt idx="6526">
                  <c:v>29451</c:v>
                </c:pt>
                <c:pt idx="6527">
                  <c:v>29246</c:v>
                </c:pt>
                <c:pt idx="6528">
                  <c:v>30421</c:v>
                </c:pt>
                <c:pt idx="6529">
                  <c:v>30108</c:v>
                </c:pt>
                <c:pt idx="6530">
                  <c:v>28744</c:v>
                </c:pt>
                <c:pt idx="6531">
                  <c:v>30831</c:v>
                </c:pt>
                <c:pt idx="6532">
                  <c:v>29899</c:v>
                </c:pt>
                <c:pt idx="6533">
                  <c:v>28921</c:v>
                </c:pt>
                <c:pt idx="6534">
                  <c:v>29167</c:v>
                </c:pt>
                <c:pt idx="6535">
                  <c:v>28815</c:v>
                </c:pt>
                <c:pt idx="6536">
                  <c:v>29728</c:v>
                </c:pt>
                <c:pt idx="6537">
                  <c:v>29414</c:v>
                </c:pt>
                <c:pt idx="6538">
                  <c:v>30408</c:v>
                </c:pt>
                <c:pt idx="6539">
                  <c:v>28890</c:v>
                </c:pt>
                <c:pt idx="6540">
                  <c:v>29205</c:v>
                </c:pt>
                <c:pt idx="6541">
                  <c:v>29542</c:v>
                </c:pt>
                <c:pt idx="6542">
                  <c:v>29265</c:v>
                </c:pt>
                <c:pt idx="6543">
                  <c:v>30228</c:v>
                </c:pt>
                <c:pt idx="6544">
                  <c:v>28115</c:v>
                </c:pt>
                <c:pt idx="6545">
                  <c:v>28900</c:v>
                </c:pt>
                <c:pt idx="6546">
                  <c:v>28863</c:v>
                </c:pt>
                <c:pt idx="6547">
                  <c:v>29644</c:v>
                </c:pt>
                <c:pt idx="6548">
                  <c:v>28248</c:v>
                </c:pt>
                <c:pt idx="6549">
                  <c:v>28477</c:v>
                </c:pt>
                <c:pt idx="6550">
                  <c:v>29389</c:v>
                </c:pt>
                <c:pt idx="6551">
                  <c:v>31459</c:v>
                </c:pt>
                <c:pt idx="6552">
                  <c:v>29239</c:v>
                </c:pt>
                <c:pt idx="6553">
                  <c:v>30160</c:v>
                </c:pt>
                <c:pt idx="6554">
                  <c:v>30555</c:v>
                </c:pt>
                <c:pt idx="6555">
                  <c:v>29093</c:v>
                </c:pt>
                <c:pt idx="6556">
                  <c:v>28362</c:v>
                </c:pt>
                <c:pt idx="6557">
                  <c:v>30153</c:v>
                </c:pt>
                <c:pt idx="6558">
                  <c:v>29735</c:v>
                </c:pt>
                <c:pt idx="6559">
                  <c:v>27804</c:v>
                </c:pt>
                <c:pt idx="6560">
                  <c:v>30760</c:v>
                </c:pt>
                <c:pt idx="6561">
                  <c:v>29091</c:v>
                </c:pt>
                <c:pt idx="6562">
                  <c:v>30215</c:v>
                </c:pt>
                <c:pt idx="6563">
                  <c:v>30073</c:v>
                </c:pt>
                <c:pt idx="6564">
                  <c:v>29746</c:v>
                </c:pt>
                <c:pt idx="6565">
                  <c:v>29674</c:v>
                </c:pt>
                <c:pt idx="6566">
                  <c:v>29748</c:v>
                </c:pt>
                <c:pt idx="6567">
                  <c:v>31268</c:v>
                </c:pt>
                <c:pt idx="6568">
                  <c:v>29529</c:v>
                </c:pt>
                <c:pt idx="6569">
                  <c:v>31429</c:v>
                </c:pt>
                <c:pt idx="6570">
                  <c:v>29310</c:v>
                </c:pt>
                <c:pt idx="6571">
                  <c:v>29411</c:v>
                </c:pt>
                <c:pt idx="6572">
                  <c:v>29868</c:v>
                </c:pt>
                <c:pt idx="6573">
                  <c:v>29307</c:v>
                </c:pt>
                <c:pt idx="6574">
                  <c:v>30266</c:v>
                </c:pt>
                <c:pt idx="6575">
                  <c:v>29973</c:v>
                </c:pt>
                <c:pt idx="6576">
                  <c:v>29360</c:v>
                </c:pt>
                <c:pt idx="6577">
                  <c:v>29305</c:v>
                </c:pt>
                <c:pt idx="6578">
                  <c:v>30447</c:v>
                </c:pt>
                <c:pt idx="6579">
                  <c:v>31598</c:v>
                </c:pt>
                <c:pt idx="6580">
                  <c:v>31511</c:v>
                </c:pt>
                <c:pt idx="6581">
                  <c:v>29095</c:v>
                </c:pt>
                <c:pt idx="6582">
                  <c:v>29203</c:v>
                </c:pt>
                <c:pt idx="6583">
                  <c:v>29547</c:v>
                </c:pt>
                <c:pt idx="6584">
                  <c:v>30588</c:v>
                </c:pt>
                <c:pt idx="6585">
                  <c:v>28051</c:v>
                </c:pt>
                <c:pt idx="6586">
                  <c:v>29185</c:v>
                </c:pt>
                <c:pt idx="6587">
                  <c:v>29805</c:v>
                </c:pt>
                <c:pt idx="6588">
                  <c:v>31108</c:v>
                </c:pt>
                <c:pt idx="6589">
                  <c:v>29251</c:v>
                </c:pt>
                <c:pt idx="6590">
                  <c:v>28970</c:v>
                </c:pt>
                <c:pt idx="6591">
                  <c:v>27928</c:v>
                </c:pt>
                <c:pt idx="6592">
                  <c:v>29625</c:v>
                </c:pt>
                <c:pt idx="6593">
                  <c:v>30025</c:v>
                </c:pt>
                <c:pt idx="6594">
                  <c:v>30243</c:v>
                </c:pt>
                <c:pt idx="6595">
                  <c:v>31937</c:v>
                </c:pt>
                <c:pt idx="6596">
                  <c:v>30543</c:v>
                </c:pt>
                <c:pt idx="6597">
                  <c:v>30927</c:v>
                </c:pt>
                <c:pt idx="6598">
                  <c:v>31853</c:v>
                </c:pt>
                <c:pt idx="6599">
                  <c:v>30641</c:v>
                </c:pt>
                <c:pt idx="6600">
                  <c:v>29162</c:v>
                </c:pt>
                <c:pt idx="6601">
                  <c:v>32185</c:v>
                </c:pt>
                <c:pt idx="6602">
                  <c:v>29701</c:v>
                </c:pt>
                <c:pt idx="6603">
                  <c:v>30190</c:v>
                </c:pt>
                <c:pt idx="6604">
                  <c:v>29186</c:v>
                </c:pt>
                <c:pt idx="6605">
                  <c:v>28935</c:v>
                </c:pt>
                <c:pt idx="6606">
                  <c:v>28688</c:v>
                </c:pt>
                <c:pt idx="6607">
                  <c:v>30270</c:v>
                </c:pt>
                <c:pt idx="6608">
                  <c:v>29731</c:v>
                </c:pt>
                <c:pt idx="6609">
                  <c:v>28178</c:v>
                </c:pt>
                <c:pt idx="6610">
                  <c:v>31880</c:v>
                </c:pt>
                <c:pt idx="6611">
                  <c:v>30449</c:v>
                </c:pt>
                <c:pt idx="6612">
                  <c:v>29838</c:v>
                </c:pt>
                <c:pt idx="6613">
                  <c:v>29343</c:v>
                </c:pt>
                <c:pt idx="6614">
                  <c:v>29594</c:v>
                </c:pt>
                <c:pt idx="6615">
                  <c:v>30347</c:v>
                </c:pt>
                <c:pt idx="6616">
                  <c:v>28735</c:v>
                </c:pt>
                <c:pt idx="6617">
                  <c:v>29229</c:v>
                </c:pt>
                <c:pt idx="6618">
                  <c:v>29781</c:v>
                </c:pt>
                <c:pt idx="6619">
                  <c:v>30604</c:v>
                </c:pt>
                <c:pt idx="6620">
                  <c:v>29649</c:v>
                </c:pt>
                <c:pt idx="6621">
                  <c:v>29768</c:v>
                </c:pt>
                <c:pt idx="6622">
                  <c:v>29374</c:v>
                </c:pt>
                <c:pt idx="6623">
                  <c:v>28746</c:v>
                </c:pt>
                <c:pt idx="6624">
                  <c:v>29541</c:v>
                </c:pt>
                <c:pt idx="6625">
                  <c:v>29093</c:v>
                </c:pt>
                <c:pt idx="6626">
                  <c:v>29300</c:v>
                </c:pt>
                <c:pt idx="6627">
                  <c:v>30095</c:v>
                </c:pt>
                <c:pt idx="6628">
                  <c:v>29676</c:v>
                </c:pt>
                <c:pt idx="6629">
                  <c:v>30652</c:v>
                </c:pt>
                <c:pt idx="6630">
                  <c:v>28526</c:v>
                </c:pt>
                <c:pt idx="6631">
                  <c:v>29951</c:v>
                </c:pt>
                <c:pt idx="6632">
                  <c:v>29636</c:v>
                </c:pt>
                <c:pt idx="6633">
                  <c:v>29767</c:v>
                </c:pt>
                <c:pt idx="6634">
                  <c:v>28956</c:v>
                </c:pt>
                <c:pt idx="6635">
                  <c:v>30684</c:v>
                </c:pt>
                <c:pt idx="6636">
                  <c:v>30077</c:v>
                </c:pt>
                <c:pt idx="6637">
                  <c:v>31306</c:v>
                </c:pt>
                <c:pt idx="6638">
                  <c:v>27855</c:v>
                </c:pt>
                <c:pt idx="6639">
                  <c:v>31004</c:v>
                </c:pt>
                <c:pt idx="6640">
                  <c:v>28795</c:v>
                </c:pt>
                <c:pt idx="6641">
                  <c:v>27431</c:v>
                </c:pt>
                <c:pt idx="6642">
                  <c:v>29873</c:v>
                </c:pt>
                <c:pt idx="6643">
                  <c:v>27349</c:v>
                </c:pt>
                <c:pt idx="6644">
                  <c:v>30712</c:v>
                </c:pt>
                <c:pt idx="6645">
                  <c:v>28638</c:v>
                </c:pt>
                <c:pt idx="6646">
                  <c:v>28157</c:v>
                </c:pt>
                <c:pt idx="6647">
                  <c:v>30626</c:v>
                </c:pt>
                <c:pt idx="6648">
                  <c:v>29488</c:v>
                </c:pt>
                <c:pt idx="6649">
                  <c:v>28049</c:v>
                </c:pt>
                <c:pt idx="6650">
                  <c:v>31415</c:v>
                </c:pt>
                <c:pt idx="6651">
                  <c:v>29577</c:v>
                </c:pt>
                <c:pt idx="6652">
                  <c:v>28921</c:v>
                </c:pt>
                <c:pt idx="6653">
                  <c:v>27937</c:v>
                </c:pt>
                <c:pt idx="6654">
                  <c:v>28949</c:v>
                </c:pt>
                <c:pt idx="6655">
                  <c:v>27672</c:v>
                </c:pt>
                <c:pt idx="6656">
                  <c:v>30058</c:v>
                </c:pt>
                <c:pt idx="6657">
                  <c:v>29396</c:v>
                </c:pt>
                <c:pt idx="6658">
                  <c:v>29314</c:v>
                </c:pt>
                <c:pt idx="6659">
                  <c:v>30672</c:v>
                </c:pt>
                <c:pt idx="6660">
                  <c:v>29669</c:v>
                </c:pt>
                <c:pt idx="6661">
                  <c:v>29664</c:v>
                </c:pt>
                <c:pt idx="6662">
                  <c:v>30075</c:v>
                </c:pt>
                <c:pt idx="6663">
                  <c:v>28860</c:v>
                </c:pt>
                <c:pt idx="6664">
                  <c:v>28612</c:v>
                </c:pt>
                <c:pt idx="6665">
                  <c:v>28515</c:v>
                </c:pt>
                <c:pt idx="6666">
                  <c:v>30136</c:v>
                </c:pt>
                <c:pt idx="6667">
                  <c:v>30408</c:v>
                </c:pt>
                <c:pt idx="6668">
                  <c:v>30747</c:v>
                </c:pt>
                <c:pt idx="6669">
                  <c:v>29721</c:v>
                </c:pt>
                <c:pt idx="6670">
                  <c:v>28626</c:v>
                </c:pt>
                <c:pt idx="6671">
                  <c:v>30728</c:v>
                </c:pt>
                <c:pt idx="6672">
                  <c:v>31596</c:v>
                </c:pt>
                <c:pt idx="6673">
                  <c:v>30034</c:v>
                </c:pt>
                <c:pt idx="6674">
                  <c:v>28434</c:v>
                </c:pt>
                <c:pt idx="6675">
                  <c:v>30529</c:v>
                </c:pt>
                <c:pt idx="6676">
                  <c:v>29800</c:v>
                </c:pt>
                <c:pt idx="6677">
                  <c:v>29214</c:v>
                </c:pt>
                <c:pt idx="6678">
                  <c:v>30685</c:v>
                </c:pt>
                <c:pt idx="6679">
                  <c:v>30043</c:v>
                </c:pt>
                <c:pt idx="6680">
                  <c:v>28716</c:v>
                </c:pt>
                <c:pt idx="6681">
                  <c:v>30229</c:v>
                </c:pt>
                <c:pt idx="6682">
                  <c:v>31446</c:v>
                </c:pt>
                <c:pt idx="6683">
                  <c:v>31551</c:v>
                </c:pt>
                <c:pt idx="6684">
                  <c:v>30862</c:v>
                </c:pt>
                <c:pt idx="6685">
                  <c:v>29442</c:v>
                </c:pt>
                <c:pt idx="6686">
                  <c:v>27921</c:v>
                </c:pt>
                <c:pt idx="6687">
                  <c:v>29948</c:v>
                </c:pt>
                <c:pt idx="6688">
                  <c:v>30827</c:v>
                </c:pt>
                <c:pt idx="6689">
                  <c:v>30190</c:v>
                </c:pt>
                <c:pt idx="6690">
                  <c:v>29319</c:v>
                </c:pt>
                <c:pt idx="6691">
                  <c:v>30052</c:v>
                </c:pt>
                <c:pt idx="6692">
                  <c:v>30179</c:v>
                </c:pt>
                <c:pt idx="6693">
                  <c:v>31480</c:v>
                </c:pt>
                <c:pt idx="6694">
                  <c:v>29692</c:v>
                </c:pt>
                <c:pt idx="6695">
                  <c:v>30164</c:v>
                </c:pt>
                <c:pt idx="6696">
                  <c:v>30155</c:v>
                </c:pt>
                <c:pt idx="6697">
                  <c:v>30055</c:v>
                </c:pt>
                <c:pt idx="6698">
                  <c:v>28610</c:v>
                </c:pt>
                <c:pt idx="6699">
                  <c:v>29267</c:v>
                </c:pt>
                <c:pt idx="6700">
                  <c:v>29783</c:v>
                </c:pt>
                <c:pt idx="6701">
                  <c:v>29898</c:v>
                </c:pt>
                <c:pt idx="6702">
                  <c:v>30716</c:v>
                </c:pt>
                <c:pt idx="6703">
                  <c:v>30947</c:v>
                </c:pt>
                <c:pt idx="6704">
                  <c:v>29510</c:v>
                </c:pt>
                <c:pt idx="6705">
                  <c:v>32116</c:v>
                </c:pt>
                <c:pt idx="6706">
                  <c:v>30556</c:v>
                </c:pt>
                <c:pt idx="6707">
                  <c:v>29333</c:v>
                </c:pt>
                <c:pt idx="6708">
                  <c:v>31811</c:v>
                </c:pt>
                <c:pt idx="6709">
                  <c:v>30068</c:v>
                </c:pt>
                <c:pt idx="6710">
                  <c:v>29588</c:v>
                </c:pt>
                <c:pt idx="6711">
                  <c:v>30237</c:v>
                </c:pt>
                <c:pt idx="6712">
                  <c:v>29409</c:v>
                </c:pt>
                <c:pt idx="6713">
                  <c:v>29654</c:v>
                </c:pt>
                <c:pt idx="6714">
                  <c:v>29425</c:v>
                </c:pt>
                <c:pt idx="6715">
                  <c:v>31513</c:v>
                </c:pt>
                <c:pt idx="6716">
                  <c:v>31244</c:v>
                </c:pt>
                <c:pt idx="6717">
                  <c:v>29577</c:v>
                </c:pt>
                <c:pt idx="6718">
                  <c:v>28251</c:v>
                </c:pt>
                <c:pt idx="6719">
                  <c:v>29688</c:v>
                </c:pt>
                <c:pt idx="6720">
                  <c:v>30365</c:v>
                </c:pt>
                <c:pt idx="6721">
                  <c:v>30591</c:v>
                </c:pt>
                <c:pt idx="6722">
                  <c:v>29019</c:v>
                </c:pt>
                <c:pt idx="6723">
                  <c:v>28701</c:v>
                </c:pt>
                <c:pt idx="6724">
                  <c:v>29691</c:v>
                </c:pt>
                <c:pt idx="6725">
                  <c:v>32593</c:v>
                </c:pt>
                <c:pt idx="6726">
                  <c:v>30527</c:v>
                </c:pt>
                <c:pt idx="6727">
                  <c:v>30760</c:v>
                </c:pt>
                <c:pt idx="6728">
                  <c:v>30691</c:v>
                </c:pt>
                <c:pt idx="6729">
                  <c:v>29361</c:v>
                </c:pt>
                <c:pt idx="6730">
                  <c:v>30182</c:v>
                </c:pt>
                <c:pt idx="6731">
                  <c:v>28946</c:v>
                </c:pt>
                <c:pt idx="6732">
                  <c:v>29999</c:v>
                </c:pt>
                <c:pt idx="6733">
                  <c:v>30155</c:v>
                </c:pt>
                <c:pt idx="6734">
                  <c:v>28536</c:v>
                </c:pt>
                <c:pt idx="6735">
                  <c:v>30235</c:v>
                </c:pt>
                <c:pt idx="6736">
                  <c:v>29892</c:v>
                </c:pt>
                <c:pt idx="6737">
                  <c:v>29900</c:v>
                </c:pt>
                <c:pt idx="6738">
                  <c:v>28277</c:v>
                </c:pt>
                <c:pt idx="6739">
                  <c:v>31142</c:v>
                </c:pt>
                <c:pt idx="6740">
                  <c:v>30574</c:v>
                </c:pt>
                <c:pt idx="6741">
                  <c:v>30336</c:v>
                </c:pt>
                <c:pt idx="6742">
                  <c:v>30182</c:v>
                </c:pt>
                <c:pt idx="6743">
                  <c:v>31408</c:v>
                </c:pt>
                <c:pt idx="6744">
                  <c:v>31357</c:v>
                </c:pt>
                <c:pt idx="6745">
                  <c:v>31545</c:v>
                </c:pt>
                <c:pt idx="6746">
                  <c:v>29485</c:v>
                </c:pt>
                <c:pt idx="6747">
                  <c:v>30370</c:v>
                </c:pt>
                <c:pt idx="6748">
                  <c:v>30930</c:v>
                </c:pt>
                <c:pt idx="6749">
                  <c:v>30841</c:v>
                </c:pt>
                <c:pt idx="6750">
                  <c:v>30202</c:v>
                </c:pt>
                <c:pt idx="6751">
                  <c:v>30555</c:v>
                </c:pt>
                <c:pt idx="6752">
                  <c:v>29530</c:v>
                </c:pt>
                <c:pt idx="6753">
                  <c:v>31500</c:v>
                </c:pt>
                <c:pt idx="6754">
                  <c:v>29139</c:v>
                </c:pt>
                <c:pt idx="6755">
                  <c:v>29680</c:v>
                </c:pt>
                <c:pt idx="6756">
                  <c:v>30960</c:v>
                </c:pt>
                <c:pt idx="6757">
                  <c:v>31890</c:v>
                </c:pt>
                <c:pt idx="6758">
                  <c:v>31213</c:v>
                </c:pt>
                <c:pt idx="6759">
                  <c:v>30486</c:v>
                </c:pt>
                <c:pt idx="6760">
                  <c:v>31493</c:v>
                </c:pt>
                <c:pt idx="6761">
                  <c:v>29927</c:v>
                </c:pt>
                <c:pt idx="6762">
                  <c:v>28197</c:v>
                </c:pt>
                <c:pt idx="6763">
                  <c:v>31291</c:v>
                </c:pt>
                <c:pt idx="6764">
                  <c:v>30177</c:v>
                </c:pt>
                <c:pt idx="6765">
                  <c:v>27352</c:v>
                </c:pt>
                <c:pt idx="6766">
                  <c:v>28812</c:v>
                </c:pt>
                <c:pt idx="6767">
                  <c:v>30905</c:v>
                </c:pt>
                <c:pt idx="6768">
                  <c:v>28986</c:v>
                </c:pt>
                <c:pt idx="6769">
                  <c:v>30451</c:v>
                </c:pt>
                <c:pt idx="6770">
                  <c:v>29078</c:v>
                </c:pt>
                <c:pt idx="6771">
                  <c:v>30467</c:v>
                </c:pt>
                <c:pt idx="6772">
                  <c:v>30599</c:v>
                </c:pt>
                <c:pt idx="6773">
                  <c:v>28080</c:v>
                </c:pt>
                <c:pt idx="6774">
                  <c:v>28827</c:v>
                </c:pt>
                <c:pt idx="6775">
                  <c:v>28916</c:v>
                </c:pt>
                <c:pt idx="6776">
                  <c:v>30020</c:v>
                </c:pt>
                <c:pt idx="6777">
                  <c:v>28590</c:v>
                </c:pt>
                <c:pt idx="6778">
                  <c:v>29829</c:v>
                </c:pt>
                <c:pt idx="6779">
                  <c:v>29672</c:v>
                </c:pt>
                <c:pt idx="6780">
                  <c:v>30254</c:v>
                </c:pt>
                <c:pt idx="6781">
                  <c:v>28926</c:v>
                </c:pt>
                <c:pt idx="6782">
                  <c:v>31895</c:v>
                </c:pt>
                <c:pt idx="6783">
                  <c:v>30254</c:v>
                </c:pt>
                <c:pt idx="6784">
                  <c:v>30707</c:v>
                </c:pt>
                <c:pt idx="6785">
                  <c:v>29018</c:v>
                </c:pt>
                <c:pt idx="6786">
                  <c:v>30482</c:v>
                </c:pt>
                <c:pt idx="6787">
                  <c:v>31570</c:v>
                </c:pt>
                <c:pt idx="6788">
                  <c:v>30004</c:v>
                </c:pt>
                <c:pt idx="6789">
                  <c:v>29340</c:v>
                </c:pt>
                <c:pt idx="6790">
                  <c:v>31115</c:v>
                </c:pt>
                <c:pt idx="6791">
                  <c:v>29951</c:v>
                </c:pt>
                <c:pt idx="6792">
                  <c:v>29964</c:v>
                </c:pt>
                <c:pt idx="6793">
                  <c:v>29894</c:v>
                </c:pt>
                <c:pt idx="6794">
                  <c:v>28442</c:v>
                </c:pt>
                <c:pt idx="6795">
                  <c:v>31708</c:v>
                </c:pt>
                <c:pt idx="6796">
                  <c:v>30193</c:v>
                </c:pt>
                <c:pt idx="6797">
                  <c:v>32114</c:v>
                </c:pt>
                <c:pt idx="6798">
                  <c:v>28678</c:v>
                </c:pt>
                <c:pt idx="6799">
                  <c:v>30982</c:v>
                </c:pt>
                <c:pt idx="6800">
                  <c:v>30808</c:v>
                </c:pt>
                <c:pt idx="6801">
                  <c:v>30590</c:v>
                </c:pt>
                <c:pt idx="6802">
                  <c:v>29935</c:v>
                </c:pt>
                <c:pt idx="6803">
                  <c:v>30273</c:v>
                </c:pt>
                <c:pt idx="6804">
                  <c:v>29584</c:v>
                </c:pt>
                <c:pt idx="6805">
                  <c:v>28431</c:v>
                </c:pt>
                <c:pt idx="6806">
                  <c:v>30831</c:v>
                </c:pt>
                <c:pt idx="6807">
                  <c:v>30601</c:v>
                </c:pt>
                <c:pt idx="6808">
                  <c:v>30662</c:v>
                </c:pt>
                <c:pt idx="6809">
                  <c:v>29589</c:v>
                </c:pt>
                <c:pt idx="6810">
                  <c:v>30509</c:v>
                </c:pt>
                <c:pt idx="6811">
                  <c:v>29481</c:v>
                </c:pt>
                <c:pt idx="6812">
                  <c:v>30505</c:v>
                </c:pt>
                <c:pt idx="6813">
                  <c:v>28469</c:v>
                </c:pt>
                <c:pt idx="6814">
                  <c:v>31583</c:v>
                </c:pt>
                <c:pt idx="6815">
                  <c:v>29319</c:v>
                </c:pt>
                <c:pt idx="6816">
                  <c:v>30494</c:v>
                </c:pt>
                <c:pt idx="6817">
                  <c:v>31572</c:v>
                </c:pt>
                <c:pt idx="6818">
                  <c:v>30330</c:v>
                </c:pt>
                <c:pt idx="6819">
                  <c:v>30929</c:v>
                </c:pt>
                <c:pt idx="6820">
                  <c:v>30707</c:v>
                </c:pt>
                <c:pt idx="6821">
                  <c:v>32109</c:v>
                </c:pt>
                <c:pt idx="6822">
                  <c:v>30038</c:v>
                </c:pt>
                <c:pt idx="6823">
                  <c:v>28964</c:v>
                </c:pt>
                <c:pt idx="6824">
                  <c:v>28581</c:v>
                </c:pt>
                <c:pt idx="6825">
                  <c:v>31039</c:v>
                </c:pt>
                <c:pt idx="6826">
                  <c:v>30003</c:v>
                </c:pt>
                <c:pt idx="6827">
                  <c:v>29178</c:v>
                </c:pt>
                <c:pt idx="6828">
                  <c:v>31627</c:v>
                </c:pt>
                <c:pt idx="6829">
                  <c:v>31081</c:v>
                </c:pt>
                <c:pt idx="6830">
                  <c:v>27399</c:v>
                </c:pt>
                <c:pt idx="6831">
                  <c:v>30172</c:v>
                </c:pt>
                <c:pt idx="6832">
                  <c:v>33214</c:v>
                </c:pt>
                <c:pt idx="6833">
                  <c:v>28816</c:v>
                </c:pt>
                <c:pt idx="6834">
                  <c:v>30589</c:v>
                </c:pt>
                <c:pt idx="6835">
                  <c:v>31418</c:v>
                </c:pt>
                <c:pt idx="6836">
                  <c:v>30609</c:v>
                </c:pt>
                <c:pt idx="6837">
                  <c:v>30892</c:v>
                </c:pt>
                <c:pt idx="6838">
                  <c:v>31479</c:v>
                </c:pt>
                <c:pt idx="6839">
                  <c:v>31449</c:v>
                </c:pt>
                <c:pt idx="6840">
                  <c:v>29858</c:v>
                </c:pt>
                <c:pt idx="6841">
                  <c:v>27188</c:v>
                </c:pt>
                <c:pt idx="6842">
                  <c:v>28976</c:v>
                </c:pt>
                <c:pt idx="6843">
                  <c:v>30395</c:v>
                </c:pt>
                <c:pt idx="6844">
                  <c:v>30085</c:v>
                </c:pt>
                <c:pt idx="6845">
                  <c:v>32764</c:v>
                </c:pt>
                <c:pt idx="6846">
                  <c:v>28641</c:v>
                </c:pt>
                <c:pt idx="6847">
                  <c:v>29067</c:v>
                </c:pt>
                <c:pt idx="6848">
                  <c:v>30819</c:v>
                </c:pt>
                <c:pt idx="6849">
                  <c:v>27919</c:v>
                </c:pt>
                <c:pt idx="6850">
                  <c:v>30464</c:v>
                </c:pt>
                <c:pt idx="6851">
                  <c:v>27761</c:v>
                </c:pt>
                <c:pt idx="6852">
                  <c:v>30042</c:v>
                </c:pt>
                <c:pt idx="6853">
                  <c:v>28941</c:v>
                </c:pt>
                <c:pt idx="6854">
                  <c:v>30059</c:v>
                </c:pt>
                <c:pt idx="6855">
                  <c:v>29775</c:v>
                </c:pt>
                <c:pt idx="6856">
                  <c:v>29870</c:v>
                </c:pt>
                <c:pt idx="6857">
                  <c:v>29263</c:v>
                </c:pt>
                <c:pt idx="6858">
                  <c:v>30145</c:v>
                </c:pt>
                <c:pt idx="6859">
                  <c:v>31718</c:v>
                </c:pt>
                <c:pt idx="6860">
                  <c:v>29494</c:v>
                </c:pt>
                <c:pt idx="6861">
                  <c:v>31795</c:v>
                </c:pt>
                <c:pt idx="6862">
                  <c:v>28820</c:v>
                </c:pt>
                <c:pt idx="6863">
                  <c:v>31116</c:v>
                </c:pt>
                <c:pt idx="6864">
                  <c:v>31009</c:v>
                </c:pt>
                <c:pt idx="6865">
                  <c:v>30563</c:v>
                </c:pt>
                <c:pt idx="6866">
                  <c:v>31136</c:v>
                </c:pt>
                <c:pt idx="6867">
                  <c:v>30277</c:v>
                </c:pt>
                <c:pt idx="6868">
                  <c:v>31522</c:v>
                </c:pt>
                <c:pt idx="6869">
                  <c:v>29315</c:v>
                </c:pt>
                <c:pt idx="6870">
                  <c:v>29210</c:v>
                </c:pt>
                <c:pt idx="6871">
                  <c:v>29789</c:v>
                </c:pt>
                <c:pt idx="6872">
                  <c:v>30898</c:v>
                </c:pt>
                <c:pt idx="6873">
                  <c:v>30285</c:v>
                </c:pt>
                <c:pt idx="6874">
                  <c:v>28893</c:v>
                </c:pt>
                <c:pt idx="6875">
                  <c:v>27704</c:v>
                </c:pt>
                <c:pt idx="6876">
                  <c:v>30231</c:v>
                </c:pt>
                <c:pt idx="6877">
                  <c:v>30585</c:v>
                </c:pt>
                <c:pt idx="6878">
                  <c:v>28394</c:v>
                </c:pt>
                <c:pt idx="6879">
                  <c:v>29343</c:v>
                </c:pt>
                <c:pt idx="6880">
                  <c:v>31505</c:v>
                </c:pt>
                <c:pt idx="6881">
                  <c:v>29402</c:v>
                </c:pt>
                <c:pt idx="6882">
                  <c:v>30306</c:v>
                </c:pt>
                <c:pt idx="6883">
                  <c:v>30653</c:v>
                </c:pt>
                <c:pt idx="6884">
                  <c:v>30683</c:v>
                </c:pt>
                <c:pt idx="6885">
                  <c:v>31186</c:v>
                </c:pt>
                <c:pt idx="6886">
                  <c:v>30067</c:v>
                </c:pt>
                <c:pt idx="6887">
                  <c:v>29208</c:v>
                </c:pt>
                <c:pt idx="6888">
                  <c:v>31579</c:v>
                </c:pt>
                <c:pt idx="6889">
                  <c:v>31746</c:v>
                </c:pt>
                <c:pt idx="6890">
                  <c:v>31091</c:v>
                </c:pt>
                <c:pt idx="6891">
                  <c:v>29511</c:v>
                </c:pt>
                <c:pt idx="6892">
                  <c:v>30693</c:v>
                </c:pt>
                <c:pt idx="6893">
                  <c:v>30050</c:v>
                </c:pt>
                <c:pt idx="6894">
                  <c:v>30942</c:v>
                </c:pt>
                <c:pt idx="6895">
                  <c:v>29656</c:v>
                </c:pt>
                <c:pt idx="6896">
                  <c:v>30155</c:v>
                </c:pt>
                <c:pt idx="6897">
                  <c:v>31487</c:v>
                </c:pt>
                <c:pt idx="6898">
                  <c:v>31768</c:v>
                </c:pt>
                <c:pt idx="6899">
                  <c:v>30631</c:v>
                </c:pt>
                <c:pt idx="6900">
                  <c:v>29853</c:v>
                </c:pt>
                <c:pt idx="6901">
                  <c:v>28345</c:v>
                </c:pt>
                <c:pt idx="6902">
                  <c:v>30722</c:v>
                </c:pt>
                <c:pt idx="6903">
                  <c:v>30063</c:v>
                </c:pt>
                <c:pt idx="6904">
                  <c:v>28806</c:v>
                </c:pt>
                <c:pt idx="6905">
                  <c:v>29509</c:v>
                </c:pt>
                <c:pt idx="6906">
                  <c:v>29423</c:v>
                </c:pt>
                <c:pt idx="6907">
                  <c:v>30374</c:v>
                </c:pt>
                <c:pt idx="6908">
                  <c:v>31697</c:v>
                </c:pt>
                <c:pt idx="6909">
                  <c:v>31703</c:v>
                </c:pt>
                <c:pt idx="6910">
                  <c:v>30247</c:v>
                </c:pt>
                <c:pt idx="6911">
                  <c:v>30004</c:v>
                </c:pt>
                <c:pt idx="6912">
                  <c:v>31993</c:v>
                </c:pt>
                <c:pt idx="6913">
                  <c:v>30242</c:v>
                </c:pt>
                <c:pt idx="6914">
                  <c:v>32612</c:v>
                </c:pt>
                <c:pt idx="6915">
                  <c:v>30410</c:v>
                </c:pt>
                <c:pt idx="6916">
                  <c:v>30406</c:v>
                </c:pt>
                <c:pt idx="6917">
                  <c:v>29791</c:v>
                </c:pt>
                <c:pt idx="6918">
                  <c:v>30148</c:v>
                </c:pt>
                <c:pt idx="6919">
                  <c:v>31070</c:v>
                </c:pt>
                <c:pt idx="6920">
                  <c:v>30751</c:v>
                </c:pt>
                <c:pt idx="6921">
                  <c:v>28444</c:v>
                </c:pt>
                <c:pt idx="6922">
                  <c:v>29639</c:v>
                </c:pt>
                <c:pt idx="6923">
                  <c:v>30465</c:v>
                </c:pt>
                <c:pt idx="6924">
                  <c:v>30290</c:v>
                </c:pt>
                <c:pt idx="6925">
                  <c:v>29030</c:v>
                </c:pt>
                <c:pt idx="6926">
                  <c:v>31435</c:v>
                </c:pt>
                <c:pt idx="6927">
                  <c:v>29682</c:v>
                </c:pt>
                <c:pt idx="6928">
                  <c:v>29943</c:v>
                </c:pt>
                <c:pt idx="6929">
                  <c:v>30438</c:v>
                </c:pt>
                <c:pt idx="6930">
                  <c:v>29422</c:v>
                </c:pt>
                <c:pt idx="6931">
                  <c:v>31023</c:v>
                </c:pt>
                <c:pt idx="6932">
                  <c:v>29631</c:v>
                </c:pt>
                <c:pt idx="6933">
                  <c:v>31538</c:v>
                </c:pt>
                <c:pt idx="6934">
                  <c:v>31761</c:v>
                </c:pt>
                <c:pt idx="6935">
                  <c:v>30477</c:v>
                </c:pt>
                <c:pt idx="6936">
                  <c:v>29784</c:v>
                </c:pt>
                <c:pt idx="6937">
                  <c:v>30286</c:v>
                </c:pt>
                <c:pt idx="6938">
                  <c:v>29933</c:v>
                </c:pt>
                <c:pt idx="6939">
                  <c:v>29573</c:v>
                </c:pt>
                <c:pt idx="6940">
                  <c:v>29749</c:v>
                </c:pt>
                <c:pt idx="6941">
                  <c:v>31595</c:v>
                </c:pt>
                <c:pt idx="6942">
                  <c:v>29207</c:v>
                </c:pt>
                <c:pt idx="6943">
                  <c:v>30742</c:v>
                </c:pt>
                <c:pt idx="6944">
                  <c:v>30517</c:v>
                </c:pt>
                <c:pt idx="6945">
                  <c:v>31884</c:v>
                </c:pt>
                <c:pt idx="6946">
                  <c:v>30351</c:v>
                </c:pt>
                <c:pt idx="6947">
                  <c:v>31209</c:v>
                </c:pt>
                <c:pt idx="6948">
                  <c:v>29144</c:v>
                </c:pt>
                <c:pt idx="6949">
                  <c:v>28271</c:v>
                </c:pt>
                <c:pt idx="6950">
                  <c:v>28883</c:v>
                </c:pt>
                <c:pt idx="6951">
                  <c:v>30571</c:v>
                </c:pt>
                <c:pt idx="6952">
                  <c:v>31284</c:v>
                </c:pt>
                <c:pt idx="6953">
                  <c:v>29898</c:v>
                </c:pt>
                <c:pt idx="6954">
                  <c:v>29408</c:v>
                </c:pt>
                <c:pt idx="6955">
                  <c:v>30967</c:v>
                </c:pt>
                <c:pt idx="6956">
                  <c:v>28954</c:v>
                </c:pt>
                <c:pt idx="6957">
                  <c:v>31476</c:v>
                </c:pt>
                <c:pt idx="6958">
                  <c:v>31587</c:v>
                </c:pt>
                <c:pt idx="6959">
                  <c:v>31055</c:v>
                </c:pt>
                <c:pt idx="6960">
                  <c:v>31047</c:v>
                </c:pt>
                <c:pt idx="6961">
                  <c:v>30545</c:v>
                </c:pt>
                <c:pt idx="6962">
                  <c:v>30764</c:v>
                </c:pt>
                <c:pt idx="6963">
                  <c:v>29929</c:v>
                </c:pt>
                <c:pt idx="6964">
                  <c:v>30957</c:v>
                </c:pt>
                <c:pt idx="6965">
                  <c:v>29295</c:v>
                </c:pt>
                <c:pt idx="6966">
                  <c:v>30196</c:v>
                </c:pt>
                <c:pt idx="6967">
                  <c:v>30588</c:v>
                </c:pt>
                <c:pt idx="6968">
                  <c:v>32135</c:v>
                </c:pt>
                <c:pt idx="6969">
                  <c:v>30786</c:v>
                </c:pt>
                <c:pt idx="6970">
                  <c:v>31819</c:v>
                </c:pt>
                <c:pt idx="6971">
                  <c:v>32137</c:v>
                </c:pt>
                <c:pt idx="6972">
                  <c:v>29250</c:v>
                </c:pt>
                <c:pt idx="6973">
                  <c:v>30055</c:v>
                </c:pt>
                <c:pt idx="6974">
                  <c:v>29409</c:v>
                </c:pt>
                <c:pt idx="6975">
                  <c:v>29593</c:v>
                </c:pt>
                <c:pt idx="6976">
                  <c:v>31002</c:v>
                </c:pt>
                <c:pt idx="6977">
                  <c:v>31194</c:v>
                </c:pt>
                <c:pt idx="6978">
                  <c:v>31885</c:v>
                </c:pt>
                <c:pt idx="6979">
                  <c:v>31670</c:v>
                </c:pt>
                <c:pt idx="6980">
                  <c:v>29186</c:v>
                </c:pt>
                <c:pt idx="6981">
                  <c:v>31297</c:v>
                </c:pt>
                <c:pt idx="6982">
                  <c:v>28221</c:v>
                </c:pt>
                <c:pt idx="6983">
                  <c:v>31415</c:v>
                </c:pt>
                <c:pt idx="6984">
                  <c:v>30759</c:v>
                </c:pt>
                <c:pt idx="6985">
                  <c:v>30226</c:v>
                </c:pt>
                <c:pt idx="6986">
                  <c:v>28971</c:v>
                </c:pt>
                <c:pt idx="6987">
                  <c:v>30391</c:v>
                </c:pt>
                <c:pt idx="6988">
                  <c:v>29648</c:v>
                </c:pt>
                <c:pt idx="6989">
                  <c:v>31195</c:v>
                </c:pt>
                <c:pt idx="6990">
                  <c:v>30458</c:v>
                </c:pt>
                <c:pt idx="6991">
                  <c:v>28969</c:v>
                </c:pt>
                <c:pt idx="6992">
                  <c:v>31240</c:v>
                </c:pt>
                <c:pt idx="6993">
                  <c:v>28813</c:v>
                </c:pt>
                <c:pt idx="6994">
                  <c:v>30877</c:v>
                </c:pt>
                <c:pt idx="6995">
                  <c:v>30093</c:v>
                </c:pt>
                <c:pt idx="6996">
                  <c:v>28204</c:v>
                </c:pt>
                <c:pt idx="6997">
                  <c:v>29466</c:v>
                </c:pt>
                <c:pt idx="6998">
                  <c:v>30021</c:v>
                </c:pt>
                <c:pt idx="6999">
                  <c:v>29136</c:v>
                </c:pt>
                <c:pt idx="7000">
                  <c:v>30718</c:v>
                </c:pt>
                <c:pt idx="7001">
                  <c:v>31911</c:v>
                </c:pt>
                <c:pt idx="7002">
                  <c:v>31177</c:v>
                </c:pt>
                <c:pt idx="7003">
                  <c:v>28812</c:v>
                </c:pt>
                <c:pt idx="7004">
                  <c:v>30311</c:v>
                </c:pt>
                <c:pt idx="7005">
                  <c:v>30120</c:v>
                </c:pt>
                <c:pt idx="7006">
                  <c:v>30562</c:v>
                </c:pt>
                <c:pt idx="7007">
                  <c:v>30610</c:v>
                </c:pt>
                <c:pt idx="7008">
                  <c:v>32667</c:v>
                </c:pt>
                <c:pt idx="7009">
                  <c:v>30641</c:v>
                </c:pt>
                <c:pt idx="7010">
                  <c:v>30233</c:v>
                </c:pt>
                <c:pt idx="7011">
                  <c:v>31277</c:v>
                </c:pt>
                <c:pt idx="7012">
                  <c:v>32286</c:v>
                </c:pt>
                <c:pt idx="7013">
                  <c:v>30986</c:v>
                </c:pt>
                <c:pt idx="7014">
                  <c:v>32025</c:v>
                </c:pt>
                <c:pt idx="7015">
                  <c:v>30726</c:v>
                </c:pt>
                <c:pt idx="7016">
                  <c:v>30083</c:v>
                </c:pt>
                <c:pt idx="7017">
                  <c:v>30693</c:v>
                </c:pt>
                <c:pt idx="7018">
                  <c:v>30064</c:v>
                </c:pt>
                <c:pt idx="7019">
                  <c:v>28257</c:v>
                </c:pt>
                <c:pt idx="7020">
                  <c:v>31931</c:v>
                </c:pt>
                <c:pt idx="7021">
                  <c:v>30751</c:v>
                </c:pt>
                <c:pt idx="7022">
                  <c:v>29748</c:v>
                </c:pt>
                <c:pt idx="7023">
                  <c:v>29063</c:v>
                </c:pt>
                <c:pt idx="7024">
                  <c:v>30267</c:v>
                </c:pt>
                <c:pt idx="7025">
                  <c:v>31392</c:v>
                </c:pt>
                <c:pt idx="7026">
                  <c:v>28953</c:v>
                </c:pt>
                <c:pt idx="7027">
                  <c:v>30214</c:v>
                </c:pt>
                <c:pt idx="7028">
                  <c:v>31112</c:v>
                </c:pt>
                <c:pt idx="7029">
                  <c:v>32904</c:v>
                </c:pt>
                <c:pt idx="7030">
                  <c:v>29271</c:v>
                </c:pt>
                <c:pt idx="7031">
                  <c:v>31145</c:v>
                </c:pt>
                <c:pt idx="7032">
                  <c:v>30516</c:v>
                </c:pt>
                <c:pt idx="7033">
                  <c:v>31461</c:v>
                </c:pt>
                <c:pt idx="7034">
                  <c:v>30633</c:v>
                </c:pt>
                <c:pt idx="7035">
                  <c:v>30998</c:v>
                </c:pt>
                <c:pt idx="7036">
                  <c:v>30473</c:v>
                </c:pt>
                <c:pt idx="7037">
                  <c:v>32567</c:v>
                </c:pt>
                <c:pt idx="7038">
                  <c:v>31436</c:v>
                </c:pt>
                <c:pt idx="7039">
                  <c:v>31483</c:v>
                </c:pt>
                <c:pt idx="7040">
                  <c:v>30867</c:v>
                </c:pt>
                <c:pt idx="7041">
                  <c:v>29845</c:v>
                </c:pt>
                <c:pt idx="7042">
                  <c:v>30697</c:v>
                </c:pt>
                <c:pt idx="7043">
                  <c:v>32253</c:v>
                </c:pt>
                <c:pt idx="7044">
                  <c:v>30391</c:v>
                </c:pt>
                <c:pt idx="7045">
                  <c:v>28577</c:v>
                </c:pt>
                <c:pt idx="7046">
                  <c:v>30389</c:v>
                </c:pt>
                <c:pt idx="7047">
                  <c:v>30446</c:v>
                </c:pt>
                <c:pt idx="7048">
                  <c:v>30353</c:v>
                </c:pt>
                <c:pt idx="7049">
                  <c:v>30828</c:v>
                </c:pt>
                <c:pt idx="7050">
                  <c:v>28870</c:v>
                </c:pt>
                <c:pt idx="7051">
                  <c:v>30418</c:v>
                </c:pt>
                <c:pt idx="7052">
                  <c:v>31301</c:v>
                </c:pt>
                <c:pt idx="7053">
                  <c:v>31058</c:v>
                </c:pt>
                <c:pt idx="7054">
                  <c:v>31915</c:v>
                </c:pt>
                <c:pt idx="7055">
                  <c:v>29986</c:v>
                </c:pt>
                <c:pt idx="7056">
                  <c:v>30704</c:v>
                </c:pt>
                <c:pt idx="7057">
                  <c:v>31664</c:v>
                </c:pt>
                <c:pt idx="7058">
                  <c:v>31492</c:v>
                </c:pt>
                <c:pt idx="7059">
                  <c:v>29934</c:v>
                </c:pt>
                <c:pt idx="7060">
                  <c:v>30196</c:v>
                </c:pt>
                <c:pt idx="7061">
                  <c:v>31043</c:v>
                </c:pt>
                <c:pt idx="7062">
                  <c:v>32203</c:v>
                </c:pt>
                <c:pt idx="7063">
                  <c:v>30074</c:v>
                </c:pt>
                <c:pt idx="7064">
                  <c:v>30263</c:v>
                </c:pt>
                <c:pt idx="7065">
                  <c:v>31500</c:v>
                </c:pt>
                <c:pt idx="7066">
                  <c:v>30537</c:v>
                </c:pt>
                <c:pt idx="7067">
                  <c:v>30564</c:v>
                </c:pt>
                <c:pt idx="7068">
                  <c:v>31939</c:v>
                </c:pt>
                <c:pt idx="7069">
                  <c:v>31377</c:v>
                </c:pt>
                <c:pt idx="7070">
                  <c:v>31252</c:v>
                </c:pt>
                <c:pt idx="7071">
                  <c:v>31644</c:v>
                </c:pt>
                <c:pt idx="7072">
                  <c:v>33060</c:v>
                </c:pt>
                <c:pt idx="7073">
                  <c:v>30791</c:v>
                </c:pt>
                <c:pt idx="7074">
                  <c:v>31260</c:v>
                </c:pt>
                <c:pt idx="7075">
                  <c:v>33116</c:v>
                </c:pt>
                <c:pt idx="7076">
                  <c:v>32201</c:v>
                </c:pt>
                <c:pt idx="7077">
                  <c:v>31342</c:v>
                </c:pt>
                <c:pt idx="7078">
                  <c:v>30506</c:v>
                </c:pt>
                <c:pt idx="7079">
                  <c:v>29573</c:v>
                </c:pt>
                <c:pt idx="7080">
                  <c:v>31463</c:v>
                </c:pt>
                <c:pt idx="7081">
                  <c:v>31332</c:v>
                </c:pt>
                <c:pt idx="7082">
                  <c:v>30563</c:v>
                </c:pt>
                <c:pt idx="7083">
                  <c:v>30761</c:v>
                </c:pt>
                <c:pt idx="7084">
                  <c:v>30241</c:v>
                </c:pt>
                <c:pt idx="7085">
                  <c:v>30288</c:v>
                </c:pt>
                <c:pt idx="7086">
                  <c:v>29847</c:v>
                </c:pt>
                <c:pt idx="7087">
                  <c:v>31020</c:v>
                </c:pt>
                <c:pt idx="7088">
                  <c:v>32703</c:v>
                </c:pt>
                <c:pt idx="7089">
                  <c:v>31699</c:v>
                </c:pt>
                <c:pt idx="7090">
                  <c:v>31004</c:v>
                </c:pt>
                <c:pt idx="7091">
                  <c:v>30863</c:v>
                </c:pt>
                <c:pt idx="7092">
                  <c:v>30531</c:v>
                </c:pt>
                <c:pt idx="7093">
                  <c:v>31653</c:v>
                </c:pt>
                <c:pt idx="7094">
                  <c:v>30970</c:v>
                </c:pt>
                <c:pt idx="7095">
                  <c:v>30567</c:v>
                </c:pt>
                <c:pt idx="7096">
                  <c:v>31163</c:v>
                </c:pt>
                <c:pt idx="7097">
                  <c:v>30043</c:v>
                </c:pt>
                <c:pt idx="7098">
                  <c:v>32030</c:v>
                </c:pt>
                <c:pt idx="7099">
                  <c:v>30936</c:v>
                </c:pt>
                <c:pt idx="7100">
                  <c:v>28829</c:v>
                </c:pt>
                <c:pt idx="7101">
                  <c:v>28293</c:v>
                </c:pt>
                <c:pt idx="7102">
                  <c:v>28918</c:v>
                </c:pt>
                <c:pt idx="7103">
                  <c:v>31084</c:v>
                </c:pt>
                <c:pt idx="7104">
                  <c:v>30517</c:v>
                </c:pt>
                <c:pt idx="7105">
                  <c:v>29413</c:v>
                </c:pt>
                <c:pt idx="7106">
                  <c:v>30410</c:v>
                </c:pt>
                <c:pt idx="7107">
                  <c:v>30231</c:v>
                </c:pt>
                <c:pt idx="7108">
                  <c:v>30514</c:v>
                </c:pt>
                <c:pt idx="7109">
                  <c:v>30500</c:v>
                </c:pt>
                <c:pt idx="7110">
                  <c:v>29200</c:v>
                </c:pt>
                <c:pt idx="7111">
                  <c:v>31807</c:v>
                </c:pt>
                <c:pt idx="7112">
                  <c:v>30820</c:v>
                </c:pt>
                <c:pt idx="7113">
                  <c:v>30026</c:v>
                </c:pt>
                <c:pt idx="7114">
                  <c:v>31351</c:v>
                </c:pt>
                <c:pt idx="7115">
                  <c:v>30968</c:v>
                </c:pt>
                <c:pt idx="7116">
                  <c:v>33029</c:v>
                </c:pt>
                <c:pt idx="7117">
                  <c:v>31347</c:v>
                </c:pt>
                <c:pt idx="7118">
                  <c:v>30500</c:v>
                </c:pt>
                <c:pt idx="7119">
                  <c:v>30584</c:v>
                </c:pt>
                <c:pt idx="7120">
                  <c:v>29617</c:v>
                </c:pt>
                <c:pt idx="7121">
                  <c:v>31574</c:v>
                </c:pt>
                <c:pt idx="7122">
                  <c:v>31288</c:v>
                </c:pt>
                <c:pt idx="7123">
                  <c:v>30003</c:v>
                </c:pt>
                <c:pt idx="7124">
                  <c:v>31389</c:v>
                </c:pt>
                <c:pt idx="7125">
                  <c:v>29374</c:v>
                </c:pt>
                <c:pt idx="7126">
                  <c:v>31349</c:v>
                </c:pt>
                <c:pt idx="7127">
                  <c:v>30952</c:v>
                </c:pt>
                <c:pt idx="7128">
                  <c:v>32675</c:v>
                </c:pt>
                <c:pt idx="7129">
                  <c:v>31820</c:v>
                </c:pt>
                <c:pt idx="7130">
                  <c:v>31125</c:v>
                </c:pt>
                <c:pt idx="7131">
                  <c:v>31727</c:v>
                </c:pt>
                <c:pt idx="7132">
                  <c:v>29985</c:v>
                </c:pt>
                <c:pt idx="7133">
                  <c:v>30670</c:v>
                </c:pt>
                <c:pt idx="7134">
                  <c:v>30696</c:v>
                </c:pt>
                <c:pt idx="7135">
                  <c:v>30593</c:v>
                </c:pt>
                <c:pt idx="7136">
                  <c:v>30866</c:v>
                </c:pt>
                <c:pt idx="7137">
                  <c:v>32483</c:v>
                </c:pt>
                <c:pt idx="7138">
                  <c:v>32023</c:v>
                </c:pt>
                <c:pt idx="7139">
                  <c:v>30801</c:v>
                </c:pt>
                <c:pt idx="7140">
                  <c:v>31993</c:v>
                </c:pt>
                <c:pt idx="7141">
                  <c:v>31218</c:v>
                </c:pt>
                <c:pt idx="7142">
                  <c:v>30630</c:v>
                </c:pt>
                <c:pt idx="7143">
                  <c:v>29362</c:v>
                </c:pt>
                <c:pt idx="7144">
                  <c:v>31659</c:v>
                </c:pt>
                <c:pt idx="7145">
                  <c:v>30529</c:v>
                </c:pt>
                <c:pt idx="7146">
                  <c:v>30618</c:v>
                </c:pt>
                <c:pt idx="7147">
                  <c:v>29010</c:v>
                </c:pt>
                <c:pt idx="7148">
                  <c:v>31063</c:v>
                </c:pt>
                <c:pt idx="7149">
                  <c:v>30272</c:v>
                </c:pt>
                <c:pt idx="7150">
                  <c:v>30327</c:v>
                </c:pt>
                <c:pt idx="7151">
                  <c:v>30622</c:v>
                </c:pt>
                <c:pt idx="7152">
                  <c:v>31081</c:v>
                </c:pt>
                <c:pt idx="7153">
                  <c:v>31458</c:v>
                </c:pt>
                <c:pt idx="7154">
                  <c:v>31676</c:v>
                </c:pt>
                <c:pt idx="7155">
                  <c:v>30576</c:v>
                </c:pt>
                <c:pt idx="7156">
                  <c:v>29433</c:v>
                </c:pt>
                <c:pt idx="7157">
                  <c:v>32008</c:v>
                </c:pt>
                <c:pt idx="7158">
                  <c:v>29982</c:v>
                </c:pt>
                <c:pt idx="7159">
                  <c:v>32208</c:v>
                </c:pt>
                <c:pt idx="7160">
                  <c:v>30529</c:v>
                </c:pt>
                <c:pt idx="7161">
                  <c:v>30311</c:v>
                </c:pt>
                <c:pt idx="7162">
                  <c:v>30917</c:v>
                </c:pt>
                <c:pt idx="7163">
                  <c:v>29984</c:v>
                </c:pt>
                <c:pt idx="7164">
                  <c:v>29162</c:v>
                </c:pt>
                <c:pt idx="7165">
                  <c:v>30689</c:v>
                </c:pt>
                <c:pt idx="7166">
                  <c:v>30257</c:v>
                </c:pt>
                <c:pt idx="7167">
                  <c:v>30711</c:v>
                </c:pt>
                <c:pt idx="7168">
                  <c:v>29890</c:v>
                </c:pt>
                <c:pt idx="7169">
                  <c:v>29568</c:v>
                </c:pt>
                <c:pt idx="7170">
                  <c:v>31225</c:v>
                </c:pt>
                <c:pt idx="7171">
                  <c:v>30355</c:v>
                </c:pt>
                <c:pt idx="7172">
                  <c:v>30994</c:v>
                </c:pt>
                <c:pt idx="7173">
                  <c:v>30427</c:v>
                </c:pt>
                <c:pt idx="7174">
                  <c:v>30282</c:v>
                </c:pt>
                <c:pt idx="7175">
                  <c:v>29284</c:v>
                </c:pt>
                <c:pt idx="7176">
                  <c:v>32111</c:v>
                </c:pt>
                <c:pt idx="7177">
                  <c:v>32200</c:v>
                </c:pt>
                <c:pt idx="7178">
                  <c:v>29161</c:v>
                </c:pt>
                <c:pt idx="7179">
                  <c:v>31219</c:v>
                </c:pt>
                <c:pt idx="7180">
                  <c:v>32008</c:v>
                </c:pt>
                <c:pt idx="7181">
                  <c:v>30218</c:v>
                </c:pt>
                <c:pt idx="7182">
                  <c:v>30649</c:v>
                </c:pt>
                <c:pt idx="7183">
                  <c:v>30739</c:v>
                </c:pt>
                <c:pt idx="7184">
                  <c:v>30729</c:v>
                </c:pt>
                <c:pt idx="7185">
                  <c:v>30872</c:v>
                </c:pt>
                <c:pt idx="7186">
                  <c:v>30107</c:v>
                </c:pt>
                <c:pt idx="7187">
                  <c:v>29831</c:v>
                </c:pt>
                <c:pt idx="7188">
                  <c:v>30106</c:v>
                </c:pt>
                <c:pt idx="7189">
                  <c:v>31554</c:v>
                </c:pt>
                <c:pt idx="7190">
                  <c:v>31165</c:v>
                </c:pt>
                <c:pt idx="7191">
                  <c:v>30148</c:v>
                </c:pt>
                <c:pt idx="7192">
                  <c:v>31808</c:v>
                </c:pt>
                <c:pt idx="7193">
                  <c:v>32058</c:v>
                </c:pt>
                <c:pt idx="7194">
                  <c:v>31195</c:v>
                </c:pt>
                <c:pt idx="7195">
                  <c:v>30022</c:v>
                </c:pt>
                <c:pt idx="7196">
                  <c:v>30964</c:v>
                </c:pt>
                <c:pt idx="7197">
                  <c:v>33548</c:v>
                </c:pt>
                <c:pt idx="7198">
                  <c:v>31360</c:v>
                </c:pt>
                <c:pt idx="7199">
                  <c:v>30065</c:v>
                </c:pt>
                <c:pt idx="7200">
                  <c:v>31322</c:v>
                </c:pt>
                <c:pt idx="7201">
                  <c:v>30685</c:v>
                </c:pt>
                <c:pt idx="7202">
                  <c:v>29556</c:v>
                </c:pt>
                <c:pt idx="7203">
                  <c:v>29351</c:v>
                </c:pt>
                <c:pt idx="7204">
                  <c:v>31838</c:v>
                </c:pt>
                <c:pt idx="7205">
                  <c:v>31408</c:v>
                </c:pt>
                <c:pt idx="7206">
                  <c:v>31069</c:v>
                </c:pt>
                <c:pt idx="7207">
                  <c:v>31943</c:v>
                </c:pt>
                <c:pt idx="7208">
                  <c:v>30213</c:v>
                </c:pt>
                <c:pt idx="7209">
                  <c:v>30327</c:v>
                </c:pt>
                <c:pt idx="7210">
                  <c:v>31259</c:v>
                </c:pt>
                <c:pt idx="7211">
                  <c:v>30810</c:v>
                </c:pt>
                <c:pt idx="7212">
                  <c:v>31851</c:v>
                </c:pt>
                <c:pt idx="7213">
                  <c:v>30026</c:v>
                </c:pt>
                <c:pt idx="7214">
                  <c:v>28932</c:v>
                </c:pt>
                <c:pt idx="7215">
                  <c:v>28385</c:v>
                </c:pt>
                <c:pt idx="7216">
                  <c:v>31246</c:v>
                </c:pt>
                <c:pt idx="7217">
                  <c:v>29995</c:v>
                </c:pt>
                <c:pt idx="7218">
                  <c:v>31345</c:v>
                </c:pt>
                <c:pt idx="7219">
                  <c:v>30879</c:v>
                </c:pt>
                <c:pt idx="7220">
                  <c:v>30765</c:v>
                </c:pt>
                <c:pt idx="7221">
                  <c:v>28758</c:v>
                </c:pt>
                <c:pt idx="7222">
                  <c:v>31394</c:v>
                </c:pt>
                <c:pt idx="7223">
                  <c:v>29403</c:v>
                </c:pt>
                <c:pt idx="7224">
                  <c:v>30624</c:v>
                </c:pt>
                <c:pt idx="7225">
                  <c:v>30738</c:v>
                </c:pt>
                <c:pt idx="7226">
                  <c:v>29335</c:v>
                </c:pt>
                <c:pt idx="7227">
                  <c:v>31794</c:v>
                </c:pt>
                <c:pt idx="7228">
                  <c:v>28151</c:v>
                </c:pt>
                <c:pt idx="7229">
                  <c:v>29863</c:v>
                </c:pt>
                <c:pt idx="7230">
                  <c:v>32614</c:v>
                </c:pt>
                <c:pt idx="7231">
                  <c:v>29858</c:v>
                </c:pt>
                <c:pt idx="7232">
                  <c:v>30820</c:v>
                </c:pt>
                <c:pt idx="7233">
                  <c:v>32214</c:v>
                </c:pt>
                <c:pt idx="7234">
                  <c:v>28803</c:v>
                </c:pt>
                <c:pt idx="7235">
                  <c:v>31657</c:v>
                </c:pt>
                <c:pt idx="7236">
                  <c:v>29838</c:v>
                </c:pt>
                <c:pt idx="7237">
                  <c:v>29560</c:v>
                </c:pt>
                <c:pt idx="7238">
                  <c:v>30021</c:v>
                </c:pt>
                <c:pt idx="7239">
                  <c:v>32459</c:v>
                </c:pt>
                <c:pt idx="7240">
                  <c:v>28732</c:v>
                </c:pt>
                <c:pt idx="7241">
                  <c:v>30657</c:v>
                </c:pt>
                <c:pt idx="7242">
                  <c:v>29694</c:v>
                </c:pt>
                <c:pt idx="7243">
                  <c:v>30653</c:v>
                </c:pt>
                <c:pt idx="7244">
                  <c:v>30910</c:v>
                </c:pt>
                <c:pt idx="7245">
                  <c:v>28982</c:v>
                </c:pt>
                <c:pt idx="7246">
                  <c:v>30924</c:v>
                </c:pt>
                <c:pt idx="7247">
                  <c:v>30766</c:v>
                </c:pt>
                <c:pt idx="7248">
                  <c:v>30302</c:v>
                </c:pt>
                <c:pt idx="7249">
                  <c:v>29188</c:v>
                </c:pt>
                <c:pt idx="7250">
                  <c:v>31219</c:v>
                </c:pt>
                <c:pt idx="7251">
                  <c:v>30376</c:v>
                </c:pt>
                <c:pt idx="7252">
                  <c:v>30897</c:v>
                </c:pt>
                <c:pt idx="7253">
                  <c:v>31430</c:v>
                </c:pt>
                <c:pt idx="7254">
                  <c:v>29998</c:v>
                </c:pt>
                <c:pt idx="7255">
                  <c:v>31634</c:v>
                </c:pt>
                <c:pt idx="7256">
                  <c:v>32271</c:v>
                </c:pt>
                <c:pt idx="7257">
                  <c:v>29313</c:v>
                </c:pt>
                <c:pt idx="7258">
                  <c:v>30967</c:v>
                </c:pt>
                <c:pt idx="7259">
                  <c:v>29575</c:v>
                </c:pt>
                <c:pt idx="7260">
                  <c:v>30040</c:v>
                </c:pt>
                <c:pt idx="7261">
                  <c:v>30052</c:v>
                </c:pt>
                <c:pt idx="7262">
                  <c:v>31398</c:v>
                </c:pt>
                <c:pt idx="7263">
                  <c:v>31673</c:v>
                </c:pt>
                <c:pt idx="7264">
                  <c:v>31138</c:v>
                </c:pt>
                <c:pt idx="7265">
                  <c:v>30701</c:v>
                </c:pt>
                <c:pt idx="7266">
                  <c:v>29549</c:v>
                </c:pt>
                <c:pt idx="7267">
                  <c:v>32123</c:v>
                </c:pt>
                <c:pt idx="7268">
                  <c:v>29439</c:v>
                </c:pt>
                <c:pt idx="7269">
                  <c:v>31473</c:v>
                </c:pt>
                <c:pt idx="7270">
                  <c:v>28679</c:v>
                </c:pt>
                <c:pt idx="7271">
                  <c:v>29791</c:v>
                </c:pt>
                <c:pt idx="7272">
                  <c:v>30693</c:v>
                </c:pt>
                <c:pt idx="7273">
                  <c:v>31377</c:v>
                </c:pt>
                <c:pt idx="7274">
                  <c:v>30798</c:v>
                </c:pt>
                <c:pt idx="7275">
                  <c:v>30083</c:v>
                </c:pt>
                <c:pt idx="7276">
                  <c:v>30197</c:v>
                </c:pt>
                <c:pt idx="7277">
                  <c:v>29943</c:v>
                </c:pt>
                <c:pt idx="7278">
                  <c:v>32270</c:v>
                </c:pt>
                <c:pt idx="7279">
                  <c:v>29342</c:v>
                </c:pt>
                <c:pt idx="7280">
                  <c:v>30612</c:v>
                </c:pt>
                <c:pt idx="7281">
                  <c:v>31022</c:v>
                </c:pt>
                <c:pt idx="7282">
                  <c:v>30117</c:v>
                </c:pt>
                <c:pt idx="7283">
                  <c:v>30085</c:v>
                </c:pt>
                <c:pt idx="7284">
                  <c:v>29253</c:v>
                </c:pt>
                <c:pt idx="7285">
                  <c:v>29287</c:v>
                </c:pt>
                <c:pt idx="7286">
                  <c:v>28727</c:v>
                </c:pt>
                <c:pt idx="7287">
                  <c:v>30830</c:v>
                </c:pt>
                <c:pt idx="7288">
                  <c:v>33191</c:v>
                </c:pt>
                <c:pt idx="7289">
                  <c:v>30054</c:v>
                </c:pt>
                <c:pt idx="7290">
                  <c:v>30570</c:v>
                </c:pt>
                <c:pt idx="7291">
                  <c:v>31944</c:v>
                </c:pt>
                <c:pt idx="7292">
                  <c:v>30533</c:v>
                </c:pt>
                <c:pt idx="7293">
                  <c:v>31171</c:v>
                </c:pt>
                <c:pt idx="7294">
                  <c:v>31262</c:v>
                </c:pt>
                <c:pt idx="7295">
                  <c:v>31892</c:v>
                </c:pt>
                <c:pt idx="7296">
                  <c:v>31638</c:v>
                </c:pt>
                <c:pt idx="7297">
                  <c:v>31459</c:v>
                </c:pt>
                <c:pt idx="7298">
                  <c:v>31302</c:v>
                </c:pt>
                <c:pt idx="7299">
                  <c:v>29318</c:v>
                </c:pt>
                <c:pt idx="7300">
                  <c:v>30260</c:v>
                </c:pt>
                <c:pt idx="7301">
                  <c:v>29586</c:v>
                </c:pt>
                <c:pt idx="7302">
                  <c:v>30837</c:v>
                </c:pt>
                <c:pt idx="7303">
                  <c:v>30092</c:v>
                </c:pt>
                <c:pt idx="7304">
                  <c:v>29562</c:v>
                </c:pt>
                <c:pt idx="7305">
                  <c:v>31661</c:v>
                </c:pt>
                <c:pt idx="7306">
                  <c:v>30392</c:v>
                </c:pt>
                <c:pt idx="7307">
                  <c:v>31226</c:v>
                </c:pt>
                <c:pt idx="7308">
                  <c:v>30983</c:v>
                </c:pt>
                <c:pt idx="7309">
                  <c:v>29702</c:v>
                </c:pt>
                <c:pt idx="7310">
                  <c:v>29532</c:v>
                </c:pt>
                <c:pt idx="7311">
                  <c:v>28007</c:v>
                </c:pt>
                <c:pt idx="7312">
                  <c:v>31841</c:v>
                </c:pt>
                <c:pt idx="7313">
                  <c:v>30610</c:v>
                </c:pt>
                <c:pt idx="7314">
                  <c:v>30145</c:v>
                </c:pt>
                <c:pt idx="7315">
                  <c:v>32061</c:v>
                </c:pt>
                <c:pt idx="7316">
                  <c:v>30310</c:v>
                </c:pt>
                <c:pt idx="7317">
                  <c:v>30638</c:v>
                </c:pt>
                <c:pt idx="7318">
                  <c:v>28808</c:v>
                </c:pt>
                <c:pt idx="7319">
                  <c:v>30781</c:v>
                </c:pt>
                <c:pt idx="7320">
                  <c:v>31547</c:v>
                </c:pt>
                <c:pt idx="7321">
                  <c:v>32086</c:v>
                </c:pt>
                <c:pt idx="7322">
                  <c:v>30263</c:v>
                </c:pt>
                <c:pt idx="7323">
                  <c:v>30502</c:v>
                </c:pt>
                <c:pt idx="7324">
                  <c:v>31291</c:v>
                </c:pt>
                <c:pt idx="7325">
                  <c:v>31120</c:v>
                </c:pt>
                <c:pt idx="7326">
                  <c:v>31780</c:v>
                </c:pt>
                <c:pt idx="7327">
                  <c:v>30729</c:v>
                </c:pt>
                <c:pt idx="7328">
                  <c:v>32034</c:v>
                </c:pt>
                <c:pt idx="7329">
                  <c:v>32094</c:v>
                </c:pt>
                <c:pt idx="7330">
                  <c:v>31470</c:v>
                </c:pt>
                <c:pt idx="7331">
                  <c:v>30862</c:v>
                </c:pt>
                <c:pt idx="7332">
                  <c:v>30080</c:v>
                </c:pt>
                <c:pt idx="7333">
                  <c:v>31424</c:v>
                </c:pt>
                <c:pt idx="7334">
                  <c:v>32937</c:v>
                </c:pt>
                <c:pt idx="7335">
                  <c:v>30115</c:v>
                </c:pt>
                <c:pt idx="7336">
                  <c:v>30383</c:v>
                </c:pt>
                <c:pt idx="7337">
                  <c:v>32089</c:v>
                </c:pt>
                <c:pt idx="7338">
                  <c:v>32438</c:v>
                </c:pt>
                <c:pt idx="7339">
                  <c:v>31983</c:v>
                </c:pt>
                <c:pt idx="7340">
                  <c:v>30968</c:v>
                </c:pt>
                <c:pt idx="7341">
                  <c:v>31773</c:v>
                </c:pt>
                <c:pt idx="7342">
                  <c:v>30654</c:v>
                </c:pt>
                <c:pt idx="7343">
                  <c:v>31328</c:v>
                </c:pt>
                <c:pt idx="7344">
                  <c:v>31549</c:v>
                </c:pt>
                <c:pt idx="7345">
                  <c:v>30958</c:v>
                </c:pt>
                <c:pt idx="7346">
                  <c:v>32827</c:v>
                </c:pt>
                <c:pt idx="7347">
                  <c:v>30925</c:v>
                </c:pt>
                <c:pt idx="7348">
                  <c:v>31566</c:v>
                </c:pt>
                <c:pt idx="7349">
                  <c:v>29878</c:v>
                </c:pt>
                <c:pt idx="7350">
                  <c:v>32416</c:v>
                </c:pt>
                <c:pt idx="7351">
                  <c:v>30781</c:v>
                </c:pt>
                <c:pt idx="7352">
                  <c:v>28961</c:v>
                </c:pt>
                <c:pt idx="7353">
                  <c:v>31745</c:v>
                </c:pt>
                <c:pt idx="7354">
                  <c:v>29513</c:v>
                </c:pt>
                <c:pt idx="7355">
                  <c:v>30752</c:v>
                </c:pt>
                <c:pt idx="7356">
                  <c:v>31527</c:v>
                </c:pt>
                <c:pt idx="7357">
                  <c:v>32015</c:v>
                </c:pt>
                <c:pt idx="7358">
                  <c:v>30691</c:v>
                </c:pt>
                <c:pt idx="7359">
                  <c:v>29431</c:v>
                </c:pt>
                <c:pt idx="7360">
                  <c:v>31508</c:v>
                </c:pt>
                <c:pt idx="7361">
                  <c:v>32072</c:v>
                </c:pt>
                <c:pt idx="7362">
                  <c:v>30016</c:v>
                </c:pt>
                <c:pt idx="7363">
                  <c:v>31056</c:v>
                </c:pt>
                <c:pt idx="7364">
                  <c:v>30462</c:v>
                </c:pt>
                <c:pt idx="7365">
                  <c:v>31318</c:v>
                </c:pt>
                <c:pt idx="7366">
                  <c:v>30676</c:v>
                </c:pt>
                <c:pt idx="7367">
                  <c:v>29816</c:v>
                </c:pt>
                <c:pt idx="7368">
                  <c:v>31175</c:v>
                </c:pt>
                <c:pt idx="7369">
                  <c:v>31143</c:v>
                </c:pt>
                <c:pt idx="7370">
                  <c:v>30347</c:v>
                </c:pt>
                <c:pt idx="7371">
                  <c:v>32528</c:v>
                </c:pt>
                <c:pt idx="7372">
                  <c:v>29160</c:v>
                </c:pt>
                <c:pt idx="7373">
                  <c:v>29111</c:v>
                </c:pt>
                <c:pt idx="7374">
                  <c:v>31770</c:v>
                </c:pt>
                <c:pt idx="7375">
                  <c:v>30089</c:v>
                </c:pt>
                <c:pt idx="7376">
                  <c:v>29101</c:v>
                </c:pt>
                <c:pt idx="7377">
                  <c:v>30015</c:v>
                </c:pt>
                <c:pt idx="7378">
                  <c:v>30428</c:v>
                </c:pt>
                <c:pt idx="7379">
                  <c:v>29417</c:v>
                </c:pt>
                <c:pt idx="7380">
                  <c:v>31445</c:v>
                </c:pt>
                <c:pt idx="7381">
                  <c:v>30813</c:v>
                </c:pt>
                <c:pt idx="7382">
                  <c:v>31118</c:v>
                </c:pt>
                <c:pt idx="7383">
                  <c:v>30950</c:v>
                </c:pt>
                <c:pt idx="7384">
                  <c:v>30087</c:v>
                </c:pt>
                <c:pt idx="7385">
                  <c:v>30612</c:v>
                </c:pt>
                <c:pt idx="7386">
                  <c:v>28100</c:v>
                </c:pt>
                <c:pt idx="7387">
                  <c:v>31575</c:v>
                </c:pt>
                <c:pt idx="7388">
                  <c:v>30122</c:v>
                </c:pt>
                <c:pt idx="7389">
                  <c:v>29651</c:v>
                </c:pt>
                <c:pt idx="7390">
                  <c:v>31523</c:v>
                </c:pt>
                <c:pt idx="7391">
                  <c:v>31664</c:v>
                </c:pt>
                <c:pt idx="7392">
                  <c:v>29327</c:v>
                </c:pt>
                <c:pt idx="7393">
                  <c:v>29665</c:v>
                </c:pt>
                <c:pt idx="7394">
                  <c:v>31320</c:v>
                </c:pt>
                <c:pt idx="7395">
                  <c:v>31072</c:v>
                </c:pt>
                <c:pt idx="7396">
                  <c:v>30284</c:v>
                </c:pt>
                <c:pt idx="7397">
                  <c:v>29433</c:v>
                </c:pt>
                <c:pt idx="7398">
                  <c:v>32853</c:v>
                </c:pt>
                <c:pt idx="7399">
                  <c:v>30375</c:v>
                </c:pt>
                <c:pt idx="7400">
                  <c:v>30017</c:v>
                </c:pt>
                <c:pt idx="7401">
                  <c:v>31519</c:v>
                </c:pt>
                <c:pt idx="7402">
                  <c:v>30856</c:v>
                </c:pt>
                <c:pt idx="7403">
                  <c:v>32155</c:v>
                </c:pt>
                <c:pt idx="7404">
                  <c:v>31116</c:v>
                </c:pt>
                <c:pt idx="7405">
                  <c:v>30437</c:v>
                </c:pt>
                <c:pt idx="7406">
                  <c:v>29994</c:v>
                </c:pt>
                <c:pt idx="7407">
                  <c:v>30874</c:v>
                </c:pt>
                <c:pt idx="7408">
                  <c:v>30076</c:v>
                </c:pt>
                <c:pt idx="7409">
                  <c:v>29659</c:v>
                </c:pt>
                <c:pt idx="7410">
                  <c:v>29881</c:v>
                </c:pt>
                <c:pt idx="7411">
                  <c:v>31201</c:v>
                </c:pt>
                <c:pt idx="7412">
                  <c:v>31049</c:v>
                </c:pt>
                <c:pt idx="7413">
                  <c:v>30774</c:v>
                </c:pt>
                <c:pt idx="7414">
                  <c:v>30943</c:v>
                </c:pt>
                <c:pt idx="7415">
                  <c:v>31672</c:v>
                </c:pt>
                <c:pt idx="7416">
                  <c:v>29622</c:v>
                </c:pt>
                <c:pt idx="7417">
                  <c:v>31371</c:v>
                </c:pt>
                <c:pt idx="7418">
                  <c:v>31358</c:v>
                </c:pt>
                <c:pt idx="7419">
                  <c:v>27688</c:v>
                </c:pt>
                <c:pt idx="7420">
                  <c:v>31239</c:v>
                </c:pt>
                <c:pt idx="7421">
                  <c:v>31560</c:v>
                </c:pt>
                <c:pt idx="7422">
                  <c:v>31727</c:v>
                </c:pt>
                <c:pt idx="7423">
                  <c:v>29708</c:v>
                </c:pt>
                <c:pt idx="7424">
                  <c:v>30654</c:v>
                </c:pt>
                <c:pt idx="7425">
                  <c:v>31352</c:v>
                </c:pt>
                <c:pt idx="7426">
                  <c:v>31606</c:v>
                </c:pt>
                <c:pt idx="7427">
                  <c:v>31233</c:v>
                </c:pt>
                <c:pt idx="7428">
                  <c:v>31209</c:v>
                </c:pt>
                <c:pt idx="7429">
                  <c:v>28500</c:v>
                </c:pt>
                <c:pt idx="7430">
                  <c:v>30836</c:v>
                </c:pt>
                <c:pt idx="7431">
                  <c:v>30893</c:v>
                </c:pt>
                <c:pt idx="7432">
                  <c:v>30156</c:v>
                </c:pt>
                <c:pt idx="7433">
                  <c:v>32045</c:v>
                </c:pt>
                <c:pt idx="7434">
                  <c:v>31385</c:v>
                </c:pt>
                <c:pt idx="7435">
                  <c:v>29037</c:v>
                </c:pt>
                <c:pt idx="7436">
                  <c:v>29316</c:v>
                </c:pt>
                <c:pt idx="7437">
                  <c:v>30220</c:v>
                </c:pt>
                <c:pt idx="7438">
                  <c:v>29662</c:v>
                </c:pt>
                <c:pt idx="7439">
                  <c:v>29655</c:v>
                </c:pt>
                <c:pt idx="7440">
                  <c:v>29141</c:v>
                </c:pt>
                <c:pt idx="7441">
                  <c:v>29631</c:v>
                </c:pt>
                <c:pt idx="7442">
                  <c:v>30646</c:v>
                </c:pt>
                <c:pt idx="7443">
                  <c:v>30739</c:v>
                </c:pt>
                <c:pt idx="7444">
                  <c:v>30098</c:v>
                </c:pt>
                <c:pt idx="7445">
                  <c:v>29834</c:v>
                </c:pt>
                <c:pt idx="7446">
                  <c:v>30272</c:v>
                </c:pt>
                <c:pt idx="7447">
                  <c:v>30938</c:v>
                </c:pt>
                <c:pt idx="7448">
                  <c:v>31376</c:v>
                </c:pt>
                <c:pt idx="7449">
                  <c:v>30311</c:v>
                </c:pt>
                <c:pt idx="7450">
                  <c:v>29199</c:v>
                </c:pt>
                <c:pt idx="7451">
                  <c:v>30111</c:v>
                </c:pt>
                <c:pt idx="7452">
                  <c:v>32124</c:v>
                </c:pt>
                <c:pt idx="7453">
                  <c:v>30529</c:v>
                </c:pt>
                <c:pt idx="7454">
                  <c:v>29283</c:v>
                </c:pt>
                <c:pt idx="7455">
                  <c:v>30509</c:v>
                </c:pt>
                <c:pt idx="7456">
                  <c:v>31313</c:v>
                </c:pt>
                <c:pt idx="7457">
                  <c:v>31375</c:v>
                </c:pt>
                <c:pt idx="7458">
                  <c:v>31457</c:v>
                </c:pt>
                <c:pt idx="7459">
                  <c:v>29469</c:v>
                </c:pt>
                <c:pt idx="7460">
                  <c:v>32594</c:v>
                </c:pt>
                <c:pt idx="7461">
                  <c:v>30291</c:v>
                </c:pt>
                <c:pt idx="7462">
                  <c:v>29984</c:v>
                </c:pt>
                <c:pt idx="7463">
                  <c:v>30541</c:v>
                </c:pt>
                <c:pt idx="7464">
                  <c:v>31545</c:v>
                </c:pt>
                <c:pt idx="7465">
                  <c:v>30682</c:v>
                </c:pt>
                <c:pt idx="7466">
                  <c:v>30119</c:v>
                </c:pt>
                <c:pt idx="7467">
                  <c:v>30871</c:v>
                </c:pt>
                <c:pt idx="7468">
                  <c:v>31363</c:v>
                </c:pt>
                <c:pt idx="7469">
                  <c:v>30621</c:v>
                </c:pt>
                <c:pt idx="7470">
                  <c:v>31392</c:v>
                </c:pt>
                <c:pt idx="7471">
                  <c:v>31659</c:v>
                </c:pt>
                <c:pt idx="7472">
                  <c:v>30247</c:v>
                </c:pt>
                <c:pt idx="7473">
                  <c:v>30144</c:v>
                </c:pt>
                <c:pt idx="7474">
                  <c:v>28795</c:v>
                </c:pt>
                <c:pt idx="7475">
                  <c:v>30556</c:v>
                </c:pt>
                <c:pt idx="7476">
                  <c:v>29981</c:v>
                </c:pt>
                <c:pt idx="7477">
                  <c:v>31666</c:v>
                </c:pt>
                <c:pt idx="7478">
                  <c:v>29582</c:v>
                </c:pt>
                <c:pt idx="7479">
                  <c:v>31600</c:v>
                </c:pt>
                <c:pt idx="7480">
                  <c:v>28964</c:v>
                </c:pt>
                <c:pt idx="7481">
                  <c:v>31217</c:v>
                </c:pt>
                <c:pt idx="7482">
                  <c:v>29499</c:v>
                </c:pt>
                <c:pt idx="7483">
                  <c:v>32606</c:v>
                </c:pt>
                <c:pt idx="7484">
                  <c:v>31928</c:v>
                </c:pt>
                <c:pt idx="7485">
                  <c:v>31340</c:v>
                </c:pt>
                <c:pt idx="7486">
                  <c:v>31699</c:v>
                </c:pt>
                <c:pt idx="7487">
                  <c:v>29815</c:v>
                </c:pt>
                <c:pt idx="7488">
                  <c:v>32188</c:v>
                </c:pt>
                <c:pt idx="7489">
                  <c:v>31906</c:v>
                </c:pt>
                <c:pt idx="7490">
                  <c:v>30071</c:v>
                </c:pt>
                <c:pt idx="7491">
                  <c:v>29696</c:v>
                </c:pt>
                <c:pt idx="7492">
                  <c:v>29876</c:v>
                </c:pt>
                <c:pt idx="7493">
                  <c:v>31496</c:v>
                </c:pt>
                <c:pt idx="7494">
                  <c:v>29749</c:v>
                </c:pt>
                <c:pt idx="7495">
                  <c:v>30897</c:v>
                </c:pt>
                <c:pt idx="7496">
                  <c:v>31431</c:v>
                </c:pt>
                <c:pt idx="7497">
                  <c:v>32685</c:v>
                </c:pt>
                <c:pt idx="7498">
                  <c:v>32511</c:v>
                </c:pt>
                <c:pt idx="7499">
                  <c:v>29391</c:v>
                </c:pt>
                <c:pt idx="7500">
                  <c:v>31259</c:v>
                </c:pt>
                <c:pt idx="7501">
                  <c:v>30869</c:v>
                </c:pt>
                <c:pt idx="7502">
                  <c:v>32962</c:v>
                </c:pt>
                <c:pt idx="7503">
                  <c:v>30660</c:v>
                </c:pt>
                <c:pt idx="7504">
                  <c:v>33706</c:v>
                </c:pt>
                <c:pt idx="7505">
                  <c:v>29904</c:v>
                </c:pt>
                <c:pt idx="7506">
                  <c:v>30446</c:v>
                </c:pt>
                <c:pt idx="7507">
                  <c:v>30567</c:v>
                </c:pt>
                <c:pt idx="7508">
                  <c:v>30381</c:v>
                </c:pt>
                <c:pt idx="7509">
                  <c:v>31536</c:v>
                </c:pt>
                <c:pt idx="7510">
                  <c:v>31332</c:v>
                </c:pt>
                <c:pt idx="7511">
                  <c:v>30466</c:v>
                </c:pt>
                <c:pt idx="7512">
                  <c:v>29123</c:v>
                </c:pt>
                <c:pt idx="7513">
                  <c:v>31121</c:v>
                </c:pt>
                <c:pt idx="7514">
                  <c:v>31650</c:v>
                </c:pt>
                <c:pt idx="7515">
                  <c:v>31248</c:v>
                </c:pt>
                <c:pt idx="7516">
                  <c:v>31318</c:v>
                </c:pt>
                <c:pt idx="7517">
                  <c:v>31896</c:v>
                </c:pt>
                <c:pt idx="7518">
                  <c:v>29306</c:v>
                </c:pt>
                <c:pt idx="7519">
                  <c:v>31258</c:v>
                </c:pt>
                <c:pt idx="7520">
                  <c:v>28272</c:v>
                </c:pt>
                <c:pt idx="7521">
                  <c:v>30730</c:v>
                </c:pt>
                <c:pt idx="7522">
                  <c:v>30015</c:v>
                </c:pt>
                <c:pt idx="7523">
                  <c:v>29092</c:v>
                </c:pt>
                <c:pt idx="7524">
                  <c:v>30767</c:v>
                </c:pt>
                <c:pt idx="7525">
                  <c:v>31203</c:v>
                </c:pt>
                <c:pt idx="7526">
                  <c:v>30855</c:v>
                </c:pt>
                <c:pt idx="7527">
                  <c:v>30147</c:v>
                </c:pt>
                <c:pt idx="7528">
                  <c:v>30820</c:v>
                </c:pt>
                <c:pt idx="7529">
                  <c:v>30412</c:v>
                </c:pt>
                <c:pt idx="7530">
                  <c:v>30358</c:v>
                </c:pt>
                <c:pt idx="7531">
                  <c:v>30846</c:v>
                </c:pt>
                <c:pt idx="7532">
                  <c:v>30278</c:v>
                </c:pt>
                <c:pt idx="7533">
                  <c:v>30307</c:v>
                </c:pt>
                <c:pt idx="7534">
                  <c:v>30442</c:v>
                </c:pt>
                <c:pt idx="7535">
                  <c:v>31326</c:v>
                </c:pt>
                <c:pt idx="7536">
                  <c:v>31918</c:v>
                </c:pt>
                <c:pt idx="7537">
                  <c:v>30821</c:v>
                </c:pt>
                <c:pt idx="7538">
                  <c:v>31893</c:v>
                </c:pt>
                <c:pt idx="7539">
                  <c:v>29944</c:v>
                </c:pt>
                <c:pt idx="7540">
                  <c:v>30081</c:v>
                </c:pt>
                <c:pt idx="7541">
                  <c:v>32175</c:v>
                </c:pt>
                <c:pt idx="7542">
                  <c:v>29764</c:v>
                </c:pt>
                <c:pt idx="7543">
                  <c:v>29939</c:v>
                </c:pt>
                <c:pt idx="7544">
                  <c:v>31148</c:v>
                </c:pt>
                <c:pt idx="7545">
                  <c:v>31258</c:v>
                </c:pt>
                <c:pt idx="7546">
                  <c:v>30888</c:v>
                </c:pt>
                <c:pt idx="7547">
                  <c:v>30689</c:v>
                </c:pt>
                <c:pt idx="7548">
                  <c:v>30718</c:v>
                </c:pt>
                <c:pt idx="7549">
                  <c:v>29895</c:v>
                </c:pt>
                <c:pt idx="7550">
                  <c:v>31041</c:v>
                </c:pt>
                <c:pt idx="7551">
                  <c:v>30217</c:v>
                </c:pt>
                <c:pt idx="7552">
                  <c:v>30853</c:v>
                </c:pt>
                <c:pt idx="7553">
                  <c:v>31769</c:v>
                </c:pt>
                <c:pt idx="7554">
                  <c:v>29863</c:v>
                </c:pt>
                <c:pt idx="7555">
                  <c:v>31250</c:v>
                </c:pt>
                <c:pt idx="7556">
                  <c:v>32447</c:v>
                </c:pt>
                <c:pt idx="7557">
                  <c:v>30956</c:v>
                </c:pt>
                <c:pt idx="7558">
                  <c:v>31167</c:v>
                </c:pt>
                <c:pt idx="7559">
                  <c:v>31271</c:v>
                </c:pt>
                <c:pt idx="7560">
                  <c:v>31394</c:v>
                </c:pt>
                <c:pt idx="7561">
                  <c:v>30594</c:v>
                </c:pt>
                <c:pt idx="7562">
                  <c:v>31464</c:v>
                </c:pt>
                <c:pt idx="7563">
                  <c:v>28713</c:v>
                </c:pt>
                <c:pt idx="7564">
                  <c:v>29140</c:v>
                </c:pt>
                <c:pt idx="7565">
                  <c:v>30482</c:v>
                </c:pt>
                <c:pt idx="7566">
                  <c:v>31512</c:v>
                </c:pt>
                <c:pt idx="7567">
                  <c:v>31112</c:v>
                </c:pt>
                <c:pt idx="7568">
                  <c:v>29255</c:v>
                </c:pt>
                <c:pt idx="7569">
                  <c:v>29961</c:v>
                </c:pt>
                <c:pt idx="7570">
                  <c:v>31006</c:v>
                </c:pt>
                <c:pt idx="7571">
                  <c:v>29572</c:v>
                </c:pt>
                <c:pt idx="7572">
                  <c:v>30968</c:v>
                </c:pt>
                <c:pt idx="7573">
                  <c:v>29985</c:v>
                </c:pt>
                <c:pt idx="7574">
                  <c:v>28114</c:v>
                </c:pt>
                <c:pt idx="7575">
                  <c:v>29629</c:v>
                </c:pt>
                <c:pt idx="7576">
                  <c:v>30733</c:v>
                </c:pt>
                <c:pt idx="7577">
                  <c:v>29289</c:v>
                </c:pt>
                <c:pt idx="7578">
                  <c:v>32509</c:v>
                </c:pt>
                <c:pt idx="7579">
                  <c:v>28608</c:v>
                </c:pt>
                <c:pt idx="7580">
                  <c:v>30546</c:v>
                </c:pt>
                <c:pt idx="7581">
                  <c:v>30458</c:v>
                </c:pt>
                <c:pt idx="7582">
                  <c:v>32770</c:v>
                </c:pt>
                <c:pt idx="7583">
                  <c:v>30059</c:v>
                </c:pt>
                <c:pt idx="7584">
                  <c:v>30827</c:v>
                </c:pt>
                <c:pt idx="7585">
                  <c:v>30493</c:v>
                </c:pt>
                <c:pt idx="7586">
                  <c:v>29475</c:v>
                </c:pt>
                <c:pt idx="7587">
                  <c:v>28114</c:v>
                </c:pt>
                <c:pt idx="7588">
                  <c:v>31195</c:v>
                </c:pt>
                <c:pt idx="7589">
                  <c:v>30013</c:v>
                </c:pt>
                <c:pt idx="7590">
                  <c:v>30900</c:v>
                </c:pt>
                <c:pt idx="7591">
                  <c:v>31497</c:v>
                </c:pt>
                <c:pt idx="7592">
                  <c:v>29575</c:v>
                </c:pt>
                <c:pt idx="7593">
                  <c:v>30771</c:v>
                </c:pt>
                <c:pt idx="7594">
                  <c:v>29964</c:v>
                </c:pt>
                <c:pt idx="7595">
                  <c:v>29208</c:v>
                </c:pt>
                <c:pt idx="7596">
                  <c:v>29984</c:v>
                </c:pt>
                <c:pt idx="7597">
                  <c:v>29865</c:v>
                </c:pt>
                <c:pt idx="7598">
                  <c:v>30176</c:v>
                </c:pt>
                <c:pt idx="7599">
                  <c:v>29472</c:v>
                </c:pt>
                <c:pt idx="7600">
                  <c:v>31083</c:v>
                </c:pt>
                <c:pt idx="7601">
                  <c:v>28846</c:v>
                </c:pt>
                <c:pt idx="7602">
                  <c:v>29706</c:v>
                </c:pt>
                <c:pt idx="7603">
                  <c:v>29330</c:v>
                </c:pt>
                <c:pt idx="7604">
                  <c:v>30617</c:v>
                </c:pt>
                <c:pt idx="7605">
                  <c:v>30707</c:v>
                </c:pt>
                <c:pt idx="7606">
                  <c:v>31351</c:v>
                </c:pt>
                <c:pt idx="7607">
                  <c:v>30876</c:v>
                </c:pt>
                <c:pt idx="7608">
                  <c:v>31895</c:v>
                </c:pt>
                <c:pt idx="7609">
                  <c:v>31558</c:v>
                </c:pt>
                <c:pt idx="7610">
                  <c:v>32132</c:v>
                </c:pt>
                <c:pt idx="7611">
                  <c:v>33379</c:v>
                </c:pt>
                <c:pt idx="7612">
                  <c:v>30531</c:v>
                </c:pt>
                <c:pt idx="7613">
                  <c:v>32422</c:v>
                </c:pt>
                <c:pt idx="7614">
                  <c:v>30907</c:v>
                </c:pt>
                <c:pt idx="7615">
                  <c:v>30987</c:v>
                </c:pt>
                <c:pt idx="7616">
                  <c:v>31212</c:v>
                </c:pt>
                <c:pt idx="7617">
                  <c:v>30188</c:v>
                </c:pt>
                <c:pt idx="7618">
                  <c:v>33938</c:v>
                </c:pt>
                <c:pt idx="7619">
                  <c:v>32347</c:v>
                </c:pt>
                <c:pt idx="7620">
                  <c:v>30583</c:v>
                </c:pt>
                <c:pt idx="7621">
                  <c:v>31058</c:v>
                </c:pt>
                <c:pt idx="7622">
                  <c:v>30206</c:v>
                </c:pt>
                <c:pt idx="7623">
                  <c:v>31325</c:v>
                </c:pt>
                <c:pt idx="7624">
                  <c:v>30906</c:v>
                </c:pt>
                <c:pt idx="7625">
                  <c:v>32133</c:v>
                </c:pt>
                <c:pt idx="7626">
                  <c:v>32581</c:v>
                </c:pt>
                <c:pt idx="7627">
                  <c:v>34035</c:v>
                </c:pt>
                <c:pt idx="7628">
                  <c:v>32135</c:v>
                </c:pt>
                <c:pt idx="7629">
                  <c:v>30240</c:v>
                </c:pt>
                <c:pt idx="7630">
                  <c:v>29815</c:v>
                </c:pt>
                <c:pt idx="7631">
                  <c:v>30039</c:v>
                </c:pt>
                <c:pt idx="7632">
                  <c:v>28878</c:v>
                </c:pt>
                <c:pt idx="7633">
                  <c:v>30108</c:v>
                </c:pt>
                <c:pt idx="7634">
                  <c:v>29962</c:v>
                </c:pt>
                <c:pt idx="7635">
                  <c:v>30834</c:v>
                </c:pt>
                <c:pt idx="7636">
                  <c:v>29132</c:v>
                </c:pt>
                <c:pt idx="7637">
                  <c:v>30741</c:v>
                </c:pt>
                <c:pt idx="7638">
                  <c:v>33306</c:v>
                </c:pt>
                <c:pt idx="7639">
                  <c:v>31648</c:v>
                </c:pt>
                <c:pt idx="7640">
                  <c:v>29160</c:v>
                </c:pt>
                <c:pt idx="7641">
                  <c:v>32048</c:v>
                </c:pt>
                <c:pt idx="7642">
                  <c:v>31534</c:v>
                </c:pt>
                <c:pt idx="7643">
                  <c:v>30210</c:v>
                </c:pt>
                <c:pt idx="7644">
                  <c:v>30743</c:v>
                </c:pt>
                <c:pt idx="7645">
                  <c:v>29419</c:v>
                </c:pt>
                <c:pt idx="7646">
                  <c:v>31931</c:v>
                </c:pt>
                <c:pt idx="7647">
                  <c:v>30355</c:v>
                </c:pt>
                <c:pt idx="7648">
                  <c:v>31999</c:v>
                </c:pt>
                <c:pt idx="7649">
                  <c:v>31877</c:v>
                </c:pt>
                <c:pt idx="7650">
                  <c:v>30209</c:v>
                </c:pt>
                <c:pt idx="7651">
                  <c:v>31707</c:v>
                </c:pt>
                <c:pt idx="7652">
                  <c:v>28941</c:v>
                </c:pt>
                <c:pt idx="7653">
                  <c:v>29224</c:v>
                </c:pt>
                <c:pt idx="7654">
                  <c:v>30782</c:v>
                </c:pt>
                <c:pt idx="7655">
                  <c:v>27725</c:v>
                </c:pt>
                <c:pt idx="7656">
                  <c:v>29859</c:v>
                </c:pt>
                <c:pt idx="7657">
                  <c:v>31805</c:v>
                </c:pt>
                <c:pt idx="7658">
                  <c:v>29851</c:v>
                </c:pt>
                <c:pt idx="7659">
                  <c:v>31253</c:v>
                </c:pt>
                <c:pt idx="7660">
                  <c:v>29012</c:v>
                </c:pt>
                <c:pt idx="7661">
                  <c:v>29699</c:v>
                </c:pt>
                <c:pt idx="7662">
                  <c:v>32446</c:v>
                </c:pt>
                <c:pt idx="7663">
                  <c:v>30938</c:v>
                </c:pt>
                <c:pt idx="7664">
                  <c:v>33022</c:v>
                </c:pt>
                <c:pt idx="7665">
                  <c:v>28936</c:v>
                </c:pt>
                <c:pt idx="7666">
                  <c:v>30397</c:v>
                </c:pt>
                <c:pt idx="7667">
                  <c:v>30810</c:v>
                </c:pt>
                <c:pt idx="7668">
                  <c:v>29791</c:v>
                </c:pt>
                <c:pt idx="7669">
                  <c:v>30452</c:v>
                </c:pt>
                <c:pt idx="7670">
                  <c:v>31787</c:v>
                </c:pt>
                <c:pt idx="7671">
                  <c:v>30626</c:v>
                </c:pt>
                <c:pt idx="7672">
                  <c:v>30220</c:v>
                </c:pt>
                <c:pt idx="7673">
                  <c:v>30394</c:v>
                </c:pt>
                <c:pt idx="7674">
                  <c:v>29943</c:v>
                </c:pt>
                <c:pt idx="7675">
                  <c:v>29627</c:v>
                </c:pt>
                <c:pt idx="7676">
                  <c:v>31135</c:v>
                </c:pt>
                <c:pt idx="7677">
                  <c:v>31747</c:v>
                </c:pt>
                <c:pt idx="7678">
                  <c:v>32462</c:v>
                </c:pt>
                <c:pt idx="7679">
                  <c:v>30978</c:v>
                </c:pt>
                <c:pt idx="7680">
                  <c:v>31419</c:v>
                </c:pt>
                <c:pt idx="7681">
                  <c:v>29629</c:v>
                </c:pt>
                <c:pt idx="7682">
                  <c:v>28947</c:v>
                </c:pt>
                <c:pt idx="7683">
                  <c:v>30990</c:v>
                </c:pt>
                <c:pt idx="7684">
                  <c:v>30104</c:v>
                </c:pt>
                <c:pt idx="7685">
                  <c:v>31062</c:v>
                </c:pt>
                <c:pt idx="7686">
                  <c:v>30240</c:v>
                </c:pt>
                <c:pt idx="7687">
                  <c:v>31173</c:v>
                </c:pt>
                <c:pt idx="7688">
                  <c:v>32508</c:v>
                </c:pt>
                <c:pt idx="7689">
                  <c:v>30575</c:v>
                </c:pt>
                <c:pt idx="7690">
                  <c:v>31108</c:v>
                </c:pt>
                <c:pt idx="7691">
                  <c:v>30625</c:v>
                </c:pt>
                <c:pt idx="7692">
                  <c:v>30911</c:v>
                </c:pt>
                <c:pt idx="7693">
                  <c:v>29953</c:v>
                </c:pt>
                <c:pt idx="7694">
                  <c:v>32255</c:v>
                </c:pt>
                <c:pt idx="7695">
                  <c:v>31287</c:v>
                </c:pt>
                <c:pt idx="7696">
                  <c:v>30352</c:v>
                </c:pt>
                <c:pt idx="7697">
                  <c:v>28846</c:v>
                </c:pt>
                <c:pt idx="7698">
                  <c:v>30899</c:v>
                </c:pt>
                <c:pt idx="7699">
                  <c:v>30587</c:v>
                </c:pt>
                <c:pt idx="7700">
                  <c:v>30820</c:v>
                </c:pt>
                <c:pt idx="7701">
                  <c:v>30416</c:v>
                </c:pt>
                <c:pt idx="7702">
                  <c:v>30852</c:v>
                </c:pt>
                <c:pt idx="7703">
                  <c:v>29086</c:v>
                </c:pt>
                <c:pt idx="7704">
                  <c:v>32844</c:v>
                </c:pt>
                <c:pt idx="7705">
                  <c:v>30690</c:v>
                </c:pt>
                <c:pt idx="7706">
                  <c:v>29838</c:v>
                </c:pt>
                <c:pt idx="7707">
                  <c:v>30723</c:v>
                </c:pt>
                <c:pt idx="7708">
                  <c:v>30422</c:v>
                </c:pt>
                <c:pt idx="7709">
                  <c:v>30125</c:v>
                </c:pt>
                <c:pt idx="7710">
                  <c:v>30000</c:v>
                </c:pt>
                <c:pt idx="7711">
                  <c:v>30503</c:v>
                </c:pt>
                <c:pt idx="7712">
                  <c:v>30442</c:v>
                </c:pt>
                <c:pt idx="7713">
                  <c:v>31396</c:v>
                </c:pt>
                <c:pt idx="7714">
                  <c:v>30952</c:v>
                </c:pt>
                <c:pt idx="7715">
                  <c:v>29995</c:v>
                </c:pt>
                <c:pt idx="7716">
                  <c:v>31405</c:v>
                </c:pt>
                <c:pt idx="7717">
                  <c:v>30101</c:v>
                </c:pt>
                <c:pt idx="7718">
                  <c:v>29351</c:v>
                </c:pt>
                <c:pt idx="7719">
                  <c:v>30420</c:v>
                </c:pt>
                <c:pt idx="7720">
                  <c:v>30449</c:v>
                </c:pt>
                <c:pt idx="7721">
                  <c:v>29386</c:v>
                </c:pt>
                <c:pt idx="7722">
                  <c:v>29881</c:v>
                </c:pt>
                <c:pt idx="7723">
                  <c:v>31849</c:v>
                </c:pt>
                <c:pt idx="7724">
                  <c:v>31170</c:v>
                </c:pt>
                <c:pt idx="7725">
                  <c:v>30483</c:v>
                </c:pt>
                <c:pt idx="7726">
                  <c:v>30522</c:v>
                </c:pt>
                <c:pt idx="7727">
                  <c:v>29641</c:v>
                </c:pt>
                <c:pt idx="7728">
                  <c:v>31311</c:v>
                </c:pt>
                <c:pt idx="7729">
                  <c:v>30212</c:v>
                </c:pt>
                <c:pt idx="7730">
                  <c:v>29844</c:v>
                </c:pt>
                <c:pt idx="7731">
                  <c:v>31612</c:v>
                </c:pt>
                <c:pt idx="7732">
                  <c:v>29870</c:v>
                </c:pt>
                <c:pt idx="7733">
                  <c:v>32372</c:v>
                </c:pt>
                <c:pt idx="7734">
                  <c:v>31171</c:v>
                </c:pt>
                <c:pt idx="7735">
                  <c:v>31656</c:v>
                </c:pt>
                <c:pt idx="7736">
                  <c:v>31537</c:v>
                </c:pt>
                <c:pt idx="7737">
                  <c:v>30056</c:v>
                </c:pt>
                <c:pt idx="7738">
                  <c:v>29080</c:v>
                </c:pt>
                <c:pt idx="7739">
                  <c:v>31166</c:v>
                </c:pt>
                <c:pt idx="7740">
                  <c:v>32246</c:v>
                </c:pt>
                <c:pt idx="7741">
                  <c:v>31281</c:v>
                </c:pt>
                <c:pt idx="7742">
                  <c:v>31629</c:v>
                </c:pt>
                <c:pt idx="7743">
                  <c:v>30649</c:v>
                </c:pt>
                <c:pt idx="7744">
                  <c:v>30379</c:v>
                </c:pt>
                <c:pt idx="7745">
                  <c:v>31157</c:v>
                </c:pt>
                <c:pt idx="7746">
                  <c:v>30568</c:v>
                </c:pt>
                <c:pt idx="7747">
                  <c:v>28972</c:v>
                </c:pt>
                <c:pt idx="7748">
                  <c:v>29709</c:v>
                </c:pt>
                <c:pt idx="7749">
                  <c:v>29683</c:v>
                </c:pt>
                <c:pt idx="7750">
                  <c:v>32051</c:v>
                </c:pt>
                <c:pt idx="7751">
                  <c:v>29067</c:v>
                </c:pt>
                <c:pt idx="7752">
                  <c:v>30273</c:v>
                </c:pt>
                <c:pt idx="7753">
                  <c:v>30455</c:v>
                </c:pt>
                <c:pt idx="7754">
                  <c:v>31934</c:v>
                </c:pt>
                <c:pt idx="7755">
                  <c:v>28578</c:v>
                </c:pt>
                <c:pt idx="7756">
                  <c:v>30168</c:v>
                </c:pt>
                <c:pt idx="7757">
                  <c:v>30609</c:v>
                </c:pt>
                <c:pt idx="7758">
                  <c:v>29573</c:v>
                </c:pt>
                <c:pt idx="7759">
                  <c:v>32032</c:v>
                </c:pt>
                <c:pt idx="7760">
                  <c:v>32260</c:v>
                </c:pt>
                <c:pt idx="7761">
                  <c:v>32889</c:v>
                </c:pt>
                <c:pt idx="7762">
                  <c:v>32148</c:v>
                </c:pt>
                <c:pt idx="7763">
                  <c:v>32057</c:v>
                </c:pt>
                <c:pt idx="7764">
                  <c:v>30390</c:v>
                </c:pt>
                <c:pt idx="7765">
                  <c:v>30543</c:v>
                </c:pt>
                <c:pt idx="7766">
                  <c:v>29997</c:v>
                </c:pt>
                <c:pt idx="7767">
                  <c:v>28956</c:v>
                </c:pt>
                <c:pt idx="7768">
                  <c:v>31115</c:v>
                </c:pt>
                <c:pt idx="7769">
                  <c:v>32594</c:v>
                </c:pt>
                <c:pt idx="7770">
                  <c:v>31501</c:v>
                </c:pt>
                <c:pt idx="7771">
                  <c:v>32294</c:v>
                </c:pt>
                <c:pt idx="7772">
                  <c:v>30887</c:v>
                </c:pt>
                <c:pt idx="7773">
                  <c:v>30783</c:v>
                </c:pt>
                <c:pt idx="7774">
                  <c:v>30287</c:v>
                </c:pt>
                <c:pt idx="7775">
                  <c:v>31404</c:v>
                </c:pt>
                <c:pt idx="7776">
                  <c:v>30312</c:v>
                </c:pt>
                <c:pt idx="7777">
                  <c:v>28648</c:v>
                </c:pt>
                <c:pt idx="7778">
                  <c:v>29406</c:v>
                </c:pt>
                <c:pt idx="7779">
                  <c:v>33462</c:v>
                </c:pt>
                <c:pt idx="7780">
                  <c:v>30821</c:v>
                </c:pt>
                <c:pt idx="7781">
                  <c:v>29992</c:v>
                </c:pt>
                <c:pt idx="7782">
                  <c:v>31297</c:v>
                </c:pt>
                <c:pt idx="7783">
                  <c:v>29927</c:v>
                </c:pt>
                <c:pt idx="7784">
                  <c:v>28754</c:v>
                </c:pt>
                <c:pt idx="7785">
                  <c:v>32408</c:v>
                </c:pt>
                <c:pt idx="7786">
                  <c:v>30781</c:v>
                </c:pt>
                <c:pt idx="7787">
                  <c:v>29104</c:v>
                </c:pt>
                <c:pt idx="7788">
                  <c:v>30983</c:v>
                </c:pt>
                <c:pt idx="7789">
                  <c:v>30897</c:v>
                </c:pt>
                <c:pt idx="7790">
                  <c:v>30863</c:v>
                </c:pt>
                <c:pt idx="7791">
                  <c:v>31042</c:v>
                </c:pt>
                <c:pt idx="7792">
                  <c:v>30288</c:v>
                </c:pt>
                <c:pt idx="7793">
                  <c:v>30811</c:v>
                </c:pt>
                <c:pt idx="7794">
                  <c:v>31865</c:v>
                </c:pt>
                <c:pt idx="7795">
                  <c:v>30327</c:v>
                </c:pt>
                <c:pt idx="7796">
                  <c:v>29820</c:v>
                </c:pt>
                <c:pt idx="7797">
                  <c:v>30430</c:v>
                </c:pt>
                <c:pt idx="7798">
                  <c:v>30199</c:v>
                </c:pt>
                <c:pt idx="7799">
                  <c:v>29487</c:v>
                </c:pt>
                <c:pt idx="7800">
                  <c:v>31706</c:v>
                </c:pt>
                <c:pt idx="7801">
                  <c:v>30930</c:v>
                </c:pt>
                <c:pt idx="7802">
                  <c:v>31001</c:v>
                </c:pt>
                <c:pt idx="7803">
                  <c:v>32292</c:v>
                </c:pt>
                <c:pt idx="7804">
                  <c:v>31597</c:v>
                </c:pt>
                <c:pt idx="7805">
                  <c:v>30835</c:v>
                </c:pt>
                <c:pt idx="7806">
                  <c:v>30625</c:v>
                </c:pt>
                <c:pt idx="7807">
                  <c:v>29625</c:v>
                </c:pt>
                <c:pt idx="7808">
                  <c:v>29225</c:v>
                </c:pt>
                <c:pt idx="7809">
                  <c:v>31051</c:v>
                </c:pt>
                <c:pt idx="7810">
                  <c:v>33465</c:v>
                </c:pt>
                <c:pt idx="7811">
                  <c:v>31405</c:v>
                </c:pt>
                <c:pt idx="7812">
                  <c:v>32943</c:v>
                </c:pt>
                <c:pt idx="7813">
                  <c:v>30790</c:v>
                </c:pt>
                <c:pt idx="7814">
                  <c:v>29892</c:v>
                </c:pt>
                <c:pt idx="7815">
                  <c:v>30508</c:v>
                </c:pt>
                <c:pt idx="7816">
                  <c:v>30805</c:v>
                </c:pt>
                <c:pt idx="7817">
                  <c:v>31415</c:v>
                </c:pt>
                <c:pt idx="7818">
                  <c:v>29944</c:v>
                </c:pt>
                <c:pt idx="7819">
                  <c:v>31555</c:v>
                </c:pt>
                <c:pt idx="7820">
                  <c:v>30628</c:v>
                </c:pt>
                <c:pt idx="7821">
                  <c:v>31355</c:v>
                </c:pt>
                <c:pt idx="7822">
                  <c:v>30198</c:v>
                </c:pt>
                <c:pt idx="7823">
                  <c:v>28418</c:v>
                </c:pt>
                <c:pt idx="7824">
                  <c:v>30377</c:v>
                </c:pt>
                <c:pt idx="7825">
                  <c:v>31512</c:v>
                </c:pt>
                <c:pt idx="7826">
                  <c:v>30268</c:v>
                </c:pt>
                <c:pt idx="7827">
                  <c:v>31300</c:v>
                </c:pt>
                <c:pt idx="7828">
                  <c:v>30148</c:v>
                </c:pt>
                <c:pt idx="7829">
                  <c:v>30982</c:v>
                </c:pt>
                <c:pt idx="7830">
                  <c:v>31732</c:v>
                </c:pt>
                <c:pt idx="7831">
                  <c:v>29583</c:v>
                </c:pt>
                <c:pt idx="7832">
                  <c:v>33137</c:v>
                </c:pt>
                <c:pt idx="7833">
                  <c:v>30594</c:v>
                </c:pt>
                <c:pt idx="7834">
                  <c:v>31450</c:v>
                </c:pt>
                <c:pt idx="7835">
                  <c:v>32141</c:v>
                </c:pt>
                <c:pt idx="7836">
                  <c:v>30940</c:v>
                </c:pt>
                <c:pt idx="7837">
                  <c:v>31060</c:v>
                </c:pt>
                <c:pt idx="7838">
                  <c:v>29183</c:v>
                </c:pt>
                <c:pt idx="7839">
                  <c:v>29807</c:v>
                </c:pt>
                <c:pt idx="7840">
                  <c:v>31807</c:v>
                </c:pt>
                <c:pt idx="7841">
                  <c:v>31262</c:v>
                </c:pt>
                <c:pt idx="7842">
                  <c:v>32979</c:v>
                </c:pt>
                <c:pt idx="7843">
                  <c:v>30484</c:v>
                </c:pt>
                <c:pt idx="7844">
                  <c:v>31262</c:v>
                </c:pt>
                <c:pt idx="7845">
                  <c:v>30341</c:v>
                </c:pt>
                <c:pt idx="7846">
                  <c:v>33677</c:v>
                </c:pt>
                <c:pt idx="7847">
                  <c:v>29902</c:v>
                </c:pt>
                <c:pt idx="7848">
                  <c:v>31443</c:v>
                </c:pt>
                <c:pt idx="7849">
                  <c:v>30184</c:v>
                </c:pt>
                <c:pt idx="7850">
                  <c:v>30732</c:v>
                </c:pt>
                <c:pt idx="7851">
                  <c:v>31401</c:v>
                </c:pt>
                <c:pt idx="7852">
                  <c:v>32190</c:v>
                </c:pt>
                <c:pt idx="7853">
                  <c:v>30517</c:v>
                </c:pt>
                <c:pt idx="7854">
                  <c:v>31476</c:v>
                </c:pt>
                <c:pt idx="7855">
                  <c:v>32522</c:v>
                </c:pt>
                <c:pt idx="7856">
                  <c:v>29953</c:v>
                </c:pt>
                <c:pt idx="7857">
                  <c:v>31092</c:v>
                </c:pt>
                <c:pt idx="7858">
                  <c:v>31113</c:v>
                </c:pt>
                <c:pt idx="7859">
                  <c:v>32760</c:v>
                </c:pt>
                <c:pt idx="7860">
                  <c:v>31165</c:v>
                </c:pt>
                <c:pt idx="7861">
                  <c:v>31779</c:v>
                </c:pt>
                <c:pt idx="7862">
                  <c:v>31642</c:v>
                </c:pt>
                <c:pt idx="7863">
                  <c:v>32538</c:v>
                </c:pt>
                <c:pt idx="7864">
                  <c:v>30677</c:v>
                </c:pt>
                <c:pt idx="7865">
                  <c:v>31729</c:v>
                </c:pt>
                <c:pt idx="7866">
                  <c:v>31291</c:v>
                </c:pt>
                <c:pt idx="7867">
                  <c:v>27633</c:v>
                </c:pt>
                <c:pt idx="7868">
                  <c:v>30888</c:v>
                </c:pt>
                <c:pt idx="7869">
                  <c:v>30453</c:v>
                </c:pt>
                <c:pt idx="7870">
                  <c:v>31923</c:v>
                </c:pt>
                <c:pt idx="7871">
                  <c:v>30936</c:v>
                </c:pt>
                <c:pt idx="7872">
                  <c:v>33673</c:v>
                </c:pt>
                <c:pt idx="7873">
                  <c:v>31276</c:v>
                </c:pt>
                <c:pt idx="7874">
                  <c:v>30931</c:v>
                </c:pt>
                <c:pt idx="7875">
                  <c:v>29523</c:v>
                </c:pt>
                <c:pt idx="7876">
                  <c:v>30520</c:v>
                </c:pt>
                <c:pt idx="7877">
                  <c:v>29811</c:v>
                </c:pt>
                <c:pt idx="7878">
                  <c:v>30978</c:v>
                </c:pt>
                <c:pt idx="7879">
                  <c:v>31942</c:v>
                </c:pt>
                <c:pt idx="7880">
                  <c:v>31790</c:v>
                </c:pt>
                <c:pt idx="7881">
                  <c:v>30913</c:v>
                </c:pt>
                <c:pt idx="7882">
                  <c:v>30362</c:v>
                </c:pt>
                <c:pt idx="7883">
                  <c:v>31975</c:v>
                </c:pt>
                <c:pt idx="7884">
                  <c:v>32149</c:v>
                </c:pt>
                <c:pt idx="7885">
                  <c:v>29858</c:v>
                </c:pt>
                <c:pt idx="7886">
                  <c:v>31474</c:v>
                </c:pt>
                <c:pt idx="7887">
                  <c:v>31756</c:v>
                </c:pt>
                <c:pt idx="7888">
                  <c:v>30763</c:v>
                </c:pt>
                <c:pt idx="7889">
                  <c:v>31418</c:v>
                </c:pt>
                <c:pt idx="7890">
                  <c:v>30611</c:v>
                </c:pt>
                <c:pt idx="7891">
                  <c:v>32233</c:v>
                </c:pt>
                <c:pt idx="7892">
                  <c:v>30979</c:v>
                </c:pt>
                <c:pt idx="7893">
                  <c:v>30503</c:v>
                </c:pt>
                <c:pt idx="7894">
                  <c:v>31792</c:v>
                </c:pt>
                <c:pt idx="7895">
                  <c:v>30369</c:v>
                </c:pt>
                <c:pt idx="7896">
                  <c:v>31147</c:v>
                </c:pt>
                <c:pt idx="7897">
                  <c:v>32669</c:v>
                </c:pt>
                <c:pt idx="7898">
                  <c:v>30102</c:v>
                </c:pt>
                <c:pt idx="7899">
                  <c:v>30862</c:v>
                </c:pt>
                <c:pt idx="7900">
                  <c:v>28964</c:v>
                </c:pt>
                <c:pt idx="7901">
                  <c:v>29863</c:v>
                </c:pt>
                <c:pt idx="7902">
                  <c:v>30747</c:v>
                </c:pt>
                <c:pt idx="7903">
                  <c:v>33330</c:v>
                </c:pt>
                <c:pt idx="7904">
                  <c:v>31547</c:v>
                </c:pt>
                <c:pt idx="7905">
                  <c:v>30470</c:v>
                </c:pt>
                <c:pt idx="7906">
                  <c:v>31448</c:v>
                </c:pt>
                <c:pt idx="7907">
                  <c:v>30858</c:v>
                </c:pt>
                <c:pt idx="7908">
                  <c:v>32467</c:v>
                </c:pt>
                <c:pt idx="7909">
                  <c:v>30958</c:v>
                </c:pt>
                <c:pt idx="7910">
                  <c:v>29286</c:v>
                </c:pt>
                <c:pt idx="7911">
                  <c:v>31044</c:v>
                </c:pt>
                <c:pt idx="7912">
                  <c:v>30956</c:v>
                </c:pt>
                <c:pt idx="7913">
                  <c:v>30202</c:v>
                </c:pt>
                <c:pt idx="7914">
                  <c:v>29434</c:v>
                </c:pt>
                <c:pt idx="7915">
                  <c:v>31308</c:v>
                </c:pt>
                <c:pt idx="7916">
                  <c:v>31565</c:v>
                </c:pt>
                <c:pt idx="7917">
                  <c:v>31616</c:v>
                </c:pt>
                <c:pt idx="7918">
                  <c:v>31225</c:v>
                </c:pt>
                <c:pt idx="7919">
                  <c:v>32695</c:v>
                </c:pt>
                <c:pt idx="7920">
                  <c:v>30655</c:v>
                </c:pt>
                <c:pt idx="7921">
                  <c:v>32129</c:v>
                </c:pt>
                <c:pt idx="7922">
                  <c:v>30768</c:v>
                </c:pt>
                <c:pt idx="7923">
                  <c:v>30585</c:v>
                </c:pt>
                <c:pt idx="7924">
                  <c:v>31115</c:v>
                </c:pt>
                <c:pt idx="7925">
                  <c:v>30559</c:v>
                </c:pt>
                <c:pt idx="7926">
                  <c:v>29644</c:v>
                </c:pt>
                <c:pt idx="7927">
                  <c:v>29969</c:v>
                </c:pt>
                <c:pt idx="7928">
                  <c:v>30105</c:v>
                </c:pt>
                <c:pt idx="7929">
                  <c:v>30843</c:v>
                </c:pt>
                <c:pt idx="7930">
                  <c:v>31091</c:v>
                </c:pt>
                <c:pt idx="7931">
                  <c:v>30335</c:v>
                </c:pt>
                <c:pt idx="7932">
                  <c:v>32246</c:v>
                </c:pt>
                <c:pt idx="7933">
                  <c:v>31171</c:v>
                </c:pt>
                <c:pt idx="7934">
                  <c:v>30979</c:v>
                </c:pt>
                <c:pt idx="7935">
                  <c:v>30419</c:v>
                </c:pt>
                <c:pt idx="7936">
                  <c:v>30246</c:v>
                </c:pt>
                <c:pt idx="7937">
                  <c:v>31894</c:v>
                </c:pt>
                <c:pt idx="7938">
                  <c:v>31330</c:v>
                </c:pt>
                <c:pt idx="7939">
                  <c:v>31787</c:v>
                </c:pt>
                <c:pt idx="7940">
                  <c:v>32110</c:v>
                </c:pt>
                <c:pt idx="7941">
                  <c:v>33496</c:v>
                </c:pt>
                <c:pt idx="7942">
                  <c:v>30548</c:v>
                </c:pt>
                <c:pt idx="7943">
                  <c:v>31422</c:v>
                </c:pt>
                <c:pt idx="7944">
                  <c:v>30672</c:v>
                </c:pt>
                <c:pt idx="7945">
                  <c:v>30972</c:v>
                </c:pt>
                <c:pt idx="7946">
                  <c:v>28482</c:v>
                </c:pt>
                <c:pt idx="7947">
                  <c:v>30369</c:v>
                </c:pt>
                <c:pt idx="7948">
                  <c:v>33214</c:v>
                </c:pt>
                <c:pt idx="7949">
                  <c:v>31970</c:v>
                </c:pt>
                <c:pt idx="7950">
                  <c:v>31118</c:v>
                </c:pt>
                <c:pt idx="7951">
                  <c:v>29938</c:v>
                </c:pt>
                <c:pt idx="7952">
                  <c:v>31295</c:v>
                </c:pt>
                <c:pt idx="7953">
                  <c:v>30696</c:v>
                </c:pt>
                <c:pt idx="7954">
                  <c:v>30949</c:v>
                </c:pt>
                <c:pt idx="7955">
                  <c:v>30556</c:v>
                </c:pt>
                <c:pt idx="7956">
                  <c:v>31462</c:v>
                </c:pt>
                <c:pt idx="7957">
                  <c:v>31109</c:v>
                </c:pt>
                <c:pt idx="7958">
                  <c:v>30266</c:v>
                </c:pt>
                <c:pt idx="7959">
                  <c:v>31285</c:v>
                </c:pt>
                <c:pt idx="7960">
                  <c:v>32306</c:v>
                </c:pt>
                <c:pt idx="7961">
                  <c:v>30420</c:v>
                </c:pt>
                <c:pt idx="7962">
                  <c:v>31644</c:v>
                </c:pt>
                <c:pt idx="7963">
                  <c:v>30620</c:v>
                </c:pt>
                <c:pt idx="7964">
                  <c:v>30289</c:v>
                </c:pt>
                <c:pt idx="7965">
                  <c:v>32516</c:v>
                </c:pt>
                <c:pt idx="7966">
                  <c:v>30980</c:v>
                </c:pt>
                <c:pt idx="7967">
                  <c:v>30934</c:v>
                </c:pt>
                <c:pt idx="7968">
                  <c:v>32362</c:v>
                </c:pt>
                <c:pt idx="7969">
                  <c:v>30788</c:v>
                </c:pt>
                <c:pt idx="7970">
                  <c:v>30227</c:v>
                </c:pt>
                <c:pt idx="7971">
                  <c:v>29714</c:v>
                </c:pt>
                <c:pt idx="7972">
                  <c:v>29417</c:v>
                </c:pt>
                <c:pt idx="7973">
                  <c:v>31933</c:v>
                </c:pt>
                <c:pt idx="7974">
                  <c:v>32684</c:v>
                </c:pt>
                <c:pt idx="7975">
                  <c:v>31096</c:v>
                </c:pt>
                <c:pt idx="7976">
                  <c:v>30409</c:v>
                </c:pt>
                <c:pt idx="7977">
                  <c:v>31198</c:v>
                </c:pt>
                <c:pt idx="7978">
                  <c:v>31823</c:v>
                </c:pt>
                <c:pt idx="7979">
                  <c:v>30391</c:v>
                </c:pt>
                <c:pt idx="7980">
                  <c:v>30260</c:v>
                </c:pt>
                <c:pt idx="7981">
                  <c:v>29521</c:v>
                </c:pt>
                <c:pt idx="7982">
                  <c:v>30687</c:v>
                </c:pt>
                <c:pt idx="7983">
                  <c:v>30471</c:v>
                </c:pt>
                <c:pt idx="7984">
                  <c:v>32014</c:v>
                </c:pt>
                <c:pt idx="7985">
                  <c:v>32744</c:v>
                </c:pt>
                <c:pt idx="7986">
                  <c:v>32317</c:v>
                </c:pt>
                <c:pt idx="7987">
                  <c:v>31212</c:v>
                </c:pt>
                <c:pt idx="7988">
                  <c:v>31706</c:v>
                </c:pt>
                <c:pt idx="7989">
                  <c:v>30543</c:v>
                </c:pt>
                <c:pt idx="7990">
                  <c:v>31005</c:v>
                </c:pt>
                <c:pt idx="7991">
                  <c:v>31211</c:v>
                </c:pt>
                <c:pt idx="7992">
                  <c:v>30534</c:v>
                </c:pt>
                <c:pt idx="7993">
                  <c:v>31794</c:v>
                </c:pt>
                <c:pt idx="7994">
                  <c:v>31044</c:v>
                </c:pt>
                <c:pt idx="7995">
                  <c:v>31971</c:v>
                </c:pt>
                <c:pt idx="7996">
                  <c:v>32699</c:v>
                </c:pt>
                <c:pt idx="7997">
                  <c:v>29384</c:v>
                </c:pt>
                <c:pt idx="7998">
                  <c:v>31011</c:v>
                </c:pt>
                <c:pt idx="7999">
                  <c:v>30664</c:v>
                </c:pt>
                <c:pt idx="8000">
                  <c:v>32132</c:v>
                </c:pt>
                <c:pt idx="8001">
                  <c:v>31357</c:v>
                </c:pt>
                <c:pt idx="8002">
                  <c:v>31610</c:v>
                </c:pt>
                <c:pt idx="8003">
                  <c:v>30244</c:v>
                </c:pt>
                <c:pt idx="8004">
                  <c:v>31797</c:v>
                </c:pt>
                <c:pt idx="8005">
                  <c:v>31315</c:v>
                </c:pt>
                <c:pt idx="8006">
                  <c:v>29957</c:v>
                </c:pt>
                <c:pt idx="8007">
                  <c:v>30368</c:v>
                </c:pt>
                <c:pt idx="8008">
                  <c:v>31427</c:v>
                </c:pt>
                <c:pt idx="8009">
                  <c:v>31331</c:v>
                </c:pt>
                <c:pt idx="8010">
                  <c:v>33054</c:v>
                </c:pt>
                <c:pt idx="8011">
                  <c:v>30686</c:v>
                </c:pt>
                <c:pt idx="8012">
                  <c:v>32277</c:v>
                </c:pt>
                <c:pt idx="8013">
                  <c:v>30416</c:v>
                </c:pt>
                <c:pt idx="8014">
                  <c:v>32419</c:v>
                </c:pt>
                <c:pt idx="8015">
                  <c:v>31756</c:v>
                </c:pt>
                <c:pt idx="8016">
                  <c:v>30702</c:v>
                </c:pt>
                <c:pt idx="8017">
                  <c:v>31515</c:v>
                </c:pt>
                <c:pt idx="8018">
                  <c:v>31336</c:v>
                </c:pt>
                <c:pt idx="8019">
                  <c:v>30950</c:v>
                </c:pt>
                <c:pt idx="8020">
                  <c:v>32505</c:v>
                </c:pt>
                <c:pt idx="8021">
                  <c:v>31005</c:v>
                </c:pt>
                <c:pt idx="8022">
                  <c:v>30023</c:v>
                </c:pt>
                <c:pt idx="8023">
                  <c:v>31759</c:v>
                </c:pt>
                <c:pt idx="8024">
                  <c:v>29688</c:v>
                </c:pt>
                <c:pt idx="8025">
                  <c:v>33307</c:v>
                </c:pt>
                <c:pt idx="8026">
                  <c:v>33109</c:v>
                </c:pt>
                <c:pt idx="8027">
                  <c:v>31646</c:v>
                </c:pt>
                <c:pt idx="8028">
                  <c:v>30954</c:v>
                </c:pt>
                <c:pt idx="8029">
                  <c:v>31127</c:v>
                </c:pt>
                <c:pt idx="8030">
                  <c:v>30997</c:v>
                </c:pt>
                <c:pt idx="8031">
                  <c:v>32227</c:v>
                </c:pt>
                <c:pt idx="8032">
                  <c:v>31018</c:v>
                </c:pt>
                <c:pt idx="8033">
                  <c:v>30481</c:v>
                </c:pt>
                <c:pt idx="8034">
                  <c:v>30774</c:v>
                </c:pt>
                <c:pt idx="8035">
                  <c:v>32251</c:v>
                </c:pt>
                <c:pt idx="8036">
                  <c:v>30205</c:v>
                </c:pt>
                <c:pt idx="8037">
                  <c:v>33025</c:v>
                </c:pt>
                <c:pt idx="8038">
                  <c:v>31530</c:v>
                </c:pt>
                <c:pt idx="8039">
                  <c:v>31780</c:v>
                </c:pt>
                <c:pt idx="8040">
                  <c:v>30857</c:v>
                </c:pt>
                <c:pt idx="8041">
                  <c:v>30622</c:v>
                </c:pt>
                <c:pt idx="8042">
                  <c:v>30082</c:v>
                </c:pt>
                <c:pt idx="8043">
                  <c:v>30399</c:v>
                </c:pt>
                <c:pt idx="8044">
                  <c:v>31311</c:v>
                </c:pt>
                <c:pt idx="8045">
                  <c:v>33433</c:v>
                </c:pt>
                <c:pt idx="8046">
                  <c:v>31056</c:v>
                </c:pt>
                <c:pt idx="8047">
                  <c:v>30627</c:v>
                </c:pt>
                <c:pt idx="8048">
                  <c:v>31276</c:v>
                </c:pt>
                <c:pt idx="8049">
                  <c:v>32965</c:v>
                </c:pt>
                <c:pt idx="8050">
                  <c:v>30721</c:v>
                </c:pt>
                <c:pt idx="8051">
                  <c:v>30413</c:v>
                </c:pt>
                <c:pt idx="8052">
                  <c:v>30951</c:v>
                </c:pt>
                <c:pt idx="8053">
                  <c:v>31238</c:v>
                </c:pt>
                <c:pt idx="8054">
                  <c:v>32347</c:v>
                </c:pt>
                <c:pt idx="8055">
                  <c:v>32608</c:v>
                </c:pt>
                <c:pt idx="8056">
                  <c:v>33028</c:v>
                </c:pt>
                <c:pt idx="8057">
                  <c:v>31216</c:v>
                </c:pt>
                <c:pt idx="8058">
                  <c:v>31920</c:v>
                </c:pt>
                <c:pt idx="8059">
                  <c:v>32512</c:v>
                </c:pt>
                <c:pt idx="8060">
                  <c:v>31419</c:v>
                </c:pt>
                <c:pt idx="8061">
                  <c:v>32729</c:v>
                </c:pt>
                <c:pt idx="8062">
                  <c:v>32305</c:v>
                </c:pt>
                <c:pt idx="8063">
                  <c:v>31784</c:v>
                </c:pt>
                <c:pt idx="8064">
                  <c:v>32156</c:v>
                </c:pt>
                <c:pt idx="8065">
                  <c:v>33242</c:v>
                </c:pt>
                <c:pt idx="8066">
                  <c:v>32064</c:v>
                </c:pt>
                <c:pt idx="8067">
                  <c:v>31518</c:v>
                </c:pt>
                <c:pt idx="8068">
                  <c:v>32107</c:v>
                </c:pt>
                <c:pt idx="8069">
                  <c:v>33238</c:v>
                </c:pt>
                <c:pt idx="8070">
                  <c:v>32098</c:v>
                </c:pt>
                <c:pt idx="8071">
                  <c:v>32911</c:v>
                </c:pt>
                <c:pt idx="8072">
                  <c:v>30877</c:v>
                </c:pt>
                <c:pt idx="8073">
                  <c:v>30440</c:v>
                </c:pt>
                <c:pt idx="8074">
                  <c:v>28289</c:v>
                </c:pt>
                <c:pt idx="8075">
                  <c:v>30577</c:v>
                </c:pt>
                <c:pt idx="8076">
                  <c:v>32558</c:v>
                </c:pt>
                <c:pt idx="8077">
                  <c:v>32589</c:v>
                </c:pt>
                <c:pt idx="8078">
                  <c:v>29648</c:v>
                </c:pt>
                <c:pt idx="8079">
                  <c:v>31665</c:v>
                </c:pt>
                <c:pt idx="8080">
                  <c:v>31513</c:v>
                </c:pt>
                <c:pt idx="8081">
                  <c:v>32165</c:v>
                </c:pt>
                <c:pt idx="8082">
                  <c:v>30897</c:v>
                </c:pt>
                <c:pt idx="8083">
                  <c:v>31357</c:v>
                </c:pt>
                <c:pt idx="8084">
                  <c:v>30021</c:v>
                </c:pt>
                <c:pt idx="8085">
                  <c:v>30122</c:v>
                </c:pt>
                <c:pt idx="8086">
                  <c:v>31569</c:v>
                </c:pt>
                <c:pt idx="8087">
                  <c:v>31529</c:v>
                </c:pt>
                <c:pt idx="8088">
                  <c:v>31614</c:v>
                </c:pt>
                <c:pt idx="8089">
                  <c:v>31113</c:v>
                </c:pt>
                <c:pt idx="8090">
                  <c:v>30366</c:v>
                </c:pt>
                <c:pt idx="8091">
                  <c:v>32171</c:v>
                </c:pt>
                <c:pt idx="8092">
                  <c:v>31094</c:v>
                </c:pt>
                <c:pt idx="8093">
                  <c:v>30604</c:v>
                </c:pt>
                <c:pt idx="8094">
                  <c:v>32160</c:v>
                </c:pt>
                <c:pt idx="8095">
                  <c:v>32509</c:v>
                </c:pt>
                <c:pt idx="8096">
                  <c:v>30798</c:v>
                </c:pt>
                <c:pt idx="8097">
                  <c:v>30283</c:v>
                </c:pt>
                <c:pt idx="8098">
                  <c:v>32780</c:v>
                </c:pt>
                <c:pt idx="8099">
                  <c:v>32055</c:v>
                </c:pt>
                <c:pt idx="8100">
                  <c:v>31236</c:v>
                </c:pt>
                <c:pt idx="8101">
                  <c:v>32372</c:v>
                </c:pt>
                <c:pt idx="8102">
                  <c:v>32624</c:v>
                </c:pt>
                <c:pt idx="8103">
                  <c:v>31161</c:v>
                </c:pt>
                <c:pt idx="8104">
                  <c:v>31314</c:v>
                </c:pt>
                <c:pt idx="8105">
                  <c:v>31994</c:v>
                </c:pt>
                <c:pt idx="8106">
                  <c:v>31062</c:v>
                </c:pt>
                <c:pt idx="8107">
                  <c:v>29318</c:v>
                </c:pt>
                <c:pt idx="8108">
                  <c:v>31286</c:v>
                </c:pt>
                <c:pt idx="8109">
                  <c:v>31001</c:v>
                </c:pt>
                <c:pt idx="8110">
                  <c:v>31657</c:v>
                </c:pt>
                <c:pt idx="8111">
                  <c:v>30470</c:v>
                </c:pt>
                <c:pt idx="8112">
                  <c:v>30949</c:v>
                </c:pt>
                <c:pt idx="8113">
                  <c:v>32764</c:v>
                </c:pt>
                <c:pt idx="8114">
                  <c:v>31032</c:v>
                </c:pt>
                <c:pt idx="8115">
                  <c:v>32492</c:v>
                </c:pt>
                <c:pt idx="8116">
                  <c:v>30815</c:v>
                </c:pt>
                <c:pt idx="8117">
                  <c:v>31022</c:v>
                </c:pt>
                <c:pt idx="8118">
                  <c:v>32154</c:v>
                </c:pt>
                <c:pt idx="8119">
                  <c:v>32106</c:v>
                </c:pt>
                <c:pt idx="8120">
                  <c:v>30368</c:v>
                </c:pt>
                <c:pt idx="8121">
                  <c:v>30718</c:v>
                </c:pt>
                <c:pt idx="8122">
                  <c:v>31025</c:v>
                </c:pt>
                <c:pt idx="8123">
                  <c:v>32607</c:v>
                </c:pt>
                <c:pt idx="8124">
                  <c:v>29226</c:v>
                </c:pt>
                <c:pt idx="8125">
                  <c:v>31170</c:v>
                </c:pt>
                <c:pt idx="8126">
                  <c:v>30704</c:v>
                </c:pt>
                <c:pt idx="8127">
                  <c:v>32441</c:v>
                </c:pt>
                <c:pt idx="8128">
                  <c:v>32597</c:v>
                </c:pt>
                <c:pt idx="8129">
                  <c:v>30765</c:v>
                </c:pt>
                <c:pt idx="8130">
                  <c:v>31744</c:v>
                </c:pt>
                <c:pt idx="8131">
                  <c:v>31573</c:v>
                </c:pt>
                <c:pt idx="8132">
                  <c:v>32153</c:v>
                </c:pt>
                <c:pt idx="8133">
                  <c:v>31789</c:v>
                </c:pt>
                <c:pt idx="8134">
                  <c:v>31882</c:v>
                </c:pt>
                <c:pt idx="8135">
                  <c:v>29021</c:v>
                </c:pt>
                <c:pt idx="8136">
                  <c:v>30639</c:v>
                </c:pt>
                <c:pt idx="8137">
                  <c:v>31428</c:v>
                </c:pt>
                <c:pt idx="8138">
                  <c:v>30931</c:v>
                </c:pt>
                <c:pt idx="8139">
                  <c:v>30196</c:v>
                </c:pt>
                <c:pt idx="8140">
                  <c:v>31605</c:v>
                </c:pt>
                <c:pt idx="8141">
                  <c:v>31548</c:v>
                </c:pt>
                <c:pt idx="8142">
                  <c:v>31637</c:v>
                </c:pt>
                <c:pt idx="8143">
                  <c:v>30264</c:v>
                </c:pt>
                <c:pt idx="8144">
                  <c:v>29861</c:v>
                </c:pt>
                <c:pt idx="8145">
                  <c:v>32429</c:v>
                </c:pt>
                <c:pt idx="8146">
                  <c:v>31154</c:v>
                </c:pt>
                <c:pt idx="8147">
                  <c:v>31944</c:v>
                </c:pt>
                <c:pt idx="8148">
                  <c:v>29848</c:v>
                </c:pt>
                <c:pt idx="8149">
                  <c:v>31545</c:v>
                </c:pt>
                <c:pt idx="8150">
                  <c:v>30418</c:v>
                </c:pt>
                <c:pt idx="8151">
                  <c:v>30211</c:v>
                </c:pt>
                <c:pt idx="8152">
                  <c:v>31095</c:v>
                </c:pt>
                <c:pt idx="8153">
                  <c:v>30203</c:v>
                </c:pt>
                <c:pt idx="8154">
                  <c:v>30743</c:v>
                </c:pt>
                <c:pt idx="8155">
                  <c:v>30561</c:v>
                </c:pt>
                <c:pt idx="8156">
                  <c:v>30335</c:v>
                </c:pt>
                <c:pt idx="8157">
                  <c:v>32455</c:v>
                </c:pt>
                <c:pt idx="8158">
                  <c:v>30201</c:v>
                </c:pt>
                <c:pt idx="8159">
                  <c:v>29929</c:v>
                </c:pt>
                <c:pt idx="8160">
                  <c:v>31646</c:v>
                </c:pt>
                <c:pt idx="8161">
                  <c:v>31060</c:v>
                </c:pt>
                <c:pt idx="8162">
                  <c:v>32240</c:v>
                </c:pt>
                <c:pt idx="8163">
                  <c:v>30747</c:v>
                </c:pt>
                <c:pt idx="8164">
                  <c:v>30833</c:v>
                </c:pt>
                <c:pt idx="8165">
                  <c:v>32291</c:v>
                </c:pt>
                <c:pt idx="8166">
                  <c:v>31843</c:v>
                </c:pt>
                <c:pt idx="8167">
                  <c:v>33194</c:v>
                </c:pt>
                <c:pt idx="8168">
                  <c:v>30274</c:v>
                </c:pt>
                <c:pt idx="8169">
                  <c:v>32224</c:v>
                </c:pt>
                <c:pt idx="8170">
                  <c:v>32402</c:v>
                </c:pt>
                <c:pt idx="8171">
                  <c:v>31622</c:v>
                </c:pt>
                <c:pt idx="8172">
                  <c:v>31904</c:v>
                </c:pt>
                <c:pt idx="8173">
                  <c:v>30585</c:v>
                </c:pt>
                <c:pt idx="8174">
                  <c:v>30700</c:v>
                </c:pt>
                <c:pt idx="8175">
                  <c:v>32321</c:v>
                </c:pt>
                <c:pt idx="8176">
                  <c:v>31437</c:v>
                </c:pt>
                <c:pt idx="8177">
                  <c:v>31816</c:v>
                </c:pt>
                <c:pt idx="8178">
                  <c:v>32346</c:v>
                </c:pt>
                <c:pt idx="8179">
                  <c:v>29683</c:v>
                </c:pt>
                <c:pt idx="8180">
                  <c:v>31195</c:v>
                </c:pt>
                <c:pt idx="8181">
                  <c:v>31603</c:v>
                </c:pt>
                <c:pt idx="8182">
                  <c:v>30045</c:v>
                </c:pt>
                <c:pt idx="8183">
                  <c:v>32001</c:v>
                </c:pt>
                <c:pt idx="8184">
                  <c:v>31428</c:v>
                </c:pt>
                <c:pt idx="8185">
                  <c:v>31616</c:v>
                </c:pt>
                <c:pt idx="8186">
                  <c:v>31932</c:v>
                </c:pt>
                <c:pt idx="8187">
                  <c:v>30804</c:v>
                </c:pt>
                <c:pt idx="8188">
                  <c:v>29427</c:v>
                </c:pt>
                <c:pt idx="8189">
                  <c:v>30883</c:v>
                </c:pt>
                <c:pt idx="8190">
                  <c:v>30883</c:v>
                </c:pt>
                <c:pt idx="8191">
                  <c:v>31092</c:v>
                </c:pt>
                <c:pt idx="8192">
                  <c:v>30750</c:v>
                </c:pt>
                <c:pt idx="8193">
                  <c:v>31824</c:v>
                </c:pt>
                <c:pt idx="8194">
                  <c:v>32343</c:v>
                </c:pt>
                <c:pt idx="8195">
                  <c:v>29598</c:v>
                </c:pt>
                <c:pt idx="8196">
                  <c:v>31411</c:v>
                </c:pt>
                <c:pt idx="8197">
                  <c:v>30134</c:v>
                </c:pt>
                <c:pt idx="8198">
                  <c:v>32223</c:v>
                </c:pt>
                <c:pt idx="8199">
                  <c:v>33432</c:v>
                </c:pt>
                <c:pt idx="8200">
                  <c:v>31015</c:v>
                </c:pt>
                <c:pt idx="8201">
                  <c:v>31305</c:v>
                </c:pt>
                <c:pt idx="8202">
                  <c:v>30974</c:v>
                </c:pt>
                <c:pt idx="8203">
                  <c:v>31847</c:v>
                </c:pt>
                <c:pt idx="8204">
                  <c:v>32245</c:v>
                </c:pt>
                <c:pt idx="8205">
                  <c:v>32458</c:v>
                </c:pt>
                <c:pt idx="8206">
                  <c:v>28893</c:v>
                </c:pt>
                <c:pt idx="8207">
                  <c:v>31062</c:v>
                </c:pt>
                <c:pt idx="8208">
                  <c:v>32232</c:v>
                </c:pt>
                <c:pt idx="8209">
                  <c:v>28475</c:v>
                </c:pt>
                <c:pt idx="8210">
                  <c:v>33030</c:v>
                </c:pt>
                <c:pt idx="8211">
                  <c:v>31954</c:v>
                </c:pt>
                <c:pt idx="8212">
                  <c:v>32176</c:v>
                </c:pt>
                <c:pt idx="8213">
                  <c:v>31747</c:v>
                </c:pt>
                <c:pt idx="8214">
                  <c:v>30092</c:v>
                </c:pt>
                <c:pt idx="8215">
                  <c:v>31155</c:v>
                </c:pt>
                <c:pt idx="8216">
                  <c:v>32392</c:v>
                </c:pt>
                <c:pt idx="8217">
                  <c:v>30586</c:v>
                </c:pt>
                <c:pt idx="8218">
                  <c:v>31604</c:v>
                </c:pt>
                <c:pt idx="8219">
                  <c:v>32727</c:v>
                </c:pt>
                <c:pt idx="8220">
                  <c:v>30132</c:v>
                </c:pt>
                <c:pt idx="8221">
                  <c:v>30523</c:v>
                </c:pt>
                <c:pt idx="8222">
                  <c:v>29218</c:v>
                </c:pt>
                <c:pt idx="8223">
                  <c:v>31431</c:v>
                </c:pt>
                <c:pt idx="8224">
                  <c:v>30281</c:v>
                </c:pt>
                <c:pt idx="8225">
                  <c:v>29745</c:v>
                </c:pt>
                <c:pt idx="8226">
                  <c:v>32379</c:v>
                </c:pt>
                <c:pt idx="8227">
                  <c:v>32746</c:v>
                </c:pt>
                <c:pt idx="8228">
                  <c:v>31778</c:v>
                </c:pt>
                <c:pt idx="8229">
                  <c:v>31231</c:v>
                </c:pt>
                <c:pt idx="8230">
                  <c:v>31121</c:v>
                </c:pt>
                <c:pt idx="8231">
                  <c:v>32492</c:v>
                </c:pt>
                <c:pt idx="8232">
                  <c:v>30616</c:v>
                </c:pt>
                <c:pt idx="8233">
                  <c:v>31276</c:v>
                </c:pt>
                <c:pt idx="8234">
                  <c:v>32326</c:v>
                </c:pt>
                <c:pt idx="8235">
                  <c:v>32410</c:v>
                </c:pt>
                <c:pt idx="8236">
                  <c:v>32129</c:v>
                </c:pt>
                <c:pt idx="8237">
                  <c:v>31896</c:v>
                </c:pt>
                <c:pt idx="8238">
                  <c:v>33472</c:v>
                </c:pt>
                <c:pt idx="8239">
                  <c:v>30410</c:v>
                </c:pt>
                <c:pt idx="8240">
                  <c:v>30154</c:v>
                </c:pt>
                <c:pt idx="8241">
                  <c:v>29688</c:v>
                </c:pt>
                <c:pt idx="8242">
                  <c:v>31538</c:v>
                </c:pt>
                <c:pt idx="8243">
                  <c:v>30986</c:v>
                </c:pt>
                <c:pt idx="8244">
                  <c:v>31868</c:v>
                </c:pt>
                <c:pt idx="8245">
                  <c:v>31561</c:v>
                </c:pt>
                <c:pt idx="8246">
                  <c:v>31471</c:v>
                </c:pt>
                <c:pt idx="8247">
                  <c:v>31320</c:v>
                </c:pt>
                <c:pt idx="8248">
                  <c:v>31705</c:v>
                </c:pt>
                <c:pt idx="8249">
                  <c:v>30852</c:v>
                </c:pt>
                <c:pt idx="8250">
                  <c:v>32662</c:v>
                </c:pt>
                <c:pt idx="8251">
                  <c:v>31335</c:v>
                </c:pt>
                <c:pt idx="8252">
                  <c:v>31417</c:v>
                </c:pt>
                <c:pt idx="8253">
                  <c:v>30446</c:v>
                </c:pt>
                <c:pt idx="8254">
                  <c:v>31911</c:v>
                </c:pt>
                <c:pt idx="8255">
                  <c:v>30541</c:v>
                </c:pt>
                <c:pt idx="8256">
                  <c:v>30803</c:v>
                </c:pt>
                <c:pt idx="8257">
                  <c:v>32448</c:v>
                </c:pt>
                <c:pt idx="8258">
                  <c:v>30162</c:v>
                </c:pt>
                <c:pt idx="8259">
                  <c:v>32882</c:v>
                </c:pt>
                <c:pt idx="8260">
                  <c:v>30128</c:v>
                </c:pt>
                <c:pt idx="8261">
                  <c:v>31852</c:v>
                </c:pt>
                <c:pt idx="8262">
                  <c:v>31955</c:v>
                </c:pt>
                <c:pt idx="8263">
                  <c:v>32010</c:v>
                </c:pt>
                <c:pt idx="8264">
                  <c:v>30441</c:v>
                </c:pt>
                <c:pt idx="8265">
                  <c:v>32022</c:v>
                </c:pt>
                <c:pt idx="8266">
                  <c:v>32551</c:v>
                </c:pt>
                <c:pt idx="8267">
                  <c:v>31517</c:v>
                </c:pt>
                <c:pt idx="8268">
                  <c:v>30414</c:v>
                </c:pt>
                <c:pt idx="8269">
                  <c:v>32590</c:v>
                </c:pt>
                <c:pt idx="8270">
                  <c:v>30984</c:v>
                </c:pt>
                <c:pt idx="8271">
                  <c:v>31471</c:v>
                </c:pt>
                <c:pt idx="8272">
                  <c:v>29914</c:v>
                </c:pt>
                <c:pt idx="8273">
                  <c:v>30578</c:v>
                </c:pt>
                <c:pt idx="8274">
                  <c:v>31865</c:v>
                </c:pt>
                <c:pt idx="8275">
                  <c:v>30706</c:v>
                </c:pt>
                <c:pt idx="8276">
                  <c:v>32638</c:v>
                </c:pt>
                <c:pt idx="8277">
                  <c:v>30924</c:v>
                </c:pt>
                <c:pt idx="8278">
                  <c:v>29682</c:v>
                </c:pt>
                <c:pt idx="8279">
                  <c:v>31387</c:v>
                </c:pt>
                <c:pt idx="8280">
                  <c:v>31662</c:v>
                </c:pt>
                <c:pt idx="8281">
                  <c:v>31215</c:v>
                </c:pt>
                <c:pt idx="8282">
                  <c:v>30564</c:v>
                </c:pt>
                <c:pt idx="8283">
                  <c:v>33342</c:v>
                </c:pt>
                <c:pt idx="8284">
                  <c:v>29656</c:v>
                </c:pt>
                <c:pt idx="8285">
                  <c:v>30260</c:v>
                </c:pt>
                <c:pt idx="8286">
                  <c:v>32707</c:v>
                </c:pt>
                <c:pt idx="8287">
                  <c:v>31411</c:v>
                </c:pt>
                <c:pt idx="8288">
                  <c:v>32070</c:v>
                </c:pt>
                <c:pt idx="8289">
                  <c:v>31849</c:v>
                </c:pt>
                <c:pt idx="8290">
                  <c:v>29374</c:v>
                </c:pt>
                <c:pt idx="8291">
                  <c:v>31410</c:v>
                </c:pt>
                <c:pt idx="8292">
                  <c:v>31378</c:v>
                </c:pt>
                <c:pt idx="8293">
                  <c:v>30202</c:v>
                </c:pt>
                <c:pt idx="8294">
                  <c:v>32616</c:v>
                </c:pt>
                <c:pt idx="8295">
                  <c:v>31906</c:v>
                </c:pt>
                <c:pt idx="8296">
                  <c:v>32592</c:v>
                </c:pt>
                <c:pt idx="8297">
                  <c:v>32235</c:v>
                </c:pt>
                <c:pt idx="8298">
                  <c:v>32816</c:v>
                </c:pt>
                <c:pt idx="8299">
                  <c:v>30414</c:v>
                </c:pt>
                <c:pt idx="8300">
                  <c:v>32405</c:v>
                </c:pt>
                <c:pt idx="8301">
                  <c:v>32115</c:v>
                </c:pt>
                <c:pt idx="8302">
                  <c:v>31496</c:v>
                </c:pt>
                <c:pt idx="8303">
                  <c:v>29594</c:v>
                </c:pt>
                <c:pt idx="8304">
                  <c:v>30906</c:v>
                </c:pt>
                <c:pt idx="8305">
                  <c:v>32521</c:v>
                </c:pt>
                <c:pt idx="8306">
                  <c:v>32223</c:v>
                </c:pt>
                <c:pt idx="8307">
                  <c:v>31496</c:v>
                </c:pt>
                <c:pt idx="8308">
                  <c:v>34000</c:v>
                </c:pt>
                <c:pt idx="8309">
                  <c:v>31314</c:v>
                </c:pt>
                <c:pt idx="8310">
                  <c:v>30983</c:v>
                </c:pt>
                <c:pt idx="8311">
                  <c:v>31936</c:v>
                </c:pt>
                <c:pt idx="8312">
                  <c:v>32026</c:v>
                </c:pt>
                <c:pt idx="8313">
                  <c:v>30779</c:v>
                </c:pt>
                <c:pt idx="8314">
                  <c:v>31041</c:v>
                </c:pt>
                <c:pt idx="8315">
                  <c:v>30382</c:v>
                </c:pt>
                <c:pt idx="8316">
                  <c:v>29892</c:v>
                </c:pt>
                <c:pt idx="8317">
                  <c:v>33305</c:v>
                </c:pt>
                <c:pt idx="8318">
                  <c:v>30891</c:v>
                </c:pt>
                <c:pt idx="8319">
                  <c:v>30403</c:v>
                </c:pt>
                <c:pt idx="8320">
                  <c:v>29974</c:v>
                </c:pt>
                <c:pt idx="8321">
                  <c:v>32186</c:v>
                </c:pt>
                <c:pt idx="8322">
                  <c:v>32563</c:v>
                </c:pt>
                <c:pt idx="8323">
                  <c:v>31798</c:v>
                </c:pt>
                <c:pt idx="8324">
                  <c:v>29678</c:v>
                </c:pt>
                <c:pt idx="8325">
                  <c:v>31320</c:v>
                </c:pt>
                <c:pt idx="8326">
                  <c:v>31763</c:v>
                </c:pt>
                <c:pt idx="8327">
                  <c:v>32209</c:v>
                </c:pt>
                <c:pt idx="8328">
                  <c:v>30429</c:v>
                </c:pt>
                <c:pt idx="8329">
                  <c:v>31237</c:v>
                </c:pt>
                <c:pt idx="8330">
                  <c:v>30310</c:v>
                </c:pt>
                <c:pt idx="8331">
                  <c:v>31050</c:v>
                </c:pt>
                <c:pt idx="8332">
                  <c:v>32013</c:v>
                </c:pt>
                <c:pt idx="8333">
                  <c:v>30795</c:v>
                </c:pt>
                <c:pt idx="8334">
                  <c:v>32081</c:v>
                </c:pt>
                <c:pt idx="8335">
                  <c:v>32255</c:v>
                </c:pt>
                <c:pt idx="8336">
                  <c:v>29519</c:v>
                </c:pt>
                <c:pt idx="8337">
                  <c:v>31193</c:v>
                </c:pt>
                <c:pt idx="8338">
                  <c:v>32005</c:v>
                </c:pt>
                <c:pt idx="8339">
                  <c:v>31163</c:v>
                </c:pt>
                <c:pt idx="8340">
                  <c:v>31632</c:v>
                </c:pt>
                <c:pt idx="8341">
                  <c:v>34225</c:v>
                </c:pt>
                <c:pt idx="8342">
                  <c:v>31559</c:v>
                </c:pt>
                <c:pt idx="8343">
                  <c:v>30880</c:v>
                </c:pt>
                <c:pt idx="8344">
                  <c:v>32448</c:v>
                </c:pt>
                <c:pt idx="8345">
                  <c:v>30740</c:v>
                </c:pt>
                <c:pt idx="8346">
                  <c:v>30829</c:v>
                </c:pt>
                <c:pt idx="8347">
                  <c:v>31522</c:v>
                </c:pt>
                <c:pt idx="8348">
                  <c:v>30571</c:v>
                </c:pt>
                <c:pt idx="8349">
                  <c:v>31660</c:v>
                </c:pt>
                <c:pt idx="8350">
                  <c:v>32768</c:v>
                </c:pt>
                <c:pt idx="8351">
                  <c:v>31718</c:v>
                </c:pt>
                <c:pt idx="8352">
                  <c:v>30619</c:v>
                </c:pt>
                <c:pt idx="8353">
                  <c:v>29311</c:v>
                </c:pt>
                <c:pt idx="8354">
                  <c:v>30857</c:v>
                </c:pt>
                <c:pt idx="8355">
                  <c:v>30812</c:v>
                </c:pt>
                <c:pt idx="8356">
                  <c:v>31810</c:v>
                </c:pt>
                <c:pt idx="8357">
                  <c:v>30610</c:v>
                </c:pt>
                <c:pt idx="8358">
                  <c:v>32208</c:v>
                </c:pt>
                <c:pt idx="8359">
                  <c:v>30124</c:v>
                </c:pt>
                <c:pt idx="8360">
                  <c:v>30777</c:v>
                </c:pt>
                <c:pt idx="8361">
                  <c:v>31441</c:v>
                </c:pt>
                <c:pt idx="8362">
                  <c:v>31190</c:v>
                </c:pt>
                <c:pt idx="8363">
                  <c:v>32337</c:v>
                </c:pt>
                <c:pt idx="8364">
                  <c:v>30738</c:v>
                </c:pt>
                <c:pt idx="8365">
                  <c:v>31553</c:v>
                </c:pt>
                <c:pt idx="8366">
                  <c:v>30000</c:v>
                </c:pt>
                <c:pt idx="8367">
                  <c:v>33683</c:v>
                </c:pt>
                <c:pt idx="8368">
                  <c:v>30436</c:v>
                </c:pt>
                <c:pt idx="8369">
                  <c:v>30009</c:v>
                </c:pt>
                <c:pt idx="8370">
                  <c:v>31328</c:v>
                </c:pt>
                <c:pt idx="8371">
                  <c:v>32957</c:v>
                </c:pt>
                <c:pt idx="8372">
                  <c:v>31588</c:v>
                </c:pt>
                <c:pt idx="8373">
                  <c:v>29208</c:v>
                </c:pt>
                <c:pt idx="8374">
                  <c:v>32172</c:v>
                </c:pt>
                <c:pt idx="8375">
                  <c:v>30993</c:v>
                </c:pt>
                <c:pt idx="8376">
                  <c:v>28994</c:v>
                </c:pt>
                <c:pt idx="8377">
                  <c:v>30581</c:v>
                </c:pt>
                <c:pt idx="8378">
                  <c:v>32229</c:v>
                </c:pt>
                <c:pt idx="8379">
                  <c:v>32225</c:v>
                </c:pt>
                <c:pt idx="8380">
                  <c:v>31539</c:v>
                </c:pt>
                <c:pt idx="8381">
                  <c:v>32268</c:v>
                </c:pt>
                <c:pt idx="8382">
                  <c:v>29283</c:v>
                </c:pt>
                <c:pt idx="8383">
                  <c:v>32726</c:v>
                </c:pt>
                <c:pt idx="8384">
                  <c:v>29609</c:v>
                </c:pt>
                <c:pt idx="8385">
                  <c:v>32107</c:v>
                </c:pt>
                <c:pt idx="8386">
                  <c:v>30060</c:v>
                </c:pt>
                <c:pt idx="8387">
                  <c:v>33229</c:v>
                </c:pt>
                <c:pt idx="8388">
                  <c:v>30390</c:v>
                </c:pt>
                <c:pt idx="8389">
                  <c:v>31714</c:v>
                </c:pt>
                <c:pt idx="8390">
                  <c:v>29964</c:v>
                </c:pt>
                <c:pt idx="8391">
                  <c:v>30417</c:v>
                </c:pt>
                <c:pt idx="8392">
                  <c:v>31928</c:v>
                </c:pt>
                <c:pt idx="8393">
                  <c:v>31798</c:v>
                </c:pt>
                <c:pt idx="8394">
                  <c:v>32778</c:v>
                </c:pt>
                <c:pt idx="8395">
                  <c:v>31953</c:v>
                </c:pt>
                <c:pt idx="8396">
                  <c:v>31709</c:v>
                </c:pt>
                <c:pt idx="8397">
                  <c:v>30291</c:v>
                </c:pt>
                <c:pt idx="8398">
                  <c:v>31690</c:v>
                </c:pt>
                <c:pt idx="8399">
                  <c:v>31102</c:v>
                </c:pt>
                <c:pt idx="8400">
                  <c:v>30492</c:v>
                </c:pt>
                <c:pt idx="8401">
                  <c:v>31116</c:v>
                </c:pt>
                <c:pt idx="8402">
                  <c:v>30197</c:v>
                </c:pt>
                <c:pt idx="8403">
                  <c:v>32693</c:v>
                </c:pt>
                <c:pt idx="8404">
                  <c:v>31165</c:v>
                </c:pt>
                <c:pt idx="8405">
                  <c:v>31727</c:v>
                </c:pt>
                <c:pt idx="8406">
                  <c:v>33376</c:v>
                </c:pt>
                <c:pt idx="8407">
                  <c:v>30983</c:v>
                </c:pt>
                <c:pt idx="8408">
                  <c:v>31481</c:v>
                </c:pt>
                <c:pt idx="8409">
                  <c:v>33134</c:v>
                </c:pt>
                <c:pt idx="8410">
                  <c:v>31071</c:v>
                </c:pt>
                <c:pt idx="8411">
                  <c:v>29123</c:v>
                </c:pt>
                <c:pt idx="8412">
                  <c:v>30341</c:v>
                </c:pt>
                <c:pt idx="8413">
                  <c:v>33225</c:v>
                </c:pt>
                <c:pt idx="8414">
                  <c:v>32332</c:v>
                </c:pt>
                <c:pt idx="8415">
                  <c:v>33047</c:v>
                </c:pt>
                <c:pt idx="8416">
                  <c:v>29328</c:v>
                </c:pt>
                <c:pt idx="8417">
                  <c:v>30300</c:v>
                </c:pt>
                <c:pt idx="8418">
                  <c:v>30969</c:v>
                </c:pt>
                <c:pt idx="8419">
                  <c:v>30986</c:v>
                </c:pt>
                <c:pt idx="8420">
                  <c:v>31092</c:v>
                </c:pt>
                <c:pt idx="8421">
                  <c:v>31247</c:v>
                </c:pt>
                <c:pt idx="8422">
                  <c:v>31510</c:v>
                </c:pt>
                <c:pt idx="8423">
                  <c:v>32130</c:v>
                </c:pt>
                <c:pt idx="8424">
                  <c:v>31205</c:v>
                </c:pt>
                <c:pt idx="8425">
                  <c:v>32468</c:v>
                </c:pt>
                <c:pt idx="8426">
                  <c:v>33002</c:v>
                </c:pt>
                <c:pt idx="8427">
                  <c:v>30145</c:v>
                </c:pt>
                <c:pt idx="8428">
                  <c:v>30517</c:v>
                </c:pt>
                <c:pt idx="8429">
                  <c:v>29735</c:v>
                </c:pt>
                <c:pt idx="8430">
                  <c:v>29780</c:v>
                </c:pt>
                <c:pt idx="8431">
                  <c:v>31149</c:v>
                </c:pt>
                <c:pt idx="8432">
                  <c:v>32352</c:v>
                </c:pt>
                <c:pt idx="8433">
                  <c:v>32056</c:v>
                </c:pt>
                <c:pt idx="8434">
                  <c:v>31270</c:v>
                </c:pt>
                <c:pt idx="8435">
                  <c:v>30680</c:v>
                </c:pt>
                <c:pt idx="8436">
                  <c:v>31966</c:v>
                </c:pt>
                <c:pt idx="8437">
                  <c:v>31344</c:v>
                </c:pt>
                <c:pt idx="8438">
                  <c:v>29277</c:v>
                </c:pt>
                <c:pt idx="8439">
                  <c:v>30830</c:v>
                </c:pt>
                <c:pt idx="8440">
                  <c:v>29627</c:v>
                </c:pt>
                <c:pt idx="8441">
                  <c:v>31472</c:v>
                </c:pt>
                <c:pt idx="8442">
                  <c:v>32399</c:v>
                </c:pt>
                <c:pt idx="8443">
                  <c:v>32846</c:v>
                </c:pt>
                <c:pt idx="8444">
                  <c:v>31522</c:v>
                </c:pt>
                <c:pt idx="8445">
                  <c:v>31183</c:v>
                </c:pt>
                <c:pt idx="8446">
                  <c:v>32268</c:v>
                </c:pt>
                <c:pt idx="8447">
                  <c:v>31113</c:v>
                </c:pt>
                <c:pt idx="8448">
                  <c:v>31167</c:v>
                </c:pt>
                <c:pt idx="8449">
                  <c:v>32604</c:v>
                </c:pt>
                <c:pt idx="8450">
                  <c:v>31313</c:v>
                </c:pt>
                <c:pt idx="8451">
                  <c:v>31255</c:v>
                </c:pt>
                <c:pt idx="8452">
                  <c:v>31924</c:v>
                </c:pt>
                <c:pt idx="8453">
                  <c:v>30721</c:v>
                </c:pt>
                <c:pt idx="8454">
                  <c:v>32025</c:v>
                </c:pt>
                <c:pt idx="8455">
                  <c:v>29139</c:v>
                </c:pt>
                <c:pt idx="8456">
                  <c:v>31575</c:v>
                </c:pt>
                <c:pt idx="8457">
                  <c:v>30719</c:v>
                </c:pt>
                <c:pt idx="8458">
                  <c:v>30392</c:v>
                </c:pt>
                <c:pt idx="8459">
                  <c:v>31867</c:v>
                </c:pt>
                <c:pt idx="8460">
                  <c:v>31732</c:v>
                </c:pt>
                <c:pt idx="8461">
                  <c:v>31575</c:v>
                </c:pt>
                <c:pt idx="8462">
                  <c:v>32001</c:v>
                </c:pt>
                <c:pt idx="8463">
                  <c:v>31362</c:v>
                </c:pt>
                <c:pt idx="8464">
                  <c:v>32324</c:v>
                </c:pt>
                <c:pt idx="8465">
                  <c:v>29793</c:v>
                </c:pt>
                <c:pt idx="8466">
                  <c:v>29921</c:v>
                </c:pt>
                <c:pt idx="8467">
                  <c:v>30095</c:v>
                </c:pt>
                <c:pt idx="8468">
                  <c:v>33290</c:v>
                </c:pt>
                <c:pt idx="8469">
                  <c:v>30885</c:v>
                </c:pt>
                <c:pt idx="8470">
                  <c:v>31410</c:v>
                </c:pt>
                <c:pt idx="8471">
                  <c:v>31203</c:v>
                </c:pt>
                <c:pt idx="8472">
                  <c:v>31669</c:v>
                </c:pt>
                <c:pt idx="8473">
                  <c:v>29103</c:v>
                </c:pt>
                <c:pt idx="8474">
                  <c:v>30833</c:v>
                </c:pt>
                <c:pt idx="8475">
                  <c:v>30209</c:v>
                </c:pt>
                <c:pt idx="8476">
                  <c:v>30284</c:v>
                </c:pt>
                <c:pt idx="8477">
                  <c:v>31774</c:v>
                </c:pt>
                <c:pt idx="8478">
                  <c:v>31758</c:v>
                </c:pt>
                <c:pt idx="8479">
                  <c:v>31067</c:v>
                </c:pt>
                <c:pt idx="8480">
                  <c:v>31683</c:v>
                </c:pt>
                <c:pt idx="8481">
                  <c:v>33494</c:v>
                </c:pt>
                <c:pt idx="8482">
                  <c:v>31961</c:v>
                </c:pt>
                <c:pt idx="8483">
                  <c:v>30686</c:v>
                </c:pt>
                <c:pt idx="8484">
                  <c:v>30916</c:v>
                </c:pt>
                <c:pt idx="8485">
                  <c:v>31835</c:v>
                </c:pt>
                <c:pt idx="8486">
                  <c:v>30649</c:v>
                </c:pt>
                <c:pt idx="8487">
                  <c:v>30998</c:v>
                </c:pt>
                <c:pt idx="8488">
                  <c:v>30735</c:v>
                </c:pt>
                <c:pt idx="8489">
                  <c:v>31142</c:v>
                </c:pt>
                <c:pt idx="8490">
                  <c:v>31649</c:v>
                </c:pt>
                <c:pt idx="8491">
                  <c:v>32254</c:v>
                </c:pt>
                <c:pt idx="8492">
                  <c:v>31333</c:v>
                </c:pt>
                <c:pt idx="8493">
                  <c:v>32295</c:v>
                </c:pt>
                <c:pt idx="8494">
                  <c:v>33115</c:v>
                </c:pt>
                <c:pt idx="8495">
                  <c:v>30855</c:v>
                </c:pt>
                <c:pt idx="8496">
                  <c:v>30975</c:v>
                </c:pt>
                <c:pt idx="8497">
                  <c:v>32076</c:v>
                </c:pt>
                <c:pt idx="8498">
                  <c:v>31339</c:v>
                </c:pt>
                <c:pt idx="8499">
                  <c:v>31812</c:v>
                </c:pt>
                <c:pt idx="8500">
                  <c:v>31390</c:v>
                </c:pt>
                <c:pt idx="8501">
                  <c:v>30338</c:v>
                </c:pt>
                <c:pt idx="8502">
                  <c:v>30781</c:v>
                </c:pt>
                <c:pt idx="8503">
                  <c:v>31996</c:v>
                </c:pt>
                <c:pt idx="8504">
                  <c:v>28629</c:v>
                </c:pt>
                <c:pt idx="8505">
                  <c:v>31674</c:v>
                </c:pt>
                <c:pt idx="8506">
                  <c:v>31904</c:v>
                </c:pt>
                <c:pt idx="8507">
                  <c:v>30999</c:v>
                </c:pt>
                <c:pt idx="8508">
                  <c:v>30230</c:v>
                </c:pt>
                <c:pt idx="8509">
                  <c:v>31835</c:v>
                </c:pt>
                <c:pt idx="8510">
                  <c:v>31140</c:v>
                </c:pt>
                <c:pt idx="8511">
                  <c:v>29999</c:v>
                </c:pt>
                <c:pt idx="8512">
                  <c:v>30237</c:v>
                </c:pt>
                <c:pt idx="8513">
                  <c:v>30992</c:v>
                </c:pt>
                <c:pt idx="8514">
                  <c:v>30910</c:v>
                </c:pt>
                <c:pt idx="8515">
                  <c:v>31255</c:v>
                </c:pt>
                <c:pt idx="8516">
                  <c:v>31934</c:v>
                </c:pt>
                <c:pt idx="8517">
                  <c:v>30676</c:v>
                </c:pt>
                <c:pt idx="8518">
                  <c:v>31020</c:v>
                </c:pt>
                <c:pt idx="8519">
                  <c:v>30158</c:v>
                </c:pt>
                <c:pt idx="8520">
                  <c:v>30601</c:v>
                </c:pt>
                <c:pt idx="8521">
                  <c:v>32126</c:v>
                </c:pt>
                <c:pt idx="8522">
                  <c:v>30328</c:v>
                </c:pt>
                <c:pt idx="8523">
                  <c:v>32108</c:v>
                </c:pt>
                <c:pt idx="8524">
                  <c:v>32533</c:v>
                </c:pt>
                <c:pt idx="8525">
                  <c:v>32434</c:v>
                </c:pt>
                <c:pt idx="8526">
                  <c:v>31571</c:v>
                </c:pt>
                <c:pt idx="8527">
                  <c:v>32164</c:v>
                </c:pt>
                <c:pt idx="8528">
                  <c:v>31018</c:v>
                </c:pt>
                <c:pt idx="8529">
                  <c:v>30004</c:v>
                </c:pt>
                <c:pt idx="8530">
                  <c:v>29515</c:v>
                </c:pt>
                <c:pt idx="8531">
                  <c:v>31501</c:v>
                </c:pt>
                <c:pt idx="8532">
                  <c:v>31525</c:v>
                </c:pt>
                <c:pt idx="8533">
                  <c:v>32155</c:v>
                </c:pt>
                <c:pt idx="8534">
                  <c:v>30403</c:v>
                </c:pt>
                <c:pt idx="8535">
                  <c:v>30105</c:v>
                </c:pt>
                <c:pt idx="8536">
                  <c:v>32841</c:v>
                </c:pt>
                <c:pt idx="8537">
                  <c:v>30247</c:v>
                </c:pt>
                <c:pt idx="8538">
                  <c:v>29693</c:v>
                </c:pt>
                <c:pt idx="8539">
                  <c:v>32272</c:v>
                </c:pt>
                <c:pt idx="8540">
                  <c:v>29995</c:v>
                </c:pt>
                <c:pt idx="8541">
                  <c:v>32679</c:v>
                </c:pt>
                <c:pt idx="8542">
                  <c:v>30820</c:v>
                </c:pt>
                <c:pt idx="8543">
                  <c:v>32231</c:v>
                </c:pt>
                <c:pt idx="8544">
                  <c:v>31443</c:v>
                </c:pt>
                <c:pt idx="8545">
                  <c:v>30334</c:v>
                </c:pt>
                <c:pt idx="8546">
                  <c:v>31974</c:v>
                </c:pt>
                <c:pt idx="8547">
                  <c:v>32923</c:v>
                </c:pt>
                <c:pt idx="8548">
                  <c:v>31896</c:v>
                </c:pt>
                <c:pt idx="8549">
                  <c:v>31273</c:v>
                </c:pt>
                <c:pt idx="8550">
                  <c:v>31002</c:v>
                </c:pt>
                <c:pt idx="8551">
                  <c:v>32001</c:v>
                </c:pt>
                <c:pt idx="8552">
                  <c:v>30982</c:v>
                </c:pt>
                <c:pt idx="8553">
                  <c:v>32072</c:v>
                </c:pt>
                <c:pt idx="8554">
                  <c:v>33279</c:v>
                </c:pt>
                <c:pt idx="8555">
                  <c:v>31019</c:v>
                </c:pt>
                <c:pt idx="8556">
                  <c:v>32615</c:v>
                </c:pt>
                <c:pt idx="8557">
                  <c:v>33823</c:v>
                </c:pt>
                <c:pt idx="8558">
                  <c:v>29582</c:v>
                </c:pt>
                <c:pt idx="8559">
                  <c:v>31003</c:v>
                </c:pt>
                <c:pt idx="8560">
                  <c:v>31171</c:v>
                </c:pt>
                <c:pt idx="8561">
                  <c:v>30173</c:v>
                </c:pt>
                <c:pt idx="8562">
                  <c:v>31146</c:v>
                </c:pt>
                <c:pt idx="8563">
                  <c:v>32206</c:v>
                </c:pt>
                <c:pt idx="8564">
                  <c:v>30977</c:v>
                </c:pt>
                <c:pt idx="8565">
                  <c:v>31340</c:v>
                </c:pt>
                <c:pt idx="8566">
                  <c:v>29960</c:v>
                </c:pt>
                <c:pt idx="8567">
                  <c:v>31537</c:v>
                </c:pt>
                <c:pt idx="8568">
                  <c:v>28948</c:v>
                </c:pt>
                <c:pt idx="8569">
                  <c:v>29966</c:v>
                </c:pt>
                <c:pt idx="8570">
                  <c:v>31567</c:v>
                </c:pt>
                <c:pt idx="8571">
                  <c:v>31478</c:v>
                </c:pt>
                <c:pt idx="8572">
                  <c:v>30881</c:v>
                </c:pt>
                <c:pt idx="8573">
                  <c:v>30745</c:v>
                </c:pt>
                <c:pt idx="8574">
                  <c:v>30831</c:v>
                </c:pt>
                <c:pt idx="8575">
                  <c:v>31632</c:v>
                </c:pt>
                <c:pt idx="8576">
                  <c:v>32169</c:v>
                </c:pt>
                <c:pt idx="8577">
                  <c:v>31659</c:v>
                </c:pt>
                <c:pt idx="8578">
                  <c:v>33679</c:v>
                </c:pt>
                <c:pt idx="8579">
                  <c:v>30979</c:v>
                </c:pt>
                <c:pt idx="8580">
                  <c:v>32452</c:v>
                </c:pt>
                <c:pt idx="8581">
                  <c:v>31419</c:v>
                </c:pt>
                <c:pt idx="8582">
                  <c:v>30073</c:v>
                </c:pt>
                <c:pt idx="8583">
                  <c:v>32309</c:v>
                </c:pt>
                <c:pt idx="8584">
                  <c:v>30270</c:v>
                </c:pt>
                <c:pt idx="8585">
                  <c:v>31351</c:v>
                </c:pt>
                <c:pt idx="8586">
                  <c:v>30153</c:v>
                </c:pt>
                <c:pt idx="8587">
                  <c:v>30818</c:v>
                </c:pt>
                <c:pt idx="8588">
                  <c:v>31908</c:v>
                </c:pt>
                <c:pt idx="8589">
                  <c:v>30240</c:v>
                </c:pt>
                <c:pt idx="8590">
                  <c:v>32368</c:v>
                </c:pt>
                <c:pt idx="8591">
                  <c:v>31588</c:v>
                </c:pt>
                <c:pt idx="8592">
                  <c:v>30670</c:v>
                </c:pt>
                <c:pt idx="8593">
                  <c:v>30862</c:v>
                </c:pt>
                <c:pt idx="8594">
                  <c:v>30213</c:v>
                </c:pt>
                <c:pt idx="8595">
                  <c:v>31319</c:v>
                </c:pt>
                <c:pt idx="8596">
                  <c:v>32456</c:v>
                </c:pt>
                <c:pt idx="8597">
                  <c:v>30710</c:v>
                </c:pt>
                <c:pt idx="8598">
                  <c:v>31056</c:v>
                </c:pt>
                <c:pt idx="8599">
                  <c:v>33135</c:v>
                </c:pt>
                <c:pt idx="8600">
                  <c:v>29655</c:v>
                </c:pt>
                <c:pt idx="8601">
                  <c:v>31556</c:v>
                </c:pt>
                <c:pt idx="8602">
                  <c:v>31827</c:v>
                </c:pt>
                <c:pt idx="8603">
                  <c:v>30026</c:v>
                </c:pt>
                <c:pt idx="8604">
                  <c:v>32105</c:v>
                </c:pt>
                <c:pt idx="8605">
                  <c:v>31506</c:v>
                </c:pt>
                <c:pt idx="8606">
                  <c:v>32873</c:v>
                </c:pt>
                <c:pt idx="8607">
                  <c:v>31121</c:v>
                </c:pt>
                <c:pt idx="8608">
                  <c:v>31285</c:v>
                </c:pt>
                <c:pt idx="8609">
                  <c:v>29423</c:v>
                </c:pt>
                <c:pt idx="8610">
                  <c:v>30735</c:v>
                </c:pt>
                <c:pt idx="8611">
                  <c:v>30136</c:v>
                </c:pt>
                <c:pt idx="8612">
                  <c:v>33263</c:v>
                </c:pt>
                <c:pt idx="8613">
                  <c:v>33172</c:v>
                </c:pt>
                <c:pt idx="8614">
                  <c:v>30960</c:v>
                </c:pt>
                <c:pt idx="8615">
                  <c:v>31866</c:v>
                </c:pt>
                <c:pt idx="8616">
                  <c:v>31667</c:v>
                </c:pt>
                <c:pt idx="8617">
                  <c:v>31341</c:v>
                </c:pt>
                <c:pt idx="8618">
                  <c:v>31465</c:v>
                </c:pt>
                <c:pt idx="8619">
                  <c:v>31002</c:v>
                </c:pt>
                <c:pt idx="8620">
                  <c:v>32705</c:v>
                </c:pt>
                <c:pt idx="8621">
                  <c:v>31606</c:v>
                </c:pt>
                <c:pt idx="8622">
                  <c:v>29912</c:v>
                </c:pt>
                <c:pt idx="8623">
                  <c:v>30755</c:v>
                </c:pt>
                <c:pt idx="8624">
                  <c:v>30851</c:v>
                </c:pt>
                <c:pt idx="8625">
                  <c:v>30987</c:v>
                </c:pt>
                <c:pt idx="8626">
                  <c:v>30866</c:v>
                </c:pt>
                <c:pt idx="8627">
                  <c:v>34277</c:v>
                </c:pt>
                <c:pt idx="8628">
                  <c:v>31182</c:v>
                </c:pt>
                <c:pt idx="8629">
                  <c:v>30086</c:v>
                </c:pt>
                <c:pt idx="8630">
                  <c:v>31366</c:v>
                </c:pt>
                <c:pt idx="8631">
                  <c:v>31150</c:v>
                </c:pt>
                <c:pt idx="8632">
                  <c:v>31128</c:v>
                </c:pt>
                <c:pt idx="8633">
                  <c:v>32274</c:v>
                </c:pt>
                <c:pt idx="8634">
                  <c:v>32739</c:v>
                </c:pt>
                <c:pt idx="8635">
                  <c:v>30495</c:v>
                </c:pt>
                <c:pt idx="8636">
                  <c:v>31959</c:v>
                </c:pt>
                <c:pt idx="8637">
                  <c:v>31122</c:v>
                </c:pt>
                <c:pt idx="8638">
                  <c:v>31464</c:v>
                </c:pt>
                <c:pt idx="8639">
                  <c:v>31205</c:v>
                </c:pt>
                <c:pt idx="8640">
                  <c:v>30992</c:v>
                </c:pt>
                <c:pt idx="8641">
                  <c:v>32057</c:v>
                </c:pt>
                <c:pt idx="8642">
                  <c:v>32429</c:v>
                </c:pt>
                <c:pt idx="8643">
                  <c:v>31181</c:v>
                </c:pt>
                <c:pt idx="8644">
                  <c:v>31872</c:v>
                </c:pt>
                <c:pt idx="8645">
                  <c:v>32861</c:v>
                </c:pt>
                <c:pt idx="8646">
                  <c:v>31018</c:v>
                </c:pt>
                <c:pt idx="8647">
                  <c:v>30816</c:v>
                </c:pt>
                <c:pt idx="8648">
                  <c:v>30129</c:v>
                </c:pt>
                <c:pt idx="8649">
                  <c:v>29694</c:v>
                </c:pt>
                <c:pt idx="8650">
                  <c:v>32306</c:v>
                </c:pt>
                <c:pt idx="8651">
                  <c:v>31944</c:v>
                </c:pt>
                <c:pt idx="8652">
                  <c:v>29833</c:v>
                </c:pt>
                <c:pt idx="8653">
                  <c:v>30703</c:v>
                </c:pt>
                <c:pt idx="8654">
                  <c:v>30900</c:v>
                </c:pt>
                <c:pt idx="8655">
                  <c:v>29773</c:v>
                </c:pt>
                <c:pt idx="8656">
                  <c:v>31255</c:v>
                </c:pt>
                <c:pt idx="8657">
                  <c:v>30200</c:v>
                </c:pt>
                <c:pt idx="8658">
                  <c:v>32310</c:v>
                </c:pt>
                <c:pt idx="8659">
                  <c:v>32186</c:v>
                </c:pt>
                <c:pt idx="8660">
                  <c:v>32259</c:v>
                </c:pt>
                <c:pt idx="8661">
                  <c:v>30405</c:v>
                </c:pt>
                <c:pt idx="8662">
                  <c:v>30205</c:v>
                </c:pt>
                <c:pt idx="8663">
                  <c:v>30704</c:v>
                </c:pt>
                <c:pt idx="8664">
                  <c:v>31889</c:v>
                </c:pt>
                <c:pt idx="8665">
                  <c:v>32315</c:v>
                </c:pt>
                <c:pt idx="8666">
                  <c:v>31818</c:v>
                </c:pt>
                <c:pt idx="8667">
                  <c:v>30629</c:v>
                </c:pt>
                <c:pt idx="8668">
                  <c:v>31686</c:v>
                </c:pt>
                <c:pt idx="8669">
                  <c:v>31164</c:v>
                </c:pt>
                <c:pt idx="8670">
                  <c:v>31706</c:v>
                </c:pt>
                <c:pt idx="8671">
                  <c:v>31788</c:v>
                </c:pt>
                <c:pt idx="8672">
                  <c:v>31540</c:v>
                </c:pt>
                <c:pt idx="8673">
                  <c:v>30654</c:v>
                </c:pt>
                <c:pt idx="8674">
                  <c:v>30872</c:v>
                </c:pt>
                <c:pt idx="8675">
                  <c:v>31535</c:v>
                </c:pt>
                <c:pt idx="8676">
                  <c:v>31404</c:v>
                </c:pt>
                <c:pt idx="8677">
                  <c:v>32038</c:v>
                </c:pt>
                <c:pt idx="8678">
                  <c:v>29332</c:v>
                </c:pt>
                <c:pt idx="8679">
                  <c:v>30818</c:v>
                </c:pt>
                <c:pt idx="8680">
                  <c:v>31457</c:v>
                </c:pt>
                <c:pt idx="8681">
                  <c:v>30034</c:v>
                </c:pt>
                <c:pt idx="8682">
                  <c:v>31745</c:v>
                </c:pt>
                <c:pt idx="8683">
                  <c:v>30875</c:v>
                </c:pt>
                <c:pt idx="8684">
                  <c:v>32166</c:v>
                </c:pt>
                <c:pt idx="8685">
                  <c:v>31802</c:v>
                </c:pt>
                <c:pt idx="8686">
                  <c:v>30207</c:v>
                </c:pt>
                <c:pt idx="8687">
                  <c:v>33031</c:v>
                </c:pt>
                <c:pt idx="8688">
                  <c:v>30155</c:v>
                </c:pt>
                <c:pt idx="8689">
                  <c:v>32273</c:v>
                </c:pt>
                <c:pt idx="8690">
                  <c:v>31614</c:v>
                </c:pt>
                <c:pt idx="8691">
                  <c:v>32028</c:v>
                </c:pt>
                <c:pt idx="8692">
                  <c:v>30463</c:v>
                </c:pt>
                <c:pt idx="8693">
                  <c:v>31169</c:v>
                </c:pt>
                <c:pt idx="8694">
                  <c:v>29862</c:v>
                </c:pt>
                <c:pt idx="8695">
                  <c:v>31862</c:v>
                </c:pt>
                <c:pt idx="8696">
                  <c:v>31640</c:v>
                </c:pt>
                <c:pt idx="8697">
                  <c:v>32492</c:v>
                </c:pt>
                <c:pt idx="8698">
                  <c:v>31855</c:v>
                </c:pt>
                <c:pt idx="8699">
                  <c:v>32056</c:v>
                </c:pt>
                <c:pt idx="8700">
                  <c:v>30104</c:v>
                </c:pt>
                <c:pt idx="8701">
                  <c:v>32803</c:v>
                </c:pt>
                <c:pt idx="8702">
                  <c:v>30875</c:v>
                </c:pt>
                <c:pt idx="8703">
                  <c:v>32957</c:v>
                </c:pt>
                <c:pt idx="8704">
                  <c:v>31167</c:v>
                </c:pt>
                <c:pt idx="8705">
                  <c:v>31815</c:v>
                </c:pt>
                <c:pt idx="8706">
                  <c:v>32820</c:v>
                </c:pt>
                <c:pt idx="8707">
                  <c:v>31806</c:v>
                </c:pt>
                <c:pt idx="8708">
                  <c:v>31846</c:v>
                </c:pt>
                <c:pt idx="8709">
                  <c:v>32100</c:v>
                </c:pt>
                <c:pt idx="8710">
                  <c:v>30712</c:v>
                </c:pt>
                <c:pt idx="8711">
                  <c:v>31343</c:v>
                </c:pt>
                <c:pt idx="8712">
                  <c:v>32508</c:v>
                </c:pt>
                <c:pt idx="8713">
                  <c:v>30653</c:v>
                </c:pt>
                <c:pt idx="8714">
                  <c:v>30734</c:v>
                </c:pt>
                <c:pt idx="8715">
                  <c:v>30136</c:v>
                </c:pt>
                <c:pt idx="8716">
                  <c:v>31728</c:v>
                </c:pt>
                <c:pt idx="8717">
                  <c:v>30002</c:v>
                </c:pt>
                <c:pt idx="8718">
                  <c:v>30816</c:v>
                </c:pt>
                <c:pt idx="8719">
                  <c:v>31820</c:v>
                </c:pt>
                <c:pt idx="8720">
                  <c:v>32296</c:v>
                </c:pt>
                <c:pt idx="8721">
                  <c:v>31339</c:v>
                </c:pt>
                <c:pt idx="8722">
                  <c:v>31528</c:v>
                </c:pt>
                <c:pt idx="8723">
                  <c:v>31709</c:v>
                </c:pt>
                <c:pt idx="8724">
                  <c:v>31870</c:v>
                </c:pt>
                <c:pt idx="8725">
                  <c:v>31581</c:v>
                </c:pt>
                <c:pt idx="8726">
                  <c:v>30863</c:v>
                </c:pt>
                <c:pt idx="8727">
                  <c:v>30821</c:v>
                </c:pt>
                <c:pt idx="8728">
                  <c:v>30517</c:v>
                </c:pt>
                <c:pt idx="8729">
                  <c:v>32644</c:v>
                </c:pt>
                <c:pt idx="8730">
                  <c:v>32674</c:v>
                </c:pt>
                <c:pt idx="8731">
                  <c:v>29188</c:v>
                </c:pt>
                <c:pt idx="8732">
                  <c:v>32506</c:v>
                </c:pt>
                <c:pt idx="8733">
                  <c:v>31296</c:v>
                </c:pt>
                <c:pt idx="8734">
                  <c:v>31926</c:v>
                </c:pt>
                <c:pt idx="8735">
                  <c:v>31251</c:v>
                </c:pt>
                <c:pt idx="8736">
                  <c:v>31611</c:v>
                </c:pt>
                <c:pt idx="8737">
                  <c:v>30833</c:v>
                </c:pt>
                <c:pt idx="8738">
                  <c:v>30917</c:v>
                </c:pt>
                <c:pt idx="8739">
                  <c:v>33096</c:v>
                </c:pt>
                <c:pt idx="8740">
                  <c:v>32240</c:v>
                </c:pt>
                <c:pt idx="8741">
                  <c:v>30491</c:v>
                </c:pt>
                <c:pt idx="8742">
                  <c:v>29198</c:v>
                </c:pt>
                <c:pt idx="8743">
                  <c:v>32709</c:v>
                </c:pt>
                <c:pt idx="8744">
                  <c:v>29460</c:v>
                </c:pt>
                <c:pt idx="8745">
                  <c:v>30865</c:v>
                </c:pt>
                <c:pt idx="8746">
                  <c:v>32133</c:v>
                </c:pt>
                <c:pt idx="8747">
                  <c:v>30996</c:v>
                </c:pt>
                <c:pt idx="8748">
                  <c:v>33198</c:v>
                </c:pt>
                <c:pt idx="8749">
                  <c:v>31924</c:v>
                </c:pt>
                <c:pt idx="8750">
                  <c:v>30401</c:v>
                </c:pt>
                <c:pt idx="8751">
                  <c:v>30512</c:v>
                </c:pt>
                <c:pt idx="8752">
                  <c:v>33612</c:v>
                </c:pt>
                <c:pt idx="8753">
                  <c:v>29927</c:v>
                </c:pt>
                <c:pt idx="8754">
                  <c:v>29841</c:v>
                </c:pt>
                <c:pt idx="8755">
                  <c:v>31367</c:v>
                </c:pt>
                <c:pt idx="8756">
                  <c:v>30458</c:v>
                </c:pt>
                <c:pt idx="8757">
                  <c:v>30887</c:v>
                </c:pt>
                <c:pt idx="8758">
                  <c:v>33428</c:v>
                </c:pt>
                <c:pt idx="8759">
                  <c:v>30474</c:v>
                </c:pt>
                <c:pt idx="8760">
                  <c:v>31602</c:v>
                </c:pt>
                <c:pt idx="8761">
                  <c:v>32027</c:v>
                </c:pt>
                <c:pt idx="8762">
                  <c:v>32356</c:v>
                </c:pt>
                <c:pt idx="8763">
                  <c:v>32792</c:v>
                </c:pt>
                <c:pt idx="8764">
                  <c:v>31717</c:v>
                </c:pt>
                <c:pt idx="8765">
                  <c:v>29806</c:v>
                </c:pt>
                <c:pt idx="8766">
                  <c:v>33620</c:v>
                </c:pt>
                <c:pt idx="8767">
                  <c:v>31538</c:v>
                </c:pt>
                <c:pt idx="8768">
                  <c:v>32468</c:v>
                </c:pt>
                <c:pt idx="8769">
                  <c:v>30856</c:v>
                </c:pt>
                <c:pt idx="8770">
                  <c:v>31766</c:v>
                </c:pt>
                <c:pt idx="8771">
                  <c:v>31969</c:v>
                </c:pt>
                <c:pt idx="8772">
                  <c:v>32591</c:v>
                </c:pt>
                <c:pt idx="8773">
                  <c:v>31981</c:v>
                </c:pt>
                <c:pt idx="8774">
                  <c:v>29902</c:v>
                </c:pt>
                <c:pt idx="8775">
                  <c:v>33131</c:v>
                </c:pt>
                <c:pt idx="8776">
                  <c:v>32317</c:v>
                </c:pt>
                <c:pt idx="8777">
                  <c:v>33224</c:v>
                </c:pt>
                <c:pt idx="8778">
                  <c:v>29882</c:v>
                </c:pt>
                <c:pt idx="8779">
                  <c:v>30274</c:v>
                </c:pt>
                <c:pt idx="8780">
                  <c:v>31852</c:v>
                </c:pt>
                <c:pt idx="8781">
                  <c:v>31101</c:v>
                </c:pt>
                <c:pt idx="8782">
                  <c:v>31608</c:v>
                </c:pt>
                <c:pt idx="8783">
                  <c:v>30261</c:v>
                </c:pt>
                <c:pt idx="8784">
                  <c:v>30657</c:v>
                </c:pt>
                <c:pt idx="8785">
                  <c:v>32434</c:v>
                </c:pt>
                <c:pt idx="8786">
                  <c:v>32258</c:v>
                </c:pt>
                <c:pt idx="8787">
                  <c:v>30511</c:v>
                </c:pt>
                <c:pt idx="8788">
                  <c:v>30035</c:v>
                </c:pt>
                <c:pt idx="8789">
                  <c:v>30894</c:v>
                </c:pt>
                <c:pt idx="8790">
                  <c:v>31650</c:v>
                </c:pt>
                <c:pt idx="8791">
                  <c:v>31817</c:v>
                </c:pt>
                <c:pt idx="8792">
                  <c:v>32340</c:v>
                </c:pt>
                <c:pt idx="8793">
                  <c:v>31209</c:v>
                </c:pt>
                <c:pt idx="8794">
                  <c:v>29843</c:v>
                </c:pt>
                <c:pt idx="8795">
                  <c:v>30348</c:v>
                </c:pt>
                <c:pt idx="8796">
                  <c:v>31065</c:v>
                </c:pt>
                <c:pt idx="8797">
                  <c:v>31208</c:v>
                </c:pt>
                <c:pt idx="8798">
                  <c:v>32370</c:v>
                </c:pt>
                <c:pt idx="8799">
                  <c:v>30718</c:v>
                </c:pt>
                <c:pt idx="8800">
                  <c:v>32602</c:v>
                </c:pt>
                <c:pt idx="8801">
                  <c:v>32334</c:v>
                </c:pt>
                <c:pt idx="8802">
                  <c:v>30833</c:v>
                </c:pt>
                <c:pt idx="8803">
                  <c:v>31470</c:v>
                </c:pt>
                <c:pt idx="8804">
                  <c:v>33075</c:v>
                </c:pt>
                <c:pt idx="8805">
                  <c:v>31582</c:v>
                </c:pt>
                <c:pt idx="8806">
                  <c:v>31663</c:v>
                </c:pt>
                <c:pt idx="8807">
                  <c:v>29691</c:v>
                </c:pt>
                <c:pt idx="8808">
                  <c:v>29440</c:v>
                </c:pt>
                <c:pt idx="8809">
                  <c:v>31081</c:v>
                </c:pt>
                <c:pt idx="8810">
                  <c:v>31082</c:v>
                </c:pt>
                <c:pt idx="8811">
                  <c:v>29796</c:v>
                </c:pt>
                <c:pt idx="8812">
                  <c:v>31418</c:v>
                </c:pt>
                <c:pt idx="8813">
                  <c:v>32557</c:v>
                </c:pt>
                <c:pt idx="8814">
                  <c:v>30377</c:v>
                </c:pt>
                <c:pt idx="8815">
                  <c:v>30652</c:v>
                </c:pt>
                <c:pt idx="8816">
                  <c:v>29957</c:v>
                </c:pt>
                <c:pt idx="8817">
                  <c:v>31159</c:v>
                </c:pt>
                <c:pt idx="8818">
                  <c:v>31521</c:v>
                </c:pt>
                <c:pt idx="8819">
                  <c:v>31473</c:v>
                </c:pt>
                <c:pt idx="8820">
                  <c:v>31266</c:v>
                </c:pt>
                <c:pt idx="8821">
                  <c:v>33084</c:v>
                </c:pt>
                <c:pt idx="8822">
                  <c:v>31764</c:v>
                </c:pt>
                <c:pt idx="8823">
                  <c:v>30777</c:v>
                </c:pt>
                <c:pt idx="8824">
                  <c:v>31995</c:v>
                </c:pt>
                <c:pt idx="8825">
                  <c:v>30366</c:v>
                </c:pt>
                <c:pt idx="8826">
                  <c:v>30784</c:v>
                </c:pt>
                <c:pt idx="8827">
                  <c:v>31398</c:v>
                </c:pt>
                <c:pt idx="8828">
                  <c:v>33147</c:v>
                </c:pt>
                <c:pt idx="8829">
                  <c:v>30704</c:v>
                </c:pt>
                <c:pt idx="8830">
                  <c:v>31929</c:v>
                </c:pt>
                <c:pt idx="8831">
                  <c:v>31774</c:v>
                </c:pt>
                <c:pt idx="8832">
                  <c:v>33473</c:v>
                </c:pt>
                <c:pt idx="8833">
                  <c:v>30623</c:v>
                </c:pt>
                <c:pt idx="8834">
                  <c:v>32434</c:v>
                </c:pt>
                <c:pt idx="8835">
                  <c:v>30537</c:v>
                </c:pt>
                <c:pt idx="8836">
                  <c:v>31758</c:v>
                </c:pt>
                <c:pt idx="8837">
                  <c:v>30957</c:v>
                </c:pt>
                <c:pt idx="8838">
                  <c:v>29876</c:v>
                </c:pt>
                <c:pt idx="8839">
                  <c:v>31476</c:v>
                </c:pt>
                <c:pt idx="8840">
                  <c:v>32955</c:v>
                </c:pt>
                <c:pt idx="8841">
                  <c:v>31061</c:v>
                </c:pt>
                <c:pt idx="8842">
                  <c:v>31625</c:v>
                </c:pt>
                <c:pt idx="8843">
                  <c:v>33316</c:v>
                </c:pt>
                <c:pt idx="8844">
                  <c:v>32004</c:v>
                </c:pt>
                <c:pt idx="8845">
                  <c:v>32530</c:v>
                </c:pt>
                <c:pt idx="8846">
                  <c:v>31051</c:v>
                </c:pt>
                <c:pt idx="8847">
                  <c:v>30888</c:v>
                </c:pt>
                <c:pt idx="8848">
                  <c:v>32188</c:v>
                </c:pt>
                <c:pt idx="8849">
                  <c:v>30715</c:v>
                </c:pt>
                <c:pt idx="8850">
                  <c:v>30801</c:v>
                </c:pt>
                <c:pt idx="8851">
                  <c:v>31980</c:v>
                </c:pt>
                <c:pt idx="8852">
                  <c:v>32225</c:v>
                </c:pt>
                <c:pt idx="8853">
                  <c:v>31689</c:v>
                </c:pt>
                <c:pt idx="8854">
                  <c:v>31778</c:v>
                </c:pt>
                <c:pt idx="8855">
                  <c:v>32414</c:v>
                </c:pt>
                <c:pt idx="8856">
                  <c:v>31289</c:v>
                </c:pt>
                <c:pt idx="8857">
                  <c:v>31786</c:v>
                </c:pt>
                <c:pt idx="8858">
                  <c:v>32432</c:v>
                </c:pt>
                <c:pt idx="8859">
                  <c:v>32206</c:v>
                </c:pt>
                <c:pt idx="8860">
                  <c:v>30893</c:v>
                </c:pt>
                <c:pt idx="8861">
                  <c:v>31211</c:v>
                </c:pt>
                <c:pt idx="8862">
                  <c:v>33799</c:v>
                </c:pt>
                <c:pt idx="8863">
                  <c:v>31494</c:v>
                </c:pt>
                <c:pt idx="8864">
                  <c:v>29602</c:v>
                </c:pt>
                <c:pt idx="8865">
                  <c:v>32963</c:v>
                </c:pt>
                <c:pt idx="8866">
                  <c:v>32221</c:v>
                </c:pt>
                <c:pt idx="8867">
                  <c:v>30176</c:v>
                </c:pt>
                <c:pt idx="8868">
                  <c:v>30854</c:v>
                </c:pt>
                <c:pt idx="8869">
                  <c:v>30576</c:v>
                </c:pt>
                <c:pt idx="8870">
                  <c:v>31906</c:v>
                </c:pt>
                <c:pt idx="8871">
                  <c:v>33421</c:v>
                </c:pt>
                <c:pt idx="8872">
                  <c:v>30659</c:v>
                </c:pt>
                <c:pt idx="8873">
                  <c:v>31200</c:v>
                </c:pt>
                <c:pt idx="8874">
                  <c:v>31441</c:v>
                </c:pt>
                <c:pt idx="8875">
                  <c:v>31559</c:v>
                </c:pt>
                <c:pt idx="8876">
                  <c:v>30020</c:v>
                </c:pt>
                <c:pt idx="8877">
                  <c:v>33331</c:v>
                </c:pt>
                <c:pt idx="8878">
                  <c:v>32682</c:v>
                </c:pt>
                <c:pt idx="8879">
                  <c:v>32594</c:v>
                </c:pt>
                <c:pt idx="8880">
                  <c:v>30856</c:v>
                </c:pt>
                <c:pt idx="8881">
                  <c:v>30568</c:v>
                </c:pt>
                <c:pt idx="8882">
                  <c:v>29529</c:v>
                </c:pt>
                <c:pt idx="8883">
                  <c:v>32961</c:v>
                </c:pt>
                <c:pt idx="8884">
                  <c:v>32986</c:v>
                </c:pt>
                <c:pt idx="8885">
                  <c:v>30854</c:v>
                </c:pt>
                <c:pt idx="8886">
                  <c:v>30724</c:v>
                </c:pt>
                <c:pt idx="8887">
                  <c:v>32243</c:v>
                </c:pt>
                <c:pt idx="8888">
                  <c:v>29378</c:v>
                </c:pt>
                <c:pt idx="8889">
                  <c:v>31676</c:v>
                </c:pt>
                <c:pt idx="8890">
                  <c:v>31523</c:v>
                </c:pt>
                <c:pt idx="8891">
                  <c:v>30713</c:v>
                </c:pt>
                <c:pt idx="8892">
                  <c:v>33037</c:v>
                </c:pt>
                <c:pt idx="8893">
                  <c:v>29606</c:v>
                </c:pt>
                <c:pt idx="8894">
                  <c:v>29766</c:v>
                </c:pt>
                <c:pt idx="8895">
                  <c:v>31559</c:v>
                </c:pt>
                <c:pt idx="8896">
                  <c:v>29823</c:v>
                </c:pt>
                <c:pt idx="8897">
                  <c:v>32631</c:v>
                </c:pt>
                <c:pt idx="8898">
                  <c:v>31008</c:v>
                </c:pt>
                <c:pt idx="8899">
                  <c:v>29970</c:v>
                </c:pt>
                <c:pt idx="8900">
                  <c:v>31036</c:v>
                </c:pt>
                <c:pt idx="8901">
                  <c:v>33089</c:v>
                </c:pt>
                <c:pt idx="8902">
                  <c:v>31559</c:v>
                </c:pt>
                <c:pt idx="8903">
                  <c:v>30912</c:v>
                </c:pt>
                <c:pt idx="8904">
                  <c:v>31194</c:v>
                </c:pt>
                <c:pt idx="8905">
                  <c:v>33801</c:v>
                </c:pt>
                <c:pt idx="8906">
                  <c:v>32123</c:v>
                </c:pt>
                <c:pt idx="8907">
                  <c:v>32447</c:v>
                </c:pt>
                <c:pt idx="8908">
                  <c:v>32461</c:v>
                </c:pt>
                <c:pt idx="8909">
                  <c:v>31848</c:v>
                </c:pt>
                <c:pt idx="8910">
                  <c:v>32205</c:v>
                </c:pt>
                <c:pt idx="8911">
                  <c:v>31459</c:v>
                </c:pt>
                <c:pt idx="8912">
                  <c:v>31365</c:v>
                </c:pt>
                <c:pt idx="8913">
                  <c:v>32289</c:v>
                </c:pt>
                <c:pt idx="8914">
                  <c:v>31342</c:v>
                </c:pt>
                <c:pt idx="8915">
                  <c:v>31828</c:v>
                </c:pt>
                <c:pt idx="8916">
                  <c:v>30393</c:v>
                </c:pt>
                <c:pt idx="8917">
                  <c:v>31957</c:v>
                </c:pt>
                <c:pt idx="8918">
                  <c:v>30193</c:v>
                </c:pt>
                <c:pt idx="8919">
                  <c:v>30839</c:v>
                </c:pt>
                <c:pt idx="8920">
                  <c:v>31876</c:v>
                </c:pt>
                <c:pt idx="8921">
                  <c:v>32053</c:v>
                </c:pt>
                <c:pt idx="8922">
                  <c:v>30850</c:v>
                </c:pt>
                <c:pt idx="8923">
                  <c:v>32439</c:v>
                </c:pt>
                <c:pt idx="8924">
                  <c:v>32052</c:v>
                </c:pt>
                <c:pt idx="8925">
                  <c:v>29867</c:v>
                </c:pt>
                <c:pt idx="8926">
                  <c:v>30874</c:v>
                </c:pt>
                <c:pt idx="8927">
                  <c:v>31020</c:v>
                </c:pt>
                <c:pt idx="8928">
                  <c:v>31652</c:v>
                </c:pt>
                <c:pt idx="8929">
                  <c:v>31892</c:v>
                </c:pt>
                <c:pt idx="8930">
                  <c:v>31950</c:v>
                </c:pt>
                <c:pt idx="8931">
                  <c:v>29832</c:v>
                </c:pt>
                <c:pt idx="8932">
                  <c:v>31427</c:v>
                </c:pt>
                <c:pt idx="8933">
                  <c:v>32223</c:v>
                </c:pt>
                <c:pt idx="8934">
                  <c:v>30978</c:v>
                </c:pt>
                <c:pt idx="8935">
                  <c:v>31980</c:v>
                </c:pt>
                <c:pt idx="8936">
                  <c:v>32990</c:v>
                </c:pt>
                <c:pt idx="8937">
                  <c:v>31594</c:v>
                </c:pt>
                <c:pt idx="8938">
                  <c:v>30132</c:v>
                </c:pt>
                <c:pt idx="8939">
                  <c:v>30066</c:v>
                </c:pt>
                <c:pt idx="8940">
                  <c:v>31314</c:v>
                </c:pt>
                <c:pt idx="8941">
                  <c:v>31361</c:v>
                </c:pt>
                <c:pt idx="8942">
                  <c:v>30713</c:v>
                </c:pt>
                <c:pt idx="8943">
                  <c:v>31834</c:v>
                </c:pt>
                <c:pt idx="8944">
                  <c:v>31876</c:v>
                </c:pt>
                <c:pt idx="8945">
                  <c:v>29811</c:v>
                </c:pt>
                <c:pt idx="8946">
                  <c:v>31667</c:v>
                </c:pt>
                <c:pt idx="8947">
                  <c:v>31745</c:v>
                </c:pt>
                <c:pt idx="8948">
                  <c:v>31878</c:v>
                </c:pt>
                <c:pt idx="8949">
                  <c:v>30148</c:v>
                </c:pt>
                <c:pt idx="8950">
                  <c:v>31685</c:v>
                </c:pt>
                <c:pt idx="8951">
                  <c:v>30444</c:v>
                </c:pt>
                <c:pt idx="8952">
                  <c:v>30568</c:v>
                </c:pt>
                <c:pt idx="8953">
                  <c:v>31673</c:v>
                </c:pt>
                <c:pt idx="8954">
                  <c:v>31113</c:v>
                </c:pt>
                <c:pt idx="8955">
                  <c:v>31855</c:v>
                </c:pt>
                <c:pt idx="8956">
                  <c:v>33257</c:v>
                </c:pt>
                <c:pt idx="8957">
                  <c:v>30400</c:v>
                </c:pt>
                <c:pt idx="8958">
                  <c:v>30906</c:v>
                </c:pt>
                <c:pt idx="8959">
                  <c:v>29847</c:v>
                </c:pt>
                <c:pt idx="8960">
                  <c:v>32114</c:v>
                </c:pt>
                <c:pt idx="8961">
                  <c:v>32618</c:v>
                </c:pt>
                <c:pt idx="8962">
                  <c:v>31107</c:v>
                </c:pt>
                <c:pt idx="8963">
                  <c:v>28199</c:v>
                </c:pt>
                <c:pt idx="8964">
                  <c:v>32157</c:v>
                </c:pt>
                <c:pt idx="8965">
                  <c:v>32871</c:v>
                </c:pt>
                <c:pt idx="8966">
                  <c:v>31024</c:v>
                </c:pt>
                <c:pt idx="8967">
                  <c:v>31467</c:v>
                </c:pt>
                <c:pt idx="8968">
                  <c:v>30933</c:v>
                </c:pt>
                <c:pt idx="8969">
                  <c:v>32232</c:v>
                </c:pt>
                <c:pt idx="8970">
                  <c:v>31567</c:v>
                </c:pt>
                <c:pt idx="8971">
                  <c:v>30908</c:v>
                </c:pt>
                <c:pt idx="8972">
                  <c:v>32008</c:v>
                </c:pt>
                <c:pt idx="8973">
                  <c:v>31325</c:v>
                </c:pt>
                <c:pt idx="8974">
                  <c:v>32826</c:v>
                </c:pt>
                <c:pt idx="8975">
                  <c:v>31833</c:v>
                </c:pt>
                <c:pt idx="8976">
                  <c:v>32429</c:v>
                </c:pt>
                <c:pt idx="8977">
                  <c:v>32903</c:v>
                </c:pt>
                <c:pt idx="8978">
                  <c:v>30510</c:v>
                </c:pt>
                <c:pt idx="8979">
                  <c:v>33532</c:v>
                </c:pt>
                <c:pt idx="8980">
                  <c:v>33520</c:v>
                </c:pt>
                <c:pt idx="8981">
                  <c:v>30029</c:v>
                </c:pt>
                <c:pt idx="8982">
                  <c:v>30711</c:v>
                </c:pt>
                <c:pt idx="8983">
                  <c:v>31438</c:v>
                </c:pt>
                <c:pt idx="8984">
                  <c:v>30864</c:v>
                </c:pt>
                <c:pt idx="8985">
                  <c:v>31392</c:v>
                </c:pt>
                <c:pt idx="8986">
                  <c:v>32217</c:v>
                </c:pt>
                <c:pt idx="8987">
                  <c:v>32471</c:v>
                </c:pt>
                <c:pt idx="8988">
                  <c:v>32372</c:v>
                </c:pt>
                <c:pt idx="8989">
                  <c:v>31378</c:v>
                </c:pt>
                <c:pt idx="8990">
                  <c:v>33974</c:v>
                </c:pt>
                <c:pt idx="8991">
                  <c:v>31585</c:v>
                </c:pt>
                <c:pt idx="8992">
                  <c:v>32944</c:v>
                </c:pt>
                <c:pt idx="8993">
                  <c:v>31043</c:v>
                </c:pt>
                <c:pt idx="8994">
                  <c:v>31741</c:v>
                </c:pt>
                <c:pt idx="8995">
                  <c:v>30874</c:v>
                </c:pt>
                <c:pt idx="8996">
                  <c:v>31095</c:v>
                </c:pt>
                <c:pt idx="8997">
                  <c:v>30874</c:v>
                </c:pt>
                <c:pt idx="8998">
                  <c:v>31440</c:v>
                </c:pt>
                <c:pt idx="8999">
                  <c:v>32347</c:v>
                </c:pt>
                <c:pt idx="9000">
                  <c:v>30101</c:v>
                </c:pt>
                <c:pt idx="9001">
                  <c:v>31793</c:v>
                </c:pt>
                <c:pt idx="9002">
                  <c:v>31310</c:v>
                </c:pt>
                <c:pt idx="9003">
                  <c:v>31533</c:v>
                </c:pt>
                <c:pt idx="9004">
                  <c:v>32184</c:v>
                </c:pt>
                <c:pt idx="9005">
                  <c:v>30754</c:v>
                </c:pt>
                <c:pt idx="9006">
                  <c:v>32037</c:v>
                </c:pt>
                <c:pt idx="9007">
                  <c:v>30971</c:v>
                </c:pt>
                <c:pt idx="9008">
                  <c:v>30166</c:v>
                </c:pt>
                <c:pt idx="9009">
                  <c:v>30339</c:v>
                </c:pt>
                <c:pt idx="9010">
                  <c:v>33513</c:v>
                </c:pt>
                <c:pt idx="9011">
                  <c:v>32750</c:v>
                </c:pt>
                <c:pt idx="9012">
                  <c:v>31586</c:v>
                </c:pt>
                <c:pt idx="9013">
                  <c:v>30345</c:v>
                </c:pt>
                <c:pt idx="9014">
                  <c:v>31408</c:v>
                </c:pt>
                <c:pt idx="9015">
                  <c:v>31546</c:v>
                </c:pt>
                <c:pt idx="9016">
                  <c:v>31988</c:v>
                </c:pt>
                <c:pt idx="9017">
                  <c:v>29924</c:v>
                </c:pt>
                <c:pt idx="9018">
                  <c:v>30041</c:v>
                </c:pt>
                <c:pt idx="9019">
                  <c:v>31982</c:v>
                </c:pt>
                <c:pt idx="9020">
                  <c:v>31667</c:v>
                </c:pt>
                <c:pt idx="9021">
                  <c:v>32017</c:v>
                </c:pt>
                <c:pt idx="9022">
                  <c:v>29732</c:v>
                </c:pt>
                <c:pt idx="9023">
                  <c:v>28913</c:v>
                </c:pt>
                <c:pt idx="9024">
                  <c:v>32118</c:v>
                </c:pt>
                <c:pt idx="9025">
                  <c:v>31387</c:v>
                </c:pt>
                <c:pt idx="9026">
                  <c:v>32901</c:v>
                </c:pt>
                <c:pt idx="9027">
                  <c:v>32022</c:v>
                </c:pt>
                <c:pt idx="9028">
                  <c:v>30119</c:v>
                </c:pt>
                <c:pt idx="9029">
                  <c:v>29841</c:v>
                </c:pt>
                <c:pt idx="9030">
                  <c:v>31394</c:v>
                </c:pt>
                <c:pt idx="9031">
                  <c:v>30617</c:v>
                </c:pt>
                <c:pt idx="9032">
                  <c:v>31050</c:v>
                </c:pt>
                <c:pt idx="9033">
                  <c:v>31271</c:v>
                </c:pt>
                <c:pt idx="9034">
                  <c:v>31195</c:v>
                </c:pt>
                <c:pt idx="9035">
                  <c:v>31861</c:v>
                </c:pt>
                <c:pt idx="9036">
                  <c:v>32356</c:v>
                </c:pt>
                <c:pt idx="9037">
                  <c:v>32474</c:v>
                </c:pt>
                <c:pt idx="9038">
                  <c:v>32375</c:v>
                </c:pt>
                <c:pt idx="9039">
                  <c:v>31563</c:v>
                </c:pt>
                <c:pt idx="9040">
                  <c:v>31078</c:v>
                </c:pt>
                <c:pt idx="9041">
                  <c:v>31432</c:v>
                </c:pt>
                <c:pt idx="9042">
                  <c:v>30544</c:v>
                </c:pt>
                <c:pt idx="9043">
                  <c:v>32239</c:v>
                </c:pt>
                <c:pt idx="9044">
                  <c:v>31184</c:v>
                </c:pt>
                <c:pt idx="9045">
                  <c:v>31429</c:v>
                </c:pt>
                <c:pt idx="9046">
                  <c:v>31578</c:v>
                </c:pt>
                <c:pt idx="9047">
                  <c:v>31621</c:v>
                </c:pt>
                <c:pt idx="9048">
                  <c:v>31632</c:v>
                </c:pt>
                <c:pt idx="9049">
                  <c:v>31293</c:v>
                </c:pt>
                <c:pt idx="9050">
                  <c:v>32658</c:v>
                </c:pt>
                <c:pt idx="9051">
                  <c:v>29357</c:v>
                </c:pt>
                <c:pt idx="9052">
                  <c:v>31256</c:v>
                </c:pt>
                <c:pt idx="9053">
                  <c:v>31366</c:v>
                </c:pt>
                <c:pt idx="9054">
                  <c:v>31209</c:v>
                </c:pt>
                <c:pt idx="9055">
                  <c:v>31286</c:v>
                </c:pt>
                <c:pt idx="9056">
                  <c:v>32809</c:v>
                </c:pt>
                <c:pt idx="9057">
                  <c:v>32055</c:v>
                </c:pt>
                <c:pt idx="9058">
                  <c:v>31194</c:v>
                </c:pt>
                <c:pt idx="9059">
                  <c:v>31692</c:v>
                </c:pt>
                <c:pt idx="9060">
                  <c:v>30666</c:v>
                </c:pt>
                <c:pt idx="9061">
                  <c:v>31191</c:v>
                </c:pt>
                <c:pt idx="9062">
                  <c:v>31658</c:v>
                </c:pt>
                <c:pt idx="9063">
                  <c:v>30670</c:v>
                </c:pt>
                <c:pt idx="9064">
                  <c:v>31511</c:v>
                </c:pt>
                <c:pt idx="9065">
                  <c:v>31952</c:v>
                </c:pt>
                <c:pt idx="9066">
                  <c:v>31424</c:v>
                </c:pt>
                <c:pt idx="9067">
                  <c:v>30615</c:v>
                </c:pt>
                <c:pt idx="9068">
                  <c:v>31138</c:v>
                </c:pt>
                <c:pt idx="9069">
                  <c:v>31426</c:v>
                </c:pt>
                <c:pt idx="9070">
                  <c:v>32984</c:v>
                </c:pt>
                <c:pt idx="9071">
                  <c:v>32810</c:v>
                </c:pt>
                <c:pt idx="9072">
                  <c:v>30923</c:v>
                </c:pt>
                <c:pt idx="9073">
                  <c:v>30261</c:v>
                </c:pt>
                <c:pt idx="9074">
                  <c:v>32346</c:v>
                </c:pt>
                <c:pt idx="9075">
                  <c:v>30640</c:v>
                </c:pt>
                <c:pt idx="9076">
                  <c:v>30172</c:v>
                </c:pt>
                <c:pt idx="9077">
                  <c:v>32723</c:v>
                </c:pt>
                <c:pt idx="9078">
                  <c:v>32342</c:v>
                </c:pt>
                <c:pt idx="9079">
                  <c:v>31104</c:v>
                </c:pt>
                <c:pt idx="9080">
                  <c:v>30359</c:v>
                </c:pt>
                <c:pt idx="9081">
                  <c:v>30590</c:v>
                </c:pt>
                <c:pt idx="9082">
                  <c:v>31680</c:v>
                </c:pt>
                <c:pt idx="9083">
                  <c:v>31713</c:v>
                </c:pt>
                <c:pt idx="9084">
                  <c:v>30778</c:v>
                </c:pt>
                <c:pt idx="9085">
                  <c:v>31667</c:v>
                </c:pt>
                <c:pt idx="9086">
                  <c:v>30732</c:v>
                </c:pt>
                <c:pt idx="9087">
                  <c:v>30635</c:v>
                </c:pt>
                <c:pt idx="9088">
                  <c:v>32529</c:v>
                </c:pt>
                <c:pt idx="9089">
                  <c:v>31673</c:v>
                </c:pt>
                <c:pt idx="9090">
                  <c:v>33498</c:v>
                </c:pt>
                <c:pt idx="9091">
                  <c:v>32822</c:v>
                </c:pt>
                <c:pt idx="9092">
                  <c:v>30157</c:v>
                </c:pt>
                <c:pt idx="9093">
                  <c:v>31755</c:v>
                </c:pt>
                <c:pt idx="9094">
                  <c:v>32819</c:v>
                </c:pt>
                <c:pt idx="9095">
                  <c:v>32257</c:v>
                </c:pt>
                <c:pt idx="9096">
                  <c:v>32245</c:v>
                </c:pt>
                <c:pt idx="9097">
                  <c:v>30999</c:v>
                </c:pt>
                <c:pt idx="9098">
                  <c:v>31049</c:v>
                </c:pt>
                <c:pt idx="9099">
                  <c:v>32028</c:v>
                </c:pt>
                <c:pt idx="9100">
                  <c:v>31498</c:v>
                </c:pt>
                <c:pt idx="9101">
                  <c:v>31874</c:v>
                </c:pt>
                <c:pt idx="9102">
                  <c:v>30579</c:v>
                </c:pt>
                <c:pt idx="9103">
                  <c:v>30475</c:v>
                </c:pt>
                <c:pt idx="9104">
                  <c:v>33140</c:v>
                </c:pt>
                <c:pt idx="9105">
                  <c:v>32051</c:v>
                </c:pt>
                <c:pt idx="9106">
                  <c:v>31112</c:v>
                </c:pt>
                <c:pt idx="9107">
                  <c:v>32252</c:v>
                </c:pt>
                <c:pt idx="9108">
                  <c:v>31061</c:v>
                </c:pt>
                <c:pt idx="9109">
                  <c:v>32897</c:v>
                </c:pt>
                <c:pt idx="9110">
                  <c:v>30599</c:v>
                </c:pt>
                <c:pt idx="9111">
                  <c:v>30829</c:v>
                </c:pt>
                <c:pt idx="9112">
                  <c:v>30039</c:v>
                </c:pt>
                <c:pt idx="9113">
                  <c:v>30572</c:v>
                </c:pt>
                <c:pt idx="9114">
                  <c:v>33387</c:v>
                </c:pt>
                <c:pt idx="9115">
                  <c:v>32736</c:v>
                </c:pt>
                <c:pt idx="9116">
                  <c:v>33252</c:v>
                </c:pt>
                <c:pt idx="9117">
                  <c:v>30271</c:v>
                </c:pt>
                <c:pt idx="9118">
                  <c:v>32197</c:v>
                </c:pt>
                <c:pt idx="9119">
                  <c:v>31668</c:v>
                </c:pt>
                <c:pt idx="9120">
                  <c:v>32404</c:v>
                </c:pt>
                <c:pt idx="9121">
                  <c:v>31516</c:v>
                </c:pt>
                <c:pt idx="9122">
                  <c:v>31558</c:v>
                </c:pt>
                <c:pt idx="9123">
                  <c:v>28680</c:v>
                </c:pt>
                <c:pt idx="9124">
                  <c:v>30425</c:v>
                </c:pt>
                <c:pt idx="9125">
                  <c:v>31805</c:v>
                </c:pt>
                <c:pt idx="9126">
                  <c:v>31435</c:v>
                </c:pt>
                <c:pt idx="9127">
                  <c:v>30995</c:v>
                </c:pt>
                <c:pt idx="9128">
                  <c:v>31912</c:v>
                </c:pt>
                <c:pt idx="9129">
                  <c:v>30791</c:v>
                </c:pt>
                <c:pt idx="9130">
                  <c:v>31635</c:v>
                </c:pt>
                <c:pt idx="9131">
                  <c:v>30290</c:v>
                </c:pt>
                <c:pt idx="9132">
                  <c:v>32115</c:v>
                </c:pt>
                <c:pt idx="9133">
                  <c:v>31162</c:v>
                </c:pt>
                <c:pt idx="9134">
                  <c:v>30444</c:v>
                </c:pt>
                <c:pt idx="9135">
                  <c:v>30943</c:v>
                </c:pt>
                <c:pt idx="9136">
                  <c:v>28548</c:v>
                </c:pt>
                <c:pt idx="9137">
                  <c:v>31766</c:v>
                </c:pt>
                <c:pt idx="9138">
                  <c:v>32058</c:v>
                </c:pt>
                <c:pt idx="9139">
                  <c:v>31114</c:v>
                </c:pt>
                <c:pt idx="9140">
                  <c:v>30033</c:v>
                </c:pt>
                <c:pt idx="9141">
                  <c:v>31071</c:v>
                </c:pt>
                <c:pt idx="9142">
                  <c:v>29211</c:v>
                </c:pt>
                <c:pt idx="9143">
                  <c:v>33393</c:v>
                </c:pt>
                <c:pt idx="9144">
                  <c:v>31865</c:v>
                </c:pt>
                <c:pt idx="9145">
                  <c:v>30558</c:v>
                </c:pt>
                <c:pt idx="9146">
                  <c:v>29782</c:v>
                </c:pt>
                <c:pt idx="9147">
                  <c:v>29959</c:v>
                </c:pt>
                <c:pt idx="9148">
                  <c:v>34098</c:v>
                </c:pt>
                <c:pt idx="9149">
                  <c:v>33457</c:v>
                </c:pt>
                <c:pt idx="9150">
                  <c:v>30133</c:v>
                </c:pt>
                <c:pt idx="9151">
                  <c:v>30126</c:v>
                </c:pt>
                <c:pt idx="9152">
                  <c:v>30598</c:v>
                </c:pt>
                <c:pt idx="9153">
                  <c:v>32028</c:v>
                </c:pt>
                <c:pt idx="9154">
                  <c:v>31237</c:v>
                </c:pt>
                <c:pt idx="9155">
                  <c:v>29207</c:v>
                </c:pt>
                <c:pt idx="9156">
                  <c:v>31264</c:v>
                </c:pt>
                <c:pt idx="9157">
                  <c:v>31191</c:v>
                </c:pt>
                <c:pt idx="9158">
                  <c:v>32778</c:v>
                </c:pt>
                <c:pt idx="9159">
                  <c:v>31166</c:v>
                </c:pt>
                <c:pt idx="9160">
                  <c:v>31835</c:v>
                </c:pt>
                <c:pt idx="9161">
                  <c:v>31485</c:v>
                </c:pt>
                <c:pt idx="9162">
                  <c:v>31934</c:v>
                </c:pt>
                <c:pt idx="9163">
                  <c:v>31668</c:v>
                </c:pt>
                <c:pt idx="9164">
                  <c:v>31082</c:v>
                </c:pt>
                <c:pt idx="9165">
                  <c:v>30493</c:v>
                </c:pt>
                <c:pt idx="9166">
                  <c:v>33281</c:v>
                </c:pt>
                <c:pt idx="9167">
                  <c:v>31502</c:v>
                </c:pt>
                <c:pt idx="9168">
                  <c:v>30340</c:v>
                </c:pt>
                <c:pt idx="9169">
                  <c:v>31286</c:v>
                </c:pt>
                <c:pt idx="9170">
                  <c:v>32340</c:v>
                </c:pt>
                <c:pt idx="9171">
                  <c:v>31555</c:v>
                </c:pt>
                <c:pt idx="9172">
                  <c:v>32950</c:v>
                </c:pt>
                <c:pt idx="9173">
                  <c:v>31087</c:v>
                </c:pt>
                <c:pt idx="9174">
                  <c:v>31857</c:v>
                </c:pt>
                <c:pt idx="9175">
                  <c:v>30466</c:v>
                </c:pt>
                <c:pt idx="9176">
                  <c:v>33482</c:v>
                </c:pt>
                <c:pt idx="9177">
                  <c:v>31412</c:v>
                </c:pt>
                <c:pt idx="9178">
                  <c:v>32564</c:v>
                </c:pt>
                <c:pt idx="9179">
                  <c:v>31212</c:v>
                </c:pt>
                <c:pt idx="9180">
                  <c:v>31962</c:v>
                </c:pt>
                <c:pt idx="9181">
                  <c:v>31928</c:v>
                </c:pt>
                <c:pt idx="9182">
                  <c:v>32093</c:v>
                </c:pt>
                <c:pt idx="9183">
                  <c:v>32094</c:v>
                </c:pt>
                <c:pt idx="9184">
                  <c:v>32105</c:v>
                </c:pt>
                <c:pt idx="9185">
                  <c:v>30118</c:v>
                </c:pt>
                <c:pt idx="9186">
                  <c:v>32443</c:v>
                </c:pt>
                <c:pt idx="9187">
                  <c:v>31636</c:v>
                </c:pt>
                <c:pt idx="9188">
                  <c:v>31014</c:v>
                </c:pt>
                <c:pt idx="9189">
                  <c:v>31047</c:v>
                </c:pt>
                <c:pt idx="9190">
                  <c:v>32991</c:v>
                </c:pt>
                <c:pt idx="9191">
                  <c:v>32432</c:v>
                </c:pt>
                <c:pt idx="9192">
                  <c:v>29714</c:v>
                </c:pt>
                <c:pt idx="9193">
                  <c:v>29867</c:v>
                </c:pt>
                <c:pt idx="9194">
                  <c:v>31711</c:v>
                </c:pt>
                <c:pt idx="9195">
                  <c:v>31134</c:v>
                </c:pt>
                <c:pt idx="9196">
                  <c:v>32853</c:v>
                </c:pt>
                <c:pt idx="9197">
                  <c:v>31873</c:v>
                </c:pt>
                <c:pt idx="9198">
                  <c:v>29404</c:v>
                </c:pt>
                <c:pt idx="9199">
                  <c:v>28385</c:v>
                </c:pt>
                <c:pt idx="9200">
                  <c:v>32078</c:v>
                </c:pt>
                <c:pt idx="9201">
                  <c:v>32447</c:v>
                </c:pt>
                <c:pt idx="9202">
                  <c:v>30508</c:v>
                </c:pt>
                <c:pt idx="9203">
                  <c:v>30637</c:v>
                </c:pt>
                <c:pt idx="9204">
                  <c:v>28922</c:v>
                </c:pt>
                <c:pt idx="9205">
                  <c:v>31577</c:v>
                </c:pt>
                <c:pt idx="9206">
                  <c:v>32714</c:v>
                </c:pt>
                <c:pt idx="9207">
                  <c:v>31691</c:v>
                </c:pt>
                <c:pt idx="9208">
                  <c:v>29553</c:v>
                </c:pt>
                <c:pt idx="9209">
                  <c:v>31666</c:v>
                </c:pt>
                <c:pt idx="9210">
                  <c:v>30998</c:v>
                </c:pt>
                <c:pt idx="9211">
                  <c:v>30604</c:v>
                </c:pt>
                <c:pt idx="9212">
                  <c:v>30866</c:v>
                </c:pt>
                <c:pt idx="9213">
                  <c:v>33071</c:v>
                </c:pt>
                <c:pt idx="9214">
                  <c:v>31964</c:v>
                </c:pt>
                <c:pt idx="9215">
                  <c:v>31919</c:v>
                </c:pt>
                <c:pt idx="9216">
                  <c:v>32432</c:v>
                </c:pt>
                <c:pt idx="9217">
                  <c:v>32114</c:v>
                </c:pt>
                <c:pt idx="9218">
                  <c:v>30675</c:v>
                </c:pt>
                <c:pt idx="9219">
                  <c:v>33041</c:v>
                </c:pt>
                <c:pt idx="9220">
                  <c:v>31367</c:v>
                </c:pt>
                <c:pt idx="9221">
                  <c:v>31140</c:v>
                </c:pt>
                <c:pt idx="9222">
                  <c:v>31180</c:v>
                </c:pt>
                <c:pt idx="9223">
                  <c:v>30083</c:v>
                </c:pt>
                <c:pt idx="9224">
                  <c:v>29916</c:v>
                </c:pt>
                <c:pt idx="9225">
                  <c:v>30768</c:v>
                </c:pt>
                <c:pt idx="9226">
                  <c:v>30959</c:v>
                </c:pt>
                <c:pt idx="9227">
                  <c:v>31365</c:v>
                </c:pt>
                <c:pt idx="9228">
                  <c:v>29779</c:v>
                </c:pt>
                <c:pt idx="9229">
                  <c:v>31354</c:v>
                </c:pt>
                <c:pt idx="9230">
                  <c:v>34337</c:v>
                </c:pt>
                <c:pt idx="9231">
                  <c:v>31919</c:v>
                </c:pt>
                <c:pt idx="9232">
                  <c:v>30421</c:v>
                </c:pt>
                <c:pt idx="9233">
                  <c:v>31626</c:v>
                </c:pt>
                <c:pt idx="9234">
                  <c:v>31943</c:v>
                </c:pt>
                <c:pt idx="9235">
                  <c:v>30345</c:v>
                </c:pt>
                <c:pt idx="9236">
                  <c:v>31659</c:v>
                </c:pt>
                <c:pt idx="9237">
                  <c:v>31689</c:v>
                </c:pt>
                <c:pt idx="9238">
                  <c:v>31060</c:v>
                </c:pt>
                <c:pt idx="9239">
                  <c:v>30560</c:v>
                </c:pt>
                <c:pt idx="9240">
                  <c:v>32654</c:v>
                </c:pt>
                <c:pt idx="9241">
                  <c:v>31500</c:v>
                </c:pt>
                <c:pt idx="9242">
                  <c:v>31437</c:v>
                </c:pt>
                <c:pt idx="9243">
                  <c:v>30273</c:v>
                </c:pt>
                <c:pt idx="9244">
                  <c:v>33457</c:v>
                </c:pt>
                <c:pt idx="9245">
                  <c:v>31813</c:v>
                </c:pt>
                <c:pt idx="9246">
                  <c:v>31533</c:v>
                </c:pt>
                <c:pt idx="9247">
                  <c:v>30889</c:v>
                </c:pt>
                <c:pt idx="9248">
                  <c:v>31401</c:v>
                </c:pt>
                <c:pt idx="9249">
                  <c:v>31054</c:v>
                </c:pt>
                <c:pt idx="9250">
                  <c:v>32061</c:v>
                </c:pt>
                <c:pt idx="9251">
                  <c:v>30638</c:v>
                </c:pt>
                <c:pt idx="9252">
                  <c:v>30922</c:v>
                </c:pt>
                <c:pt idx="9253">
                  <c:v>34025</c:v>
                </c:pt>
                <c:pt idx="9254">
                  <c:v>31490</c:v>
                </c:pt>
                <c:pt idx="9255">
                  <c:v>30682</c:v>
                </c:pt>
                <c:pt idx="9256">
                  <c:v>33501</c:v>
                </c:pt>
                <c:pt idx="9257">
                  <c:v>31938</c:v>
                </c:pt>
                <c:pt idx="9258">
                  <c:v>30433</c:v>
                </c:pt>
                <c:pt idx="9259">
                  <c:v>31716</c:v>
                </c:pt>
                <c:pt idx="9260">
                  <c:v>31065</c:v>
                </c:pt>
                <c:pt idx="9261">
                  <c:v>32025</c:v>
                </c:pt>
                <c:pt idx="9262">
                  <c:v>32907</c:v>
                </c:pt>
                <c:pt idx="9263">
                  <c:v>33100</c:v>
                </c:pt>
                <c:pt idx="9264">
                  <c:v>30460</c:v>
                </c:pt>
                <c:pt idx="9265">
                  <c:v>30342</c:v>
                </c:pt>
                <c:pt idx="9266">
                  <c:v>28377</c:v>
                </c:pt>
                <c:pt idx="9267">
                  <c:v>32170</c:v>
                </c:pt>
                <c:pt idx="9268">
                  <c:v>29565</c:v>
                </c:pt>
                <c:pt idx="9269">
                  <c:v>31296</c:v>
                </c:pt>
                <c:pt idx="9270">
                  <c:v>31576</c:v>
                </c:pt>
                <c:pt idx="9271">
                  <c:v>30356</c:v>
                </c:pt>
                <c:pt idx="9272">
                  <c:v>30481</c:v>
                </c:pt>
                <c:pt idx="9273">
                  <c:v>31053</c:v>
                </c:pt>
                <c:pt idx="9274">
                  <c:v>30878</c:v>
                </c:pt>
                <c:pt idx="9275">
                  <c:v>31302</c:v>
                </c:pt>
                <c:pt idx="9276">
                  <c:v>31032</c:v>
                </c:pt>
                <c:pt idx="9277">
                  <c:v>31488</c:v>
                </c:pt>
                <c:pt idx="9278">
                  <c:v>31422</c:v>
                </c:pt>
                <c:pt idx="9279">
                  <c:v>31846</c:v>
                </c:pt>
                <c:pt idx="9280">
                  <c:v>32397</c:v>
                </c:pt>
                <c:pt idx="9281">
                  <c:v>31850</c:v>
                </c:pt>
                <c:pt idx="9282">
                  <c:v>33918</c:v>
                </c:pt>
                <c:pt idx="9283">
                  <c:v>29413</c:v>
                </c:pt>
                <c:pt idx="9284">
                  <c:v>30731</c:v>
                </c:pt>
                <c:pt idx="9285">
                  <c:v>31839</c:v>
                </c:pt>
                <c:pt idx="9286">
                  <c:v>32154</c:v>
                </c:pt>
                <c:pt idx="9287">
                  <c:v>31937</c:v>
                </c:pt>
                <c:pt idx="9288">
                  <c:v>31385</c:v>
                </c:pt>
                <c:pt idx="9289">
                  <c:v>31395</c:v>
                </c:pt>
                <c:pt idx="9290">
                  <c:v>31991</c:v>
                </c:pt>
                <c:pt idx="9291">
                  <c:v>30858</c:v>
                </c:pt>
                <c:pt idx="9292">
                  <c:v>31396</c:v>
                </c:pt>
                <c:pt idx="9293">
                  <c:v>31603</c:v>
                </c:pt>
                <c:pt idx="9294">
                  <c:v>30513</c:v>
                </c:pt>
                <c:pt idx="9295">
                  <c:v>32022</c:v>
                </c:pt>
                <c:pt idx="9296">
                  <c:v>30970</c:v>
                </c:pt>
                <c:pt idx="9297">
                  <c:v>30739</c:v>
                </c:pt>
                <c:pt idx="9298">
                  <c:v>33302</c:v>
                </c:pt>
                <c:pt idx="9299">
                  <c:v>32183</c:v>
                </c:pt>
                <c:pt idx="9300">
                  <c:v>31906</c:v>
                </c:pt>
                <c:pt idx="9301">
                  <c:v>31097</c:v>
                </c:pt>
                <c:pt idx="9302">
                  <c:v>31887</c:v>
                </c:pt>
                <c:pt idx="9303">
                  <c:v>31488</c:v>
                </c:pt>
                <c:pt idx="9304">
                  <c:v>31533</c:v>
                </c:pt>
                <c:pt idx="9305">
                  <c:v>32352</c:v>
                </c:pt>
                <c:pt idx="9306">
                  <c:v>32191</c:v>
                </c:pt>
                <c:pt idx="9307">
                  <c:v>33400</c:v>
                </c:pt>
                <c:pt idx="9308">
                  <c:v>32150</c:v>
                </c:pt>
                <c:pt idx="9309">
                  <c:v>34111</c:v>
                </c:pt>
                <c:pt idx="9310">
                  <c:v>31633</c:v>
                </c:pt>
                <c:pt idx="9311">
                  <c:v>31538</c:v>
                </c:pt>
                <c:pt idx="9312">
                  <c:v>32836</c:v>
                </c:pt>
                <c:pt idx="9313">
                  <c:v>31801</c:v>
                </c:pt>
                <c:pt idx="9314">
                  <c:v>32733</c:v>
                </c:pt>
                <c:pt idx="9315">
                  <c:v>33357</c:v>
                </c:pt>
                <c:pt idx="9316">
                  <c:v>30748</c:v>
                </c:pt>
                <c:pt idx="9317">
                  <c:v>32060</c:v>
                </c:pt>
                <c:pt idx="9318">
                  <c:v>30694</c:v>
                </c:pt>
                <c:pt idx="9319">
                  <c:v>30979</c:v>
                </c:pt>
                <c:pt idx="9320">
                  <c:v>31969</c:v>
                </c:pt>
                <c:pt idx="9321">
                  <c:v>30656</c:v>
                </c:pt>
                <c:pt idx="9322">
                  <c:v>32924</c:v>
                </c:pt>
                <c:pt idx="9323">
                  <c:v>32318</c:v>
                </c:pt>
                <c:pt idx="9324">
                  <c:v>31782</c:v>
                </c:pt>
                <c:pt idx="9325">
                  <c:v>34326</c:v>
                </c:pt>
                <c:pt idx="9326">
                  <c:v>30769</c:v>
                </c:pt>
                <c:pt idx="9327">
                  <c:v>33824</c:v>
                </c:pt>
                <c:pt idx="9328">
                  <c:v>32059</c:v>
                </c:pt>
                <c:pt idx="9329">
                  <c:v>30151</c:v>
                </c:pt>
                <c:pt idx="9330">
                  <c:v>32741</c:v>
                </c:pt>
                <c:pt idx="9331">
                  <c:v>33315</c:v>
                </c:pt>
                <c:pt idx="9332">
                  <c:v>31291</c:v>
                </c:pt>
                <c:pt idx="9333">
                  <c:v>30759</c:v>
                </c:pt>
                <c:pt idx="9334">
                  <c:v>31014</c:v>
                </c:pt>
                <c:pt idx="9335">
                  <c:v>31602</c:v>
                </c:pt>
                <c:pt idx="9336">
                  <c:v>31312</c:v>
                </c:pt>
                <c:pt idx="9337">
                  <c:v>32536</c:v>
                </c:pt>
                <c:pt idx="9338">
                  <c:v>32674</c:v>
                </c:pt>
                <c:pt idx="9339">
                  <c:v>31136</c:v>
                </c:pt>
                <c:pt idx="9340">
                  <c:v>30847</c:v>
                </c:pt>
                <c:pt idx="9341">
                  <c:v>32812</c:v>
                </c:pt>
                <c:pt idx="9342">
                  <c:v>33225</c:v>
                </c:pt>
                <c:pt idx="9343">
                  <c:v>32304</c:v>
                </c:pt>
                <c:pt idx="9344">
                  <c:v>32042</c:v>
                </c:pt>
                <c:pt idx="9345">
                  <c:v>31277</c:v>
                </c:pt>
                <c:pt idx="9346">
                  <c:v>31243</c:v>
                </c:pt>
                <c:pt idx="9347">
                  <c:v>31247</c:v>
                </c:pt>
                <c:pt idx="9348">
                  <c:v>33685</c:v>
                </c:pt>
                <c:pt idx="9349">
                  <c:v>32584</c:v>
                </c:pt>
                <c:pt idx="9350">
                  <c:v>31317</c:v>
                </c:pt>
                <c:pt idx="9351">
                  <c:v>31019</c:v>
                </c:pt>
                <c:pt idx="9352">
                  <c:v>31478</c:v>
                </c:pt>
                <c:pt idx="9353">
                  <c:v>30199</c:v>
                </c:pt>
                <c:pt idx="9354">
                  <c:v>33477</c:v>
                </c:pt>
                <c:pt idx="9355">
                  <c:v>30020</c:v>
                </c:pt>
                <c:pt idx="9356">
                  <c:v>31032</c:v>
                </c:pt>
                <c:pt idx="9357">
                  <c:v>30627</c:v>
                </c:pt>
                <c:pt idx="9358">
                  <c:v>33144</c:v>
                </c:pt>
                <c:pt idx="9359">
                  <c:v>33929</c:v>
                </c:pt>
                <c:pt idx="9360">
                  <c:v>31599</c:v>
                </c:pt>
                <c:pt idx="9361">
                  <c:v>32412</c:v>
                </c:pt>
                <c:pt idx="9362">
                  <c:v>31011</c:v>
                </c:pt>
                <c:pt idx="9363">
                  <c:v>30590</c:v>
                </c:pt>
                <c:pt idx="9364">
                  <c:v>30503</c:v>
                </c:pt>
                <c:pt idx="9365">
                  <c:v>32377</c:v>
                </c:pt>
                <c:pt idx="9366">
                  <c:v>30702</c:v>
                </c:pt>
                <c:pt idx="9367">
                  <c:v>31041</c:v>
                </c:pt>
                <c:pt idx="9368">
                  <c:v>31919</c:v>
                </c:pt>
                <c:pt idx="9369">
                  <c:v>32920</c:v>
                </c:pt>
                <c:pt idx="9370">
                  <c:v>32753</c:v>
                </c:pt>
                <c:pt idx="9371">
                  <c:v>31767</c:v>
                </c:pt>
                <c:pt idx="9372">
                  <c:v>33586</c:v>
                </c:pt>
                <c:pt idx="9373">
                  <c:v>32309</c:v>
                </c:pt>
                <c:pt idx="9374">
                  <c:v>31569</c:v>
                </c:pt>
                <c:pt idx="9375">
                  <c:v>31517</c:v>
                </c:pt>
                <c:pt idx="9376">
                  <c:v>30179</c:v>
                </c:pt>
                <c:pt idx="9377">
                  <c:v>31377</c:v>
                </c:pt>
                <c:pt idx="9378">
                  <c:v>32083</c:v>
                </c:pt>
                <c:pt idx="9379">
                  <c:v>32362</c:v>
                </c:pt>
                <c:pt idx="9380">
                  <c:v>30989</c:v>
                </c:pt>
                <c:pt idx="9381">
                  <c:v>31127</c:v>
                </c:pt>
                <c:pt idx="9382">
                  <c:v>29787</c:v>
                </c:pt>
                <c:pt idx="9383">
                  <c:v>31354</c:v>
                </c:pt>
                <c:pt idx="9384">
                  <c:v>31624</c:v>
                </c:pt>
                <c:pt idx="9385">
                  <c:v>34037</c:v>
                </c:pt>
                <c:pt idx="9386">
                  <c:v>31612</c:v>
                </c:pt>
                <c:pt idx="9387">
                  <c:v>32945</c:v>
                </c:pt>
                <c:pt idx="9388">
                  <c:v>31341</c:v>
                </c:pt>
                <c:pt idx="9389">
                  <c:v>30693</c:v>
                </c:pt>
                <c:pt idx="9390">
                  <c:v>31293</c:v>
                </c:pt>
                <c:pt idx="9391">
                  <c:v>32167</c:v>
                </c:pt>
                <c:pt idx="9392">
                  <c:v>31579</c:v>
                </c:pt>
                <c:pt idx="9393">
                  <c:v>30692</c:v>
                </c:pt>
                <c:pt idx="9394">
                  <c:v>33364</c:v>
                </c:pt>
                <c:pt idx="9395">
                  <c:v>33028</c:v>
                </c:pt>
                <c:pt idx="9396">
                  <c:v>30317</c:v>
                </c:pt>
                <c:pt idx="9397">
                  <c:v>32978</c:v>
                </c:pt>
                <c:pt idx="9398">
                  <c:v>29652</c:v>
                </c:pt>
                <c:pt idx="9399">
                  <c:v>31228</c:v>
                </c:pt>
                <c:pt idx="9400">
                  <c:v>31957</c:v>
                </c:pt>
                <c:pt idx="9401">
                  <c:v>33295</c:v>
                </c:pt>
                <c:pt idx="9402">
                  <c:v>31057</c:v>
                </c:pt>
                <c:pt idx="9403">
                  <c:v>31551</c:v>
                </c:pt>
                <c:pt idx="9404">
                  <c:v>33519</c:v>
                </c:pt>
                <c:pt idx="9405">
                  <c:v>32951</c:v>
                </c:pt>
                <c:pt idx="9406">
                  <c:v>32189</c:v>
                </c:pt>
                <c:pt idx="9407">
                  <c:v>30035</c:v>
                </c:pt>
                <c:pt idx="9408">
                  <c:v>31492</c:v>
                </c:pt>
                <c:pt idx="9409">
                  <c:v>32743</c:v>
                </c:pt>
                <c:pt idx="9410">
                  <c:v>32447</c:v>
                </c:pt>
                <c:pt idx="9411">
                  <c:v>30283</c:v>
                </c:pt>
                <c:pt idx="9412">
                  <c:v>30437</c:v>
                </c:pt>
                <c:pt idx="9413">
                  <c:v>31438</c:v>
                </c:pt>
                <c:pt idx="9414">
                  <c:v>32435</c:v>
                </c:pt>
                <c:pt idx="9415">
                  <c:v>31411</c:v>
                </c:pt>
                <c:pt idx="9416">
                  <c:v>32496</c:v>
                </c:pt>
                <c:pt idx="9417">
                  <c:v>32988</c:v>
                </c:pt>
                <c:pt idx="9418">
                  <c:v>31384</c:v>
                </c:pt>
                <c:pt idx="9419">
                  <c:v>31816</c:v>
                </c:pt>
                <c:pt idx="9420">
                  <c:v>31427</c:v>
                </c:pt>
                <c:pt idx="9421">
                  <c:v>32963</c:v>
                </c:pt>
                <c:pt idx="9422">
                  <c:v>30983</c:v>
                </c:pt>
                <c:pt idx="9423">
                  <c:v>31494</c:v>
                </c:pt>
                <c:pt idx="9424">
                  <c:v>32076</c:v>
                </c:pt>
                <c:pt idx="9425">
                  <c:v>33585</c:v>
                </c:pt>
                <c:pt idx="9426">
                  <c:v>31233</c:v>
                </c:pt>
                <c:pt idx="9427">
                  <c:v>32663</c:v>
                </c:pt>
                <c:pt idx="9428">
                  <c:v>30259</c:v>
                </c:pt>
                <c:pt idx="9429">
                  <c:v>32163</c:v>
                </c:pt>
                <c:pt idx="9430">
                  <c:v>31266</c:v>
                </c:pt>
                <c:pt idx="9431">
                  <c:v>31560</c:v>
                </c:pt>
                <c:pt idx="9432">
                  <c:v>31938</c:v>
                </c:pt>
                <c:pt idx="9433">
                  <c:v>32470</c:v>
                </c:pt>
                <c:pt idx="9434">
                  <c:v>32202</c:v>
                </c:pt>
                <c:pt idx="9435">
                  <c:v>32940</c:v>
                </c:pt>
                <c:pt idx="9436">
                  <c:v>32142</c:v>
                </c:pt>
                <c:pt idx="9437">
                  <c:v>31993</c:v>
                </c:pt>
                <c:pt idx="9438">
                  <c:v>31822</c:v>
                </c:pt>
                <c:pt idx="9439">
                  <c:v>30178</c:v>
                </c:pt>
                <c:pt idx="9440">
                  <c:v>31978</c:v>
                </c:pt>
                <c:pt idx="9441">
                  <c:v>30114</c:v>
                </c:pt>
                <c:pt idx="9442">
                  <c:v>30417</c:v>
                </c:pt>
                <c:pt idx="9443">
                  <c:v>31792</c:v>
                </c:pt>
                <c:pt idx="9444">
                  <c:v>33612</c:v>
                </c:pt>
                <c:pt idx="9445">
                  <c:v>32967</c:v>
                </c:pt>
                <c:pt idx="9446">
                  <c:v>30074</c:v>
                </c:pt>
                <c:pt idx="9447">
                  <c:v>32140</c:v>
                </c:pt>
                <c:pt idx="9448">
                  <c:v>30209</c:v>
                </c:pt>
                <c:pt idx="9449">
                  <c:v>32162</c:v>
                </c:pt>
                <c:pt idx="9450">
                  <c:v>31818</c:v>
                </c:pt>
                <c:pt idx="9451">
                  <c:v>33532</c:v>
                </c:pt>
                <c:pt idx="9452">
                  <c:v>32513</c:v>
                </c:pt>
                <c:pt idx="9453">
                  <c:v>30619</c:v>
                </c:pt>
                <c:pt idx="9454">
                  <c:v>32285</c:v>
                </c:pt>
                <c:pt idx="9455">
                  <c:v>31139</c:v>
                </c:pt>
                <c:pt idx="9456">
                  <c:v>29385</c:v>
                </c:pt>
                <c:pt idx="9457">
                  <c:v>32135</c:v>
                </c:pt>
                <c:pt idx="9458">
                  <c:v>31917</c:v>
                </c:pt>
                <c:pt idx="9459">
                  <c:v>33143</c:v>
                </c:pt>
                <c:pt idx="9460">
                  <c:v>30766</c:v>
                </c:pt>
                <c:pt idx="9461">
                  <c:v>31938</c:v>
                </c:pt>
                <c:pt idx="9462">
                  <c:v>32618</c:v>
                </c:pt>
                <c:pt idx="9463">
                  <c:v>30834</c:v>
                </c:pt>
                <c:pt idx="9464">
                  <c:v>30869</c:v>
                </c:pt>
                <c:pt idx="9465">
                  <c:v>33155</c:v>
                </c:pt>
                <c:pt idx="9466">
                  <c:v>32433</c:v>
                </c:pt>
                <c:pt idx="9467">
                  <c:v>31038</c:v>
                </c:pt>
                <c:pt idx="9468">
                  <c:v>32923</c:v>
                </c:pt>
                <c:pt idx="9469">
                  <c:v>32452</c:v>
                </c:pt>
                <c:pt idx="9470">
                  <c:v>31326</c:v>
                </c:pt>
                <c:pt idx="9471">
                  <c:v>30747</c:v>
                </c:pt>
                <c:pt idx="9472">
                  <c:v>31633</c:v>
                </c:pt>
                <c:pt idx="9473">
                  <c:v>31984</c:v>
                </c:pt>
                <c:pt idx="9474">
                  <c:v>30023</c:v>
                </c:pt>
                <c:pt idx="9475">
                  <c:v>31709</c:v>
                </c:pt>
                <c:pt idx="9476">
                  <c:v>29939</c:v>
                </c:pt>
                <c:pt idx="9477">
                  <c:v>31260</c:v>
                </c:pt>
                <c:pt idx="9478">
                  <c:v>33027</c:v>
                </c:pt>
                <c:pt idx="9479">
                  <c:v>31044</c:v>
                </c:pt>
                <c:pt idx="9480">
                  <c:v>32212</c:v>
                </c:pt>
                <c:pt idx="9481">
                  <c:v>30325</c:v>
                </c:pt>
                <c:pt idx="9482">
                  <c:v>29688</c:v>
                </c:pt>
                <c:pt idx="9483">
                  <c:v>30758</c:v>
                </c:pt>
                <c:pt idx="9484">
                  <c:v>32054</c:v>
                </c:pt>
                <c:pt idx="9485">
                  <c:v>30674</c:v>
                </c:pt>
                <c:pt idx="9486">
                  <c:v>32411</c:v>
                </c:pt>
                <c:pt idx="9487">
                  <c:v>29507</c:v>
                </c:pt>
                <c:pt idx="9488">
                  <c:v>30702</c:v>
                </c:pt>
                <c:pt idx="9489">
                  <c:v>33404</c:v>
                </c:pt>
                <c:pt idx="9490">
                  <c:v>32865</c:v>
                </c:pt>
                <c:pt idx="9491">
                  <c:v>30439</c:v>
                </c:pt>
                <c:pt idx="9492">
                  <c:v>31551</c:v>
                </c:pt>
                <c:pt idx="9493">
                  <c:v>31363</c:v>
                </c:pt>
                <c:pt idx="9494">
                  <c:v>32859</c:v>
                </c:pt>
                <c:pt idx="9495">
                  <c:v>33066</c:v>
                </c:pt>
                <c:pt idx="9496">
                  <c:v>31129</c:v>
                </c:pt>
                <c:pt idx="9497">
                  <c:v>32445</c:v>
                </c:pt>
                <c:pt idx="9498">
                  <c:v>31706</c:v>
                </c:pt>
                <c:pt idx="9499">
                  <c:v>32054</c:v>
                </c:pt>
                <c:pt idx="9500">
                  <c:v>31112</c:v>
                </c:pt>
                <c:pt idx="9501">
                  <c:v>31671</c:v>
                </c:pt>
                <c:pt idx="9502">
                  <c:v>32445</c:v>
                </c:pt>
                <c:pt idx="9503">
                  <c:v>32220</c:v>
                </c:pt>
                <c:pt idx="9504">
                  <c:v>32540</c:v>
                </c:pt>
                <c:pt idx="9505">
                  <c:v>31232</c:v>
                </c:pt>
                <c:pt idx="9506">
                  <c:v>30473</c:v>
                </c:pt>
                <c:pt idx="9507">
                  <c:v>32913</c:v>
                </c:pt>
                <c:pt idx="9508">
                  <c:v>32136</c:v>
                </c:pt>
                <c:pt idx="9509">
                  <c:v>32322</c:v>
                </c:pt>
                <c:pt idx="9510">
                  <c:v>33022</c:v>
                </c:pt>
                <c:pt idx="9511">
                  <c:v>32533</c:v>
                </c:pt>
                <c:pt idx="9512">
                  <c:v>30888</c:v>
                </c:pt>
                <c:pt idx="9513">
                  <c:v>33270</c:v>
                </c:pt>
                <c:pt idx="9514">
                  <c:v>30672</c:v>
                </c:pt>
                <c:pt idx="9515">
                  <c:v>33316</c:v>
                </c:pt>
                <c:pt idx="9516">
                  <c:v>33777</c:v>
                </c:pt>
                <c:pt idx="9517">
                  <c:v>31094</c:v>
                </c:pt>
                <c:pt idx="9518">
                  <c:v>30169</c:v>
                </c:pt>
                <c:pt idx="9519">
                  <c:v>33734</c:v>
                </c:pt>
                <c:pt idx="9520">
                  <c:v>30931</c:v>
                </c:pt>
                <c:pt idx="9521">
                  <c:v>29417</c:v>
                </c:pt>
                <c:pt idx="9522">
                  <c:v>31795</c:v>
                </c:pt>
                <c:pt idx="9523">
                  <c:v>31808</c:v>
                </c:pt>
                <c:pt idx="9524">
                  <c:v>32225</c:v>
                </c:pt>
                <c:pt idx="9525">
                  <c:v>32636</c:v>
                </c:pt>
                <c:pt idx="9526">
                  <c:v>31720</c:v>
                </c:pt>
                <c:pt idx="9527">
                  <c:v>31945</c:v>
                </c:pt>
                <c:pt idx="9528">
                  <c:v>32060</c:v>
                </c:pt>
                <c:pt idx="9529">
                  <c:v>31732</c:v>
                </c:pt>
                <c:pt idx="9530">
                  <c:v>32370</c:v>
                </c:pt>
                <c:pt idx="9531">
                  <c:v>32332</c:v>
                </c:pt>
                <c:pt idx="9532">
                  <c:v>32616</c:v>
                </c:pt>
                <c:pt idx="9533">
                  <c:v>29306</c:v>
                </c:pt>
                <c:pt idx="9534">
                  <c:v>33112</c:v>
                </c:pt>
                <c:pt idx="9535">
                  <c:v>32573</c:v>
                </c:pt>
                <c:pt idx="9536">
                  <c:v>32819</c:v>
                </c:pt>
                <c:pt idx="9537">
                  <c:v>31527</c:v>
                </c:pt>
                <c:pt idx="9538">
                  <c:v>30715</c:v>
                </c:pt>
                <c:pt idx="9539">
                  <c:v>32195</c:v>
                </c:pt>
                <c:pt idx="9540">
                  <c:v>29735</c:v>
                </c:pt>
                <c:pt idx="9541">
                  <c:v>30498</c:v>
                </c:pt>
                <c:pt idx="9542">
                  <c:v>32181</c:v>
                </c:pt>
                <c:pt idx="9543">
                  <c:v>31048</c:v>
                </c:pt>
                <c:pt idx="9544">
                  <c:v>32321</c:v>
                </c:pt>
                <c:pt idx="9545">
                  <c:v>32001</c:v>
                </c:pt>
                <c:pt idx="9546">
                  <c:v>33020</c:v>
                </c:pt>
                <c:pt idx="9547">
                  <c:v>33897</c:v>
                </c:pt>
                <c:pt idx="9548">
                  <c:v>33126</c:v>
                </c:pt>
                <c:pt idx="9549">
                  <c:v>32580</c:v>
                </c:pt>
                <c:pt idx="9550">
                  <c:v>30649</c:v>
                </c:pt>
                <c:pt idx="9551">
                  <c:v>32455</c:v>
                </c:pt>
                <c:pt idx="9552">
                  <c:v>32592</c:v>
                </c:pt>
                <c:pt idx="9553">
                  <c:v>29966</c:v>
                </c:pt>
                <c:pt idx="9554">
                  <c:v>32605</c:v>
                </c:pt>
                <c:pt idx="9555">
                  <c:v>30811</c:v>
                </c:pt>
                <c:pt idx="9556">
                  <c:v>32871</c:v>
                </c:pt>
                <c:pt idx="9557">
                  <c:v>31532</c:v>
                </c:pt>
                <c:pt idx="9558">
                  <c:v>30547</c:v>
                </c:pt>
                <c:pt idx="9559">
                  <c:v>31391</c:v>
                </c:pt>
                <c:pt idx="9560">
                  <c:v>32568</c:v>
                </c:pt>
                <c:pt idx="9561">
                  <c:v>30719</c:v>
                </c:pt>
                <c:pt idx="9562">
                  <c:v>32102</c:v>
                </c:pt>
                <c:pt idx="9563">
                  <c:v>31531</c:v>
                </c:pt>
                <c:pt idx="9564">
                  <c:v>32541</c:v>
                </c:pt>
                <c:pt idx="9565">
                  <c:v>32542</c:v>
                </c:pt>
                <c:pt idx="9566">
                  <c:v>32231</c:v>
                </c:pt>
                <c:pt idx="9567">
                  <c:v>31674</c:v>
                </c:pt>
                <c:pt idx="9568">
                  <c:v>32345</c:v>
                </c:pt>
                <c:pt idx="9569">
                  <c:v>30278</c:v>
                </c:pt>
                <c:pt idx="9570">
                  <c:v>30416</c:v>
                </c:pt>
                <c:pt idx="9571">
                  <c:v>32100</c:v>
                </c:pt>
                <c:pt idx="9572">
                  <c:v>31735</c:v>
                </c:pt>
                <c:pt idx="9573">
                  <c:v>31381</c:v>
                </c:pt>
                <c:pt idx="9574">
                  <c:v>31387</c:v>
                </c:pt>
                <c:pt idx="9575">
                  <c:v>31817</c:v>
                </c:pt>
                <c:pt idx="9576">
                  <c:v>32273</c:v>
                </c:pt>
                <c:pt idx="9577">
                  <c:v>32773</c:v>
                </c:pt>
                <c:pt idx="9578">
                  <c:v>31334</c:v>
                </c:pt>
                <c:pt idx="9579">
                  <c:v>30982</c:v>
                </c:pt>
                <c:pt idx="9580">
                  <c:v>32555</c:v>
                </c:pt>
                <c:pt idx="9581">
                  <c:v>33215</c:v>
                </c:pt>
                <c:pt idx="9582">
                  <c:v>30676</c:v>
                </c:pt>
                <c:pt idx="9583">
                  <c:v>31095</c:v>
                </c:pt>
                <c:pt idx="9584">
                  <c:v>33298</c:v>
                </c:pt>
                <c:pt idx="9585">
                  <c:v>31530</c:v>
                </c:pt>
                <c:pt idx="9586">
                  <c:v>32317</c:v>
                </c:pt>
                <c:pt idx="9587">
                  <c:v>30966</c:v>
                </c:pt>
                <c:pt idx="9588">
                  <c:v>32234</c:v>
                </c:pt>
                <c:pt idx="9589">
                  <c:v>32864</c:v>
                </c:pt>
                <c:pt idx="9590">
                  <c:v>30165</c:v>
                </c:pt>
                <c:pt idx="9591">
                  <c:v>31981</c:v>
                </c:pt>
                <c:pt idx="9592">
                  <c:v>30869</c:v>
                </c:pt>
                <c:pt idx="9593">
                  <c:v>31277</c:v>
                </c:pt>
                <c:pt idx="9594">
                  <c:v>31798</c:v>
                </c:pt>
                <c:pt idx="9595">
                  <c:v>32193</c:v>
                </c:pt>
                <c:pt idx="9596">
                  <c:v>29484</c:v>
                </c:pt>
                <c:pt idx="9597">
                  <c:v>31187</c:v>
                </c:pt>
                <c:pt idx="9598">
                  <c:v>32220</c:v>
                </c:pt>
                <c:pt idx="9599">
                  <c:v>32491</c:v>
                </c:pt>
                <c:pt idx="9600">
                  <c:v>31853</c:v>
                </c:pt>
                <c:pt idx="9601">
                  <c:v>32348</c:v>
                </c:pt>
                <c:pt idx="9602">
                  <c:v>31951</c:v>
                </c:pt>
                <c:pt idx="9603">
                  <c:v>32421</c:v>
                </c:pt>
                <c:pt idx="9604">
                  <c:v>32065</c:v>
                </c:pt>
                <c:pt idx="9605">
                  <c:v>31986</c:v>
                </c:pt>
                <c:pt idx="9606">
                  <c:v>33074</c:v>
                </c:pt>
                <c:pt idx="9607">
                  <c:v>33504</c:v>
                </c:pt>
                <c:pt idx="9608">
                  <c:v>31190</c:v>
                </c:pt>
                <c:pt idx="9609">
                  <c:v>31137</c:v>
                </c:pt>
                <c:pt idx="9610">
                  <c:v>30984</c:v>
                </c:pt>
                <c:pt idx="9611">
                  <c:v>32019</c:v>
                </c:pt>
                <c:pt idx="9612">
                  <c:v>32506</c:v>
                </c:pt>
                <c:pt idx="9613">
                  <c:v>32375</c:v>
                </c:pt>
                <c:pt idx="9614">
                  <c:v>32588</c:v>
                </c:pt>
                <c:pt idx="9615">
                  <c:v>31514</c:v>
                </c:pt>
                <c:pt idx="9616">
                  <c:v>32438</c:v>
                </c:pt>
                <c:pt idx="9617">
                  <c:v>32315</c:v>
                </c:pt>
                <c:pt idx="9618">
                  <c:v>32577</c:v>
                </c:pt>
                <c:pt idx="9619">
                  <c:v>31759</c:v>
                </c:pt>
                <c:pt idx="9620">
                  <c:v>33983</c:v>
                </c:pt>
                <c:pt idx="9621">
                  <c:v>30977</c:v>
                </c:pt>
                <c:pt idx="9622">
                  <c:v>32169</c:v>
                </c:pt>
                <c:pt idx="9623">
                  <c:v>31319</c:v>
                </c:pt>
                <c:pt idx="9624">
                  <c:v>33154</c:v>
                </c:pt>
                <c:pt idx="9625">
                  <c:v>31264</c:v>
                </c:pt>
                <c:pt idx="9626">
                  <c:v>32238</c:v>
                </c:pt>
                <c:pt idx="9627">
                  <c:v>31357</c:v>
                </c:pt>
                <c:pt idx="9628">
                  <c:v>31347</c:v>
                </c:pt>
                <c:pt idx="9629">
                  <c:v>32769</c:v>
                </c:pt>
                <c:pt idx="9630">
                  <c:v>32346</c:v>
                </c:pt>
                <c:pt idx="9631">
                  <c:v>32177</c:v>
                </c:pt>
                <c:pt idx="9632">
                  <c:v>31647</c:v>
                </c:pt>
                <c:pt idx="9633">
                  <c:v>32352</c:v>
                </c:pt>
                <c:pt idx="9634">
                  <c:v>30071</c:v>
                </c:pt>
                <c:pt idx="9635">
                  <c:v>33231</c:v>
                </c:pt>
                <c:pt idx="9636">
                  <c:v>30956</c:v>
                </c:pt>
                <c:pt idx="9637">
                  <c:v>32752</c:v>
                </c:pt>
                <c:pt idx="9638">
                  <c:v>33399</c:v>
                </c:pt>
                <c:pt idx="9639">
                  <c:v>31707</c:v>
                </c:pt>
                <c:pt idx="9640">
                  <c:v>32110</c:v>
                </c:pt>
                <c:pt idx="9641">
                  <c:v>32551</c:v>
                </c:pt>
                <c:pt idx="9642">
                  <c:v>30584</c:v>
                </c:pt>
                <c:pt idx="9643">
                  <c:v>32637</c:v>
                </c:pt>
                <c:pt idx="9644">
                  <c:v>34081</c:v>
                </c:pt>
                <c:pt idx="9645">
                  <c:v>31167</c:v>
                </c:pt>
                <c:pt idx="9646">
                  <c:v>34772</c:v>
                </c:pt>
                <c:pt idx="9647">
                  <c:v>33755</c:v>
                </c:pt>
                <c:pt idx="9648">
                  <c:v>33024</c:v>
                </c:pt>
                <c:pt idx="9649">
                  <c:v>32679</c:v>
                </c:pt>
                <c:pt idx="9650">
                  <c:v>32294</c:v>
                </c:pt>
                <c:pt idx="9651">
                  <c:v>32467</c:v>
                </c:pt>
                <c:pt idx="9652">
                  <c:v>31705</c:v>
                </c:pt>
                <c:pt idx="9653">
                  <c:v>33102</c:v>
                </c:pt>
                <c:pt idx="9654">
                  <c:v>30856</c:v>
                </c:pt>
                <c:pt idx="9655">
                  <c:v>34160</c:v>
                </c:pt>
                <c:pt idx="9656">
                  <c:v>33785</c:v>
                </c:pt>
                <c:pt idx="9657">
                  <c:v>33257</c:v>
                </c:pt>
                <c:pt idx="9658">
                  <c:v>31983</c:v>
                </c:pt>
                <c:pt idx="9659">
                  <c:v>32103</c:v>
                </c:pt>
                <c:pt idx="9660">
                  <c:v>32400</c:v>
                </c:pt>
                <c:pt idx="9661">
                  <c:v>32872</c:v>
                </c:pt>
                <c:pt idx="9662">
                  <c:v>32153</c:v>
                </c:pt>
                <c:pt idx="9663">
                  <c:v>31333</c:v>
                </c:pt>
                <c:pt idx="9664">
                  <c:v>32611</c:v>
                </c:pt>
                <c:pt idx="9665">
                  <c:v>32461</c:v>
                </c:pt>
                <c:pt idx="9666">
                  <c:v>31365</c:v>
                </c:pt>
                <c:pt idx="9667">
                  <c:v>31971</c:v>
                </c:pt>
                <c:pt idx="9668">
                  <c:v>31892</c:v>
                </c:pt>
                <c:pt idx="9669">
                  <c:v>31753</c:v>
                </c:pt>
                <c:pt idx="9670">
                  <c:v>32617</c:v>
                </c:pt>
                <c:pt idx="9671">
                  <c:v>31913</c:v>
                </c:pt>
                <c:pt idx="9672">
                  <c:v>31761</c:v>
                </c:pt>
                <c:pt idx="9673">
                  <c:v>33402</c:v>
                </c:pt>
                <c:pt idx="9674">
                  <c:v>31349</c:v>
                </c:pt>
                <c:pt idx="9675">
                  <c:v>32143</c:v>
                </c:pt>
                <c:pt idx="9676">
                  <c:v>32790</c:v>
                </c:pt>
                <c:pt idx="9677">
                  <c:v>32566</c:v>
                </c:pt>
                <c:pt idx="9678">
                  <c:v>32620</c:v>
                </c:pt>
                <c:pt idx="9679">
                  <c:v>34137</c:v>
                </c:pt>
                <c:pt idx="9680">
                  <c:v>31854</c:v>
                </c:pt>
                <c:pt idx="9681">
                  <c:v>32245</c:v>
                </c:pt>
                <c:pt idx="9682">
                  <c:v>32672</c:v>
                </c:pt>
                <c:pt idx="9683">
                  <c:v>33805</c:v>
                </c:pt>
                <c:pt idx="9684">
                  <c:v>34200</c:v>
                </c:pt>
                <c:pt idx="9685">
                  <c:v>32900</c:v>
                </c:pt>
                <c:pt idx="9686">
                  <c:v>30933</c:v>
                </c:pt>
                <c:pt idx="9687">
                  <c:v>32893</c:v>
                </c:pt>
                <c:pt idx="9688">
                  <c:v>32979</c:v>
                </c:pt>
                <c:pt idx="9689">
                  <c:v>33602</c:v>
                </c:pt>
                <c:pt idx="9690">
                  <c:v>30807</c:v>
                </c:pt>
                <c:pt idx="9691">
                  <c:v>33121</c:v>
                </c:pt>
                <c:pt idx="9692">
                  <c:v>32498</c:v>
                </c:pt>
                <c:pt idx="9693">
                  <c:v>33651</c:v>
                </c:pt>
                <c:pt idx="9694">
                  <c:v>32106</c:v>
                </c:pt>
                <c:pt idx="9695">
                  <c:v>32415</c:v>
                </c:pt>
                <c:pt idx="9696">
                  <c:v>30974</c:v>
                </c:pt>
                <c:pt idx="9697">
                  <c:v>31101</c:v>
                </c:pt>
                <c:pt idx="9698">
                  <c:v>31839</c:v>
                </c:pt>
                <c:pt idx="9699">
                  <c:v>32113</c:v>
                </c:pt>
                <c:pt idx="9700">
                  <c:v>34251</c:v>
                </c:pt>
                <c:pt idx="9701">
                  <c:v>32901</c:v>
                </c:pt>
                <c:pt idx="9702">
                  <c:v>33898</c:v>
                </c:pt>
                <c:pt idx="9703">
                  <c:v>33704</c:v>
                </c:pt>
                <c:pt idx="9704">
                  <c:v>32636</c:v>
                </c:pt>
                <c:pt idx="9705">
                  <c:v>31781</c:v>
                </c:pt>
                <c:pt idx="9706">
                  <c:v>31810</c:v>
                </c:pt>
                <c:pt idx="9707">
                  <c:v>29454</c:v>
                </c:pt>
                <c:pt idx="9708">
                  <c:v>32061</c:v>
                </c:pt>
                <c:pt idx="9709">
                  <c:v>33128</c:v>
                </c:pt>
                <c:pt idx="9710">
                  <c:v>34968</c:v>
                </c:pt>
                <c:pt idx="9711">
                  <c:v>32469</c:v>
                </c:pt>
                <c:pt idx="9712">
                  <c:v>31765</c:v>
                </c:pt>
                <c:pt idx="9713">
                  <c:v>33350</c:v>
                </c:pt>
                <c:pt idx="9714">
                  <c:v>33825</c:v>
                </c:pt>
                <c:pt idx="9715">
                  <c:v>31340</c:v>
                </c:pt>
                <c:pt idx="9716">
                  <c:v>34275</c:v>
                </c:pt>
                <c:pt idx="9717">
                  <c:v>31298</c:v>
                </c:pt>
                <c:pt idx="9718">
                  <c:v>31324</c:v>
                </c:pt>
                <c:pt idx="9719">
                  <c:v>32239</c:v>
                </c:pt>
                <c:pt idx="9720">
                  <c:v>32232</c:v>
                </c:pt>
                <c:pt idx="9721">
                  <c:v>31995</c:v>
                </c:pt>
                <c:pt idx="9722">
                  <c:v>31964</c:v>
                </c:pt>
                <c:pt idx="9723">
                  <c:v>32679</c:v>
                </c:pt>
                <c:pt idx="9724">
                  <c:v>31002</c:v>
                </c:pt>
                <c:pt idx="9725">
                  <c:v>32457</c:v>
                </c:pt>
                <c:pt idx="9726">
                  <c:v>31390</c:v>
                </c:pt>
                <c:pt idx="9727">
                  <c:v>32814</c:v>
                </c:pt>
                <c:pt idx="9728">
                  <c:v>30406</c:v>
                </c:pt>
                <c:pt idx="9729">
                  <c:v>31128</c:v>
                </c:pt>
                <c:pt idx="9730">
                  <c:v>31401</c:v>
                </c:pt>
                <c:pt idx="9731">
                  <c:v>30747</c:v>
                </c:pt>
                <c:pt idx="9732">
                  <c:v>33011</c:v>
                </c:pt>
                <c:pt idx="9733">
                  <c:v>31397</c:v>
                </c:pt>
                <c:pt idx="9734">
                  <c:v>31427</c:v>
                </c:pt>
                <c:pt idx="9735">
                  <c:v>32896</c:v>
                </c:pt>
                <c:pt idx="9736">
                  <c:v>32664</c:v>
                </c:pt>
                <c:pt idx="9737">
                  <c:v>30888</c:v>
                </c:pt>
                <c:pt idx="9738">
                  <c:v>30895</c:v>
                </c:pt>
                <c:pt idx="9739">
                  <c:v>31837</c:v>
                </c:pt>
                <c:pt idx="9740">
                  <c:v>32435</c:v>
                </c:pt>
                <c:pt idx="9741">
                  <c:v>32359</c:v>
                </c:pt>
              </c:numCache>
            </c:numRef>
          </c:yVal>
          <c:smooth val="1"/>
        </c:ser>
        <c:axId val="90459136"/>
        <c:axId val="90498560"/>
      </c:scatterChart>
      <c:valAx>
        <c:axId val="90459136"/>
        <c:scaling>
          <c:orientation val="minMax"/>
          <c:max val="20"/>
          <c:min val="3"/>
        </c:scaling>
        <c:axPos val="b"/>
        <c:numFmt formatCode="General" sourceLinked="1"/>
        <c:tickLblPos val="nextTo"/>
        <c:txPr>
          <a:bodyPr/>
          <a:lstStyle/>
          <a:p>
            <a:pPr>
              <a:defRPr>
                <a:latin typeface="Times New Roman" pitchFamily="18" charset="0"/>
                <a:cs typeface="Times New Roman" pitchFamily="18" charset="0"/>
              </a:defRPr>
            </a:pPr>
            <a:endParaRPr lang="fr-FR"/>
          </a:p>
        </c:txPr>
        <c:crossAx val="90498560"/>
        <c:crosses val="autoZero"/>
        <c:crossBetween val="midCat"/>
      </c:valAx>
      <c:valAx>
        <c:axId val="90498560"/>
        <c:scaling>
          <c:orientation val="minMax"/>
          <c:max val="100000"/>
        </c:scaling>
        <c:axPos val="l"/>
        <c:numFmt formatCode="General" sourceLinked="1"/>
        <c:tickLblPos val="nextTo"/>
        <c:txPr>
          <a:bodyPr/>
          <a:lstStyle/>
          <a:p>
            <a:pPr>
              <a:defRPr>
                <a:latin typeface="Times New Roman" pitchFamily="18" charset="0"/>
                <a:cs typeface="Times New Roman" pitchFamily="18" charset="0"/>
              </a:defRPr>
            </a:pPr>
            <a:endParaRPr lang="fr-FR"/>
          </a:p>
        </c:txPr>
        <c:crossAx val="90459136"/>
        <c:crosses val="autoZero"/>
        <c:crossBetween val="midCat"/>
      </c:valAx>
    </c:plotArea>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hart>
    <c:plotArea>
      <c:layout/>
      <c:scatterChart>
        <c:scatterStyle val="lineMarker"/>
        <c:ser>
          <c:idx val="0"/>
          <c:order val="0"/>
          <c:spPr>
            <a:ln w="6350">
              <a:solidFill>
                <a:prstClr val="black"/>
              </a:solidFill>
            </a:ln>
          </c:spPr>
          <c:marker>
            <c:symbol val="none"/>
          </c:marker>
          <c:xVal>
            <c:numRef>
              <c:f>'C:\Documents and Settings\Administrateur\Bureau\Rhizovol_morgan\Publi journal of chemical ecology\Chromatomiseaupoint\[CAR_PDMS.xlsx]CAR_PDMS'!$A$4:$A$9745</c:f>
              <c:numCache>
                <c:formatCode>General</c:formatCode>
                <c:ptCount val="9742"/>
                <c:pt idx="0">
                  <c:v>9.1000000000000025E-2</c:v>
                </c:pt>
                <c:pt idx="1">
                  <c:v>9.5000000000000029E-2</c:v>
                </c:pt>
                <c:pt idx="2">
                  <c:v>9.9000000000000046E-2</c:v>
                </c:pt>
                <c:pt idx="3">
                  <c:v>0.10299999999999998</c:v>
                </c:pt>
                <c:pt idx="4">
                  <c:v>0.10700000000000003</c:v>
                </c:pt>
                <c:pt idx="5">
                  <c:v>0.111</c:v>
                </c:pt>
                <c:pt idx="6">
                  <c:v>0.115</c:v>
                </c:pt>
                <c:pt idx="7">
                  <c:v>0.11899999999999998</c:v>
                </c:pt>
                <c:pt idx="8">
                  <c:v>0.12200000000000003</c:v>
                </c:pt>
                <c:pt idx="9">
                  <c:v>0.126</c:v>
                </c:pt>
                <c:pt idx="10">
                  <c:v>0.13</c:v>
                </c:pt>
                <c:pt idx="11">
                  <c:v>0.13400000000000001</c:v>
                </c:pt>
                <c:pt idx="12">
                  <c:v>0.13800000000000001</c:v>
                </c:pt>
                <c:pt idx="13">
                  <c:v>0.14200000000000004</c:v>
                </c:pt>
                <c:pt idx="14">
                  <c:v>0.14600000000000005</c:v>
                </c:pt>
                <c:pt idx="15">
                  <c:v>0.15000000000000005</c:v>
                </c:pt>
                <c:pt idx="16">
                  <c:v>0.15400000000000005</c:v>
                </c:pt>
                <c:pt idx="17">
                  <c:v>0.15800000000000006</c:v>
                </c:pt>
                <c:pt idx="18">
                  <c:v>0.16200000000000001</c:v>
                </c:pt>
                <c:pt idx="19">
                  <c:v>0.16500000000000001</c:v>
                </c:pt>
                <c:pt idx="20">
                  <c:v>0.16900000000000001</c:v>
                </c:pt>
                <c:pt idx="21">
                  <c:v>0.17300000000000001</c:v>
                </c:pt>
                <c:pt idx="22">
                  <c:v>0.17700000000000005</c:v>
                </c:pt>
                <c:pt idx="23">
                  <c:v>0.18100000000000005</c:v>
                </c:pt>
                <c:pt idx="24">
                  <c:v>0.18500000000000005</c:v>
                </c:pt>
                <c:pt idx="25">
                  <c:v>0.18900000000000006</c:v>
                </c:pt>
                <c:pt idx="26">
                  <c:v>0.193</c:v>
                </c:pt>
                <c:pt idx="27">
                  <c:v>0.19700000000000001</c:v>
                </c:pt>
                <c:pt idx="28">
                  <c:v>0.20100000000000001</c:v>
                </c:pt>
                <c:pt idx="29">
                  <c:v>0.20400000000000001</c:v>
                </c:pt>
                <c:pt idx="30">
                  <c:v>0.20800000000000005</c:v>
                </c:pt>
                <c:pt idx="31">
                  <c:v>0.21200000000000005</c:v>
                </c:pt>
                <c:pt idx="32">
                  <c:v>0.21600000000000005</c:v>
                </c:pt>
                <c:pt idx="33">
                  <c:v>0.22</c:v>
                </c:pt>
                <c:pt idx="34">
                  <c:v>0.224</c:v>
                </c:pt>
                <c:pt idx="35">
                  <c:v>0.22800000000000001</c:v>
                </c:pt>
                <c:pt idx="36">
                  <c:v>0.23200000000000001</c:v>
                </c:pt>
                <c:pt idx="37">
                  <c:v>0.23600000000000004</c:v>
                </c:pt>
                <c:pt idx="38">
                  <c:v>0.24000000000000005</c:v>
                </c:pt>
                <c:pt idx="39">
                  <c:v>0.24400000000000005</c:v>
                </c:pt>
                <c:pt idx="40">
                  <c:v>0.24700000000000005</c:v>
                </c:pt>
                <c:pt idx="41">
                  <c:v>0.251</c:v>
                </c:pt>
                <c:pt idx="42">
                  <c:v>0.255</c:v>
                </c:pt>
                <c:pt idx="43">
                  <c:v>0.25900000000000001</c:v>
                </c:pt>
                <c:pt idx="44">
                  <c:v>0.26300000000000001</c:v>
                </c:pt>
                <c:pt idx="45">
                  <c:v>0.26700000000000002</c:v>
                </c:pt>
                <c:pt idx="46">
                  <c:v>0.27100000000000002</c:v>
                </c:pt>
                <c:pt idx="47">
                  <c:v>0.27500000000000002</c:v>
                </c:pt>
                <c:pt idx="48">
                  <c:v>0.27900000000000008</c:v>
                </c:pt>
                <c:pt idx="49">
                  <c:v>0.28300000000000008</c:v>
                </c:pt>
                <c:pt idx="50">
                  <c:v>0.28700000000000009</c:v>
                </c:pt>
                <c:pt idx="51">
                  <c:v>0.29000000000000009</c:v>
                </c:pt>
                <c:pt idx="52">
                  <c:v>0.29400000000000009</c:v>
                </c:pt>
                <c:pt idx="53">
                  <c:v>0.29800000000000015</c:v>
                </c:pt>
                <c:pt idx="54">
                  <c:v>0.30200000000000016</c:v>
                </c:pt>
                <c:pt idx="55">
                  <c:v>0.30600000000000016</c:v>
                </c:pt>
                <c:pt idx="56">
                  <c:v>0.31000000000000011</c:v>
                </c:pt>
                <c:pt idx="57">
                  <c:v>0.31400000000000011</c:v>
                </c:pt>
                <c:pt idx="58">
                  <c:v>0.31800000000000012</c:v>
                </c:pt>
                <c:pt idx="59">
                  <c:v>0.32200000000000012</c:v>
                </c:pt>
                <c:pt idx="60">
                  <c:v>0.32600000000000012</c:v>
                </c:pt>
                <c:pt idx="61">
                  <c:v>0.33000000000000013</c:v>
                </c:pt>
                <c:pt idx="62">
                  <c:v>0.33300000000000013</c:v>
                </c:pt>
                <c:pt idx="63">
                  <c:v>0.33700000000000013</c:v>
                </c:pt>
                <c:pt idx="64">
                  <c:v>0.34100000000000008</c:v>
                </c:pt>
                <c:pt idx="65">
                  <c:v>0.34500000000000008</c:v>
                </c:pt>
                <c:pt idx="66">
                  <c:v>0.34900000000000009</c:v>
                </c:pt>
                <c:pt idx="67">
                  <c:v>0.35300000000000009</c:v>
                </c:pt>
                <c:pt idx="68">
                  <c:v>0.3570000000000001</c:v>
                </c:pt>
                <c:pt idx="69">
                  <c:v>0.36100000000000015</c:v>
                </c:pt>
                <c:pt idx="70">
                  <c:v>0.36500000000000016</c:v>
                </c:pt>
                <c:pt idx="71">
                  <c:v>0.36900000000000016</c:v>
                </c:pt>
                <c:pt idx="72">
                  <c:v>0.37300000000000011</c:v>
                </c:pt>
                <c:pt idx="73">
                  <c:v>0.37600000000000011</c:v>
                </c:pt>
                <c:pt idx="74">
                  <c:v>0.38000000000000012</c:v>
                </c:pt>
                <c:pt idx="75">
                  <c:v>0.38400000000000012</c:v>
                </c:pt>
                <c:pt idx="76">
                  <c:v>0.38800000000000012</c:v>
                </c:pt>
                <c:pt idx="77">
                  <c:v>0.39200000000000013</c:v>
                </c:pt>
                <c:pt idx="78">
                  <c:v>0.39600000000000013</c:v>
                </c:pt>
                <c:pt idx="79">
                  <c:v>0.4</c:v>
                </c:pt>
                <c:pt idx="80">
                  <c:v>0.40400000000000008</c:v>
                </c:pt>
                <c:pt idx="81">
                  <c:v>0.40800000000000008</c:v>
                </c:pt>
                <c:pt idx="82">
                  <c:v>0.41200000000000009</c:v>
                </c:pt>
                <c:pt idx="83">
                  <c:v>0.41600000000000009</c:v>
                </c:pt>
                <c:pt idx="84">
                  <c:v>0.41900000000000009</c:v>
                </c:pt>
                <c:pt idx="85">
                  <c:v>0.42300000000000015</c:v>
                </c:pt>
                <c:pt idx="86">
                  <c:v>0.42700000000000016</c:v>
                </c:pt>
                <c:pt idx="87">
                  <c:v>0.43100000000000016</c:v>
                </c:pt>
                <c:pt idx="88">
                  <c:v>0.43500000000000011</c:v>
                </c:pt>
                <c:pt idx="89">
                  <c:v>0.43900000000000011</c:v>
                </c:pt>
                <c:pt idx="90">
                  <c:v>0.443</c:v>
                </c:pt>
                <c:pt idx="91">
                  <c:v>0.44700000000000001</c:v>
                </c:pt>
                <c:pt idx="92">
                  <c:v>0.45100000000000001</c:v>
                </c:pt>
                <c:pt idx="93">
                  <c:v>0.45500000000000002</c:v>
                </c:pt>
                <c:pt idx="94">
                  <c:v>0.45900000000000002</c:v>
                </c:pt>
                <c:pt idx="95">
                  <c:v>0.46200000000000002</c:v>
                </c:pt>
                <c:pt idx="96">
                  <c:v>0.46600000000000008</c:v>
                </c:pt>
                <c:pt idx="97">
                  <c:v>0.47000000000000008</c:v>
                </c:pt>
                <c:pt idx="98">
                  <c:v>0.47400000000000009</c:v>
                </c:pt>
                <c:pt idx="99">
                  <c:v>0.47800000000000009</c:v>
                </c:pt>
                <c:pt idx="100">
                  <c:v>0.4820000000000001</c:v>
                </c:pt>
                <c:pt idx="101">
                  <c:v>0.48600000000000015</c:v>
                </c:pt>
                <c:pt idx="102">
                  <c:v>0.4900000000000001</c:v>
                </c:pt>
                <c:pt idx="103">
                  <c:v>0.49400000000000016</c:v>
                </c:pt>
                <c:pt idx="104">
                  <c:v>0.49800000000000011</c:v>
                </c:pt>
                <c:pt idx="105">
                  <c:v>0.502</c:v>
                </c:pt>
                <c:pt idx="106">
                  <c:v>0.505</c:v>
                </c:pt>
                <c:pt idx="107">
                  <c:v>0.50900000000000001</c:v>
                </c:pt>
                <c:pt idx="108">
                  <c:v>0.51300000000000001</c:v>
                </c:pt>
                <c:pt idx="109">
                  <c:v>0.51700000000000002</c:v>
                </c:pt>
                <c:pt idx="110">
                  <c:v>0.52100000000000002</c:v>
                </c:pt>
                <c:pt idx="111">
                  <c:v>0.52500000000000002</c:v>
                </c:pt>
                <c:pt idx="112">
                  <c:v>0.52900000000000003</c:v>
                </c:pt>
                <c:pt idx="113">
                  <c:v>0.53300000000000003</c:v>
                </c:pt>
                <c:pt idx="114">
                  <c:v>0.53700000000000003</c:v>
                </c:pt>
                <c:pt idx="115">
                  <c:v>0.54100000000000004</c:v>
                </c:pt>
                <c:pt idx="116">
                  <c:v>0.54500000000000004</c:v>
                </c:pt>
                <c:pt idx="117">
                  <c:v>0.54800000000000004</c:v>
                </c:pt>
                <c:pt idx="118">
                  <c:v>0.55200000000000005</c:v>
                </c:pt>
                <c:pt idx="119">
                  <c:v>0.55600000000000005</c:v>
                </c:pt>
                <c:pt idx="120">
                  <c:v>0.56000000000000005</c:v>
                </c:pt>
                <c:pt idx="121">
                  <c:v>0.56399999999999995</c:v>
                </c:pt>
                <c:pt idx="122">
                  <c:v>0.56799999999999995</c:v>
                </c:pt>
                <c:pt idx="123">
                  <c:v>0.57199999999999995</c:v>
                </c:pt>
                <c:pt idx="124">
                  <c:v>0.57600000000000018</c:v>
                </c:pt>
                <c:pt idx="125">
                  <c:v>0.58000000000000007</c:v>
                </c:pt>
                <c:pt idx="126">
                  <c:v>0.58399999999999996</c:v>
                </c:pt>
                <c:pt idx="127">
                  <c:v>0.58799999999999997</c:v>
                </c:pt>
                <c:pt idx="128">
                  <c:v>0.59099999999999997</c:v>
                </c:pt>
                <c:pt idx="129">
                  <c:v>0.59499999999999997</c:v>
                </c:pt>
                <c:pt idx="130">
                  <c:v>0.59899999999999998</c:v>
                </c:pt>
                <c:pt idx="131">
                  <c:v>0.6030000000000002</c:v>
                </c:pt>
                <c:pt idx="132">
                  <c:v>0.60700000000000021</c:v>
                </c:pt>
                <c:pt idx="133">
                  <c:v>0.61100000000000021</c:v>
                </c:pt>
                <c:pt idx="134">
                  <c:v>0.61500000000000021</c:v>
                </c:pt>
                <c:pt idx="135">
                  <c:v>0.61900000000000022</c:v>
                </c:pt>
                <c:pt idx="136">
                  <c:v>0.62300000000000022</c:v>
                </c:pt>
                <c:pt idx="137">
                  <c:v>0.62700000000000022</c:v>
                </c:pt>
                <c:pt idx="138">
                  <c:v>0.63100000000000023</c:v>
                </c:pt>
                <c:pt idx="139">
                  <c:v>0.63400000000000023</c:v>
                </c:pt>
                <c:pt idx="140">
                  <c:v>0.63800000000000023</c:v>
                </c:pt>
                <c:pt idx="141">
                  <c:v>0.64200000000000024</c:v>
                </c:pt>
                <c:pt idx="142">
                  <c:v>0.64600000000000024</c:v>
                </c:pt>
                <c:pt idx="143">
                  <c:v>0.65000000000000024</c:v>
                </c:pt>
                <c:pt idx="144">
                  <c:v>0.65400000000000025</c:v>
                </c:pt>
                <c:pt idx="145">
                  <c:v>0.65800000000000025</c:v>
                </c:pt>
                <c:pt idx="146">
                  <c:v>0.66200000000000025</c:v>
                </c:pt>
                <c:pt idx="147">
                  <c:v>0.66600000000000026</c:v>
                </c:pt>
                <c:pt idx="148">
                  <c:v>0.67000000000000026</c:v>
                </c:pt>
                <c:pt idx="149">
                  <c:v>0.67300000000000026</c:v>
                </c:pt>
                <c:pt idx="150">
                  <c:v>0.67700000000000038</c:v>
                </c:pt>
                <c:pt idx="151">
                  <c:v>0.68100000000000005</c:v>
                </c:pt>
                <c:pt idx="152">
                  <c:v>0.68500000000000005</c:v>
                </c:pt>
                <c:pt idx="153">
                  <c:v>0.68899999999999995</c:v>
                </c:pt>
                <c:pt idx="154">
                  <c:v>0.69299999999999995</c:v>
                </c:pt>
                <c:pt idx="155">
                  <c:v>0.69699999999999995</c:v>
                </c:pt>
                <c:pt idx="156">
                  <c:v>0.70100000000000018</c:v>
                </c:pt>
                <c:pt idx="157">
                  <c:v>0.70500000000000018</c:v>
                </c:pt>
                <c:pt idx="158">
                  <c:v>0.70900000000000019</c:v>
                </c:pt>
                <c:pt idx="159">
                  <c:v>0.71300000000000019</c:v>
                </c:pt>
                <c:pt idx="160">
                  <c:v>0.71600000000000019</c:v>
                </c:pt>
                <c:pt idx="161">
                  <c:v>0.7200000000000002</c:v>
                </c:pt>
                <c:pt idx="162">
                  <c:v>0.7240000000000002</c:v>
                </c:pt>
                <c:pt idx="163">
                  <c:v>0.7280000000000002</c:v>
                </c:pt>
                <c:pt idx="164">
                  <c:v>0.73200000000000021</c:v>
                </c:pt>
                <c:pt idx="165">
                  <c:v>0.73600000000000021</c:v>
                </c:pt>
                <c:pt idx="166">
                  <c:v>0.74000000000000021</c:v>
                </c:pt>
                <c:pt idx="167">
                  <c:v>0.74400000000000022</c:v>
                </c:pt>
                <c:pt idx="168">
                  <c:v>0.74800000000000022</c:v>
                </c:pt>
                <c:pt idx="169">
                  <c:v>0.75200000000000022</c:v>
                </c:pt>
                <c:pt idx="170">
                  <c:v>0.75600000000000023</c:v>
                </c:pt>
                <c:pt idx="171">
                  <c:v>0.75900000000000023</c:v>
                </c:pt>
                <c:pt idx="172">
                  <c:v>0.76300000000000023</c:v>
                </c:pt>
                <c:pt idx="173">
                  <c:v>0.76700000000000024</c:v>
                </c:pt>
                <c:pt idx="174">
                  <c:v>0.77100000000000024</c:v>
                </c:pt>
                <c:pt idx="175">
                  <c:v>0.77500000000000024</c:v>
                </c:pt>
                <c:pt idx="176">
                  <c:v>0.77900000000000025</c:v>
                </c:pt>
                <c:pt idx="177">
                  <c:v>0.78300000000000003</c:v>
                </c:pt>
                <c:pt idx="178">
                  <c:v>0.78700000000000003</c:v>
                </c:pt>
                <c:pt idx="179">
                  <c:v>0.79100000000000004</c:v>
                </c:pt>
                <c:pt idx="180">
                  <c:v>0.79500000000000004</c:v>
                </c:pt>
                <c:pt idx="181">
                  <c:v>0.79900000000000004</c:v>
                </c:pt>
                <c:pt idx="182">
                  <c:v>0.80200000000000005</c:v>
                </c:pt>
                <c:pt idx="183">
                  <c:v>0.80600000000000005</c:v>
                </c:pt>
                <c:pt idx="184">
                  <c:v>0.81</c:v>
                </c:pt>
                <c:pt idx="185">
                  <c:v>0.81399999999999995</c:v>
                </c:pt>
                <c:pt idx="186">
                  <c:v>0.81799999999999995</c:v>
                </c:pt>
                <c:pt idx="187">
                  <c:v>0.82199999999999995</c:v>
                </c:pt>
                <c:pt idx="188">
                  <c:v>0.82600000000000018</c:v>
                </c:pt>
                <c:pt idx="189">
                  <c:v>0.83000000000000018</c:v>
                </c:pt>
                <c:pt idx="190">
                  <c:v>0.83400000000000019</c:v>
                </c:pt>
                <c:pt idx="191">
                  <c:v>0.83800000000000019</c:v>
                </c:pt>
                <c:pt idx="192">
                  <c:v>0.84200000000000019</c:v>
                </c:pt>
                <c:pt idx="193">
                  <c:v>0.8450000000000002</c:v>
                </c:pt>
                <c:pt idx="194">
                  <c:v>0.8490000000000002</c:v>
                </c:pt>
                <c:pt idx="195">
                  <c:v>0.8530000000000002</c:v>
                </c:pt>
                <c:pt idx="196">
                  <c:v>0.85700000000000021</c:v>
                </c:pt>
                <c:pt idx="197">
                  <c:v>0.86100000000000021</c:v>
                </c:pt>
                <c:pt idx="198">
                  <c:v>0.86500000000000021</c:v>
                </c:pt>
                <c:pt idx="199">
                  <c:v>0.86900000000000022</c:v>
                </c:pt>
                <c:pt idx="200">
                  <c:v>0.87300000000000022</c:v>
                </c:pt>
                <c:pt idx="201">
                  <c:v>0.87700000000000022</c:v>
                </c:pt>
                <c:pt idx="202">
                  <c:v>0.88100000000000001</c:v>
                </c:pt>
                <c:pt idx="203">
                  <c:v>0.88500000000000001</c:v>
                </c:pt>
                <c:pt idx="204">
                  <c:v>0.88800000000000001</c:v>
                </c:pt>
                <c:pt idx="205">
                  <c:v>0.89200000000000002</c:v>
                </c:pt>
                <c:pt idx="206">
                  <c:v>0.89600000000000002</c:v>
                </c:pt>
                <c:pt idx="207">
                  <c:v>0.9</c:v>
                </c:pt>
                <c:pt idx="208">
                  <c:v>0.90400000000000003</c:v>
                </c:pt>
                <c:pt idx="209">
                  <c:v>0.90800000000000003</c:v>
                </c:pt>
                <c:pt idx="210">
                  <c:v>0.91200000000000003</c:v>
                </c:pt>
                <c:pt idx="211">
                  <c:v>0.91600000000000004</c:v>
                </c:pt>
                <c:pt idx="212">
                  <c:v>0.92</c:v>
                </c:pt>
                <c:pt idx="213">
                  <c:v>0.92400000000000004</c:v>
                </c:pt>
                <c:pt idx="214">
                  <c:v>0.92800000000000005</c:v>
                </c:pt>
                <c:pt idx="215">
                  <c:v>0.93100000000000005</c:v>
                </c:pt>
                <c:pt idx="216">
                  <c:v>0.93500000000000005</c:v>
                </c:pt>
                <c:pt idx="217">
                  <c:v>0.93899999999999995</c:v>
                </c:pt>
                <c:pt idx="218">
                  <c:v>0.94299999999999995</c:v>
                </c:pt>
                <c:pt idx="219">
                  <c:v>0.94699999999999995</c:v>
                </c:pt>
                <c:pt idx="220">
                  <c:v>0.95100000000000018</c:v>
                </c:pt>
                <c:pt idx="221">
                  <c:v>0.95500000000000018</c:v>
                </c:pt>
                <c:pt idx="222">
                  <c:v>0.95900000000000019</c:v>
                </c:pt>
                <c:pt idx="223">
                  <c:v>0.96300000000000019</c:v>
                </c:pt>
                <c:pt idx="224">
                  <c:v>0.96700000000000019</c:v>
                </c:pt>
                <c:pt idx="225">
                  <c:v>0.9710000000000002</c:v>
                </c:pt>
                <c:pt idx="226">
                  <c:v>0.9740000000000002</c:v>
                </c:pt>
                <c:pt idx="227">
                  <c:v>0.9780000000000002</c:v>
                </c:pt>
                <c:pt idx="228">
                  <c:v>0.98199999999999998</c:v>
                </c:pt>
                <c:pt idx="229">
                  <c:v>0.98599999999999999</c:v>
                </c:pt>
                <c:pt idx="230">
                  <c:v>0.99</c:v>
                </c:pt>
                <c:pt idx="231">
                  <c:v>0.99399999999999999</c:v>
                </c:pt>
                <c:pt idx="232">
                  <c:v>0.998</c:v>
                </c:pt>
                <c:pt idx="233">
                  <c:v>1.002</c:v>
                </c:pt>
                <c:pt idx="234">
                  <c:v>1.006</c:v>
                </c:pt>
                <c:pt idx="235">
                  <c:v>1.01</c:v>
                </c:pt>
                <c:pt idx="236">
                  <c:v>1.014</c:v>
                </c:pt>
                <c:pt idx="237">
                  <c:v>1.0169999999999995</c:v>
                </c:pt>
                <c:pt idx="238">
                  <c:v>1.0209999999999995</c:v>
                </c:pt>
                <c:pt idx="239">
                  <c:v>1.0249999999999995</c:v>
                </c:pt>
                <c:pt idx="240">
                  <c:v>1.0289999999999995</c:v>
                </c:pt>
                <c:pt idx="241">
                  <c:v>1.0329999999999995</c:v>
                </c:pt>
                <c:pt idx="242">
                  <c:v>1.0369999999999995</c:v>
                </c:pt>
                <c:pt idx="243">
                  <c:v>1.0409999999999995</c:v>
                </c:pt>
                <c:pt idx="244">
                  <c:v>1.0449999999999995</c:v>
                </c:pt>
                <c:pt idx="245">
                  <c:v>1.0489999999999995</c:v>
                </c:pt>
                <c:pt idx="246">
                  <c:v>1.0529999999999995</c:v>
                </c:pt>
                <c:pt idx="247">
                  <c:v>1.0569999999999995</c:v>
                </c:pt>
                <c:pt idx="248">
                  <c:v>1.06</c:v>
                </c:pt>
                <c:pt idx="249">
                  <c:v>1.0640000000000001</c:v>
                </c:pt>
                <c:pt idx="250">
                  <c:v>1.0680000000000001</c:v>
                </c:pt>
                <c:pt idx="251">
                  <c:v>1.0720000000000001</c:v>
                </c:pt>
                <c:pt idx="252">
                  <c:v>1.0760000000000001</c:v>
                </c:pt>
                <c:pt idx="253">
                  <c:v>1.08</c:v>
                </c:pt>
                <c:pt idx="254">
                  <c:v>1.0840000000000001</c:v>
                </c:pt>
                <c:pt idx="255">
                  <c:v>1.0880000000000001</c:v>
                </c:pt>
                <c:pt idx="256">
                  <c:v>1.0920000000000001</c:v>
                </c:pt>
                <c:pt idx="257">
                  <c:v>1.0960000000000001</c:v>
                </c:pt>
                <c:pt idx="258">
                  <c:v>1.1000000000000001</c:v>
                </c:pt>
                <c:pt idx="259">
                  <c:v>1.103</c:v>
                </c:pt>
                <c:pt idx="260">
                  <c:v>1.107</c:v>
                </c:pt>
                <c:pt idx="261">
                  <c:v>1.111</c:v>
                </c:pt>
                <c:pt idx="262">
                  <c:v>1.115</c:v>
                </c:pt>
                <c:pt idx="263">
                  <c:v>1.119</c:v>
                </c:pt>
                <c:pt idx="264">
                  <c:v>1.123</c:v>
                </c:pt>
                <c:pt idx="265">
                  <c:v>1.127</c:v>
                </c:pt>
                <c:pt idx="266">
                  <c:v>1.131</c:v>
                </c:pt>
                <c:pt idx="267">
                  <c:v>1.135</c:v>
                </c:pt>
                <c:pt idx="268">
                  <c:v>1.139</c:v>
                </c:pt>
                <c:pt idx="269">
                  <c:v>1.143</c:v>
                </c:pt>
                <c:pt idx="270">
                  <c:v>1.1459999999999995</c:v>
                </c:pt>
                <c:pt idx="271">
                  <c:v>1.1499999999999995</c:v>
                </c:pt>
                <c:pt idx="272">
                  <c:v>1.1539999999999995</c:v>
                </c:pt>
                <c:pt idx="273">
                  <c:v>1.1579999999999995</c:v>
                </c:pt>
                <c:pt idx="274">
                  <c:v>1.1619999999999995</c:v>
                </c:pt>
                <c:pt idx="275">
                  <c:v>1.1659999999999995</c:v>
                </c:pt>
                <c:pt idx="276">
                  <c:v>1.1700000000000004</c:v>
                </c:pt>
                <c:pt idx="277">
                  <c:v>1.1739999999999995</c:v>
                </c:pt>
                <c:pt idx="278">
                  <c:v>1.1779999999999995</c:v>
                </c:pt>
                <c:pt idx="279">
                  <c:v>1.1819999999999995</c:v>
                </c:pt>
                <c:pt idx="280">
                  <c:v>1.1850000000000001</c:v>
                </c:pt>
                <c:pt idx="281">
                  <c:v>1.1890000000000001</c:v>
                </c:pt>
                <c:pt idx="282">
                  <c:v>1.1930000000000001</c:v>
                </c:pt>
                <c:pt idx="283">
                  <c:v>1.1970000000000001</c:v>
                </c:pt>
                <c:pt idx="284">
                  <c:v>1.2009999999999996</c:v>
                </c:pt>
                <c:pt idx="285">
                  <c:v>1.2049999999999996</c:v>
                </c:pt>
                <c:pt idx="286">
                  <c:v>1.2089999999999996</c:v>
                </c:pt>
                <c:pt idx="287">
                  <c:v>1.2129999999999996</c:v>
                </c:pt>
                <c:pt idx="288">
                  <c:v>1.2169999999999996</c:v>
                </c:pt>
                <c:pt idx="289">
                  <c:v>1.2209999999999996</c:v>
                </c:pt>
                <c:pt idx="290">
                  <c:v>1.2249999999999996</c:v>
                </c:pt>
                <c:pt idx="291">
                  <c:v>1.228</c:v>
                </c:pt>
                <c:pt idx="292">
                  <c:v>1.232</c:v>
                </c:pt>
                <c:pt idx="293">
                  <c:v>1.236</c:v>
                </c:pt>
                <c:pt idx="294">
                  <c:v>1.24</c:v>
                </c:pt>
                <c:pt idx="295">
                  <c:v>1.244</c:v>
                </c:pt>
                <c:pt idx="296">
                  <c:v>1.248</c:v>
                </c:pt>
                <c:pt idx="297">
                  <c:v>1.252</c:v>
                </c:pt>
                <c:pt idx="298">
                  <c:v>1.256</c:v>
                </c:pt>
                <c:pt idx="299">
                  <c:v>1.26</c:v>
                </c:pt>
                <c:pt idx="300">
                  <c:v>1.264</c:v>
                </c:pt>
                <c:pt idx="301">
                  <c:v>1.268</c:v>
                </c:pt>
                <c:pt idx="302">
                  <c:v>1.2709999999999995</c:v>
                </c:pt>
                <c:pt idx="303">
                  <c:v>1.2749999999999995</c:v>
                </c:pt>
                <c:pt idx="304">
                  <c:v>1.2789999999999995</c:v>
                </c:pt>
                <c:pt idx="305">
                  <c:v>1.2829999999999995</c:v>
                </c:pt>
                <c:pt idx="306">
                  <c:v>1.2869999999999995</c:v>
                </c:pt>
                <c:pt idx="307">
                  <c:v>1.2909999999999995</c:v>
                </c:pt>
                <c:pt idx="308">
                  <c:v>1.2949999999999995</c:v>
                </c:pt>
                <c:pt idx="309">
                  <c:v>1.2989999999999995</c:v>
                </c:pt>
                <c:pt idx="310">
                  <c:v>1.3029999999999995</c:v>
                </c:pt>
                <c:pt idx="311">
                  <c:v>1.3069999999999995</c:v>
                </c:pt>
                <c:pt idx="312">
                  <c:v>1.3109999999999995</c:v>
                </c:pt>
                <c:pt idx="313">
                  <c:v>1.3140000000000001</c:v>
                </c:pt>
                <c:pt idx="314">
                  <c:v>1.3180000000000001</c:v>
                </c:pt>
                <c:pt idx="315">
                  <c:v>1.3220000000000001</c:v>
                </c:pt>
                <c:pt idx="316">
                  <c:v>1.3260000000000001</c:v>
                </c:pt>
                <c:pt idx="317">
                  <c:v>1.33</c:v>
                </c:pt>
                <c:pt idx="318">
                  <c:v>1.3340000000000001</c:v>
                </c:pt>
                <c:pt idx="319">
                  <c:v>1.3380000000000001</c:v>
                </c:pt>
                <c:pt idx="320">
                  <c:v>1.3420000000000001</c:v>
                </c:pt>
                <c:pt idx="321">
                  <c:v>1.3460000000000001</c:v>
                </c:pt>
                <c:pt idx="322">
                  <c:v>1.35</c:v>
                </c:pt>
                <c:pt idx="323">
                  <c:v>1.3540000000000001</c:v>
                </c:pt>
                <c:pt idx="324">
                  <c:v>1.357</c:v>
                </c:pt>
                <c:pt idx="325">
                  <c:v>1.361</c:v>
                </c:pt>
                <c:pt idx="326">
                  <c:v>1.365</c:v>
                </c:pt>
                <c:pt idx="327">
                  <c:v>1.369</c:v>
                </c:pt>
                <c:pt idx="328">
                  <c:v>1.373</c:v>
                </c:pt>
                <c:pt idx="329">
                  <c:v>1.377</c:v>
                </c:pt>
                <c:pt idx="330">
                  <c:v>1.381</c:v>
                </c:pt>
                <c:pt idx="331">
                  <c:v>1.385</c:v>
                </c:pt>
                <c:pt idx="332">
                  <c:v>1.389</c:v>
                </c:pt>
                <c:pt idx="333">
                  <c:v>1.393</c:v>
                </c:pt>
                <c:pt idx="334">
                  <c:v>1.397</c:v>
                </c:pt>
                <c:pt idx="335">
                  <c:v>1.4</c:v>
                </c:pt>
                <c:pt idx="336">
                  <c:v>1.403999999999999</c:v>
                </c:pt>
                <c:pt idx="337">
                  <c:v>1.407999999999999</c:v>
                </c:pt>
                <c:pt idx="338">
                  <c:v>1.411999999999999</c:v>
                </c:pt>
                <c:pt idx="339">
                  <c:v>1.415999999999999</c:v>
                </c:pt>
                <c:pt idx="340">
                  <c:v>1.42</c:v>
                </c:pt>
                <c:pt idx="341">
                  <c:v>1.423999999999999</c:v>
                </c:pt>
                <c:pt idx="342">
                  <c:v>1.427999999999999</c:v>
                </c:pt>
                <c:pt idx="343">
                  <c:v>1.4319999999999991</c:v>
                </c:pt>
                <c:pt idx="344">
                  <c:v>1.4359999999999991</c:v>
                </c:pt>
                <c:pt idx="345">
                  <c:v>1.44</c:v>
                </c:pt>
                <c:pt idx="346">
                  <c:v>1.4429999999999996</c:v>
                </c:pt>
                <c:pt idx="347">
                  <c:v>1.4469999999999996</c:v>
                </c:pt>
                <c:pt idx="348">
                  <c:v>1.4509999999999996</c:v>
                </c:pt>
                <c:pt idx="349">
                  <c:v>1.4549999999999996</c:v>
                </c:pt>
                <c:pt idx="350">
                  <c:v>1.4589999999999996</c:v>
                </c:pt>
                <c:pt idx="351">
                  <c:v>1.4629999999999996</c:v>
                </c:pt>
                <c:pt idx="352">
                  <c:v>1.4669999999999996</c:v>
                </c:pt>
                <c:pt idx="353">
                  <c:v>1.4709999999999996</c:v>
                </c:pt>
                <c:pt idx="354">
                  <c:v>1.4749999999999996</c:v>
                </c:pt>
                <c:pt idx="355">
                  <c:v>1.4789999999999996</c:v>
                </c:pt>
                <c:pt idx="356">
                  <c:v>1.4829999999999997</c:v>
                </c:pt>
                <c:pt idx="357">
                  <c:v>1.486</c:v>
                </c:pt>
                <c:pt idx="358">
                  <c:v>1.49</c:v>
                </c:pt>
                <c:pt idx="359">
                  <c:v>1.494</c:v>
                </c:pt>
                <c:pt idx="360">
                  <c:v>1.498</c:v>
                </c:pt>
                <c:pt idx="361">
                  <c:v>1.502</c:v>
                </c:pt>
                <c:pt idx="362">
                  <c:v>1.506</c:v>
                </c:pt>
                <c:pt idx="363">
                  <c:v>1.51</c:v>
                </c:pt>
                <c:pt idx="364">
                  <c:v>1.514</c:v>
                </c:pt>
                <c:pt idx="365">
                  <c:v>1.518</c:v>
                </c:pt>
                <c:pt idx="366">
                  <c:v>1.522</c:v>
                </c:pt>
                <c:pt idx="367">
                  <c:v>1.526</c:v>
                </c:pt>
                <c:pt idx="368">
                  <c:v>1.5289999999999995</c:v>
                </c:pt>
                <c:pt idx="369">
                  <c:v>1.5329999999999995</c:v>
                </c:pt>
                <c:pt idx="370">
                  <c:v>1.5369999999999995</c:v>
                </c:pt>
                <c:pt idx="371">
                  <c:v>1.5409999999999995</c:v>
                </c:pt>
                <c:pt idx="372">
                  <c:v>1.5449999999999995</c:v>
                </c:pt>
                <c:pt idx="373">
                  <c:v>1.5489999999999995</c:v>
                </c:pt>
                <c:pt idx="374">
                  <c:v>1.5529999999999995</c:v>
                </c:pt>
                <c:pt idx="375">
                  <c:v>1.5569999999999995</c:v>
                </c:pt>
                <c:pt idx="376">
                  <c:v>1.5609999999999995</c:v>
                </c:pt>
                <c:pt idx="377">
                  <c:v>1.5649999999999995</c:v>
                </c:pt>
                <c:pt idx="378">
                  <c:v>1.569</c:v>
                </c:pt>
                <c:pt idx="379">
                  <c:v>1.5720000000000001</c:v>
                </c:pt>
                <c:pt idx="380">
                  <c:v>1.5760000000000001</c:v>
                </c:pt>
                <c:pt idx="381">
                  <c:v>1.58</c:v>
                </c:pt>
                <c:pt idx="382">
                  <c:v>1.5840000000000001</c:v>
                </c:pt>
                <c:pt idx="383">
                  <c:v>1.5880000000000001</c:v>
                </c:pt>
                <c:pt idx="384">
                  <c:v>1.5920000000000001</c:v>
                </c:pt>
                <c:pt idx="385">
                  <c:v>1.5960000000000001</c:v>
                </c:pt>
                <c:pt idx="386">
                  <c:v>1.6</c:v>
                </c:pt>
                <c:pt idx="387">
                  <c:v>1.6040000000000001</c:v>
                </c:pt>
                <c:pt idx="388">
                  <c:v>1.6080000000000001</c:v>
                </c:pt>
                <c:pt idx="389">
                  <c:v>1.6120000000000001</c:v>
                </c:pt>
                <c:pt idx="390">
                  <c:v>1.615</c:v>
                </c:pt>
                <c:pt idx="391">
                  <c:v>1.619</c:v>
                </c:pt>
                <c:pt idx="392">
                  <c:v>1.623</c:v>
                </c:pt>
                <c:pt idx="393">
                  <c:v>1.627</c:v>
                </c:pt>
                <c:pt idx="394">
                  <c:v>1.631</c:v>
                </c:pt>
                <c:pt idx="395">
                  <c:v>1.635</c:v>
                </c:pt>
                <c:pt idx="396">
                  <c:v>1.639</c:v>
                </c:pt>
                <c:pt idx="397">
                  <c:v>1.643</c:v>
                </c:pt>
                <c:pt idx="398">
                  <c:v>1.647</c:v>
                </c:pt>
                <c:pt idx="399">
                  <c:v>1.651</c:v>
                </c:pt>
                <c:pt idx="400">
                  <c:v>1.655</c:v>
                </c:pt>
                <c:pt idx="401">
                  <c:v>1.6579999999999995</c:v>
                </c:pt>
                <c:pt idx="402">
                  <c:v>1.6619999999999995</c:v>
                </c:pt>
                <c:pt idx="403">
                  <c:v>1.6659999999999995</c:v>
                </c:pt>
                <c:pt idx="404">
                  <c:v>1.6700000000000004</c:v>
                </c:pt>
                <c:pt idx="405">
                  <c:v>1.6739999999999995</c:v>
                </c:pt>
                <c:pt idx="406">
                  <c:v>1.6779999999999995</c:v>
                </c:pt>
                <c:pt idx="407">
                  <c:v>1.6819999999999995</c:v>
                </c:pt>
                <c:pt idx="408">
                  <c:v>1.6859999999999995</c:v>
                </c:pt>
                <c:pt idx="409">
                  <c:v>1.6900000000000004</c:v>
                </c:pt>
                <c:pt idx="410">
                  <c:v>1.6940000000000004</c:v>
                </c:pt>
                <c:pt idx="411">
                  <c:v>1.6970000000000001</c:v>
                </c:pt>
                <c:pt idx="412">
                  <c:v>1.7009999999999996</c:v>
                </c:pt>
                <c:pt idx="413">
                  <c:v>1.7049999999999996</c:v>
                </c:pt>
                <c:pt idx="414">
                  <c:v>1.7089999999999996</c:v>
                </c:pt>
                <c:pt idx="415">
                  <c:v>1.7129999999999996</c:v>
                </c:pt>
                <c:pt idx="416">
                  <c:v>1.7169999999999996</c:v>
                </c:pt>
                <c:pt idx="417">
                  <c:v>1.7209999999999996</c:v>
                </c:pt>
                <c:pt idx="418">
                  <c:v>1.7249999999999996</c:v>
                </c:pt>
                <c:pt idx="419">
                  <c:v>1.7289999999999996</c:v>
                </c:pt>
                <c:pt idx="420">
                  <c:v>1.7329999999999997</c:v>
                </c:pt>
                <c:pt idx="421">
                  <c:v>1.7369999999999997</c:v>
                </c:pt>
                <c:pt idx="422">
                  <c:v>1.74</c:v>
                </c:pt>
                <c:pt idx="423">
                  <c:v>1.744</c:v>
                </c:pt>
                <c:pt idx="424">
                  <c:v>1.748</c:v>
                </c:pt>
                <c:pt idx="425">
                  <c:v>1.752</c:v>
                </c:pt>
                <c:pt idx="426">
                  <c:v>1.756</c:v>
                </c:pt>
                <c:pt idx="427">
                  <c:v>1.76</c:v>
                </c:pt>
                <c:pt idx="428">
                  <c:v>1.764</c:v>
                </c:pt>
                <c:pt idx="429">
                  <c:v>1.768</c:v>
                </c:pt>
                <c:pt idx="430">
                  <c:v>1.772</c:v>
                </c:pt>
                <c:pt idx="431">
                  <c:v>1.776</c:v>
                </c:pt>
                <c:pt idx="432">
                  <c:v>1.78</c:v>
                </c:pt>
                <c:pt idx="433">
                  <c:v>1.7829999999999995</c:v>
                </c:pt>
                <c:pt idx="434">
                  <c:v>1.7869999999999995</c:v>
                </c:pt>
                <c:pt idx="435">
                  <c:v>1.7909999999999995</c:v>
                </c:pt>
                <c:pt idx="436">
                  <c:v>1.7949999999999995</c:v>
                </c:pt>
                <c:pt idx="437">
                  <c:v>1.7989999999999995</c:v>
                </c:pt>
                <c:pt idx="438">
                  <c:v>1.8029999999999995</c:v>
                </c:pt>
                <c:pt idx="439">
                  <c:v>1.8069999999999995</c:v>
                </c:pt>
                <c:pt idx="440">
                  <c:v>1.8109999999999995</c:v>
                </c:pt>
                <c:pt idx="441">
                  <c:v>1.8149999999999995</c:v>
                </c:pt>
                <c:pt idx="442">
                  <c:v>1.819</c:v>
                </c:pt>
                <c:pt idx="443">
                  <c:v>1.823</c:v>
                </c:pt>
                <c:pt idx="444">
                  <c:v>1.8260000000000001</c:v>
                </c:pt>
                <c:pt idx="445">
                  <c:v>1.83</c:v>
                </c:pt>
                <c:pt idx="446">
                  <c:v>1.8340000000000001</c:v>
                </c:pt>
                <c:pt idx="447">
                  <c:v>1.8380000000000001</c:v>
                </c:pt>
                <c:pt idx="448">
                  <c:v>1.8420000000000001</c:v>
                </c:pt>
                <c:pt idx="449">
                  <c:v>1.8460000000000001</c:v>
                </c:pt>
                <c:pt idx="450">
                  <c:v>1.85</c:v>
                </c:pt>
                <c:pt idx="451">
                  <c:v>1.8540000000000001</c:v>
                </c:pt>
                <c:pt idx="452">
                  <c:v>1.8580000000000001</c:v>
                </c:pt>
                <c:pt idx="453">
                  <c:v>1.8620000000000001</c:v>
                </c:pt>
                <c:pt idx="454">
                  <c:v>1.8660000000000001</c:v>
                </c:pt>
                <c:pt idx="455">
                  <c:v>1.869</c:v>
                </c:pt>
                <c:pt idx="456">
                  <c:v>1.873</c:v>
                </c:pt>
                <c:pt idx="457">
                  <c:v>1.877</c:v>
                </c:pt>
                <c:pt idx="458">
                  <c:v>1.881</c:v>
                </c:pt>
                <c:pt idx="459">
                  <c:v>1.885</c:v>
                </c:pt>
                <c:pt idx="460">
                  <c:v>1.889</c:v>
                </c:pt>
                <c:pt idx="461">
                  <c:v>1.893</c:v>
                </c:pt>
                <c:pt idx="462">
                  <c:v>1.897</c:v>
                </c:pt>
                <c:pt idx="463">
                  <c:v>1.901</c:v>
                </c:pt>
                <c:pt idx="464">
                  <c:v>1.905</c:v>
                </c:pt>
                <c:pt idx="465">
                  <c:v>1.909</c:v>
                </c:pt>
                <c:pt idx="466">
                  <c:v>1.9119999999999995</c:v>
                </c:pt>
                <c:pt idx="467">
                  <c:v>1.9159999999999995</c:v>
                </c:pt>
                <c:pt idx="468">
                  <c:v>1.9200000000000004</c:v>
                </c:pt>
                <c:pt idx="469">
                  <c:v>1.9239999999999995</c:v>
                </c:pt>
                <c:pt idx="470">
                  <c:v>1.9279999999999995</c:v>
                </c:pt>
                <c:pt idx="471">
                  <c:v>1.9319999999999995</c:v>
                </c:pt>
                <c:pt idx="472">
                  <c:v>1.9359999999999995</c:v>
                </c:pt>
                <c:pt idx="473">
                  <c:v>1.9400000000000004</c:v>
                </c:pt>
                <c:pt idx="474">
                  <c:v>1.9440000000000004</c:v>
                </c:pt>
                <c:pt idx="475">
                  <c:v>1.9480000000000004</c:v>
                </c:pt>
                <c:pt idx="476">
                  <c:v>1.9520000000000004</c:v>
                </c:pt>
                <c:pt idx="477">
                  <c:v>1.9550000000000001</c:v>
                </c:pt>
                <c:pt idx="478">
                  <c:v>1.9590000000000001</c:v>
                </c:pt>
                <c:pt idx="479">
                  <c:v>1.9630000000000001</c:v>
                </c:pt>
                <c:pt idx="480">
                  <c:v>1.9670000000000001</c:v>
                </c:pt>
                <c:pt idx="481">
                  <c:v>1.9710000000000001</c:v>
                </c:pt>
                <c:pt idx="482">
                  <c:v>1.9750000000000001</c:v>
                </c:pt>
                <c:pt idx="483">
                  <c:v>1.9790000000000001</c:v>
                </c:pt>
                <c:pt idx="484">
                  <c:v>1.9830000000000001</c:v>
                </c:pt>
                <c:pt idx="485">
                  <c:v>1.9870000000000001</c:v>
                </c:pt>
                <c:pt idx="486">
                  <c:v>1.9910000000000001</c:v>
                </c:pt>
                <c:pt idx="487">
                  <c:v>1.9950000000000001</c:v>
                </c:pt>
                <c:pt idx="488">
                  <c:v>1.9980000000000004</c:v>
                </c:pt>
                <c:pt idx="489">
                  <c:v>2.0019999999999998</c:v>
                </c:pt>
                <c:pt idx="490">
                  <c:v>2.0059999999999998</c:v>
                </c:pt>
                <c:pt idx="491">
                  <c:v>2.0099999999999998</c:v>
                </c:pt>
                <c:pt idx="492">
                  <c:v>2.0139999999999998</c:v>
                </c:pt>
                <c:pt idx="493">
                  <c:v>2.0179999999999998</c:v>
                </c:pt>
                <c:pt idx="494">
                  <c:v>2.0219999999999998</c:v>
                </c:pt>
                <c:pt idx="495">
                  <c:v>2.0259999999999998</c:v>
                </c:pt>
                <c:pt idx="496">
                  <c:v>2.0299999999999998</c:v>
                </c:pt>
                <c:pt idx="497">
                  <c:v>2.0339999999999998</c:v>
                </c:pt>
                <c:pt idx="498">
                  <c:v>2.0379999999999998</c:v>
                </c:pt>
                <c:pt idx="499">
                  <c:v>2.0409999999999999</c:v>
                </c:pt>
                <c:pt idx="500">
                  <c:v>2.0449999999999999</c:v>
                </c:pt>
                <c:pt idx="501">
                  <c:v>2.0489999999999999</c:v>
                </c:pt>
                <c:pt idx="502">
                  <c:v>2.052999999999999</c:v>
                </c:pt>
                <c:pt idx="503">
                  <c:v>2.0569999999999991</c:v>
                </c:pt>
                <c:pt idx="504">
                  <c:v>2.0609999999999999</c:v>
                </c:pt>
                <c:pt idx="505">
                  <c:v>2.0649999999999999</c:v>
                </c:pt>
                <c:pt idx="506">
                  <c:v>2.069</c:v>
                </c:pt>
                <c:pt idx="507">
                  <c:v>2.073</c:v>
                </c:pt>
                <c:pt idx="508">
                  <c:v>2.077</c:v>
                </c:pt>
                <c:pt idx="509">
                  <c:v>2.08</c:v>
                </c:pt>
                <c:pt idx="510">
                  <c:v>2.0840000000000001</c:v>
                </c:pt>
                <c:pt idx="511">
                  <c:v>2.0880000000000001</c:v>
                </c:pt>
                <c:pt idx="512">
                  <c:v>2.0919999999999992</c:v>
                </c:pt>
                <c:pt idx="513">
                  <c:v>2.0959999999999992</c:v>
                </c:pt>
                <c:pt idx="514">
                  <c:v>2.1</c:v>
                </c:pt>
                <c:pt idx="515">
                  <c:v>2.1040000000000001</c:v>
                </c:pt>
                <c:pt idx="516">
                  <c:v>2.1080000000000001</c:v>
                </c:pt>
                <c:pt idx="517">
                  <c:v>2.1119999999999997</c:v>
                </c:pt>
                <c:pt idx="518">
                  <c:v>2.1159999999999997</c:v>
                </c:pt>
                <c:pt idx="519">
                  <c:v>2.12</c:v>
                </c:pt>
                <c:pt idx="520">
                  <c:v>2.1230000000000002</c:v>
                </c:pt>
                <c:pt idx="521">
                  <c:v>2.1269999999999998</c:v>
                </c:pt>
                <c:pt idx="522">
                  <c:v>2.1309999999999998</c:v>
                </c:pt>
                <c:pt idx="523">
                  <c:v>2.1349999999999998</c:v>
                </c:pt>
                <c:pt idx="524">
                  <c:v>2.1389999999999998</c:v>
                </c:pt>
                <c:pt idx="525">
                  <c:v>2.1429999999999998</c:v>
                </c:pt>
                <c:pt idx="526">
                  <c:v>2.1469999999999998</c:v>
                </c:pt>
                <c:pt idx="527">
                  <c:v>2.1509999999999998</c:v>
                </c:pt>
                <c:pt idx="528">
                  <c:v>2.1549999999999998</c:v>
                </c:pt>
                <c:pt idx="529">
                  <c:v>2.1589999999999998</c:v>
                </c:pt>
                <c:pt idx="530">
                  <c:v>2.1629999999999998</c:v>
                </c:pt>
                <c:pt idx="531">
                  <c:v>2.1659999999999999</c:v>
                </c:pt>
                <c:pt idx="532">
                  <c:v>2.17</c:v>
                </c:pt>
                <c:pt idx="533">
                  <c:v>2.1739999999999999</c:v>
                </c:pt>
                <c:pt idx="534">
                  <c:v>2.1779999999999999</c:v>
                </c:pt>
                <c:pt idx="535">
                  <c:v>2.1819999999999999</c:v>
                </c:pt>
                <c:pt idx="536">
                  <c:v>2.1859999999999999</c:v>
                </c:pt>
                <c:pt idx="537">
                  <c:v>2.19</c:v>
                </c:pt>
                <c:pt idx="538">
                  <c:v>2.194</c:v>
                </c:pt>
                <c:pt idx="539">
                  <c:v>2.198</c:v>
                </c:pt>
                <c:pt idx="540">
                  <c:v>2.202</c:v>
                </c:pt>
                <c:pt idx="541">
                  <c:v>2.206</c:v>
                </c:pt>
                <c:pt idx="542">
                  <c:v>2.2090000000000001</c:v>
                </c:pt>
                <c:pt idx="543">
                  <c:v>2.2130000000000001</c:v>
                </c:pt>
                <c:pt idx="544">
                  <c:v>2.2170000000000001</c:v>
                </c:pt>
                <c:pt idx="545">
                  <c:v>2.2210000000000001</c:v>
                </c:pt>
                <c:pt idx="546">
                  <c:v>2.2250000000000001</c:v>
                </c:pt>
                <c:pt idx="547">
                  <c:v>2.2290000000000001</c:v>
                </c:pt>
                <c:pt idx="548">
                  <c:v>2.2330000000000001</c:v>
                </c:pt>
                <c:pt idx="549">
                  <c:v>2.2370000000000001</c:v>
                </c:pt>
                <c:pt idx="550">
                  <c:v>2.2410000000000001</c:v>
                </c:pt>
                <c:pt idx="551">
                  <c:v>2.2450000000000001</c:v>
                </c:pt>
                <c:pt idx="552">
                  <c:v>2.2490000000000001</c:v>
                </c:pt>
                <c:pt idx="553">
                  <c:v>2.2519999999999998</c:v>
                </c:pt>
                <c:pt idx="554">
                  <c:v>2.2559999999999998</c:v>
                </c:pt>
                <c:pt idx="555">
                  <c:v>2.2599999999999998</c:v>
                </c:pt>
                <c:pt idx="556">
                  <c:v>2.2640000000000002</c:v>
                </c:pt>
                <c:pt idx="557">
                  <c:v>2.2680000000000002</c:v>
                </c:pt>
                <c:pt idx="558">
                  <c:v>2.2719999999999998</c:v>
                </c:pt>
                <c:pt idx="559">
                  <c:v>2.2759999999999998</c:v>
                </c:pt>
                <c:pt idx="560">
                  <c:v>2.2799999999999998</c:v>
                </c:pt>
                <c:pt idx="561">
                  <c:v>2.2840000000000007</c:v>
                </c:pt>
                <c:pt idx="562">
                  <c:v>2.2880000000000007</c:v>
                </c:pt>
                <c:pt idx="563">
                  <c:v>2.2919999999999998</c:v>
                </c:pt>
                <c:pt idx="564">
                  <c:v>2.2949999999999999</c:v>
                </c:pt>
                <c:pt idx="565">
                  <c:v>2.2989999999999999</c:v>
                </c:pt>
                <c:pt idx="566">
                  <c:v>2.302999999999999</c:v>
                </c:pt>
                <c:pt idx="567">
                  <c:v>2.3069999999999991</c:v>
                </c:pt>
                <c:pt idx="568">
                  <c:v>2.3109999999999991</c:v>
                </c:pt>
                <c:pt idx="569">
                  <c:v>2.3149999999999991</c:v>
                </c:pt>
                <c:pt idx="570">
                  <c:v>2.3189999999999991</c:v>
                </c:pt>
                <c:pt idx="571">
                  <c:v>2.323</c:v>
                </c:pt>
                <c:pt idx="572">
                  <c:v>2.327</c:v>
                </c:pt>
                <c:pt idx="573">
                  <c:v>2.3309999999999991</c:v>
                </c:pt>
                <c:pt idx="574">
                  <c:v>2.3349999999999991</c:v>
                </c:pt>
                <c:pt idx="575">
                  <c:v>2.3379999999999992</c:v>
                </c:pt>
                <c:pt idx="576">
                  <c:v>2.3419999999999992</c:v>
                </c:pt>
                <c:pt idx="577">
                  <c:v>2.3459999999999992</c:v>
                </c:pt>
                <c:pt idx="578">
                  <c:v>2.3499999999999992</c:v>
                </c:pt>
                <c:pt idx="579">
                  <c:v>2.3539999999999992</c:v>
                </c:pt>
                <c:pt idx="580">
                  <c:v>2.3579999999999997</c:v>
                </c:pt>
                <c:pt idx="581">
                  <c:v>2.3619999999999997</c:v>
                </c:pt>
                <c:pt idx="582">
                  <c:v>2.3659999999999997</c:v>
                </c:pt>
                <c:pt idx="583">
                  <c:v>2.3699999999999997</c:v>
                </c:pt>
                <c:pt idx="584">
                  <c:v>2.3739999999999997</c:v>
                </c:pt>
                <c:pt idx="585">
                  <c:v>2.3779999999999997</c:v>
                </c:pt>
                <c:pt idx="586">
                  <c:v>2.3809999999999998</c:v>
                </c:pt>
                <c:pt idx="587">
                  <c:v>2.3849999999999998</c:v>
                </c:pt>
                <c:pt idx="588">
                  <c:v>2.3889999999999998</c:v>
                </c:pt>
                <c:pt idx="589">
                  <c:v>2.3929999999999989</c:v>
                </c:pt>
                <c:pt idx="590">
                  <c:v>2.3969999999999989</c:v>
                </c:pt>
                <c:pt idx="591">
                  <c:v>2.4009999999999998</c:v>
                </c:pt>
                <c:pt idx="592">
                  <c:v>2.4049999999999998</c:v>
                </c:pt>
                <c:pt idx="593">
                  <c:v>2.4089999999999998</c:v>
                </c:pt>
                <c:pt idx="594">
                  <c:v>2.4129999999999989</c:v>
                </c:pt>
                <c:pt idx="595">
                  <c:v>2.4169999999999989</c:v>
                </c:pt>
                <c:pt idx="596">
                  <c:v>2.4209999999999998</c:v>
                </c:pt>
                <c:pt idx="597">
                  <c:v>2.4239999999999999</c:v>
                </c:pt>
                <c:pt idx="598">
                  <c:v>2.4279999999999999</c:v>
                </c:pt>
                <c:pt idx="599">
                  <c:v>2.4319999999999991</c:v>
                </c:pt>
                <c:pt idx="600">
                  <c:v>2.4359999999999991</c:v>
                </c:pt>
                <c:pt idx="601">
                  <c:v>2.44</c:v>
                </c:pt>
                <c:pt idx="602">
                  <c:v>2.444</c:v>
                </c:pt>
                <c:pt idx="603">
                  <c:v>2.448</c:v>
                </c:pt>
                <c:pt idx="604">
                  <c:v>2.4519999999999991</c:v>
                </c:pt>
                <c:pt idx="605">
                  <c:v>2.4559999999999991</c:v>
                </c:pt>
                <c:pt idx="606">
                  <c:v>2.46</c:v>
                </c:pt>
                <c:pt idx="607">
                  <c:v>2.464</c:v>
                </c:pt>
                <c:pt idx="608">
                  <c:v>2.4670000000000001</c:v>
                </c:pt>
                <c:pt idx="609">
                  <c:v>2.4709999999999992</c:v>
                </c:pt>
                <c:pt idx="610">
                  <c:v>2.4749999999999992</c:v>
                </c:pt>
                <c:pt idx="611">
                  <c:v>2.4789999999999992</c:v>
                </c:pt>
                <c:pt idx="612">
                  <c:v>2.4830000000000001</c:v>
                </c:pt>
                <c:pt idx="613">
                  <c:v>2.4870000000000001</c:v>
                </c:pt>
                <c:pt idx="614">
                  <c:v>2.4909999999999997</c:v>
                </c:pt>
                <c:pt idx="615">
                  <c:v>2.4949999999999997</c:v>
                </c:pt>
                <c:pt idx="616">
                  <c:v>2.4989999999999997</c:v>
                </c:pt>
                <c:pt idx="617">
                  <c:v>2.5030000000000001</c:v>
                </c:pt>
                <c:pt idx="618">
                  <c:v>2.5070000000000001</c:v>
                </c:pt>
                <c:pt idx="619">
                  <c:v>2.5099999999999998</c:v>
                </c:pt>
                <c:pt idx="620">
                  <c:v>2.5139999999999998</c:v>
                </c:pt>
                <c:pt idx="621">
                  <c:v>2.5179999999999998</c:v>
                </c:pt>
                <c:pt idx="622">
                  <c:v>2.5219999999999998</c:v>
                </c:pt>
                <c:pt idx="623">
                  <c:v>2.5259999999999998</c:v>
                </c:pt>
                <c:pt idx="624">
                  <c:v>2.5299999999999998</c:v>
                </c:pt>
                <c:pt idx="625">
                  <c:v>2.5339999999999998</c:v>
                </c:pt>
                <c:pt idx="626">
                  <c:v>2.5379999999999998</c:v>
                </c:pt>
                <c:pt idx="627">
                  <c:v>2.5419999999999998</c:v>
                </c:pt>
                <c:pt idx="628">
                  <c:v>2.5459999999999998</c:v>
                </c:pt>
                <c:pt idx="629">
                  <c:v>2.5499999999999998</c:v>
                </c:pt>
                <c:pt idx="630">
                  <c:v>2.552999999999999</c:v>
                </c:pt>
                <c:pt idx="631">
                  <c:v>2.5569999999999991</c:v>
                </c:pt>
                <c:pt idx="632">
                  <c:v>2.5609999999999999</c:v>
                </c:pt>
                <c:pt idx="633">
                  <c:v>2.5649999999999999</c:v>
                </c:pt>
                <c:pt idx="634">
                  <c:v>2.569</c:v>
                </c:pt>
                <c:pt idx="635">
                  <c:v>2.573</c:v>
                </c:pt>
                <c:pt idx="636">
                  <c:v>2.577</c:v>
                </c:pt>
                <c:pt idx="637">
                  <c:v>2.581</c:v>
                </c:pt>
                <c:pt idx="638">
                  <c:v>2.585</c:v>
                </c:pt>
                <c:pt idx="639">
                  <c:v>2.589</c:v>
                </c:pt>
                <c:pt idx="640">
                  <c:v>2.593</c:v>
                </c:pt>
                <c:pt idx="641">
                  <c:v>2.5959999999999992</c:v>
                </c:pt>
                <c:pt idx="642">
                  <c:v>2.6</c:v>
                </c:pt>
                <c:pt idx="643">
                  <c:v>2.6040000000000001</c:v>
                </c:pt>
                <c:pt idx="644">
                  <c:v>2.6080000000000001</c:v>
                </c:pt>
                <c:pt idx="645">
                  <c:v>2.6119999999999997</c:v>
                </c:pt>
                <c:pt idx="646">
                  <c:v>2.6159999999999997</c:v>
                </c:pt>
                <c:pt idx="647">
                  <c:v>2.62</c:v>
                </c:pt>
                <c:pt idx="648">
                  <c:v>2.6240000000000001</c:v>
                </c:pt>
                <c:pt idx="649">
                  <c:v>2.6280000000000001</c:v>
                </c:pt>
                <c:pt idx="650">
                  <c:v>2.6319999999999997</c:v>
                </c:pt>
                <c:pt idx="651">
                  <c:v>2.6359999999999997</c:v>
                </c:pt>
                <c:pt idx="652">
                  <c:v>2.6389999999999998</c:v>
                </c:pt>
                <c:pt idx="653">
                  <c:v>2.6429999999999998</c:v>
                </c:pt>
                <c:pt idx="654">
                  <c:v>2.6469999999999998</c:v>
                </c:pt>
                <c:pt idx="655">
                  <c:v>2.6509999999999998</c:v>
                </c:pt>
                <c:pt idx="656">
                  <c:v>2.6549999999999998</c:v>
                </c:pt>
                <c:pt idx="657">
                  <c:v>2.6589999999999998</c:v>
                </c:pt>
                <c:pt idx="658">
                  <c:v>2.6629999999999998</c:v>
                </c:pt>
                <c:pt idx="659">
                  <c:v>2.6669999999999998</c:v>
                </c:pt>
                <c:pt idx="660">
                  <c:v>2.6709999999999998</c:v>
                </c:pt>
                <c:pt idx="661">
                  <c:v>2.6749999999999998</c:v>
                </c:pt>
                <c:pt idx="662">
                  <c:v>2.6779999999999999</c:v>
                </c:pt>
                <c:pt idx="663">
                  <c:v>2.6819999999999999</c:v>
                </c:pt>
                <c:pt idx="664">
                  <c:v>2.6859999999999999</c:v>
                </c:pt>
                <c:pt idx="665">
                  <c:v>2.69</c:v>
                </c:pt>
                <c:pt idx="666">
                  <c:v>2.694</c:v>
                </c:pt>
                <c:pt idx="667">
                  <c:v>2.698</c:v>
                </c:pt>
                <c:pt idx="668">
                  <c:v>2.702</c:v>
                </c:pt>
                <c:pt idx="669">
                  <c:v>2.706</c:v>
                </c:pt>
                <c:pt idx="670">
                  <c:v>2.71</c:v>
                </c:pt>
                <c:pt idx="671">
                  <c:v>2.714</c:v>
                </c:pt>
                <c:pt idx="672">
                  <c:v>2.718</c:v>
                </c:pt>
                <c:pt idx="673">
                  <c:v>2.7210000000000001</c:v>
                </c:pt>
                <c:pt idx="674">
                  <c:v>2.7250000000000001</c:v>
                </c:pt>
                <c:pt idx="675">
                  <c:v>2.7290000000000001</c:v>
                </c:pt>
                <c:pt idx="676">
                  <c:v>2.7330000000000001</c:v>
                </c:pt>
                <c:pt idx="677">
                  <c:v>2.7370000000000001</c:v>
                </c:pt>
                <c:pt idx="678">
                  <c:v>2.7410000000000001</c:v>
                </c:pt>
                <c:pt idx="679">
                  <c:v>2.7450000000000001</c:v>
                </c:pt>
                <c:pt idx="680">
                  <c:v>2.7490000000000001</c:v>
                </c:pt>
                <c:pt idx="681">
                  <c:v>2.7530000000000001</c:v>
                </c:pt>
                <c:pt idx="682">
                  <c:v>2.7570000000000001</c:v>
                </c:pt>
                <c:pt idx="683">
                  <c:v>2.7610000000000001</c:v>
                </c:pt>
                <c:pt idx="684">
                  <c:v>2.7640000000000002</c:v>
                </c:pt>
                <c:pt idx="685">
                  <c:v>2.7680000000000002</c:v>
                </c:pt>
                <c:pt idx="686">
                  <c:v>2.7719999999999998</c:v>
                </c:pt>
                <c:pt idx="687">
                  <c:v>2.7759999999999998</c:v>
                </c:pt>
                <c:pt idx="688">
                  <c:v>2.7800000000000002</c:v>
                </c:pt>
                <c:pt idx="689">
                  <c:v>2.7840000000000007</c:v>
                </c:pt>
                <c:pt idx="690">
                  <c:v>2.7880000000000007</c:v>
                </c:pt>
                <c:pt idx="691">
                  <c:v>2.7919999999999998</c:v>
                </c:pt>
                <c:pt idx="692">
                  <c:v>2.7959999999999998</c:v>
                </c:pt>
                <c:pt idx="693">
                  <c:v>2.8</c:v>
                </c:pt>
                <c:pt idx="694">
                  <c:v>2.8039999999999998</c:v>
                </c:pt>
                <c:pt idx="695">
                  <c:v>2.8069999999999991</c:v>
                </c:pt>
                <c:pt idx="696">
                  <c:v>2.8109999999999991</c:v>
                </c:pt>
                <c:pt idx="697">
                  <c:v>2.8149999999999991</c:v>
                </c:pt>
                <c:pt idx="698">
                  <c:v>2.8189999999999991</c:v>
                </c:pt>
                <c:pt idx="699">
                  <c:v>2.823</c:v>
                </c:pt>
                <c:pt idx="700">
                  <c:v>2.827</c:v>
                </c:pt>
                <c:pt idx="701">
                  <c:v>2.8309999999999991</c:v>
                </c:pt>
                <c:pt idx="702">
                  <c:v>2.8349999999999991</c:v>
                </c:pt>
                <c:pt idx="703">
                  <c:v>2.8389999999999991</c:v>
                </c:pt>
                <c:pt idx="704">
                  <c:v>2.843</c:v>
                </c:pt>
                <c:pt idx="705">
                  <c:v>2.847</c:v>
                </c:pt>
                <c:pt idx="706">
                  <c:v>2.8499999999999992</c:v>
                </c:pt>
                <c:pt idx="707">
                  <c:v>2.8539999999999992</c:v>
                </c:pt>
                <c:pt idx="708">
                  <c:v>2.8579999999999997</c:v>
                </c:pt>
                <c:pt idx="709">
                  <c:v>2.8619999999999997</c:v>
                </c:pt>
                <c:pt idx="710">
                  <c:v>2.8659999999999997</c:v>
                </c:pt>
                <c:pt idx="711">
                  <c:v>2.8699999999999997</c:v>
                </c:pt>
                <c:pt idx="712">
                  <c:v>2.8739999999999997</c:v>
                </c:pt>
                <c:pt idx="713">
                  <c:v>2.8779999999999997</c:v>
                </c:pt>
                <c:pt idx="714">
                  <c:v>2.8819999999999997</c:v>
                </c:pt>
                <c:pt idx="715">
                  <c:v>2.8859999999999997</c:v>
                </c:pt>
                <c:pt idx="716">
                  <c:v>2.8899999999999997</c:v>
                </c:pt>
                <c:pt idx="717">
                  <c:v>2.8929999999999989</c:v>
                </c:pt>
                <c:pt idx="718">
                  <c:v>2.8969999999999989</c:v>
                </c:pt>
                <c:pt idx="719">
                  <c:v>2.9009999999999998</c:v>
                </c:pt>
                <c:pt idx="720">
                  <c:v>2.9049999999999998</c:v>
                </c:pt>
                <c:pt idx="721">
                  <c:v>2.9089999999999998</c:v>
                </c:pt>
                <c:pt idx="722">
                  <c:v>2.9129999999999989</c:v>
                </c:pt>
                <c:pt idx="723">
                  <c:v>2.9169999999999989</c:v>
                </c:pt>
                <c:pt idx="724">
                  <c:v>2.9209999999999998</c:v>
                </c:pt>
                <c:pt idx="725">
                  <c:v>2.9249999999999998</c:v>
                </c:pt>
                <c:pt idx="726">
                  <c:v>2.9289999999999998</c:v>
                </c:pt>
                <c:pt idx="727">
                  <c:v>2.9329999999999989</c:v>
                </c:pt>
                <c:pt idx="728">
                  <c:v>2.9359999999999991</c:v>
                </c:pt>
                <c:pt idx="729">
                  <c:v>2.94</c:v>
                </c:pt>
                <c:pt idx="730">
                  <c:v>2.944</c:v>
                </c:pt>
                <c:pt idx="731">
                  <c:v>2.948</c:v>
                </c:pt>
                <c:pt idx="732">
                  <c:v>2.9519999999999991</c:v>
                </c:pt>
                <c:pt idx="733">
                  <c:v>2.9559999999999991</c:v>
                </c:pt>
                <c:pt idx="734">
                  <c:v>2.96</c:v>
                </c:pt>
                <c:pt idx="735">
                  <c:v>2.964</c:v>
                </c:pt>
                <c:pt idx="736">
                  <c:v>2.968</c:v>
                </c:pt>
                <c:pt idx="737">
                  <c:v>2.9719999999999991</c:v>
                </c:pt>
                <c:pt idx="738">
                  <c:v>2.9759999999999991</c:v>
                </c:pt>
                <c:pt idx="739">
                  <c:v>2.9789999999999992</c:v>
                </c:pt>
                <c:pt idx="740">
                  <c:v>2.9830000000000001</c:v>
                </c:pt>
                <c:pt idx="741">
                  <c:v>2.9870000000000001</c:v>
                </c:pt>
                <c:pt idx="742">
                  <c:v>2.9909999999999997</c:v>
                </c:pt>
                <c:pt idx="743">
                  <c:v>2.9949999999999997</c:v>
                </c:pt>
                <c:pt idx="744">
                  <c:v>2.9989999999999997</c:v>
                </c:pt>
                <c:pt idx="745">
                  <c:v>3.0030000000000001</c:v>
                </c:pt>
                <c:pt idx="746">
                  <c:v>3.0070000000000001</c:v>
                </c:pt>
                <c:pt idx="747">
                  <c:v>3.0109999999999997</c:v>
                </c:pt>
                <c:pt idx="748">
                  <c:v>3.0149999999999997</c:v>
                </c:pt>
                <c:pt idx="749">
                  <c:v>3.0189999999999997</c:v>
                </c:pt>
                <c:pt idx="750">
                  <c:v>3.0219999999999998</c:v>
                </c:pt>
                <c:pt idx="751">
                  <c:v>3.0259999999999998</c:v>
                </c:pt>
                <c:pt idx="752">
                  <c:v>3.03</c:v>
                </c:pt>
                <c:pt idx="753">
                  <c:v>3.0339999999999998</c:v>
                </c:pt>
                <c:pt idx="754">
                  <c:v>3.0379999999999998</c:v>
                </c:pt>
                <c:pt idx="755">
                  <c:v>3.0419999999999998</c:v>
                </c:pt>
                <c:pt idx="756">
                  <c:v>3.0459999999999998</c:v>
                </c:pt>
                <c:pt idx="757">
                  <c:v>3.05</c:v>
                </c:pt>
                <c:pt idx="758">
                  <c:v>3.0539999999999998</c:v>
                </c:pt>
                <c:pt idx="759">
                  <c:v>3.0579999999999998</c:v>
                </c:pt>
                <c:pt idx="760">
                  <c:v>3.0619999999999998</c:v>
                </c:pt>
                <c:pt idx="761">
                  <c:v>3.0649999999999999</c:v>
                </c:pt>
                <c:pt idx="762">
                  <c:v>3.069</c:v>
                </c:pt>
                <c:pt idx="763">
                  <c:v>3.073</c:v>
                </c:pt>
                <c:pt idx="764">
                  <c:v>3.077</c:v>
                </c:pt>
                <c:pt idx="765">
                  <c:v>3.081</c:v>
                </c:pt>
                <c:pt idx="766">
                  <c:v>3.085</c:v>
                </c:pt>
                <c:pt idx="767">
                  <c:v>3.089</c:v>
                </c:pt>
                <c:pt idx="768">
                  <c:v>3.093</c:v>
                </c:pt>
                <c:pt idx="769">
                  <c:v>3.097</c:v>
                </c:pt>
                <c:pt idx="770">
                  <c:v>3.101</c:v>
                </c:pt>
                <c:pt idx="771">
                  <c:v>3.105</c:v>
                </c:pt>
                <c:pt idx="772">
                  <c:v>3.1080000000000001</c:v>
                </c:pt>
                <c:pt idx="773">
                  <c:v>3.1119999999999997</c:v>
                </c:pt>
                <c:pt idx="774">
                  <c:v>3.1159999999999997</c:v>
                </c:pt>
                <c:pt idx="775">
                  <c:v>3.12</c:v>
                </c:pt>
                <c:pt idx="776">
                  <c:v>3.1240000000000001</c:v>
                </c:pt>
                <c:pt idx="777">
                  <c:v>3.1280000000000001</c:v>
                </c:pt>
                <c:pt idx="778">
                  <c:v>3.1319999999999997</c:v>
                </c:pt>
                <c:pt idx="779">
                  <c:v>3.1359999999999997</c:v>
                </c:pt>
                <c:pt idx="780">
                  <c:v>3.14</c:v>
                </c:pt>
                <c:pt idx="781">
                  <c:v>3.1440000000000001</c:v>
                </c:pt>
                <c:pt idx="782">
                  <c:v>3.1480000000000001</c:v>
                </c:pt>
                <c:pt idx="783">
                  <c:v>3.1509999999999998</c:v>
                </c:pt>
                <c:pt idx="784">
                  <c:v>3.1549999999999998</c:v>
                </c:pt>
                <c:pt idx="785">
                  <c:v>3.1589999999999998</c:v>
                </c:pt>
                <c:pt idx="786">
                  <c:v>3.1629999999999998</c:v>
                </c:pt>
                <c:pt idx="787">
                  <c:v>3.1669999999999998</c:v>
                </c:pt>
                <c:pt idx="788">
                  <c:v>3.1709999999999998</c:v>
                </c:pt>
                <c:pt idx="789">
                  <c:v>3.1749999999999998</c:v>
                </c:pt>
                <c:pt idx="790">
                  <c:v>3.1789999999999998</c:v>
                </c:pt>
                <c:pt idx="791">
                  <c:v>3.1829999999999998</c:v>
                </c:pt>
                <c:pt idx="792">
                  <c:v>3.1869999999999998</c:v>
                </c:pt>
                <c:pt idx="793">
                  <c:v>3.19</c:v>
                </c:pt>
                <c:pt idx="794">
                  <c:v>3.194</c:v>
                </c:pt>
                <c:pt idx="795">
                  <c:v>3.198</c:v>
                </c:pt>
                <c:pt idx="796">
                  <c:v>3.202</c:v>
                </c:pt>
                <c:pt idx="797">
                  <c:v>3.206</c:v>
                </c:pt>
                <c:pt idx="798">
                  <c:v>3.21</c:v>
                </c:pt>
                <c:pt idx="799">
                  <c:v>3.214</c:v>
                </c:pt>
                <c:pt idx="800">
                  <c:v>3.218</c:v>
                </c:pt>
                <c:pt idx="801">
                  <c:v>3.222</c:v>
                </c:pt>
                <c:pt idx="802">
                  <c:v>3.226</c:v>
                </c:pt>
                <c:pt idx="803">
                  <c:v>3.23</c:v>
                </c:pt>
                <c:pt idx="804">
                  <c:v>3.2330000000000001</c:v>
                </c:pt>
                <c:pt idx="805">
                  <c:v>3.2370000000000001</c:v>
                </c:pt>
                <c:pt idx="806">
                  <c:v>3.2410000000000001</c:v>
                </c:pt>
                <c:pt idx="807">
                  <c:v>3.2450000000000001</c:v>
                </c:pt>
                <c:pt idx="808">
                  <c:v>3.2490000000000001</c:v>
                </c:pt>
                <c:pt idx="809">
                  <c:v>3.2530000000000001</c:v>
                </c:pt>
                <c:pt idx="810">
                  <c:v>3.2570000000000001</c:v>
                </c:pt>
                <c:pt idx="811">
                  <c:v>3.2610000000000001</c:v>
                </c:pt>
                <c:pt idx="812">
                  <c:v>3.2650000000000001</c:v>
                </c:pt>
                <c:pt idx="813">
                  <c:v>3.2690000000000001</c:v>
                </c:pt>
                <c:pt idx="814">
                  <c:v>3.2730000000000001</c:v>
                </c:pt>
                <c:pt idx="815">
                  <c:v>3.2759999999999998</c:v>
                </c:pt>
                <c:pt idx="816">
                  <c:v>3.2800000000000002</c:v>
                </c:pt>
                <c:pt idx="817">
                  <c:v>3.2840000000000007</c:v>
                </c:pt>
                <c:pt idx="818">
                  <c:v>3.2880000000000007</c:v>
                </c:pt>
                <c:pt idx="819">
                  <c:v>3.2919999999999998</c:v>
                </c:pt>
                <c:pt idx="820">
                  <c:v>3.2959999999999998</c:v>
                </c:pt>
                <c:pt idx="821">
                  <c:v>3.3</c:v>
                </c:pt>
                <c:pt idx="822">
                  <c:v>3.3039999999999998</c:v>
                </c:pt>
                <c:pt idx="823">
                  <c:v>3.3079999999999998</c:v>
                </c:pt>
                <c:pt idx="824">
                  <c:v>3.3119999999999989</c:v>
                </c:pt>
                <c:pt idx="825">
                  <c:v>3.3159999999999989</c:v>
                </c:pt>
                <c:pt idx="826">
                  <c:v>3.3189999999999991</c:v>
                </c:pt>
                <c:pt idx="827">
                  <c:v>3.323</c:v>
                </c:pt>
                <c:pt idx="828">
                  <c:v>3.327</c:v>
                </c:pt>
                <c:pt idx="829">
                  <c:v>3.3309999999999991</c:v>
                </c:pt>
                <c:pt idx="830">
                  <c:v>3.3349999999999991</c:v>
                </c:pt>
                <c:pt idx="831">
                  <c:v>3.3389999999999991</c:v>
                </c:pt>
                <c:pt idx="832">
                  <c:v>3.343</c:v>
                </c:pt>
                <c:pt idx="833">
                  <c:v>3.347</c:v>
                </c:pt>
                <c:pt idx="834">
                  <c:v>3.3509999999999991</c:v>
                </c:pt>
                <c:pt idx="835">
                  <c:v>3.3549999999999991</c:v>
                </c:pt>
                <c:pt idx="836">
                  <c:v>3.3589999999999991</c:v>
                </c:pt>
                <c:pt idx="837">
                  <c:v>3.3619999999999997</c:v>
                </c:pt>
                <c:pt idx="838">
                  <c:v>3.3659999999999997</c:v>
                </c:pt>
                <c:pt idx="839">
                  <c:v>3.3699999999999997</c:v>
                </c:pt>
                <c:pt idx="840">
                  <c:v>3.3739999999999997</c:v>
                </c:pt>
                <c:pt idx="841">
                  <c:v>3.3779999999999997</c:v>
                </c:pt>
                <c:pt idx="842">
                  <c:v>3.3819999999999997</c:v>
                </c:pt>
                <c:pt idx="843">
                  <c:v>3.3859999999999997</c:v>
                </c:pt>
                <c:pt idx="844">
                  <c:v>3.3899999999999997</c:v>
                </c:pt>
                <c:pt idx="845">
                  <c:v>3.3939999999999997</c:v>
                </c:pt>
                <c:pt idx="846">
                  <c:v>3.3979999999999997</c:v>
                </c:pt>
                <c:pt idx="847">
                  <c:v>3.4019999999999997</c:v>
                </c:pt>
                <c:pt idx="848">
                  <c:v>3.4049999999999998</c:v>
                </c:pt>
                <c:pt idx="849">
                  <c:v>3.4089999999999998</c:v>
                </c:pt>
                <c:pt idx="850">
                  <c:v>3.4129999999999989</c:v>
                </c:pt>
                <c:pt idx="851">
                  <c:v>3.4169999999999989</c:v>
                </c:pt>
                <c:pt idx="852">
                  <c:v>3.4209999999999998</c:v>
                </c:pt>
                <c:pt idx="853">
                  <c:v>3.4249999999999998</c:v>
                </c:pt>
                <c:pt idx="854">
                  <c:v>3.4289999999999998</c:v>
                </c:pt>
                <c:pt idx="855">
                  <c:v>3.4329999999999989</c:v>
                </c:pt>
                <c:pt idx="856">
                  <c:v>3.4369999999999989</c:v>
                </c:pt>
                <c:pt idx="857">
                  <c:v>3.4409999999999998</c:v>
                </c:pt>
                <c:pt idx="858">
                  <c:v>3.4449999999999998</c:v>
                </c:pt>
                <c:pt idx="859">
                  <c:v>3.448</c:v>
                </c:pt>
                <c:pt idx="860">
                  <c:v>3.4519999999999991</c:v>
                </c:pt>
                <c:pt idx="861">
                  <c:v>3.4559999999999991</c:v>
                </c:pt>
                <c:pt idx="862">
                  <c:v>3.46</c:v>
                </c:pt>
                <c:pt idx="863">
                  <c:v>3.464</c:v>
                </c:pt>
                <c:pt idx="864">
                  <c:v>3.468</c:v>
                </c:pt>
                <c:pt idx="865">
                  <c:v>3.4719999999999991</c:v>
                </c:pt>
                <c:pt idx="866">
                  <c:v>3.4759999999999991</c:v>
                </c:pt>
                <c:pt idx="867">
                  <c:v>3.48</c:v>
                </c:pt>
                <c:pt idx="868">
                  <c:v>3.484</c:v>
                </c:pt>
                <c:pt idx="869">
                  <c:v>3.488</c:v>
                </c:pt>
                <c:pt idx="870">
                  <c:v>3.4909999999999997</c:v>
                </c:pt>
                <c:pt idx="871">
                  <c:v>3.4949999999999997</c:v>
                </c:pt>
                <c:pt idx="872">
                  <c:v>3.4989999999999997</c:v>
                </c:pt>
                <c:pt idx="873">
                  <c:v>3.5030000000000001</c:v>
                </c:pt>
                <c:pt idx="874">
                  <c:v>3.5070000000000001</c:v>
                </c:pt>
                <c:pt idx="875">
                  <c:v>3.5109999999999997</c:v>
                </c:pt>
                <c:pt idx="876">
                  <c:v>3.5149999999999997</c:v>
                </c:pt>
                <c:pt idx="877">
                  <c:v>3.5189999999999997</c:v>
                </c:pt>
                <c:pt idx="878">
                  <c:v>3.5230000000000001</c:v>
                </c:pt>
                <c:pt idx="879">
                  <c:v>3.5270000000000001</c:v>
                </c:pt>
                <c:pt idx="880">
                  <c:v>3.5309999999999997</c:v>
                </c:pt>
                <c:pt idx="881">
                  <c:v>3.5339999999999998</c:v>
                </c:pt>
                <c:pt idx="882">
                  <c:v>3.5379999999999998</c:v>
                </c:pt>
                <c:pt idx="883">
                  <c:v>3.5419999999999998</c:v>
                </c:pt>
                <c:pt idx="884">
                  <c:v>3.5459999999999998</c:v>
                </c:pt>
                <c:pt idx="885">
                  <c:v>3.55</c:v>
                </c:pt>
                <c:pt idx="886">
                  <c:v>3.5539999999999998</c:v>
                </c:pt>
                <c:pt idx="887">
                  <c:v>3.5579999999999998</c:v>
                </c:pt>
                <c:pt idx="888">
                  <c:v>3.5619999999999998</c:v>
                </c:pt>
                <c:pt idx="889">
                  <c:v>3.5659999999999998</c:v>
                </c:pt>
                <c:pt idx="890">
                  <c:v>3.57</c:v>
                </c:pt>
                <c:pt idx="891">
                  <c:v>3.5739999999999998</c:v>
                </c:pt>
                <c:pt idx="892">
                  <c:v>3.577</c:v>
                </c:pt>
                <c:pt idx="893">
                  <c:v>3.581</c:v>
                </c:pt>
                <c:pt idx="894">
                  <c:v>3.585</c:v>
                </c:pt>
                <c:pt idx="895">
                  <c:v>3.589</c:v>
                </c:pt>
                <c:pt idx="896">
                  <c:v>3.593</c:v>
                </c:pt>
                <c:pt idx="897">
                  <c:v>3.597</c:v>
                </c:pt>
                <c:pt idx="898">
                  <c:v>3.601</c:v>
                </c:pt>
                <c:pt idx="899">
                  <c:v>3.605</c:v>
                </c:pt>
                <c:pt idx="900">
                  <c:v>3.609</c:v>
                </c:pt>
                <c:pt idx="901">
                  <c:v>3.613</c:v>
                </c:pt>
                <c:pt idx="902">
                  <c:v>3.617</c:v>
                </c:pt>
                <c:pt idx="903">
                  <c:v>3.62</c:v>
                </c:pt>
                <c:pt idx="904">
                  <c:v>3.6240000000000001</c:v>
                </c:pt>
                <c:pt idx="905">
                  <c:v>3.6280000000000001</c:v>
                </c:pt>
                <c:pt idx="906">
                  <c:v>3.6319999999999997</c:v>
                </c:pt>
                <c:pt idx="907">
                  <c:v>3.6359999999999997</c:v>
                </c:pt>
                <c:pt idx="908">
                  <c:v>3.64</c:v>
                </c:pt>
                <c:pt idx="909">
                  <c:v>3.6440000000000001</c:v>
                </c:pt>
                <c:pt idx="910">
                  <c:v>3.6480000000000001</c:v>
                </c:pt>
                <c:pt idx="911">
                  <c:v>3.6519999999999997</c:v>
                </c:pt>
                <c:pt idx="912">
                  <c:v>3.6559999999999997</c:v>
                </c:pt>
                <c:pt idx="913">
                  <c:v>3.6589999999999998</c:v>
                </c:pt>
                <c:pt idx="914">
                  <c:v>3.6629999999999998</c:v>
                </c:pt>
                <c:pt idx="915">
                  <c:v>3.6669999999999998</c:v>
                </c:pt>
                <c:pt idx="916">
                  <c:v>3.6709999999999998</c:v>
                </c:pt>
                <c:pt idx="917">
                  <c:v>3.6749999999999998</c:v>
                </c:pt>
                <c:pt idx="918">
                  <c:v>3.6789999999999998</c:v>
                </c:pt>
                <c:pt idx="919">
                  <c:v>3.6829999999999998</c:v>
                </c:pt>
                <c:pt idx="920">
                  <c:v>3.6869999999999998</c:v>
                </c:pt>
                <c:pt idx="921">
                  <c:v>3.6909999999999998</c:v>
                </c:pt>
                <c:pt idx="922">
                  <c:v>3.6949999999999998</c:v>
                </c:pt>
                <c:pt idx="923">
                  <c:v>3.6989999999999998</c:v>
                </c:pt>
                <c:pt idx="924">
                  <c:v>3.702</c:v>
                </c:pt>
                <c:pt idx="925">
                  <c:v>3.706</c:v>
                </c:pt>
                <c:pt idx="926">
                  <c:v>3.71</c:v>
                </c:pt>
                <c:pt idx="927">
                  <c:v>3.714</c:v>
                </c:pt>
                <c:pt idx="928">
                  <c:v>3.718</c:v>
                </c:pt>
                <c:pt idx="929">
                  <c:v>3.722</c:v>
                </c:pt>
                <c:pt idx="930">
                  <c:v>3.726</c:v>
                </c:pt>
                <c:pt idx="931">
                  <c:v>3.73</c:v>
                </c:pt>
                <c:pt idx="932">
                  <c:v>3.734</c:v>
                </c:pt>
                <c:pt idx="933">
                  <c:v>3.738</c:v>
                </c:pt>
                <c:pt idx="934">
                  <c:v>3.742</c:v>
                </c:pt>
                <c:pt idx="935">
                  <c:v>3.7450000000000001</c:v>
                </c:pt>
                <c:pt idx="936">
                  <c:v>3.7490000000000001</c:v>
                </c:pt>
                <c:pt idx="937">
                  <c:v>3.7530000000000001</c:v>
                </c:pt>
                <c:pt idx="938">
                  <c:v>3.7570000000000001</c:v>
                </c:pt>
                <c:pt idx="939">
                  <c:v>3.7610000000000001</c:v>
                </c:pt>
                <c:pt idx="940">
                  <c:v>3.7650000000000001</c:v>
                </c:pt>
                <c:pt idx="941">
                  <c:v>3.7690000000000001</c:v>
                </c:pt>
                <c:pt idx="942">
                  <c:v>3.7730000000000001</c:v>
                </c:pt>
                <c:pt idx="943">
                  <c:v>3.7770000000000001</c:v>
                </c:pt>
                <c:pt idx="944">
                  <c:v>3.7810000000000001</c:v>
                </c:pt>
                <c:pt idx="945">
                  <c:v>3.7850000000000001</c:v>
                </c:pt>
                <c:pt idx="946">
                  <c:v>3.7880000000000007</c:v>
                </c:pt>
                <c:pt idx="947">
                  <c:v>3.7919999999999998</c:v>
                </c:pt>
                <c:pt idx="948">
                  <c:v>3.7959999999999998</c:v>
                </c:pt>
                <c:pt idx="949">
                  <c:v>3.8</c:v>
                </c:pt>
                <c:pt idx="950">
                  <c:v>3.8039999999999998</c:v>
                </c:pt>
                <c:pt idx="951">
                  <c:v>3.8079999999999998</c:v>
                </c:pt>
                <c:pt idx="952">
                  <c:v>3.8119999999999989</c:v>
                </c:pt>
                <c:pt idx="953">
                  <c:v>3.8159999999999989</c:v>
                </c:pt>
                <c:pt idx="954">
                  <c:v>3.82</c:v>
                </c:pt>
                <c:pt idx="955">
                  <c:v>3.8239999999999998</c:v>
                </c:pt>
                <c:pt idx="956">
                  <c:v>3.8279999999999998</c:v>
                </c:pt>
                <c:pt idx="957">
                  <c:v>3.8309999999999991</c:v>
                </c:pt>
                <c:pt idx="958">
                  <c:v>3.8349999999999991</c:v>
                </c:pt>
                <c:pt idx="959">
                  <c:v>3.8389999999999991</c:v>
                </c:pt>
                <c:pt idx="960">
                  <c:v>3.843</c:v>
                </c:pt>
                <c:pt idx="961">
                  <c:v>3.847</c:v>
                </c:pt>
                <c:pt idx="962">
                  <c:v>3.8509999999999991</c:v>
                </c:pt>
                <c:pt idx="963">
                  <c:v>3.8549999999999991</c:v>
                </c:pt>
                <c:pt idx="964">
                  <c:v>3.8589999999999991</c:v>
                </c:pt>
                <c:pt idx="965">
                  <c:v>3.863</c:v>
                </c:pt>
                <c:pt idx="966">
                  <c:v>3.867</c:v>
                </c:pt>
                <c:pt idx="967">
                  <c:v>3.8709999999999991</c:v>
                </c:pt>
                <c:pt idx="968">
                  <c:v>3.8739999999999997</c:v>
                </c:pt>
                <c:pt idx="969">
                  <c:v>3.8779999999999997</c:v>
                </c:pt>
                <c:pt idx="970">
                  <c:v>3.8819999999999997</c:v>
                </c:pt>
                <c:pt idx="971">
                  <c:v>3.8859999999999997</c:v>
                </c:pt>
                <c:pt idx="972">
                  <c:v>3.8899999999999997</c:v>
                </c:pt>
                <c:pt idx="973">
                  <c:v>3.8939999999999997</c:v>
                </c:pt>
                <c:pt idx="974">
                  <c:v>3.8979999999999997</c:v>
                </c:pt>
                <c:pt idx="975">
                  <c:v>3.9019999999999997</c:v>
                </c:pt>
                <c:pt idx="976">
                  <c:v>3.9059999999999997</c:v>
                </c:pt>
                <c:pt idx="977">
                  <c:v>3.9099999999999997</c:v>
                </c:pt>
                <c:pt idx="978">
                  <c:v>3.9139999999999997</c:v>
                </c:pt>
                <c:pt idx="979">
                  <c:v>3.9169999999999989</c:v>
                </c:pt>
                <c:pt idx="980">
                  <c:v>3.9209999999999998</c:v>
                </c:pt>
                <c:pt idx="981">
                  <c:v>3.9249999999999998</c:v>
                </c:pt>
                <c:pt idx="982">
                  <c:v>3.9289999999999998</c:v>
                </c:pt>
                <c:pt idx="983">
                  <c:v>3.9329999999999989</c:v>
                </c:pt>
                <c:pt idx="984">
                  <c:v>3.9369999999999989</c:v>
                </c:pt>
                <c:pt idx="985">
                  <c:v>3.9409999999999998</c:v>
                </c:pt>
                <c:pt idx="986">
                  <c:v>3.9449999999999998</c:v>
                </c:pt>
                <c:pt idx="987">
                  <c:v>3.9489999999999998</c:v>
                </c:pt>
                <c:pt idx="988">
                  <c:v>3.952999999999999</c:v>
                </c:pt>
                <c:pt idx="989">
                  <c:v>3.956999999999999</c:v>
                </c:pt>
                <c:pt idx="990">
                  <c:v>3.96</c:v>
                </c:pt>
                <c:pt idx="991">
                  <c:v>3.964</c:v>
                </c:pt>
                <c:pt idx="992">
                  <c:v>3.968</c:v>
                </c:pt>
                <c:pt idx="993">
                  <c:v>3.9719999999999991</c:v>
                </c:pt>
                <c:pt idx="994">
                  <c:v>3.9759999999999991</c:v>
                </c:pt>
                <c:pt idx="995">
                  <c:v>3.98</c:v>
                </c:pt>
                <c:pt idx="996">
                  <c:v>3.984</c:v>
                </c:pt>
                <c:pt idx="997">
                  <c:v>3.988</c:v>
                </c:pt>
                <c:pt idx="998">
                  <c:v>3.9919999999999991</c:v>
                </c:pt>
                <c:pt idx="999">
                  <c:v>3.9959999999999991</c:v>
                </c:pt>
                <c:pt idx="1000">
                  <c:v>4</c:v>
                </c:pt>
                <c:pt idx="1001">
                  <c:v>4.0030000000000001</c:v>
                </c:pt>
                <c:pt idx="1002">
                  <c:v>4.0069999999999997</c:v>
                </c:pt>
                <c:pt idx="1003">
                  <c:v>4.0110000000000001</c:v>
                </c:pt>
                <c:pt idx="1004">
                  <c:v>4.0149999999999979</c:v>
                </c:pt>
                <c:pt idx="1005">
                  <c:v>4.0190000000000001</c:v>
                </c:pt>
                <c:pt idx="1006">
                  <c:v>4.0229999999999979</c:v>
                </c:pt>
                <c:pt idx="1007">
                  <c:v>4.0269999999999984</c:v>
                </c:pt>
                <c:pt idx="1008">
                  <c:v>4.0309999999999997</c:v>
                </c:pt>
                <c:pt idx="1009">
                  <c:v>4.0350000000000001</c:v>
                </c:pt>
                <c:pt idx="1010">
                  <c:v>4.0389999999999997</c:v>
                </c:pt>
                <c:pt idx="1011">
                  <c:v>4.0430000000000001</c:v>
                </c:pt>
                <c:pt idx="1012">
                  <c:v>4.0460000000000003</c:v>
                </c:pt>
                <c:pt idx="1013">
                  <c:v>4.05</c:v>
                </c:pt>
                <c:pt idx="1014">
                  <c:v>4.0539999999999985</c:v>
                </c:pt>
                <c:pt idx="1015">
                  <c:v>4.0579999999999981</c:v>
                </c:pt>
                <c:pt idx="1016">
                  <c:v>4.0619999999999985</c:v>
                </c:pt>
                <c:pt idx="1017">
                  <c:v>4.0659999999999981</c:v>
                </c:pt>
                <c:pt idx="1018">
                  <c:v>4.07</c:v>
                </c:pt>
                <c:pt idx="1019">
                  <c:v>4.0739999999999998</c:v>
                </c:pt>
                <c:pt idx="1020">
                  <c:v>4.0780000000000003</c:v>
                </c:pt>
                <c:pt idx="1021">
                  <c:v>4.0819999999999999</c:v>
                </c:pt>
                <c:pt idx="1022">
                  <c:v>4.085</c:v>
                </c:pt>
                <c:pt idx="1023">
                  <c:v>4.0890000000000004</c:v>
                </c:pt>
                <c:pt idx="1024">
                  <c:v>4.093</c:v>
                </c:pt>
                <c:pt idx="1025">
                  <c:v>4.0969999999999995</c:v>
                </c:pt>
                <c:pt idx="1026">
                  <c:v>4.101</c:v>
                </c:pt>
                <c:pt idx="1027">
                  <c:v>4.1049999999999986</c:v>
                </c:pt>
                <c:pt idx="1028">
                  <c:v>4.109</c:v>
                </c:pt>
                <c:pt idx="1029">
                  <c:v>4.1129999999999987</c:v>
                </c:pt>
                <c:pt idx="1030">
                  <c:v>4.1169999999999982</c:v>
                </c:pt>
                <c:pt idx="1031">
                  <c:v>4.1209999999999987</c:v>
                </c:pt>
                <c:pt idx="1032">
                  <c:v>4.1249999999999973</c:v>
                </c:pt>
                <c:pt idx="1033">
                  <c:v>4.1279999999999974</c:v>
                </c:pt>
                <c:pt idx="1034">
                  <c:v>4.1319999999999997</c:v>
                </c:pt>
                <c:pt idx="1035">
                  <c:v>4.1360000000000001</c:v>
                </c:pt>
                <c:pt idx="1036">
                  <c:v>4.1399999999999997</c:v>
                </c:pt>
                <c:pt idx="1037">
                  <c:v>4.1439999999999984</c:v>
                </c:pt>
                <c:pt idx="1038">
                  <c:v>4.1479999999999979</c:v>
                </c:pt>
                <c:pt idx="1039">
                  <c:v>4.1519999999999984</c:v>
                </c:pt>
                <c:pt idx="1040">
                  <c:v>4.1559999999999979</c:v>
                </c:pt>
                <c:pt idx="1041">
                  <c:v>4.1599999999999984</c:v>
                </c:pt>
                <c:pt idx="1042">
                  <c:v>4.1639999999999979</c:v>
                </c:pt>
                <c:pt idx="1043">
                  <c:v>4.1679999999999975</c:v>
                </c:pt>
                <c:pt idx="1044">
                  <c:v>4.1710000000000003</c:v>
                </c:pt>
                <c:pt idx="1045">
                  <c:v>4.174999999999998</c:v>
                </c:pt>
                <c:pt idx="1046">
                  <c:v>4.1790000000000003</c:v>
                </c:pt>
                <c:pt idx="1047">
                  <c:v>4.1829999999999981</c:v>
                </c:pt>
                <c:pt idx="1048">
                  <c:v>4.1869999999999985</c:v>
                </c:pt>
                <c:pt idx="1049">
                  <c:v>4.1909999999999981</c:v>
                </c:pt>
                <c:pt idx="1050">
                  <c:v>4.1949999999999976</c:v>
                </c:pt>
                <c:pt idx="1051">
                  <c:v>4.1989999999999981</c:v>
                </c:pt>
                <c:pt idx="1052">
                  <c:v>4.2030000000000003</c:v>
                </c:pt>
                <c:pt idx="1053">
                  <c:v>4.2069999999999999</c:v>
                </c:pt>
                <c:pt idx="1054">
                  <c:v>4.2110000000000003</c:v>
                </c:pt>
                <c:pt idx="1055">
                  <c:v>4.2139999999999995</c:v>
                </c:pt>
                <c:pt idx="1056">
                  <c:v>4.218</c:v>
                </c:pt>
                <c:pt idx="1057">
                  <c:v>4.2219999999999995</c:v>
                </c:pt>
                <c:pt idx="1058">
                  <c:v>4.226</c:v>
                </c:pt>
                <c:pt idx="1059">
                  <c:v>4.2300000000000004</c:v>
                </c:pt>
                <c:pt idx="1060">
                  <c:v>4.234</c:v>
                </c:pt>
                <c:pt idx="1061">
                  <c:v>4.2380000000000004</c:v>
                </c:pt>
                <c:pt idx="1062">
                  <c:v>4.242</c:v>
                </c:pt>
                <c:pt idx="1063">
                  <c:v>4.2460000000000004</c:v>
                </c:pt>
                <c:pt idx="1064">
                  <c:v>4.25</c:v>
                </c:pt>
                <c:pt idx="1065">
                  <c:v>4.2539999999999996</c:v>
                </c:pt>
                <c:pt idx="1066">
                  <c:v>4.2569999999999997</c:v>
                </c:pt>
                <c:pt idx="1067">
                  <c:v>4.2610000000000001</c:v>
                </c:pt>
                <c:pt idx="1068">
                  <c:v>4.2649999999999979</c:v>
                </c:pt>
                <c:pt idx="1069">
                  <c:v>4.2690000000000001</c:v>
                </c:pt>
                <c:pt idx="1070">
                  <c:v>4.2729999999999997</c:v>
                </c:pt>
                <c:pt idx="1071">
                  <c:v>4.2770000000000001</c:v>
                </c:pt>
                <c:pt idx="1072">
                  <c:v>4.2809999999999997</c:v>
                </c:pt>
                <c:pt idx="1073">
                  <c:v>4.2850000000000001</c:v>
                </c:pt>
                <c:pt idx="1074">
                  <c:v>4.2889999999999997</c:v>
                </c:pt>
                <c:pt idx="1075">
                  <c:v>4.2930000000000001</c:v>
                </c:pt>
                <c:pt idx="1076">
                  <c:v>4.2969999999999997</c:v>
                </c:pt>
                <c:pt idx="1077">
                  <c:v>4.3</c:v>
                </c:pt>
                <c:pt idx="1078">
                  <c:v>4.3039999999999985</c:v>
                </c:pt>
                <c:pt idx="1079">
                  <c:v>4.3079999999999981</c:v>
                </c:pt>
                <c:pt idx="1080">
                  <c:v>4.3119999999999985</c:v>
                </c:pt>
                <c:pt idx="1081">
                  <c:v>4.3159999999999981</c:v>
                </c:pt>
                <c:pt idx="1082">
                  <c:v>4.3199999999999985</c:v>
                </c:pt>
                <c:pt idx="1083">
                  <c:v>4.3239999999999981</c:v>
                </c:pt>
                <c:pt idx="1084">
                  <c:v>4.3279999999999976</c:v>
                </c:pt>
                <c:pt idx="1085">
                  <c:v>4.3319999999999999</c:v>
                </c:pt>
                <c:pt idx="1086">
                  <c:v>4.3360000000000003</c:v>
                </c:pt>
                <c:pt idx="1087">
                  <c:v>4.34</c:v>
                </c:pt>
                <c:pt idx="1088">
                  <c:v>4.343</c:v>
                </c:pt>
                <c:pt idx="1089">
                  <c:v>4.3469999999999995</c:v>
                </c:pt>
                <c:pt idx="1090">
                  <c:v>4.351</c:v>
                </c:pt>
                <c:pt idx="1091">
                  <c:v>4.3549999999999986</c:v>
                </c:pt>
                <c:pt idx="1092">
                  <c:v>4.359</c:v>
                </c:pt>
                <c:pt idx="1093">
                  <c:v>4.3629999999999987</c:v>
                </c:pt>
                <c:pt idx="1094">
                  <c:v>4.3669999999999982</c:v>
                </c:pt>
                <c:pt idx="1095">
                  <c:v>4.3710000000000004</c:v>
                </c:pt>
                <c:pt idx="1096">
                  <c:v>4.375</c:v>
                </c:pt>
                <c:pt idx="1097">
                  <c:v>4.3789999999999996</c:v>
                </c:pt>
                <c:pt idx="1098">
                  <c:v>4.383</c:v>
                </c:pt>
                <c:pt idx="1099">
                  <c:v>4.3860000000000001</c:v>
                </c:pt>
                <c:pt idx="1100">
                  <c:v>4.3899999999999997</c:v>
                </c:pt>
                <c:pt idx="1101">
                  <c:v>4.3939999999999984</c:v>
                </c:pt>
                <c:pt idx="1102">
                  <c:v>4.3979999999999979</c:v>
                </c:pt>
                <c:pt idx="1103">
                  <c:v>4.4020000000000001</c:v>
                </c:pt>
                <c:pt idx="1104">
                  <c:v>4.4059999999999997</c:v>
                </c:pt>
                <c:pt idx="1105">
                  <c:v>4.41</c:v>
                </c:pt>
                <c:pt idx="1106">
                  <c:v>4.4139999999999997</c:v>
                </c:pt>
                <c:pt idx="1107">
                  <c:v>4.4180000000000001</c:v>
                </c:pt>
                <c:pt idx="1108">
                  <c:v>4.4219999999999997</c:v>
                </c:pt>
                <c:pt idx="1109">
                  <c:v>4.4260000000000002</c:v>
                </c:pt>
                <c:pt idx="1110">
                  <c:v>4.4290000000000003</c:v>
                </c:pt>
                <c:pt idx="1111">
                  <c:v>4.4329999999999998</c:v>
                </c:pt>
                <c:pt idx="1112">
                  <c:v>4.4370000000000003</c:v>
                </c:pt>
                <c:pt idx="1113">
                  <c:v>4.4409999999999998</c:v>
                </c:pt>
                <c:pt idx="1114">
                  <c:v>4.4450000000000003</c:v>
                </c:pt>
                <c:pt idx="1115">
                  <c:v>4.4489999999999998</c:v>
                </c:pt>
                <c:pt idx="1116">
                  <c:v>4.4530000000000003</c:v>
                </c:pt>
                <c:pt idx="1117">
                  <c:v>4.4569999999999999</c:v>
                </c:pt>
                <c:pt idx="1118">
                  <c:v>4.4610000000000003</c:v>
                </c:pt>
                <c:pt idx="1119">
                  <c:v>4.4649999999999981</c:v>
                </c:pt>
                <c:pt idx="1120">
                  <c:v>4.4690000000000003</c:v>
                </c:pt>
                <c:pt idx="1121">
                  <c:v>4.4720000000000004</c:v>
                </c:pt>
                <c:pt idx="1122">
                  <c:v>4.4760000000000018</c:v>
                </c:pt>
                <c:pt idx="1123">
                  <c:v>4.4800000000000004</c:v>
                </c:pt>
                <c:pt idx="1124">
                  <c:v>4.484</c:v>
                </c:pt>
                <c:pt idx="1125">
                  <c:v>4.4880000000000004</c:v>
                </c:pt>
                <c:pt idx="1126">
                  <c:v>4.492</c:v>
                </c:pt>
                <c:pt idx="1127">
                  <c:v>4.4960000000000004</c:v>
                </c:pt>
                <c:pt idx="1128">
                  <c:v>4.5</c:v>
                </c:pt>
                <c:pt idx="1129">
                  <c:v>4.5039999999999996</c:v>
                </c:pt>
                <c:pt idx="1130">
                  <c:v>4.508</c:v>
                </c:pt>
                <c:pt idx="1131">
                  <c:v>4.5119999999999996</c:v>
                </c:pt>
                <c:pt idx="1132">
                  <c:v>4.5149999999999979</c:v>
                </c:pt>
                <c:pt idx="1133">
                  <c:v>4.5190000000000001</c:v>
                </c:pt>
                <c:pt idx="1134">
                  <c:v>4.5229999999999979</c:v>
                </c:pt>
                <c:pt idx="1135">
                  <c:v>4.5269999999999984</c:v>
                </c:pt>
                <c:pt idx="1136">
                  <c:v>4.5309999999999997</c:v>
                </c:pt>
                <c:pt idx="1137">
                  <c:v>4.5350000000000001</c:v>
                </c:pt>
                <c:pt idx="1138">
                  <c:v>4.5389999999999997</c:v>
                </c:pt>
                <c:pt idx="1139">
                  <c:v>4.5430000000000001</c:v>
                </c:pt>
                <c:pt idx="1140">
                  <c:v>4.5469999999999997</c:v>
                </c:pt>
                <c:pt idx="1141">
                  <c:v>4.5510000000000002</c:v>
                </c:pt>
                <c:pt idx="1142">
                  <c:v>4.5549999999999979</c:v>
                </c:pt>
                <c:pt idx="1143">
                  <c:v>4.5579999999999981</c:v>
                </c:pt>
                <c:pt idx="1144">
                  <c:v>4.5619999999999985</c:v>
                </c:pt>
                <c:pt idx="1145">
                  <c:v>4.5659999999999981</c:v>
                </c:pt>
                <c:pt idx="1146">
                  <c:v>4.57</c:v>
                </c:pt>
                <c:pt idx="1147">
                  <c:v>4.5739999999999998</c:v>
                </c:pt>
                <c:pt idx="1148">
                  <c:v>4.5780000000000003</c:v>
                </c:pt>
                <c:pt idx="1149">
                  <c:v>4.5819999999999999</c:v>
                </c:pt>
                <c:pt idx="1150">
                  <c:v>4.5860000000000003</c:v>
                </c:pt>
                <c:pt idx="1151">
                  <c:v>4.59</c:v>
                </c:pt>
                <c:pt idx="1152">
                  <c:v>4.5939999999999985</c:v>
                </c:pt>
                <c:pt idx="1153">
                  <c:v>4.5979999999999981</c:v>
                </c:pt>
                <c:pt idx="1154">
                  <c:v>4.601</c:v>
                </c:pt>
                <c:pt idx="1155">
                  <c:v>4.6049999999999986</c:v>
                </c:pt>
                <c:pt idx="1156">
                  <c:v>4.609</c:v>
                </c:pt>
                <c:pt idx="1157">
                  <c:v>4.6129999999999987</c:v>
                </c:pt>
                <c:pt idx="1158">
                  <c:v>4.6169999999999982</c:v>
                </c:pt>
                <c:pt idx="1159">
                  <c:v>4.6209999999999987</c:v>
                </c:pt>
                <c:pt idx="1160">
                  <c:v>4.6249999999999973</c:v>
                </c:pt>
                <c:pt idx="1161">
                  <c:v>4.6289999999999978</c:v>
                </c:pt>
                <c:pt idx="1162">
                  <c:v>4.633</c:v>
                </c:pt>
                <c:pt idx="1163">
                  <c:v>4.6369999999999996</c:v>
                </c:pt>
                <c:pt idx="1164">
                  <c:v>4.6399999999999997</c:v>
                </c:pt>
                <c:pt idx="1165">
                  <c:v>4.6439999999999984</c:v>
                </c:pt>
                <c:pt idx="1166">
                  <c:v>4.6479999999999979</c:v>
                </c:pt>
                <c:pt idx="1167">
                  <c:v>4.6519999999999984</c:v>
                </c:pt>
                <c:pt idx="1168">
                  <c:v>4.6559999999999979</c:v>
                </c:pt>
                <c:pt idx="1169">
                  <c:v>4.6599999999999984</c:v>
                </c:pt>
                <c:pt idx="1170">
                  <c:v>4.6639999999999979</c:v>
                </c:pt>
                <c:pt idx="1171">
                  <c:v>4.6679999999999975</c:v>
                </c:pt>
                <c:pt idx="1172">
                  <c:v>4.6719999999999997</c:v>
                </c:pt>
                <c:pt idx="1173">
                  <c:v>4.6760000000000002</c:v>
                </c:pt>
                <c:pt idx="1174">
                  <c:v>4.68</c:v>
                </c:pt>
                <c:pt idx="1175">
                  <c:v>4.6829999999999981</c:v>
                </c:pt>
                <c:pt idx="1176">
                  <c:v>4.6869999999999985</c:v>
                </c:pt>
                <c:pt idx="1177">
                  <c:v>4.6909999999999981</c:v>
                </c:pt>
                <c:pt idx="1178">
                  <c:v>4.6949999999999976</c:v>
                </c:pt>
                <c:pt idx="1179">
                  <c:v>4.6989999999999981</c:v>
                </c:pt>
                <c:pt idx="1180">
                  <c:v>4.7030000000000003</c:v>
                </c:pt>
                <c:pt idx="1181">
                  <c:v>4.7069999999999999</c:v>
                </c:pt>
                <c:pt idx="1182">
                  <c:v>4.7110000000000003</c:v>
                </c:pt>
                <c:pt idx="1183">
                  <c:v>4.7149999999999981</c:v>
                </c:pt>
                <c:pt idx="1184">
                  <c:v>4.7190000000000003</c:v>
                </c:pt>
                <c:pt idx="1185">
                  <c:v>4.7229999999999981</c:v>
                </c:pt>
                <c:pt idx="1186">
                  <c:v>4.726</c:v>
                </c:pt>
                <c:pt idx="1187">
                  <c:v>4.7300000000000004</c:v>
                </c:pt>
                <c:pt idx="1188">
                  <c:v>4.734</c:v>
                </c:pt>
                <c:pt idx="1189">
                  <c:v>4.7380000000000004</c:v>
                </c:pt>
                <c:pt idx="1190">
                  <c:v>4.742</c:v>
                </c:pt>
                <c:pt idx="1191">
                  <c:v>4.7460000000000004</c:v>
                </c:pt>
                <c:pt idx="1192">
                  <c:v>4.75</c:v>
                </c:pt>
                <c:pt idx="1193">
                  <c:v>4.7539999999999996</c:v>
                </c:pt>
                <c:pt idx="1194">
                  <c:v>4.758</c:v>
                </c:pt>
                <c:pt idx="1195">
                  <c:v>4.7619999999999996</c:v>
                </c:pt>
                <c:pt idx="1196">
                  <c:v>4.766</c:v>
                </c:pt>
                <c:pt idx="1197">
                  <c:v>4.7690000000000001</c:v>
                </c:pt>
                <c:pt idx="1198">
                  <c:v>4.7729999999999997</c:v>
                </c:pt>
                <c:pt idx="1199">
                  <c:v>4.7770000000000001</c:v>
                </c:pt>
                <c:pt idx="1200">
                  <c:v>4.7809999999999997</c:v>
                </c:pt>
                <c:pt idx="1201">
                  <c:v>4.7850000000000001</c:v>
                </c:pt>
                <c:pt idx="1202">
                  <c:v>4.7889999999999997</c:v>
                </c:pt>
                <c:pt idx="1203">
                  <c:v>4.7930000000000001</c:v>
                </c:pt>
                <c:pt idx="1204">
                  <c:v>4.7969999999999997</c:v>
                </c:pt>
                <c:pt idx="1205">
                  <c:v>4.8010000000000002</c:v>
                </c:pt>
                <c:pt idx="1206">
                  <c:v>4.8049999999999979</c:v>
                </c:pt>
                <c:pt idx="1207">
                  <c:v>4.8090000000000002</c:v>
                </c:pt>
                <c:pt idx="1208">
                  <c:v>4.8119999999999985</c:v>
                </c:pt>
                <c:pt idx="1209">
                  <c:v>4.8159999999999981</c:v>
                </c:pt>
                <c:pt idx="1210">
                  <c:v>4.8199999999999985</c:v>
                </c:pt>
                <c:pt idx="1211">
                  <c:v>4.8239999999999981</c:v>
                </c:pt>
                <c:pt idx="1212">
                  <c:v>4.8279999999999976</c:v>
                </c:pt>
                <c:pt idx="1213">
                  <c:v>4.8319999999999999</c:v>
                </c:pt>
                <c:pt idx="1214">
                  <c:v>4.8360000000000003</c:v>
                </c:pt>
                <c:pt idx="1215">
                  <c:v>4.84</c:v>
                </c:pt>
                <c:pt idx="1216">
                  <c:v>4.8439999999999985</c:v>
                </c:pt>
                <c:pt idx="1217">
                  <c:v>4.8479999999999981</c:v>
                </c:pt>
                <c:pt idx="1218">
                  <c:v>4.8519999999999985</c:v>
                </c:pt>
                <c:pt idx="1219">
                  <c:v>4.8549999999999986</c:v>
                </c:pt>
                <c:pt idx="1220">
                  <c:v>4.859</c:v>
                </c:pt>
                <c:pt idx="1221">
                  <c:v>4.8629999999999987</c:v>
                </c:pt>
                <c:pt idx="1222">
                  <c:v>4.8669999999999982</c:v>
                </c:pt>
                <c:pt idx="1223">
                  <c:v>4.8710000000000004</c:v>
                </c:pt>
                <c:pt idx="1224">
                  <c:v>4.875</c:v>
                </c:pt>
                <c:pt idx="1225">
                  <c:v>4.8789999999999996</c:v>
                </c:pt>
                <c:pt idx="1226">
                  <c:v>4.883</c:v>
                </c:pt>
                <c:pt idx="1227">
                  <c:v>4.8869999999999996</c:v>
                </c:pt>
                <c:pt idx="1228">
                  <c:v>4.891</c:v>
                </c:pt>
                <c:pt idx="1229">
                  <c:v>4.8949999999999978</c:v>
                </c:pt>
                <c:pt idx="1230">
                  <c:v>4.8979999999999979</c:v>
                </c:pt>
                <c:pt idx="1231">
                  <c:v>4.9020000000000001</c:v>
                </c:pt>
                <c:pt idx="1232">
                  <c:v>4.9059999999999997</c:v>
                </c:pt>
                <c:pt idx="1233">
                  <c:v>4.91</c:v>
                </c:pt>
                <c:pt idx="1234">
                  <c:v>4.9139999999999997</c:v>
                </c:pt>
                <c:pt idx="1235">
                  <c:v>4.9180000000000001</c:v>
                </c:pt>
                <c:pt idx="1236">
                  <c:v>4.9219999999999997</c:v>
                </c:pt>
                <c:pt idx="1237">
                  <c:v>4.9260000000000002</c:v>
                </c:pt>
                <c:pt idx="1238">
                  <c:v>4.9300000000000015</c:v>
                </c:pt>
                <c:pt idx="1239">
                  <c:v>4.9340000000000002</c:v>
                </c:pt>
                <c:pt idx="1240">
                  <c:v>4.9379999999999997</c:v>
                </c:pt>
                <c:pt idx="1241">
                  <c:v>4.9409999999999998</c:v>
                </c:pt>
                <c:pt idx="1242">
                  <c:v>4.9450000000000003</c:v>
                </c:pt>
                <c:pt idx="1243">
                  <c:v>4.9489999999999998</c:v>
                </c:pt>
                <c:pt idx="1244">
                  <c:v>4.9530000000000003</c:v>
                </c:pt>
                <c:pt idx="1245">
                  <c:v>4.9569999999999999</c:v>
                </c:pt>
                <c:pt idx="1246">
                  <c:v>4.9610000000000003</c:v>
                </c:pt>
                <c:pt idx="1247">
                  <c:v>4.9649999999999981</c:v>
                </c:pt>
                <c:pt idx="1248">
                  <c:v>4.9690000000000003</c:v>
                </c:pt>
                <c:pt idx="1249">
                  <c:v>4.9729999999999999</c:v>
                </c:pt>
                <c:pt idx="1250">
                  <c:v>4.9770000000000003</c:v>
                </c:pt>
                <c:pt idx="1251">
                  <c:v>4.9809999999999999</c:v>
                </c:pt>
                <c:pt idx="1252">
                  <c:v>4.984</c:v>
                </c:pt>
                <c:pt idx="1253">
                  <c:v>4.9880000000000004</c:v>
                </c:pt>
                <c:pt idx="1254">
                  <c:v>4.992</c:v>
                </c:pt>
                <c:pt idx="1255">
                  <c:v>4.9960000000000004</c:v>
                </c:pt>
                <c:pt idx="1256">
                  <c:v>5</c:v>
                </c:pt>
                <c:pt idx="1257">
                  <c:v>5.0039999999999996</c:v>
                </c:pt>
                <c:pt idx="1258">
                  <c:v>5.008</c:v>
                </c:pt>
                <c:pt idx="1259">
                  <c:v>5.0119999999999996</c:v>
                </c:pt>
                <c:pt idx="1260">
                  <c:v>5.016</c:v>
                </c:pt>
                <c:pt idx="1261">
                  <c:v>5.0199999999999996</c:v>
                </c:pt>
                <c:pt idx="1262">
                  <c:v>5.0239999999999982</c:v>
                </c:pt>
                <c:pt idx="1263">
                  <c:v>5.0269999999999984</c:v>
                </c:pt>
                <c:pt idx="1264">
                  <c:v>5.0309999999999997</c:v>
                </c:pt>
                <c:pt idx="1265">
                  <c:v>5.0350000000000001</c:v>
                </c:pt>
                <c:pt idx="1266">
                  <c:v>5.0389999999999997</c:v>
                </c:pt>
                <c:pt idx="1267">
                  <c:v>5.0430000000000001</c:v>
                </c:pt>
                <c:pt idx="1268">
                  <c:v>5.0469999999999997</c:v>
                </c:pt>
                <c:pt idx="1269">
                  <c:v>5.0510000000000002</c:v>
                </c:pt>
                <c:pt idx="1270">
                  <c:v>5.0549999999999979</c:v>
                </c:pt>
                <c:pt idx="1271">
                  <c:v>5.0590000000000002</c:v>
                </c:pt>
                <c:pt idx="1272">
                  <c:v>5.0629999999999979</c:v>
                </c:pt>
                <c:pt idx="1273">
                  <c:v>5.0669999999999984</c:v>
                </c:pt>
                <c:pt idx="1274">
                  <c:v>5.07</c:v>
                </c:pt>
                <c:pt idx="1275">
                  <c:v>5.0739999999999998</c:v>
                </c:pt>
                <c:pt idx="1276">
                  <c:v>5.0780000000000003</c:v>
                </c:pt>
                <c:pt idx="1277">
                  <c:v>5.0819999999999999</c:v>
                </c:pt>
                <c:pt idx="1278">
                  <c:v>5.0860000000000003</c:v>
                </c:pt>
                <c:pt idx="1279">
                  <c:v>5.09</c:v>
                </c:pt>
                <c:pt idx="1280">
                  <c:v>5.0939999999999985</c:v>
                </c:pt>
                <c:pt idx="1281">
                  <c:v>5.0979999999999981</c:v>
                </c:pt>
                <c:pt idx="1282">
                  <c:v>5.1019999999999985</c:v>
                </c:pt>
                <c:pt idx="1283">
                  <c:v>5.1059999999999981</c:v>
                </c:pt>
                <c:pt idx="1284">
                  <c:v>5.1099999999999985</c:v>
                </c:pt>
                <c:pt idx="1285">
                  <c:v>5.1129999999999987</c:v>
                </c:pt>
                <c:pt idx="1286">
                  <c:v>5.1169999999999982</c:v>
                </c:pt>
                <c:pt idx="1287">
                  <c:v>5.1209999999999987</c:v>
                </c:pt>
                <c:pt idx="1288">
                  <c:v>5.1249999999999973</c:v>
                </c:pt>
                <c:pt idx="1289">
                  <c:v>5.1289999999999978</c:v>
                </c:pt>
                <c:pt idx="1290">
                  <c:v>5.133</c:v>
                </c:pt>
                <c:pt idx="1291">
                  <c:v>5.1369999999999996</c:v>
                </c:pt>
                <c:pt idx="1292">
                  <c:v>5.141</c:v>
                </c:pt>
                <c:pt idx="1293">
                  <c:v>5.1449999999999978</c:v>
                </c:pt>
                <c:pt idx="1294">
                  <c:v>5.149</c:v>
                </c:pt>
                <c:pt idx="1295">
                  <c:v>5.1519999999999984</c:v>
                </c:pt>
                <c:pt idx="1296">
                  <c:v>5.1559999999999979</c:v>
                </c:pt>
                <c:pt idx="1297">
                  <c:v>5.1599999999999984</c:v>
                </c:pt>
                <c:pt idx="1298">
                  <c:v>5.1639999999999979</c:v>
                </c:pt>
                <c:pt idx="1299">
                  <c:v>5.1679999999999975</c:v>
                </c:pt>
                <c:pt idx="1300">
                  <c:v>5.1719999999999997</c:v>
                </c:pt>
                <c:pt idx="1301">
                  <c:v>5.1760000000000002</c:v>
                </c:pt>
                <c:pt idx="1302">
                  <c:v>5.18</c:v>
                </c:pt>
                <c:pt idx="1303">
                  <c:v>5.1839999999999984</c:v>
                </c:pt>
                <c:pt idx="1304">
                  <c:v>5.1879999999999979</c:v>
                </c:pt>
                <c:pt idx="1305">
                  <c:v>5.1919999999999984</c:v>
                </c:pt>
                <c:pt idx="1306">
                  <c:v>5.1949999999999976</c:v>
                </c:pt>
                <c:pt idx="1307">
                  <c:v>5.1989999999999981</c:v>
                </c:pt>
                <c:pt idx="1308">
                  <c:v>5.2030000000000003</c:v>
                </c:pt>
                <c:pt idx="1309">
                  <c:v>5.2069999999999999</c:v>
                </c:pt>
                <c:pt idx="1310">
                  <c:v>5.2110000000000003</c:v>
                </c:pt>
                <c:pt idx="1311">
                  <c:v>5.2149999999999981</c:v>
                </c:pt>
                <c:pt idx="1312">
                  <c:v>5.2190000000000003</c:v>
                </c:pt>
                <c:pt idx="1313">
                  <c:v>5.2229999999999981</c:v>
                </c:pt>
                <c:pt idx="1314">
                  <c:v>5.2269999999999985</c:v>
                </c:pt>
                <c:pt idx="1315">
                  <c:v>5.2309999999999999</c:v>
                </c:pt>
                <c:pt idx="1316">
                  <c:v>5.2350000000000003</c:v>
                </c:pt>
                <c:pt idx="1317">
                  <c:v>5.2380000000000004</c:v>
                </c:pt>
                <c:pt idx="1318">
                  <c:v>5.242</c:v>
                </c:pt>
                <c:pt idx="1319">
                  <c:v>5.2460000000000004</c:v>
                </c:pt>
                <c:pt idx="1320">
                  <c:v>5.25</c:v>
                </c:pt>
                <c:pt idx="1321">
                  <c:v>5.2539999999999996</c:v>
                </c:pt>
                <c:pt idx="1322">
                  <c:v>5.258</c:v>
                </c:pt>
                <c:pt idx="1323">
                  <c:v>5.2619999999999996</c:v>
                </c:pt>
                <c:pt idx="1324">
                  <c:v>5.266</c:v>
                </c:pt>
                <c:pt idx="1325">
                  <c:v>5.2700000000000014</c:v>
                </c:pt>
                <c:pt idx="1326">
                  <c:v>5.274</c:v>
                </c:pt>
                <c:pt idx="1327">
                  <c:v>5.2779999999999996</c:v>
                </c:pt>
                <c:pt idx="1328">
                  <c:v>5.2809999999999997</c:v>
                </c:pt>
                <c:pt idx="1329">
                  <c:v>5.2850000000000001</c:v>
                </c:pt>
                <c:pt idx="1330">
                  <c:v>5.2889999999999997</c:v>
                </c:pt>
                <c:pt idx="1331">
                  <c:v>5.2930000000000001</c:v>
                </c:pt>
                <c:pt idx="1332">
                  <c:v>5.2969999999999997</c:v>
                </c:pt>
                <c:pt idx="1333">
                  <c:v>5.3010000000000002</c:v>
                </c:pt>
                <c:pt idx="1334">
                  <c:v>5.3049999999999979</c:v>
                </c:pt>
                <c:pt idx="1335">
                  <c:v>5.3090000000000002</c:v>
                </c:pt>
                <c:pt idx="1336">
                  <c:v>5.3129999999999979</c:v>
                </c:pt>
                <c:pt idx="1337">
                  <c:v>5.3169999999999984</c:v>
                </c:pt>
                <c:pt idx="1338">
                  <c:v>5.320999999999998</c:v>
                </c:pt>
                <c:pt idx="1339">
                  <c:v>5.3239999999999981</c:v>
                </c:pt>
                <c:pt idx="1340">
                  <c:v>5.3279999999999976</c:v>
                </c:pt>
                <c:pt idx="1341">
                  <c:v>5.3319999999999999</c:v>
                </c:pt>
                <c:pt idx="1342">
                  <c:v>5.3360000000000003</c:v>
                </c:pt>
                <c:pt idx="1343">
                  <c:v>5.34</c:v>
                </c:pt>
                <c:pt idx="1344">
                  <c:v>5.3439999999999985</c:v>
                </c:pt>
                <c:pt idx="1345">
                  <c:v>5.3479999999999981</c:v>
                </c:pt>
                <c:pt idx="1346">
                  <c:v>5.3519999999999985</c:v>
                </c:pt>
                <c:pt idx="1347">
                  <c:v>5.3559999999999981</c:v>
                </c:pt>
                <c:pt idx="1348">
                  <c:v>5.3599999999999985</c:v>
                </c:pt>
                <c:pt idx="1349">
                  <c:v>5.3639999999999981</c:v>
                </c:pt>
                <c:pt idx="1350">
                  <c:v>5.3669999999999982</c:v>
                </c:pt>
                <c:pt idx="1351">
                  <c:v>5.3710000000000004</c:v>
                </c:pt>
                <c:pt idx="1352">
                  <c:v>5.375</c:v>
                </c:pt>
                <c:pt idx="1353">
                  <c:v>5.3789999999999996</c:v>
                </c:pt>
                <c:pt idx="1354">
                  <c:v>5.383</c:v>
                </c:pt>
                <c:pt idx="1355">
                  <c:v>5.3869999999999996</c:v>
                </c:pt>
                <c:pt idx="1356">
                  <c:v>5.391</c:v>
                </c:pt>
                <c:pt idx="1357">
                  <c:v>5.3949999999999978</c:v>
                </c:pt>
                <c:pt idx="1358">
                  <c:v>5.399</c:v>
                </c:pt>
                <c:pt idx="1359">
                  <c:v>5.4029999999999996</c:v>
                </c:pt>
                <c:pt idx="1360">
                  <c:v>5.407</c:v>
                </c:pt>
                <c:pt idx="1361">
                  <c:v>5.41</c:v>
                </c:pt>
                <c:pt idx="1362">
                  <c:v>5.4139999999999997</c:v>
                </c:pt>
                <c:pt idx="1363">
                  <c:v>5.4180000000000001</c:v>
                </c:pt>
                <c:pt idx="1364">
                  <c:v>5.4219999999999997</c:v>
                </c:pt>
                <c:pt idx="1365">
                  <c:v>5.4260000000000002</c:v>
                </c:pt>
                <c:pt idx="1366">
                  <c:v>5.4300000000000015</c:v>
                </c:pt>
                <c:pt idx="1367">
                  <c:v>5.4340000000000002</c:v>
                </c:pt>
                <c:pt idx="1368">
                  <c:v>5.4379999999999997</c:v>
                </c:pt>
                <c:pt idx="1369">
                  <c:v>5.4420000000000002</c:v>
                </c:pt>
                <c:pt idx="1370">
                  <c:v>5.4459999999999997</c:v>
                </c:pt>
                <c:pt idx="1371">
                  <c:v>5.45</c:v>
                </c:pt>
                <c:pt idx="1372">
                  <c:v>5.4530000000000003</c:v>
                </c:pt>
                <c:pt idx="1373">
                  <c:v>5.4569999999999999</c:v>
                </c:pt>
                <c:pt idx="1374">
                  <c:v>5.4610000000000003</c:v>
                </c:pt>
                <c:pt idx="1375">
                  <c:v>5.4649999999999981</c:v>
                </c:pt>
                <c:pt idx="1376">
                  <c:v>5.4690000000000003</c:v>
                </c:pt>
                <c:pt idx="1377">
                  <c:v>5.4729999999999999</c:v>
                </c:pt>
                <c:pt idx="1378">
                  <c:v>5.4770000000000003</c:v>
                </c:pt>
                <c:pt idx="1379">
                  <c:v>5.4809999999999999</c:v>
                </c:pt>
                <c:pt idx="1380">
                  <c:v>5.4850000000000003</c:v>
                </c:pt>
                <c:pt idx="1381">
                  <c:v>5.4889999999999999</c:v>
                </c:pt>
                <c:pt idx="1382">
                  <c:v>5.4930000000000003</c:v>
                </c:pt>
                <c:pt idx="1383">
                  <c:v>5.4960000000000004</c:v>
                </c:pt>
                <c:pt idx="1384">
                  <c:v>5.5</c:v>
                </c:pt>
                <c:pt idx="1385">
                  <c:v>5.5039999999999996</c:v>
                </c:pt>
                <c:pt idx="1386">
                  <c:v>5.508</c:v>
                </c:pt>
                <c:pt idx="1387">
                  <c:v>5.5119999999999996</c:v>
                </c:pt>
                <c:pt idx="1388">
                  <c:v>5.516</c:v>
                </c:pt>
                <c:pt idx="1389">
                  <c:v>5.52</c:v>
                </c:pt>
                <c:pt idx="1390">
                  <c:v>5.5239999999999982</c:v>
                </c:pt>
                <c:pt idx="1391">
                  <c:v>5.5279999999999978</c:v>
                </c:pt>
                <c:pt idx="1392">
                  <c:v>5.532</c:v>
                </c:pt>
                <c:pt idx="1393">
                  <c:v>5.5350000000000001</c:v>
                </c:pt>
                <c:pt idx="1394">
                  <c:v>5.5389999999999997</c:v>
                </c:pt>
                <c:pt idx="1395">
                  <c:v>5.5430000000000001</c:v>
                </c:pt>
                <c:pt idx="1396">
                  <c:v>5.5469999999999997</c:v>
                </c:pt>
                <c:pt idx="1397">
                  <c:v>5.5510000000000002</c:v>
                </c:pt>
                <c:pt idx="1398">
                  <c:v>5.5549999999999979</c:v>
                </c:pt>
                <c:pt idx="1399">
                  <c:v>5.5590000000000002</c:v>
                </c:pt>
                <c:pt idx="1400">
                  <c:v>5.5629999999999979</c:v>
                </c:pt>
                <c:pt idx="1401">
                  <c:v>5.5669999999999984</c:v>
                </c:pt>
                <c:pt idx="1402">
                  <c:v>5.5709999999999997</c:v>
                </c:pt>
                <c:pt idx="1403">
                  <c:v>5.5750000000000002</c:v>
                </c:pt>
                <c:pt idx="1404">
                  <c:v>5.5789999999999997</c:v>
                </c:pt>
                <c:pt idx="1405">
                  <c:v>5.5819999999999999</c:v>
                </c:pt>
                <c:pt idx="1406">
                  <c:v>5.5860000000000003</c:v>
                </c:pt>
                <c:pt idx="1407">
                  <c:v>5.59</c:v>
                </c:pt>
                <c:pt idx="1408">
                  <c:v>5.5939999999999985</c:v>
                </c:pt>
                <c:pt idx="1409">
                  <c:v>5.5979999999999981</c:v>
                </c:pt>
                <c:pt idx="1410">
                  <c:v>5.6019999999999985</c:v>
                </c:pt>
                <c:pt idx="1411">
                  <c:v>5.6059999999999981</c:v>
                </c:pt>
                <c:pt idx="1412">
                  <c:v>5.6099999999999985</c:v>
                </c:pt>
                <c:pt idx="1413">
                  <c:v>5.6139999999999981</c:v>
                </c:pt>
                <c:pt idx="1414">
                  <c:v>5.6179999999999977</c:v>
                </c:pt>
                <c:pt idx="1415">
                  <c:v>5.6209999999999987</c:v>
                </c:pt>
                <c:pt idx="1416">
                  <c:v>5.6249999999999973</c:v>
                </c:pt>
                <c:pt idx="1417">
                  <c:v>5.6289999999999978</c:v>
                </c:pt>
                <c:pt idx="1418">
                  <c:v>5.633</c:v>
                </c:pt>
                <c:pt idx="1419">
                  <c:v>5.6369999999999996</c:v>
                </c:pt>
                <c:pt idx="1420">
                  <c:v>5.641</c:v>
                </c:pt>
                <c:pt idx="1421">
                  <c:v>5.6449999999999978</c:v>
                </c:pt>
                <c:pt idx="1422">
                  <c:v>5.649</c:v>
                </c:pt>
                <c:pt idx="1423">
                  <c:v>5.6529999999999978</c:v>
                </c:pt>
                <c:pt idx="1424">
                  <c:v>5.6569999999999983</c:v>
                </c:pt>
                <c:pt idx="1425">
                  <c:v>5.6609999999999978</c:v>
                </c:pt>
                <c:pt idx="1426">
                  <c:v>5.6639999999999979</c:v>
                </c:pt>
                <c:pt idx="1427">
                  <c:v>5.6679999999999975</c:v>
                </c:pt>
                <c:pt idx="1428">
                  <c:v>5.6719999999999997</c:v>
                </c:pt>
                <c:pt idx="1429">
                  <c:v>5.6760000000000002</c:v>
                </c:pt>
                <c:pt idx="1430">
                  <c:v>5.68</c:v>
                </c:pt>
                <c:pt idx="1431">
                  <c:v>5.6839999999999984</c:v>
                </c:pt>
                <c:pt idx="1432">
                  <c:v>5.6879999999999979</c:v>
                </c:pt>
                <c:pt idx="1433">
                  <c:v>5.6919999999999984</c:v>
                </c:pt>
                <c:pt idx="1434">
                  <c:v>5.695999999999998</c:v>
                </c:pt>
                <c:pt idx="1435">
                  <c:v>5.7</c:v>
                </c:pt>
                <c:pt idx="1436">
                  <c:v>5.7039999999999997</c:v>
                </c:pt>
                <c:pt idx="1437">
                  <c:v>5.7069999999999999</c:v>
                </c:pt>
                <c:pt idx="1438">
                  <c:v>5.7110000000000003</c:v>
                </c:pt>
                <c:pt idx="1439">
                  <c:v>5.7149999999999981</c:v>
                </c:pt>
                <c:pt idx="1440">
                  <c:v>5.7190000000000003</c:v>
                </c:pt>
                <c:pt idx="1441">
                  <c:v>5.7229999999999981</c:v>
                </c:pt>
                <c:pt idx="1442">
                  <c:v>5.7269999999999985</c:v>
                </c:pt>
                <c:pt idx="1443">
                  <c:v>5.7309999999999999</c:v>
                </c:pt>
                <c:pt idx="1444">
                  <c:v>5.7350000000000003</c:v>
                </c:pt>
                <c:pt idx="1445">
                  <c:v>5.7389999999999999</c:v>
                </c:pt>
                <c:pt idx="1446">
                  <c:v>5.7430000000000003</c:v>
                </c:pt>
                <c:pt idx="1447">
                  <c:v>5.7469999999999999</c:v>
                </c:pt>
                <c:pt idx="1448">
                  <c:v>5.75</c:v>
                </c:pt>
                <c:pt idx="1449">
                  <c:v>5.7539999999999996</c:v>
                </c:pt>
                <c:pt idx="1450">
                  <c:v>5.758</c:v>
                </c:pt>
                <c:pt idx="1451">
                  <c:v>5.7619999999999996</c:v>
                </c:pt>
                <c:pt idx="1452">
                  <c:v>5.766</c:v>
                </c:pt>
                <c:pt idx="1453">
                  <c:v>5.7700000000000014</c:v>
                </c:pt>
                <c:pt idx="1454">
                  <c:v>5.774</c:v>
                </c:pt>
                <c:pt idx="1455">
                  <c:v>5.7779999999999996</c:v>
                </c:pt>
                <c:pt idx="1456">
                  <c:v>5.782</c:v>
                </c:pt>
                <c:pt idx="1457">
                  <c:v>5.7859999999999996</c:v>
                </c:pt>
                <c:pt idx="1458">
                  <c:v>5.79</c:v>
                </c:pt>
                <c:pt idx="1459">
                  <c:v>5.7930000000000001</c:v>
                </c:pt>
                <c:pt idx="1460">
                  <c:v>5.7969999999999997</c:v>
                </c:pt>
                <c:pt idx="1461">
                  <c:v>5.8010000000000002</c:v>
                </c:pt>
                <c:pt idx="1462">
                  <c:v>5.8049999999999979</c:v>
                </c:pt>
                <c:pt idx="1463">
                  <c:v>5.8090000000000002</c:v>
                </c:pt>
                <c:pt idx="1464">
                  <c:v>5.8129999999999979</c:v>
                </c:pt>
                <c:pt idx="1465">
                  <c:v>5.8169999999999984</c:v>
                </c:pt>
                <c:pt idx="1466">
                  <c:v>5.820999999999998</c:v>
                </c:pt>
                <c:pt idx="1467">
                  <c:v>5.8249999999999975</c:v>
                </c:pt>
                <c:pt idx="1468">
                  <c:v>5.828999999999998</c:v>
                </c:pt>
                <c:pt idx="1469">
                  <c:v>5.8330000000000002</c:v>
                </c:pt>
                <c:pt idx="1470">
                  <c:v>5.8360000000000003</c:v>
                </c:pt>
                <c:pt idx="1471">
                  <c:v>5.84</c:v>
                </c:pt>
                <c:pt idx="1472">
                  <c:v>5.8439999999999985</c:v>
                </c:pt>
                <c:pt idx="1473">
                  <c:v>5.8479999999999981</c:v>
                </c:pt>
                <c:pt idx="1474">
                  <c:v>5.8519999999999985</c:v>
                </c:pt>
                <c:pt idx="1475">
                  <c:v>5.8559999999999981</c:v>
                </c:pt>
                <c:pt idx="1476">
                  <c:v>5.8599999999999985</c:v>
                </c:pt>
                <c:pt idx="1477">
                  <c:v>5.8639999999999981</c:v>
                </c:pt>
                <c:pt idx="1478">
                  <c:v>5.8679999999999977</c:v>
                </c:pt>
                <c:pt idx="1479">
                  <c:v>5.8719999999999999</c:v>
                </c:pt>
                <c:pt idx="1480">
                  <c:v>5.8760000000000003</c:v>
                </c:pt>
                <c:pt idx="1481">
                  <c:v>5.8789999999999996</c:v>
                </c:pt>
                <c:pt idx="1482">
                  <c:v>5.883</c:v>
                </c:pt>
                <c:pt idx="1483">
                  <c:v>5.8869999999999996</c:v>
                </c:pt>
                <c:pt idx="1484">
                  <c:v>5.891</c:v>
                </c:pt>
                <c:pt idx="1485">
                  <c:v>5.8949999999999978</c:v>
                </c:pt>
                <c:pt idx="1486">
                  <c:v>5.899</c:v>
                </c:pt>
                <c:pt idx="1487">
                  <c:v>5.9029999999999996</c:v>
                </c:pt>
                <c:pt idx="1488">
                  <c:v>5.907</c:v>
                </c:pt>
                <c:pt idx="1489">
                  <c:v>5.9109999999999996</c:v>
                </c:pt>
                <c:pt idx="1490">
                  <c:v>5.915</c:v>
                </c:pt>
                <c:pt idx="1491">
                  <c:v>5.9189999999999996</c:v>
                </c:pt>
                <c:pt idx="1492">
                  <c:v>5.9219999999999997</c:v>
                </c:pt>
                <c:pt idx="1493">
                  <c:v>5.9260000000000002</c:v>
                </c:pt>
                <c:pt idx="1494">
                  <c:v>5.9300000000000015</c:v>
                </c:pt>
                <c:pt idx="1495">
                  <c:v>5.9340000000000002</c:v>
                </c:pt>
                <c:pt idx="1496">
                  <c:v>5.9379999999999997</c:v>
                </c:pt>
                <c:pt idx="1497">
                  <c:v>5.9420000000000002</c:v>
                </c:pt>
                <c:pt idx="1498">
                  <c:v>5.9459999999999997</c:v>
                </c:pt>
                <c:pt idx="1499">
                  <c:v>5.95</c:v>
                </c:pt>
                <c:pt idx="1500">
                  <c:v>5.9539999999999997</c:v>
                </c:pt>
                <c:pt idx="1501">
                  <c:v>5.9580000000000002</c:v>
                </c:pt>
                <c:pt idx="1502">
                  <c:v>5.9619999999999997</c:v>
                </c:pt>
                <c:pt idx="1503">
                  <c:v>5.9649999999999981</c:v>
                </c:pt>
                <c:pt idx="1504">
                  <c:v>5.9690000000000003</c:v>
                </c:pt>
                <c:pt idx="1505">
                  <c:v>5.9729999999999999</c:v>
                </c:pt>
                <c:pt idx="1506">
                  <c:v>5.9770000000000003</c:v>
                </c:pt>
                <c:pt idx="1507">
                  <c:v>5.9809999999999999</c:v>
                </c:pt>
                <c:pt idx="1508">
                  <c:v>5.9850000000000003</c:v>
                </c:pt>
                <c:pt idx="1509">
                  <c:v>5.9889999999999999</c:v>
                </c:pt>
                <c:pt idx="1510">
                  <c:v>5.9930000000000003</c:v>
                </c:pt>
                <c:pt idx="1511">
                  <c:v>5.9969999999999999</c:v>
                </c:pt>
                <c:pt idx="1512">
                  <c:v>6.0010000000000003</c:v>
                </c:pt>
                <c:pt idx="1513">
                  <c:v>6.0049999999999981</c:v>
                </c:pt>
                <c:pt idx="1514">
                  <c:v>6.008</c:v>
                </c:pt>
                <c:pt idx="1515">
                  <c:v>6.0119999999999996</c:v>
                </c:pt>
                <c:pt idx="1516">
                  <c:v>6.016</c:v>
                </c:pt>
                <c:pt idx="1517">
                  <c:v>6.02</c:v>
                </c:pt>
                <c:pt idx="1518">
                  <c:v>6.0239999999999982</c:v>
                </c:pt>
                <c:pt idx="1519">
                  <c:v>6.0279999999999978</c:v>
                </c:pt>
                <c:pt idx="1520">
                  <c:v>6.032</c:v>
                </c:pt>
                <c:pt idx="1521">
                  <c:v>6.0359999999999996</c:v>
                </c:pt>
                <c:pt idx="1522">
                  <c:v>6.04</c:v>
                </c:pt>
                <c:pt idx="1523">
                  <c:v>6.0439999999999996</c:v>
                </c:pt>
                <c:pt idx="1524">
                  <c:v>6.048</c:v>
                </c:pt>
                <c:pt idx="1525">
                  <c:v>6.0510000000000002</c:v>
                </c:pt>
                <c:pt idx="1526">
                  <c:v>6.0549999999999979</c:v>
                </c:pt>
                <c:pt idx="1527">
                  <c:v>6.0590000000000002</c:v>
                </c:pt>
                <c:pt idx="1528">
                  <c:v>6.0629999999999979</c:v>
                </c:pt>
                <c:pt idx="1529">
                  <c:v>6.0669999999999984</c:v>
                </c:pt>
                <c:pt idx="1530">
                  <c:v>6.0709999999999997</c:v>
                </c:pt>
                <c:pt idx="1531">
                  <c:v>6.0750000000000002</c:v>
                </c:pt>
                <c:pt idx="1532">
                  <c:v>6.0789999999999997</c:v>
                </c:pt>
                <c:pt idx="1533">
                  <c:v>6.0830000000000002</c:v>
                </c:pt>
                <c:pt idx="1534">
                  <c:v>6.0869999999999997</c:v>
                </c:pt>
                <c:pt idx="1535">
                  <c:v>6.0910000000000002</c:v>
                </c:pt>
                <c:pt idx="1536">
                  <c:v>6.0939999999999985</c:v>
                </c:pt>
                <c:pt idx="1537">
                  <c:v>6.0979999999999981</c:v>
                </c:pt>
                <c:pt idx="1538">
                  <c:v>6.1019999999999985</c:v>
                </c:pt>
                <c:pt idx="1539">
                  <c:v>6.1059999999999981</c:v>
                </c:pt>
                <c:pt idx="1540">
                  <c:v>6.1099999999999985</c:v>
                </c:pt>
                <c:pt idx="1541">
                  <c:v>6.1139999999999981</c:v>
                </c:pt>
                <c:pt idx="1542">
                  <c:v>6.1179999999999977</c:v>
                </c:pt>
                <c:pt idx="1543">
                  <c:v>6.1219999999999981</c:v>
                </c:pt>
                <c:pt idx="1544">
                  <c:v>6.1259999999999977</c:v>
                </c:pt>
                <c:pt idx="1545">
                  <c:v>6.13</c:v>
                </c:pt>
                <c:pt idx="1546">
                  <c:v>6.133</c:v>
                </c:pt>
                <c:pt idx="1547">
                  <c:v>6.1369999999999996</c:v>
                </c:pt>
                <c:pt idx="1548">
                  <c:v>6.141</c:v>
                </c:pt>
                <c:pt idx="1549">
                  <c:v>6.1449999999999978</c:v>
                </c:pt>
                <c:pt idx="1550">
                  <c:v>6.149</c:v>
                </c:pt>
                <c:pt idx="1551">
                  <c:v>6.1529999999999978</c:v>
                </c:pt>
                <c:pt idx="1552">
                  <c:v>6.1569999999999983</c:v>
                </c:pt>
                <c:pt idx="1553">
                  <c:v>6.1609999999999978</c:v>
                </c:pt>
                <c:pt idx="1554">
                  <c:v>6.1649999999999974</c:v>
                </c:pt>
                <c:pt idx="1555">
                  <c:v>6.1689999999999978</c:v>
                </c:pt>
                <c:pt idx="1556">
                  <c:v>6.173</c:v>
                </c:pt>
                <c:pt idx="1557">
                  <c:v>6.1760000000000002</c:v>
                </c:pt>
                <c:pt idx="1558">
                  <c:v>6.18</c:v>
                </c:pt>
                <c:pt idx="1559">
                  <c:v>6.1839999999999984</c:v>
                </c:pt>
                <c:pt idx="1560">
                  <c:v>6.1879999999999979</c:v>
                </c:pt>
                <c:pt idx="1561">
                  <c:v>6.1919999999999984</c:v>
                </c:pt>
                <c:pt idx="1562">
                  <c:v>6.195999999999998</c:v>
                </c:pt>
                <c:pt idx="1563">
                  <c:v>6.2</c:v>
                </c:pt>
                <c:pt idx="1564">
                  <c:v>6.2039999999999997</c:v>
                </c:pt>
                <c:pt idx="1565">
                  <c:v>6.2080000000000002</c:v>
                </c:pt>
                <c:pt idx="1566">
                  <c:v>6.2119999999999997</c:v>
                </c:pt>
                <c:pt idx="1567">
                  <c:v>6.2160000000000002</c:v>
                </c:pt>
                <c:pt idx="1568">
                  <c:v>6.2190000000000003</c:v>
                </c:pt>
                <c:pt idx="1569">
                  <c:v>6.2229999999999981</c:v>
                </c:pt>
                <c:pt idx="1570">
                  <c:v>6.2269999999999985</c:v>
                </c:pt>
                <c:pt idx="1571">
                  <c:v>6.2309999999999999</c:v>
                </c:pt>
                <c:pt idx="1572">
                  <c:v>6.2350000000000003</c:v>
                </c:pt>
                <c:pt idx="1573">
                  <c:v>6.2389999999999999</c:v>
                </c:pt>
                <c:pt idx="1574">
                  <c:v>6.2430000000000003</c:v>
                </c:pt>
                <c:pt idx="1575">
                  <c:v>6.2469999999999999</c:v>
                </c:pt>
                <c:pt idx="1576">
                  <c:v>6.2510000000000003</c:v>
                </c:pt>
                <c:pt idx="1577">
                  <c:v>6.2549999999999981</c:v>
                </c:pt>
                <c:pt idx="1578">
                  <c:v>6.2590000000000003</c:v>
                </c:pt>
                <c:pt idx="1579">
                  <c:v>6.2619999999999996</c:v>
                </c:pt>
                <c:pt idx="1580">
                  <c:v>6.266</c:v>
                </c:pt>
                <c:pt idx="1581">
                  <c:v>6.2700000000000014</c:v>
                </c:pt>
                <c:pt idx="1582">
                  <c:v>6.274</c:v>
                </c:pt>
                <c:pt idx="1583">
                  <c:v>6.2779999999999996</c:v>
                </c:pt>
                <c:pt idx="1584">
                  <c:v>6.282</c:v>
                </c:pt>
                <c:pt idx="1585">
                  <c:v>6.2859999999999996</c:v>
                </c:pt>
                <c:pt idx="1586">
                  <c:v>6.29</c:v>
                </c:pt>
                <c:pt idx="1587">
                  <c:v>6.2939999999999996</c:v>
                </c:pt>
                <c:pt idx="1588">
                  <c:v>6.298</c:v>
                </c:pt>
                <c:pt idx="1589">
                  <c:v>6.3019999999999996</c:v>
                </c:pt>
                <c:pt idx="1590">
                  <c:v>6.3049999999999979</c:v>
                </c:pt>
                <c:pt idx="1591">
                  <c:v>6.3090000000000002</c:v>
                </c:pt>
                <c:pt idx="1592">
                  <c:v>6.3129999999999979</c:v>
                </c:pt>
                <c:pt idx="1593">
                  <c:v>6.3169999999999984</c:v>
                </c:pt>
                <c:pt idx="1594">
                  <c:v>6.320999999999998</c:v>
                </c:pt>
                <c:pt idx="1595">
                  <c:v>6.3249999999999975</c:v>
                </c:pt>
                <c:pt idx="1596">
                  <c:v>6.328999999999998</c:v>
                </c:pt>
                <c:pt idx="1597">
                  <c:v>6.3330000000000002</c:v>
                </c:pt>
                <c:pt idx="1598">
                  <c:v>6.3369999999999997</c:v>
                </c:pt>
                <c:pt idx="1599">
                  <c:v>6.3410000000000002</c:v>
                </c:pt>
                <c:pt idx="1600">
                  <c:v>6.344999999999998</c:v>
                </c:pt>
                <c:pt idx="1601">
                  <c:v>6.3479999999999981</c:v>
                </c:pt>
                <c:pt idx="1602">
                  <c:v>6.3519999999999985</c:v>
                </c:pt>
                <c:pt idx="1603">
                  <c:v>6.3559999999999981</c:v>
                </c:pt>
                <c:pt idx="1604">
                  <c:v>6.3599999999999985</c:v>
                </c:pt>
                <c:pt idx="1605">
                  <c:v>6.3639999999999981</c:v>
                </c:pt>
                <c:pt idx="1606">
                  <c:v>6.3679999999999977</c:v>
                </c:pt>
                <c:pt idx="1607">
                  <c:v>6.3719999999999999</c:v>
                </c:pt>
                <c:pt idx="1608">
                  <c:v>6.3760000000000003</c:v>
                </c:pt>
                <c:pt idx="1609">
                  <c:v>6.38</c:v>
                </c:pt>
                <c:pt idx="1610">
                  <c:v>6.3839999999999995</c:v>
                </c:pt>
                <c:pt idx="1611">
                  <c:v>6.3879999999999981</c:v>
                </c:pt>
                <c:pt idx="1612">
                  <c:v>6.391</c:v>
                </c:pt>
                <c:pt idx="1613">
                  <c:v>6.3949999999999978</c:v>
                </c:pt>
                <c:pt idx="1614">
                  <c:v>6.399</c:v>
                </c:pt>
                <c:pt idx="1615">
                  <c:v>6.4029999999999996</c:v>
                </c:pt>
                <c:pt idx="1616">
                  <c:v>6.407</c:v>
                </c:pt>
                <c:pt idx="1617">
                  <c:v>6.4109999999999996</c:v>
                </c:pt>
                <c:pt idx="1618">
                  <c:v>6.415</c:v>
                </c:pt>
                <c:pt idx="1619">
                  <c:v>6.4189999999999996</c:v>
                </c:pt>
                <c:pt idx="1620">
                  <c:v>6.423</c:v>
                </c:pt>
                <c:pt idx="1621">
                  <c:v>6.4269999999999996</c:v>
                </c:pt>
                <c:pt idx="1622">
                  <c:v>6.4310000000000018</c:v>
                </c:pt>
                <c:pt idx="1623">
                  <c:v>6.4340000000000002</c:v>
                </c:pt>
                <c:pt idx="1624">
                  <c:v>6.4379999999999997</c:v>
                </c:pt>
                <c:pt idx="1625">
                  <c:v>6.4420000000000002</c:v>
                </c:pt>
                <c:pt idx="1626">
                  <c:v>6.4459999999999997</c:v>
                </c:pt>
                <c:pt idx="1627">
                  <c:v>6.45</c:v>
                </c:pt>
                <c:pt idx="1628">
                  <c:v>6.4539999999999997</c:v>
                </c:pt>
                <c:pt idx="1629">
                  <c:v>6.4580000000000002</c:v>
                </c:pt>
                <c:pt idx="1630">
                  <c:v>6.4619999999999997</c:v>
                </c:pt>
                <c:pt idx="1631">
                  <c:v>6.4660000000000002</c:v>
                </c:pt>
                <c:pt idx="1632">
                  <c:v>6.4700000000000015</c:v>
                </c:pt>
                <c:pt idx="1633">
                  <c:v>6.4740000000000002</c:v>
                </c:pt>
                <c:pt idx="1634">
                  <c:v>6.4770000000000003</c:v>
                </c:pt>
                <c:pt idx="1635">
                  <c:v>6.4809999999999999</c:v>
                </c:pt>
                <c:pt idx="1636">
                  <c:v>6.4850000000000003</c:v>
                </c:pt>
                <c:pt idx="1637">
                  <c:v>6.4889999999999999</c:v>
                </c:pt>
                <c:pt idx="1638">
                  <c:v>6.4930000000000003</c:v>
                </c:pt>
                <c:pt idx="1639">
                  <c:v>6.4969999999999999</c:v>
                </c:pt>
                <c:pt idx="1640">
                  <c:v>6.5010000000000003</c:v>
                </c:pt>
                <c:pt idx="1641">
                  <c:v>6.5049999999999981</c:v>
                </c:pt>
                <c:pt idx="1642">
                  <c:v>6.5090000000000003</c:v>
                </c:pt>
                <c:pt idx="1643">
                  <c:v>6.5129999999999981</c:v>
                </c:pt>
                <c:pt idx="1644">
                  <c:v>6.5169999999999995</c:v>
                </c:pt>
                <c:pt idx="1645">
                  <c:v>6.52</c:v>
                </c:pt>
                <c:pt idx="1646">
                  <c:v>6.5239999999999982</c:v>
                </c:pt>
                <c:pt idx="1647">
                  <c:v>6.5279999999999978</c:v>
                </c:pt>
                <c:pt idx="1648">
                  <c:v>6.532</c:v>
                </c:pt>
                <c:pt idx="1649">
                  <c:v>6.5359999999999996</c:v>
                </c:pt>
                <c:pt idx="1650">
                  <c:v>6.54</c:v>
                </c:pt>
                <c:pt idx="1651">
                  <c:v>6.5439999999999996</c:v>
                </c:pt>
                <c:pt idx="1652">
                  <c:v>6.548</c:v>
                </c:pt>
                <c:pt idx="1653">
                  <c:v>6.5519999999999996</c:v>
                </c:pt>
                <c:pt idx="1654">
                  <c:v>6.556</c:v>
                </c:pt>
                <c:pt idx="1655">
                  <c:v>6.5590000000000002</c:v>
                </c:pt>
                <c:pt idx="1656">
                  <c:v>6.5629999999999979</c:v>
                </c:pt>
                <c:pt idx="1657">
                  <c:v>6.5669999999999984</c:v>
                </c:pt>
                <c:pt idx="1658">
                  <c:v>6.5709999999999997</c:v>
                </c:pt>
                <c:pt idx="1659">
                  <c:v>6.5750000000000002</c:v>
                </c:pt>
                <c:pt idx="1660">
                  <c:v>6.5789999999999997</c:v>
                </c:pt>
                <c:pt idx="1661">
                  <c:v>6.5830000000000002</c:v>
                </c:pt>
                <c:pt idx="1662">
                  <c:v>6.5869999999999997</c:v>
                </c:pt>
                <c:pt idx="1663">
                  <c:v>6.5910000000000002</c:v>
                </c:pt>
                <c:pt idx="1664">
                  <c:v>6.594999999999998</c:v>
                </c:pt>
                <c:pt idx="1665">
                  <c:v>6.5990000000000002</c:v>
                </c:pt>
                <c:pt idx="1666">
                  <c:v>6.602999999999998</c:v>
                </c:pt>
                <c:pt idx="1667">
                  <c:v>6.6059999999999981</c:v>
                </c:pt>
                <c:pt idx="1668">
                  <c:v>6.6099999999999985</c:v>
                </c:pt>
                <c:pt idx="1669">
                  <c:v>6.6139999999999981</c:v>
                </c:pt>
                <c:pt idx="1670">
                  <c:v>6.6179999999999977</c:v>
                </c:pt>
                <c:pt idx="1671">
                  <c:v>6.6219999999999981</c:v>
                </c:pt>
                <c:pt idx="1672">
                  <c:v>6.6259999999999977</c:v>
                </c:pt>
                <c:pt idx="1673">
                  <c:v>6.63</c:v>
                </c:pt>
                <c:pt idx="1674">
                  <c:v>6.6339999999999995</c:v>
                </c:pt>
                <c:pt idx="1675">
                  <c:v>6.6379999999999981</c:v>
                </c:pt>
                <c:pt idx="1676">
                  <c:v>6.6419999999999995</c:v>
                </c:pt>
                <c:pt idx="1677">
                  <c:v>6.6449999999999978</c:v>
                </c:pt>
                <c:pt idx="1678">
                  <c:v>6.649</c:v>
                </c:pt>
                <c:pt idx="1679">
                  <c:v>6.6529999999999978</c:v>
                </c:pt>
                <c:pt idx="1680">
                  <c:v>6.6569999999999983</c:v>
                </c:pt>
                <c:pt idx="1681">
                  <c:v>6.6609999999999978</c:v>
                </c:pt>
                <c:pt idx="1682">
                  <c:v>6.6649999999999974</c:v>
                </c:pt>
                <c:pt idx="1683">
                  <c:v>6.6689999999999978</c:v>
                </c:pt>
                <c:pt idx="1684">
                  <c:v>6.673</c:v>
                </c:pt>
                <c:pt idx="1685">
                  <c:v>6.6769999999999996</c:v>
                </c:pt>
                <c:pt idx="1686">
                  <c:v>6.681</c:v>
                </c:pt>
                <c:pt idx="1687">
                  <c:v>6.6849999999999978</c:v>
                </c:pt>
                <c:pt idx="1688">
                  <c:v>6.6879999999999979</c:v>
                </c:pt>
                <c:pt idx="1689">
                  <c:v>6.6919999999999984</c:v>
                </c:pt>
                <c:pt idx="1690">
                  <c:v>6.695999999999998</c:v>
                </c:pt>
                <c:pt idx="1691">
                  <c:v>6.7</c:v>
                </c:pt>
                <c:pt idx="1692">
                  <c:v>6.7039999999999997</c:v>
                </c:pt>
                <c:pt idx="1693">
                  <c:v>6.7080000000000002</c:v>
                </c:pt>
                <c:pt idx="1694">
                  <c:v>6.7119999999999997</c:v>
                </c:pt>
                <c:pt idx="1695">
                  <c:v>6.7160000000000002</c:v>
                </c:pt>
                <c:pt idx="1696">
                  <c:v>6.72</c:v>
                </c:pt>
                <c:pt idx="1697">
                  <c:v>6.7239999999999984</c:v>
                </c:pt>
                <c:pt idx="1698">
                  <c:v>6.727999999999998</c:v>
                </c:pt>
                <c:pt idx="1699">
                  <c:v>6.7309999999999999</c:v>
                </c:pt>
                <c:pt idx="1700">
                  <c:v>6.7350000000000003</c:v>
                </c:pt>
                <c:pt idx="1701">
                  <c:v>6.7389999999999999</c:v>
                </c:pt>
                <c:pt idx="1702">
                  <c:v>6.7430000000000003</c:v>
                </c:pt>
                <c:pt idx="1703">
                  <c:v>6.7469999999999999</c:v>
                </c:pt>
                <c:pt idx="1704">
                  <c:v>6.7510000000000003</c:v>
                </c:pt>
                <c:pt idx="1705">
                  <c:v>6.7549999999999981</c:v>
                </c:pt>
                <c:pt idx="1706">
                  <c:v>6.7590000000000003</c:v>
                </c:pt>
                <c:pt idx="1707">
                  <c:v>6.7629999999999981</c:v>
                </c:pt>
                <c:pt idx="1708">
                  <c:v>6.7669999999999995</c:v>
                </c:pt>
                <c:pt idx="1709">
                  <c:v>6.7709999999999999</c:v>
                </c:pt>
                <c:pt idx="1710">
                  <c:v>6.774</c:v>
                </c:pt>
                <c:pt idx="1711">
                  <c:v>6.7779999999999996</c:v>
                </c:pt>
                <c:pt idx="1712">
                  <c:v>6.782</c:v>
                </c:pt>
                <c:pt idx="1713">
                  <c:v>6.7859999999999996</c:v>
                </c:pt>
                <c:pt idx="1714">
                  <c:v>6.79</c:v>
                </c:pt>
                <c:pt idx="1715">
                  <c:v>6.7939999999999996</c:v>
                </c:pt>
                <c:pt idx="1716">
                  <c:v>6.798</c:v>
                </c:pt>
                <c:pt idx="1717">
                  <c:v>6.8019999999999996</c:v>
                </c:pt>
                <c:pt idx="1718">
                  <c:v>6.806</c:v>
                </c:pt>
                <c:pt idx="1719">
                  <c:v>6.81</c:v>
                </c:pt>
                <c:pt idx="1720">
                  <c:v>6.8139999999999983</c:v>
                </c:pt>
                <c:pt idx="1721">
                  <c:v>6.8169999999999984</c:v>
                </c:pt>
                <c:pt idx="1722">
                  <c:v>6.820999999999998</c:v>
                </c:pt>
                <c:pt idx="1723">
                  <c:v>6.8249999999999975</c:v>
                </c:pt>
                <c:pt idx="1724">
                  <c:v>6.828999999999998</c:v>
                </c:pt>
                <c:pt idx="1725">
                  <c:v>6.8330000000000002</c:v>
                </c:pt>
                <c:pt idx="1726">
                  <c:v>6.8369999999999997</c:v>
                </c:pt>
                <c:pt idx="1727">
                  <c:v>6.8410000000000002</c:v>
                </c:pt>
                <c:pt idx="1728">
                  <c:v>6.844999999999998</c:v>
                </c:pt>
                <c:pt idx="1729">
                  <c:v>6.8490000000000002</c:v>
                </c:pt>
                <c:pt idx="1730">
                  <c:v>6.852999999999998</c:v>
                </c:pt>
                <c:pt idx="1731">
                  <c:v>6.8569999999999984</c:v>
                </c:pt>
                <c:pt idx="1732">
                  <c:v>6.8599999999999985</c:v>
                </c:pt>
                <c:pt idx="1733">
                  <c:v>6.8639999999999981</c:v>
                </c:pt>
                <c:pt idx="1734">
                  <c:v>6.8679999999999977</c:v>
                </c:pt>
                <c:pt idx="1735">
                  <c:v>6.8719999999999999</c:v>
                </c:pt>
                <c:pt idx="1736">
                  <c:v>6.8760000000000003</c:v>
                </c:pt>
                <c:pt idx="1737">
                  <c:v>6.88</c:v>
                </c:pt>
                <c:pt idx="1738">
                  <c:v>6.8839999999999995</c:v>
                </c:pt>
                <c:pt idx="1739">
                  <c:v>6.8879999999999981</c:v>
                </c:pt>
                <c:pt idx="1740">
                  <c:v>6.8919999999999995</c:v>
                </c:pt>
                <c:pt idx="1741">
                  <c:v>6.8959999999999981</c:v>
                </c:pt>
                <c:pt idx="1742">
                  <c:v>6.9</c:v>
                </c:pt>
                <c:pt idx="1743">
                  <c:v>6.9029999999999996</c:v>
                </c:pt>
                <c:pt idx="1744">
                  <c:v>6.907</c:v>
                </c:pt>
                <c:pt idx="1745">
                  <c:v>6.9109999999999996</c:v>
                </c:pt>
                <c:pt idx="1746">
                  <c:v>6.915</c:v>
                </c:pt>
                <c:pt idx="1747">
                  <c:v>6.9189999999999996</c:v>
                </c:pt>
                <c:pt idx="1748">
                  <c:v>6.923</c:v>
                </c:pt>
                <c:pt idx="1749">
                  <c:v>6.9269999999999996</c:v>
                </c:pt>
                <c:pt idx="1750">
                  <c:v>6.9310000000000018</c:v>
                </c:pt>
                <c:pt idx="1751">
                  <c:v>6.9349999999999996</c:v>
                </c:pt>
                <c:pt idx="1752">
                  <c:v>6.9390000000000018</c:v>
                </c:pt>
                <c:pt idx="1753">
                  <c:v>6.9429999999999996</c:v>
                </c:pt>
                <c:pt idx="1754">
                  <c:v>6.9459999999999997</c:v>
                </c:pt>
                <c:pt idx="1755">
                  <c:v>6.95</c:v>
                </c:pt>
                <c:pt idx="1756">
                  <c:v>6.9539999999999997</c:v>
                </c:pt>
                <c:pt idx="1757">
                  <c:v>6.9580000000000002</c:v>
                </c:pt>
                <c:pt idx="1758">
                  <c:v>6.9619999999999997</c:v>
                </c:pt>
                <c:pt idx="1759">
                  <c:v>6.9660000000000002</c:v>
                </c:pt>
                <c:pt idx="1760">
                  <c:v>6.9700000000000015</c:v>
                </c:pt>
                <c:pt idx="1761">
                  <c:v>6.9740000000000002</c:v>
                </c:pt>
                <c:pt idx="1762">
                  <c:v>6.9779999999999998</c:v>
                </c:pt>
                <c:pt idx="1763">
                  <c:v>6.9820000000000002</c:v>
                </c:pt>
                <c:pt idx="1764">
                  <c:v>6.9859999999999998</c:v>
                </c:pt>
                <c:pt idx="1765">
                  <c:v>6.9889999999999999</c:v>
                </c:pt>
                <c:pt idx="1766">
                  <c:v>6.9930000000000003</c:v>
                </c:pt>
                <c:pt idx="1767">
                  <c:v>6.9969999999999999</c:v>
                </c:pt>
                <c:pt idx="1768">
                  <c:v>7.0010000000000003</c:v>
                </c:pt>
                <c:pt idx="1769">
                  <c:v>7.0049999999999981</c:v>
                </c:pt>
                <c:pt idx="1770">
                  <c:v>7.0090000000000003</c:v>
                </c:pt>
                <c:pt idx="1771">
                  <c:v>7.0129999999999981</c:v>
                </c:pt>
                <c:pt idx="1772">
                  <c:v>7.0169999999999995</c:v>
                </c:pt>
                <c:pt idx="1773">
                  <c:v>7.0209999999999981</c:v>
                </c:pt>
                <c:pt idx="1774">
                  <c:v>7.0249999999999986</c:v>
                </c:pt>
                <c:pt idx="1775">
                  <c:v>7.0289999999999981</c:v>
                </c:pt>
                <c:pt idx="1776">
                  <c:v>7.032</c:v>
                </c:pt>
                <c:pt idx="1777">
                  <c:v>7.0359999999999996</c:v>
                </c:pt>
                <c:pt idx="1778">
                  <c:v>7.04</c:v>
                </c:pt>
                <c:pt idx="1779">
                  <c:v>7.0439999999999996</c:v>
                </c:pt>
                <c:pt idx="1780">
                  <c:v>7.048</c:v>
                </c:pt>
                <c:pt idx="1781">
                  <c:v>7.0519999999999996</c:v>
                </c:pt>
                <c:pt idx="1782">
                  <c:v>7.056</c:v>
                </c:pt>
                <c:pt idx="1783">
                  <c:v>7.06</c:v>
                </c:pt>
                <c:pt idx="1784">
                  <c:v>7.0639999999999983</c:v>
                </c:pt>
                <c:pt idx="1785">
                  <c:v>7.0679999999999978</c:v>
                </c:pt>
                <c:pt idx="1786">
                  <c:v>7.0720000000000001</c:v>
                </c:pt>
                <c:pt idx="1787">
                  <c:v>7.0750000000000002</c:v>
                </c:pt>
                <c:pt idx="1788">
                  <c:v>7.0789999999999997</c:v>
                </c:pt>
                <c:pt idx="1789">
                  <c:v>7.0830000000000002</c:v>
                </c:pt>
                <c:pt idx="1790">
                  <c:v>7.0869999999999997</c:v>
                </c:pt>
                <c:pt idx="1791">
                  <c:v>7.0910000000000002</c:v>
                </c:pt>
                <c:pt idx="1792">
                  <c:v>7.094999999999998</c:v>
                </c:pt>
                <c:pt idx="1793">
                  <c:v>7.0990000000000002</c:v>
                </c:pt>
                <c:pt idx="1794">
                  <c:v>7.102999999999998</c:v>
                </c:pt>
                <c:pt idx="1795">
                  <c:v>7.1069999999999984</c:v>
                </c:pt>
                <c:pt idx="1796">
                  <c:v>7.110999999999998</c:v>
                </c:pt>
                <c:pt idx="1797">
                  <c:v>7.1139999999999981</c:v>
                </c:pt>
                <c:pt idx="1798">
                  <c:v>7.1179999999999977</c:v>
                </c:pt>
                <c:pt idx="1799">
                  <c:v>7.1219999999999981</c:v>
                </c:pt>
                <c:pt idx="1800">
                  <c:v>7.1259999999999977</c:v>
                </c:pt>
                <c:pt idx="1801">
                  <c:v>7.13</c:v>
                </c:pt>
                <c:pt idx="1802">
                  <c:v>7.1339999999999995</c:v>
                </c:pt>
                <c:pt idx="1803">
                  <c:v>7.1379999999999981</c:v>
                </c:pt>
                <c:pt idx="1804">
                  <c:v>7.1419999999999995</c:v>
                </c:pt>
                <c:pt idx="1805">
                  <c:v>7.1459999999999981</c:v>
                </c:pt>
                <c:pt idx="1806">
                  <c:v>7.1499999999999995</c:v>
                </c:pt>
                <c:pt idx="1807">
                  <c:v>7.1539999999999981</c:v>
                </c:pt>
                <c:pt idx="1808">
                  <c:v>7.1569999999999983</c:v>
                </c:pt>
                <c:pt idx="1809">
                  <c:v>7.1609999999999978</c:v>
                </c:pt>
                <c:pt idx="1810">
                  <c:v>7.1649999999999974</c:v>
                </c:pt>
                <c:pt idx="1811">
                  <c:v>7.1689999999999978</c:v>
                </c:pt>
                <c:pt idx="1812">
                  <c:v>7.173</c:v>
                </c:pt>
                <c:pt idx="1813">
                  <c:v>7.1769999999999996</c:v>
                </c:pt>
                <c:pt idx="1814">
                  <c:v>7.181</c:v>
                </c:pt>
                <c:pt idx="1815">
                  <c:v>7.1849999999999978</c:v>
                </c:pt>
                <c:pt idx="1816">
                  <c:v>7.1890000000000001</c:v>
                </c:pt>
                <c:pt idx="1817">
                  <c:v>7.1929999999999978</c:v>
                </c:pt>
                <c:pt idx="1818">
                  <c:v>7.1969999999999983</c:v>
                </c:pt>
                <c:pt idx="1819">
                  <c:v>7.2</c:v>
                </c:pt>
                <c:pt idx="1820">
                  <c:v>7.2039999999999997</c:v>
                </c:pt>
                <c:pt idx="1821">
                  <c:v>7.2080000000000002</c:v>
                </c:pt>
                <c:pt idx="1822">
                  <c:v>7.2119999999999997</c:v>
                </c:pt>
                <c:pt idx="1823">
                  <c:v>7.2160000000000002</c:v>
                </c:pt>
                <c:pt idx="1824">
                  <c:v>7.22</c:v>
                </c:pt>
                <c:pt idx="1825">
                  <c:v>7.2239999999999984</c:v>
                </c:pt>
                <c:pt idx="1826">
                  <c:v>7.227999999999998</c:v>
                </c:pt>
                <c:pt idx="1827">
                  <c:v>7.2320000000000002</c:v>
                </c:pt>
                <c:pt idx="1828">
                  <c:v>7.2359999999999998</c:v>
                </c:pt>
                <c:pt idx="1829">
                  <c:v>7.24</c:v>
                </c:pt>
                <c:pt idx="1830">
                  <c:v>7.2430000000000003</c:v>
                </c:pt>
                <c:pt idx="1831">
                  <c:v>7.2469999999999999</c:v>
                </c:pt>
                <c:pt idx="1832">
                  <c:v>7.2510000000000003</c:v>
                </c:pt>
                <c:pt idx="1833">
                  <c:v>7.2549999999999981</c:v>
                </c:pt>
                <c:pt idx="1834">
                  <c:v>7.2590000000000003</c:v>
                </c:pt>
                <c:pt idx="1835">
                  <c:v>7.2629999999999981</c:v>
                </c:pt>
                <c:pt idx="1836">
                  <c:v>7.2669999999999995</c:v>
                </c:pt>
                <c:pt idx="1837">
                  <c:v>7.2709999999999999</c:v>
                </c:pt>
                <c:pt idx="1838">
                  <c:v>7.2750000000000004</c:v>
                </c:pt>
                <c:pt idx="1839">
                  <c:v>7.2789999999999999</c:v>
                </c:pt>
                <c:pt idx="1840">
                  <c:v>7.2830000000000004</c:v>
                </c:pt>
                <c:pt idx="1841">
                  <c:v>7.2859999999999996</c:v>
                </c:pt>
                <c:pt idx="1842">
                  <c:v>7.29</c:v>
                </c:pt>
                <c:pt idx="1843">
                  <c:v>7.2939999999999996</c:v>
                </c:pt>
                <c:pt idx="1844">
                  <c:v>7.298</c:v>
                </c:pt>
                <c:pt idx="1845">
                  <c:v>7.3019999999999996</c:v>
                </c:pt>
                <c:pt idx="1846">
                  <c:v>7.306</c:v>
                </c:pt>
                <c:pt idx="1847">
                  <c:v>7.31</c:v>
                </c:pt>
                <c:pt idx="1848">
                  <c:v>7.3139999999999983</c:v>
                </c:pt>
                <c:pt idx="1849">
                  <c:v>7.3179999999999978</c:v>
                </c:pt>
                <c:pt idx="1850">
                  <c:v>7.3219999999999983</c:v>
                </c:pt>
                <c:pt idx="1851">
                  <c:v>7.3259999999999978</c:v>
                </c:pt>
                <c:pt idx="1852">
                  <c:v>7.328999999999998</c:v>
                </c:pt>
                <c:pt idx="1853">
                  <c:v>7.3330000000000002</c:v>
                </c:pt>
                <c:pt idx="1854">
                  <c:v>7.3369999999999997</c:v>
                </c:pt>
                <c:pt idx="1855">
                  <c:v>7.3410000000000002</c:v>
                </c:pt>
                <c:pt idx="1856">
                  <c:v>7.344999999999998</c:v>
                </c:pt>
                <c:pt idx="1857">
                  <c:v>7.3490000000000002</c:v>
                </c:pt>
                <c:pt idx="1858">
                  <c:v>7.352999999999998</c:v>
                </c:pt>
                <c:pt idx="1859">
                  <c:v>7.3569999999999984</c:v>
                </c:pt>
                <c:pt idx="1860">
                  <c:v>7.360999999999998</c:v>
                </c:pt>
                <c:pt idx="1861">
                  <c:v>7.3649999999999975</c:v>
                </c:pt>
                <c:pt idx="1862">
                  <c:v>7.368999999999998</c:v>
                </c:pt>
                <c:pt idx="1863">
                  <c:v>7.3719999999999999</c:v>
                </c:pt>
                <c:pt idx="1864">
                  <c:v>7.3760000000000003</c:v>
                </c:pt>
                <c:pt idx="1865">
                  <c:v>7.38</c:v>
                </c:pt>
                <c:pt idx="1866">
                  <c:v>7.3839999999999995</c:v>
                </c:pt>
                <c:pt idx="1867">
                  <c:v>7.3879999999999981</c:v>
                </c:pt>
                <c:pt idx="1868">
                  <c:v>7.3919999999999995</c:v>
                </c:pt>
                <c:pt idx="1869">
                  <c:v>7.3959999999999981</c:v>
                </c:pt>
                <c:pt idx="1870">
                  <c:v>7.4</c:v>
                </c:pt>
                <c:pt idx="1871">
                  <c:v>7.4039999999999999</c:v>
                </c:pt>
                <c:pt idx="1872">
                  <c:v>7.4080000000000004</c:v>
                </c:pt>
                <c:pt idx="1873">
                  <c:v>7.4119999999999999</c:v>
                </c:pt>
                <c:pt idx="1874">
                  <c:v>7.415</c:v>
                </c:pt>
                <c:pt idx="1875">
                  <c:v>7.4189999999999996</c:v>
                </c:pt>
                <c:pt idx="1876">
                  <c:v>7.423</c:v>
                </c:pt>
                <c:pt idx="1877">
                  <c:v>7.4269999999999996</c:v>
                </c:pt>
                <c:pt idx="1878">
                  <c:v>7.4310000000000018</c:v>
                </c:pt>
                <c:pt idx="1879">
                  <c:v>7.4349999999999996</c:v>
                </c:pt>
                <c:pt idx="1880">
                  <c:v>7.4390000000000018</c:v>
                </c:pt>
                <c:pt idx="1881">
                  <c:v>7.4429999999999996</c:v>
                </c:pt>
                <c:pt idx="1882">
                  <c:v>7.4470000000000001</c:v>
                </c:pt>
                <c:pt idx="1883">
                  <c:v>7.4509999999999996</c:v>
                </c:pt>
                <c:pt idx="1884">
                  <c:v>7.4550000000000001</c:v>
                </c:pt>
                <c:pt idx="1885">
                  <c:v>7.4580000000000002</c:v>
                </c:pt>
                <c:pt idx="1886">
                  <c:v>7.4619999999999997</c:v>
                </c:pt>
                <c:pt idx="1887">
                  <c:v>7.4660000000000002</c:v>
                </c:pt>
                <c:pt idx="1888">
                  <c:v>7.4700000000000015</c:v>
                </c:pt>
                <c:pt idx="1889">
                  <c:v>7.4740000000000002</c:v>
                </c:pt>
                <c:pt idx="1890">
                  <c:v>7.4779999999999998</c:v>
                </c:pt>
                <c:pt idx="1891">
                  <c:v>7.4820000000000002</c:v>
                </c:pt>
                <c:pt idx="1892">
                  <c:v>7.4859999999999998</c:v>
                </c:pt>
                <c:pt idx="1893">
                  <c:v>7.49</c:v>
                </c:pt>
                <c:pt idx="1894">
                  <c:v>7.4939999999999998</c:v>
                </c:pt>
                <c:pt idx="1895">
                  <c:v>7.4980000000000002</c:v>
                </c:pt>
                <c:pt idx="1896">
                  <c:v>7.5010000000000003</c:v>
                </c:pt>
                <c:pt idx="1897">
                  <c:v>7.5049999999999981</c:v>
                </c:pt>
                <c:pt idx="1898">
                  <c:v>7.5090000000000003</c:v>
                </c:pt>
                <c:pt idx="1899">
                  <c:v>7.5129999999999981</c:v>
                </c:pt>
                <c:pt idx="1900">
                  <c:v>7.5169999999999995</c:v>
                </c:pt>
                <c:pt idx="1901">
                  <c:v>7.5209999999999981</c:v>
                </c:pt>
                <c:pt idx="1902">
                  <c:v>7.5249999999999986</c:v>
                </c:pt>
                <c:pt idx="1903">
                  <c:v>7.5289999999999981</c:v>
                </c:pt>
                <c:pt idx="1904">
                  <c:v>7.5330000000000004</c:v>
                </c:pt>
                <c:pt idx="1905">
                  <c:v>7.5369999999999999</c:v>
                </c:pt>
                <c:pt idx="1906">
                  <c:v>7.5410000000000004</c:v>
                </c:pt>
                <c:pt idx="1907">
                  <c:v>7.5439999999999996</c:v>
                </c:pt>
                <c:pt idx="1908">
                  <c:v>7.548</c:v>
                </c:pt>
                <c:pt idx="1909">
                  <c:v>7.5519999999999996</c:v>
                </c:pt>
                <c:pt idx="1910">
                  <c:v>7.556</c:v>
                </c:pt>
                <c:pt idx="1911">
                  <c:v>7.56</c:v>
                </c:pt>
                <c:pt idx="1912">
                  <c:v>7.5639999999999983</c:v>
                </c:pt>
                <c:pt idx="1913">
                  <c:v>7.5679999999999978</c:v>
                </c:pt>
                <c:pt idx="1914">
                  <c:v>7.5720000000000001</c:v>
                </c:pt>
                <c:pt idx="1915">
                  <c:v>7.5759999999999996</c:v>
                </c:pt>
                <c:pt idx="1916">
                  <c:v>7.58</c:v>
                </c:pt>
                <c:pt idx="1917">
                  <c:v>7.5839999999999996</c:v>
                </c:pt>
                <c:pt idx="1918">
                  <c:v>7.5869999999999997</c:v>
                </c:pt>
                <c:pt idx="1919">
                  <c:v>7.5910000000000002</c:v>
                </c:pt>
                <c:pt idx="1920">
                  <c:v>7.594999999999998</c:v>
                </c:pt>
                <c:pt idx="1921">
                  <c:v>7.5990000000000002</c:v>
                </c:pt>
                <c:pt idx="1922">
                  <c:v>7.602999999999998</c:v>
                </c:pt>
                <c:pt idx="1923">
                  <c:v>7.6069999999999984</c:v>
                </c:pt>
                <c:pt idx="1924">
                  <c:v>7.610999999999998</c:v>
                </c:pt>
                <c:pt idx="1925">
                  <c:v>7.6149999999999975</c:v>
                </c:pt>
                <c:pt idx="1926">
                  <c:v>7.618999999999998</c:v>
                </c:pt>
                <c:pt idx="1927">
                  <c:v>7.6229999999999976</c:v>
                </c:pt>
                <c:pt idx="1928">
                  <c:v>7.6259999999999977</c:v>
                </c:pt>
                <c:pt idx="1929">
                  <c:v>7.63</c:v>
                </c:pt>
                <c:pt idx="1930">
                  <c:v>7.6339999999999995</c:v>
                </c:pt>
                <c:pt idx="1931">
                  <c:v>7.6379999999999981</c:v>
                </c:pt>
                <c:pt idx="1932">
                  <c:v>7.6419999999999995</c:v>
                </c:pt>
                <c:pt idx="1933">
                  <c:v>7.6459999999999981</c:v>
                </c:pt>
                <c:pt idx="1934">
                  <c:v>7.6499999999999995</c:v>
                </c:pt>
                <c:pt idx="1935">
                  <c:v>7.6539999999999981</c:v>
                </c:pt>
                <c:pt idx="1936">
                  <c:v>7.6579999999999986</c:v>
                </c:pt>
                <c:pt idx="1937">
                  <c:v>7.6619999999999981</c:v>
                </c:pt>
                <c:pt idx="1938">
                  <c:v>7.6659999999999986</c:v>
                </c:pt>
                <c:pt idx="1939">
                  <c:v>7.6689999999999978</c:v>
                </c:pt>
                <c:pt idx="1940">
                  <c:v>7.673</c:v>
                </c:pt>
                <c:pt idx="1941">
                  <c:v>7.6769999999999996</c:v>
                </c:pt>
                <c:pt idx="1942">
                  <c:v>7.681</c:v>
                </c:pt>
                <c:pt idx="1943">
                  <c:v>7.6849999999999978</c:v>
                </c:pt>
                <c:pt idx="1944">
                  <c:v>7.6890000000000001</c:v>
                </c:pt>
                <c:pt idx="1945">
                  <c:v>7.6929999999999978</c:v>
                </c:pt>
                <c:pt idx="1946">
                  <c:v>7.6969999999999983</c:v>
                </c:pt>
                <c:pt idx="1947">
                  <c:v>7.7009999999999996</c:v>
                </c:pt>
                <c:pt idx="1948">
                  <c:v>7.7050000000000001</c:v>
                </c:pt>
                <c:pt idx="1949">
                  <c:v>7.7089999999999996</c:v>
                </c:pt>
                <c:pt idx="1950">
                  <c:v>7.7119999999999997</c:v>
                </c:pt>
                <c:pt idx="1951">
                  <c:v>7.7160000000000002</c:v>
                </c:pt>
                <c:pt idx="1952">
                  <c:v>7.72</c:v>
                </c:pt>
                <c:pt idx="1953">
                  <c:v>7.7239999999999984</c:v>
                </c:pt>
                <c:pt idx="1954">
                  <c:v>7.727999999999998</c:v>
                </c:pt>
                <c:pt idx="1955">
                  <c:v>7.7320000000000002</c:v>
                </c:pt>
                <c:pt idx="1956">
                  <c:v>7.7359999999999998</c:v>
                </c:pt>
                <c:pt idx="1957">
                  <c:v>7.74</c:v>
                </c:pt>
                <c:pt idx="1958">
                  <c:v>7.7439999999999998</c:v>
                </c:pt>
                <c:pt idx="1959">
                  <c:v>7.7480000000000002</c:v>
                </c:pt>
                <c:pt idx="1960">
                  <c:v>7.7519999999999998</c:v>
                </c:pt>
                <c:pt idx="1961">
                  <c:v>7.7549999999999981</c:v>
                </c:pt>
                <c:pt idx="1962">
                  <c:v>7.7590000000000003</c:v>
                </c:pt>
                <c:pt idx="1963">
                  <c:v>7.7629999999999981</c:v>
                </c:pt>
                <c:pt idx="1964">
                  <c:v>7.7669999999999995</c:v>
                </c:pt>
                <c:pt idx="1965">
                  <c:v>7.7709999999999999</c:v>
                </c:pt>
                <c:pt idx="1966">
                  <c:v>7.7750000000000004</c:v>
                </c:pt>
                <c:pt idx="1967">
                  <c:v>7.7789999999999999</c:v>
                </c:pt>
                <c:pt idx="1968">
                  <c:v>7.7830000000000004</c:v>
                </c:pt>
                <c:pt idx="1969">
                  <c:v>7.7869999999999999</c:v>
                </c:pt>
                <c:pt idx="1970">
                  <c:v>7.7910000000000004</c:v>
                </c:pt>
                <c:pt idx="1971">
                  <c:v>7.7949999999999982</c:v>
                </c:pt>
                <c:pt idx="1972">
                  <c:v>7.798</c:v>
                </c:pt>
                <c:pt idx="1973">
                  <c:v>7.8019999999999996</c:v>
                </c:pt>
                <c:pt idx="1974">
                  <c:v>7.806</c:v>
                </c:pt>
                <c:pt idx="1975">
                  <c:v>7.81</c:v>
                </c:pt>
                <c:pt idx="1976">
                  <c:v>7.8139999999999983</c:v>
                </c:pt>
                <c:pt idx="1977">
                  <c:v>7.8179999999999978</c:v>
                </c:pt>
                <c:pt idx="1978">
                  <c:v>7.8219999999999983</c:v>
                </c:pt>
                <c:pt idx="1979">
                  <c:v>7.8259999999999978</c:v>
                </c:pt>
                <c:pt idx="1980">
                  <c:v>7.83</c:v>
                </c:pt>
                <c:pt idx="1981">
                  <c:v>7.8339999999999996</c:v>
                </c:pt>
                <c:pt idx="1982">
                  <c:v>7.8380000000000001</c:v>
                </c:pt>
                <c:pt idx="1983">
                  <c:v>7.8410000000000002</c:v>
                </c:pt>
                <c:pt idx="1984">
                  <c:v>7.844999999999998</c:v>
                </c:pt>
                <c:pt idx="1985">
                  <c:v>7.8490000000000002</c:v>
                </c:pt>
                <c:pt idx="1986">
                  <c:v>7.852999999999998</c:v>
                </c:pt>
                <c:pt idx="1987">
                  <c:v>7.8569999999999984</c:v>
                </c:pt>
                <c:pt idx="1988">
                  <c:v>7.860999999999998</c:v>
                </c:pt>
                <c:pt idx="1989">
                  <c:v>7.8649999999999975</c:v>
                </c:pt>
                <c:pt idx="1990">
                  <c:v>7.868999999999998</c:v>
                </c:pt>
                <c:pt idx="1991">
                  <c:v>7.8730000000000002</c:v>
                </c:pt>
                <c:pt idx="1992">
                  <c:v>7.8769999999999998</c:v>
                </c:pt>
                <c:pt idx="1993">
                  <c:v>7.8810000000000002</c:v>
                </c:pt>
                <c:pt idx="1994">
                  <c:v>7.8839999999999995</c:v>
                </c:pt>
                <c:pt idx="1995">
                  <c:v>7.8879999999999981</c:v>
                </c:pt>
                <c:pt idx="1996">
                  <c:v>7.8919999999999995</c:v>
                </c:pt>
                <c:pt idx="1997">
                  <c:v>7.8959999999999981</c:v>
                </c:pt>
                <c:pt idx="1998">
                  <c:v>7.9</c:v>
                </c:pt>
                <c:pt idx="1999">
                  <c:v>7.9039999999999999</c:v>
                </c:pt>
                <c:pt idx="2000">
                  <c:v>7.9080000000000004</c:v>
                </c:pt>
                <c:pt idx="2001">
                  <c:v>7.9119999999999999</c:v>
                </c:pt>
                <c:pt idx="2002">
                  <c:v>7.9160000000000004</c:v>
                </c:pt>
                <c:pt idx="2003">
                  <c:v>7.92</c:v>
                </c:pt>
                <c:pt idx="2004">
                  <c:v>7.9239999999999995</c:v>
                </c:pt>
                <c:pt idx="2005">
                  <c:v>7.9269999999999996</c:v>
                </c:pt>
                <c:pt idx="2006">
                  <c:v>7.9310000000000018</c:v>
                </c:pt>
                <c:pt idx="2007">
                  <c:v>7.9349999999999996</c:v>
                </c:pt>
                <c:pt idx="2008">
                  <c:v>7.9390000000000018</c:v>
                </c:pt>
                <c:pt idx="2009">
                  <c:v>7.9429999999999996</c:v>
                </c:pt>
                <c:pt idx="2010">
                  <c:v>7.9470000000000001</c:v>
                </c:pt>
                <c:pt idx="2011">
                  <c:v>7.9509999999999996</c:v>
                </c:pt>
                <c:pt idx="2012">
                  <c:v>7.9550000000000001</c:v>
                </c:pt>
                <c:pt idx="2013">
                  <c:v>7.9589999999999996</c:v>
                </c:pt>
                <c:pt idx="2014">
                  <c:v>7.9630000000000001</c:v>
                </c:pt>
                <c:pt idx="2015">
                  <c:v>7.9669999999999996</c:v>
                </c:pt>
                <c:pt idx="2016">
                  <c:v>7.9700000000000015</c:v>
                </c:pt>
                <c:pt idx="2017">
                  <c:v>7.9740000000000002</c:v>
                </c:pt>
                <c:pt idx="2018">
                  <c:v>7.9779999999999998</c:v>
                </c:pt>
                <c:pt idx="2019">
                  <c:v>7.9820000000000002</c:v>
                </c:pt>
                <c:pt idx="2020">
                  <c:v>7.9859999999999998</c:v>
                </c:pt>
                <c:pt idx="2021">
                  <c:v>7.99</c:v>
                </c:pt>
                <c:pt idx="2022">
                  <c:v>7.9939999999999998</c:v>
                </c:pt>
                <c:pt idx="2023">
                  <c:v>7.9980000000000002</c:v>
                </c:pt>
                <c:pt idx="2024">
                  <c:v>8.0020000000000007</c:v>
                </c:pt>
                <c:pt idx="2025">
                  <c:v>8.0060000000000002</c:v>
                </c:pt>
                <c:pt idx="2026">
                  <c:v>8.0090000000000003</c:v>
                </c:pt>
                <c:pt idx="2027">
                  <c:v>8.0130000000000035</c:v>
                </c:pt>
                <c:pt idx="2028">
                  <c:v>8.0170000000000012</c:v>
                </c:pt>
                <c:pt idx="2029">
                  <c:v>8.0210000000000008</c:v>
                </c:pt>
                <c:pt idx="2030">
                  <c:v>8.0250000000000004</c:v>
                </c:pt>
                <c:pt idx="2031">
                  <c:v>8.0290000000000017</c:v>
                </c:pt>
                <c:pt idx="2032">
                  <c:v>8.0330000000000013</c:v>
                </c:pt>
                <c:pt idx="2033">
                  <c:v>8.0370000000000008</c:v>
                </c:pt>
                <c:pt idx="2034">
                  <c:v>8.0410000000000004</c:v>
                </c:pt>
                <c:pt idx="2035">
                  <c:v>8.0450000000000017</c:v>
                </c:pt>
                <c:pt idx="2036">
                  <c:v>8.0489999999999995</c:v>
                </c:pt>
                <c:pt idx="2037">
                  <c:v>8.0530000000000008</c:v>
                </c:pt>
                <c:pt idx="2038">
                  <c:v>8.0560000000000027</c:v>
                </c:pt>
                <c:pt idx="2039">
                  <c:v>8.06</c:v>
                </c:pt>
                <c:pt idx="2040">
                  <c:v>8.0640000000000001</c:v>
                </c:pt>
                <c:pt idx="2041">
                  <c:v>8.0680000000000014</c:v>
                </c:pt>
                <c:pt idx="2042">
                  <c:v>8.0720000000000027</c:v>
                </c:pt>
                <c:pt idx="2043">
                  <c:v>8.0760000000000005</c:v>
                </c:pt>
                <c:pt idx="2044">
                  <c:v>8.08</c:v>
                </c:pt>
                <c:pt idx="2045">
                  <c:v>8.0840000000000014</c:v>
                </c:pt>
                <c:pt idx="2046">
                  <c:v>8.088000000000001</c:v>
                </c:pt>
                <c:pt idx="2047">
                  <c:v>8.0920000000000005</c:v>
                </c:pt>
                <c:pt idx="2048">
                  <c:v>8.0950000000000006</c:v>
                </c:pt>
                <c:pt idx="2049">
                  <c:v>8.0990000000000002</c:v>
                </c:pt>
                <c:pt idx="2050">
                  <c:v>8.1030000000000015</c:v>
                </c:pt>
                <c:pt idx="2051">
                  <c:v>8.1070000000000011</c:v>
                </c:pt>
                <c:pt idx="2052">
                  <c:v>8.1110000000000024</c:v>
                </c:pt>
                <c:pt idx="2053">
                  <c:v>8.1150000000000002</c:v>
                </c:pt>
                <c:pt idx="2054">
                  <c:v>8.1189999999999998</c:v>
                </c:pt>
                <c:pt idx="2055">
                  <c:v>8.1230000000000011</c:v>
                </c:pt>
                <c:pt idx="2056">
                  <c:v>8.1270000000000024</c:v>
                </c:pt>
                <c:pt idx="2057">
                  <c:v>8.1310000000000002</c:v>
                </c:pt>
                <c:pt idx="2058">
                  <c:v>8.1349999999999998</c:v>
                </c:pt>
                <c:pt idx="2059">
                  <c:v>8.1379999999999999</c:v>
                </c:pt>
                <c:pt idx="2060">
                  <c:v>8.1419999999999995</c:v>
                </c:pt>
                <c:pt idx="2061">
                  <c:v>8.1460000000000008</c:v>
                </c:pt>
                <c:pt idx="2062">
                  <c:v>8.15</c:v>
                </c:pt>
                <c:pt idx="2063">
                  <c:v>8.1540000000000035</c:v>
                </c:pt>
                <c:pt idx="2064">
                  <c:v>8.1580000000000013</c:v>
                </c:pt>
                <c:pt idx="2065">
                  <c:v>8.1620000000000008</c:v>
                </c:pt>
                <c:pt idx="2066">
                  <c:v>8.1660000000000004</c:v>
                </c:pt>
                <c:pt idx="2067">
                  <c:v>8.17</c:v>
                </c:pt>
                <c:pt idx="2068">
                  <c:v>8.1740000000000013</c:v>
                </c:pt>
                <c:pt idx="2069">
                  <c:v>8.1780000000000008</c:v>
                </c:pt>
                <c:pt idx="2070">
                  <c:v>8.1810000000000009</c:v>
                </c:pt>
                <c:pt idx="2071">
                  <c:v>8.1850000000000005</c:v>
                </c:pt>
                <c:pt idx="2072">
                  <c:v>8.1890000000000001</c:v>
                </c:pt>
                <c:pt idx="2073">
                  <c:v>8.1930000000000014</c:v>
                </c:pt>
                <c:pt idx="2074">
                  <c:v>8.197000000000001</c:v>
                </c:pt>
                <c:pt idx="2075">
                  <c:v>8.2010000000000005</c:v>
                </c:pt>
                <c:pt idx="2076">
                  <c:v>8.2050000000000001</c:v>
                </c:pt>
                <c:pt idx="2077">
                  <c:v>8.2089999999999996</c:v>
                </c:pt>
                <c:pt idx="2078">
                  <c:v>8.213000000000001</c:v>
                </c:pt>
                <c:pt idx="2079">
                  <c:v>8.2170000000000005</c:v>
                </c:pt>
                <c:pt idx="2080">
                  <c:v>8.2210000000000001</c:v>
                </c:pt>
                <c:pt idx="2081">
                  <c:v>8.2240000000000002</c:v>
                </c:pt>
                <c:pt idx="2082">
                  <c:v>8.2279999999999998</c:v>
                </c:pt>
                <c:pt idx="2083">
                  <c:v>8.2319999999999993</c:v>
                </c:pt>
                <c:pt idx="2084">
                  <c:v>8.2360000000000024</c:v>
                </c:pt>
                <c:pt idx="2085">
                  <c:v>8.24</c:v>
                </c:pt>
                <c:pt idx="2086">
                  <c:v>8.2439999999999998</c:v>
                </c:pt>
                <c:pt idx="2087">
                  <c:v>8.2479999999999993</c:v>
                </c:pt>
                <c:pt idx="2088">
                  <c:v>8.2520000000000007</c:v>
                </c:pt>
                <c:pt idx="2089">
                  <c:v>8.2560000000000002</c:v>
                </c:pt>
                <c:pt idx="2090">
                  <c:v>8.26</c:v>
                </c:pt>
                <c:pt idx="2091">
                  <c:v>8.2640000000000011</c:v>
                </c:pt>
                <c:pt idx="2092">
                  <c:v>8.2670000000000012</c:v>
                </c:pt>
                <c:pt idx="2093">
                  <c:v>8.2710000000000008</c:v>
                </c:pt>
                <c:pt idx="2094">
                  <c:v>8.2750000000000004</c:v>
                </c:pt>
                <c:pt idx="2095">
                  <c:v>8.2790000000000017</c:v>
                </c:pt>
                <c:pt idx="2096">
                  <c:v>8.2830000000000013</c:v>
                </c:pt>
                <c:pt idx="2097">
                  <c:v>8.2870000000000008</c:v>
                </c:pt>
                <c:pt idx="2098">
                  <c:v>8.2910000000000004</c:v>
                </c:pt>
                <c:pt idx="2099">
                  <c:v>8.2950000000000017</c:v>
                </c:pt>
                <c:pt idx="2100">
                  <c:v>8.2989999999999995</c:v>
                </c:pt>
                <c:pt idx="2101">
                  <c:v>8.3030000000000008</c:v>
                </c:pt>
                <c:pt idx="2102">
                  <c:v>8.3070000000000004</c:v>
                </c:pt>
                <c:pt idx="2103">
                  <c:v>8.31</c:v>
                </c:pt>
                <c:pt idx="2104">
                  <c:v>8.3140000000000001</c:v>
                </c:pt>
                <c:pt idx="2105">
                  <c:v>8.3180000000000014</c:v>
                </c:pt>
                <c:pt idx="2106">
                  <c:v>8.3220000000000027</c:v>
                </c:pt>
                <c:pt idx="2107">
                  <c:v>8.3260000000000005</c:v>
                </c:pt>
                <c:pt idx="2108">
                  <c:v>8.33</c:v>
                </c:pt>
                <c:pt idx="2109">
                  <c:v>8.3340000000000014</c:v>
                </c:pt>
                <c:pt idx="2110">
                  <c:v>8.338000000000001</c:v>
                </c:pt>
                <c:pt idx="2111">
                  <c:v>8.3420000000000005</c:v>
                </c:pt>
                <c:pt idx="2112">
                  <c:v>8.3460000000000001</c:v>
                </c:pt>
                <c:pt idx="2113">
                  <c:v>8.3500000000000032</c:v>
                </c:pt>
                <c:pt idx="2114">
                  <c:v>8.3530000000000051</c:v>
                </c:pt>
                <c:pt idx="2115">
                  <c:v>8.3570000000000046</c:v>
                </c:pt>
                <c:pt idx="2116">
                  <c:v>8.3610000000000007</c:v>
                </c:pt>
                <c:pt idx="2117">
                  <c:v>8.3650000000000038</c:v>
                </c:pt>
                <c:pt idx="2118">
                  <c:v>8.3690000000000033</c:v>
                </c:pt>
                <c:pt idx="2119">
                  <c:v>8.3730000000000047</c:v>
                </c:pt>
                <c:pt idx="2120">
                  <c:v>8.3770000000000007</c:v>
                </c:pt>
                <c:pt idx="2121">
                  <c:v>8.3810000000000002</c:v>
                </c:pt>
                <c:pt idx="2122">
                  <c:v>8.3850000000000033</c:v>
                </c:pt>
                <c:pt idx="2123">
                  <c:v>8.3890000000000029</c:v>
                </c:pt>
                <c:pt idx="2124">
                  <c:v>8.3930000000000007</c:v>
                </c:pt>
                <c:pt idx="2125">
                  <c:v>8.3960000000000008</c:v>
                </c:pt>
                <c:pt idx="2126">
                  <c:v>8.4</c:v>
                </c:pt>
                <c:pt idx="2127">
                  <c:v>8.4040000000000035</c:v>
                </c:pt>
                <c:pt idx="2128">
                  <c:v>8.4080000000000013</c:v>
                </c:pt>
                <c:pt idx="2129">
                  <c:v>8.4120000000000008</c:v>
                </c:pt>
                <c:pt idx="2130">
                  <c:v>8.4160000000000004</c:v>
                </c:pt>
                <c:pt idx="2131">
                  <c:v>8.42</c:v>
                </c:pt>
                <c:pt idx="2132">
                  <c:v>8.4240000000000013</c:v>
                </c:pt>
                <c:pt idx="2133">
                  <c:v>8.4280000000000008</c:v>
                </c:pt>
                <c:pt idx="2134">
                  <c:v>8.4320000000000004</c:v>
                </c:pt>
                <c:pt idx="2135">
                  <c:v>8.4360000000000035</c:v>
                </c:pt>
                <c:pt idx="2136">
                  <c:v>8.4390000000000001</c:v>
                </c:pt>
                <c:pt idx="2137">
                  <c:v>8.4430000000000014</c:v>
                </c:pt>
                <c:pt idx="2138">
                  <c:v>8.447000000000001</c:v>
                </c:pt>
                <c:pt idx="2139">
                  <c:v>8.4510000000000005</c:v>
                </c:pt>
                <c:pt idx="2140">
                  <c:v>8.4550000000000036</c:v>
                </c:pt>
                <c:pt idx="2141">
                  <c:v>8.4590000000000032</c:v>
                </c:pt>
                <c:pt idx="2142">
                  <c:v>8.4630000000000027</c:v>
                </c:pt>
                <c:pt idx="2143">
                  <c:v>8.4670000000000005</c:v>
                </c:pt>
                <c:pt idx="2144">
                  <c:v>8.4710000000000001</c:v>
                </c:pt>
                <c:pt idx="2145">
                  <c:v>8.4750000000000032</c:v>
                </c:pt>
                <c:pt idx="2146">
                  <c:v>8.4790000000000028</c:v>
                </c:pt>
                <c:pt idx="2147">
                  <c:v>8.4820000000000029</c:v>
                </c:pt>
                <c:pt idx="2148">
                  <c:v>8.4860000000000007</c:v>
                </c:pt>
                <c:pt idx="2149">
                  <c:v>8.49</c:v>
                </c:pt>
                <c:pt idx="2150">
                  <c:v>8.4940000000000015</c:v>
                </c:pt>
                <c:pt idx="2151">
                  <c:v>8.4980000000000011</c:v>
                </c:pt>
                <c:pt idx="2152">
                  <c:v>8.5020000000000007</c:v>
                </c:pt>
                <c:pt idx="2153">
                  <c:v>8.5060000000000002</c:v>
                </c:pt>
                <c:pt idx="2154">
                  <c:v>8.51</c:v>
                </c:pt>
                <c:pt idx="2155">
                  <c:v>8.5140000000000011</c:v>
                </c:pt>
                <c:pt idx="2156">
                  <c:v>8.5180000000000025</c:v>
                </c:pt>
                <c:pt idx="2157">
                  <c:v>8.5210000000000008</c:v>
                </c:pt>
                <c:pt idx="2158">
                  <c:v>8.5250000000000004</c:v>
                </c:pt>
                <c:pt idx="2159">
                  <c:v>8.5290000000000017</c:v>
                </c:pt>
                <c:pt idx="2160">
                  <c:v>8.5330000000000013</c:v>
                </c:pt>
                <c:pt idx="2161">
                  <c:v>8.5370000000000008</c:v>
                </c:pt>
                <c:pt idx="2162">
                  <c:v>8.5410000000000004</c:v>
                </c:pt>
                <c:pt idx="2163">
                  <c:v>8.5450000000000017</c:v>
                </c:pt>
                <c:pt idx="2164">
                  <c:v>8.5489999999999995</c:v>
                </c:pt>
                <c:pt idx="2165">
                  <c:v>8.5530000000000008</c:v>
                </c:pt>
                <c:pt idx="2166">
                  <c:v>8.5570000000000004</c:v>
                </c:pt>
                <c:pt idx="2167">
                  <c:v>8.5610000000000035</c:v>
                </c:pt>
                <c:pt idx="2168">
                  <c:v>8.5650000000000031</c:v>
                </c:pt>
                <c:pt idx="2169">
                  <c:v>8.5680000000000014</c:v>
                </c:pt>
                <c:pt idx="2170">
                  <c:v>8.5720000000000027</c:v>
                </c:pt>
                <c:pt idx="2171">
                  <c:v>8.5760000000000005</c:v>
                </c:pt>
                <c:pt idx="2172">
                  <c:v>8.58</c:v>
                </c:pt>
                <c:pt idx="2173">
                  <c:v>8.5840000000000014</c:v>
                </c:pt>
                <c:pt idx="2174">
                  <c:v>8.588000000000001</c:v>
                </c:pt>
                <c:pt idx="2175">
                  <c:v>8.5920000000000005</c:v>
                </c:pt>
                <c:pt idx="2176">
                  <c:v>8.5960000000000001</c:v>
                </c:pt>
                <c:pt idx="2177">
                  <c:v>8.6</c:v>
                </c:pt>
                <c:pt idx="2178">
                  <c:v>8.604000000000001</c:v>
                </c:pt>
                <c:pt idx="2179">
                  <c:v>8.6070000000000011</c:v>
                </c:pt>
                <c:pt idx="2180">
                  <c:v>8.6110000000000024</c:v>
                </c:pt>
                <c:pt idx="2181">
                  <c:v>8.6150000000000002</c:v>
                </c:pt>
                <c:pt idx="2182">
                  <c:v>8.6189999999999998</c:v>
                </c:pt>
                <c:pt idx="2183">
                  <c:v>8.6230000000000011</c:v>
                </c:pt>
                <c:pt idx="2184">
                  <c:v>8.6270000000000024</c:v>
                </c:pt>
                <c:pt idx="2185">
                  <c:v>8.6310000000000002</c:v>
                </c:pt>
                <c:pt idx="2186">
                  <c:v>8.6349999999999998</c:v>
                </c:pt>
                <c:pt idx="2187">
                  <c:v>8.6389999999999993</c:v>
                </c:pt>
                <c:pt idx="2188">
                  <c:v>8.6430000000000025</c:v>
                </c:pt>
                <c:pt idx="2189">
                  <c:v>8.6470000000000002</c:v>
                </c:pt>
                <c:pt idx="2190">
                  <c:v>8.65</c:v>
                </c:pt>
                <c:pt idx="2191">
                  <c:v>8.6540000000000035</c:v>
                </c:pt>
                <c:pt idx="2192">
                  <c:v>8.6580000000000013</c:v>
                </c:pt>
                <c:pt idx="2193">
                  <c:v>8.6620000000000008</c:v>
                </c:pt>
                <c:pt idx="2194">
                  <c:v>8.6660000000000004</c:v>
                </c:pt>
                <c:pt idx="2195">
                  <c:v>8.67</c:v>
                </c:pt>
                <c:pt idx="2196">
                  <c:v>8.6740000000000013</c:v>
                </c:pt>
                <c:pt idx="2197">
                  <c:v>8.6780000000000008</c:v>
                </c:pt>
                <c:pt idx="2198">
                  <c:v>8.6820000000000004</c:v>
                </c:pt>
                <c:pt idx="2199">
                  <c:v>8.6860000000000035</c:v>
                </c:pt>
                <c:pt idx="2200">
                  <c:v>8.69</c:v>
                </c:pt>
                <c:pt idx="2201">
                  <c:v>8.6930000000000014</c:v>
                </c:pt>
                <c:pt idx="2202">
                  <c:v>8.697000000000001</c:v>
                </c:pt>
                <c:pt idx="2203">
                  <c:v>8.7010000000000005</c:v>
                </c:pt>
                <c:pt idx="2204">
                  <c:v>8.7050000000000001</c:v>
                </c:pt>
                <c:pt idx="2205">
                  <c:v>8.7089999999999996</c:v>
                </c:pt>
                <c:pt idx="2206">
                  <c:v>8.713000000000001</c:v>
                </c:pt>
                <c:pt idx="2207">
                  <c:v>8.7170000000000005</c:v>
                </c:pt>
                <c:pt idx="2208">
                  <c:v>8.7210000000000001</c:v>
                </c:pt>
                <c:pt idx="2209">
                  <c:v>8.7249999999999996</c:v>
                </c:pt>
                <c:pt idx="2210">
                  <c:v>8.7289999999999992</c:v>
                </c:pt>
                <c:pt idx="2211">
                  <c:v>8.7330000000000005</c:v>
                </c:pt>
                <c:pt idx="2212">
                  <c:v>8.7360000000000024</c:v>
                </c:pt>
                <c:pt idx="2213">
                  <c:v>8.74</c:v>
                </c:pt>
                <c:pt idx="2214">
                  <c:v>8.7439999999999998</c:v>
                </c:pt>
                <c:pt idx="2215">
                  <c:v>8.7479999999999993</c:v>
                </c:pt>
                <c:pt idx="2216">
                  <c:v>8.7520000000000007</c:v>
                </c:pt>
                <c:pt idx="2217">
                  <c:v>8.7560000000000002</c:v>
                </c:pt>
                <c:pt idx="2218">
                  <c:v>8.76</c:v>
                </c:pt>
                <c:pt idx="2219">
                  <c:v>8.7640000000000011</c:v>
                </c:pt>
                <c:pt idx="2220">
                  <c:v>8.7680000000000025</c:v>
                </c:pt>
                <c:pt idx="2221">
                  <c:v>8.7720000000000002</c:v>
                </c:pt>
                <c:pt idx="2222">
                  <c:v>8.7760000000000016</c:v>
                </c:pt>
                <c:pt idx="2223">
                  <c:v>8.7790000000000017</c:v>
                </c:pt>
                <c:pt idx="2224">
                  <c:v>8.7830000000000013</c:v>
                </c:pt>
                <c:pt idx="2225">
                  <c:v>8.7870000000000008</c:v>
                </c:pt>
                <c:pt idx="2226">
                  <c:v>8.7910000000000004</c:v>
                </c:pt>
                <c:pt idx="2227">
                  <c:v>8.7950000000000017</c:v>
                </c:pt>
                <c:pt idx="2228">
                  <c:v>8.7989999999999995</c:v>
                </c:pt>
                <c:pt idx="2229">
                  <c:v>8.8030000000000008</c:v>
                </c:pt>
                <c:pt idx="2230">
                  <c:v>8.8070000000000004</c:v>
                </c:pt>
                <c:pt idx="2231">
                  <c:v>8.8110000000000035</c:v>
                </c:pt>
                <c:pt idx="2232">
                  <c:v>8.8150000000000031</c:v>
                </c:pt>
                <c:pt idx="2233">
                  <c:v>8.8190000000000008</c:v>
                </c:pt>
                <c:pt idx="2234">
                  <c:v>8.8220000000000027</c:v>
                </c:pt>
                <c:pt idx="2235">
                  <c:v>8.8260000000000005</c:v>
                </c:pt>
                <c:pt idx="2236">
                  <c:v>8.83</c:v>
                </c:pt>
                <c:pt idx="2237">
                  <c:v>8.8340000000000014</c:v>
                </c:pt>
                <c:pt idx="2238">
                  <c:v>8.838000000000001</c:v>
                </c:pt>
                <c:pt idx="2239">
                  <c:v>8.8420000000000005</c:v>
                </c:pt>
                <c:pt idx="2240">
                  <c:v>8.8460000000000001</c:v>
                </c:pt>
                <c:pt idx="2241">
                  <c:v>8.8500000000000032</c:v>
                </c:pt>
                <c:pt idx="2242">
                  <c:v>8.8540000000000028</c:v>
                </c:pt>
                <c:pt idx="2243">
                  <c:v>8.8580000000000005</c:v>
                </c:pt>
                <c:pt idx="2244">
                  <c:v>8.8620000000000054</c:v>
                </c:pt>
                <c:pt idx="2245">
                  <c:v>8.8650000000000038</c:v>
                </c:pt>
                <c:pt idx="2246">
                  <c:v>8.8690000000000033</c:v>
                </c:pt>
                <c:pt idx="2247">
                  <c:v>8.8730000000000047</c:v>
                </c:pt>
                <c:pt idx="2248">
                  <c:v>8.8770000000000007</c:v>
                </c:pt>
                <c:pt idx="2249">
                  <c:v>8.8810000000000002</c:v>
                </c:pt>
                <c:pt idx="2250">
                  <c:v>8.8850000000000033</c:v>
                </c:pt>
                <c:pt idx="2251">
                  <c:v>8.8890000000000029</c:v>
                </c:pt>
                <c:pt idx="2252">
                  <c:v>8.8930000000000007</c:v>
                </c:pt>
                <c:pt idx="2253">
                  <c:v>8.8970000000000002</c:v>
                </c:pt>
                <c:pt idx="2254">
                  <c:v>8.9010000000000016</c:v>
                </c:pt>
                <c:pt idx="2255">
                  <c:v>8.9050000000000029</c:v>
                </c:pt>
                <c:pt idx="2256">
                  <c:v>8.9080000000000013</c:v>
                </c:pt>
                <c:pt idx="2257">
                  <c:v>8.9120000000000008</c:v>
                </c:pt>
                <c:pt idx="2258">
                  <c:v>8.9160000000000004</c:v>
                </c:pt>
                <c:pt idx="2259">
                  <c:v>8.92</c:v>
                </c:pt>
                <c:pt idx="2260">
                  <c:v>8.9240000000000013</c:v>
                </c:pt>
                <c:pt idx="2261">
                  <c:v>8.9280000000000008</c:v>
                </c:pt>
                <c:pt idx="2262">
                  <c:v>8.9320000000000004</c:v>
                </c:pt>
                <c:pt idx="2263">
                  <c:v>8.9360000000000035</c:v>
                </c:pt>
                <c:pt idx="2264">
                  <c:v>8.94</c:v>
                </c:pt>
                <c:pt idx="2265">
                  <c:v>8.9440000000000008</c:v>
                </c:pt>
                <c:pt idx="2266">
                  <c:v>8.9480000000000004</c:v>
                </c:pt>
                <c:pt idx="2267">
                  <c:v>8.9510000000000005</c:v>
                </c:pt>
                <c:pt idx="2268">
                  <c:v>8.9550000000000036</c:v>
                </c:pt>
                <c:pt idx="2269">
                  <c:v>8.9590000000000032</c:v>
                </c:pt>
                <c:pt idx="2270">
                  <c:v>8.9630000000000027</c:v>
                </c:pt>
                <c:pt idx="2271">
                  <c:v>8.9670000000000005</c:v>
                </c:pt>
                <c:pt idx="2272">
                  <c:v>8.9710000000000001</c:v>
                </c:pt>
                <c:pt idx="2273">
                  <c:v>8.9750000000000032</c:v>
                </c:pt>
                <c:pt idx="2274">
                  <c:v>8.9790000000000028</c:v>
                </c:pt>
                <c:pt idx="2275">
                  <c:v>8.9830000000000005</c:v>
                </c:pt>
                <c:pt idx="2276">
                  <c:v>8.9870000000000001</c:v>
                </c:pt>
                <c:pt idx="2277">
                  <c:v>8.9910000000000014</c:v>
                </c:pt>
                <c:pt idx="2278">
                  <c:v>8.9940000000000015</c:v>
                </c:pt>
                <c:pt idx="2279">
                  <c:v>8.9980000000000011</c:v>
                </c:pt>
                <c:pt idx="2280">
                  <c:v>9.0020000000000007</c:v>
                </c:pt>
                <c:pt idx="2281">
                  <c:v>9.0060000000000002</c:v>
                </c:pt>
                <c:pt idx="2282">
                  <c:v>9.01</c:v>
                </c:pt>
                <c:pt idx="2283">
                  <c:v>9.0140000000000011</c:v>
                </c:pt>
                <c:pt idx="2284">
                  <c:v>9.0180000000000025</c:v>
                </c:pt>
                <c:pt idx="2285">
                  <c:v>9.0220000000000002</c:v>
                </c:pt>
                <c:pt idx="2286">
                  <c:v>9.0260000000000016</c:v>
                </c:pt>
                <c:pt idx="2287">
                  <c:v>9.0300000000000011</c:v>
                </c:pt>
                <c:pt idx="2288">
                  <c:v>9.0340000000000025</c:v>
                </c:pt>
                <c:pt idx="2289">
                  <c:v>9.0370000000000008</c:v>
                </c:pt>
                <c:pt idx="2290">
                  <c:v>9.0410000000000004</c:v>
                </c:pt>
                <c:pt idx="2291">
                  <c:v>9.0450000000000017</c:v>
                </c:pt>
                <c:pt idx="2292">
                  <c:v>9.0489999999999995</c:v>
                </c:pt>
                <c:pt idx="2293">
                  <c:v>9.0530000000000008</c:v>
                </c:pt>
                <c:pt idx="2294">
                  <c:v>9.0570000000000004</c:v>
                </c:pt>
                <c:pt idx="2295">
                  <c:v>9.0610000000000035</c:v>
                </c:pt>
                <c:pt idx="2296">
                  <c:v>9.0650000000000031</c:v>
                </c:pt>
                <c:pt idx="2297">
                  <c:v>9.0690000000000008</c:v>
                </c:pt>
                <c:pt idx="2298">
                  <c:v>9.0730000000000004</c:v>
                </c:pt>
                <c:pt idx="2299">
                  <c:v>9.077</c:v>
                </c:pt>
                <c:pt idx="2300">
                  <c:v>9.08</c:v>
                </c:pt>
                <c:pt idx="2301">
                  <c:v>9.0840000000000014</c:v>
                </c:pt>
                <c:pt idx="2302">
                  <c:v>9.088000000000001</c:v>
                </c:pt>
                <c:pt idx="2303">
                  <c:v>9.0920000000000005</c:v>
                </c:pt>
                <c:pt idx="2304">
                  <c:v>9.0960000000000001</c:v>
                </c:pt>
                <c:pt idx="2305">
                  <c:v>9.1</c:v>
                </c:pt>
                <c:pt idx="2306">
                  <c:v>9.104000000000001</c:v>
                </c:pt>
                <c:pt idx="2307">
                  <c:v>9.1080000000000005</c:v>
                </c:pt>
                <c:pt idx="2308">
                  <c:v>9.1120000000000001</c:v>
                </c:pt>
                <c:pt idx="2309">
                  <c:v>9.1160000000000014</c:v>
                </c:pt>
                <c:pt idx="2310">
                  <c:v>9.1189999999999998</c:v>
                </c:pt>
                <c:pt idx="2311">
                  <c:v>9.1230000000000011</c:v>
                </c:pt>
                <c:pt idx="2312">
                  <c:v>9.1270000000000024</c:v>
                </c:pt>
                <c:pt idx="2313">
                  <c:v>9.1310000000000002</c:v>
                </c:pt>
                <c:pt idx="2314">
                  <c:v>9.1349999999999998</c:v>
                </c:pt>
                <c:pt idx="2315">
                  <c:v>9.1389999999999993</c:v>
                </c:pt>
                <c:pt idx="2316">
                  <c:v>9.1430000000000025</c:v>
                </c:pt>
                <c:pt idx="2317">
                  <c:v>9.1470000000000002</c:v>
                </c:pt>
                <c:pt idx="2318">
                  <c:v>9.1510000000000016</c:v>
                </c:pt>
                <c:pt idx="2319">
                  <c:v>9.1550000000000029</c:v>
                </c:pt>
                <c:pt idx="2320">
                  <c:v>9.1590000000000007</c:v>
                </c:pt>
                <c:pt idx="2321">
                  <c:v>9.1620000000000008</c:v>
                </c:pt>
                <c:pt idx="2322">
                  <c:v>9.1660000000000004</c:v>
                </c:pt>
                <c:pt idx="2323">
                  <c:v>9.17</c:v>
                </c:pt>
                <c:pt idx="2324">
                  <c:v>9.1740000000000013</c:v>
                </c:pt>
                <c:pt idx="2325">
                  <c:v>9.1780000000000008</c:v>
                </c:pt>
                <c:pt idx="2326">
                  <c:v>9.1820000000000004</c:v>
                </c:pt>
                <c:pt idx="2327">
                  <c:v>9.1860000000000035</c:v>
                </c:pt>
                <c:pt idx="2328">
                  <c:v>9.19</c:v>
                </c:pt>
                <c:pt idx="2329">
                  <c:v>9.1940000000000008</c:v>
                </c:pt>
                <c:pt idx="2330">
                  <c:v>9.1980000000000004</c:v>
                </c:pt>
                <c:pt idx="2331">
                  <c:v>9.202</c:v>
                </c:pt>
                <c:pt idx="2332">
                  <c:v>9.2050000000000001</c:v>
                </c:pt>
                <c:pt idx="2333">
                  <c:v>9.2089999999999996</c:v>
                </c:pt>
                <c:pt idx="2334">
                  <c:v>9.213000000000001</c:v>
                </c:pt>
                <c:pt idx="2335">
                  <c:v>9.2170000000000005</c:v>
                </c:pt>
                <c:pt idx="2336">
                  <c:v>9.2210000000000001</c:v>
                </c:pt>
                <c:pt idx="2337">
                  <c:v>9.2249999999999996</c:v>
                </c:pt>
                <c:pt idx="2338">
                  <c:v>9.2289999999999992</c:v>
                </c:pt>
                <c:pt idx="2339">
                  <c:v>9.2330000000000005</c:v>
                </c:pt>
                <c:pt idx="2340">
                  <c:v>9.2370000000000001</c:v>
                </c:pt>
                <c:pt idx="2341">
                  <c:v>9.2409999999999997</c:v>
                </c:pt>
                <c:pt idx="2342">
                  <c:v>9.2449999999999992</c:v>
                </c:pt>
                <c:pt idx="2343">
                  <c:v>9.2479999999999993</c:v>
                </c:pt>
                <c:pt idx="2344">
                  <c:v>9.2520000000000007</c:v>
                </c:pt>
                <c:pt idx="2345">
                  <c:v>9.2560000000000002</c:v>
                </c:pt>
                <c:pt idx="2346">
                  <c:v>9.26</c:v>
                </c:pt>
                <c:pt idx="2347">
                  <c:v>9.2640000000000011</c:v>
                </c:pt>
                <c:pt idx="2348">
                  <c:v>9.2680000000000025</c:v>
                </c:pt>
                <c:pt idx="2349">
                  <c:v>9.2720000000000002</c:v>
                </c:pt>
                <c:pt idx="2350">
                  <c:v>9.2760000000000016</c:v>
                </c:pt>
                <c:pt idx="2351">
                  <c:v>9.2800000000000011</c:v>
                </c:pt>
                <c:pt idx="2352">
                  <c:v>9.2840000000000025</c:v>
                </c:pt>
                <c:pt idx="2353">
                  <c:v>9.2880000000000003</c:v>
                </c:pt>
                <c:pt idx="2354">
                  <c:v>9.2910000000000004</c:v>
                </c:pt>
                <c:pt idx="2355">
                  <c:v>9.2950000000000017</c:v>
                </c:pt>
                <c:pt idx="2356">
                  <c:v>9.2989999999999995</c:v>
                </c:pt>
                <c:pt idx="2357">
                  <c:v>9.3030000000000008</c:v>
                </c:pt>
                <c:pt idx="2358">
                  <c:v>9.3070000000000004</c:v>
                </c:pt>
                <c:pt idx="2359">
                  <c:v>9.3110000000000035</c:v>
                </c:pt>
                <c:pt idx="2360">
                  <c:v>9.3150000000000031</c:v>
                </c:pt>
                <c:pt idx="2361">
                  <c:v>9.3190000000000008</c:v>
                </c:pt>
                <c:pt idx="2362">
                  <c:v>9.3230000000000004</c:v>
                </c:pt>
                <c:pt idx="2363">
                  <c:v>9.327</c:v>
                </c:pt>
                <c:pt idx="2364">
                  <c:v>9.3310000000000013</c:v>
                </c:pt>
                <c:pt idx="2365">
                  <c:v>9.3340000000000014</c:v>
                </c:pt>
                <c:pt idx="2366">
                  <c:v>9.338000000000001</c:v>
                </c:pt>
                <c:pt idx="2367">
                  <c:v>9.3420000000000005</c:v>
                </c:pt>
                <c:pt idx="2368">
                  <c:v>9.3460000000000001</c:v>
                </c:pt>
                <c:pt idx="2369">
                  <c:v>9.3500000000000032</c:v>
                </c:pt>
                <c:pt idx="2370">
                  <c:v>9.3540000000000028</c:v>
                </c:pt>
                <c:pt idx="2371">
                  <c:v>9.3580000000000005</c:v>
                </c:pt>
                <c:pt idx="2372">
                  <c:v>9.3620000000000054</c:v>
                </c:pt>
                <c:pt idx="2373">
                  <c:v>9.366000000000005</c:v>
                </c:pt>
                <c:pt idx="2374">
                  <c:v>9.3700000000000028</c:v>
                </c:pt>
                <c:pt idx="2375">
                  <c:v>9.3740000000000006</c:v>
                </c:pt>
                <c:pt idx="2376">
                  <c:v>9.3770000000000007</c:v>
                </c:pt>
                <c:pt idx="2377">
                  <c:v>9.3810000000000002</c:v>
                </c:pt>
                <c:pt idx="2378">
                  <c:v>9.3850000000000033</c:v>
                </c:pt>
                <c:pt idx="2379">
                  <c:v>9.3890000000000029</c:v>
                </c:pt>
                <c:pt idx="2380">
                  <c:v>9.3930000000000007</c:v>
                </c:pt>
                <c:pt idx="2381">
                  <c:v>9.3970000000000002</c:v>
                </c:pt>
                <c:pt idx="2382">
                  <c:v>9.4010000000000016</c:v>
                </c:pt>
                <c:pt idx="2383">
                  <c:v>9.4050000000000029</c:v>
                </c:pt>
                <c:pt idx="2384">
                  <c:v>9.4090000000000007</c:v>
                </c:pt>
                <c:pt idx="2385">
                  <c:v>9.4130000000000003</c:v>
                </c:pt>
                <c:pt idx="2386">
                  <c:v>9.4170000000000016</c:v>
                </c:pt>
                <c:pt idx="2387">
                  <c:v>9.42</c:v>
                </c:pt>
                <c:pt idx="2388">
                  <c:v>9.4240000000000013</c:v>
                </c:pt>
                <c:pt idx="2389">
                  <c:v>9.4280000000000008</c:v>
                </c:pt>
                <c:pt idx="2390">
                  <c:v>9.4320000000000004</c:v>
                </c:pt>
                <c:pt idx="2391">
                  <c:v>9.4360000000000035</c:v>
                </c:pt>
                <c:pt idx="2392">
                  <c:v>9.44</c:v>
                </c:pt>
                <c:pt idx="2393">
                  <c:v>9.4440000000000008</c:v>
                </c:pt>
                <c:pt idx="2394">
                  <c:v>9.4480000000000004</c:v>
                </c:pt>
                <c:pt idx="2395">
                  <c:v>9.4520000000000035</c:v>
                </c:pt>
                <c:pt idx="2396">
                  <c:v>9.4560000000000048</c:v>
                </c:pt>
                <c:pt idx="2397">
                  <c:v>9.4600000000000026</c:v>
                </c:pt>
                <c:pt idx="2398">
                  <c:v>9.4630000000000027</c:v>
                </c:pt>
                <c:pt idx="2399">
                  <c:v>9.4670000000000005</c:v>
                </c:pt>
                <c:pt idx="2400">
                  <c:v>9.4710000000000001</c:v>
                </c:pt>
                <c:pt idx="2401">
                  <c:v>9.4750000000000032</c:v>
                </c:pt>
                <c:pt idx="2402">
                  <c:v>9.4790000000000028</c:v>
                </c:pt>
                <c:pt idx="2403">
                  <c:v>9.4830000000000005</c:v>
                </c:pt>
                <c:pt idx="2404">
                  <c:v>9.4870000000000001</c:v>
                </c:pt>
                <c:pt idx="2405">
                  <c:v>9.4910000000000014</c:v>
                </c:pt>
                <c:pt idx="2406">
                  <c:v>9.4950000000000028</c:v>
                </c:pt>
                <c:pt idx="2407">
                  <c:v>9.4990000000000006</c:v>
                </c:pt>
                <c:pt idx="2408">
                  <c:v>9.5030000000000001</c:v>
                </c:pt>
                <c:pt idx="2409">
                  <c:v>9.5060000000000002</c:v>
                </c:pt>
                <c:pt idx="2410">
                  <c:v>9.51</c:v>
                </c:pt>
                <c:pt idx="2411">
                  <c:v>9.5140000000000011</c:v>
                </c:pt>
                <c:pt idx="2412">
                  <c:v>9.5180000000000025</c:v>
                </c:pt>
                <c:pt idx="2413">
                  <c:v>9.5220000000000002</c:v>
                </c:pt>
                <c:pt idx="2414">
                  <c:v>9.5260000000000016</c:v>
                </c:pt>
                <c:pt idx="2415">
                  <c:v>9.5300000000000011</c:v>
                </c:pt>
                <c:pt idx="2416">
                  <c:v>9.5340000000000025</c:v>
                </c:pt>
                <c:pt idx="2417">
                  <c:v>9.5380000000000003</c:v>
                </c:pt>
                <c:pt idx="2418">
                  <c:v>9.5419999999999998</c:v>
                </c:pt>
                <c:pt idx="2419">
                  <c:v>9.5460000000000012</c:v>
                </c:pt>
                <c:pt idx="2420">
                  <c:v>9.5489999999999995</c:v>
                </c:pt>
                <c:pt idx="2421">
                  <c:v>9.5530000000000008</c:v>
                </c:pt>
                <c:pt idx="2422">
                  <c:v>9.5570000000000004</c:v>
                </c:pt>
                <c:pt idx="2423">
                  <c:v>9.5610000000000035</c:v>
                </c:pt>
                <c:pt idx="2424">
                  <c:v>9.5650000000000031</c:v>
                </c:pt>
                <c:pt idx="2425">
                  <c:v>9.5690000000000008</c:v>
                </c:pt>
                <c:pt idx="2426">
                  <c:v>9.5730000000000004</c:v>
                </c:pt>
                <c:pt idx="2427">
                  <c:v>9.577</c:v>
                </c:pt>
                <c:pt idx="2428">
                  <c:v>9.5810000000000013</c:v>
                </c:pt>
                <c:pt idx="2429">
                  <c:v>9.5850000000000026</c:v>
                </c:pt>
                <c:pt idx="2430">
                  <c:v>9.588000000000001</c:v>
                </c:pt>
                <c:pt idx="2431">
                  <c:v>9.5920000000000005</c:v>
                </c:pt>
                <c:pt idx="2432">
                  <c:v>9.5960000000000001</c:v>
                </c:pt>
                <c:pt idx="2433">
                  <c:v>9.6</c:v>
                </c:pt>
                <c:pt idx="2434">
                  <c:v>9.604000000000001</c:v>
                </c:pt>
                <c:pt idx="2435">
                  <c:v>9.6080000000000005</c:v>
                </c:pt>
                <c:pt idx="2436">
                  <c:v>9.6120000000000001</c:v>
                </c:pt>
                <c:pt idx="2437">
                  <c:v>9.6160000000000014</c:v>
                </c:pt>
                <c:pt idx="2438">
                  <c:v>9.620000000000001</c:v>
                </c:pt>
                <c:pt idx="2439">
                  <c:v>9.6240000000000006</c:v>
                </c:pt>
                <c:pt idx="2440">
                  <c:v>9.6280000000000001</c:v>
                </c:pt>
                <c:pt idx="2441">
                  <c:v>9.6310000000000002</c:v>
                </c:pt>
                <c:pt idx="2442">
                  <c:v>9.6349999999999998</c:v>
                </c:pt>
                <c:pt idx="2443">
                  <c:v>9.6389999999999993</c:v>
                </c:pt>
                <c:pt idx="2444">
                  <c:v>9.6430000000000025</c:v>
                </c:pt>
                <c:pt idx="2445">
                  <c:v>9.6470000000000002</c:v>
                </c:pt>
                <c:pt idx="2446">
                  <c:v>9.6510000000000016</c:v>
                </c:pt>
                <c:pt idx="2447">
                  <c:v>9.6550000000000029</c:v>
                </c:pt>
                <c:pt idx="2448">
                  <c:v>9.6590000000000007</c:v>
                </c:pt>
                <c:pt idx="2449">
                  <c:v>9.6630000000000003</c:v>
                </c:pt>
                <c:pt idx="2450">
                  <c:v>9.6670000000000016</c:v>
                </c:pt>
                <c:pt idx="2451">
                  <c:v>9.6710000000000012</c:v>
                </c:pt>
                <c:pt idx="2452">
                  <c:v>9.6740000000000013</c:v>
                </c:pt>
                <c:pt idx="2453">
                  <c:v>9.6780000000000008</c:v>
                </c:pt>
                <c:pt idx="2454">
                  <c:v>9.6820000000000004</c:v>
                </c:pt>
                <c:pt idx="2455">
                  <c:v>9.6860000000000035</c:v>
                </c:pt>
                <c:pt idx="2456">
                  <c:v>9.69</c:v>
                </c:pt>
                <c:pt idx="2457">
                  <c:v>9.6940000000000008</c:v>
                </c:pt>
                <c:pt idx="2458">
                  <c:v>9.6980000000000004</c:v>
                </c:pt>
                <c:pt idx="2459">
                  <c:v>9.702</c:v>
                </c:pt>
                <c:pt idx="2460">
                  <c:v>9.7060000000000013</c:v>
                </c:pt>
                <c:pt idx="2461">
                  <c:v>9.7100000000000009</c:v>
                </c:pt>
                <c:pt idx="2462">
                  <c:v>9.7140000000000004</c:v>
                </c:pt>
                <c:pt idx="2463">
                  <c:v>9.7170000000000005</c:v>
                </c:pt>
                <c:pt idx="2464">
                  <c:v>9.7210000000000001</c:v>
                </c:pt>
                <c:pt idx="2465">
                  <c:v>9.7249999999999996</c:v>
                </c:pt>
                <c:pt idx="2466">
                  <c:v>9.7289999999999992</c:v>
                </c:pt>
                <c:pt idx="2467">
                  <c:v>9.7330000000000005</c:v>
                </c:pt>
                <c:pt idx="2468">
                  <c:v>9.7370000000000001</c:v>
                </c:pt>
                <c:pt idx="2469">
                  <c:v>9.7409999999999997</c:v>
                </c:pt>
                <c:pt idx="2470">
                  <c:v>9.7449999999999992</c:v>
                </c:pt>
                <c:pt idx="2471">
                  <c:v>9.7489999999999988</c:v>
                </c:pt>
                <c:pt idx="2472">
                  <c:v>9.7530000000000001</c:v>
                </c:pt>
                <c:pt idx="2473">
                  <c:v>9.7570000000000014</c:v>
                </c:pt>
                <c:pt idx="2474">
                  <c:v>9.76</c:v>
                </c:pt>
                <c:pt idx="2475">
                  <c:v>9.7640000000000011</c:v>
                </c:pt>
                <c:pt idx="2476">
                  <c:v>9.7680000000000025</c:v>
                </c:pt>
                <c:pt idx="2477">
                  <c:v>9.7720000000000002</c:v>
                </c:pt>
                <c:pt idx="2478">
                  <c:v>9.7760000000000016</c:v>
                </c:pt>
                <c:pt idx="2479">
                  <c:v>9.7800000000000011</c:v>
                </c:pt>
                <c:pt idx="2480">
                  <c:v>9.7840000000000025</c:v>
                </c:pt>
                <c:pt idx="2481">
                  <c:v>9.7880000000000003</c:v>
                </c:pt>
                <c:pt idx="2482">
                  <c:v>9.7919999999999998</c:v>
                </c:pt>
                <c:pt idx="2483">
                  <c:v>9.7960000000000012</c:v>
                </c:pt>
                <c:pt idx="2484">
                  <c:v>9.8000000000000007</c:v>
                </c:pt>
                <c:pt idx="2485">
                  <c:v>9.8030000000000008</c:v>
                </c:pt>
                <c:pt idx="2486">
                  <c:v>9.8070000000000004</c:v>
                </c:pt>
                <c:pt idx="2487">
                  <c:v>9.8110000000000035</c:v>
                </c:pt>
                <c:pt idx="2488">
                  <c:v>9.8150000000000031</c:v>
                </c:pt>
                <c:pt idx="2489">
                  <c:v>9.8190000000000008</c:v>
                </c:pt>
                <c:pt idx="2490">
                  <c:v>9.8230000000000004</c:v>
                </c:pt>
                <c:pt idx="2491">
                  <c:v>9.827</c:v>
                </c:pt>
                <c:pt idx="2492">
                  <c:v>9.8310000000000013</c:v>
                </c:pt>
                <c:pt idx="2493">
                  <c:v>9.8350000000000026</c:v>
                </c:pt>
                <c:pt idx="2494">
                  <c:v>9.8390000000000004</c:v>
                </c:pt>
                <c:pt idx="2495">
                  <c:v>9.843</c:v>
                </c:pt>
                <c:pt idx="2496">
                  <c:v>9.8460000000000001</c:v>
                </c:pt>
                <c:pt idx="2497">
                  <c:v>9.8500000000000032</c:v>
                </c:pt>
                <c:pt idx="2498">
                  <c:v>9.8540000000000028</c:v>
                </c:pt>
                <c:pt idx="2499">
                  <c:v>9.8580000000000005</c:v>
                </c:pt>
                <c:pt idx="2500">
                  <c:v>9.8620000000000054</c:v>
                </c:pt>
                <c:pt idx="2501">
                  <c:v>9.866000000000005</c:v>
                </c:pt>
                <c:pt idx="2502">
                  <c:v>9.8700000000000028</c:v>
                </c:pt>
                <c:pt idx="2503">
                  <c:v>9.8740000000000006</c:v>
                </c:pt>
                <c:pt idx="2504">
                  <c:v>9.8780000000000001</c:v>
                </c:pt>
                <c:pt idx="2505">
                  <c:v>9.8820000000000032</c:v>
                </c:pt>
                <c:pt idx="2506">
                  <c:v>9.8860000000000028</c:v>
                </c:pt>
                <c:pt idx="2507">
                  <c:v>9.8890000000000029</c:v>
                </c:pt>
                <c:pt idx="2508">
                  <c:v>9.8930000000000007</c:v>
                </c:pt>
                <c:pt idx="2509">
                  <c:v>9.8970000000000002</c:v>
                </c:pt>
                <c:pt idx="2510">
                  <c:v>9.9010000000000016</c:v>
                </c:pt>
                <c:pt idx="2511">
                  <c:v>9.9050000000000029</c:v>
                </c:pt>
                <c:pt idx="2512">
                  <c:v>9.9090000000000007</c:v>
                </c:pt>
                <c:pt idx="2513">
                  <c:v>9.9130000000000003</c:v>
                </c:pt>
                <c:pt idx="2514">
                  <c:v>9.9170000000000016</c:v>
                </c:pt>
                <c:pt idx="2515">
                  <c:v>9.9210000000000012</c:v>
                </c:pt>
                <c:pt idx="2516">
                  <c:v>9.9250000000000007</c:v>
                </c:pt>
                <c:pt idx="2517">
                  <c:v>9.9290000000000003</c:v>
                </c:pt>
                <c:pt idx="2518">
                  <c:v>9.9320000000000004</c:v>
                </c:pt>
                <c:pt idx="2519">
                  <c:v>9.9360000000000035</c:v>
                </c:pt>
                <c:pt idx="2520">
                  <c:v>9.94</c:v>
                </c:pt>
                <c:pt idx="2521">
                  <c:v>9.9440000000000008</c:v>
                </c:pt>
                <c:pt idx="2522">
                  <c:v>9.9480000000000004</c:v>
                </c:pt>
                <c:pt idx="2523">
                  <c:v>9.9520000000000035</c:v>
                </c:pt>
                <c:pt idx="2524">
                  <c:v>9.9560000000000048</c:v>
                </c:pt>
                <c:pt idx="2525">
                  <c:v>9.9600000000000026</c:v>
                </c:pt>
                <c:pt idx="2526">
                  <c:v>9.9640000000000004</c:v>
                </c:pt>
                <c:pt idx="2527">
                  <c:v>9.968</c:v>
                </c:pt>
                <c:pt idx="2528">
                  <c:v>9.9720000000000031</c:v>
                </c:pt>
                <c:pt idx="2529">
                  <c:v>9.9750000000000032</c:v>
                </c:pt>
                <c:pt idx="2530">
                  <c:v>9.9790000000000028</c:v>
                </c:pt>
                <c:pt idx="2531">
                  <c:v>9.9830000000000005</c:v>
                </c:pt>
                <c:pt idx="2532">
                  <c:v>9.9870000000000001</c:v>
                </c:pt>
                <c:pt idx="2533">
                  <c:v>9.9910000000000014</c:v>
                </c:pt>
                <c:pt idx="2534">
                  <c:v>9.9950000000000028</c:v>
                </c:pt>
                <c:pt idx="2535">
                  <c:v>9.9990000000000006</c:v>
                </c:pt>
                <c:pt idx="2536">
                  <c:v>10.003</c:v>
                </c:pt>
                <c:pt idx="2537">
                  <c:v>10.007</c:v>
                </c:pt>
                <c:pt idx="2538">
                  <c:v>10.011000000000001</c:v>
                </c:pt>
                <c:pt idx="2539">
                  <c:v>10.015000000000002</c:v>
                </c:pt>
                <c:pt idx="2540">
                  <c:v>10.018000000000001</c:v>
                </c:pt>
                <c:pt idx="2541">
                  <c:v>10.022</c:v>
                </c:pt>
                <c:pt idx="2542">
                  <c:v>10.026</c:v>
                </c:pt>
                <c:pt idx="2543">
                  <c:v>10.030000000000001</c:v>
                </c:pt>
                <c:pt idx="2544">
                  <c:v>10.034000000000001</c:v>
                </c:pt>
                <c:pt idx="2545">
                  <c:v>10.038</c:v>
                </c:pt>
                <c:pt idx="2546">
                  <c:v>10.042</c:v>
                </c:pt>
                <c:pt idx="2547">
                  <c:v>10.046000000000001</c:v>
                </c:pt>
                <c:pt idx="2548">
                  <c:v>10.050000000000002</c:v>
                </c:pt>
                <c:pt idx="2549">
                  <c:v>10.054</c:v>
                </c:pt>
                <c:pt idx="2550">
                  <c:v>10.058</c:v>
                </c:pt>
                <c:pt idx="2551">
                  <c:v>10.061</c:v>
                </c:pt>
                <c:pt idx="2552">
                  <c:v>10.065000000000003</c:v>
                </c:pt>
                <c:pt idx="2553">
                  <c:v>10.069000000000004</c:v>
                </c:pt>
                <c:pt idx="2554">
                  <c:v>10.073</c:v>
                </c:pt>
                <c:pt idx="2555">
                  <c:v>10.077</c:v>
                </c:pt>
                <c:pt idx="2556">
                  <c:v>10.081</c:v>
                </c:pt>
                <c:pt idx="2557">
                  <c:v>10.085000000000004</c:v>
                </c:pt>
                <c:pt idx="2558">
                  <c:v>10.089</c:v>
                </c:pt>
                <c:pt idx="2559">
                  <c:v>10.093</c:v>
                </c:pt>
                <c:pt idx="2560">
                  <c:v>10.097</c:v>
                </c:pt>
                <c:pt idx="2561">
                  <c:v>10.1</c:v>
                </c:pt>
                <c:pt idx="2562">
                  <c:v>10.104000000000001</c:v>
                </c:pt>
                <c:pt idx="2563">
                  <c:v>10.108000000000001</c:v>
                </c:pt>
                <c:pt idx="2564">
                  <c:v>10.112</c:v>
                </c:pt>
                <c:pt idx="2565">
                  <c:v>10.116</c:v>
                </c:pt>
                <c:pt idx="2566">
                  <c:v>10.120000000000001</c:v>
                </c:pt>
                <c:pt idx="2567">
                  <c:v>10.124000000000001</c:v>
                </c:pt>
                <c:pt idx="2568">
                  <c:v>10.128</c:v>
                </c:pt>
                <c:pt idx="2569">
                  <c:v>10.132</c:v>
                </c:pt>
                <c:pt idx="2570">
                  <c:v>10.136000000000001</c:v>
                </c:pt>
                <c:pt idx="2571">
                  <c:v>10.14</c:v>
                </c:pt>
                <c:pt idx="2572">
                  <c:v>10.143000000000001</c:v>
                </c:pt>
                <c:pt idx="2573">
                  <c:v>10.147</c:v>
                </c:pt>
                <c:pt idx="2574">
                  <c:v>10.151</c:v>
                </c:pt>
                <c:pt idx="2575">
                  <c:v>10.155000000000003</c:v>
                </c:pt>
                <c:pt idx="2576">
                  <c:v>10.159000000000002</c:v>
                </c:pt>
                <c:pt idx="2577">
                  <c:v>10.163</c:v>
                </c:pt>
                <c:pt idx="2578">
                  <c:v>10.167</c:v>
                </c:pt>
                <c:pt idx="2579">
                  <c:v>10.171000000000001</c:v>
                </c:pt>
                <c:pt idx="2580">
                  <c:v>10.175000000000002</c:v>
                </c:pt>
                <c:pt idx="2581">
                  <c:v>10.179</c:v>
                </c:pt>
                <c:pt idx="2582">
                  <c:v>10.183</c:v>
                </c:pt>
                <c:pt idx="2583">
                  <c:v>10.186</c:v>
                </c:pt>
                <c:pt idx="2584">
                  <c:v>10.19</c:v>
                </c:pt>
                <c:pt idx="2585">
                  <c:v>10.194000000000001</c:v>
                </c:pt>
                <c:pt idx="2586">
                  <c:v>10.198</c:v>
                </c:pt>
                <c:pt idx="2587">
                  <c:v>10.202</c:v>
                </c:pt>
                <c:pt idx="2588">
                  <c:v>10.206</c:v>
                </c:pt>
                <c:pt idx="2589">
                  <c:v>10.210000000000001</c:v>
                </c:pt>
                <c:pt idx="2590">
                  <c:v>10.214</c:v>
                </c:pt>
                <c:pt idx="2591">
                  <c:v>10.218</c:v>
                </c:pt>
                <c:pt idx="2592">
                  <c:v>10.222</c:v>
                </c:pt>
                <c:pt idx="2593">
                  <c:v>10.226000000000001</c:v>
                </c:pt>
                <c:pt idx="2594">
                  <c:v>10.228999999999999</c:v>
                </c:pt>
                <c:pt idx="2595">
                  <c:v>10.233000000000001</c:v>
                </c:pt>
                <c:pt idx="2596">
                  <c:v>10.237</c:v>
                </c:pt>
                <c:pt idx="2597">
                  <c:v>10.241</c:v>
                </c:pt>
                <c:pt idx="2598">
                  <c:v>10.244999999999999</c:v>
                </c:pt>
                <c:pt idx="2599">
                  <c:v>10.249000000000001</c:v>
                </c:pt>
                <c:pt idx="2600">
                  <c:v>10.253</c:v>
                </c:pt>
                <c:pt idx="2601">
                  <c:v>10.257</c:v>
                </c:pt>
                <c:pt idx="2602">
                  <c:v>10.261000000000001</c:v>
                </c:pt>
                <c:pt idx="2603">
                  <c:v>10.265000000000002</c:v>
                </c:pt>
                <c:pt idx="2604">
                  <c:v>10.269</c:v>
                </c:pt>
                <c:pt idx="2605">
                  <c:v>10.272</c:v>
                </c:pt>
                <c:pt idx="2606">
                  <c:v>10.276</c:v>
                </c:pt>
                <c:pt idx="2607">
                  <c:v>10.28</c:v>
                </c:pt>
                <c:pt idx="2608">
                  <c:v>10.284000000000001</c:v>
                </c:pt>
                <c:pt idx="2609">
                  <c:v>10.288</c:v>
                </c:pt>
                <c:pt idx="2610">
                  <c:v>10.292</c:v>
                </c:pt>
                <c:pt idx="2611">
                  <c:v>10.296000000000001</c:v>
                </c:pt>
                <c:pt idx="2612">
                  <c:v>10.3</c:v>
                </c:pt>
                <c:pt idx="2613">
                  <c:v>10.304</c:v>
                </c:pt>
                <c:pt idx="2614">
                  <c:v>10.308</c:v>
                </c:pt>
                <c:pt idx="2615">
                  <c:v>10.312000000000003</c:v>
                </c:pt>
                <c:pt idx="2616">
                  <c:v>10.315000000000003</c:v>
                </c:pt>
                <c:pt idx="2617">
                  <c:v>10.319000000000004</c:v>
                </c:pt>
                <c:pt idx="2618">
                  <c:v>10.323</c:v>
                </c:pt>
                <c:pt idx="2619">
                  <c:v>10.327</c:v>
                </c:pt>
                <c:pt idx="2620">
                  <c:v>10.331</c:v>
                </c:pt>
                <c:pt idx="2621">
                  <c:v>10.335000000000004</c:v>
                </c:pt>
                <c:pt idx="2622">
                  <c:v>10.339</c:v>
                </c:pt>
                <c:pt idx="2623">
                  <c:v>10.343</c:v>
                </c:pt>
                <c:pt idx="2624">
                  <c:v>10.347</c:v>
                </c:pt>
                <c:pt idx="2625">
                  <c:v>10.351000000000004</c:v>
                </c:pt>
                <c:pt idx="2626">
                  <c:v>10.355000000000004</c:v>
                </c:pt>
                <c:pt idx="2627">
                  <c:v>10.358000000000002</c:v>
                </c:pt>
                <c:pt idx="2628">
                  <c:v>10.362000000000004</c:v>
                </c:pt>
                <c:pt idx="2629">
                  <c:v>10.366000000000003</c:v>
                </c:pt>
                <c:pt idx="2630">
                  <c:v>10.370000000000003</c:v>
                </c:pt>
                <c:pt idx="2631">
                  <c:v>10.374000000000002</c:v>
                </c:pt>
                <c:pt idx="2632">
                  <c:v>10.378</c:v>
                </c:pt>
                <c:pt idx="2633">
                  <c:v>10.382000000000003</c:v>
                </c:pt>
                <c:pt idx="2634">
                  <c:v>10.386000000000005</c:v>
                </c:pt>
                <c:pt idx="2635">
                  <c:v>10.39</c:v>
                </c:pt>
                <c:pt idx="2636">
                  <c:v>10.394</c:v>
                </c:pt>
                <c:pt idx="2637">
                  <c:v>10.398</c:v>
                </c:pt>
                <c:pt idx="2638">
                  <c:v>10.401</c:v>
                </c:pt>
                <c:pt idx="2639">
                  <c:v>10.405000000000003</c:v>
                </c:pt>
                <c:pt idx="2640">
                  <c:v>10.409000000000002</c:v>
                </c:pt>
                <c:pt idx="2641">
                  <c:v>10.413</c:v>
                </c:pt>
                <c:pt idx="2642">
                  <c:v>10.417</c:v>
                </c:pt>
                <c:pt idx="2643">
                  <c:v>10.421000000000001</c:v>
                </c:pt>
                <c:pt idx="2644">
                  <c:v>10.425000000000002</c:v>
                </c:pt>
                <c:pt idx="2645">
                  <c:v>10.429</c:v>
                </c:pt>
                <c:pt idx="2646">
                  <c:v>10.433</c:v>
                </c:pt>
                <c:pt idx="2647">
                  <c:v>10.437000000000001</c:v>
                </c:pt>
                <c:pt idx="2648">
                  <c:v>10.441000000000001</c:v>
                </c:pt>
                <c:pt idx="2649">
                  <c:v>10.444000000000001</c:v>
                </c:pt>
                <c:pt idx="2650">
                  <c:v>10.448</c:v>
                </c:pt>
                <c:pt idx="2651">
                  <c:v>10.452000000000004</c:v>
                </c:pt>
                <c:pt idx="2652">
                  <c:v>10.456000000000003</c:v>
                </c:pt>
                <c:pt idx="2653">
                  <c:v>10.46</c:v>
                </c:pt>
                <c:pt idx="2654">
                  <c:v>10.464</c:v>
                </c:pt>
                <c:pt idx="2655">
                  <c:v>10.468</c:v>
                </c:pt>
                <c:pt idx="2656">
                  <c:v>10.472000000000003</c:v>
                </c:pt>
                <c:pt idx="2657">
                  <c:v>10.476000000000004</c:v>
                </c:pt>
                <c:pt idx="2658">
                  <c:v>10.48</c:v>
                </c:pt>
                <c:pt idx="2659">
                  <c:v>10.484</c:v>
                </c:pt>
                <c:pt idx="2660">
                  <c:v>10.487</c:v>
                </c:pt>
                <c:pt idx="2661">
                  <c:v>10.491</c:v>
                </c:pt>
                <c:pt idx="2662">
                  <c:v>10.495000000000003</c:v>
                </c:pt>
                <c:pt idx="2663">
                  <c:v>10.499000000000002</c:v>
                </c:pt>
                <c:pt idx="2664">
                  <c:v>10.503</c:v>
                </c:pt>
                <c:pt idx="2665">
                  <c:v>10.507</c:v>
                </c:pt>
                <c:pt idx="2666">
                  <c:v>10.511000000000001</c:v>
                </c:pt>
                <c:pt idx="2667">
                  <c:v>10.515000000000002</c:v>
                </c:pt>
                <c:pt idx="2668">
                  <c:v>10.519</c:v>
                </c:pt>
                <c:pt idx="2669">
                  <c:v>10.523</c:v>
                </c:pt>
                <c:pt idx="2670">
                  <c:v>10.527000000000001</c:v>
                </c:pt>
                <c:pt idx="2671">
                  <c:v>10.53</c:v>
                </c:pt>
                <c:pt idx="2672">
                  <c:v>10.534000000000001</c:v>
                </c:pt>
                <c:pt idx="2673">
                  <c:v>10.538</c:v>
                </c:pt>
                <c:pt idx="2674">
                  <c:v>10.542</c:v>
                </c:pt>
                <c:pt idx="2675">
                  <c:v>10.546000000000001</c:v>
                </c:pt>
                <c:pt idx="2676">
                  <c:v>10.55</c:v>
                </c:pt>
                <c:pt idx="2677">
                  <c:v>10.554</c:v>
                </c:pt>
                <c:pt idx="2678">
                  <c:v>10.558</c:v>
                </c:pt>
                <c:pt idx="2679">
                  <c:v>10.562000000000003</c:v>
                </c:pt>
                <c:pt idx="2680">
                  <c:v>10.566000000000004</c:v>
                </c:pt>
                <c:pt idx="2681">
                  <c:v>10.569000000000004</c:v>
                </c:pt>
                <c:pt idx="2682">
                  <c:v>10.573</c:v>
                </c:pt>
                <c:pt idx="2683">
                  <c:v>10.577</c:v>
                </c:pt>
                <c:pt idx="2684">
                  <c:v>10.581</c:v>
                </c:pt>
                <c:pt idx="2685">
                  <c:v>10.585000000000004</c:v>
                </c:pt>
                <c:pt idx="2686">
                  <c:v>10.589</c:v>
                </c:pt>
                <c:pt idx="2687">
                  <c:v>10.593</c:v>
                </c:pt>
                <c:pt idx="2688">
                  <c:v>10.597</c:v>
                </c:pt>
                <c:pt idx="2689">
                  <c:v>10.601000000000001</c:v>
                </c:pt>
                <c:pt idx="2690">
                  <c:v>10.605</c:v>
                </c:pt>
                <c:pt idx="2691">
                  <c:v>10.609</c:v>
                </c:pt>
                <c:pt idx="2692">
                  <c:v>10.612</c:v>
                </c:pt>
                <c:pt idx="2693">
                  <c:v>10.616</c:v>
                </c:pt>
                <c:pt idx="2694">
                  <c:v>10.62</c:v>
                </c:pt>
                <c:pt idx="2695">
                  <c:v>10.624000000000001</c:v>
                </c:pt>
                <c:pt idx="2696">
                  <c:v>10.628</c:v>
                </c:pt>
                <c:pt idx="2697">
                  <c:v>10.632</c:v>
                </c:pt>
                <c:pt idx="2698">
                  <c:v>10.636000000000001</c:v>
                </c:pt>
                <c:pt idx="2699">
                  <c:v>10.64</c:v>
                </c:pt>
                <c:pt idx="2700">
                  <c:v>10.644</c:v>
                </c:pt>
                <c:pt idx="2701">
                  <c:v>10.648</c:v>
                </c:pt>
                <c:pt idx="2702">
                  <c:v>10.652000000000003</c:v>
                </c:pt>
                <c:pt idx="2703">
                  <c:v>10.655000000000003</c:v>
                </c:pt>
                <c:pt idx="2704">
                  <c:v>10.659000000000002</c:v>
                </c:pt>
                <c:pt idx="2705">
                  <c:v>10.663</c:v>
                </c:pt>
                <c:pt idx="2706">
                  <c:v>10.667</c:v>
                </c:pt>
                <c:pt idx="2707">
                  <c:v>10.671000000000001</c:v>
                </c:pt>
                <c:pt idx="2708">
                  <c:v>10.675000000000002</c:v>
                </c:pt>
                <c:pt idx="2709">
                  <c:v>10.679</c:v>
                </c:pt>
                <c:pt idx="2710">
                  <c:v>10.683</c:v>
                </c:pt>
                <c:pt idx="2711">
                  <c:v>10.687000000000001</c:v>
                </c:pt>
                <c:pt idx="2712">
                  <c:v>10.691000000000001</c:v>
                </c:pt>
                <c:pt idx="2713">
                  <c:v>10.695</c:v>
                </c:pt>
                <c:pt idx="2714">
                  <c:v>10.698</c:v>
                </c:pt>
                <c:pt idx="2715">
                  <c:v>10.702</c:v>
                </c:pt>
                <c:pt idx="2716">
                  <c:v>10.706</c:v>
                </c:pt>
                <c:pt idx="2717">
                  <c:v>10.71</c:v>
                </c:pt>
                <c:pt idx="2718">
                  <c:v>10.714</c:v>
                </c:pt>
                <c:pt idx="2719">
                  <c:v>10.718</c:v>
                </c:pt>
                <c:pt idx="2720">
                  <c:v>10.722</c:v>
                </c:pt>
                <c:pt idx="2721">
                  <c:v>10.726000000000001</c:v>
                </c:pt>
                <c:pt idx="2722">
                  <c:v>10.73</c:v>
                </c:pt>
                <c:pt idx="2723">
                  <c:v>10.734</c:v>
                </c:pt>
                <c:pt idx="2724">
                  <c:v>10.738</c:v>
                </c:pt>
                <c:pt idx="2725">
                  <c:v>10.741</c:v>
                </c:pt>
                <c:pt idx="2726">
                  <c:v>10.744999999999999</c:v>
                </c:pt>
                <c:pt idx="2727">
                  <c:v>10.749000000000001</c:v>
                </c:pt>
                <c:pt idx="2728">
                  <c:v>10.753</c:v>
                </c:pt>
                <c:pt idx="2729">
                  <c:v>10.757</c:v>
                </c:pt>
                <c:pt idx="2730">
                  <c:v>10.761000000000001</c:v>
                </c:pt>
                <c:pt idx="2731">
                  <c:v>10.765000000000002</c:v>
                </c:pt>
                <c:pt idx="2732">
                  <c:v>10.769</c:v>
                </c:pt>
                <c:pt idx="2733">
                  <c:v>10.773</c:v>
                </c:pt>
                <c:pt idx="2734">
                  <c:v>10.777000000000001</c:v>
                </c:pt>
                <c:pt idx="2735">
                  <c:v>10.781000000000001</c:v>
                </c:pt>
                <c:pt idx="2736">
                  <c:v>10.784000000000001</c:v>
                </c:pt>
                <c:pt idx="2737">
                  <c:v>10.788</c:v>
                </c:pt>
                <c:pt idx="2738">
                  <c:v>10.792</c:v>
                </c:pt>
                <c:pt idx="2739">
                  <c:v>10.796000000000001</c:v>
                </c:pt>
                <c:pt idx="2740">
                  <c:v>10.8</c:v>
                </c:pt>
                <c:pt idx="2741">
                  <c:v>10.804</c:v>
                </c:pt>
                <c:pt idx="2742">
                  <c:v>10.808</c:v>
                </c:pt>
                <c:pt idx="2743">
                  <c:v>10.812000000000003</c:v>
                </c:pt>
                <c:pt idx="2744">
                  <c:v>10.816000000000004</c:v>
                </c:pt>
                <c:pt idx="2745">
                  <c:v>10.82</c:v>
                </c:pt>
                <c:pt idx="2746">
                  <c:v>10.824</c:v>
                </c:pt>
                <c:pt idx="2747">
                  <c:v>10.827</c:v>
                </c:pt>
                <c:pt idx="2748">
                  <c:v>10.831</c:v>
                </c:pt>
                <c:pt idx="2749">
                  <c:v>10.835000000000004</c:v>
                </c:pt>
                <c:pt idx="2750">
                  <c:v>10.839</c:v>
                </c:pt>
                <c:pt idx="2751">
                  <c:v>10.843</c:v>
                </c:pt>
                <c:pt idx="2752">
                  <c:v>10.847</c:v>
                </c:pt>
                <c:pt idx="2753">
                  <c:v>10.851000000000004</c:v>
                </c:pt>
                <c:pt idx="2754">
                  <c:v>10.855000000000004</c:v>
                </c:pt>
                <c:pt idx="2755">
                  <c:v>10.859000000000004</c:v>
                </c:pt>
                <c:pt idx="2756">
                  <c:v>10.863000000000003</c:v>
                </c:pt>
                <c:pt idx="2757">
                  <c:v>10.867000000000004</c:v>
                </c:pt>
                <c:pt idx="2758">
                  <c:v>10.870000000000003</c:v>
                </c:pt>
                <c:pt idx="2759">
                  <c:v>10.874000000000002</c:v>
                </c:pt>
                <c:pt idx="2760">
                  <c:v>10.878</c:v>
                </c:pt>
                <c:pt idx="2761">
                  <c:v>10.882000000000003</c:v>
                </c:pt>
                <c:pt idx="2762">
                  <c:v>10.886000000000005</c:v>
                </c:pt>
                <c:pt idx="2763">
                  <c:v>10.89</c:v>
                </c:pt>
                <c:pt idx="2764">
                  <c:v>10.894</c:v>
                </c:pt>
                <c:pt idx="2765">
                  <c:v>10.898</c:v>
                </c:pt>
                <c:pt idx="2766">
                  <c:v>10.902000000000003</c:v>
                </c:pt>
                <c:pt idx="2767">
                  <c:v>10.906000000000002</c:v>
                </c:pt>
                <c:pt idx="2768">
                  <c:v>10.91</c:v>
                </c:pt>
                <c:pt idx="2769">
                  <c:v>10.913</c:v>
                </c:pt>
                <c:pt idx="2770">
                  <c:v>10.917</c:v>
                </c:pt>
                <c:pt idx="2771">
                  <c:v>10.921000000000001</c:v>
                </c:pt>
                <c:pt idx="2772">
                  <c:v>10.925000000000002</c:v>
                </c:pt>
                <c:pt idx="2773">
                  <c:v>10.929</c:v>
                </c:pt>
                <c:pt idx="2774">
                  <c:v>10.933</c:v>
                </c:pt>
                <c:pt idx="2775">
                  <c:v>10.937000000000001</c:v>
                </c:pt>
                <c:pt idx="2776">
                  <c:v>10.941000000000001</c:v>
                </c:pt>
                <c:pt idx="2777">
                  <c:v>10.945</c:v>
                </c:pt>
                <c:pt idx="2778">
                  <c:v>10.949</c:v>
                </c:pt>
                <c:pt idx="2779">
                  <c:v>10.953000000000005</c:v>
                </c:pt>
                <c:pt idx="2780">
                  <c:v>10.956000000000003</c:v>
                </c:pt>
                <c:pt idx="2781">
                  <c:v>10.96</c:v>
                </c:pt>
                <c:pt idx="2782">
                  <c:v>10.964</c:v>
                </c:pt>
                <c:pt idx="2783">
                  <c:v>10.968</c:v>
                </c:pt>
                <c:pt idx="2784">
                  <c:v>10.972000000000003</c:v>
                </c:pt>
                <c:pt idx="2785">
                  <c:v>10.976000000000004</c:v>
                </c:pt>
                <c:pt idx="2786">
                  <c:v>10.98</c:v>
                </c:pt>
                <c:pt idx="2787">
                  <c:v>10.984</c:v>
                </c:pt>
                <c:pt idx="2788">
                  <c:v>10.988</c:v>
                </c:pt>
                <c:pt idx="2789">
                  <c:v>10.992000000000004</c:v>
                </c:pt>
                <c:pt idx="2790">
                  <c:v>10.996</c:v>
                </c:pt>
                <c:pt idx="2791">
                  <c:v>10.999000000000002</c:v>
                </c:pt>
                <c:pt idx="2792">
                  <c:v>11.003</c:v>
                </c:pt>
                <c:pt idx="2793">
                  <c:v>11.007</c:v>
                </c:pt>
                <c:pt idx="2794">
                  <c:v>11.011000000000001</c:v>
                </c:pt>
                <c:pt idx="2795">
                  <c:v>11.015000000000002</c:v>
                </c:pt>
                <c:pt idx="2796">
                  <c:v>11.019</c:v>
                </c:pt>
                <c:pt idx="2797">
                  <c:v>11.023</c:v>
                </c:pt>
                <c:pt idx="2798">
                  <c:v>11.027000000000001</c:v>
                </c:pt>
                <c:pt idx="2799">
                  <c:v>11.031000000000001</c:v>
                </c:pt>
                <c:pt idx="2800">
                  <c:v>11.035</c:v>
                </c:pt>
                <c:pt idx="2801">
                  <c:v>11.039</c:v>
                </c:pt>
                <c:pt idx="2802">
                  <c:v>11.042</c:v>
                </c:pt>
                <c:pt idx="2803">
                  <c:v>11.046000000000001</c:v>
                </c:pt>
                <c:pt idx="2804">
                  <c:v>11.05</c:v>
                </c:pt>
                <c:pt idx="2805">
                  <c:v>11.054</c:v>
                </c:pt>
                <c:pt idx="2806">
                  <c:v>11.058</c:v>
                </c:pt>
                <c:pt idx="2807">
                  <c:v>11.062000000000003</c:v>
                </c:pt>
                <c:pt idx="2808">
                  <c:v>11.066000000000004</c:v>
                </c:pt>
                <c:pt idx="2809">
                  <c:v>11.07</c:v>
                </c:pt>
                <c:pt idx="2810">
                  <c:v>11.074</c:v>
                </c:pt>
                <c:pt idx="2811">
                  <c:v>11.078000000000001</c:v>
                </c:pt>
                <c:pt idx="2812">
                  <c:v>11.081</c:v>
                </c:pt>
                <c:pt idx="2813">
                  <c:v>11.085000000000004</c:v>
                </c:pt>
                <c:pt idx="2814">
                  <c:v>11.089</c:v>
                </c:pt>
                <c:pt idx="2815">
                  <c:v>11.093</c:v>
                </c:pt>
                <c:pt idx="2816">
                  <c:v>11.097</c:v>
                </c:pt>
                <c:pt idx="2817">
                  <c:v>11.101000000000001</c:v>
                </c:pt>
                <c:pt idx="2818">
                  <c:v>11.105</c:v>
                </c:pt>
                <c:pt idx="2819">
                  <c:v>11.109</c:v>
                </c:pt>
                <c:pt idx="2820">
                  <c:v>11.113</c:v>
                </c:pt>
                <c:pt idx="2821">
                  <c:v>11.117000000000001</c:v>
                </c:pt>
                <c:pt idx="2822">
                  <c:v>11.121</c:v>
                </c:pt>
                <c:pt idx="2823">
                  <c:v>11.124000000000001</c:v>
                </c:pt>
                <c:pt idx="2824">
                  <c:v>11.128</c:v>
                </c:pt>
                <c:pt idx="2825">
                  <c:v>11.132</c:v>
                </c:pt>
                <c:pt idx="2826">
                  <c:v>11.136000000000001</c:v>
                </c:pt>
                <c:pt idx="2827">
                  <c:v>11.14</c:v>
                </c:pt>
                <c:pt idx="2828">
                  <c:v>11.144</c:v>
                </c:pt>
                <c:pt idx="2829">
                  <c:v>11.148</c:v>
                </c:pt>
                <c:pt idx="2830">
                  <c:v>11.152000000000003</c:v>
                </c:pt>
                <c:pt idx="2831">
                  <c:v>11.156000000000002</c:v>
                </c:pt>
                <c:pt idx="2832">
                  <c:v>11.16</c:v>
                </c:pt>
                <c:pt idx="2833">
                  <c:v>11.164</c:v>
                </c:pt>
                <c:pt idx="2834">
                  <c:v>11.167</c:v>
                </c:pt>
                <c:pt idx="2835">
                  <c:v>11.171000000000001</c:v>
                </c:pt>
                <c:pt idx="2836">
                  <c:v>11.175000000000002</c:v>
                </c:pt>
                <c:pt idx="2837">
                  <c:v>11.179</c:v>
                </c:pt>
                <c:pt idx="2838">
                  <c:v>11.183</c:v>
                </c:pt>
                <c:pt idx="2839">
                  <c:v>11.187000000000001</c:v>
                </c:pt>
                <c:pt idx="2840">
                  <c:v>11.191000000000001</c:v>
                </c:pt>
                <c:pt idx="2841">
                  <c:v>11.195</c:v>
                </c:pt>
                <c:pt idx="2842">
                  <c:v>11.199</c:v>
                </c:pt>
                <c:pt idx="2843">
                  <c:v>11.203000000000001</c:v>
                </c:pt>
                <c:pt idx="2844">
                  <c:v>11.207000000000001</c:v>
                </c:pt>
                <c:pt idx="2845">
                  <c:v>11.21</c:v>
                </c:pt>
                <c:pt idx="2846">
                  <c:v>11.214</c:v>
                </c:pt>
                <c:pt idx="2847">
                  <c:v>11.218</c:v>
                </c:pt>
                <c:pt idx="2848">
                  <c:v>11.222</c:v>
                </c:pt>
                <c:pt idx="2849">
                  <c:v>11.226000000000001</c:v>
                </c:pt>
                <c:pt idx="2850">
                  <c:v>11.23</c:v>
                </c:pt>
                <c:pt idx="2851">
                  <c:v>11.234</c:v>
                </c:pt>
                <c:pt idx="2852">
                  <c:v>11.238</c:v>
                </c:pt>
                <c:pt idx="2853">
                  <c:v>11.242000000000001</c:v>
                </c:pt>
                <c:pt idx="2854">
                  <c:v>11.246</c:v>
                </c:pt>
                <c:pt idx="2855">
                  <c:v>11.25</c:v>
                </c:pt>
                <c:pt idx="2856">
                  <c:v>11.253</c:v>
                </c:pt>
                <c:pt idx="2857">
                  <c:v>11.257</c:v>
                </c:pt>
                <c:pt idx="2858">
                  <c:v>11.261000000000001</c:v>
                </c:pt>
                <c:pt idx="2859">
                  <c:v>11.265000000000002</c:v>
                </c:pt>
                <c:pt idx="2860">
                  <c:v>11.269</c:v>
                </c:pt>
                <c:pt idx="2861">
                  <c:v>11.273</c:v>
                </c:pt>
                <c:pt idx="2862">
                  <c:v>11.277000000000001</c:v>
                </c:pt>
                <c:pt idx="2863">
                  <c:v>11.281000000000001</c:v>
                </c:pt>
                <c:pt idx="2864">
                  <c:v>11.285</c:v>
                </c:pt>
                <c:pt idx="2865">
                  <c:v>11.289</c:v>
                </c:pt>
                <c:pt idx="2866">
                  <c:v>11.293000000000001</c:v>
                </c:pt>
                <c:pt idx="2867">
                  <c:v>11.296000000000001</c:v>
                </c:pt>
                <c:pt idx="2868">
                  <c:v>11.3</c:v>
                </c:pt>
                <c:pt idx="2869">
                  <c:v>11.304</c:v>
                </c:pt>
                <c:pt idx="2870">
                  <c:v>11.308</c:v>
                </c:pt>
                <c:pt idx="2871">
                  <c:v>11.312000000000003</c:v>
                </c:pt>
                <c:pt idx="2872">
                  <c:v>11.316000000000004</c:v>
                </c:pt>
                <c:pt idx="2873">
                  <c:v>11.32</c:v>
                </c:pt>
                <c:pt idx="2874">
                  <c:v>11.324</c:v>
                </c:pt>
                <c:pt idx="2875">
                  <c:v>11.328000000000001</c:v>
                </c:pt>
                <c:pt idx="2876">
                  <c:v>11.332000000000004</c:v>
                </c:pt>
                <c:pt idx="2877">
                  <c:v>11.336</c:v>
                </c:pt>
                <c:pt idx="2878">
                  <c:v>11.339</c:v>
                </c:pt>
                <c:pt idx="2879">
                  <c:v>11.343</c:v>
                </c:pt>
                <c:pt idx="2880">
                  <c:v>11.347</c:v>
                </c:pt>
                <c:pt idx="2881">
                  <c:v>11.351000000000004</c:v>
                </c:pt>
                <c:pt idx="2882">
                  <c:v>11.355000000000004</c:v>
                </c:pt>
                <c:pt idx="2883">
                  <c:v>11.359000000000004</c:v>
                </c:pt>
                <c:pt idx="2884">
                  <c:v>11.363000000000003</c:v>
                </c:pt>
                <c:pt idx="2885">
                  <c:v>11.367000000000004</c:v>
                </c:pt>
                <c:pt idx="2886">
                  <c:v>11.371</c:v>
                </c:pt>
                <c:pt idx="2887">
                  <c:v>11.375000000000004</c:v>
                </c:pt>
                <c:pt idx="2888">
                  <c:v>11.379000000000003</c:v>
                </c:pt>
                <c:pt idx="2889">
                  <c:v>11.382000000000003</c:v>
                </c:pt>
                <c:pt idx="2890">
                  <c:v>11.386000000000005</c:v>
                </c:pt>
                <c:pt idx="2891">
                  <c:v>11.39</c:v>
                </c:pt>
                <c:pt idx="2892">
                  <c:v>11.394</c:v>
                </c:pt>
                <c:pt idx="2893">
                  <c:v>11.398</c:v>
                </c:pt>
                <c:pt idx="2894">
                  <c:v>11.402000000000003</c:v>
                </c:pt>
                <c:pt idx="2895">
                  <c:v>11.406000000000002</c:v>
                </c:pt>
                <c:pt idx="2896">
                  <c:v>11.41</c:v>
                </c:pt>
                <c:pt idx="2897">
                  <c:v>11.414</c:v>
                </c:pt>
                <c:pt idx="2898">
                  <c:v>11.418000000000001</c:v>
                </c:pt>
                <c:pt idx="2899">
                  <c:v>11.422000000000002</c:v>
                </c:pt>
                <c:pt idx="2900">
                  <c:v>11.425000000000002</c:v>
                </c:pt>
                <c:pt idx="2901">
                  <c:v>11.429</c:v>
                </c:pt>
                <c:pt idx="2902">
                  <c:v>11.433</c:v>
                </c:pt>
                <c:pt idx="2903">
                  <c:v>11.437000000000001</c:v>
                </c:pt>
                <c:pt idx="2904">
                  <c:v>11.441000000000001</c:v>
                </c:pt>
                <c:pt idx="2905">
                  <c:v>11.445</c:v>
                </c:pt>
                <c:pt idx="2906">
                  <c:v>11.449</c:v>
                </c:pt>
                <c:pt idx="2907">
                  <c:v>11.453000000000005</c:v>
                </c:pt>
                <c:pt idx="2908">
                  <c:v>11.457000000000004</c:v>
                </c:pt>
                <c:pt idx="2909">
                  <c:v>11.461</c:v>
                </c:pt>
                <c:pt idx="2910">
                  <c:v>11.465000000000003</c:v>
                </c:pt>
                <c:pt idx="2911">
                  <c:v>11.468</c:v>
                </c:pt>
                <c:pt idx="2912">
                  <c:v>11.472000000000003</c:v>
                </c:pt>
                <c:pt idx="2913">
                  <c:v>11.476000000000004</c:v>
                </c:pt>
                <c:pt idx="2914">
                  <c:v>11.48</c:v>
                </c:pt>
                <c:pt idx="2915">
                  <c:v>11.484</c:v>
                </c:pt>
                <c:pt idx="2916">
                  <c:v>11.488</c:v>
                </c:pt>
                <c:pt idx="2917">
                  <c:v>11.492000000000004</c:v>
                </c:pt>
                <c:pt idx="2918">
                  <c:v>11.496</c:v>
                </c:pt>
                <c:pt idx="2919">
                  <c:v>11.5</c:v>
                </c:pt>
                <c:pt idx="2920">
                  <c:v>11.504</c:v>
                </c:pt>
                <c:pt idx="2921">
                  <c:v>11.508000000000001</c:v>
                </c:pt>
                <c:pt idx="2922">
                  <c:v>11.511000000000001</c:v>
                </c:pt>
                <c:pt idx="2923">
                  <c:v>11.515000000000002</c:v>
                </c:pt>
                <c:pt idx="2924">
                  <c:v>11.519</c:v>
                </c:pt>
                <c:pt idx="2925">
                  <c:v>11.523</c:v>
                </c:pt>
                <c:pt idx="2926">
                  <c:v>11.527000000000001</c:v>
                </c:pt>
                <c:pt idx="2927">
                  <c:v>11.531000000000001</c:v>
                </c:pt>
                <c:pt idx="2928">
                  <c:v>11.535</c:v>
                </c:pt>
                <c:pt idx="2929">
                  <c:v>11.539</c:v>
                </c:pt>
                <c:pt idx="2930">
                  <c:v>11.543000000000001</c:v>
                </c:pt>
                <c:pt idx="2931">
                  <c:v>11.547000000000001</c:v>
                </c:pt>
                <c:pt idx="2932">
                  <c:v>11.55</c:v>
                </c:pt>
                <c:pt idx="2933">
                  <c:v>11.554</c:v>
                </c:pt>
                <c:pt idx="2934">
                  <c:v>11.558</c:v>
                </c:pt>
                <c:pt idx="2935">
                  <c:v>11.562000000000003</c:v>
                </c:pt>
                <c:pt idx="2936">
                  <c:v>11.566000000000004</c:v>
                </c:pt>
                <c:pt idx="2937">
                  <c:v>11.57</c:v>
                </c:pt>
                <c:pt idx="2938">
                  <c:v>11.574</c:v>
                </c:pt>
                <c:pt idx="2939">
                  <c:v>11.578000000000001</c:v>
                </c:pt>
                <c:pt idx="2940">
                  <c:v>11.582000000000004</c:v>
                </c:pt>
                <c:pt idx="2941">
                  <c:v>11.586</c:v>
                </c:pt>
                <c:pt idx="2942">
                  <c:v>11.59</c:v>
                </c:pt>
                <c:pt idx="2943">
                  <c:v>11.593</c:v>
                </c:pt>
                <c:pt idx="2944">
                  <c:v>11.597</c:v>
                </c:pt>
                <c:pt idx="2945">
                  <c:v>11.601000000000001</c:v>
                </c:pt>
                <c:pt idx="2946">
                  <c:v>11.605</c:v>
                </c:pt>
                <c:pt idx="2947">
                  <c:v>11.609</c:v>
                </c:pt>
                <c:pt idx="2948">
                  <c:v>11.613</c:v>
                </c:pt>
                <c:pt idx="2949">
                  <c:v>11.617000000000001</c:v>
                </c:pt>
                <c:pt idx="2950">
                  <c:v>11.621</c:v>
                </c:pt>
                <c:pt idx="2951">
                  <c:v>11.625</c:v>
                </c:pt>
                <c:pt idx="2952">
                  <c:v>11.629</c:v>
                </c:pt>
                <c:pt idx="2953">
                  <c:v>11.633000000000001</c:v>
                </c:pt>
                <c:pt idx="2954">
                  <c:v>11.636000000000001</c:v>
                </c:pt>
                <c:pt idx="2955">
                  <c:v>11.64</c:v>
                </c:pt>
                <c:pt idx="2956">
                  <c:v>11.644</c:v>
                </c:pt>
                <c:pt idx="2957">
                  <c:v>11.648</c:v>
                </c:pt>
                <c:pt idx="2958">
                  <c:v>11.652000000000003</c:v>
                </c:pt>
                <c:pt idx="2959">
                  <c:v>11.656000000000002</c:v>
                </c:pt>
                <c:pt idx="2960">
                  <c:v>11.66</c:v>
                </c:pt>
                <c:pt idx="2961">
                  <c:v>11.664</c:v>
                </c:pt>
                <c:pt idx="2962">
                  <c:v>11.668000000000001</c:v>
                </c:pt>
                <c:pt idx="2963">
                  <c:v>11.672000000000002</c:v>
                </c:pt>
                <c:pt idx="2964">
                  <c:v>11.676</c:v>
                </c:pt>
                <c:pt idx="2965">
                  <c:v>11.679</c:v>
                </c:pt>
                <c:pt idx="2966">
                  <c:v>11.683</c:v>
                </c:pt>
                <c:pt idx="2967">
                  <c:v>11.687000000000001</c:v>
                </c:pt>
                <c:pt idx="2968">
                  <c:v>11.691000000000001</c:v>
                </c:pt>
                <c:pt idx="2969">
                  <c:v>11.695</c:v>
                </c:pt>
                <c:pt idx="2970">
                  <c:v>11.699</c:v>
                </c:pt>
                <c:pt idx="2971">
                  <c:v>11.703000000000001</c:v>
                </c:pt>
                <c:pt idx="2972">
                  <c:v>11.707000000000001</c:v>
                </c:pt>
                <c:pt idx="2973">
                  <c:v>11.711</c:v>
                </c:pt>
                <c:pt idx="2974">
                  <c:v>11.715</c:v>
                </c:pt>
                <c:pt idx="2975">
                  <c:v>11.718999999999999</c:v>
                </c:pt>
                <c:pt idx="2976">
                  <c:v>11.722</c:v>
                </c:pt>
                <c:pt idx="2977">
                  <c:v>11.726000000000001</c:v>
                </c:pt>
                <c:pt idx="2978">
                  <c:v>11.73</c:v>
                </c:pt>
                <c:pt idx="2979">
                  <c:v>11.734</c:v>
                </c:pt>
                <c:pt idx="2980">
                  <c:v>11.738</c:v>
                </c:pt>
                <c:pt idx="2981">
                  <c:v>11.742000000000001</c:v>
                </c:pt>
                <c:pt idx="2982">
                  <c:v>11.746</c:v>
                </c:pt>
                <c:pt idx="2983">
                  <c:v>11.75</c:v>
                </c:pt>
                <c:pt idx="2984">
                  <c:v>11.754</c:v>
                </c:pt>
                <c:pt idx="2985">
                  <c:v>11.758000000000001</c:v>
                </c:pt>
                <c:pt idx="2986">
                  <c:v>11.762</c:v>
                </c:pt>
                <c:pt idx="2987">
                  <c:v>11.765000000000002</c:v>
                </c:pt>
                <c:pt idx="2988">
                  <c:v>11.769</c:v>
                </c:pt>
                <c:pt idx="2989">
                  <c:v>11.773</c:v>
                </c:pt>
                <c:pt idx="2990">
                  <c:v>11.777000000000001</c:v>
                </c:pt>
                <c:pt idx="2991">
                  <c:v>11.781000000000001</c:v>
                </c:pt>
                <c:pt idx="2992">
                  <c:v>11.785</c:v>
                </c:pt>
                <c:pt idx="2993">
                  <c:v>11.789</c:v>
                </c:pt>
                <c:pt idx="2994">
                  <c:v>11.793000000000001</c:v>
                </c:pt>
                <c:pt idx="2995">
                  <c:v>11.797000000000001</c:v>
                </c:pt>
                <c:pt idx="2996">
                  <c:v>11.801</c:v>
                </c:pt>
                <c:pt idx="2997">
                  <c:v>11.805000000000003</c:v>
                </c:pt>
                <c:pt idx="2998">
                  <c:v>11.808</c:v>
                </c:pt>
                <c:pt idx="2999">
                  <c:v>11.812000000000003</c:v>
                </c:pt>
                <c:pt idx="3000">
                  <c:v>11.816000000000004</c:v>
                </c:pt>
                <c:pt idx="3001">
                  <c:v>11.82</c:v>
                </c:pt>
                <c:pt idx="3002">
                  <c:v>11.824</c:v>
                </c:pt>
                <c:pt idx="3003">
                  <c:v>11.828000000000001</c:v>
                </c:pt>
                <c:pt idx="3004">
                  <c:v>11.832000000000004</c:v>
                </c:pt>
                <c:pt idx="3005">
                  <c:v>11.836</c:v>
                </c:pt>
                <c:pt idx="3006">
                  <c:v>11.84</c:v>
                </c:pt>
                <c:pt idx="3007">
                  <c:v>11.844000000000001</c:v>
                </c:pt>
                <c:pt idx="3008">
                  <c:v>11.848000000000001</c:v>
                </c:pt>
                <c:pt idx="3009">
                  <c:v>11.851000000000004</c:v>
                </c:pt>
                <c:pt idx="3010">
                  <c:v>11.855000000000004</c:v>
                </c:pt>
                <c:pt idx="3011">
                  <c:v>11.859000000000004</c:v>
                </c:pt>
                <c:pt idx="3012">
                  <c:v>11.863000000000003</c:v>
                </c:pt>
                <c:pt idx="3013">
                  <c:v>11.867000000000004</c:v>
                </c:pt>
                <c:pt idx="3014">
                  <c:v>11.871</c:v>
                </c:pt>
                <c:pt idx="3015">
                  <c:v>11.875000000000004</c:v>
                </c:pt>
                <c:pt idx="3016">
                  <c:v>11.879000000000003</c:v>
                </c:pt>
                <c:pt idx="3017">
                  <c:v>11.883000000000004</c:v>
                </c:pt>
                <c:pt idx="3018">
                  <c:v>11.887</c:v>
                </c:pt>
                <c:pt idx="3019">
                  <c:v>11.891</c:v>
                </c:pt>
                <c:pt idx="3020">
                  <c:v>11.894</c:v>
                </c:pt>
                <c:pt idx="3021">
                  <c:v>11.898</c:v>
                </c:pt>
                <c:pt idx="3022">
                  <c:v>11.902000000000003</c:v>
                </c:pt>
                <c:pt idx="3023">
                  <c:v>11.906000000000002</c:v>
                </c:pt>
                <c:pt idx="3024">
                  <c:v>11.91</c:v>
                </c:pt>
                <c:pt idx="3025">
                  <c:v>11.914</c:v>
                </c:pt>
                <c:pt idx="3026">
                  <c:v>11.918000000000001</c:v>
                </c:pt>
                <c:pt idx="3027">
                  <c:v>11.922000000000002</c:v>
                </c:pt>
                <c:pt idx="3028">
                  <c:v>11.926</c:v>
                </c:pt>
                <c:pt idx="3029">
                  <c:v>11.93</c:v>
                </c:pt>
                <c:pt idx="3030">
                  <c:v>11.934000000000001</c:v>
                </c:pt>
                <c:pt idx="3031">
                  <c:v>11.937000000000001</c:v>
                </c:pt>
                <c:pt idx="3032">
                  <c:v>11.941000000000001</c:v>
                </c:pt>
                <c:pt idx="3033">
                  <c:v>11.945</c:v>
                </c:pt>
                <c:pt idx="3034">
                  <c:v>11.949</c:v>
                </c:pt>
                <c:pt idx="3035">
                  <c:v>11.953000000000005</c:v>
                </c:pt>
                <c:pt idx="3036">
                  <c:v>11.957000000000004</c:v>
                </c:pt>
                <c:pt idx="3037">
                  <c:v>11.961</c:v>
                </c:pt>
                <c:pt idx="3038">
                  <c:v>11.965000000000003</c:v>
                </c:pt>
                <c:pt idx="3039">
                  <c:v>11.969000000000003</c:v>
                </c:pt>
                <c:pt idx="3040">
                  <c:v>11.973000000000004</c:v>
                </c:pt>
                <c:pt idx="3041">
                  <c:v>11.977</c:v>
                </c:pt>
                <c:pt idx="3042">
                  <c:v>11.98</c:v>
                </c:pt>
                <c:pt idx="3043">
                  <c:v>11.984</c:v>
                </c:pt>
                <c:pt idx="3044">
                  <c:v>11.988</c:v>
                </c:pt>
                <c:pt idx="3045">
                  <c:v>11.992000000000004</c:v>
                </c:pt>
                <c:pt idx="3046">
                  <c:v>11.996</c:v>
                </c:pt>
                <c:pt idx="3047">
                  <c:v>12</c:v>
                </c:pt>
                <c:pt idx="3048">
                  <c:v>12.004</c:v>
                </c:pt>
                <c:pt idx="3049">
                  <c:v>12.008000000000001</c:v>
                </c:pt>
                <c:pt idx="3050">
                  <c:v>12.012</c:v>
                </c:pt>
                <c:pt idx="3051">
                  <c:v>12.016</c:v>
                </c:pt>
                <c:pt idx="3052">
                  <c:v>12.02</c:v>
                </c:pt>
                <c:pt idx="3053">
                  <c:v>12.023</c:v>
                </c:pt>
                <c:pt idx="3054">
                  <c:v>12.027000000000001</c:v>
                </c:pt>
                <c:pt idx="3055">
                  <c:v>12.031000000000001</c:v>
                </c:pt>
                <c:pt idx="3056">
                  <c:v>12.035</c:v>
                </c:pt>
                <c:pt idx="3057">
                  <c:v>12.039</c:v>
                </c:pt>
                <c:pt idx="3058">
                  <c:v>12.043000000000001</c:v>
                </c:pt>
                <c:pt idx="3059">
                  <c:v>12.047000000000001</c:v>
                </c:pt>
                <c:pt idx="3060">
                  <c:v>12.051</c:v>
                </c:pt>
                <c:pt idx="3061">
                  <c:v>12.055000000000003</c:v>
                </c:pt>
                <c:pt idx="3062">
                  <c:v>12.059000000000003</c:v>
                </c:pt>
                <c:pt idx="3063">
                  <c:v>12.062000000000003</c:v>
                </c:pt>
                <c:pt idx="3064">
                  <c:v>12.066000000000004</c:v>
                </c:pt>
                <c:pt idx="3065">
                  <c:v>12.07</c:v>
                </c:pt>
                <c:pt idx="3066">
                  <c:v>12.074</c:v>
                </c:pt>
                <c:pt idx="3067">
                  <c:v>12.078000000000001</c:v>
                </c:pt>
                <c:pt idx="3068">
                  <c:v>12.082000000000004</c:v>
                </c:pt>
                <c:pt idx="3069">
                  <c:v>12.086</c:v>
                </c:pt>
                <c:pt idx="3070">
                  <c:v>12.09</c:v>
                </c:pt>
                <c:pt idx="3071">
                  <c:v>12.094000000000001</c:v>
                </c:pt>
                <c:pt idx="3072">
                  <c:v>12.098000000000001</c:v>
                </c:pt>
                <c:pt idx="3073">
                  <c:v>12.102</c:v>
                </c:pt>
                <c:pt idx="3074">
                  <c:v>12.105</c:v>
                </c:pt>
                <c:pt idx="3075">
                  <c:v>12.109</c:v>
                </c:pt>
                <c:pt idx="3076">
                  <c:v>12.113</c:v>
                </c:pt>
                <c:pt idx="3077">
                  <c:v>12.117000000000001</c:v>
                </c:pt>
                <c:pt idx="3078">
                  <c:v>12.121</c:v>
                </c:pt>
                <c:pt idx="3079">
                  <c:v>12.125</c:v>
                </c:pt>
                <c:pt idx="3080">
                  <c:v>12.129</c:v>
                </c:pt>
                <c:pt idx="3081">
                  <c:v>12.133000000000001</c:v>
                </c:pt>
                <c:pt idx="3082">
                  <c:v>12.137</c:v>
                </c:pt>
                <c:pt idx="3083">
                  <c:v>12.141</c:v>
                </c:pt>
                <c:pt idx="3084">
                  <c:v>12.145</c:v>
                </c:pt>
                <c:pt idx="3085">
                  <c:v>12.148</c:v>
                </c:pt>
                <c:pt idx="3086">
                  <c:v>12.152000000000003</c:v>
                </c:pt>
                <c:pt idx="3087">
                  <c:v>12.156000000000002</c:v>
                </c:pt>
                <c:pt idx="3088">
                  <c:v>12.16</c:v>
                </c:pt>
                <c:pt idx="3089">
                  <c:v>12.164</c:v>
                </c:pt>
                <c:pt idx="3090">
                  <c:v>12.168000000000001</c:v>
                </c:pt>
                <c:pt idx="3091">
                  <c:v>12.172000000000002</c:v>
                </c:pt>
                <c:pt idx="3092">
                  <c:v>12.176</c:v>
                </c:pt>
                <c:pt idx="3093">
                  <c:v>12.18</c:v>
                </c:pt>
                <c:pt idx="3094">
                  <c:v>12.184000000000001</c:v>
                </c:pt>
                <c:pt idx="3095">
                  <c:v>12.188000000000001</c:v>
                </c:pt>
                <c:pt idx="3096">
                  <c:v>12.191000000000001</c:v>
                </c:pt>
                <c:pt idx="3097">
                  <c:v>12.195</c:v>
                </c:pt>
                <c:pt idx="3098">
                  <c:v>12.199</c:v>
                </c:pt>
                <c:pt idx="3099">
                  <c:v>12.203000000000001</c:v>
                </c:pt>
                <c:pt idx="3100">
                  <c:v>12.207000000000001</c:v>
                </c:pt>
                <c:pt idx="3101">
                  <c:v>12.211</c:v>
                </c:pt>
                <c:pt idx="3102">
                  <c:v>12.215</c:v>
                </c:pt>
                <c:pt idx="3103">
                  <c:v>12.218999999999999</c:v>
                </c:pt>
                <c:pt idx="3104">
                  <c:v>12.223000000000001</c:v>
                </c:pt>
                <c:pt idx="3105">
                  <c:v>12.227</c:v>
                </c:pt>
                <c:pt idx="3106">
                  <c:v>12.231</c:v>
                </c:pt>
                <c:pt idx="3107">
                  <c:v>12.234</c:v>
                </c:pt>
                <c:pt idx="3108">
                  <c:v>12.238</c:v>
                </c:pt>
                <c:pt idx="3109">
                  <c:v>12.242000000000001</c:v>
                </c:pt>
                <c:pt idx="3110">
                  <c:v>12.246</c:v>
                </c:pt>
                <c:pt idx="3111">
                  <c:v>12.25</c:v>
                </c:pt>
                <c:pt idx="3112">
                  <c:v>12.254</c:v>
                </c:pt>
                <c:pt idx="3113">
                  <c:v>12.258000000000001</c:v>
                </c:pt>
                <c:pt idx="3114">
                  <c:v>12.262</c:v>
                </c:pt>
                <c:pt idx="3115">
                  <c:v>12.266</c:v>
                </c:pt>
                <c:pt idx="3116">
                  <c:v>12.27</c:v>
                </c:pt>
                <c:pt idx="3117">
                  <c:v>12.274000000000001</c:v>
                </c:pt>
                <c:pt idx="3118">
                  <c:v>12.277000000000001</c:v>
                </c:pt>
                <c:pt idx="3119">
                  <c:v>12.281000000000001</c:v>
                </c:pt>
                <c:pt idx="3120">
                  <c:v>12.285</c:v>
                </c:pt>
                <c:pt idx="3121">
                  <c:v>12.289</c:v>
                </c:pt>
                <c:pt idx="3122">
                  <c:v>12.293000000000001</c:v>
                </c:pt>
                <c:pt idx="3123">
                  <c:v>12.297000000000001</c:v>
                </c:pt>
                <c:pt idx="3124">
                  <c:v>12.301</c:v>
                </c:pt>
                <c:pt idx="3125">
                  <c:v>12.305000000000003</c:v>
                </c:pt>
                <c:pt idx="3126">
                  <c:v>12.309000000000003</c:v>
                </c:pt>
                <c:pt idx="3127">
                  <c:v>12.313000000000002</c:v>
                </c:pt>
                <c:pt idx="3128">
                  <c:v>12.317</c:v>
                </c:pt>
                <c:pt idx="3129">
                  <c:v>12.32</c:v>
                </c:pt>
                <c:pt idx="3130">
                  <c:v>12.324</c:v>
                </c:pt>
                <c:pt idx="3131">
                  <c:v>12.328000000000001</c:v>
                </c:pt>
                <c:pt idx="3132">
                  <c:v>12.332000000000004</c:v>
                </c:pt>
                <c:pt idx="3133">
                  <c:v>12.336</c:v>
                </c:pt>
                <c:pt idx="3134">
                  <c:v>12.34</c:v>
                </c:pt>
                <c:pt idx="3135">
                  <c:v>12.344000000000001</c:v>
                </c:pt>
                <c:pt idx="3136">
                  <c:v>12.348000000000001</c:v>
                </c:pt>
                <c:pt idx="3137">
                  <c:v>12.352000000000004</c:v>
                </c:pt>
                <c:pt idx="3138">
                  <c:v>12.356000000000003</c:v>
                </c:pt>
                <c:pt idx="3139">
                  <c:v>12.360000000000003</c:v>
                </c:pt>
                <c:pt idx="3140">
                  <c:v>12.363000000000003</c:v>
                </c:pt>
                <c:pt idx="3141">
                  <c:v>12.367000000000004</c:v>
                </c:pt>
                <c:pt idx="3142">
                  <c:v>12.371</c:v>
                </c:pt>
                <c:pt idx="3143">
                  <c:v>12.375000000000004</c:v>
                </c:pt>
                <c:pt idx="3144">
                  <c:v>12.379000000000003</c:v>
                </c:pt>
                <c:pt idx="3145">
                  <c:v>12.383000000000004</c:v>
                </c:pt>
                <c:pt idx="3146">
                  <c:v>12.387</c:v>
                </c:pt>
                <c:pt idx="3147">
                  <c:v>12.391</c:v>
                </c:pt>
                <c:pt idx="3148">
                  <c:v>12.395000000000003</c:v>
                </c:pt>
                <c:pt idx="3149">
                  <c:v>12.399000000000003</c:v>
                </c:pt>
                <c:pt idx="3150">
                  <c:v>12.403</c:v>
                </c:pt>
                <c:pt idx="3151">
                  <c:v>12.406000000000002</c:v>
                </c:pt>
                <c:pt idx="3152">
                  <c:v>12.41</c:v>
                </c:pt>
                <c:pt idx="3153">
                  <c:v>12.414</c:v>
                </c:pt>
                <c:pt idx="3154">
                  <c:v>12.418000000000001</c:v>
                </c:pt>
                <c:pt idx="3155">
                  <c:v>12.422000000000002</c:v>
                </c:pt>
                <c:pt idx="3156">
                  <c:v>12.426</c:v>
                </c:pt>
                <c:pt idx="3157">
                  <c:v>12.43</c:v>
                </c:pt>
                <c:pt idx="3158">
                  <c:v>12.434000000000001</c:v>
                </c:pt>
                <c:pt idx="3159">
                  <c:v>12.438000000000001</c:v>
                </c:pt>
                <c:pt idx="3160">
                  <c:v>12.442</c:v>
                </c:pt>
                <c:pt idx="3161">
                  <c:v>12.446</c:v>
                </c:pt>
                <c:pt idx="3162">
                  <c:v>12.449</c:v>
                </c:pt>
                <c:pt idx="3163">
                  <c:v>12.453000000000005</c:v>
                </c:pt>
                <c:pt idx="3164">
                  <c:v>12.457000000000004</c:v>
                </c:pt>
                <c:pt idx="3165">
                  <c:v>12.461</c:v>
                </c:pt>
                <c:pt idx="3166">
                  <c:v>12.465000000000003</c:v>
                </c:pt>
                <c:pt idx="3167">
                  <c:v>12.469000000000003</c:v>
                </c:pt>
                <c:pt idx="3168">
                  <c:v>12.473000000000004</c:v>
                </c:pt>
                <c:pt idx="3169">
                  <c:v>12.477</c:v>
                </c:pt>
                <c:pt idx="3170">
                  <c:v>12.481</c:v>
                </c:pt>
                <c:pt idx="3171">
                  <c:v>12.485000000000003</c:v>
                </c:pt>
                <c:pt idx="3172">
                  <c:v>12.489000000000004</c:v>
                </c:pt>
                <c:pt idx="3173">
                  <c:v>12.492000000000004</c:v>
                </c:pt>
                <c:pt idx="3174">
                  <c:v>12.496</c:v>
                </c:pt>
                <c:pt idx="3175">
                  <c:v>12.5</c:v>
                </c:pt>
                <c:pt idx="3176">
                  <c:v>12.504</c:v>
                </c:pt>
                <c:pt idx="3177">
                  <c:v>12.508000000000001</c:v>
                </c:pt>
                <c:pt idx="3178">
                  <c:v>12.512</c:v>
                </c:pt>
                <c:pt idx="3179">
                  <c:v>12.516</c:v>
                </c:pt>
                <c:pt idx="3180">
                  <c:v>12.52</c:v>
                </c:pt>
                <c:pt idx="3181">
                  <c:v>12.524000000000001</c:v>
                </c:pt>
                <c:pt idx="3182">
                  <c:v>12.528</c:v>
                </c:pt>
                <c:pt idx="3183">
                  <c:v>12.532</c:v>
                </c:pt>
                <c:pt idx="3184">
                  <c:v>12.535</c:v>
                </c:pt>
                <c:pt idx="3185">
                  <c:v>12.539</c:v>
                </c:pt>
                <c:pt idx="3186">
                  <c:v>12.543000000000001</c:v>
                </c:pt>
                <c:pt idx="3187">
                  <c:v>12.547000000000001</c:v>
                </c:pt>
                <c:pt idx="3188">
                  <c:v>12.551</c:v>
                </c:pt>
                <c:pt idx="3189">
                  <c:v>12.555000000000003</c:v>
                </c:pt>
                <c:pt idx="3190">
                  <c:v>12.559000000000003</c:v>
                </c:pt>
                <c:pt idx="3191">
                  <c:v>12.563000000000002</c:v>
                </c:pt>
                <c:pt idx="3192">
                  <c:v>12.567</c:v>
                </c:pt>
                <c:pt idx="3193">
                  <c:v>12.571</c:v>
                </c:pt>
                <c:pt idx="3194">
                  <c:v>12.574</c:v>
                </c:pt>
                <c:pt idx="3195">
                  <c:v>12.578000000000001</c:v>
                </c:pt>
                <c:pt idx="3196">
                  <c:v>12.582000000000004</c:v>
                </c:pt>
                <c:pt idx="3197">
                  <c:v>12.586</c:v>
                </c:pt>
                <c:pt idx="3198">
                  <c:v>12.59</c:v>
                </c:pt>
                <c:pt idx="3199">
                  <c:v>12.594000000000001</c:v>
                </c:pt>
                <c:pt idx="3200">
                  <c:v>12.598000000000001</c:v>
                </c:pt>
                <c:pt idx="3201">
                  <c:v>12.602</c:v>
                </c:pt>
                <c:pt idx="3202">
                  <c:v>12.606</c:v>
                </c:pt>
                <c:pt idx="3203">
                  <c:v>12.61</c:v>
                </c:pt>
                <c:pt idx="3204">
                  <c:v>12.614000000000001</c:v>
                </c:pt>
                <c:pt idx="3205">
                  <c:v>12.617000000000001</c:v>
                </c:pt>
                <c:pt idx="3206">
                  <c:v>12.621</c:v>
                </c:pt>
                <c:pt idx="3207">
                  <c:v>12.625</c:v>
                </c:pt>
                <c:pt idx="3208">
                  <c:v>12.629</c:v>
                </c:pt>
                <c:pt idx="3209">
                  <c:v>12.633000000000001</c:v>
                </c:pt>
                <c:pt idx="3210">
                  <c:v>12.637</c:v>
                </c:pt>
                <c:pt idx="3211">
                  <c:v>12.641</c:v>
                </c:pt>
                <c:pt idx="3212">
                  <c:v>12.645</c:v>
                </c:pt>
                <c:pt idx="3213">
                  <c:v>12.648999999999999</c:v>
                </c:pt>
                <c:pt idx="3214">
                  <c:v>12.653</c:v>
                </c:pt>
                <c:pt idx="3215">
                  <c:v>12.657</c:v>
                </c:pt>
                <c:pt idx="3216">
                  <c:v>12.66</c:v>
                </c:pt>
                <c:pt idx="3217">
                  <c:v>12.664</c:v>
                </c:pt>
                <c:pt idx="3218">
                  <c:v>12.668000000000001</c:v>
                </c:pt>
                <c:pt idx="3219">
                  <c:v>12.672000000000002</c:v>
                </c:pt>
                <c:pt idx="3220">
                  <c:v>12.676</c:v>
                </c:pt>
                <c:pt idx="3221">
                  <c:v>12.68</c:v>
                </c:pt>
                <c:pt idx="3222">
                  <c:v>12.684000000000001</c:v>
                </c:pt>
                <c:pt idx="3223">
                  <c:v>12.688000000000001</c:v>
                </c:pt>
                <c:pt idx="3224">
                  <c:v>12.692</c:v>
                </c:pt>
                <c:pt idx="3225">
                  <c:v>12.696</c:v>
                </c:pt>
                <c:pt idx="3226">
                  <c:v>12.7</c:v>
                </c:pt>
                <c:pt idx="3227">
                  <c:v>12.703000000000001</c:v>
                </c:pt>
                <c:pt idx="3228">
                  <c:v>12.707000000000001</c:v>
                </c:pt>
                <c:pt idx="3229">
                  <c:v>12.711</c:v>
                </c:pt>
                <c:pt idx="3230">
                  <c:v>12.715</c:v>
                </c:pt>
                <c:pt idx="3231">
                  <c:v>12.718999999999999</c:v>
                </c:pt>
                <c:pt idx="3232">
                  <c:v>12.723000000000001</c:v>
                </c:pt>
                <c:pt idx="3233">
                  <c:v>12.727</c:v>
                </c:pt>
                <c:pt idx="3234">
                  <c:v>12.731</c:v>
                </c:pt>
                <c:pt idx="3235">
                  <c:v>12.734999999999999</c:v>
                </c:pt>
                <c:pt idx="3236">
                  <c:v>12.739000000000001</c:v>
                </c:pt>
                <c:pt idx="3237">
                  <c:v>12.743</c:v>
                </c:pt>
                <c:pt idx="3238">
                  <c:v>12.746</c:v>
                </c:pt>
                <c:pt idx="3239">
                  <c:v>12.75</c:v>
                </c:pt>
                <c:pt idx="3240">
                  <c:v>12.754</c:v>
                </c:pt>
                <c:pt idx="3241">
                  <c:v>12.758000000000001</c:v>
                </c:pt>
                <c:pt idx="3242">
                  <c:v>12.762</c:v>
                </c:pt>
                <c:pt idx="3243">
                  <c:v>12.766</c:v>
                </c:pt>
                <c:pt idx="3244">
                  <c:v>12.77</c:v>
                </c:pt>
                <c:pt idx="3245">
                  <c:v>12.774000000000001</c:v>
                </c:pt>
                <c:pt idx="3246">
                  <c:v>12.778</c:v>
                </c:pt>
                <c:pt idx="3247">
                  <c:v>12.782</c:v>
                </c:pt>
                <c:pt idx="3248">
                  <c:v>12.786</c:v>
                </c:pt>
                <c:pt idx="3249">
                  <c:v>12.789</c:v>
                </c:pt>
                <c:pt idx="3250">
                  <c:v>12.793000000000001</c:v>
                </c:pt>
                <c:pt idx="3251">
                  <c:v>12.797000000000001</c:v>
                </c:pt>
                <c:pt idx="3252">
                  <c:v>12.801</c:v>
                </c:pt>
                <c:pt idx="3253">
                  <c:v>12.805000000000003</c:v>
                </c:pt>
                <c:pt idx="3254">
                  <c:v>12.809000000000003</c:v>
                </c:pt>
                <c:pt idx="3255">
                  <c:v>12.813000000000002</c:v>
                </c:pt>
                <c:pt idx="3256">
                  <c:v>12.817</c:v>
                </c:pt>
                <c:pt idx="3257">
                  <c:v>12.821</c:v>
                </c:pt>
                <c:pt idx="3258">
                  <c:v>12.825000000000003</c:v>
                </c:pt>
                <c:pt idx="3259">
                  <c:v>12.829000000000002</c:v>
                </c:pt>
                <c:pt idx="3260">
                  <c:v>12.832000000000004</c:v>
                </c:pt>
                <c:pt idx="3261">
                  <c:v>12.836</c:v>
                </c:pt>
                <c:pt idx="3262">
                  <c:v>12.84</c:v>
                </c:pt>
                <c:pt idx="3263">
                  <c:v>12.844000000000001</c:v>
                </c:pt>
                <c:pt idx="3264">
                  <c:v>12.848000000000001</c:v>
                </c:pt>
                <c:pt idx="3265">
                  <c:v>12.852000000000004</c:v>
                </c:pt>
                <c:pt idx="3266">
                  <c:v>12.856000000000003</c:v>
                </c:pt>
                <c:pt idx="3267">
                  <c:v>12.860000000000003</c:v>
                </c:pt>
                <c:pt idx="3268">
                  <c:v>12.864000000000004</c:v>
                </c:pt>
                <c:pt idx="3269">
                  <c:v>12.868</c:v>
                </c:pt>
                <c:pt idx="3270">
                  <c:v>12.872000000000003</c:v>
                </c:pt>
                <c:pt idx="3271">
                  <c:v>12.875000000000004</c:v>
                </c:pt>
                <c:pt idx="3272">
                  <c:v>12.879000000000003</c:v>
                </c:pt>
                <c:pt idx="3273">
                  <c:v>12.883000000000004</c:v>
                </c:pt>
                <c:pt idx="3274">
                  <c:v>12.887</c:v>
                </c:pt>
                <c:pt idx="3275">
                  <c:v>12.891</c:v>
                </c:pt>
                <c:pt idx="3276">
                  <c:v>12.895000000000003</c:v>
                </c:pt>
                <c:pt idx="3277">
                  <c:v>12.899000000000003</c:v>
                </c:pt>
                <c:pt idx="3278">
                  <c:v>12.903</c:v>
                </c:pt>
                <c:pt idx="3279">
                  <c:v>12.907</c:v>
                </c:pt>
                <c:pt idx="3280">
                  <c:v>12.911</c:v>
                </c:pt>
                <c:pt idx="3281">
                  <c:v>12.915000000000003</c:v>
                </c:pt>
                <c:pt idx="3282">
                  <c:v>12.918000000000001</c:v>
                </c:pt>
                <c:pt idx="3283">
                  <c:v>12.922000000000002</c:v>
                </c:pt>
                <c:pt idx="3284">
                  <c:v>12.926</c:v>
                </c:pt>
                <c:pt idx="3285">
                  <c:v>12.93</c:v>
                </c:pt>
                <c:pt idx="3286">
                  <c:v>12.934000000000001</c:v>
                </c:pt>
                <c:pt idx="3287">
                  <c:v>12.938000000000001</c:v>
                </c:pt>
                <c:pt idx="3288">
                  <c:v>12.942</c:v>
                </c:pt>
                <c:pt idx="3289">
                  <c:v>12.946</c:v>
                </c:pt>
                <c:pt idx="3290">
                  <c:v>12.950000000000003</c:v>
                </c:pt>
                <c:pt idx="3291">
                  <c:v>12.954000000000002</c:v>
                </c:pt>
                <c:pt idx="3292">
                  <c:v>12.958</c:v>
                </c:pt>
                <c:pt idx="3293">
                  <c:v>12.961</c:v>
                </c:pt>
                <c:pt idx="3294">
                  <c:v>12.965000000000003</c:v>
                </c:pt>
                <c:pt idx="3295">
                  <c:v>12.969000000000003</c:v>
                </c:pt>
                <c:pt idx="3296">
                  <c:v>12.973000000000004</c:v>
                </c:pt>
                <c:pt idx="3297">
                  <c:v>12.977</c:v>
                </c:pt>
                <c:pt idx="3298">
                  <c:v>12.981</c:v>
                </c:pt>
                <c:pt idx="3299">
                  <c:v>12.985000000000003</c:v>
                </c:pt>
                <c:pt idx="3300">
                  <c:v>12.989000000000004</c:v>
                </c:pt>
                <c:pt idx="3301">
                  <c:v>12.993</c:v>
                </c:pt>
                <c:pt idx="3302">
                  <c:v>12.997</c:v>
                </c:pt>
                <c:pt idx="3303">
                  <c:v>13.001000000000001</c:v>
                </c:pt>
                <c:pt idx="3304">
                  <c:v>13.004</c:v>
                </c:pt>
                <c:pt idx="3305">
                  <c:v>13.008000000000001</c:v>
                </c:pt>
                <c:pt idx="3306">
                  <c:v>13.012</c:v>
                </c:pt>
                <c:pt idx="3307">
                  <c:v>13.016</c:v>
                </c:pt>
                <c:pt idx="3308">
                  <c:v>13.02</c:v>
                </c:pt>
                <c:pt idx="3309">
                  <c:v>13.024000000000001</c:v>
                </c:pt>
                <c:pt idx="3310">
                  <c:v>13.028</c:v>
                </c:pt>
                <c:pt idx="3311">
                  <c:v>13.032</c:v>
                </c:pt>
                <c:pt idx="3312">
                  <c:v>13.036</c:v>
                </c:pt>
                <c:pt idx="3313">
                  <c:v>13.04</c:v>
                </c:pt>
                <c:pt idx="3314">
                  <c:v>13.043000000000001</c:v>
                </c:pt>
                <c:pt idx="3315">
                  <c:v>13.047000000000001</c:v>
                </c:pt>
                <c:pt idx="3316">
                  <c:v>13.051</c:v>
                </c:pt>
                <c:pt idx="3317">
                  <c:v>13.055000000000003</c:v>
                </c:pt>
                <c:pt idx="3318">
                  <c:v>13.059000000000003</c:v>
                </c:pt>
                <c:pt idx="3319">
                  <c:v>13.063000000000002</c:v>
                </c:pt>
                <c:pt idx="3320">
                  <c:v>13.067</c:v>
                </c:pt>
                <c:pt idx="3321">
                  <c:v>13.071</c:v>
                </c:pt>
                <c:pt idx="3322">
                  <c:v>13.075000000000003</c:v>
                </c:pt>
                <c:pt idx="3323">
                  <c:v>13.079000000000002</c:v>
                </c:pt>
                <c:pt idx="3324">
                  <c:v>13.083</c:v>
                </c:pt>
                <c:pt idx="3325">
                  <c:v>13.086</c:v>
                </c:pt>
                <c:pt idx="3326">
                  <c:v>13.09</c:v>
                </c:pt>
                <c:pt idx="3327">
                  <c:v>13.094000000000001</c:v>
                </c:pt>
                <c:pt idx="3328">
                  <c:v>13.098000000000001</c:v>
                </c:pt>
                <c:pt idx="3329">
                  <c:v>13.102</c:v>
                </c:pt>
                <c:pt idx="3330">
                  <c:v>13.106</c:v>
                </c:pt>
                <c:pt idx="3331">
                  <c:v>13.11</c:v>
                </c:pt>
                <c:pt idx="3332">
                  <c:v>13.114000000000001</c:v>
                </c:pt>
                <c:pt idx="3333">
                  <c:v>13.118</c:v>
                </c:pt>
                <c:pt idx="3334">
                  <c:v>13.122</c:v>
                </c:pt>
                <c:pt idx="3335">
                  <c:v>13.126000000000001</c:v>
                </c:pt>
                <c:pt idx="3336">
                  <c:v>13.129</c:v>
                </c:pt>
                <c:pt idx="3337">
                  <c:v>13.133000000000001</c:v>
                </c:pt>
                <c:pt idx="3338">
                  <c:v>13.137</c:v>
                </c:pt>
                <c:pt idx="3339">
                  <c:v>13.141</c:v>
                </c:pt>
                <c:pt idx="3340">
                  <c:v>13.145</c:v>
                </c:pt>
                <c:pt idx="3341">
                  <c:v>13.148999999999999</c:v>
                </c:pt>
                <c:pt idx="3342">
                  <c:v>13.153</c:v>
                </c:pt>
                <c:pt idx="3343">
                  <c:v>13.157</c:v>
                </c:pt>
                <c:pt idx="3344">
                  <c:v>13.161</c:v>
                </c:pt>
                <c:pt idx="3345">
                  <c:v>13.165000000000003</c:v>
                </c:pt>
                <c:pt idx="3346">
                  <c:v>13.169</c:v>
                </c:pt>
                <c:pt idx="3347">
                  <c:v>13.172000000000002</c:v>
                </c:pt>
                <c:pt idx="3348">
                  <c:v>13.176</c:v>
                </c:pt>
                <c:pt idx="3349">
                  <c:v>13.18</c:v>
                </c:pt>
                <c:pt idx="3350">
                  <c:v>13.184000000000001</c:v>
                </c:pt>
                <c:pt idx="3351">
                  <c:v>13.188000000000001</c:v>
                </c:pt>
                <c:pt idx="3352">
                  <c:v>13.192</c:v>
                </c:pt>
                <c:pt idx="3353">
                  <c:v>13.196</c:v>
                </c:pt>
                <c:pt idx="3354">
                  <c:v>13.2</c:v>
                </c:pt>
                <c:pt idx="3355">
                  <c:v>13.204000000000001</c:v>
                </c:pt>
                <c:pt idx="3356">
                  <c:v>13.208</c:v>
                </c:pt>
                <c:pt idx="3357">
                  <c:v>13.212</c:v>
                </c:pt>
                <c:pt idx="3358">
                  <c:v>13.215</c:v>
                </c:pt>
                <c:pt idx="3359">
                  <c:v>13.218999999999999</c:v>
                </c:pt>
                <c:pt idx="3360">
                  <c:v>13.223000000000001</c:v>
                </c:pt>
                <c:pt idx="3361">
                  <c:v>13.227</c:v>
                </c:pt>
                <c:pt idx="3362">
                  <c:v>13.231</c:v>
                </c:pt>
                <c:pt idx="3363">
                  <c:v>13.234999999999999</c:v>
                </c:pt>
                <c:pt idx="3364">
                  <c:v>13.239000000000001</c:v>
                </c:pt>
                <c:pt idx="3365">
                  <c:v>13.243</c:v>
                </c:pt>
                <c:pt idx="3366">
                  <c:v>13.247</c:v>
                </c:pt>
                <c:pt idx="3367">
                  <c:v>13.251000000000001</c:v>
                </c:pt>
                <c:pt idx="3368">
                  <c:v>13.255000000000004</c:v>
                </c:pt>
                <c:pt idx="3369">
                  <c:v>13.258000000000001</c:v>
                </c:pt>
                <c:pt idx="3370">
                  <c:v>13.262</c:v>
                </c:pt>
                <c:pt idx="3371">
                  <c:v>13.266</c:v>
                </c:pt>
                <c:pt idx="3372">
                  <c:v>13.27</c:v>
                </c:pt>
                <c:pt idx="3373">
                  <c:v>13.274000000000001</c:v>
                </c:pt>
                <c:pt idx="3374">
                  <c:v>13.278</c:v>
                </c:pt>
                <c:pt idx="3375">
                  <c:v>13.282</c:v>
                </c:pt>
                <c:pt idx="3376">
                  <c:v>13.286</c:v>
                </c:pt>
                <c:pt idx="3377">
                  <c:v>13.29</c:v>
                </c:pt>
                <c:pt idx="3378">
                  <c:v>13.294</c:v>
                </c:pt>
                <c:pt idx="3379">
                  <c:v>13.298</c:v>
                </c:pt>
                <c:pt idx="3380">
                  <c:v>13.301</c:v>
                </c:pt>
                <c:pt idx="3381">
                  <c:v>13.305000000000003</c:v>
                </c:pt>
                <c:pt idx="3382">
                  <c:v>13.309000000000003</c:v>
                </c:pt>
                <c:pt idx="3383">
                  <c:v>13.313000000000002</c:v>
                </c:pt>
                <c:pt idx="3384">
                  <c:v>13.317</c:v>
                </c:pt>
                <c:pt idx="3385">
                  <c:v>13.321</c:v>
                </c:pt>
                <c:pt idx="3386">
                  <c:v>13.325000000000003</c:v>
                </c:pt>
                <c:pt idx="3387">
                  <c:v>13.329000000000002</c:v>
                </c:pt>
                <c:pt idx="3388">
                  <c:v>13.333</c:v>
                </c:pt>
                <c:pt idx="3389">
                  <c:v>13.337</c:v>
                </c:pt>
                <c:pt idx="3390">
                  <c:v>13.341000000000001</c:v>
                </c:pt>
                <c:pt idx="3391">
                  <c:v>13.344000000000001</c:v>
                </c:pt>
                <c:pt idx="3392">
                  <c:v>13.348000000000001</c:v>
                </c:pt>
                <c:pt idx="3393">
                  <c:v>13.352000000000004</c:v>
                </c:pt>
                <c:pt idx="3394">
                  <c:v>13.356000000000003</c:v>
                </c:pt>
                <c:pt idx="3395">
                  <c:v>13.360000000000003</c:v>
                </c:pt>
                <c:pt idx="3396">
                  <c:v>13.364000000000004</c:v>
                </c:pt>
                <c:pt idx="3397">
                  <c:v>13.368</c:v>
                </c:pt>
                <c:pt idx="3398">
                  <c:v>13.372000000000003</c:v>
                </c:pt>
                <c:pt idx="3399">
                  <c:v>13.376000000000005</c:v>
                </c:pt>
                <c:pt idx="3400">
                  <c:v>13.38</c:v>
                </c:pt>
                <c:pt idx="3401">
                  <c:v>13.384</c:v>
                </c:pt>
                <c:pt idx="3402">
                  <c:v>13.387</c:v>
                </c:pt>
                <c:pt idx="3403">
                  <c:v>13.391</c:v>
                </c:pt>
                <c:pt idx="3404">
                  <c:v>13.395000000000003</c:v>
                </c:pt>
                <c:pt idx="3405">
                  <c:v>13.399000000000003</c:v>
                </c:pt>
                <c:pt idx="3406">
                  <c:v>13.403</c:v>
                </c:pt>
                <c:pt idx="3407">
                  <c:v>13.407</c:v>
                </c:pt>
                <c:pt idx="3408">
                  <c:v>13.411</c:v>
                </c:pt>
                <c:pt idx="3409">
                  <c:v>13.415000000000003</c:v>
                </c:pt>
                <c:pt idx="3410">
                  <c:v>13.419</c:v>
                </c:pt>
                <c:pt idx="3411">
                  <c:v>13.423</c:v>
                </c:pt>
                <c:pt idx="3412">
                  <c:v>13.427</c:v>
                </c:pt>
                <c:pt idx="3413">
                  <c:v>13.43</c:v>
                </c:pt>
                <c:pt idx="3414">
                  <c:v>13.434000000000001</c:v>
                </c:pt>
                <c:pt idx="3415">
                  <c:v>13.438000000000001</c:v>
                </c:pt>
                <c:pt idx="3416">
                  <c:v>13.442</c:v>
                </c:pt>
                <c:pt idx="3417">
                  <c:v>13.446</c:v>
                </c:pt>
                <c:pt idx="3418">
                  <c:v>13.450000000000003</c:v>
                </c:pt>
                <c:pt idx="3419">
                  <c:v>13.454000000000002</c:v>
                </c:pt>
                <c:pt idx="3420">
                  <c:v>13.458</c:v>
                </c:pt>
                <c:pt idx="3421">
                  <c:v>13.462000000000003</c:v>
                </c:pt>
                <c:pt idx="3422">
                  <c:v>13.466000000000005</c:v>
                </c:pt>
                <c:pt idx="3423">
                  <c:v>13.47</c:v>
                </c:pt>
                <c:pt idx="3424">
                  <c:v>13.473000000000004</c:v>
                </c:pt>
                <c:pt idx="3425">
                  <c:v>13.477</c:v>
                </c:pt>
                <c:pt idx="3426">
                  <c:v>13.481</c:v>
                </c:pt>
                <c:pt idx="3427">
                  <c:v>13.485000000000003</c:v>
                </c:pt>
                <c:pt idx="3428">
                  <c:v>13.489000000000004</c:v>
                </c:pt>
                <c:pt idx="3429">
                  <c:v>13.493</c:v>
                </c:pt>
                <c:pt idx="3430">
                  <c:v>13.497</c:v>
                </c:pt>
                <c:pt idx="3431">
                  <c:v>13.501000000000001</c:v>
                </c:pt>
                <c:pt idx="3432">
                  <c:v>13.505000000000004</c:v>
                </c:pt>
                <c:pt idx="3433">
                  <c:v>13.509</c:v>
                </c:pt>
                <c:pt idx="3434">
                  <c:v>13.513</c:v>
                </c:pt>
                <c:pt idx="3435">
                  <c:v>13.516</c:v>
                </c:pt>
                <c:pt idx="3436">
                  <c:v>13.52</c:v>
                </c:pt>
                <c:pt idx="3437">
                  <c:v>13.524000000000001</c:v>
                </c:pt>
                <c:pt idx="3438">
                  <c:v>13.528</c:v>
                </c:pt>
                <c:pt idx="3439">
                  <c:v>13.532</c:v>
                </c:pt>
                <c:pt idx="3440">
                  <c:v>13.536</c:v>
                </c:pt>
                <c:pt idx="3441">
                  <c:v>13.54</c:v>
                </c:pt>
                <c:pt idx="3442">
                  <c:v>13.544</c:v>
                </c:pt>
                <c:pt idx="3443">
                  <c:v>13.548</c:v>
                </c:pt>
                <c:pt idx="3444">
                  <c:v>13.552000000000003</c:v>
                </c:pt>
                <c:pt idx="3445">
                  <c:v>13.555000000000003</c:v>
                </c:pt>
                <c:pt idx="3446">
                  <c:v>13.559000000000003</c:v>
                </c:pt>
                <c:pt idx="3447">
                  <c:v>13.563000000000002</c:v>
                </c:pt>
                <c:pt idx="3448">
                  <c:v>13.567</c:v>
                </c:pt>
                <c:pt idx="3449">
                  <c:v>13.571</c:v>
                </c:pt>
                <c:pt idx="3450">
                  <c:v>13.575000000000003</c:v>
                </c:pt>
                <c:pt idx="3451">
                  <c:v>13.579000000000002</c:v>
                </c:pt>
                <c:pt idx="3452">
                  <c:v>13.583</c:v>
                </c:pt>
                <c:pt idx="3453">
                  <c:v>13.587</c:v>
                </c:pt>
                <c:pt idx="3454">
                  <c:v>13.591000000000001</c:v>
                </c:pt>
                <c:pt idx="3455">
                  <c:v>13.595000000000002</c:v>
                </c:pt>
                <c:pt idx="3456">
                  <c:v>13.598000000000001</c:v>
                </c:pt>
                <c:pt idx="3457">
                  <c:v>13.602</c:v>
                </c:pt>
                <c:pt idx="3458">
                  <c:v>13.606</c:v>
                </c:pt>
                <c:pt idx="3459">
                  <c:v>13.61</c:v>
                </c:pt>
                <c:pt idx="3460">
                  <c:v>13.614000000000001</c:v>
                </c:pt>
                <c:pt idx="3461">
                  <c:v>13.618</c:v>
                </c:pt>
                <c:pt idx="3462">
                  <c:v>13.622</c:v>
                </c:pt>
                <c:pt idx="3463">
                  <c:v>13.626000000000001</c:v>
                </c:pt>
                <c:pt idx="3464">
                  <c:v>13.63</c:v>
                </c:pt>
                <c:pt idx="3465">
                  <c:v>13.634</c:v>
                </c:pt>
                <c:pt idx="3466">
                  <c:v>13.638</c:v>
                </c:pt>
                <c:pt idx="3467">
                  <c:v>13.641</c:v>
                </c:pt>
                <c:pt idx="3468">
                  <c:v>13.645</c:v>
                </c:pt>
                <c:pt idx="3469">
                  <c:v>13.648999999999999</c:v>
                </c:pt>
                <c:pt idx="3470">
                  <c:v>13.653</c:v>
                </c:pt>
                <c:pt idx="3471">
                  <c:v>13.657</c:v>
                </c:pt>
                <c:pt idx="3472">
                  <c:v>13.661</c:v>
                </c:pt>
                <c:pt idx="3473">
                  <c:v>13.665000000000003</c:v>
                </c:pt>
                <c:pt idx="3474">
                  <c:v>13.669</c:v>
                </c:pt>
                <c:pt idx="3475">
                  <c:v>13.673</c:v>
                </c:pt>
                <c:pt idx="3476">
                  <c:v>13.677</c:v>
                </c:pt>
                <c:pt idx="3477">
                  <c:v>13.681000000000001</c:v>
                </c:pt>
                <c:pt idx="3478">
                  <c:v>13.684000000000001</c:v>
                </c:pt>
                <c:pt idx="3479">
                  <c:v>13.688000000000001</c:v>
                </c:pt>
                <c:pt idx="3480">
                  <c:v>13.692</c:v>
                </c:pt>
                <c:pt idx="3481">
                  <c:v>13.696</c:v>
                </c:pt>
                <c:pt idx="3482">
                  <c:v>13.7</c:v>
                </c:pt>
                <c:pt idx="3483">
                  <c:v>13.704000000000001</c:v>
                </c:pt>
                <c:pt idx="3484">
                  <c:v>13.708</c:v>
                </c:pt>
                <c:pt idx="3485">
                  <c:v>13.712</c:v>
                </c:pt>
                <c:pt idx="3486">
                  <c:v>13.716000000000001</c:v>
                </c:pt>
                <c:pt idx="3487">
                  <c:v>13.72</c:v>
                </c:pt>
                <c:pt idx="3488">
                  <c:v>13.724</c:v>
                </c:pt>
                <c:pt idx="3489">
                  <c:v>13.727</c:v>
                </c:pt>
                <c:pt idx="3490">
                  <c:v>13.731</c:v>
                </c:pt>
                <c:pt idx="3491">
                  <c:v>13.734999999999999</c:v>
                </c:pt>
                <c:pt idx="3492">
                  <c:v>13.739000000000001</c:v>
                </c:pt>
                <c:pt idx="3493">
                  <c:v>13.743</c:v>
                </c:pt>
                <c:pt idx="3494">
                  <c:v>13.747</c:v>
                </c:pt>
                <c:pt idx="3495">
                  <c:v>13.751000000000001</c:v>
                </c:pt>
                <c:pt idx="3496">
                  <c:v>13.755000000000004</c:v>
                </c:pt>
                <c:pt idx="3497">
                  <c:v>13.759</c:v>
                </c:pt>
                <c:pt idx="3498">
                  <c:v>13.763</c:v>
                </c:pt>
                <c:pt idx="3499">
                  <c:v>13.767000000000001</c:v>
                </c:pt>
                <c:pt idx="3500">
                  <c:v>13.77</c:v>
                </c:pt>
                <c:pt idx="3501">
                  <c:v>13.774000000000001</c:v>
                </c:pt>
                <c:pt idx="3502">
                  <c:v>13.778</c:v>
                </c:pt>
                <c:pt idx="3503">
                  <c:v>13.782</c:v>
                </c:pt>
                <c:pt idx="3504">
                  <c:v>13.786</c:v>
                </c:pt>
                <c:pt idx="3505">
                  <c:v>13.79</c:v>
                </c:pt>
                <c:pt idx="3506">
                  <c:v>13.794</c:v>
                </c:pt>
                <c:pt idx="3507">
                  <c:v>13.798</c:v>
                </c:pt>
                <c:pt idx="3508">
                  <c:v>13.802000000000003</c:v>
                </c:pt>
                <c:pt idx="3509">
                  <c:v>13.806000000000004</c:v>
                </c:pt>
                <c:pt idx="3510">
                  <c:v>13.81</c:v>
                </c:pt>
                <c:pt idx="3511">
                  <c:v>13.813000000000002</c:v>
                </c:pt>
                <c:pt idx="3512">
                  <c:v>13.817</c:v>
                </c:pt>
                <c:pt idx="3513">
                  <c:v>13.821</c:v>
                </c:pt>
                <c:pt idx="3514">
                  <c:v>13.825000000000003</c:v>
                </c:pt>
                <c:pt idx="3515">
                  <c:v>13.829000000000002</c:v>
                </c:pt>
                <c:pt idx="3516">
                  <c:v>13.833</c:v>
                </c:pt>
                <c:pt idx="3517">
                  <c:v>13.837</c:v>
                </c:pt>
                <c:pt idx="3518">
                  <c:v>13.841000000000001</c:v>
                </c:pt>
                <c:pt idx="3519">
                  <c:v>13.845000000000002</c:v>
                </c:pt>
                <c:pt idx="3520">
                  <c:v>13.849</c:v>
                </c:pt>
                <c:pt idx="3521">
                  <c:v>13.853000000000003</c:v>
                </c:pt>
                <c:pt idx="3522">
                  <c:v>13.856000000000003</c:v>
                </c:pt>
                <c:pt idx="3523">
                  <c:v>13.860000000000003</c:v>
                </c:pt>
                <c:pt idx="3524">
                  <c:v>13.864000000000004</c:v>
                </c:pt>
                <c:pt idx="3525">
                  <c:v>13.868</c:v>
                </c:pt>
                <c:pt idx="3526">
                  <c:v>13.872000000000003</c:v>
                </c:pt>
                <c:pt idx="3527">
                  <c:v>13.876000000000005</c:v>
                </c:pt>
                <c:pt idx="3528">
                  <c:v>13.88</c:v>
                </c:pt>
                <c:pt idx="3529">
                  <c:v>13.884</c:v>
                </c:pt>
                <c:pt idx="3530">
                  <c:v>13.888</c:v>
                </c:pt>
                <c:pt idx="3531">
                  <c:v>13.892000000000003</c:v>
                </c:pt>
                <c:pt idx="3532">
                  <c:v>13.896000000000004</c:v>
                </c:pt>
                <c:pt idx="3533">
                  <c:v>13.899000000000003</c:v>
                </c:pt>
                <c:pt idx="3534">
                  <c:v>13.903</c:v>
                </c:pt>
                <c:pt idx="3535">
                  <c:v>13.907</c:v>
                </c:pt>
                <c:pt idx="3536">
                  <c:v>13.911</c:v>
                </c:pt>
                <c:pt idx="3537">
                  <c:v>13.915000000000003</c:v>
                </c:pt>
                <c:pt idx="3538">
                  <c:v>13.919</c:v>
                </c:pt>
                <c:pt idx="3539">
                  <c:v>13.923</c:v>
                </c:pt>
                <c:pt idx="3540">
                  <c:v>13.927</c:v>
                </c:pt>
                <c:pt idx="3541">
                  <c:v>13.931000000000001</c:v>
                </c:pt>
                <c:pt idx="3542">
                  <c:v>13.935</c:v>
                </c:pt>
                <c:pt idx="3543">
                  <c:v>13.939</c:v>
                </c:pt>
                <c:pt idx="3544">
                  <c:v>13.942</c:v>
                </c:pt>
                <c:pt idx="3545">
                  <c:v>13.946</c:v>
                </c:pt>
                <c:pt idx="3546">
                  <c:v>13.950000000000003</c:v>
                </c:pt>
                <c:pt idx="3547">
                  <c:v>13.954000000000002</c:v>
                </c:pt>
                <c:pt idx="3548">
                  <c:v>13.958</c:v>
                </c:pt>
                <c:pt idx="3549">
                  <c:v>13.962000000000003</c:v>
                </c:pt>
                <c:pt idx="3550">
                  <c:v>13.966000000000005</c:v>
                </c:pt>
                <c:pt idx="3551">
                  <c:v>13.97</c:v>
                </c:pt>
                <c:pt idx="3552">
                  <c:v>13.974</c:v>
                </c:pt>
                <c:pt idx="3553">
                  <c:v>13.978</c:v>
                </c:pt>
                <c:pt idx="3554">
                  <c:v>13.982000000000003</c:v>
                </c:pt>
                <c:pt idx="3555">
                  <c:v>13.985000000000003</c:v>
                </c:pt>
                <c:pt idx="3556">
                  <c:v>13.989000000000004</c:v>
                </c:pt>
                <c:pt idx="3557">
                  <c:v>13.993</c:v>
                </c:pt>
                <c:pt idx="3558">
                  <c:v>13.997</c:v>
                </c:pt>
                <c:pt idx="3559">
                  <c:v>14.001000000000001</c:v>
                </c:pt>
                <c:pt idx="3560">
                  <c:v>14.005000000000004</c:v>
                </c:pt>
                <c:pt idx="3561">
                  <c:v>14.009</c:v>
                </c:pt>
                <c:pt idx="3562">
                  <c:v>14.013</c:v>
                </c:pt>
                <c:pt idx="3563">
                  <c:v>14.017000000000001</c:v>
                </c:pt>
                <c:pt idx="3564">
                  <c:v>14.021000000000001</c:v>
                </c:pt>
                <c:pt idx="3565">
                  <c:v>14.024000000000001</c:v>
                </c:pt>
                <c:pt idx="3566">
                  <c:v>14.028</c:v>
                </c:pt>
                <c:pt idx="3567">
                  <c:v>14.032</c:v>
                </c:pt>
                <c:pt idx="3568">
                  <c:v>14.036</c:v>
                </c:pt>
                <c:pt idx="3569">
                  <c:v>14.04</c:v>
                </c:pt>
                <c:pt idx="3570">
                  <c:v>14.044</c:v>
                </c:pt>
                <c:pt idx="3571">
                  <c:v>14.048</c:v>
                </c:pt>
                <c:pt idx="3572">
                  <c:v>14.052000000000003</c:v>
                </c:pt>
                <c:pt idx="3573">
                  <c:v>14.056000000000004</c:v>
                </c:pt>
                <c:pt idx="3574">
                  <c:v>14.06</c:v>
                </c:pt>
                <c:pt idx="3575">
                  <c:v>14.064</c:v>
                </c:pt>
                <c:pt idx="3576">
                  <c:v>14.067</c:v>
                </c:pt>
                <c:pt idx="3577">
                  <c:v>14.071</c:v>
                </c:pt>
                <c:pt idx="3578">
                  <c:v>14.075000000000003</c:v>
                </c:pt>
                <c:pt idx="3579">
                  <c:v>14.079000000000002</c:v>
                </c:pt>
                <c:pt idx="3580">
                  <c:v>14.083</c:v>
                </c:pt>
                <c:pt idx="3581">
                  <c:v>14.087</c:v>
                </c:pt>
                <c:pt idx="3582">
                  <c:v>14.091000000000001</c:v>
                </c:pt>
                <c:pt idx="3583">
                  <c:v>14.095000000000002</c:v>
                </c:pt>
                <c:pt idx="3584">
                  <c:v>14.099</c:v>
                </c:pt>
                <c:pt idx="3585">
                  <c:v>14.103</c:v>
                </c:pt>
                <c:pt idx="3586">
                  <c:v>14.107000000000001</c:v>
                </c:pt>
                <c:pt idx="3587">
                  <c:v>14.11</c:v>
                </c:pt>
                <c:pt idx="3588">
                  <c:v>14.114000000000001</c:v>
                </c:pt>
                <c:pt idx="3589">
                  <c:v>14.118</c:v>
                </c:pt>
                <c:pt idx="3590">
                  <c:v>14.122</c:v>
                </c:pt>
                <c:pt idx="3591">
                  <c:v>14.126000000000001</c:v>
                </c:pt>
                <c:pt idx="3592">
                  <c:v>14.13</c:v>
                </c:pt>
                <c:pt idx="3593">
                  <c:v>14.134</c:v>
                </c:pt>
                <c:pt idx="3594">
                  <c:v>14.138</c:v>
                </c:pt>
                <c:pt idx="3595">
                  <c:v>14.141999999999999</c:v>
                </c:pt>
                <c:pt idx="3596">
                  <c:v>14.146000000000001</c:v>
                </c:pt>
                <c:pt idx="3597">
                  <c:v>14.15</c:v>
                </c:pt>
                <c:pt idx="3598">
                  <c:v>14.153</c:v>
                </c:pt>
                <c:pt idx="3599">
                  <c:v>14.157</c:v>
                </c:pt>
                <c:pt idx="3600">
                  <c:v>14.161</c:v>
                </c:pt>
                <c:pt idx="3601">
                  <c:v>14.165000000000003</c:v>
                </c:pt>
                <c:pt idx="3602">
                  <c:v>14.169</c:v>
                </c:pt>
                <c:pt idx="3603">
                  <c:v>14.173</c:v>
                </c:pt>
                <c:pt idx="3604">
                  <c:v>14.177</c:v>
                </c:pt>
                <c:pt idx="3605">
                  <c:v>14.181000000000001</c:v>
                </c:pt>
                <c:pt idx="3606">
                  <c:v>14.185</c:v>
                </c:pt>
                <c:pt idx="3607">
                  <c:v>14.189</c:v>
                </c:pt>
                <c:pt idx="3608">
                  <c:v>14.193</c:v>
                </c:pt>
                <c:pt idx="3609">
                  <c:v>14.196</c:v>
                </c:pt>
                <c:pt idx="3610">
                  <c:v>14.2</c:v>
                </c:pt>
                <c:pt idx="3611">
                  <c:v>14.204000000000001</c:v>
                </c:pt>
                <c:pt idx="3612">
                  <c:v>14.208</c:v>
                </c:pt>
                <c:pt idx="3613">
                  <c:v>14.212</c:v>
                </c:pt>
                <c:pt idx="3614">
                  <c:v>14.216000000000001</c:v>
                </c:pt>
                <c:pt idx="3615">
                  <c:v>14.22</c:v>
                </c:pt>
                <c:pt idx="3616">
                  <c:v>14.224</c:v>
                </c:pt>
                <c:pt idx="3617">
                  <c:v>14.228</c:v>
                </c:pt>
                <c:pt idx="3618">
                  <c:v>14.231999999999999</c:v>
                </c:pt>
                <c:pt idx="3619">
                  <c:v>14.236000000000001</c:v>
                </c:pt>
                <c:pt idx="3620">
                  <c:v>14.239000000000001</c:v>
                </c:pt>
                <c:pt idx="3621">
                  <c:v>14.243</c:v>
                </c:pt>
                <c:pt idx="3622">
                  <c:v>14.247</c:v>
                </c:pt>
                <c:pt idx="3623">
                  <c:v>14.251000000000001</c:v>
                </c:pt>
                <c:pt idx="3624">
                  <c:v>14.255000000000004</c:v>
                </c:pt>
                <c:pt idx="3625">
                  <c:v>14.259</c:v>
                </c:pt>
                <c:pt idx="3626">
                  <c:v>14.263</c:v>
                </c:pt>
                <c:pt idx="3627">
                  <c:v>14.267000000000001</c:v>
                </c:pt>
                <c:pt idx="3628">
                  <c:v>14.271000000000001</c:v>
                </c:pt>
                <c:pt idx="3629">
                  <c:v>14.275</c:v>
                </c:pt>
                <c:pt idx="3630">
                  <c:v>14.279</c:v>
                </c:pt>
                <c:pt idx="3631">
                  <c:v>14.282</c:v>
                </c:pt>
                <c:pt idx="3632">
                  <c:v>14.286</c:v>
                </c:pt>
                <c:pt idx="3633">
                  <c:v>14.29</c:v>
                </c:pt>
                <c:pt idx="3634">
                  <c:v>14.294</c:v>
                </c:pt>
                <c:pt idx="3635">
                  <c:v>14.298</c:v>
                </c:pt>
                <c:pt idx="3636">
                  <c:v>14.302000000000003</c:v>
                </c:pt>
                <c:pt idx="3637">
                  <c:v>14.306000000000004</c:v>
                </c:pt>
                <c:pt idx="3638">
                  <c:v>14.31</c:v>
                </c:pt>
                <c:pt idx="3639">
                  <c:v>14.314</c:v>
                </c:pt>
                <c:pt idx="3640">
                  <c:v>14.318</c:v>
                </c:pt>
                <c:pt idx="3641">
                  <c:v>14.322000000000003</c:v>
                </c:pt>
                <c:pt idx="3642">
                  <c:v>14.325000000000003</c:v>
                </c:pt>
                <c:pt idx="3643">
                  <c:v>14.329000000000002</c:v>
                </c:pt>
                <c:pt idx="3644">
                  <c:v>14.333</c:v>
                </c:pt>
                <c:pt idx="3645">
                  <c:v>14.337</c:v>
                </c:pt>
                <c:pt idx="3646">
                  <c:v>14.341000000000001</c:v>
                </c:pt>
                <c:pt idx="3647">
                  <c:v>14.345000000000002</c:v>
                </c:pt>
                <c:pt idx="3648">
                  <c:v>14.349</c:v>
                </c:pt>
                <c:pt idx="3649">
                  <c:v>14.353000000000003</c:v>
                </c:pt>
                <c:pt idx="3650">
                  <c:v>14.357000000000005</c:v>
                </c:pt>
                <c:pt idx="3651">
                  <c:v>14.361000000000002</c:v>
                </c:pt>
                <c:pt idx="3652">
                  <c:v>14.365000000000004</c:v>
                </c:pt>
                <c:pt idx="3653">
                  <c:v>14.368</c:v>
                </c:pt>
                <c:pt idx="3654">
                  <c:v>14.372000000000003</c:v>
                </c:pt>
                <c:pt idx="3655">
                  <c:v>14.376000000000005</c:v>
                </c:pt>
                <c:pt idx="3656">
                  <c:v>14.38</c:v>
                </c:pt>
                <c:pt idx="3657">
                  <c:v>14.384</c:v>
                </c:pt>
                <c:pt idx="3658">
                  <c:v>14.388</c:v>
                </c:pt>
                <c:pt idx="3659">
                  <c:v>14.392000000000003</c:v>
                </c:pt>
                <c:pt idx="3660">
                  <c:v>14.396000000000004</c:v>
                </c:pt>
                <c:pt idx="3661">
                  <c:v>14.4</c:v>
                </c:pt>
                <c:pt idx="3662">
                  <c:v>14.404</c:v>
                </c:pt>
                <c:pt idx="3663">
                  <c:v>14.408000000000001</c:v>
                </c:pt>
                <c:pt idx="3664">
                  <c:v>14.411</c:v>
                </c:pt>
                <c:pt idx="3665">
                  <c:v>14.415000000000003</c:v>
                </c:pt>
                <c:pt idx="3666">
                  <c:v>14.419</c:v>
                </c:pt>
                <c:pt idx="3667">
                  <c:v>14.423</c:v>
                </c:pt>
                <c:pt idx="3668">
                  <c:v>14.427</c:v>
                </c:pt>
                <c:pt idx="3669">
                  <c:v>14.431000000000001</c:v>
                </c:pt>
                <c:pt idx="3670">
                  <c:v>14.435</c:v>
                </c:pt>
                <c:pt idx="3671">
                  <c:v>14.439</c:v>
                </c:pt>
                <c:pt idx="3672">
                  <c:v>14.443</c:v>
                </c:pt>
                <c:pt idx="3673">
                  <c:v>14.447000000000001</c:v>
                </c:pt>
                <c:pt idx="3674">
                  <c:v>14.451000000000002</c:v>
                </c:pt>
                <c:pt idx="3675">
                  <c:v>14.454000000000002</c:v>
                </c:pt>
                <c:pt idx="3676">
                  <c:v>14.458</c:v>
                </c:pt>
                <c:pt idx="3677">
                  <c:v>14.462000000000003</c:v>
                </c:pt>
                <c:pt idx="3678">
                  <c:v>14.466000000000005</c:v>
                </c:pt>
                <c:pt idx="3679">
                  <c:v>14.47</c:v>
                </c:pt>
                <c:pt idx="3680">
                  <c:v>14.474</c:v>
                </c:pt>
                <c:pt idx="3681">
                  <c:v>14.478</c:v>
                </c:pt>
                <c:pt idx="3682">
                  <c:v>14.482000000000003</c:v>
                </c:pt>
                <c:pt idx="3683">
                  <c:v>14.486000000000002</c:v>
                </c:pt>
                <c:pt idx="3684">
                  <c:v>14.49</c:v>
                </c:pt>
                <c:pt idx="3685">
                  <c:v>14.494</c:v>
                </c:pt>
                <c:pt idx="3686">
                  <c:v>14.497</c:v>
                </c:pt>
                <c:pt idx="3687">
                  <c:v>14.501000000000001</c:v>
                </c:pt>
                <c:pt idx="3688">
                  <c:v>14.505000000000004</c:v>
                </c:pt>
                <c:pt idx="3689">
                  <c:v>14.509</c:v>
                </c:pt>
                <c:pt idx="3690">
                  <c:v>14.513</c:v>
                </c:pt>
                <c:pt idx="3691">
                  <c:v>14.517000000000001</c:v>
                </c:pt>
                <c:pt idx="3692">
                  <c:v>14.521000000000001</c:v>
                </c:pt>
                <c:pt idx="3693">
                  <c:v>14.525</c:v>
                </c:pt>
                <c:pt idx="3694">
                  <c:v>14.529</c:v>
                </c:pt>
                <c:pt idx="3695">
                  <c:v>14.533000000000001</c:v>
                </c:pt>
                <c:pt idx="3696">
                  <c:v>14.536</c:v>
                </c:pt>
                <c:pt idx="3697">
                  <c:v>14.54</c:v>
                </c:pt>
                <c:pt idx="3698">
                  <c:v>14.544</c:v>
                </c:pt>
                <c:pt idx="3699">
                  <c:v>14.548</c:v>
                </c:pt>
                <c:pt idx="3700">
                  <c:v>14.552000000000003</c:v>
                </c:pt>
                <c:pt idx="3701">
                  <c:v>14.556000000000004</c:v>
                </c:pt>
                <c:pt idx="3702">
                  <c:v>14.56</c:v>
                </c:pt>
                <c:pt idx="3703">
                  <c:v>14.564</c:v>
                </c:pt>
                <c:pt idx="3704">
                  <c:v>14.568</c:v>
                </c:pt>
                <c:pt idx="3705">
                  <c:v>14.572000000000003</c:v>
                </c:pt>
                <c:pt idx="3706">
                  <c:v>14.576000000000002</c:v>
                </c:pt>
                <c:pt idx="3707">
                  <c:v>14.579000000000002</c:v>
                </c:pt>
                <c:pt idx="3708">
                  <c:v>14.583</c:v>
                </c:pt>
                <c:pt idx="3709">
                  <c:v>14.587</c:v>
                </c:pt>
                <c:pt idx="3710">
                  <c:v>14.591000000000001</c:v>
                </c:pt>
                <c:pt idx="3711">
                  <c:v>14.595000000000002</c:v>
                </c:pt>
                <c:pt idx="3712">
                  <c:v>14.599</c:v>
                </c:pt>
                <c:pt idx="3713">
                  <c:v>14.603</c:v>
                </c:pt>
                <c:pt idx="3714">
                  <c:v>14.607000000000001</c:v>
                </c:pt>
                <c:pt idx="3715">
                  <c:v>14.611000000000001</c:v>
                </c:pt>
                <c:pt idx="3716">
                  <c:v>14.615</c:v>
                </c:pt>
                <c:pt idx="3717">
                  <c:v>14.619</c:v>
                </c:pt>
                <c:pt idx="3718">
                  <c:v>14.622</c:v>
                </c:pt>
                <c:pt idx="3719">
                  <c:v>14.626000000000001</c:v>
                </c:pt>
                <c:pt idx="3720">
                  <c:v>14.63</c:v>
                </c:pt>
                <c:pt idx="3721">
                  <c:v>14.634</c:v>
                </c:pt>
                <c:pt idx="3722">
                  <c:v>14.638</c:v>
                </c:pt>
                <c:pt idx="3723">
                  <c:v>14.641999999999999</c:v>
                </c:pt>
                <c:pt idx="3724">
                  <c:v>14.646000000000001</c:v>
                </c:pt>
                <c:pt idx="3725">
                  <c:v>14.65</c:v>
                </c:pt>
                <c:pt idx="3726">
                  <c:v>14.654</c:v>
                </c:pt>
                <c:pt idx="3727">
                  <c:v>14.658000000000001</c:v>
                </c:pt>
                <c:pt idx="3728">
                  <c:v>14.662000000000004</c:v>
                </c:pt>
                <c:pt idx="3729">
                  <c:v>14.665000000000003</c:v>
                </c:pt>
                <c:pt idx="3730">
                  <c:v>14.669</c:v>
                </c:pt>
                <c:pt idx="3731">
                  <c:v>14.673</c:v>
                </c:pt>
                <c:pt idx="3732">
                  <c:v>14.677</c:v>
                </c:pt>
                <c:pt idx="3733">
                  <c:v>14.681000000000001</c:v>
                </c:pt>
                <c:pt idx="3734">
                  <c:v>14.685</c:v>
                </c:pt>
                <c:pt idx="3735">
                  <c:v>14.689</c:v>
                </c:pt>
                <c:pt idx="3736">
                  <c:v>14.693</c:v>
                </c:pt>
                <c:pt idx="3737">
                  <c:v>14.697000000000001</c:v>
                </c:pt>
                <c:pt idx="3738">
                  <c:v>14.701000000000001</c:v>
                </c:pt>
                <c:pt idx="3739">
                  <c:v>14.705</c:v>
                </c:pt>
                <c:pt idx="3740">
                  <c:v>14.708</c:v>
                </c:pt>
                <c:pt idx="3741">
                  <c:v>14.712</c:v>
                </c:pt>
                <c:pt idx="3742">
                  <c:v>14.716000000000001</c:v>
                </c:pt>
                <c:pt idx="3743">
                  <c:v>14.72</c:v>
                </c:pt>
                <c:pt idx="3744">
                  <c:v>14.724</c:v>
                </c:pt>
                <c:pt idx="3745">
                  <c:v>14.728</c:v>
                </c:pt>
                <c:pt idx="3746">
                  <c:v>14.731999999999999</c:v>
                </c:pt>
                <c:pt idx="3747">
                  <c:v>14.736000000000001</c:v>
                </c:pt>
                <c:pt idx="3748">
                  <c:v>14.74</c:v>
                </c:pt>
                <c:pt idx="3749">
                  <c:v>14.744</c:v>
                </c:pt>
                <c:pt idx="3750">
                  <c:v>14.747999999999999</c:v>
                </c:pt>
                <c:pt idx="3751">
                  <c:v>14.751000000000001</c:v>
                </c:pt>
                <c:pt idx="3752">
                  <c:v>14.755000000000004</c:v>
                </c:pt>
                <c:pt idx="3753">
                  <c:v>14.759</c:v>
                </c:pt>
                <c:pt idx="3754">
                  <c:v>14.763</c:v>
                </c:pt>
                <c:pt idx="3755">
                  <c:v>14.767000000000001</c:v>
                </c:pt>
                <c:pt idx="3756">
                  <c:v>14.771000000000001</c:v>
                </c:pt>
                <c:pt idx="3757">
                  <c:v>14.775</c:v>
                </c:pt>
                <c:pt idx="3758">
                  <c:v>14.779</c:v>
                </c:pt>
                <c:pt idx="3759">
                  <c:v>14.783000000000001</c:v>
                </c:pt>
                <c:pt idx="3760">
                  <c:v>14.787000000000001</c:v>
                </c:pt>
                <c:pt idx="3761">
                  <c:v>14.791</c:v>
                </c:pt>
                <c:pt idx="3762">
                  <c:v>14.794</c:v>
                </c:pt>
                <c:pt idx="3763">
                  <c:v>14.798</c:v>
                </c:pt>
                <c:pt idx="3764">
                  <c:v>14.802000000000003</c:v>
                </c:pt>
                <c:pt idx="3765">
                  <c:v>14.806000000000004</c:v>
                </c:pt>
                <c:pt idx="3766">
                  <c:v>14.81</c:v>
                </c:pt>
                <c:pt idx="3767">
                  <c:v>14.814</c:v>
                </c:pt>
                <c:pt idx="3768">
                  <c:v>14.818</c:v>
                </c:pt>
                <c:pt idx="3769">
                  <c:v>14.822000000000003</c:v>
                </c:pt>
                <c:pt idx="3770">
                  <c:v>14.826000000000002</c:v>
                </c:pt>
                <c:pt idx="3771">
                  <c:v>14.83</c:v>
                </c:pt>
                <c:pt idx="3772">
                  <c:v>14.834</c:v>
                </c:pt>
                <c:pt idx="3773">
                  <c:v>14.837</c:v>
                </c:pt>
                <c:pt idx="3774">
                  <c:v>14.841000000000001</c:v>
                </c:pt>
                <c:pt idx="3775">
                  <c:v>14.845000000000002</c:v>
                </c:pt>
                <c:pt idx="3776">
                  <c:v>14.849</c:v>
                </c:pt>
                <c:pt idx="3777">
                  <c:v>14.853000000000003</c:v>
                </c:pt>
                <c:pt idx="3778">
                  <c:v>14.857000000000005</c:v>
                </c:pt>
                <c:pt idx="3779">
                  <c:v>14.861000000000002</c:v>
                </c:pt>
                <c:pt idx="3780">
                  <c:v>14.865000000000004</c:v>
                </c:pt>
                <c:pt idx="3781">
                  <c:v>14.869000000000003</c:v>
                </c:pt>
                <c:pt idx="3782">
                  <c:v>14.873000000000005</c:v>
                </c:pt>
                <c:pt idx="3783">
                  <c:v>14.877000000000002</c:v>
                </c:pt>
                <c:pt idx="3784">
                  <c:v>14.88</c:v>
                </c:pt>
                <c:pt idx="3785">
                  <c:v>14.884</c:v>
                </c:pt>
                <c:pt idx="3786">
                  <c:v>14.888</c:v>
                </c:pt>
                <c:pt idx="3787">
                  <c:v>14.892000000000003</c:v>
                </c:pt>
                <c:pt idx="3788">
                  <c:v>14.896000000000004</c:v>
                </c:pt>
                <c:pt idx="3789">
                  <c:v>14.9</c:v>
                </c:pt>
                <c:pt idx="3790">
                  <c:v>14.904</c:v>
                </c:pt>
                <c:pt idx="3791">
                  <c:v>14.908000000000001</c:v>
                </c:pt>
                <c:pt idx="3792">
                  <c:v>14.912000000000004</c:v>
                </c:pt>
                <c:pt idx="3793">
                  <c:v>14.916</c:v>
                </c:pt>
                <c:pt idx="3794">
                  <c:v>14.92</c:v>
                </c:pt>
                <c:pt idx="3795">
                  <c:v>14.923</c:v>
                </c:pt>
                <c:pt idx="3796">
                  <c:v>14.927</c:v>
                </c:pt>
                <c:pt idx="3797">
                  <c:v>14.931000000000001</c:v>
                </c:pt>
                <c:pt idx="3798">
                  <c:v>14.935</c:v>
                </c:pt>
                <c:pt idx="3799">
                  <c:v>14.939</c:v>
                </c:pt>
                <c:pt idx="3800">
                  <c:v>14.943</c:v>
                </c:pt>
                <c:pt idx="3801">
                  <c:v>14.947000000000001</c:v>
                </c:pt>
                <c:pt idx="3802">
                  <c:v>14.951000000000002</c:v>
                </c:pt>
                <c:pt idx="3803">
                  <c:v>14.955000000000004</c:v>
                </c:pt>
                <c:pt idx="3804">
                  <c:v>14.959000000000003</c:v>
                </c:pt>
                <c:pt idx="3805">
                  <c:v>14.963000000000005</c:v>
                </c:pt>
                <c:pt idx="3806">
                  <c:v>14.966000000000005</c:v>
                </c:pt>
                <c:pt idx="3807">
                  <c:v>14.97</c:v>
                </c:pt>
                <c:pt idx="3808">
                  <c:v>14.974</c:v>
                </c:pt>
                <c:pt idx="3809">
                  <c:v>14.978</c:v>
                </c:pt>
                <c:pt idx="3810">
                  <c:v>14.982000000000003</c:v>
                </c:pt>
                <c:pt idx="3811">
                  <c:v>14.986000000000002</c:v>
                </c:pt>
                <c:pt idx="3812">
                  <c:v>14.99</c:v>
                </c:pt>
                <c:pt idx="3813">
                  <c:v>14.994</c:v>
                </c:pt>
                <c:pt idx="3814">
                  <c:v>14.998000000000001</c:v>
                </c:pt>
                <c:pt idx="3815">
                  <c:v>15.002000000000002</c:v>
                </c:pt>
                <c:pt idx="3816">
                  <c:v>15.006</c:v>
                </c:pt>
                <c:pt idx="3817">
                  <c:v>15.009</c:v>
                </c:pt>
                <c:pt idx="3818">
                  <c:v>15.013</c:v>
                </c:pt>
                <c:pt idx="3819">
                  <c:v>15.017000000000001</c:v>
                </c:pt>
                <c:pt idx="3820">
                  <c:v>15.021000000000001</c:v>
                </c:pt>
                <c:pt idx="3821">
                  <c:v>15.025</c:v>
                </c:pt>
                <c:pt idx="3822">
                  <c:v>15.029</c:v>
                </c:pt>
                <c:pt idx="3823">
                  <c:v>15.033000000000001</c:v>
                </c:pt>
                <c:pt idx="3824">
                  <c:v>15.037000000000001</c:v>
                </c:pt>
                <c:pt idx="3825">
                  <c:v>15.041</c:v>
                </c:pt>
                <c:pt idx="3826">
                  <c:v>15.045</c:v>
                </c:pt>
                <c:pt idx="3827">
                  <c:v>15.048</c:v>
                </c:pt>
                <c:pt idx="3828">
                  <c:v>15.052000000000003</c:v>
                </c:pt>
                <c:pt idx="3829">
                  <c:v>15.056000000000004</c:v>
                </c:pt>
                <c:pt idx="3830">
                  <c:v>15.06</c:v>
                </c:pt>
                <c:pt idx="3831">
                  <c:v>15.064</c:v>
                </c:pt>
                <c:pt idx="3832">
                  <c:v>15.068</c:v>
                </c:pt>
                <c:pt idx="3833">
                  <c:v>15.072000000000003</c:v>
                </c:pt>
                <c:pt idx="3834">
                  <c:v>15.076000000000002</c:v>
                </c:pt>
                <c:pt idx="3835">
                  <c:v>15.08</c:v>
                </c:pt>
                <c:pt idx="3836">
                  <c:v>15.084</c:v>
                </c:pt>
                <c:pt idx="3837">
                  <c:v>15.088000000000001</c:v>
                </c:pt>
                <c:pt idx="3838">
                  <c:v>15.091000000000001</c:v>
                </c:pt>
                <c:pt idx="3839">
                  <c:v>15.095000000000002</c:v>
                </c:pt>
                <c:pt idx="3840">
                  <c:v>15.099</c:v>
                </c:pt>
                <c:pt idx="3841">
                  <c:v>15.103</c:v>
                </c:pt>
                <c:pt idx="3842">
                  <c:v>15.107000000000001</c:v>
                </c:pt>
                <c:pt idx="3843">
                  <c:v>15.111000000000001</c:v>
                </c:pt>
                <c:pt idx="3844">
                  <c:v>15.115</c:v>
                </c:pt>
                <c:pt idx="3845">
                  <c:v>15.119</c:v>
                </c:pt>
                <c:pt idx="3846">
                  <c:v>15.123000000000001</c:v>
                </c:pt>
                <c:pt idx="3847">
                  <c:v>15.127000000000001</c:v>
                </c:pt>
                <c:pt idx="3848">
                  <c:v>15.131</c:v>
                </c:pt>
                <c:pt idx="3849">
                  <c:v>15.134</c:v>
                </c:pt>
                <c:pt idx="3850">
                  <c:v>15.138</c:v>
                </c:pt>
                <c:pt idx="3851">
                  <c:v>15.141999999999999</c:v>
                </c:pt>
                <c:pt idx="3852">
                  <c:v>15.146000000000001</c:v>
                </c:pt>
                <c:pt idx="3853">
                  <c:v>15.15</c:v>
                </c:pt>
                <c:pt idx="3854">
                  <c:v>15.154</c:v>
                </c:pt>
                <c:pt idx="3855">
                  <c:v>15.158000000000001</c:v>
                </c:pt>
                <c:pt idx="3856">
                  <c:v>15.162000000000004</c:v>
                </c:pt>
                <c:pt idx="3857">
                  <c:v>15.166</c:v>
                </c:pt>
                <c:pt idx="3858">
                  <c:v>15.17</c:v>
                </c:pt>
                <c:pt idx="3859">
                  <c:v>15.174000000000001</c:v>
                </c:pt>
                <c:pt idx="3860">
                  <c:v>15.177</c:v>
                </c:pt>
                <c:pt idx="3861">
                  <c:v>15.181000000000001</c:v>
                </c:pt>
                <c:pt idx="3862">
                  <c:v>15.185</c:v>
                </c:pt>
                <c:pt idx="3863">
                  <c:v>15.189</c:v>
                </c:pt>
                <c:pt idx="3864">
                  <c:v>15.193</c:v>
                </c:pt>
                <c:pt idx="3865">
                  <c:v>15.197000000000001</c:v>
                </c:pt>
                <c:pt idx="3866">
                  <c:v>15.201000000000001</c:v>
                </c:pt>
                <c:pt idx="3867">
                  <c:v>15.205</c:v>
                </c:pt>
                <c:pt idx="3868">
                  <c:v>15.209</c:v>
                </c:pt>
                <c:pt idx="3869">
                  <c:v>15.213000000000001</c:v>
                </c:pt>
                <c:pt idx="3870">
                  <c:v>15.217000000000001</c:v>
                </c:pt>
                <c:pt idx="3871">
                  <c:v>15.22</c:v>
                </c:pt>
                <c:pt idx="3872">
                  <c:v>15.224</c:v>
                </c:pt>
                <c:pt idx="3873">
                  <c:v>15.228</c:v>
                </c:pt>
                <c:pt idx="3874">
                  <c:v>15.231999999999999</c:v>
                </c:pt>
                <c:pt idx="3875">
                  <c:v>15.236000000000001</c:v>
                </c:pt>
                <c:pt idx="3876">
                  <c:v>15.24</c:v>
                </c:pt>
                <c:pt idx="3877">
                  <c:v>15.244</c:v>
                </c:pt>
                <c:pt idx="3878">
                  <c:v>15.247999999999999</c:v>
                </c:pt>
                <c:pt idx="3879">
                  <c:v>15.252000000000002</c:v>
                </c:pt>
                <c:pt idx="3880">
                  <c:v>15.256</c:v>
                </c:pt>
                <c:pt idx="3881">
                  <c:v>15.26</c:v>
                </c:pt>
                <c:pt idx="3882">
                  <c:v>15.263</c:v>
                </c:pt>
                <c:pt idx="3883">
                  <c:v>15.267000000000001</c:v>
                </c:pt>
                <c:pt idx="3884">
                  <c:v>15.271000000000001</c:v>
                </c:pt>
                <c:pt idx="3885">
                  <c:v>15.275</c:v>
                </c:pt>
                <c:pt idx="3886">
                  <c:v>15.279</c:v>
                </c:pt>
                <c:pt idx="3887">
                  <c:v>15.283000000000001</c:v>
                </c:pt>
                <c:pt idx="3888">
                  <c:v>15.287000000000001</c:v>
                </c:pt>
                <c:pt idx="3889">
                  <c:v>15.291</c:v>
                </c:pt>
                <c:pt idx="3890">
                  <c:v>15.295</c:v>
                </c:pt>
                <c:pt idx="3891">
                  <c:v>15.298999999999999</c:v>
                </c:pt>
                <c:pt idx="3892">
                  <c:v>15.303000000000004</c:v>
                </c:pt>
                <c:pt idx="3893">
                  <c:v>15.306000000000004</c:v>
                </c:pt>
                <c:pt idx="3894">
                  <c:v>15.31</c:v>
                </c:pt>
                <c:pt idx="3895">
                  <c:v>15.314</c:v>
                </c:pt>
                <c:pt idx="3896">
                  <c:v>15.318</c:v>
                </c:pt>
                <c:pt idx="3897">
                  <c:v>15.322000000000003</c:v>
                </c:pt>
                <c:pt idx="3898">
                  <c:v>15.326000000000002</c:v>
                </c:pt>
                <c:pt idx="3899">
                  <c:v>15.33</c:v>
                </c:pt>
                <c:pt idx="3900">
                  <c:v>15.334</c:v>
                </c:pt>
                <c:pt idx="3901">
                  <c:v>15.338000000000001</c:v>
                </c:pt>
                <c:pt idx="3902">
                  <c:v>15.342000000000002</c:v>
                </c:pt>
                <c:pt idx="3903">
                  <c:v>15.346</c:v>
                </c:pt>
                <c:pt idx="3904">
                  <c:v>15.349</c:v>
                </c:pt>
                <c:pt idx="3905">
                  <c:v>15.353000000000003</c:v>
                </c:pt>
                <c:pt idx="3906">
                  <c:v>15.357000000000005</c:v>
                </c:pt>
                <c:pt idx="3907">
                  <c:v>15.361000000000002</c:v>
                </c:pt>
                <c:pt idx="3908">
                  <c:v>15.365000000000004</c:v>
                </c:pt>
                <c:pt idx="3909">
                  <c:v>15.369000000000003</c:v>
                </c:pt>
                <c:pt idx="3910">
                  <c:v>15.373000000000005</c:v>
                </c:pt>
                <c:pt idx="3911">
                  <c:v>15.377000000000002</c:v>
                </c:pt>
                <c:pt idx="3912">
                  <c:v>15.381</c:v>
                </c:pt>
                <c:pt idx="3913">
                  <c:v>15.385000000000003</c:v>
                </c:pt>
                <c:pt idx="3914">
                  <c:v>15.389000000000003</c:v>
                </c:pt>
                <c:pt idx="3915">
                  <c:v>15.392000000000003</c:v>
                </c:pt>
                <c:pt idx="3916">
                  <c:v>15.396000000000004</c:v>
                </c:pt>
                <c:pt idx="3917">
                  <c:v>15.4</c:v>
                </c:pt>
                <c:pt idx="3918">
                  <c:v>15.404</c:v>
                </c:pt>
                <c:pt idx="3919">
                  <c:v>15.408000000000001</c:v>
                </c:pt>
                <c:pt idx="3920">
                  <c:v>15.412000000000004</c:v>
                </c:pt>
                <c:pt idx="3921">
                  <c:v>15.416</c:v>
                </c:pt>
                <c:pt idx="3922">
                  <c:v>15.42</c:v>
                </c:pt>
                <c:pt idx="3923">
                  <c:v>15.424000000000001</c:v>
                </c:pt>
                <c:pt idx="3924">
                  <c:v>15.428000000000001</c:v>
                </c:pt>
                <c:pt idx="3925">
                  <c:v>15.432</c:v>
                </c:pt>
                <c:pt idx="3926">
                  <c:v>15.435</c:v>
                </c:pt>
                <c:pt idx="3927">
                  <c:v>15.439</c:v>
                </c:pt>
                <c:pt idx="3928">
                  <c:v>15.443</c:v>
                </c:pt>
                <c:pt idx="3929">
                  <c:v>15.447000000000001</c:v>
                </c:pt>
                <c:pt idx="3930">
                  <c:v>15.451000000000002</c:v>
                </c:pt>
                <c:pt idx="3931">
                  <c:v>15.455000000000004</c:v>
                </c:pt>
                <c:pt idx="3932">
                  <c:v>15.459000000000003</c:v>
                </c:pt>
                <c:pt idx="3933">
                  <c:v>15.463000000000005</c:v>
                </c:pt>
                <c:pt idx="3934">
                  <c:v>15.467000000000002</c:v>
                </c:pt>
                <c:pt idx="3935">
                  <c:v>15.471</c:v>
                </c:pt>
                <c:pt idx="3936">
                  <c:v>15.475000000000003</c:v>
                </c:pt>
                <c:pt idx="3937">
                  <c:v>15.478</c:v>
                </c:pt>
                <c:pt idx="3938">
                  <c:v>15.482000000000003</c:v>
                </c:pt>
                <c:pt idx="3939">
                  <c:v>15.486000000000002</c:v>
                </c:pt>
                <c:pt idx="3940">
                  <c:v>15.49</c:v>
                </c:pt>
                <c:pt idx="3941">
                  <c:v>15.494</c:v>
                </c:pt>
                <c:pt idx="3942">
                  <c:v>15.498000000000001</c:v>
                </c:pt>
                <c:pt idx="3943">
                  <c:v>15.502000000000002</c:v>
                </c:pt>
                <c:pt idx="3944">
                  <c:v>15.506</c:v>
                </c:pt>
                <c:pt idx="3945">
                  <c:v>15.51</c:v>
                </c:pt>
                <c:pt idx="3946">
                  <c:v>15.514000000000001</c:v>
                </c:pt>
                <c:pt idx="3947">
                  <c:v>15.517000000000001</c:v>
                </c:pt>
                <c:pt idx="3948">
                  <c:v>15.521000000000001</c:v>
                </c:pt>
                <c:pt idx="3949">
                  <c:v>15.525</c:v>
                </c:pt>
                <c:pt idx="3950">
                  <c:v>15.529</c:v>
                </c:pt>
                <c:pt idx="3951">
                  <c:v>15.533000000000001</c:v>
                </c:pt>
                <c:pt idx="3952">
                  <c:v>15.537000000000001</c:v>
                </c:pt>
                <c:pt idx="3953">
                  <c:v>15.541</c:v>
                </c:pt>
                <c:pt idx="3954">
                  <c:v>15.545</c:v>
                </c:pt>
                <c:pt idx="3955">
                  <c:v>15.548999999999999</c:v>
                </c:pt>
                <c:pt idx="3956">
                  <c:v>15.553000000000004</c:v>
                </c:pt>
                <c:pt idx="3957">
                  <c:v>15.557</c:v>
                </c:pt>
                <c:pt idx="3958">
                  <c:v>15.56</c:v>
                </c:pt>
                <c:pt idx="3959">
                  <c:v>15.564</c:v>
                </c:pt>
                <c:pt idx="3960">
                  <c:v>15.568</c:v>
                </c:pt>
                <c:pt idx="3961">
                  <c:v>15.572000000000003</c:v>
                </c:pt>
                <c:pt idx="3962">
                  <c:v>15.576000000000002</c:v>
                </c:pt>
                <c:pt idx="3963">
                  <c:v>15.58</c:v>
                </c:pt>
                <c:pt idx="3964">
                  <c:v>15.584</c:v>
                </c:pt>
                <c:pt idx="3965">
                  <c:v>15.588000000000001</c:v>
                </c:pt>
                <c:pt idx="3966">
                  <c:v>15.592000000000002</c:v>
                </c:pt>
                <c:pt idx="3967">
                  <c:v>15.596</c:v>
                </c:pt>
                <c:pt idx="3968">
                  <c:v>15.6</c:v>
                </c:pt>
                <c:pt idx="3969">
                  <c:v>15.603</c:v>
                </c:pt>
                <c:pt idx="3970">
                  <c:v>15.607000000000001</c:v>
                </c:pt>
                <c:pt idx="3971">
                  <c:v>15.611000000000001</c:v>
                </c:pt>
                <c:pt idx="3972">
                  <c:v>15.615</c:v>
                </c:pt>
                <c:pt idx="3973">
                  <c:v>15.619</c:v>
                </c:pt>
                <c:pt idx="3974">
                  <c:v>15.623000000000001</c:v>
                </c:pt>
                <c:pt idx="3975">
                  <c:v>15.627000000000001</c:v>
                </c:pt>
                <c:pt idx="3976">
                  <c:v>15.631</c:v>
                </c:pt>
                <c:pt idx="3977">
                  <c:v>15.635</c:v>
                </c:pt>
                <c:pt idx="3978">
                  <c:v>15.638999999999999</c:v>
                </c:pt>
                <c:pt idx="3979">
                  <c:v>15.643000000000001</c:v>
                </c:pt>
                <c:pt idx="3980">
                  <c:v>15.646000000000001</c:v>
                </c:pt>
                <c:pt idx="3981">
                  <c:v>15.65</c:v>
                </c:pt>
                <c:pt idx="3982">
                  <c:v>15.654</c:v>
                </c:pt>
                <c:pt idx="3983">
                  <c:v>15.658000000000001</c:v>
                </c:pt>
                <c:pt idx="3984">
                  <c:v>15.662000000000004</c:v>
                </c:pt>
                <c:pt idx="3985">
                  <c:v>15.666</c:v>
                </c:pt>
                <c:pt idx="3986">
                  <c:v>15.67</c:v>
                </c:pt>
                <c:pt idx="3987">
                  <c:v>15.674000000000001</c:v>
                </c:pt>
                <c:pt idx="3988">
                  <c:v>15.678000000000001</c:v>
                </c:pt>
                <c:pt idx="3989">
                  <c:v>15.682</c:v>
                </c:pt>
                <c:pt idx="3990">
                  <c:v>15.686</c:v>
                </c:pt>
                <c:pt idx="3991">
                  <c:v>15.689</c:v>
                </c:pt>
                <c:pt idx="3992">
                  <c:v>15.693</c:v>
                </c:pt>
                <c:pt idx="3993">
                  <c:v>15.697000000000001</c:v>
                </c:pt>
                <c:pt idx="3994">
                  <c:v>15.701000000000001</c:v>
                </c:pt>
                <c:pt idx="3995">
                  <c:v>15.705</c:v>
                </c:pt>
                <c:pt idx="3996">
                  <c:v>15.709</c:v>
                </c:pt>
                <c:pt idx="3997">
                  <c:v>15.713000000000001</c:v>
                </c:pt>
                <c:pt idx="3998">
                  <c:v>15.717000000000001</c:v>
                </c:pt>
                <c:pt idx="3999">
                  <c:v>15.721</c:v>
                </c:pt>
                <c:pt idx="4000">
                  <c:v>15.725</c:v>
                </c:pt>
                <c:pt idx="4001">
                  <c:v>15.728999999999999</c:v>
                </c:pt>
                <c:pt idx="4002">
                  <c:v>15.731999999999999</c:v>
                </c:pt>
                <c:pt idx="4003">
                  <c:v>15.736000000000001</c:v>
                </c:pt>
                <c:pt idx="4004">
                  <c:v>15.74</c:v>
                </c:pt>
                <c:pt idx="4005">
                  <c:v>15.744</c:v>
                </c:pt>
                <c:pt idx="4006">
                  <c:v>15.747999999999999</c:v>
                </c:pt>
                <c:pt idx="4007">
                  <c:v>15.752000000000002</c:v>
                </c:pt>
                <c:pt idx="4008">
                  <c:v>15.756</c:v>
                </c:pt>
                <c:pt idx="4009">
                  <c:v>15.76</c:v>
                </c:pt>
                <c:pt idx="4010">
                  <c:v>15.764000000000001</c:v>
                </c:pt>
                <c:pt idx="4011">
                  <c:v>15.768000000000001</c:v>
                </c:pt>
                <c:pt idx="4012">
                  <c:v>15.772</c:v>
                </c:pt>
                <c:pt idx="4013">
                  <c:v>15.775</c:v>
                </c:pt>
                <c:pt idx="4014">
                  <c:v>15.779</c:v>
                </c:pt>
                <c:pt idx="4015">
                  <c:v>15.783000000000001</c:v>
                </c:pt>
                <c:pt idx="4016">
                  <c:v>15.787000000000001</c:v>
                </c:pt>
                <c:pt idx="4017">
                  <c:v>15.791</c:v>
                </c:pt>
                <c:pt idx="4018">
                  <c:v>15.795</c:v>
                </c:pt>
                <c:pt idx="4019">
                  <c:v>15.798999999999999</c:v>
                </c:pt>
                <c:pt idx="4020">
                  <c:v>15.803000000000004</c:v>
                </c:pt>
                <c:pt idx="4021">
                  <c:v>15.807</c:v>
                </c:pt>
                <c:pt idx="4022">
                  <c:v>15.811</c:v>
                </c:pt>
                <c:pt idx="4023">
                  <c:v>15.815000000000003</c:v>
                </c:pt>
                <c:pt idx="4024">
                  <c:v>15.818</c:v>
                </c:pt>
                <c:pt idx="4025">
                  <c:v>15.822000000000003</c:v>
                </c:pt>
                <c:pt idx="4026">
                  <c:v>15.826000000000002</c:v>
                </c:pt>
                <c:pt idx="4027">
                  <c:v>15.83</c:v>
                </c:pt>
                <c:pt idx="4028">
                  <c:v>15.834</c:v>
                </c:pt>
                <c:pt idx="4029">
                  <c:v>15.838000000000001</c:v>
                </c:pt>
                <c:pt idx="4030">
                  <c:v>15.842000000000002</c:v>
                </c:pt>
                <c:pt idx="4031">
                  <c:v>15.846</c:v>
                </c:pt>
                <c:pt idx="4032">
                  <c:v>15.850000000000003</c:v>
                </c:pt>
                <c:pt idx="4033">
                  <c:v>15.854000000000005</c:v>
                </c:pt>
                <c:pt idx="4034">
                  <c:v>15.858000000000002</c:v>
                </c:pt>
                <c:pt idx="4035">
                  <c:v>15.861000000000002</c:v>
                </c:pt>
                <c:pt idx="4036">
                  <c:v>15.865000000000004</c:v>
                </c:pt>
                <c:pt idx="4037">
                  <c:v>15.869000000000003</c:v>
                </c:pt>
                <c:pt idx="4038">
                  <c:v>15.873000000000005</c:v>
                </c:pt>
                <c:pt idx="4039">
                  <c:v>15.877000000000002</c:v>
                </c:pt>
                <c:pt idx="4040">
                  <c:v>15.881</c:v>
                </c:pt>
                <c:pt idx="4041">
                  <c:v>15.885000000000003</c:v>
                </c:pt>
                <c:pt idx="4042">
                  <c:v>15.889000000000003</c:v>
                </c:pt>
                <c:pt idx="4043">
                  <c:v>15.893000000000002</c:v>
                </c:pt>
                <c:pt idx="4044">
                  <c:v>15.897</c:v>
                </c:pt>
                <c:pt idx="4045">
                  <c:v>15.901</c:v>
                </c:pt>
                <c:pt idx="4046">
                  <c:v>15.904</c:v>
                </c:pt>
                <c:pt idx="4047">
                  <c:v>15.908000000000001</c:v>
                </c:pt>
                <c:pt idx="4048">
                  <c:v>15.912000000000004</c:v>
                </c:pt>
                <c:pt idx="4049">
                  <c:v>15.916</c:v>
                </c:pt>
                <c:pt idx="4050">
                  <c:v>15.92</c:v>
                </c:pt>
                <c:pt idx="4051">
                  <c:v>15.924000000000001</c:v>
                </c:pt>
                <c:pt idx="4052">
                  <c:v>15.928000000000001</c:v>
                </c:pt>
                <c:pt idx="4053">
                  <c:v>15.932</c:v>
                </c:pt>
                <c:pt idx="4054">
                  <c:v>15.936</c:v>
                </c:pt>
                <c:pt idx="4055">
                  <c:v>15.94</c:v>
                </c:pt>
                <c:pt idx="4056">
                  <c:v>15.944000000000001</c:v>
                </c:pt>
                <c:pt idx="4057">
                  <c:v>15.947000000000001</c:v>
                </c:pt>
                <c:pt idx="4058">
                  <c:v>15.951000000000002</c:v>
                </c:pt>
                <c:pt idx="4059">
                  <c:v>15.955000000000004</c:v>
                </c:pt>
                <c:pt idx="4060">
                  <c:v>15.959000000000003</c:v>
                </c:pt>
                <c:pt idx="4061">
                  <c:v>15.963000000000005</c:v>
                </c:pt>
                <c:pt idx="4062">
                  <c:v>15.967000000000002</c:v>
                </c:pt>
                <c:pt idx="4063">
                  <c:v>15.971</c:v>
                </c:pt>
                <c:pt idx="4064">
                  <c:v>15.975000000000003</c:v>
                </c:pt>
                <c:pt idx="4065">
                  <c:v>15.979000000000003</c:v>
                </c:pt>
                <c:pt idx="4066">
                  <c:v>15.983000000000002</c:v>
                </c:pt>
                <c:pt idx="4067">
                  <c:v>15.987</c:v>
                </c:pt>
                <c:pt idx="4068">
                  <c:v>15.99</c:v>
                </c:pt>
                <c:pt idx="4069">
                  <c:v>15.994</c:v>
                </c:pt>
                <c:pt idx="4070">
                  <c:v>15.998000000000001</c:v>
                </c:pt>
                <c:pt idx="4071">
                  <c:v>16.001999999999999</c:v>
                </c:pt>
                <c:pt idx="4072">
                  <c:v>16.006</c:v>
                </c:pt>
                <c:pt idx="4073">
                  <c:v>16.010000000000005</c:v>
                </c:pt>
                <c:pt idx="4074">
                  <c:v>16.013999999999999</c:v>
                </c:pt>
                <c:pt idx="4075">
                  <c:v>16.018000000000001</c:v>
                </c:pt>
                <c:pt idx="4076">
                  <c:v>16.021999999999991</c:v>
                </c:pt>
                <c:pt idx="4077">
                  <c:v>16.026</c:v>
                </c:pt>
                <c:pt idx="4078">
                  <c:v>16.029</c:v>
                </c:pt>
                <c:pt idx="4079">
                  <c:v>16.033000000000001</c:v>
                </c:pt>
                <c:pt idx="4080">
                  <c:v>16.036999999999999</c:v>
                </c:pt>
                <c:pt idx="4081">
                  <c:v>16.041</c:v>
                </c:pt>
                <c:pt idx="4082">
                  <c:v>16.045000000000002</c:v>
                </c:pt>
                <c:pt idx="4083">
                  <c:v>16.048999999999992</c:v>
                </c:pt>
                <c:pt idx="4084">
                  <c:v>16.053000000000001</c:v>
                </c:pt>
                <c:pt idx="4085">
                  <c:v>16.056999999999999</c:v>
                </c:pt>
                <c:pt idx="4086">
                  <c:v>16.061</c:v>
                </c:pt>
                <c:pt idx="4087">
                  <c:v>16.064999999999994</c:v>
                </c:pt>
                <c:pt idx="4088">
                  <c:v>16.068999999999992</c:v>
                </c:pt>
                <c:pt idx="4089">
                  <c:v>16.071999999999999</c:v>
                </c:pt>
                <c:pt idx="4090">
                  <c:v>16.076000000000001</c:v>
                </c:pt>
                <c:pt idx="4091">
                  <c:v>16.079999999999991</c:v>
                </c:pt>
                <c:pt idx="4092">
                  <c:v>16.084</c:v>
                </c:pt>
                <c:pt idx="4093">
                  <c:v>16.087999999999994</c:v>
                </c:pt>
                <c:pt idx="4094">
                  <c:v>16.091999999999999</c:v>
                </c:pt>
                <c:pt idx="4095">
                  <c:v>16.096</c:v>
                </c:pt>
                <c:pt idx="4096">
                  <c:v>16.100000000000001</c:v>
                </c:pt>
                <c:pt idx="4097">
                  <c:v>16.103999999999999</c:v>
                </c:pt>
                <c:pt idx="4098">
                  <c:v>16.108000000000001</c:v>
                </c:pt>
                <c:pt idx="4099">
                  <c:v>16.111999999999998</c:v>
                </c:pt>
                <c:pt idx="4100">
                  <c:v>16.114999999999998</c:v>
                </c:pt>
                <c:pt idx="4101">
                  <c:v>16.119000000000007</c:v>
                </c:pt>
                <c:pt idx="4102">
                  <c:v>16.123000000000001</c:v>
                </c:pt>
                <c:pt idx="4103">
                  <c:v>16.126999999999999</c:v>
                </c:pt>
                <c:pt idx="4104">
                  <c:v>16.131000000000007</c:v>
                </c:pt>
                <c:pt idx="4105">
                  <c:v>16.135000000000005</c:v>
                </c:pt>
                <c:pt idx="4106">
                  <c:v>16.138999999999999</c:v>
                </c:pt>
                <c:pt idx="4107">
                  <c:v>16.143000000000001</c:v>
                </c:pt>
                <c:pt idx="4108">
                  <c:v>16.146999999999991</c:v>
                </c:pt>
                <c:pt idx="4109">
                  <c:v>16.151000000000007</c:v>
                </c:pt>
                <c:pt idx="4110">
                  <c:v>16.155000000000001</c:v>
                </c:pt>
                <c:pt idx="4111">
                  <c:v>16.158000000000001</c:v>
                </c:pt>
                <c:pt idx="4112">
                  <c:v>16.161999999999999</c:v>
                </c:pt>
                <c:pt idx="4113">
                  <c:v>16.166</c:v>
                </c:pt>
                <c:pt idx="4114">
                  <c:v>16.170000000000005</c:v>
                </c:pt>
                <c:pt idx="4115">
                  <c:v>16.173999999999999</c:v>
                </c:pt>
                <c:pt idx="4116">
                  <c:v>16.178000000000001</c:v>
                </c:pt>
                <c:pt idx="4117">
                  <c:v>16.181999999999999</c:v>
                </c:pt>
                <c:pt idx="4118">
                  <c:v>16.186</c:v>
                </c:pt>
                <c:pt idx="4119">
                  <c:v>16.190000000000001</c:v>
                </c:pt>
                <c:pt idx="4120">
                  <c:v>16.193999999999999</c:v>
                </c:pt>
                <c:pt idx="4121">
                  <c:v>16.198</c:v>
                </c:pt>
                <c:pt idx="4122">
                  <c:v>16.201000000000001</c:v>
                </c:pt>
                <c:pt idx="4123">
                  <c:v>16.204999999999991</c:v>
                </c:pt>
                <c:pt idx="4124">
                  <c:v>16.209</c:v>
                </c:pt>
                <c:pt idx="4125">
                  <c:v>16.213000000000001</c:v>
                </c:pt>
                <c:pt idx="4126">
                  <c:v>16.216999999999999</c:v>
                </c:pt>
                <c:pt idx="4127">
                  <c:v>16.221</c:v>
                </c:pt>
                <c:pt idx="4128">
                  <c:v>16.224999999999994</c:v>
                </c:pt>
                <c:pt idx="4129">
                  <c:v>16.228999999999992</c:v>
                </c:pt>
                <c:pt idx="4130">
                  <c:v>16.233000000000001</c:v>
                </c:pt>
                <c:pt idx="4131">
                  <c:v>16.236999999999991</c:v>
                </c:pt>
                <c:pt idx="4132">
                  <c:v>16.241</c:v>
                </c:pt>
                <c:pt idx="4133">
                  <c:v>16.244</c:v>
                </c:pt>
                <c:pt idx="4134">
                  <c:v>16.247999999999994</c:v>
                </c:pt>
                <c:pt idx="4135">
                  <c:v>16.251999999999999</c:v>
                </c:pt>
                <c:pt idx="4136">
                  <c:v>16.256</c:v>
                </c:pt>
                <c:pt idx="4137">
                  <c:v>16.260000000000002</c:v>
                </c:pt>
                <c:pt idx="4138">
                  <c:v>16.263999999999992</c:v>
                </c:pt>
                <c:pt idx="4139">
                  <c:v>16.267999999999994</c:v>
                </c:pt>
                <c:pt idx="4140">
                  <c:v>16.271999999999991</c:v>
                </c:pt>
                <c:pt idx="4141">
                  <c:v>16.276</c:v>
                </c:pt>
                <c:pt idx="4142">
                  <c:v>16.279999999999994</c:v>
                </c:pt>
                <c:pt idx="4143">
                  <c:v>16.283999999999988</c:v>
                </c:pt>
                <c:pt idx="4144">
                  <c:v>16.286999999999988</c:v>
                </c:pt>
                <c:pt idx="4145">
                  <c:v>16.291</c:v>
                </c:pt>
                <c:pt idx="4146">
                  <c:v>16.295000000000002</c:v>
                </c:pt>
                <c:pt idx="4147">
                  <c:v>16.298999999999992</c:v>
                </c:pt>
                <c:pt idx="4148">
                  <c:v>16.303000000000001</c:v>
                </c:pt>
                <c:pt idx="4149">
                  <c:v>16.306999999999999</c:v>
                </c:pt>
                <c:pt idx="4150">
                  <c:v>16.311000000000007</c:v>
                </c:pt>
                <c:pt idx="4151">
                  <c:v>16.315000000000001</c:v>
                </c:pt>
                <c:pt idx="4152">
                  <c:v>16.318999999999999</c:v>
                </c:pt>
                <c:pt idx="4153">
                  <c:v>16.323</c:v>
                </c:pt>
                <c:pt idx="4154">
                  <c:v>16.327000000000005</c:v>
                </c:pt>
                <c:pt idx="4155">
                  <c:v>16.329999999999991</c:v>
                </c:pt>
                <c:pt idx="4156">
                  <c:v>16.334000000000007</c:v>
                </c:pt>
                <c:pt idx="4157">
                  <c:v>16.338000000000001</c:v>
                </c:pt>
                <c:pt idx="4158">
                  <c:v>16.341999999999999</c:v>
                </c:pt>
                <c:pt idx="4159">
                  <c:v>16.346</c:v>
                </c:pt>
                <c:pt idx="4160">
                  <c:v>16.350000000000001</c:v>
                </c:pt>
                <c:pt idx="4161">
                  <c:v>16.353999999999999</c:v>
                </c:pt>
                <c:pt idx="4162">
                  <c:v>16.358000000000001</c:v>
                </c:pt>
                <c:pt idx="4163">
                  <c:v>16.361999999999991</c:v>
                </c:pt>
                <c:pt idx="4164">
                  <c:v>16.366</c:v>
                </c:pt>
                <c:pt idx="4165">
                  <c:v>16.37</c:v>
                </c:pt>
                <c:pt idx="4166">
                  <c:v>16.373000000000001</c:v>
                </c:pt>
                <c:pt idx="4167">
                  <c:v>16.376999999999999</c:v>
                </c:pt>
                <c:pt idx="4168">
                  <c:v>16.381</c:v>
                </c:pt>
                <c:pt idx="4169">
                  <c:v>16.385000000000002</c:v>
                </c:pt>
                <c:pt idx="4170">
                  <c:v>16.388999999999992</c:v>
                </c:pt>
                <c:pt idx="4171">
                  <c:v>16.393000000000001</c:v>
                </c:pt>
                <c:pt idx="4172">
                  <c:v>16.396999999999991</c:v>
                </c:pt>
                <c:pt idx="4173">
                  <c:v>16.401</c:v>
                </c:pt>
                <c:pt idx="4174">
                  <c:v>16.404999999999994</c:v>
                </c:pt>
                <c:pt idx="4175">
                  <c:v>16.408999999999988</c:v>
                </c:pt>
                <c:pt idx="4176">
                  <c:v>16.413</c:v>
                </c:pt>
                <c:pt idx="4177">
                  <c:v>16.416</c:v>
                </c:pt>
                <c:pt idx="4178">
                  <c:v>16.420000000000002</c:v>
                </c:pt>
                <c:pt idx="4179">
                  <c:v>16.423999999999992</c:v>
                </c:pt>
                <c:pt idx="4180">
                  <c:v>16.427999999999994</c:v>
                </c:pt>
                <c:pt idx="4181">
                  <c:v>16.431999999999999</c:v>
                </c:pt>
                <c:pt idx="4182">
                  <c:v>16.436</c:v>
                </c:pt>
                <c:pt idx="4183">
                  <c:v>16.439999999999994</c:v>
                </c:pt>
                <c:pt idx="4184">
                  <c:v>16.443999999999992</c:v>
                </c:pt>
                <c:pt idx="4185">
                  <c:v>16.447999999999993</c:v>
                </c:pt>
                <c:pt idx="4186">
                  <c:v>16.452000000000002</c:v>
                </c:pt>
                <c:pt idx="4187">
                  <c:v>16.456</c:v>
                </c:pt>
                <c:pt idx="4188">
                  <c:v>16.459</c:v>
                </c:pt>
                <c:pt idx="4189">
                  <c:v>16.46299999999999</c:v>
                </c:pt>
                <c:pt idx="4190">
                  <c:v>16.466999999999988</c:v>
                </c:pt>
                <c:pt idx="4191">
                  <c:v>16.471</c:v>
                </c:pt>
                <c:pt idx="4192">
                  <c:v>16.474999999999994</c:v>
                </c:pt>
                <c:pt idx="4193">
                  <c:v>16.478999999999992</c:v>
                </c:pt>
                <c:pt idx="4194">
                  <c:v>16.48299999999999</c:v>
                </c:pt>
                <c:pt idx="4195">
                  <c:v>16.486999999999984</c:v>
                </c:pt>
                <c:pt idx="4196">
                  <c:v>16.491</c:v>
                </c:pt>
                <c:pt idx="4197">
                  <c:v>16.494999999999994</c:v>
                </c:pt>
                <c:pt idx="4198">
                  <c:v>16.497999999999994</c:v>
                </c:pt>
                <c:pt idx="4199">
                  <c:v>16.501999999999999</c:v>
                </c:pt>
                <c:pt idx="4200">
                  <c:v>16.506</c:v>
                </c:pt>
                <c:pt idx="4201">
                  <c:v>16.510000000000005</c:v>
                </c:pt>
                <c:pt idx="4202">
                  <c:v>16.513999999999999</c:v>
                </c:pt>
                <c:pt idx="4203">
                  <c:v>16.518000000000001</c:v>
                </c:pt>
                <c:pt idx="4204">
                  <c:v>16.521999999999991</c:v>
                </c:pt>
                <c:pt idx="4205">
                  <c:v>16.526</c:v>
                </c:pt>
                <c:pt idx="4206">
                  <c:v>16.53</c:v>
                </c:pt>
                <c:pt idx="4207">
                  <c:v>16.533999999999999</c:v>
                </c:pt>
                <c:pt idx="4208">
                  <c:v>16.538</c:v>
                </c:pt>
                <c:pt idx="4209">
                  <c:v>16.541</c:v>
                </c:pt>
                <c:pt idx="4210">
                  <c:v>16.545000000000002</c:v>
                </c:pt>
                <c:pt idx="4211">
                  <c:v>16.548999999999992</c:v>
                </c:pt>
                <c:pt idx="4212">
                  <c:v>16.553000000000001</c:v>
                </c:pt>
                <c:pt idx="4213">
                  <c:v>16.556999999999999</c:v>
                </c:pt>
                <c:pt idx="4214">
                  <c:v>16.561</c:v>
                </c:pt>
                <c:pt idx="4215">
                  <c:v>16.564999999999994</c:v>
                </c:pt>
                <c:pt idx="4216">
                  <c:v>16.568999999999992</c:v>
                </c:pt>
                <c:pt idx="4217">
                  <c:v>16.573</c:v>
                </c:pt>
                <c:pt idx="4218">
                  <c:v>16.577000000000005</c:v>
                </c:pt>
                <c:pt idx="4219">
                  <c:v>16.581</c:v>
                </c:pt>
                <c:pt idx="4220">
                  <c:v>16.584</c:v>
                </c:pt>
                <c:pt idx="4221">
                  <c:v>16.587999999999994</c:v>
                </c:pt>
                <c:pt idx="4222">
                  <c:v>16.591999999999999</c:v>
                </c:pt>
                <c:pt idx="4223">
                  <c:v>16.596</c:v>
                </c:pt>
                <c:pt idx="4224">
                  <c:v>16.600000000000001</c:v>
                </c:pt>
                <c:pt idx="4225">
                  <c:v>16.603999999999999</c:v>
                </c:pt>
                <c:pt idx="4226">
                  <c:v>16.608000000000001</c:v>
                </c:pt>
                <c:pt idx="4227">
                  <c:v>16.611999999999998</c:v>
                </c:pt>
                <c:pt idx="4228">
                  <c:v>16.616000000000007</c:v>
                </c:pt>
                <c:pt idx="4229">
                  <c:v>16.62</c:v>
                </c:pt>
                <c:pt idx="4230">
                  <c:v>16.623999999999999</c:v>
                </c:pt>
                <c:pt idx="4231">
                  <c:v>16.626999999999999</c:v>
                </c:pt>
                <c:pt idx="4232">
                  <c:v>16.631000000000007</c:v>
                </c:pt>
                <c:pt idx="4233">
                  <c:v>16.635000000000005</c:v>
                </c:pt>
                <c:pt idx="4234">
                  <c:v>16.638999999999999</c:v>
                </c:pt>
                <c:pt idx="4235">
                  <c:v>16.643000000000001</c:v>
                </c:pt>
                <c:pt idx="4236">
                  <c:v>16.646999999999991</c:v>
                </c:pt>
                <c:pt idx="4237">
                  <c:v>16.651000000000007</c:v>
                </c:pt>
                <c:pt idx="4238">
                  <c:v>16.655000000000001</c:v>
                </c:pt>
                <c:pt idx="4239">
                  <c:v>16.658999999999999</c:v>
                </c:pt>
                <c:pt idx="4240">
                  <c:v>16.663</c:v>
                </c:pt>
                <c:pt idx="4241">
                  <c:v>16.667000000000005</c:v>
                </c:pt>
                <c:pt idx="4242">
                  <c:v>16.670000000000005</c:v>
                </c:pt>
                <c:pt idx="4243">
                  <c:v>16.673999999999999</c:v>
                </c:pt>
                <c:pt idx="4244">
                  <c:v>16.678000000000001</c:v>
                </c:pt>
                <c:pt idx="4245">
                  <c:v>16.681999999999999</c:v>
                </c:pt>
                <c:pt idx="4246">
                  <c:v>16.686</c:v>
                </c:pt>
                <c:pt idx="4247">
                  <c:v>16.690000000000001</c:v>
                </c:pt>
                <c:pt idx="4248">
                  <c:v>16.693999999999999</c:v>
                </c:pt>
                <c:pt idx="4249">
                  <c:v>16.698</c:v>
                </c:pt>
                <c:pt idx="4250">
                  <c:v>16.702000000000002</c:v>
                </c:pt>
                <c:pt idx="4251">
                  <c:v>16.706</c:v>
                </c:pt>
                <c:pt idx="4252">
                  <c:v>16.71</c:v>
                </c:pt>
                <c:pt idx="4253">
                  <c:v>16.713000000000001</c:v>
                </c:pt>
                <c:pt idx="4254">
                  <c:v>16.716999999999999</c:v>
                </c:pt>
                <c:pt idx="4255">
                  <c:v>16.721</c:v>
                </c:pt>
                <c:pt idx="4256">
                  <c:v>16.724999999999994</c:v>
                </c:pt>
                <c:pt idx="4257">
                  <c:v>16.728999999999992</c:v>
                </c:pt>
                <c:pt idx="4258">
                  <c:v>16.733000000000001</c:v>
                </c:pt>
                <c:pt idx="4259">
                  <c:v>16.736999999999991</c:v>
                </c:pt>
                <c:pt idx="4260">
                  <c:v>16.741</c:v>
                </c:pt>
                <c:pt idx="4261">
                  <c:v>16.744999999999994</c:v>
                </c:pt>
                <c:pt idx="4262">
                  <c:v>16.748999999999988</c:v>
                </c:pt>
                <c:pt idx="4263">
                  <c:v>16.753</c:v>
                </c:pt>
                <c:pt idx="4264">
                  <c:v>16.756</c:v>
                </c:pt>
                <c:pt idx="4265">
                  <c:v>16.760000000000002</c:v>
                </c:pt>
                <c:pt idx="4266">
                  <c:v>16.763999999999992</c:v>
                </c:pt>
                <c:pt idx="4267">
                  <c:v>16.767999999999994</c:v>
                </c:pt>
                <c:pt idx="4268">
                  <c:v>16.771999999999991</c:v>
                </c:pt>
                <c:pt idx="4269">
                  <c:v>16.776</c:v>
                </c:pt>
                <c:pt idx="4270">
                  <c:v>16.779999999999994</c:v>
                </c:pt>
                <c:pt idx="4271">
                  <c:v>16.783999999999988</c:v>
                </c:pt>
                <c:pt idx="4272">
                  <c:v>16.787999999999993</c:v>
                </c:pt>
                <c:pt idx="4273">
                  <c:v>16.792000000000002</c:v>
                </c:pt>
                <c:pt idx="4274">
                  <c:v>16.795999999999992</c:v>
                </c:pt>
                <c:pt idx="4275">
                  <c:v>16.798999999999992</c:v>
                </c:pt>
                <c:pt idx="4276">
                  <c:v>16.803000000000001</c:v>
                </c:pt>
                <c:pt idx="4277">
                  <c:v>16.806999999999999</c:v>
                </c:pt>
                <c:pt idx="4278">
                  <c:v>16.811000000000007</c:v>
                </c:pt>
                <c:pt idx="4279">
                  <c:v>16.815000000000001</c:v>
                </c:pt>
                <c:pt idx="4280">
                  <c:v>16.818999999999999</c:v>
                </c:pt>
                <c:pt idx="4281">
                  <c:v>16.823</c:v>
                </c:pt>
                <c:pt idx="4282">
                  <c:v>16.827000000000005</c:v>
                </c:pt>
                <c:pt idx="4283">
                  <c:v>16.831000000000007</c:v>
                </c:pt>
                <c:pt idx="4284">
                  <c:v>16.835000000000001</c:v>
                </c:pt>
                <c:pt idx="4285">
                  <c:v>16.838999999999999</c:v>
                </c:pt>
                <c:pt idx="4286">
                  <c:v>16.841999999999999</c:v>
                </c:pt>
                <c:pt idx="4287">
                  <c:v>16.846</c:v>
                </c:pt>
                <c:pt idx="4288">
                  <c:v>16.850000000000001</c:v>
                </c:pt>
                <c:pt idx="4289">
                  <c:v>16.853999999999999</c:v>
                </c:pt>
                <c:pt idx="4290">
                  <c:v>16.858000000000001</c:v>
                </c:pt>
                <c:pt idx="4291">
                  <c:v>16.861999999999991</c:v>
                </c:pt>
                <c:pt idx="4292">
                  <c:v>16.866</c:v>
                </c:pt>
                <c:pt idx="4293">
                  <c:v>16.87</c:v>
                </c:pt>
                <c:pt idx="4294">
                  <c:v>16.873999999999999</c:v>
                </c:pt>
                <c:pt idx="4295">
                  <c:v>16.878</c:v>
                </c:pt>
                <c:pt idx="4296">
                  <c:v>16.881999999999994</c:v>
                </c:pt>
                <c:pt idx="4297">
                  <c:v>16.885000000000002</c:v>
                </c:pt>
                <c:pt idx="4298">
                  <c:v>16.888999999999992</c:v>
                </c:pt>
                <c:pt idx="4299">
                  <c:v>16.893000000000001</c:v>
                </c:pt>
                <c:pt idx="4300">
                  <c:v>16.896999999999991</c:v>
                </c:pt>
                <c:pt idx="4301">
                  <c:v>16.901</c:v>
                </c:pt>
                <c:pt idx="4302">
                  <c:v>16.904999999999994</c:v>
                </c:pt>
                <c:pt idx="4303">
                  <c:v>16.908999999999988</c:v>
                </c:pt>
                <c:pt idx="4304">
                  <c:v>16.913</c:v>
                </c:pt>
                <c:pt idx="4305">
                  <c:v>16.917000000000005</c:v>
                </c:pt>
                <c:pt idx="4306">
                  <c:v>16.920999999999992</c:v>
                </c:pt>
                <c:pt idx="4307">
                  <c:v>16.923999999999992</c:v>
                </c:pt>
                <c:pt idx="4308">
                  <c:v>16.927999999999994</c:v>
                </c:pt>
                <c:pt idx="4309">
                  <c:v>16.931999999999999</c:v>
                </c:pt>
                <c:pt idx="4310">
                  <c:v>16.936</c:v>
                </c:pt>
                <c:pt idx="4311">
                  <c:v>16.939999999999994</c:v>
                </c:pt>
                <c:pt idx="4312">
                  <c:v>16.943999999999992</c:v>
                </c:pt>
                <c:pt idx="4313">
                  <c:v>16.947999999999993</c:v>
                </c:pt>
                <c:pt idx="4314">
                  <c:v>16.952000000000002</c:v>
                </c:pt>
                <c:pt idx="4315">
                  <c:v>16.956</c:v>
                </c:pt>
                <c:pt idx="4316">
                  <c:v>16.959999999999994</c:v>
                </c:pt>
                <c:pt idx="4317">
                  <c:v>16.963999999999988</c:v>
                </c:pt>
                <c:pt idx="4318">
                  <c:v>16.967999999999993</c:v>
                </c:pt>
                <c:pt idx="4319">
                  <c:v>16.971</c:v>
                </c:pt>
                <c:pt idx="4320">
                  <c:v>16.974999999999994</c:v>
                </c:pt>
                <c:pt idx="4321">
                  <c:v>16.978999999999992</c:v>
                </c:pt>
                <c:pt idx="4322">
                  <c:v>16.98299999999999</c:v>
                </c:pt>
                <c:pt idx="4323">
                  <c:v>16.986999999999984</c:v>
                </c:pt>
                <c:pt idx="4324">
                  <c:v>16.991</c:v>
                </c:pt>
                <c:pt idx="4325">
                  <c:v>16.994999999999994</c:v>
                </c:pt>
                <c:pt idx="4326">
                  <c:v>16.998999999999988</c:v>
                </c:pt>
                <c:pt idx="4327">
                  <c:v>17.003</c:v>
                </c:pt>
                <c:pt idx="4328">
                  <c:v>17.007000000000001</c:v>
                </c:pt>
                <c:pt idx="4329">
                  <c:v>17.010000000000005</c:v>
                </c:pt>
                <c:pt idx="4330">
                  <c:v>17.013999999999999</c:v>
                </c:pt>
                <c:pt idx="4331">
                  <c:v>17.018000000000001</c:v>
                </c:pt>
                <c:pt idx="4332">
                  <c:v>17.021999999999991</c:v>
                </c:pt>
                <c:pt idx="4333">
                  <c:v>17.026</c:v>
                </c:pt>
                <c:pt idx="4334">
                  <c:v>17.03</c:v>
                </c:pt>
                <c:pt idx="4335">
                  <c:v>17.033999999999999</c:v>
                </c:pt>
                <c:pt idx="4336">
                  <c:v>17.038</c:v>
                </c:pt>
                <c:pt idx="4337">
                  <c:v>17.042000000000002</c:v>
                </c:pt>
                <c:pt idx="4338">
                  <c:v>17.045999999999992</c:v>
                </c:pt>
                <c:pt idx="4339">
                  <c:v>17.05</c:v>
                </c:pt>
                <c:pt idx="4340">
                  <c:v>17.053000000000001</c:v>
                </c:pt>
                <c:pt idx="4341">
                  <c:v>17.056999999999999</c:v>
                </c:pt>
                <c:pt idx="4342">
                  <c:v>17.061</c:v>
                </c:pt>
                <c:pt idx="4343">
                  <c:v>17.064999999999994</c:v>
                </c:pt>
                <c:pt idx="4344">
                  <c:v>17.068999999999992</c:v>
                </c:pt>
                <c:pt idx="4345">
                  <c:v>17.073</c:v>
                </c:pt>
                <c:pt idx="4346">
                  <c:v>17.077000000000005</c:v>
                </c:pt>
                <c:pt idx="4347">
                  <c:v>17.081</c:v>
                </c:pt>
                <c:pt idx="4348">
                  <c:v>17.084999999999994</c:v>
                </c:pt>
                <c:pt idx="4349">
                  <c:v>17.088999999999988</c:v>
                </c:pt>
                <c:pt idx="4350">
                  <c:v>17.093</c:v>
                </c:pt>
                <c:pt idx="4351">
                  <c:v>17.096</c:v>
                </c:pt>
                <c:pt idx="4352">
                  <c:v>17.100000000000001</c:v>
                </c:pt>
                <c:pt idx="4353">
                  <c:v>17.103999999999999</c:v>
                </c:pt>
                <c:pt idx="4354">
                  <c:v>17.108000000000001</c:v>
                </c:pt>
                <c:pt idx="4355">
                  <c:v>17.111999999999998</c:v>
                </c:pt>
                <c:pt idx="4356">
                  <c:v>17.116000000000007</c:v>
                </c:pt>
                <c:pt idx="4357">
                  <c:v>17.12</c:v>
                </c:pt>
                <c:pt idx="4358">
                  <c:v>17.123999999999999</c:v>
                </c:pt>
                <c:pt idx="4359">
                  <c:v>17.128</c:v>
                </c:pt>
                <c:pt idx="4360">
                  <c:v>17.132000000000001</c:v>
                </c:pt>
                <c:pt idx="4361">
                  <c:v>17.135999999999999</c:v>
                </c:pt>
                <c:pt idx="4362">
                  <c:v>17.138999999999999</c:v>
                </c:pt>
                <c:pt idx="4363">
                  <c:v>17.143000000000001</c:v>
                </c:pt>
                <c:pt idx="4364">
                  <c:v>17.146999999999991</c:v>
                </c:pt>
                <c:pt idx="4365">
                  <c:v>17.151000000000007</c:v>
                </c:pt>
                <c:pt idx="4366">
                  <c:v>17.155000000000001</c:v>
                </c:pt>
                <c:pt idx="4367">
                  <c:v>17.158999999999999</c:v>
                </c:pt>
                <c:pt idx="4368">
                  <c:v>17.163</c:v>
                </c:pt>
                <c:pt idx="4369">
                  <c:v>17.167000000000005</c:v>
                </c:pt>
                <c:pt idx="4370">
                  <c:v>17.170999999999999</c:v>
                </c:pt>
                <c:pt idx="4371">
                  <c:v>17.175000000000001</c:v>
                </c:pt>
                <c:pt idx="4372">
                  <c:v>17.178999999999991</c:v>
                </c:pt>
                <c:pt idx="4373">
                  <c:v>17.181999999999999</c:v>
                </c:pt>
                <c:pt idx="4374">
                  <c:v>17.186</c:v>
                </c:pt>
                <c:pt idx="4375">
                  <c:v>17.190000000000001</c:v>
                </c:pt>
                <c:pt idx="4376">
                  <c:v>17.193999999999999</c:v>
                </c:pt>
                <c:pt idx="4377">
                  <c:v>17.198</c:v>
                </c:pt>
                <c:pt idx="4378">
                  <c:v>17.202000000000002</c:v>
                </c:pt>
                <c:pt idx="4379">
                  <c:v>17.206</c:v>
                </c:pt>
                <c:pt idx="4380">
                  <c:v>17.21</c:v>
                </c:pt>
                <c:pt idx="4381">
                  <c:v>17.213999999999999</c:v>
                </c:pt>
                <c:pt idx="4382">
                  <c:v>17.218</c:v>
                </c:pt>
                <c:pt idx="4383">
                  <c:v>17.221999999999994</c:v>
                </c:pt>
                <c:pt idx="4384">
                  <c:v>17.224999999999994</c:v>
                </c:pt>
                <c:pt idx="4385">
                  <c:v>17.228999999999992</c:v>
                </c:pt>
                <c:pt idx="4386">
                  <c:v>17.233000000000001</c:v>
                </c:pt>
                <c:pt idx="4387">
                  <c:v>17.236999999999991</c:v>
                </c:pt>
                <c:pt idx="4388">
                  <c:v>17.241</c:v>
                </c:pt>
                <c:pt idx="4389">
                  <c:v>17.244999999999994</c:v>
                </c:pt>
                <c:pt idx="4390">
                  <c:v>17.248999999999988</c:v>
                </c:pt>
                <c:pt idx="4391">
                  <c:v>17.253</c:v>
                </c:pt>
                <c:pt idx="4392">
                  <c:v>17.257000000000001</c:v>
                </c:pt>
                <c:pt idx="4393">
                  <c:v>17.260999999999992</c:v>
                </c:pt>
                <c:pt idx="4394">
                  <c:v>17.264999999999993</c:v>
                </c:pt>
                <c:pt idx="4395">
                  <c:v>17.267999999999994</c:v>
                </c:pt>
                <c:pt idx="4396">
                  <c:v>17.271999999999991</c:v>
                </c:pt>
                <c:pt idx="4397">
                  <c:v>17.276</c:v>
                </c:pt>
                <c:pt idx="4398">
                  <c:v>17.279999999999994</c:v>
                </c:pt>
                <c:pt idx="4399">
                  <c:v>17.283999999999988</c:v>
                </c:pt>
                <c:pt idx="4400">
                  <c:v>17.287999999999993</c:v>
                </c:pt>
                <c:pt idx="4401">
                  <c:v>17.292000000000002</c:v>
                </c:pt>
                <c:pt idx="4402">
                  <c:v>17.295999999999992</c:v>
                </c:pt>
                <c:pt idx="4403">
                  <c:v>17.3</c:v>
                </c:pt>
                <c:pt idx="4404">
                  <c:v>17.303999999999991</c:v>
                </c:pt>
                <c:pt idx="4405">
                  <c:v>17.308</c:v>
                </c:pt>
                <c:pt idx="4406">
                  <c:v>17.311000000000007</c:v>
                </c:pt>
                <c:pt idx="4407">
                  <c:v>17.315000000000001</c:v>
                </c:pt>
                <c:pt idx="4408">
                  <c:v>17.318999999999999</c:v>
                </c:pt>
                <c:pt idx="4409">
                  <c:v>17.323</c:v>
                </c:pt>
                <c:pt idx="4410">
                  <c:v>17.327000000000005</c:v>
                </c:pt>
                <c:pt idx="4411">
                  <c:v>17.331000000000007</c:v>
                </c:pt>
                <c:pt idx="4412">
                  <c:v>17.335000000000001</c:v>
                </c:pt>
                <c:pt idx="4413">
                  <c:v>17.338999999999999</c:v>
                </c:pt>
                <c:pt idx="4414">
                  <c:v>17.343</c:v>
                </c:pt>
                <c:pt idx="4415">
                  <c:v>17.347000000000001</c:v>
                </c:pt>
                <c:pt idx="4416">
                  <c:v>17.350999999999999</c:v>
                </c:pt>
                <c:pt idx="4417">
                  <c:v>17.353999999999999</c:v>
                </c:pt>
                <c:pt idx="4418">
                  <c:v>17.358000000000001</c:v>
                </c:pt>
                <c:pt idx="4419">
                  <c:v>17.361999999999991</c:v>
                </c:pt>
                <c:pt idx="4420">
                  <c:v>17.366</c:v>
                </c:pt>
                <c:pt idx="4421">
                  <c:v>17.37</c:v>
                </c:pt>
                <c:pt idx="4422">
                  <c:v>17.373999999999999</c:v>
                </c:pt>
                <c:pt idx="4423">
                  <c:v>17.378</c:v>
                </c:pt>
                <c:pt idx="4424">
                  <c:v>17.381999999999994</c:v>
                </c:pt>
                <c:pt idx="4425">
                  <c:v>17.385999999999992</c:v>
                </c:pt>
                <c:pt idx="4426">
                  <c:v>17.39</c:v>
                </c:pt>
                <c:pt idx="4427">
                  <c:v>17.393999999999991</c:v>
                </c:pt>
                <c:pt idx="4428">
                  <c:v>17.396999999999991</c:v>
                </c:pt>
                <c:pt idx="4429">
                  <c:v>17.401</c:v>
                </c:pt>
                <c:pt idx="4430">
                  <c:v>17.404999999999994</c:v>
                </c:pt>
                <c:pt idx="4431">
                  <c:v>17.408999999999988</c:v>
                </c:pt>
                <c:pt idx="4432">
                  <c:v>17.413</c:v>
                </c:pt>
                <c:pt idx="4433">
                  <c:v>17.417000000000005</c:v>
                </c:pt>
                <c:pt idx="4434">
                  <c:v>17.420999999999992</c:v>
                </c:pt>
                <c:pt idx="4435">
                  <c:v>17.424999999999994</c:v>
                </c:pt>
                <c:pt idx="4436">
                  <c:v>17.428999999999984</c:v>
                </c:pt>
                <c:pt idx="4437">
                  <c:v>17.433</c:v>
                </c:pt>
                <c:pt idx="4438">
                  <c:v>17.436</c:v>
                </c:pt>
                <c:pt idx="4439">
                  <c:v>17.439999999999994</c:v>
                </c:pt>
                <c:pt idx="4440">
                  <c:v>17.443999999999992</c:v>
                </c:pt>
                <c:pt idx="4441">
                  <c:v>17.447999999999993</c:v>
                </c:pt>
                <c:pt idx="4442">
                  <c:v>17.452000000000002</c:v>
                </c:pt>
                <c:pt idx="4443">
                  <c:v>17.456</c:v>
                </c:pt>
                <c:pt idx="4444">
                  <c:v>17.459999999999994</c:v>
                </c:pt>
                <c:pt idx="4445">
                  <c:v>17.463999999999988</c:v>
                </c:pt>
                <c:pt idx="4446">
                  <c:v>17.467999999999993</c:v>
                </c:pt>
                <c:pt idx="4447">
                  <c:v>17.471999999999994</c:v>
                </c:pt>
                <c:pt idx="4448">
                  <c:v>17.475999999999992</c:v>
                </c:pt>
                <c:pt idx="4449">
                  <c:v>17.478999999999992</c:v>
                </c:pt>
                <c:pt idx="4450">
                  <c:v>17.48299999999999</c:v>
                </c:pt>
                <c:pt idx="4451">
                  <c:v>17.486999999999984</c:v>
                </c:pt>
                <c:pt idx="4452">
                  <c:v>17.491</c:v>
                </c:pt>
                <c:pt idx="4453">
                  <c:v>17.494999999999994</c:v>
                </c:pt>
                <c:pt idx="4454">
                  <c:v>17.498999999999988</c:v>
                </c:pt>
                <c:pt idx="4455">
                  <c:v>17.503</c:v>
                </c:pt>
                <c:pt idx="4456">
                  <c:v>17.507000000000001</c:v>
                </c:pt>
                <c:pt idx="4457">
                  <c:v>17.510999999999999</c:v>
                </c:pt>
                <c:pt idx="4458">
                  <c:v>17.515000000000001</c:v>
                </c:pt>
                <c:pt idx="4459">
                  <c:v>17.518999999999991</c:v>
                </c:pt>
                <c:pt idx="4460">
                  <c:v>17.521999999999991</c:v>
                </c:pt>
                <c:pt idx="4461">
                  <c:v>17.526</c:v>
                </c:pt>
                <c:pt idx="4462">
                  <c:v>17.53</c:v>
                </c:pt>
                <c:pt idx="4463">
                  <c:v>17.533999999999999</c:v>
                </c:pt>
                <c:pt idx="4464">
                  <c:v>17.538</c:v>
                </c:pt>
                <c:pt idx="4465">
                  <c:v>17.542000000000002</c:v>
                </c:pt>
                <c:pt idx="4466">
                  <c:v>17.545999999999992</c:v>
                </c:pt>
                <c:pt idx="4467">
                  <c:v>17.55</c:v>
                </c:pt>
                <c:pt idx="4468">
                  <c:v>17.553999999999991</c:v>
                </c:pt>
                <c:pt idx="4469">
                  <c:v>17.558</c:v>
                </c:pt>
                <c:pt idx="4470">
                  <c:v>17.561999999999994</c:v>
                </c:pt>
                <c:pt idx="4471">
                  <c:v>17.564999999999994</c:v>
                </c:pt>
                <c:pt idx="4472">
                  <c:v>17.568999999999992</c:v>
                </c:pt>
                <c:pt idx="4473">
                  <c:v>17.573</c:v>
                </c:pt>
                <c:pt idx="4474">
                  <c:v>17.577000000000005</c:v>
                </c:pt>
                <c:pt idx="4475">
                  <c:v>17.581</c:v>
                </c:pt>
                <c:pt idx="4476">
                  <c:v>17.584999999999994</c:v>
                </c:pt>
                <c:pt idx="4477">
                  <c:v>17.588999999999988</c:v>
                </c:pt>
                <c:pt idx="4478">
                  <c:v>17.593</c:v>
                </c:pt>
                <c:pt idx="4479">
                  <c:v>17.597000000000001</c:v>
                </c:pt>
                <c:pt idx="4480">
                  <c:v>17.600999999999999</c:v>
                </c:pt>
                <c:pt idx="4481">
                  <c:v>17.605</c:v>
                </c:pt>
                <c:pt idx="4482">
                  <c:v>17.608000000000001</c:v>
                </c:pt>
                <c:pt idx="4483">
                  <c:v>17.611999999999998</c:v>
                </c:pt>
                <c:pt idx="4484">
                  <c:v>17.616000000000007</c:v>
                </c:pt>
                <c:pt idx="4485">
                  <c:v>17.62</c:v>
                </c:pt>
                <c:pt idx="4486">
                  <c:v>17.623999999999999</c:v>
                </c:pt>
                <c:pt idx="4487">
                  <c:v>17.628</c:v>
                </c:pt>
                <c:pt idx="4488">
                  <c:v>17.632000000000001</c:v>
                </c:pt>
                <c:pt idx="4489">
                  <c:v>17.635999999999999</c:v>
                </c:pt>
                <c:pt idx="4490">
                  <c:v>17.64</c:v>
                </c:pt>
                <c:pt idx="4491">
                  <c:v>17.643999999999991</c:v>
                </c:pt>
                <c:pt idx="4492">
                  <c:v>17.648</c:v>
                </c:pt>
                <c:pt idx="4493">
                  <c:v>17.651000000000007</c:v>
                </c:pt>
                <c:pt idx="4494">
                  <c:v>17.655000000000001</c:v>
                </c:pt>
                <c:pt idx="4495">
                  <c:v>17.658999999999999</c:v>
                </c:pt>
                <c:pt idx="4496">
                  <c:v>17.663</c:v>
                </c:pt>
                <c:pt idx="4497">
                  <c:v>17.667000000000005</c:v>
                </c:pt>
                <c:pt idx="4498">
                  <c:v>17.670999999999999</c:v>
                </c:pt>
                <c:pt idx="4499">
                  <c:v>17.675000000000001</c:v>
                </c:pt>
                <c:pt idx="4500">
                  <c:v>17.678999999999991</c:v>
                </c:pt>
                <c:pt idx="4501">
                  <c:v>17.683</c:v>
                </c:pt>
                <c:pt idx="4502">
                  <c:v>17.687000000000001</c:v>
                </c:pt>
                <c:pt idx="4503">
                  <c:v>17.690999999999999</c:v>
                </c:pt>
                <c:pt idx="4504">
                  <c:v>17.693999999999999</c:v>
                </c:pt>
                <c:pt idx="4505">
                  <c:v>17.698</c:v>
                </c:pt>
                <c:pt idx="4506">
                  <c:v>17.702000000000002</c:v>
                </c:pt>
                <c:pt idx="4507">
                  <c:v>17.706</c:v>
                </c:pt>
                <c:pt idx="4508">
                  <c:v>17.71</c:v>
                </c:pt>
                <c:pt idx="4509">
                  <c:v>17.713999999999999</c:v>
                </c:pt>
                <c:pt idx="4510">
                  <c:v>17.718</c:v>
                </c:pt>
                <c:pt idx="4511">
                  <c:v>17.721999999999994</c:v>
                </c:pt>
                <c:pt idx="4512">
                  <c:v>17.725999999999992</c:v>
                </c:pt>
                <c:pt idx="4513">
                  <c:v>17.73</c:v>
                </c:pt>
                <c:pt idx="4514">
                  <c:v>17.734000000000005</c:v>
                </c:pt>
                <c:pt idx="4515">
                  <c:v>17.736999999999991</c:v>
                </c:pt>
                <c:pt idx="4516">
                  <c:v>17.741</c:v>
                </c:pt>
                <c:pt idx="4517">
                  <c:v>17.744999999999994</c:v>
                </c:pt>
                <c:pt idx="4518">
                  <c:v>17.748999999999988</c:v>
                </c:pt>
                <c:pt idx="4519">
                  <c:v>17.753</c:v>
                </c:pt>
                <c:pt idx="4520">
                  <c:v>17.757000000000001</c:v>
                </c:pt>
                <c:pt idx="4521">
                  <c:v>17.760999999999992</c:v>
                </c:pt>
                <c:pt idx="4522">
                  <c:v>17.764999999999993</c:v>
                </c:pt>
                <c:pt idx="4523">
                  <c:v>17.768999999999984</c:v>
                </c:pt>
                <c:pt idx="4524">
                  <c:v>17.773</c:v>
                </c:pt>
                <c:pt idx="4525">
                  <c:v>17.777000000000001</c:v>
                </c:pt>
                <c:pt idx="4526">
                  <c:v>17.779999999999994</c:v>
                </c:pt>
                <c:pt idx="4527">
                  <c:v>17.783999999999988</c:v>
                </c:pt>
                <c:pt idx="4528">
                  <c:v>17.787999999999993</c:v>
                </c:pt>
                <c:pt idx="4529">
                  <c:v>17.792000000000002</c:v>
                </c:pt>
                <c:pt idx="4530">
                  <c:v>17.795999999999992</c:v>
                </c:pt>
                <c:pt idx="4531">
                  <c:v>17.8</c:v>
                </c:pt>
                <c:pt idx="4532">
                  <c:v>17.803999999999991</c:v>
                </c:pt>
                <c:pt idx="4533">
                  <c:v>17.808</c:v>
                </c:pt>
                <c:pt idx="4534">
                  <c:v>17.812000000000001</c:v>
                </c:pt>
                <c:pt idx="4535">
                  <c:v>17.815999999999999</c:v>
                </c:pt>
                <c:pt idx="4536">
                  <c:v>17.82</c:v>
                </c:pt>
                <c:pt idx="4537">
                  <c:v>17.823</c:v>
                </c:pt>
                <c:pt idx="4538">
                  <c:v>17.827000000000005</c:v>
                </c:pt>
                <c:pt idx="4539">
                  <c:v>17.831000000000007</c:v>
                </c:pt>
                <c:pt idx="4540">
                  <c:v>17.835000000000001</c:v>
                </c:pt>
                <c:pt idx="4541">
                  <c:v>17.838999999999999</c:v>
                </c:pt>
                <c:pt idx="4542">
                  <c:v>17.843</c:v>
                </c:pt>
                <c:pt idx="4543">
                  <c:v>17.847000000000001</c:v>
                </c:pt>
                <c:pt idx="4544">
                  <c:v>17.850999999999999</c:v>
                </c:pt>
                <c:pt idx="4545">
                  <c:v>17.855</c:v>
                </c:pt>
                <c:pt idx="4546">
                  <c:v>17.859000000000005</c:v>
                </c:pt>
                <c:pt idx="4547">
                  <c:v>17.863</c:v>
                </c:pt>
                <c:pt idx="4548">
                  <c:v>17.866</c:v>
                </c:pt>
                <c:pt idx="4549">
                  <c:v>17.87</c:v>
                </c:pt>
                <c:pt idx="4550">
                  <c:v>17.873999999999999</c:v>
                </c:pt>
                <c:pt idx="4551">
                  <c:v>17.878</c:v>
                </c:pt>
                <c:pt idx="4552">
                  <c:v>17.881999999999994</c:v>
                </c:pt>
                <c:pt idx="4553">
                  <c:v>17.885999999999992</c:v>
                </c:pt>
                <c:pt idx="4554">
                  <c:v>17.89</c:v>
                </c:pt>
                <c:pt idx="4555">
                  <c:v>17.893999999999991</c:v>
                </c:pt>
                <c:pt idx="4556">
                  <c:v>17.898</c:v>
                </c:pt>
                <c:pt idx="4557">
                  <c:v>17.901999999999994</c:v>
                </c:pt>
                <c:pt idx="4558">
                  <c:v>17.905999999999988</c:v>
                </c:pt>
                <c:pt idx="4559">
                  <c:v>17.908999999999988</c:v>
                </c:pt>
                <c:pt idx="4560">
                  <c:v>17.913</c:v>
                </c:pt>
                <c:pt idx="4561">
                  <c:v>17.917000000000005</c:v>
                </c:pt>
                <c:pt idx="4562">
                  <c:v>17.920999999999992</c:v>
                </c:pt>
                <c:pt idx="4563">
                  <c:v>17.924999999999994</c:v>
                </c:pt>
                <c:pt idx="4564">
                  <c:v>17.928999999999984</c:v>
                </c:pt>
                <c:pt idx="4565">
                  <c:v>17.933</c:v>
                </c:pt>
                <c:pt idx="4566">
                  <c:v>17.937000000000001</c:v>
                </c:pt>
                <c:pt idx="4567">
                  <c:v>17.940999999999988</c:v>
                </c:pt>
                <c:pt idx="4568">
                  <c:v>17.944999999999993</c:v>
                </c:pt>
                <c:pt idx="4569">
                  <c:v>17.947999999999993</c:v>
                </c:pt>
                <c:pt idx="4570">
                  <c:v>17.952000000000002</c:v>
                </c:pt>
                <c:pt idx="4571">
                  <c:v>17.956</c:v>
                </c:pt>
                <c:pt idx="4572">
                  <c:v>17.959999999999994</c:v>
                </c:pt>
                <c:pt idx="4573">
                  <c:v>17.963999999999988</c:v>
                </c:pt>
                <c:pt idx="4574">
                  <c:v>17.967999999999993</c:v>
                </c:pt>
                <c:pt idx="4575">
                  <c:v>17.971999999999994</c:v>
                </c:pt>
                <c:pt idx="4576">
                  <c:v>17.975999999999992</c:v>
                </c:pt>
                <c:pt idx="4577">
                  <c:v>17.979999999999993</c:v>
                </c:pt>
                <c:pt idx="4578">
                  <c:v>17.984000000000002</c:v>
                </c:pt>
                <c:pt idx="4579">
                  <c:v>17.987999999999992</c:v>
                </c:pt>
                <c:pt idx="4580">
                  <c:v>17.991</c:v>
                </c:pt>
                <c:pt idx="4581">
                  <c:v>17.994999999999994</c:v>
                </c:pt>
                <c:pt idx="4582">
                  <c:v>17.998999999999988</c:v>
                </c:pt>
                <c:pt idx="4583">
                  <c:v>18.003</c:v>
                </c:pt>
                <c:pt idx="4584">
                  <c:v>18.007000000000001</c:v>
                </c:pt>
                <c:pt idx="4585">
                  <c:v>18.010999999999999</c:v>
                </c:pt>
                <c:pt idx="4586">
                  <c:v>18.015000000000001</c:v>
                </c:pt>
                <c:pt idx="4587">
                  <c:v>18.018999999999991</c:v>
                </c:pt>
                <c:pt idx="4588">
                  <c:v>18.023</c:v>
                </c:pt>
                <c:pt idx="4589">
                  <c:v>18.027000000000001</c:v>
                </c:pt>
                <c:pt idx="4590">
                  <c:v>18.030999999999999</c:v>
                </c:pt>
                <c:pt idx="4591">
                  <c:v>18.033999999999999</c:v>
                </c:pt>
                <c:pt idx="4592">
                  <c:v>18.038</c:v>
                </c:pt>
                <c:pt idx="4593">
                  <c:v>18.042000000000002</c:v>
                </c:pt>
                <c:pt idx="4594">
                  <c:v>18.045999999999992</c:v>
                </c:pt>
                <c:pt idx="4595">
                  <c:v>18.05</c:v>
                </c:pt>
                <c:pt idx="4596">
                  <c:v>18.053999999999991</c:v>
                </c:pt>
                <c:pt idx="4597">
                  <c:v>18.058</c:v>
                </c:pt>
                <c:pt idx="4598">
                  <c:v>18.061999999999994</c:v>
                </c:pt>
                <c:pt idx="4599">
                  <c:v>18.065999999999988</c:v>
                </c:pt>
                <c:pt idx="4600">
                  <c:v>18.07</c:v>
                </c:pt>
                <c:pt idx="4601">
                  <c:v>18.074000000000005</c:v>
                </c:pt>
                <c:pt idx="4602">
                  <c:v>18.077000000000005</c:v>
                </c:pt>
                <c:pt idx="4603">
                  <c:v>18.081</c:v>
                </c:pt>
                <c:pt idx="4604">
                  <c:v>18.084999999999994</c:v>
                </c:pt>
                <c:pt idx="4605">
                  <c:v>18.088999999999988</c:v>
                </c:pt>
                <c:pt idx="4606">
                  <c:v>18.093</c:v>
                </c:pt>
                <c:pt idx="4607">
                  <c:v>18.097000000000001</c:v>
                </c:pt>
                <c:pt idx="4608">
                  <c:v>18.100999999999999</c:v>
                </c:pt>
                <c:pt idx="4609">
                  <c:v>18.105</c:v>
                </c:pt>
                <c:pt idx="4610">
                  <c:v>18.109000000000005</c:v>
                </c:pt>
                <c:pt idx="4611">
                  <c:v>18.113000000000007</c:v>
                </c:pt>
                <c:pt idx="4612">
                  <c:v>18.117000000000008</c:v>
                </c:pt>
                <c:pt idx="4613">
                  <c:v>18.12</c:v>
                </c:pt>
                <c:pt idx="4614">
                  <c:v>18.123999999999999</c:v>
                </c:pt>
                <c:pt idx="4615">
                  <c:v>18.128</c:v>
                </c:pt>
                <c:pt idx="4616">
                  <c:v>18.132000000000001</c:v>
                </c:pt>
                <c:pt idx="4617">
                  <c:v>18.135999999999999</c:v>
                </c:pt>
                <c:pt idx="4618">
                  <c:v>18.14</c:v>
                </c:pt>
                <c:pt idx="4619">
                  <c:v>18.143999999999991</c:v>
                </c:pt>
                <c:pt idx="4620">
                  <c:v>18.148</c:v>
                </c:pt>
                <c:pt idx="4621">
                  <c:v>18.152000000000001</c:v>
                </c:pt>
                <c:pt idx="4622">
                  <c:v>18.155999999999999</c:v>
                </c:pt>
                <c:pt idx="4623">
                  <c:v>18.16</c:v>
                </c:pt>
                <c:pt idx="4624">
                  <c:v>18.163</c:v>
                </c:pt>
                <c:pt idx="4625">
                  <c:v>18.167000000000005</c:v>
                </c:pt>
                <c:pt idx="4626">
                  <c:v>18.170999999999999</c:v>
                </c:pt>
                <c:pt idx="4627">
                  <c:v>18.175000000000001</c:v>
                </c:pt>
                <c:pt idx="4628">
                  <c:v>18.178999999999991</c:v>
                </c:pt>
                <c:pt idx="4629">
                  <c:v>18.183</c:v>
                </c:pt>
                <c:pt idx="4630">
                  <c:v>18.187000000000001</c:v>
                </c:pt>
                <c:pt idx="4631">
                  <c:v>18.190999999999999</c:v>
                </c:pt>
                <c:pt idx="4632">
                  <c:v>18.195</c:v>
                </c:pt>
                <c:pt idx="4633">
                  <c:v>18.199000000000005</c:v>
                </c:pt>
                <c:pt idx="4634">
                  <c:v>18.202999999999992</c:v>
                </c:pt>
                <c:pt idx="4635">
                  <c:v>18.206</c:v>
                </c:pt>
                <c:pt idx="4636">
                  <c:v>18.21</c:v>
                </c:pt>
                <c:pt idx="4637">
                  <c:v>18.213999999999999</c:v>
                </c:pt>
                <c:pt idx="4638">
                  <c:v>18.218</c:v>
                </c:pt>
                <c:pt idx="4639">
                  <c:v>18.221999999999994</c:v>
                </c:pt>
                <c:pt idx="4640">
                  <c:v>18.225999999999992</c:v>
                </c:pt>
                <c:pt idx="4641">
                  <c:v>18.23</c:v>
                </c:pt>
                <c:pt idx="4642">
                  <c:v>18.234000000000005</c:v>
                </c:pt>
                <c:pt idx="4643">
                  <c:v>18.238</c:v>
                </c:pt>
                <c:pt idx="4644">
                  <c:v>18.241999999999994</c:v>
                </c:pt>
                <c:pt idx="4645">
                  <c:v>18.245999999999988</c:v>
                </c:pt>
                <c:pt idx="4646">
                  <c:v>18.248999999999988</c:v>
                </c:pt>
                <c:pt idx="4647">
                  <c:v>18.253</c:v>
                </c:pt>
                <c:pt idx="4648">
                  <c:v>18.257000000000001</c:v>
                </c:pt>
                <c:pt idx="4649">
                  <c:v>18.260999999999992</c:v>
                </c:pt>
                <c:pt idx="4650">
                  <c:v>18.264999999999993</c:v>
                </c:pt>
                <c:pt idx="4651">
                  <c:v>18.268999999999984</c:v>
                </c:pt>
                <c:pt idx="4652">
                  <c:v>18.273</c:v>
                </c:pt>
                <c:pt idx="4653">
                  <c:v>18.277000000000001</c:v>
                </c:pt>
                <c:pt idx="4654">
                  <c:v>18.280999999999988</c:v>
                </c:pt>
                <c:pt idx="4655">
                  <c:v>18.284999999999993</c:v>
                </c:pt>
                <c:pt idx="4656">
                  <c:v>18.288999999999991</c:v>
                </c:pt>
                <c:pt idx="4657">
                  <c:v>18.292000000000002</c:v>
                </c:pt>
                <c:pt idx="4658">
                  <c:v>18.295999999999992</c:v>
                </c:pt>
                <c:pt idx="4659">
                  <c:v>18.3</c:v>
                </c:pt>
                <c:pt idx="4660">
                  <c:v>18.303999999999991</c:v>
                </c:pt>
                <c:pt idx="4661">
                  <c:v>18.308</c:v>
                </c:pt>
                <c:pt idx="4662">
                  <c:v>18.312000000000001</c:v>
                </c:pt>
                <c:pt idx="4663">
                  <c:v>18.315999999999999</c:v>
                </c:pt>
                <c:pt idx="4664">
                  <c:v>18.32</c:v>
                </c:pt>
                <c:pt idx="4665">
                  <c:v>18.324000000000005</c:v>
                </c:pt>
                <c:pt idx="4666">
                  <c:v>18.327999999999999</c:v>
                </c:pt>
                <c:pt idx="4667">
                  <c:v>18.332000000000001</c:v>
                </c:pt>
                <c:pt idx="4668">
                  <c:v>18.335000000000001</c:v>
                </c:pt>
                <c:pt idx="4669">
                  <c:v>18.338999999999999</c:v>
                </c:pt>
                <c:pt idx="4670">
                  <c:v>18.343</c:v>
                </c:pt>
                <c:pt idx="4671">
                  <c:v>18.347000000000001</c:v>
                </c:pt>
                <c:pt idx="4672">
                  <c:v>18.350999999999999</c:v>
                </c:pt>
                <c:pt idx="4673">
                  <c:v>18.355</c:v>
                </c:pt>
                <c:pt idx="4674">
                  <c:v>18.359000000000005</c:v>
                </c:pt>
                <c:pt idx="4675">
                  <c:v>18.363</c:v>
                </c:pt>
                <c:pt idx="4676">
                  <c:v>18.367000000000001</c:v>
                </c:pt>
                <c:pt idx="4677">
                  <c:v>18.370999999999999</c:v>
                </c:pt>
                <c:pt idx="4678">
                  <c:v>18.375</c:v>
                </c:pt>
                <c:pt idx="4679">
                  <c:v>18.378</c:v>
                </c:pt>
                <c:pt idx="4680">
                  <c:v>18.381999999999994</c:v>
                </c:pt>
                <c:pt idx="4681">
                  <c:v>18.385999999999992</c:v>
                </c:pt>
                <c:pt idx="4682">
                  <c:v>18.39</c:v>
                </c:pt>
                <c:pt idx="4683">
                  <c:v>18.393999999999991</c:v>
                </c:pt>
                <c:pt idx="4684">
                  <c:v>18.398</c:v>
                </c:pt>
                <c:pt idx="4685">
                  <c:v>18.401999999999994</c:v>
                </c:pt>
                <c:pt idx="4686">
                  <c:v>18.405999999999988</c:v>
                </c:pt>
                <c:pt idx="4687">
                  <c:v>18.41</c:v>
                </c:pt>
                <c:pt idx="4688">
                  <c:v>18.414000000000001</c:v>
                </c:pt>
                <c:pt idx="4689">
                  <c:v>18.417999999999999</c:v>
                </c:pt>
                <c:pt idx="4690">
                  <c:v>18.420999999999992</c:v>
                </c:pt>
                <c:pt idx="4691">
                  <c:v>18.424999999999994</c:v>
                </c:pt>
                <c:pt idx="4692">
                  <c:v>18.428999999999984</c:v>
                </c:pt>
                <c:pt idx="4693">
                  <c:v>18.433</c:v>
                </c:pt>
                <c:pt idx="4694">
                  <c:v>18.437000000000001</c:v>
                </c:pt>
                <c:pt idx="4695">
                  <c:v>18.440999999999988</c:v>
                </c:pt>
                <c:pt idx="4696">
                  <c:v>18.444999999999993</c:v>
                </c:pt>
                <c:pt idx="4697">
                  <c:v>18.449000000000002</c:v>
                </c:pt>
                <c:pt idx="4698">
                  <c:v>18.452999999999992</c:v>
                </c:pt>
                <c:pt idx="4699">
                  <c:v>18.457000000000001</c:v>
                </c:pt>
                <c:pt idx="4700">
                  <c:v>18.460999999999988</c:v>
                </c:pt>
                <c:pt idx="4701">
                  <c:v>18.463999999999988</c:v>
                </c:pt>
                <c:pt idx="4702">
                  <c:v>18.467999999999993</c:v>
                </c:pt>
                <c:pt idx="4703">
                  <c:v>18.471999999999994</c:v>
                </c:pt>
                <c:pt idx="4704">
                  <c:v>18.475999999999992</c:v>
                </c:pt>
                <c:pt idx="4705">
                  <c:v>18.479999999999993</c:v>
                </c:pt>
                <c:pt idx="4706">
                  <c:v>18.484000000000002</c:v>
                </c:pt>
                <c:pt idx="4707">
                  <c:v>18.487999999999992</c:v>
                </c:pt>
                <c:pt idx="4708">
                  <c:v>18.491999999999994</c:v>
                </c:pt>
                <c:pt idx="4709">
                  <c:v>18.495999999999988</c:v>
                </c:pt>
                <c:pt idx="4710">
                  <c:v>18.5</c:v>
                </c:pt>
                <c:pt idx="4711">
                  <c:v>18.503</c:v>
                </c:pt>
                <c:pt idx="4712">
                  <c:v>18.507000000000001</c:v>
                </c:pt>
                <c:pt idx="4713">
                  <c:v>18.510999999999999</c:v>
                </c:pt>
                <c:pt idx="4714">
                  <c:v>18.515000000000001</c:v>
                </c:pt>
                <c:pt idx="4715">
                  <c:v>18.518999999999991</c:v>
                </c:pt>
                <c:pt idx="4716">
                  <c:v>18.523</c:v>
                </c:pt>
                <c:pt idx="4717">
                  <c:v>18.527000000000001</c:v>
                </c:pt>
                <c:pt idx="4718">
                  <c:v>18.530999999999999</c:v>
                </c:pt>
                <c:pt idx="4719">
                  <c:v>18.535</c:v>
                </c:pt>
                <c:pt idx="4720">
                  <c:v>18.539000000000001</c:v>
                </c:pt>
                <c:pt idx="4721">
                  <c:v>18.542999999999992</c:v>
                </c:pt>
                <c:pt idx="4722">
                  <c:v>18.545999999999992</c:v>
                </c:pt>
                <c:pt idx="4723">
                  <c:v>18.55</c:v>
                </c:pt>
                <c:pt idx="4724">
                  <c:v>18.553999999999991</c:v>
                </c:pt>
                <c:pt idx="4725">
                  <c:v>18.558</c:v>
                </c:pt>
                <c:pt idx="4726">
                  <c:v>18.561999999999994</c:v>
                </c:pt>
                <c:pt idx="4727">
                  <c:v>18.565999999999988</c:v>
                </c:pt>
                <c:pt idx="4728">
                  <c:v>18.57</c:v>
                </c:pt>
                <c:pt idx="4729">
                  <c:v>18.574000000000005</c:v>
                </c:pt>
                <c:pt idx="4730">
                  <c:v>18.577999999999999</c:v>
                </c:pt>
                <c:pt idx="4731">
                  <c:v>18.581999999999994</c:v>
                </c:pt>
                <c:pt idx="4732">
                  <c:v>18.585999999999988</c:v>
                </c:pt>
                <c:pt idx="4733">
                  <c:v>18.588999999999988</c:v>
                </c:pt>
                <c:pt idx="4734">
                  <c:v>18.593</c:v>
                </c:pt>
                <c:pt idx="4735">
                  <c:v>18.597000000000001</c:v>
                </c:pt>
                <c:pt idx="4736">
                  <c:v>18.600999999999999</c:v>
                </c:pt>
                <c:pt idx="4737">
                  <c:v>18.605</c:v>
                </c:pt>
                <c:pt idx="4738">
                  <c:v>18.609000000000005</c:v>
                </c:pt>
                <c:pt idx="4739">
                  <c:v>18.613000000000007</c:v>
                </c:pt>
                <c:pt idx="4740">
                  <c:v>18.617000000000008</c:v>
                </c:pt>
                <c:pt idx="4741">
                  <c:v>18.620999999999999</c:v>
                </c:pt>
                <c:pt idx="4742">
                  <c:v>18.625</c:v>
                </c:pt>
                <c:pt idx="4743">
                  <c:v>18.629000000000001</c:v>
                </c:pt>
                <c:pt idx="4744">
                  <c:v>18.632000000000001</c:v>
                </c:pt>
                <c:pt idx="4745">
                  <c:v>18.635999999999999</c:v>
                </c:pt>
                <c:pt idx="4746">
                  <c:v>18.64</c:v>
                </c:pt>
                <c:pt idx="4747">
                  <c:v>18.643999999999991</c:v>
                </c:pt>
                <c:pt idx="4748">
                  <c:v>18.648</c:v>
                </c:pt>
                <c:pt idx="4749">
                  <c:v>18.652000000000001</c:v>
                </c:pt>
                <c:pt idx="4750">
                  <c:v>18.655999999999999</c:v>
                </c:pt>
                <c:pt idx="4751">
                  <c:v>18.66</c:v>
                </c:pt>
                <c:pt idx="4752">
                  <c:v>18.664000000000001</c:v>
                </c:pt>
                <c:pt idx="4753">
                  <c:v>18.667999999999999</c:v>
                </c:pt>
                <c:pt idx="4754">
                  <c:v>18.672000000000001</c:v>
                </c:pt>
                <c:pt idx="4755">
                  <c:v>18.675000000000001</c:v>
                </c:pt>
                <c:pt idx="4756">
                  <c:v>18.678999999999991</c:v>
                </c:pt>
                <c:pt idx="4757">
                  <c:v>18.683</c:v>
                </c:pt>
                <c:pt idx="4758">
                  <c:v>18.687000000000001</c:v>
                </c:pt>
                <c:pt idx="4759">
                  <c:v>18.690999999999999</c:v>
                </c:pt>
                <c:pt idx="4760">
                  <c:v>18.695</c:v>
                </c:pt>
                <c:pt idx="4761">
                  <c:v>18.699000000000005</c:v>
                </c:pt>
                <c:pt idx="4762">
                  <c:v>18.702999999999992</c:v>
                </c:pt>
                <c:pt idx="4763">
                  <c:v>18.707000000000001</c:v>
                </c:pt>
                <c:pt idx="4764">
                  <c:v>18.710999999999999</c:v>
                </c:pt>
                <c:pt idx="4765">
                  <c:v>18.715</c:v>
                </c:pt>
                <c:pt idx="4766">
                  <c:v>18.718</c:v>
                </c:pt>
                <c:pt idx="4767">
                  <c:v>18.721999999999994</c:v>
                </c:pt>
                <c:pt idx="4768">
                  <c:v>18.725999999999992</c:v>
                </c:pt>
                <c:pt idx="4769">
                  <c:v>18.73</c:v>
                </c:pt>
                <c:pt idx="4770">
                  <c:v>18.734000000000005</c:v>
                </c:pt>
                <c:pt idx="4771">
                  <c:v>18.738</c:v>
                </c:pt>
                <c:pt idx="4772">
                  <c:v>18.741999999999994</c:v>
                </c:pt>
                <c:pt idx="4773">
                  <c:v>18.745999999999988</c:v>
                </c:pt>
                <c:pt idx="4774">
                  <c:v>18.75</c:v>
                </c:pt>
                <c:pt idx="4775">
                  <c:v>18.754000000000001</c:v>
                </c:pt>
                <c:pt idx="4776">
                  <c:v>18.757999999999999</c:v>
                </c:pt>
                <c:pt idx="4777">
                  <c:v>18.760999999999992</c:v>
                </c:pt>
                <c:pt idx="4778">
                  <c:v>18.764999999999993</c:v>
                </c:pt>
                <c:pt idx="4779">
                  <c:v>18.768999999999984</c:v>
                </c:pt>
                <c:pt idx="4780">
                  <c:v>18.773</c:v>
                </c:pt>
                <c:pt idx="4781">
                  <c:v>18.777000000000001</c:v>
                </c:pt>
                <c:pt idx="4782">
                  <c:v>18.780999999999988</c:v>
                </c:pt>
                <c:pt idx="4783">
                  <c:v>18.784999999999993</c:v>
                </c:pt>
                <c:pt idx="4784">
                  <c:v>18.788999999999991</c:v>
                </c:pt>
                <c:pt idx="4785">
                  <c:v>18.792999999999992</c:v>
                </c:pt>
                <c:pt idx="4786">
                  <c:v>18.797000000000001</c:v>
                </c:pt>
                <c:pt idx="4787">
                  <c:v>18.800999999999991</c:v>
                </c:pt>
                <c:pt idx="4788">
                  <c:v>18.803999999999991</c:v>
                </c:pt>
                <c:pt idx="4789">
                  <c:v>18.808</c:v>
                </c:pt>
                <c:pt idx="4790">
                  <c:v>18.812000000000001</c:v>
                </c:pt>
                <c:pt idx="4791">
                  <c:v>18.815999999999999</c:v>
                </c:pt>
                <c:pt idx="4792">
                  <c:v>18.82</c:v>
                </c:pt>
                <c:pt idx="4793">
                  <c:v>18.824000000000005</c:v>
                </c:pt>
                <c:pt idx="4794">
                  <c:v>18.827999999999999</c:v>
                </c:pt>
                <c:pt idx="4795">
                  <c:v>18.832000000000001</c:v>
                </c:pt>
                <c:pt idx="4796">
                  <c:v>18.835999999999999</c:v>
                </c:pt>
                <c:pt idx="4797">
                  <c:v>18.84</c:v>
                </c:pt>
                <c:pt idx="4798">
                  <c:v>18.844000000000001</c:v>
                </c:pt>
                <c:pt idx="4799">
                  <c:v>18.847000000000001</c:v>
                </c:pt>
                <c:pt idx="4800">
                  <c:v>18.850999999999999</c:v>
                </c:pt>
                <c:pt idx="4801">
                  <c:v>18.855</c:v>
                </c:pt>
                <c:pt idx="4802">
                  <c:v>18.859000000000005</c:v>
                </c:pt>
                <c:pt idx="4803">
                  <c:v>18.863</c:v>
                </c:pt>
                <c:pt idx="4804">
                  <c:v>18.867000000000001</c:v>
                </c:pt>
                <c:pt idx="4805">
                  <c:v>18.870999999999999</c:v>
                </c:pt>
                <c:pt idx="4806">
                  <c:v>18.875</c:v>
                </c:pt>
                <c:pt idx="4807">
                  <c:v>18.879000000000001</c:v>
                </c:pt>
                <c:pt idx="4808">
                  <c:v>18.882999999999992</c:v>
                </c:pt>
                <c:pt idx="4809">
                  <c:v>18.887</c:v>
                </c:pt>
                <c:pt idx="4810">
                  <c:v>18.89</c:v>
                </c:pt>
                <c:pt idx="4811">
                  <c:v>18.893999999999991</c:v>
                </c:pt>
                <c:pt idx="4812">
                  <c:v>18.898</c:v>
                </c:pt>
                <c:pt idx="4813">
                  <c:v>18.901999999999994</c:v>
                </c:pt>
                <c:pt idx="4814">
                  <c:v>18.905999999999988</c:v>
                </c:pt>
                <c:pt idx="4815">
                  <c:v>18.91</c:v>
                </c:pt>
                <c:pt idx="4816">
                  <c:v>18.914000000000001</c:v>
                </c:pt>
                <c:pt idx="4817">
                  <c:v>18.917999999999999</c:v>
                </c:pt>
                <c:pt idx="4818">
                  <c:v>18.921999999999993</c:v>
                </c:pt>
                <c:pt idx="4819">
                  <c:v>18.925999999999984</c:v>
                </c:pt>
                <c:pt idx="4820">
                  <c:v>18.93</c:v>
                </c:pt>
                <c:pt idx="4821">
                  <c:v>18.933</c:v>
                </c:pt>
                <c:pt idx="4822">
                  <c:v>18.937000000000001</c:v>
                </c:pt>
                <c:pt idx="4823">
                  <c:v>18.940999999999988</c:v>
                </c:pt>
                <c:pt idx="4824">
                  <c:v>18.944999999999993</c:v>
                </c:pt>
                <c:pt idx="4825">
                  <c:v>18.949000000000002</c:v>
                </c:pt>
                <c:pt idx="4826">
                  <c:v>18.952999999999992</c:v>
                </c:pt>
                <c:pt idx="4827">
                  <c:v>18.957000000000001</c:v>
                </c:pt>
                <c:pt idx="4828">
                  <c:v>18.960999999999988</c:v>
                </c:pt>
                <c:pt idx="4829">
                  <c:v>18.964999999999993</c:v>
                </c:pt>
                <c:pt idx="4830">
                  <c:v>18.968999999999991</c:v>
                </c:pt>
                <c:pt idx="4831">
                  <c:v>18.971999999999994</c:v>
                </c:pt>
                <c:pt idx="4832">
                  <c:v>18.975999999999992</c:v>
                </c:pt>
                <c:pt idx="4833">
                  <c:v>18.979999999999993</c:v>
                </c:pt>
                <c:pt idx="4834">
                  <c:v>18.984000000000002</c:v>
                </c:pt>
                <c:pt idx="4835">
                  <c:v>18.987999999999992</c:v>
                </c:pt>
                <c:pt idx="4836">
                  <c:v>18.991999999999994</c:v>
                </c:pt>
                <c:pt idx="4837">
                  <c:v>18.995999999999988</c:v>
                </c:pt>
                <c:pt idx="4838">
                  <c:v>19</c:v>
                </c:pt>
                <c:pt idx="4839">
                  <c:v>19.004000000000001</c:v>
                </c:pt>
                <c:pt idx="4840">
                  <c:v>19.007999999999999</c:v>
                </c:pt>
                <c:pt idx="4841">
                  <c:v>19.012</c:v>
                </c:pt>
                <c:pt idx="4842">
                  <c:v>19.015000000000001</c:v>
                </c:pt>
                <c:pt idx="4843">
                  <c:v>19.018999999999991</c:v>
                </c:pt>
                <c:pt idx="4844">
                  <c:v>19.023</c:v>
                </c:pt>
                <c:pt idx="4845">
                  <c:v>19.027000000000001</c:v>
                </c:pt>
                <c:pt idx="4846">
                  <c:v>19.030999999999999</c:v>
                </c:pt>
                <c:pt idx="4847">
                  <c:v>19.035</c:v>
                </c:pt>
                <c:pt idx="4848">
                  <c:v>19.039000000000001</c:v>
                </c:pt>
                <c:pt idx="4849">
                  <c:v>19.042999999999992</c:v>
                </c:pt>
                <c:pt idx="4850">
                  <c:v>19.047000000000001</c:v>
                </c:pt>
                <c:pt idx="4851">
                  <c:v>19.050999999999991</c:v>
                </c:pt>
                <c:pt idx="4852">
                  <c:v>19.055</c:v>
                </c:pt>
                <c:pt idx="4853">
                  <c:v>19.058</c:v>
                </c:pt>
                <c:pt idx="4854">
                  <c:v>19.061999999999994</c:v>
                </c:pt>
                <c:pt idx="4855">
                  <c:v>19.065999999999988</c:v>
                </c:pt>
                <c:pt idx="4856">
                  <c:v>19.07</c:v>
                </c:pt>
                <c:pt idx="4857">
                  <c:v>19.074000000000005</c:v>
                </c:pt>
                <c:pt idx="4858">
                  <c:v>19.077999999999999</c:v>
                </c:pt>
                <c:pt idx="4859">
                  <c:v>19.081999999999994</c:v>
                </c:pt>
                <c:pt idx="4860">
                  <c:v>19.085999999999988</c:v>
                </c:pt>
                <c:pt idx="4861">
                  <c:v>19.09</c:v>
                </c:pt>
                <c:pt idx="4862">
                  <c:v>19.094000000000001</c:v>
                </c:pt>
                <c:pt idx="4863">
                  <c:v>19.097999999999999</c:v>
                </c:pt>
                <c:pt idx="4864">
                  <c:v>19.100999999999999</c:v>
                </c:pt>
                <c:pt idx="4865">
                  <c:v>19.105</c:v>
                </c:pt>
                <c:pt idx="4866">
                  <c:v>19.109000000000005</c:v>
                </c:pt>
                <c:pt idx="4867">
                  <c:v>19.113000000000007</c:v>
                </c:pt>
                <c:pt idx="4868">
                  <c:v>19.117000000000008</c:v>
                </c:pt>
                <c:pt idx="4869">
                  <c:v>19.120999999999999</c:v>
                </c:pt>
                <c:pt idx="4870">
                  <c:v>19.125</c:v>
                </c:pt>
                <c:pt idx="4871">
                  <c:v>19.129000000000001</c:v>
                </c:pt>
                <c:pt idx="4872">
                  <c:v>19.132999999999999</c:v>
                </c:pt>
                <c:pt idx="4873">
                  <c:v>19.137000000000008</c:v>
                </c:pt>
                <c:pt idx="4874">
                  <c:v>19.140999999999991</c:v>
                </c:pt>
                <c:pt idx="4875">
                  <c:v>19.143999999999991</c:v>
                </c:pt>
                <c:pt idx="4876">
                  <c:v>19.148</c:v>
                </c:pt>
                <c:pt idx="4877">
                  <c:v>19.152000000000001</c:v>
                </c:pt>
                <c:pt idx="4878">
                  <c:v>19.155999999999999</c:v>
                </c:pt>
                <c:pt idx="4879">
                  <c:v>19.16</c:v>
                </c:pt>
                <c:pt idx="4880">
                  <c:v>19.164000000000001</c:v>
                </c:pt>
                <c:pt idx="4881">
                  <c:v>19.167999999999999</c:v>
                </c:pt>
                <c:pt idx="4882">
                  <c:v>19.172000000000001</c:v>
                </c:pt>
                <c:pt idx="4883">
                  <c:v>19.175999999999991</c:v>
                </c:pt>
                <c:pt idx="4884">
                  <c:v>19.18</c:v>
                </c:pt>
                <c:pt idx="4885">
                  <c:v>19.184000000000001</c:v>
                </c:pt>
                <c:pt idx="4886">
                  <c:v>19.187000000000001</c:v>
                </c:pt>
                <c:pt idx="4887">
                  <c:v>19.190999999999999</c:v>
                </c:pt>
                <c:pt idx="4888">
                  <c:v>19.195</c:v>
                </c:pt>
                <c:pt idx="4889">
                  <c:v>19.199000000000005</c:v>
                </c:pt>
                <c:pt idx="4890">
                  <c:v>19.202999999999992</c:v>
                </c:pt>
                <c:pt idx="4891">
                  <c:v>19.207000000000001</c:v>
                </c:pt>
                <c:pt idx="4892">
                  <c:v>19.210999999999999</c:v>
                </c:pt>
                <c:pt idx="4893">
                  <c:v>19.215</c:v>
                </c:pt>
                <c:pt idx="4894">
                  <c:v>19.219000000000001</c:v>
                </c:pt>
                <c:pt idx="4895">
                  <c:v>19.222999999999988</c:v>
                </c:pt>
                <c:pt idx="4896">
                  <c:v>19.227</c:v>
                </c:pt>
                <c:pt idx="4897">
                  <c:v>19.23</c:v>
                </c:pt>
                <c:pt idx="4898">
                  <c:v>19.234000000000005</c:v>
                </c:pt>
                <c:pt idx="4899">
                  <c:v>19.238</c:v>
                </c:pt>
                <c:pt idx="4900">
                  <c:v>19.241999999999994</c:v>
                </c:pt>
                <c:pt idx="4901">
                  <c:v>19.245999999999988</c:v>
                </c:pt>
                <c:pt idx="4902">
                  <c:v>19.25</c:v>
                </c:pt>
                <c:pt idx="4903">
                  <c:v>19.254000000000001</c:v>
                </c:pt>
                <c:pt idx="4904">
                  <c:v>19.257999999999999</c:v>
                </c:pt>
                <c:pt idx="4905">
                  <c:v>19.261999999999993</c:v>
                </c:pt>
                <c:pt idx="4906">
                  <c:v>19.265999999999984</c:v>
                </c:pt>
                <c:pt idx="4907">
                  <c:v>19.27</c:v>
                </c:pt>
                <c:pt idx="4908">
                  <c:v>19.273</c:v>
                </c:pt>
                <c:pt idx="4909">
                  <c:v>19.277000000000001</c:v>
                </c:pt>
                <c:pt idx="4910">
                  <c:v>19.280999999999988</c:v>
                </c:pt>
                <c:pt idx="4911">
                  <c:v>19.284999999999993</c:v>
                </c:pt>
                <c:pt idx="4912">
                  <c:v>19.288999999999991</c:v>
                </c:pt>
                <c:pt idx="4913">
                  <c:v>19.292999999999992</c:v>
                </c:pt>
                <c:pt idx="4914">
                  <c:v>19.297000000000001</c:v>
                </c:pt>
                <c:pt idx="4915">
                  <c:v>19.300999999999991</c:v>
                </c:pt>
                <c:pt idx="4916">
                  <c:v>19.305</c:v>
                </c:pt>
                <c:pt idx="4917">
                  <c:v>19.309000000000001</c:v>
                </c:pt>
                <c:pt idx="4918">
                  <c:v>19.312999999999999</c:v>
                </c:pt>
                <c:pt idx="4919">
                  <c:v>19.315999999999999</c:v>
                </c:pt>
                <c:pt idx="4920">
                  <c:v>19.32</c:v>
                </c:pt>
                <c:pt idx="4921">
                  <c:v>19.324000000000005</c:v>
                </c:pt>
                <c:pt idx="4922">
                  <c:v>19.327999999999999</c:v>
                </c:pt>
                <c:pt idx="4923">
                  <c:v>19.332000000000001</c:v>
                </c:pt>
                <c:pt idx="4924">
                  <c:v>19.335999999999999</c:v>
                </c:pt>
                <c:pt idx="4925">
                  <c:v>19.34</c:v>
                </c:pt>
                <c:pt idx="4926">
                  <c:v>19.344000000000001</c:v>
                </c:pt>
                <c:pt idx="4927">
                  <c:v>19.347999999999999</c:v>
                </c:pt>
                <c:pt idx="4928">
                  <c:v>19.352</c:v>
                </c:pt>
                <c:pt idx="4929">
                  <c:v>19.356000000000005</c:v>
                </c:pt>
                <c:pt idx="4930">
                  <c:v>19.359000000000005</c:v>
                </c:pt>
                <c:pt idx="4931">
                  <c:v>19.363</c:v>
                </c:pt>
                <c:pt idx="4932">
                  <c:v>19.367000000000001</c:v>
                </c:pt>
                <c:pt idx="4933">
                  <c:v>19.370999999999999</c:v>
                </c:pt>
                <c:pt idx="4934">
                  <c:v>19.375</c:v>
                </c:pt>
                <c:pt idx="4935">
                  <c:v>19.379000000000001</c:v>
                </c:pt>
                <c:pt idx="4936">
                  <c:v>19.382999999999992</c:v>
                </c:pt>
                <c:pt idx="4937">
                  <c:v>19.387</c:v>
                </c:pt>
                <c:pt idx="4938">
                  <c:v>19.390999999999991</c:v>
                </c:pt>
                <c:pt idx="4939">
                  <c:v>19.395</c:v>
                </c:pt>
                <c:pt idx="4940">
                  <c:v>19.399000000000001</c:v>
                </c:pt>
                <c:pt idx="4941">
                  <c:v>19.401999999999994</c:v>
                </c:pt>
                <c:pt idx="4942">
                  <c:v>19.405999999999988</c:v>
                </c:pt>
                <c:pt idx="4943">
                  <c:v>19.41</c:v>
                </c:pt>
                <c:pt idx="4944">
                  <c:v>19.414000000000001</c:v>
                </c:pt>
                <c:pt idx="4945">
                  <c:v>19.417999999999999</c:v>
                </c:pt>
                <c:pt idx="4946">
                  <c:v>19.421999999999993</c:v>
                </c:pt>
                <c:pt idx="4947">
                  <c:v>19.425999999999984</c:v>
                </c:pt>
                <c:pt idx="4948">
                  <c:v>19.43</c:v>
                </c:pt>
                <c:pt idx="4949">
                  <c:v>19.434000000000001</c:v>
                </c:pt>
                <c:pt idx="4950">
                  <c:v>19.437999999999999</c:v>
                </c:pt>
                <c:pt idx="4951">
                  <c:v>19.441999999999993</c:v>
                </c:pt>
                <c:pt idx="4952">
                  <c:v>19.444999999999993</c:v>
                </c:pt>
                <c:pt idx="4953">
                  <c:v>19.449000000000002</c:v>
                </c:pt>
                <c:pt idx="4954">
                  <c:v>19.452999999999992</c:v>
                </c:pt>
                <c:pt idx="4955">
                  <c:v>19.457000000000001</c:v>
                </c:pt>
                <c:pt idx="4956">
                  <c:v>19.460999999999988</c:v>
                </c:pt>
                <c:pt idx="4957">
                  <c:v>19.464999999999993</c:v>
                </c:pt>
                <c:pt idx="4958">
                  <c:v>19.468999999999991</c:v>
                </c:pt>
                <c:pt idx="4959">
                  <c:v>19.472999999999988</c:v>
                </c:pt>
                <c:pt idx="4960">
                  <c:v>19.477</c:v>
                </c:pt>
                <c:pt idx="4961">
                  <c:v>19.481000000000002</c:v>
                </c:pt>
                <c:pt idx="4962">
                  <c:v>19.484000000000002</c:v>
                </c:pt>
                <c:pt idx="4963">
                  <c:v>19.487999999999992</c:v>
                </c:pt>
                <c:pt idx="4964">
                  <c:v>19.491999999999994</c:v>
                </c:pt>
                <c:pt idx="4965">
                  <c:v>19.495999999999988</c:v>
                </c:pt>
                <c:pt idx="4966">
                  <c:v>19.5</c:v>
                </c:pt>
                <c:pt idx="4967">
                  <c:v>19.504000000000001</c:v>
                </c:pt>
                <c:pt idx="4968">
                  <c:v>19.507999999999999</c:v>
                </c:pt>
                <c:pt idx="4969">
                  <c:v>19.512</c:v>
                </c:pt>
                <c:pt idx="4970">
                  <c:v>19.515999999999991</c:v>
                </c:pt>
                <c:pt idx="4971">
                  <c:v>19.52</c:v>
                </c:pt>
                <c:pt idx="4972">
                  <c:v>19.524000000000001</c:v>
                </c:pt>
                <c:pt idx="4973">
                  <c:v>19.527000000000001</c:v>
                </c:pt>
                <c:pt idx="4974">
                  <c:v>19.530999999999999</c:v>
                </c:pt>
                <c:pt idx="4975">
                  <c:v>19.535</c:v>
                </c:pt>
                <c:pt idx="4976">
                  <c:v>19.539000000000001</c:v>
                </c:pt>
                <c:pt idx="4977">
                  <c:v>19.542999999999992</c:v>
                </c:pt>
                <c:pt idx="4978">
                  <c:v>19.547000000000001</c:v>
                </c:pt>
                <c:pt idx="4979">
                  <c:v>19.550999999999991</c:v>
                </c:pt>
                <c:pt idx="4980">
                  <c:v>19.555</c:v>
                </c:pt>
                <c:pt idx="4981">
                  <c:v>19.559000000000001</c:v>
                </c:pt>
                <c:pt idx="4982">
                  <c:v>19.562999999999988</c:v>
                </c:pt>
                <c:pt idx="4983">
                  <c:v>19.567</c:v>
                </c:pt>
                <c:pt idx="4984">
                  <c:v>19.57</c:v>
                </c:pt>
                <c:pt idx="4985">
                  <c:v>19.574000000000005</c:v>
                </c:pt>
                <c:pt idx="4986">
                  <c:v>19.577999999999999</c:v>
                </c:pt>
                <c:pt idx="4987">
                  <c:v>19.581999999999994</c:v>
                </c:pt>
                <c:pt idx="4988">
                  <c:v>19.585999999999988</c:v>
                </c:pt>
                <c:pt idx="4989">
                  <c:v>19.59</c:v>
                </c:pt>
                <c:pt idx="4990">
                  <c:v>19.594000000000001</c:v>
                </c:pt>
                <c:pt idx="4991">
                  <c:v>19.597999999999999</c:v>
                </c:pt>
                <c:pt idx="4992">
                  <c:v>19.602</c:v>
                </c:pt>
                <c:pt idx="4993">
                  <c:v>19.606000000000005</c:v>
                </c:pt>
                <c:pt idx="4994">
                  <c:v>19.610000000000007</c:v>
                </c:pt>
                <c:pt idx="4995">
                  <c:v>19.613000000000007</c:v>
                </c:pt>
                <c:pt idx="4996">
                  <c:v>19.617000000000008</c:v>
                </c:pt>
                <c:pt idx="4997">
                  <c:v>19.620999999999999</c:v>
                </c:pt>
                <c:pt idx="4998">
                  <c:v>19.625</c:v>
                </c:pt>
                <c:pt idx="4999">
                  <c:v>19.629000000000001</c:v>
                </c:pt>
                <c:pt idx="5000">
                  <c:v>19.632999999999999</c:v>
                </c:pt>
                <c:pt idx="5001">
                  <c:v>19.637000000000008</c:v>
                </c:pt>
                <c:pt idx="5002">
                  <c:v>19.640999999999991</c:v>
                </c:pt>
                <c:pt idx="5003">
                  <c:v>19.645</c:v>
                </c:pt>
                <c:pt idx="5004">
                  <c:v>19.649000000000001</c:v>
                </c:pt>
                <c:pt idx="5005">
                  <c:v>19.652999999999999</c:v>
                </c:pt>
                <c:pt idx="5006">
                  <c:v>19.655999999999999</c:v>
                </c:pt>
                <c:pt idx="5007">
                  <c:v>19.66</c:v>
                </c:pt>
                <c:pt idx="5008">
                  <c:v>19.664000000000001</c:v>
                </c:pt>
                <c:pt idx="5009">
                  <c:v>19.667999999999999</c:v>
                </c:pt>
                <c:pt idx="5010">
                  <c:v>19.672000000000001</c:v>
                </c:pt>
                <c:pt idx="5011">
                  <c:v>19.675999999999991</c:v>
                </c:pt>
                <c:pt idx="5012">
                  <c:v>19.68</c:v>
                </c:pt>
                <c:pt idx="5013">
                  <c:v>19.684000000000001</c:v>
                </c:pt>
                <c:pt idx="5014">
                  <c:v>19.687999999999999</c:v>
                </c:pt>
                <c:pt idx="5015">
                  <c:v>19.692</c:v>
                </c:pt>
                <c:pt idx="5016">
                  <c:v>19.696000000000005</c:v>
                </c:pt>
                <c:pt idx="5017">
                  <c:v>19.699000000000005</c:v>
                </c:pt>
                <c:pt idx="5018">
                  <c:v>19.702999999999992</c:v>
                </c:pt>
                <c:pt idx="5019">
                  <c:v>19.707000000000001</c:v>
                </c:pt>
                <c:pt idx="5020">
                  <c:v>19.710999999999999</c:v>
                </c:pt>
                <c:pt idx="5021">
                  <c:v>19.715</c:v>
                </c:pt>
                <c:pt idx="5022">
                  <c:v>19.719000000000001</c:v>
                </c:pt>
                <c:pt idx="5023">
                  <c:v>19.722999999999988</c:v>
                </c:pt>
                <c:pt idx="5024">
                  <c:v>19.727</c:v>
                </c:pt>
                <c:pt idx="5025">
                  <c:v>19.731000000000005</c:v>
                </c:pt>
                <c:pt idx="5026">
                  <c:v>19.734999999999999</c:v>
                </c:pt>
                <c:pt idx="5027">
                  <c:v>19.739000000000001</c:v>
                </c:pt>
                <c:pt idx="5028">
                  <c:v>19.741999999999994</c:v>
                </c:pt>
                <c:pt idx="5029">
                  <c:v>19.745999999999988</c:v>
                </c:pt>
                <c:pt idx="5030">
                  <c:v>19.75</c:v>
                </c:pt>
                <c:pt idx="5031">
                  <c:v>19.754000000000001</c:v>
                </c:pt>
                <c:pt idx="5032">
                  <c:v>19.757999999999999</c:v>
                </c:pt>
                <c:pt idx="5033">
                  <c:v>19.761999999999993</c:v>
                </c:pt>
                <c:pt idx="5034">
                  <c:v>19.765999999999984</c:v>
                </c:pt>
                <c:pt idx="5035">
                  <c:v>19.77</c:v>
                </c:pt>
                <c:pt idx="5036">
                  <c:v>19.774000000000001</c:v>
                </c:pt>
                <c:pt idx="5037">
                  <c:v>19.777999999999999</c:v>
                </c:pt>
                <c:pt idx="5038">
                  <c:v>19.781999999999993</c:v>
                </c:pt>
                <c:pt idx="5039">
                  <c:v>19.784999999999993</c:v>
                </c:pt>
                <c:pt idx="5040">
                  <c:v>19.788999999999991</c:v>
                </c:pt>
                <c:pt idx="5041">
                  <c:v>19.792999999999992</c:v>
                </c:pt>
                <c:pt idx="5042">
                  <c:v>19.797000000000001</c:v>
                </c:pt>
                <c:pt idx="5043">
                  <c:v>19.800999999999991</c:v>
                </c:pt>
                <c:pt idx="5044">
                  <c:v>19.805</c:v>
                </c:pt>
                <c:pt idx="5045">
                  <c:v>19.809000000000001</c:v>
                </c:pt>
                <c:pt idx="5046">
                  <c:v>19.812999999999999</c:v>
                </c:pt>
                <c:pt idx="5047">
                  <c:v>19.817000000000007</c:v>
                </c:pt>
                <c:pt idx="5048">
                  <c:v>19.821000000000005</c:v>
                </c:pt>
                <c:pt idx="5049">
                  <c:v>19.824999999999999</c:v>
                </c:pt>
                <c:pt idx="5050">
                  <c:v>19.827999999999999</c:v>
                </c:pt>
                <c:pt idx="5051">
                  <c:v>19.832000000000001</c:v>
                </c:pt>
                <c:pt idx="5052">
                  <c:v>19.835999999999999</c:v>
                </c:pt>
                <c:pt idx="5053">
                  <c:v>19.84</c:v>
                </c:pt>
                <c:pt idx="5054">
                  <c:v>19.844000000000001</c:v>
                </c:pt>
                <c:pt idx="5055">
                  <c:v>19.847999999999999</c:v>
                </c:pt>
                <c:pt idx="5056">
                  <c:v>19.852</c:v>
                </c:pt>
                <c:pt idx="5057">
                  <c:v>19.856000000000005</c:v>
                </c:pt>
                <c:pt idx="5058">
                  <c:v>19.86</c:v>
                </c:pt>
                <c:pt idx="5059">
                  <c:v>19.864000000000001</c:v>
                </c:pt>
                <c:pt idx="5060">
                  <c:v>19.867999999999999</c:v>
                </c:pt>
                <c:pt idx="5061">
                  <c:v>19.870999999999999</c:v>
                </c:pt>
                <c:pt idx="5062">
                  <c:v>19.875</c:v>
                </c:pt>
                <c:pt idx="5063">
                  <c:v>19.879000000000001</c:v>
                </c:pt>
                <c:pt idx="5064">
                  <c:v>19.882999999999992</c:v>
                </c:pt>
                <c:pt idx="5065">
                  <c:v>19.887</c:v>
                </c:pt>
                <c:pt idx="5066">
                  <c:v>19.890999999999991</c:v>
                </c:pt>
                <c:pt idx="5067">
                  <c:v>19.895</c:v>
                </c:pt>
                <c:pt idx="5068">
                  <c:v>19.899000000000001</c:v>
                </c:pt>
                <c:pt idx="5069">
                  <c:v>19.902999999999988</c:v>
                </c:pt>
                <c:pt idx="5070">
                  <c:v>19.907</c:v>
                </c:pt>
                <c:pt idx="5071">
                  <c:v>19.911000000000001</c:v>
                </c:pt>
                <c:pt idx="5072">
                  <c:v>19.914000000000001</c:v>
                </c:pt>
                <c:pt idx="5073">
                  <c:v>19.917999999999999</c:v>
                </c:pt>
                <c:pt idx="5074">
                  <c:v>19.921999999999993</c:v>
                </c:pt>
                <c:pt idx="5075">
                  <c:v>19.925999999999984</c:v>
                </c:pt>
                <c:pt idx="5076">
                  <c:v>19.93</c:v>
                </c:pt>
                <c:pt idx="5077">
                  <c:v>19.934000000000001</c:v>
                </c:pt>
                <c:pt idx="5078">
                  <c:v>19.937999999999999</c:v>
                </c:pt>
                <c:pt idx="5079">
                  <c:v>19.941999999999993</c:v>
                </c:pt>
                <c:pt idx="5080">
                  <c:v>19.946000000000002</c:v>
                </c:pt>
                <c:pt idx="5081">
                  <c:v>19.95</c:v>
                </c:pt>
                <c:pt idx="5082">
                  <c:v>19.952999999999992</c:v>
                </c:pt>
                <c:pt idx="5083">
                  <c:v>19.957000000000001</c:v>
                </c:pt>
                <c:pt idx="5084">
                  <c:v>19.960999999999988</c:v>
                </c:pt>
                <c:pt idx="5085">
                  <c:v>19.964999999999993</c:v>
                </c:pt>
                <c:pt idx="5086">
                  <c:v>19.968999999999991</c:v>
                </c:pt>
                <c:pt idx="5087">
                  <c:v>19.972999999999988</c:v>
                </c:pt>
                <c:pt idx="5088">
                  <c:v>19.977</c:v>
                </c:pt>
                <c:pt idx="5089">
                  <c:v>19.981000000000002</c:v>
                </c:pt>
                <c:pt idx="5090">
                  <c:v>19.984999999999992</c:v>
                </c:pt>
                <c:pt idx="5091">
                  <c:v>19.98899999999999</c:v>
                </c:pt>
                <c:pt idx="5092">
                  <c:v>19.992999999999988</c:v>
                </c:pt>
                <c:pt idx="5093">
                  <c:v>19.995999999999988</c:v>
                </c:pt>
                <c:pt idx="5094">
                  <c:v>20</c:v>
                </c:pt>
                <c:pt idx="5095">
                  <c:v>20.004000000000001</c:v>
                </c:pt>
                <c:pt idx="5096">
                  <c:v>20.007999999999999</c:v>
                </c:pt>
                <c:pt idx="5097">
                  <c:v>20.012</c:v>
                </c:pt>
                <c:pt idx="5098">
                  <c:v>20.015999999999991</c:v>
                </c:pt>
                <c:pt idx="5099">
                  <c:v>20.02</c:v>
                </c:pt>
                <c:pt idx="5100">
                  <c:v>20.024000000000001</c:v>
                </c:pt>
                <c:pt idx="5101">
                  <c:v>20.027999999999999</c:v>
                </c:pt>
                <c:pt idx="5102">
                  <c:v>20.032</c:v>
                </c:pt>
                <c:pt idx="5103">
                  <c:v>20.036000000000001</c:v>
                </c:pt>
                <c:pt idx="5104">
                  <c:v>20.039000000000001</c:v>
                </c:pt>
                <c:pt idx="5105">
                  <c:v>20.042999999999992</c:v>
                </c:pt>
                <c:pt idx="5106">
                  <c:v>20.047000000000001</c:v>
                </c:pt>
                <c:pt idx="5107">
                  <c:v>20.050999999999991</c:v>
                </c:pt>
                <c:pt idx="5108">
                  <c:v>20.055</c:v>
                </c:pt>
                <c:pt idx="5109">
                  <c:v>20.059000000000001</c:v>
                </c:pt>
                <c:pt idx="5110">
                  <c:v>20.062999999999988</c:v>
                </c:pt>
                <c:pt idx="5111">
                  <c:v>20.067</c:v>
                </c:pt>
                <c:pt idx="5112">
                  <c:v>20.071000000000005</c:v>
                </c:pt>
                <c:pt idx="5113">
                  <c:v>20.074999999999999</c:v>
                </c:pt>
                <c:pt idx="5114">
                  <c:v>20.079000000000001</c:v>
                </c:pt>
                <c:pt idx="5115">
                  <c:v>20.081999999999994</c:v>
                </c:pt>
                <c:pt idx="5116">
                  <c:v>20.085999999999988</c:v>
                </c:pt>
                <c:pt idx="5117">
                  <c:v>20.09</c:v>
                </c:pt>
                <c:pt idx="5118">
                  <c:v>20.094000000000001</c:v>
                </c:pt>
                <c:pt idx="5119">
                  <c:v>20.097999999999999</c:v>
                </c:pt>
                <c:pt idx="5120">
                  <c:v>20.102</c:v>
                </c:pt>
                <c:pt idx="5121">
                  <c:v>20.106000000000005</c:v>
                </c:pt>
                <c:pt idx="5122">
                  <c:v>20.110000000000007</c:v>
                </c:pt>
                <c:pt idx="5123">
                  <c:v>20.114000000000008</c:v>
                </c:pt>
                <c:pt idx="5124">
                  <c:v>20.118000000000006</c:v>
                </c:pt>
                <c:pt idx="5125">
                  <c:v>20.122</c:v>
                </c:pt>
                <c:pt idx="5126">
                  <c:v>20.125</c:v>
                </c:pt>
                <c:pt idx="5127">
                  <c:v>20.129000000000001</c:v>
                </c:pt>
                <c:pt idx="5128">
                  <c:v>20.132999999999999</c:v>
                </c:pt>
                <c:pt idx="5129">
                  <c:v>20.137000000000008</c:v>
                </c:pt>
                <c:pt idx="5130">
                  <c:v>20.140999999999991</c:v>
                </c:pt>
                <c:pt idx="5131">
                  <c:v>20.145</c:v>
                </c:pt>
                <c:pt idx="5132">
                  <c:v>20.149000000000001</c:v>
                </c:pt>
                <c:pt idx="5133">
                  <c:v>20.152999999999999</c:v>
                </c:pt>
                <c:pt idx="5134">
                  <c:v>20.157000000000007</c:v>
                </c:pt>
                <c:pt idx="5135">
                  <c:v>20.161000000000001</c:v>
                </c:pt>
                <c:pt idx="5136">
                  <c:v>20.164999999999999</c:v>
                </c:pt>
                <c:pt idx="5137">
                  <c:v>20.167999999999999</c:v>
                </c:pt>
                <c:pt idx="5138">
                  <c:v>20.172000000000001</c:v>
                </c:pt>
                <c:pt idx="5139">
                  <c:v>20.175999999999991</c:v>
                </c:pt>
                <c:pt idx="5140">
                  <c:v>20.18</c:v>
                </c:pt>
                <c:pt idx="5141">
                  <c:v>20.184000000000001</c:v>
                </c:pt>
                <c:pt idx="5142">
                  <c:v>20.187999999999999</c:v>
                </c:pt>
                <c:pt idx="5143">
                  <c:v>20.192</c:v>
                </c:pt>
                <c:pt idx="5144">
                  <c:v>20.196000000000005</c:v>
                </c:pt>
                <c:pt idx="5145">
                  <c:v>20.2</c:v>
                </c:pt>
                <c:pt idx="5146">
                  <c:v>20.204000000000001</c:v>
                </c:pt>
                <c:pt idx="5147">
                  <c:v>20.207999999999991</c:v>
                </c:pt>
                <c:pt idx="5148">
                  <c:v>20.210999999999999</c:v>
                </c:pt>
                <c:pt idx="5149">
                  <c:v>20.215</c:v>
                </c:pt>
                <c:pt idx="5150">
                  <c:v>20.219000000000001</c:v>
                </c:pt>
                <c:pt idx="5151">
                  <c:v>20.222999999999988</c:v>
                </c:pt>
                <c:pt idx="5152">
                  <c:v>20.227</c:v>
                </c:pt>
                <c:pt idx="5153">
                  <c:v>20.231000000000005</c:v>
                </c:pt>
                <c:pt idx="5154">
                  <c:v>20.234999999999999</c:v>
                </c:pt>
                <c:pt idx="5155">
                  <c:v>20.239000000000001</c:v>
                </c:pt>
                <c:pt idx="5156">
                  <c:v>20.242999999999988</c:v>
                </c:pt>
                <c:pt idx="5157">
                  <c:v>20.247</c:v>
                </c:pt>
                <c:pt idx="5158">
                  <c:v>20.251000000000001</c:v>
                </c:pt>
                <c:pt idx="5159">
                  <c:v>20.254000000000001</c:v>
                </c:pt>
                <c:pt idx="5160">
                  <c:v>20.257999999999999</c:v>
                </c:pt>
                <c:pt idx="5161">
                  <c:v>20.261999999999993</c:v>
                </c:pt>
                <c:pt idx="5162">
                  <c:v>20.265999999999984</c:v>
                </c:pt>
                <c:pt idx="5163">
                  <c:v>20.27</c:v>
                </c:pt>
                <c:pt idx="5164">
                  <c:v>20.274000000000001</c:v>
                </c:pt>
                <c:pt idx="5165">
                  <c:v>20.277999999999999</c:v>
                </c:pt>
                <c:pt idx="5166">
                  <c:v>20.281999999999993</c:v>
                </c:pt>
                <c:pt idx="5167">
                  <c:v>20.285999999999991</c:v>
                </c:pt>
                <c:pt idx="5168">
                  <c:v>20.29</c:v>
                </c:pt>
                <c:pt idx="5169">
                  <c:v>20.294</c:v>
                </c:pt>
                <c:pt idx="5170">
                  <c:v>20.297000000000001</c:v>
                </c:pt>
                <c:pt idx="5171">
                  <c:v>20.300999999999991</c:v>
                </c:pt>
                <c:pt idx="5172">
                  <c:v>20.305</c:v>
                </c:pt>
                <c:pt idx="5173">
                  <c:v>20.309000000000001</c:v>
                </c:pt>
                <c:pt idx="5174">
                  <c:v>20.312999999999999</c:v>
                </c:pt>
                <c:pt idx="5175">
                  <c:v>20.317000000000007</c:v>
                </c:pt>
                <c:pt idx="5176">
                  <c:v>20.321000000000005</c:v>
                </c:pt>
                <c:pt idx="5177">
                  <c:v>20.324999999999999</c:v>
                </c:pt>
                <c:pt idx="5178">
                  <c:v>20.329000000000001</c:v>
                </c:pt>
                <c:pt idx="5179">
                  <c:v>20.332999999999991</c:v>
                </c:pt>
                <c:pt idx="5180">
                  <c:v>20.337000000000007</c:v>
                </c:pt>
                <c:pt idx="5181">
                  <c:v>20.34</c:v>
                </c:pt>
                <c:pt idx="5182">
                  <c:v>20.344000000000001</c:v>
                </c:pt>
                <c:pt idx="5183">
                  <c:v>20.347999999999999</c:v>
                </c:pt>
                <c:pt idx="5184">
                  <c:v>20.352</c:v>
                </c:pt>
                <c:pt idx="5185">
                  <c:v>20.356000000000005</c:v>
                </c:pt>
                <c:pt idx="5186">
                  <c:v>20.36</c:v>
                </c:pt>
                <c:pt idx="5187">
                  <c:v>20.364000000000001</c:v>
                </c:pt>
                <c:pt idx="5188">
                  <c:v>20.367999999999999</c:v>
                </c:pt>
                <c:pt idx="5189">
                  <c:v>20.372</c:v>
                </c:pt>
                <c:pt idx="5190">
                  <c:v>20.376000000000001</c:v>
                </c:pt>
                <c:pt idx="5191">
                  <c:v>20.38</c:v>
                </c:pt>
                <c:pt idx="5192">
                  <c:v>20.382999999999992</c:v>
                </c:pt>
                <c:pt idx="5193">
                  <c:v>20.387</c:v>
                </c:pt>
                <c:pt idx="5194">
                  <c:v>20.390999999999991</c:v>
                </c:pt>
                <c:pt idx="5195">
                  <c:v>20.395</c:v>
                </c:pt>
                <c:pt idx="5196">
                  <c:v>20.399000000000001</c:v>
                </c:pt>
                <c:pt idx="5197">
                  <c:v>20.402999999999988</c:v>
                </c:pt>
                <c:pt idx="5198">
                  <c:v>20.407</c:v>
                </c:pt>
                <c:pt idx="5199">
                  <c:v>20.411000000000001</c:v>
                </c:pt>
                <c:pt idx="5200">
                  <c:v>20.414999999999999</c:v>
                </c:pt>
                <c:pt idx="5201">
                  <c:v>20.419</c:v>
                </c:pt>
                <c:pt idx="5202">
                  <c:v>20.421999999999993</c:v>
                </c:pt>
                <c:pt idx="5203">
                  <c:v>20.425999999999984</c:v>
                </c:pt>
                <c:pt idx="5204">
                  <c:v>20.43</c:v>
                </c:pt>
                <c:pt idx="5205">
                  <c:v>20.434000000000001</c:v>
                </c:pt>
                <c:pt idx="5206">
                  <c:v>20.437999999999999</c:v>
                </c:pt>
                <c:pt idx="5207">
                  <c:v>20.441999999999993</c:v>
                </c:pt>
                <c:pt idx="5208">
                  <c:v>20.446000000000002</c:v>
                </c:pt>
                <c:pt idx="5209">
                  <c:v>20.45</c:v>
                </c:pt>
                <c:pt idx="5210">
                  <c:v>20.454000000000001</c:v>
                </c:pt>
                <c:pt idx="5211">
                  <c:v>20.457999999999991</c:v>
                </c:pt>
                <c:pt idx="5212">
                  <c:v>20.461999999999993</c:v>
                </c:pt>
                <c:pt idx="5213">
                  <c:v>20.464999999999993</c:v>
                </c:pt>
                <c:pt idx="5214">
                  <c:v>20.468999999999991</c:v>
                </c:pt>
                <c:pt idx="5215">
                  <c:v>20.472999999999988</c:v>
                </c:pt>
                <c:pt idx="5216">
                  <c:v>20.477</c:v>
                </c:pt>
                <c:pt idx="5217">
                  <c:v>20.481000000000002</c:v>
                </c:pt>
                <c:pt idx="5218">
                  <c:v>20.484999999999992</c:v>
                </c:pt>
                <c:pt idx="5219">
                  <c:v>20.48899999999999</c:v>
                </c:pt>
                <c:pt idx="5220">
                  <c:v>20.492999999999988</c:v>
                </c:pt>
                <c:pt idx="5221">
                  <c:v>20.497</c:v>
                </c:pt>
                <c:pt idx="5222">
                  <c:v>20.501000000000001</c:v>
                </c:pt>
                <c:pt idx="5223">
                  <c:v>20.504999999999999</c:v>
                </c:pt>
                <c:pt idx="5224">
                  <c:v>20.507999999999999</c:v>
                </c:pt>
                <c:pt idx="5225">
                  <c:v>20.512</c:v>
                </c:pt>
                <c:pt idx="5226">
                  <c:v>20.515999999999991</c:v>
                </c:pt>
                <c:pt idx="5227">
                  <c:v>20.52</c:v>
                </c:pt>
                <c:pt idx="5228">
                  <c:v>20.524000000000001</c:v>
                </c:pt>
                <c:pt idx="5229">
                  <c:v>20.527999999999999</c:v>
                </c:pt>
                <c:pt idx="5230">
                  <c:v>20.532</c:v>
                </c:pt>
                <c:pt idx="5231">
                  <c:v>20.536000000000001</c:v>
                </c:pt>
                <c:pt idx="5232">
                  <c:v>20.54</c:v>
                </c:pt>
                <c:pt idx="5233">
                  <c:v>20.544</c:v>
                </c:pt>
                <c:pt idx="5234">
                  <c:v>20.547999999999991</c:v>
                </c:pt>
                <c:pt idx="5235">
                  <c:v>20.550999999999991</c:v>
                </c:pt>
                <c:pt idx="5236">
                  <c:v>20.555</c:v>
                </c:pt>
                <c:pt idx="5237">
                  <c:v>20.559000000000001</c:v>
                </c:pt>
                <c:pt idx="5238">
                  <c:v>20.562999999999988</c:v>
                </c:pt>
                <c:pt idx="5239">
                  <c:v>20.567</c:v>
                </c:pt>
                <c:pt idx="5240">
                  <c:v>20.571000000000005</c:v>
                </c:pt>
                <c:pt idx="5241">
                  <c:v>20.574999999999999</c:v>
                </c:pt>
                <c:pt idx="5242">
                  <c:v>20.579000000000001</c:v>
                </c:pt>
                <c:pt idx="5243">
                  <c:v>20.582999999999984</c:v>
                </c:pt>
                <c:pt idx="5244">
                  <c:v>20.587</c:v>
                </c:pt>
                <c:pt idx="5245">
                  <c:v>20.591000000000001</c:v>
                </c:pt>
                <c:pt idx="5246">
                  <c:v>20.594000000000001</c:v>
                </c:pt>
                <c:pt idx="5247">
                  <c:v>20.597999999999999</c:v>
                </c:pt>
                <c:pt idx="5248">
                  <c:v>20.602</c:v>
                </c:pt>
                <c:pt idx="5249">
                  <c:v>20.606000000000005</c:v>
                </c:pt>
                <c:pt idx="5250">
                  <c:v>20.610000000000007</c:v>
                </c:pt>
                <c:pt idx="5251">
                  <c:v>20.614000000000008</c:v>
                </c:pt>
                <c:pt idx="5252">
                  <c:v>20.618000000000006</c:v>
                </c:pt>
                <c:pt idx="5253">
                  <c:v>20.622</c:v>
                </c:pt>
                <c:pt idx="5254">
                  <c:v>20.626000000000001</c:v>
                </c:pt>
                <c:pt idx="5255">
                  <c:v>20.630000000000006</c:v>
                </c:pt>
                <c:pt idx="5256">
                  <c:v>20.634000000000007</c:v>
                </c:pt>
                <c:pt idx="5257">
                  <c:v>20.637000000000008</c:v>
                </c:pt>
                <c:pt idx="5258">
                  <c:v>20.640999999999991</c:v>
                </c:pt>
                <c:pt idx="5259">
                  <c:v>20.645</c:v>
                </c:pt>
                <c:pt idx="5260">
                  <c:v>20.649000000000001</c:v>
                </c:pt>
                <c:pt idx="5261">
                  <c:v>20.652999999999999</c:v>
                </c:pt>
                <c:pt idx="5262">
                  <c:v>20.657000000000007</c:v>
                </c:pt>
                <c:pt idx="5263">
                  <c:v>20.661000000000001</c:v>
                </c:pt>
                <c:pt idx="5264">
                  <c:v>20.664999999999999</c:v>
                </c:pt>
                <c:pt idx="5265">
                  <c:v>20.669</c:v>
                </c:pt>
                <c:pt idx="5266">
                  <c:v>20.672999999999991</c:v>
                </c:pt>
                <c:pt idx="5267">
                  <c:v>20.677000000000007</c:v>
                </c:pt>
                <c:pt idx="5268">
                  <c:v>20.68</c:v>
                </c:pt>
                <c:pt idx="5269">
                  <c:v>20.684000000000001</c:v>
                </c:pt>
                <c:pt idx="5270">
                  <c:v>20.687999999999999</c:v>
                </c:pt>
                <c:pt idx="5271">
                  <c:v>20.692</c:v>
                </c:pt>
                <c:pt idx="5272">
                  <c:v>20.696000000000005</c:v>
                </c:pt>
                <c:pt idx="5273">
                  <c:v>20.7</c:v>
                </c:pt>
                <c:pt idx="5274">
                  <c:v>20.704000000000001</c:v>
                </c:pt>
                <c:pt idx="5275">
                  <c:v>20.707999999999991</c:v>
                </c:pt>
                <c:pt idx="5276">
                  <c:v>20.712</c:v>
                </c:pt>
                <c:pt idx="5277">
                  <c:v>20.716000000000001</c:v>
                </c:pt>
                <c:pt idx="5278">
                  <c:v>20.72</c:v>
                </c:pt>
                <c:pt idx="5279">
                  <c:v>20.722999999999988</c:v>
                </c:pt>
                <c:pt idx="5280">
                  <c:v>20.727</c:v>
                </c:pt>
                <c:pt idx="5281">
                  <c:v>20.731000000000005</c:v>
                </c:pt>
                <c:pt idx="5282">
                  <c:v>20.734999999999999</c:v>
                </c:pt>
                <c:pt idx="5283">
                  <c:v>20.739000000000001</c:v>
                </c:pt>
                <c:pt idx="5284">
                  <c:v>20.742999999999988</c:v>
                </c:pt>
                <c:pt idx="5285">
                  <c:v>20.747</c:v>
                </c:pt>
                <c:pt idx="5286">
                  <c:v>20.751000000000001</c:v>
                </c:pt>
                <c:pt idx="5287">
                  <c:v>20.754999999999999</c:v>
                </c:pt>
                <c:pt idx="5288">
                  <c:v>20.759</c:v>
                </c:pt>
                <c:pt idx="5289">
                  <c:v>20.763000000000002</c:v>
                </c:pt>
                <c:pt idx="5290">
                  <c:v>20.765999999999984</c:v>
                </c:pt>
                <c:pt idx="5291">
                  <c:v>20.77</c:v>
                </c:pt>
                <c:pt idx="5292">
                  <c:v>20.774000000000001</c:v>
                </c:pt>
                <c:pt idx="5293">
                  <c:v>20.777999999999999</c:v>
                </c:pt>
                <c:pt idx="5294">
                  <c:v>20.781999999999993</c:v>
                </c:pt>
                <c:pt idx="5295">
                  <c:v>20.785999999999991</c:v>
                </c:pt>
                <c:pt idx="5296">
                  <c:v>20.79</c:v>
                </c:pt>
                <c:pt idx="5297">
                  <c:v>20.794</c:v>
                </c:pt>
                <c:pt idx="5298">
                  <c:v>20.797999999999991</c:v>
                </c:pt>
                <c:pt idx="5299">
                  <c:v>20.802</c:v>
                </c:pt>
                <c:pt idx="5300">
                  <c:v>20.806000000000001</c:v>
                </c:pt>
                <c:pt idx="5301">
                  <c:v>20.809000000000001</c:v>
                </c:pt>
                <c:pt idx="5302">
                  <c:v>20.812999999999999</c:v>
                </c:pt>
                <c:pt idx="5303">
                  <c:v>20.817000000000007</c:v>
                </c:pt>
                <c:pt idx="5304">
                  <c:v>20.821000000000005</c:v>
                </c:pt>
                <c:pt idx="5305">
                  <c:v>20.824999999999999</c:v>
                </c:pt>
                <c:pt idx="5306">
                  <c:v>20.829000000000001</c:v>
                </c:pt>
                <c:pt idx="5307">
                  <c:v>20.832999999999991</c:v>
                </c:pt>
                <c:pt idx="5308">
                  <c:v>20.837000000000007</c:v>
                </c:pt>
                <c:pt idx="5309">
                  <c:v>20.841000000000001</c:v>
                </c:pt>
                <c:pt idx="5310">
                  <c:v>20.844999999999999</c:v>
                </c:pt>
                <c:pt idx="5311">
                  <c:v>20.849</c:v>
                </c:pt>
                <c:pt idx="5312">
                  <c:v>20.852</c:v>
                </c:pt>
                <c:pt idx="5313">
                  <c:v>20.856000000000005</c:v>
                </c:pt>
                <c:pt idx="5314">
                  <c:v>20.86</c:v>
                </c:pt>
                <c:pt idx="5315">
                  <c:v>20.864000000000001</c:v>
                </c:pt>
                <c:pt idx="5316">
                  <c:v>20.867999999999999</c:v>
                </c:pt>
                <c:pt idx="5317">
                  <c:v>20.872</c:v>
                </c:pt>
                <c:pt idx="5318">
                  <c:v>20.876000000000001</c:v>
                </c:pt>
                <c:pt idx="5319">
                  <c:v>20.88</c:v>
                </c:pt>
                <c:pt idx="5320">
                  <c:v>20.884</c:v>
                </c:pt>
                <c:pt idx="5321">
                  <c:v>20.888000000000002</c:v>
                </c:pt>
                <c:pt idx="5322">
                  <c:v>20.891999999999999</c:v>
                </c:pt>
                <c:pt idx="5323">
                  <c:v>20.895</c:v>
                </c:pt>
                <c:pt idx="5324">
                  <c:v>20.899000000000001</c:v>
                </c:pt>
                <c:pt idx="5325">
                  <c:v>20.902999999999988</c:v>
                </c:pt>
                <c:pt idx="5326">
                  <c:v>20.907</c:v>
                </c:pt>
                <c:pt idx="5327">
                  <c:v>20.911000000000001</c:v>
                </c:pt>
                <c:pt idx="5328">
                  <c:v>20.914999999999999</c:v>
                </c:pt>
                <c:pt idx="5329">
                  <c:v>20.919</c:v>
                </c:pt>
                <c:pt idx="5330">
                  <c:v>20.922999999999984</c:v>
                </c:pt>
                <c:pt idx="5331">
                  <c:v>20.927</c:v>
                </c:pt>
                <c:pt idx="5332">
                  <c:v>20.931000000000001</c:v>
                </c:pt>
                <c:pt idx="5333">
                  <c:v>20.934999999999999</c:v>
                </c:pt>
                <c:pt idx="5334">
                  <c:v>20.937999999999999</c:v>
                </c:pt>
                <c:pt idx="5335">
                  <c:v>20.941999999999993</c:v>
                </c:pt>
                <c:pt idx="5336">
                  <c:v>20.946000000000002</c:v>
                </c:pt>
                <c:pt idx="5337">
                  <c:v>20.95</c:v>
                </c:pt>
                <c:pt idx="5338">
                  <c:v>20.954000000000001</c:v>
                </c:pt>
                <c:pt idx="5339">
                  <c:v>20.957999999999991</c:v>
                </c:pt>
                <c:pt idx="5340">
                  <c:v>20.961999999999993</c:v>
                </c:pt>
                <c:pt idx="5341">
                  <c:v>20.96599999999999</c:v>
                </c:pt>
                <c:pt idx="5342">
                  <c:v>20.97</c:v>
                </c:pt>
                <c:pt idx="5343">
                  <c:v>20.974</c:v>
                </c:pt>
                <c:pt idx="5344">
                  <c:v>20.977</c:v>
                </c:pt>
                <c:pt idx="5345">
                  <c:v>20.981000000000002</c:v>
                </c:pt>
                <c:pt idx="5346">
                  <c:v>20.984999999999992</c:v>
                </c:pt>
                <c:pt idx="5347">
                  <c:v>20.98899999999999</c:v>
                </c:pt>
                <c:pt idx="5348">
                  <c:v>20.992999999999988</c:v>
                </c:pt>
                <c:pt idx="5349">
                  <c:v>20.997</c:v>
                </c:pt>
                <c:pt idx="5350">
                  <c:v>21.001000000000001</c:v>
                </c:pt>
                <c:pt idx="5351">
                  <c:v>21.004999999999999</c:v>
                </c:pt>
                <c:pt idx="5352">
                  <c:v>21.009</c:v>
                </c:pt>
                <c:pt idx="5353">
                  <c:v>21.013000000000005</c:v>
                </c:pt>
                <c:pt idx="5354">
                  <c:v>21.016999999999999</c:v>
                </c:pt>
                <c:pt idx="5355">
                  <c:v>21.02</c:v>
                </c:pt>
                <c:pt idx="5356">
                  <c:v>21.024000000000001</c:v>
                </c:pt>
                <c:pt idx="5357">
                  <c:v>21.027999999999999</c:v>
                </c:pt>
                <c:pt idx="5358">
                  <c:v>21.032</c:v>
                </c:pt>
                <c:pt idx="5359">
                  <c:v>21.036000000000001</c:v>
                </c:pt>
                <c:pt idx="5360">
                  <c:v>21.04</c:v>
                </c:pt>
                <c:pt idx="5361">
                  <c:v>21.044</c:v>
                </c:pt>
                <c:pt idx="5362">
                  <c:v>21.047999999999991</c:v>
                </c:pt>
                <c:pt idx="5363">
                  <c:v>21.052</c:v>
                </c:pt>
                <c:pt idx="5364">
                  <c:v>21.056000000000001</c:v>
                </c:pt>
                <c:pt idx="5365">
                  <c:v>21.06</c:v>
                </c:pt>
                <c:pt idx="5366">
                  <c:v>21.062999999999988</c:v>
                </c:pt>
                <c:pt idx="5367">
                  <c:v>21.067</c:v>
                </c:pt>
                <c:pt idx="5368">
                  <c:v>21.071000000000005</c:v>
                </c:pt>
                <c:pt idx="5369">
                  <c:v>21.074999999999999</c:v>
                </c:pt>
                <c:pt idx="5370">
                  <c:v>21.079000000000001</c:v>
                </c:pt>
                <c:pt idx="5371">
                  <c:v>21.082999999999984</c:v>
                </c:pt>
                <c:pt idx="5372">
                  <c:v>21.087</c:v>
                </c:pt>
                <c:pt idx="5373">
                  <c:v>21.091000000000001</c:v>
                </c:pt>
                <c:pt idx="5374">
                  <c:v>21.094999999999999</c:v>
                </c:pt>
                <c:pt idx="5375">
                  <c:v>21.099</c:v>
                </c:pt>
                <c:pt idx="5376">
                  <c:v>21.103000000000005</c:v>
                </c:pt>
                <c:pt idx="5377">
                  <c:v>21.106000000000005</c:v>
                </c:pt>
                <c:pt idx="5378">
                  <c:v>21.110000000000007</c:v>
                </c:pt>
                <c:pt idx="5379">
                  <c:v>21.114000000000008</c:v>
                </c:pt>
                <c:pt idx="5380">
                  <c:v>21.118000000000006</c:v>
                </c:pt>
                <c:pt idx="5381">
                  <c:v>21.122</c:v>
                </c:pt>
                <c:pt idx="5382">
                  <c:v>21.126000000000001</c:v>
                </c:pt>
                <c:pt idx="5383">
                  <c:v>21.130000000000006</c:v>
                </c:pt>
                <c:pt idx="5384">
                  <c:v>21.134000000000007</c:v>
                </c:pt>
                <c:pt idx="5385">
                  <c:v>21.138000000000005</c:v>
                </c:pt>
                <c:pt idx="5386">
                  <c:v>21.141999999999999</c:v>
                </c:pt>
                <c:pt idx="5387">
                  <c:v>21.146000000000001</c:v>
                </c:pt>
                <c:pt idx="5388">
                  <c:v>21.149000000000001</c:v>
                </c:pt>
                <c:pt idx="5389">
                  <c:v>21.152999999999999</c:v>
                </c:pt>
                <c:pt idx="5390">
                  <c:v>21.157000000000007</c:v>
                </c:pt>
                <c:pt idx="5391">
                  <c:v>21.161000000000001</c:v>
                </c:pt>
                <c:pt idx="5392">
                  <c:v>21.164999999999999</c:v>
                </c:pt>
                <c:pt idx="5393">
                  <c:v>21.169</c:v>
                </c:pt>
                <c:pt idx="5394">
                  <c:v>21.172999999999991</c:v>
                </c:pt>
                <c:pt idx="5395">
                  <c:v>21.177000000000007</c:v>
                </c:pt>
                <c:pt idx="5396">
                  <c:v>21.181000000000001</c:v>
                </c:pt>
                <c:pt idx="5397">
                  <c:v>21.184999999999999</c:v>
                </c:pt>
                <c:pt idx="5398">
                  <c:v>21.189</c:v>
                </c:pt>
                <c:pt idx="5399">
                  <c:v>21.192</c:v>
                </c:pt>
                <c:pt idx="5400">
                  <c:v>21.196000000000005</c:v>
                </c:pt>
                <c:pt idx="5401">
                  <c:v>21.2</c:v>
                </c:pt>
                <c:pt idx="5402">
                  <c:v>21.204000000000001</c:v>
                </c:pt>
                <c:pt idx="5403">
                  <c:v>21.207999999999991</c:v>
                </c:pt>
                <c:pt idx="5404">
                  <c:v>21.212</c:v>
                </c:pt>
                <c:pt idx="5405">
                  <c:v>21.216000000000001</c:v>
                </c:pt>
                <c:pt idx="5406">
                  <c:v>21.22</c:v>
                </c:pt>
                <c:pt idx="5407">
                  <c:v>21.224</c:v>
                </c:pt>
                <c:pt idx="5408">
                  <c:v>21.228000000000002</c:v>
                </c:pt>
                <c:pt idx="5409">
                  <c:v>21.231999999999999</c:v>
                </c:pt>
                <c:pt idx="5410">
                  <c:v>21.234999999999999</c:v>
                </c:pt>
                <c:pt idx="5411">
                  <c:v>21.239000000000001</c:v>
                </c:pt>
                <c:pt idx="5412">
                  <c:v>21.242999999999988</c:v>
                </c:pt>
                <c:pt idx="5413">
                  <c:v>21.247</c:v>
                </c:pt>
                <c:pt idx="5414">
                  <c:v>21.251000000000001</c:v>
                </c:pt>
                <c:pt idx="5415">
                  <c:v>21.254999999999999</c:v>
                </c:pt>
                <c:pt idx="5416">
                  <c:v>21.259</c:v>
                </c:pt>
                <c:pt idx="5417">
                  <c:v>21.263000000000002</c:v>
                </c:pt>
                <c:pt idx="5418">
                  <c:v>21.266999999999992</c:v>
                </c:pt>
                <c:pt idx="5419">
                  <c:v>21.271000000000001</c:v>
                </c:pt>
                <c:pt idx="5420">
                  <c:v>21.274999999999999</c:v>
                </c:pt>
                <c:pt idx="5421">
                  <c:v>21.277999999999999</c:v>
                </c:pt>
                <c:pt idx="5422">
                  <c:v>21.281999999999993</c:v>
                </c:pt>
                <c:pt idx="5423">
                  <c:v>21.285999999999991</c:v>
                </c:pt>
                <c:pt idx="5424">
                  <c:v>21.29</c:v>
                </c:pt>
                <c:pt idx="5425">
                  <c:v>21.294</c:v>
                </c:pt>
                <c:pt idx="5426">
                  <c:v>21.297999999999991</c:v>
                </c:pt>
                <c:pt idx="5427">
                  <c:v>21.302</c:v>
                </c:pt>
                <c:pt idx="5428">
                  <c:v>21.306000000000001</c:v>
                </c:pt>
                <c:pt idx="5429">
                  <c:v>21.310000000000006</c:v>
                </c:pt>
                <c:pt idx="5430">
                  <c:v>21.314000000000007</c:v>
                </c:pt>
                <c:pt idx="5431">
                  <c:v>21.318000000000001</c:v>
                </c:pt>
                <c:pt idx="5432">
                  <c:v>21.321000000000005</c:v>
                </c:pt>
                <c:pt idx="5433">
                  <c:v>21.324999999999999</c:v>
                </c:pt>
                <c:pt idx="5434">
                  <c:v>21.329000000000001</c:v>
                </c:pt>
                <c:pt idx="5435">
                  <c:v>21.332999999999991</c:v>
                </c:pt>
                <c:pt idx="5436">
                  <c:v>21.337000000000007</c:v>
                </c:pt>
                <c:pt idx="5437">
                  <c:v>21.341000000000001</c:v>
                </c:pt>
                <c:pt idx="5438">
                  <c:v>21.344999999999999</c:v>
                </c:pt>
                <c:pt idx="5439">
                  <c:v>21.349</c:v>
                </c:pt>
                <c:pt idx="5440">
                  <c:v>21.353000000000005</c:v>
                </c:pt>
                <c:pt idx="5441">
                  <c:v>21.356999999999999</c:v>
                </c:pt>
                <c:pt idx="5442">
                  <c:v>21.361000000000001</c:v>
                </c:pt>
                <c:pt idx="5443">
                  <c:v>21.364000000000001</c:v>
                </c:pt>
                <c:pt idx="5444">
                  <c:v>21.367999999999999</c:v>
                </c:pt>
                <c:pt idx="5445">
                  <c:v>21.372</c:v>
                </c:pt>
                <c:pt idx="5446">
                  <c:v>21.376000000000001</c:v>
                </c:pt>
                <c:pt idx="5447">
                  <c:v>21.38</c:v>
                </c:pt>
                <c:pt idx="5448">
                  <c:v>21.384</c:v>
                </c:pt>
                <c:pt idx="5449">
                  <c:v>21.388000000000002</c:v>
                </c:pt>
                <c:pt idx="5450">
                  <c:v>21.391999999999999</c:v>
                </c:pt>
                <c:pt idx="5451">
                  <c:v>21.396000000000001</c:v>
                </c:pt>
                <c:pt idx="5452">
                  <c:v>21.4</c:v>
                </c:pt>
                <c:pt idx="5453">
                  <c:v>21.404</c:v>
                </c:pt>
                <c:pt idx="5454">
                  <c:v>21.407</c:v>
                </c:pt>
                <c:pt idx="5455">
                  <c:v>21.411000000000001</c:v>
                </c:pt>
                <c:pt idx="5456">
                  <c:v>21.414999999999999</c:v>
                </c:pt>
                <c:pt idx="5457">
                  <c:v>21.419</c:v>
                </c:pt>
                <c:pt idx="5458">
                  <c:v>21.422999999999984</c:v>
                </c:pt>
                <c:pt idx="5459">
                  <c:v>21.427</c:v>
                </c:pt>
                <c:pt idx="5460">
                  <c:v>21.431000000000001</c:v>
                </c:pt>
                <c:pt idx="5461">
                  <c:v>21.434999999999999</c:v>
                </c:pt>
                <c:pt idx="5462">
                  <c:v>21.439</c:v>
                </c:pt>
                <c:pt idx="5463">
                  <c:v>21.442999999999991</c:v>
                </c:pt>
                <c:pt idx="5464">
                  <c:v>21.446000000000002</c:v>
                </c:pt>
                <c:pt idx="5465">
                  <c:v>21.45</c:v>
                </c:pt>
                <c:pt idx="5466">
                  <c:v>21.454000000000001</c:v>
                </c:pt>
                <c:pt idx="5467">
                  <c:v>21.457999999999991</c:v>
                </c:pt>
                <c:pt idx="5468">
                  <c:v>21.461999999999993</c:v>
                </c:pt>
                <c:pt idx="5469">
                  <c:v>21.46599999999999</c:v>
                </c:pt>
                <c:pt idx="5470">
                  <c:v>21.47</c:v>
                </c:pt>
                <c:pt idx="5471">
                  <c:v>21.474</c:v>
                </c:pt>
                <c:pt idx="5472">
                  <c:v>21.478000000000002</c:v>
                </c:pt>
                <c:pt idx="5473">
                  <c:v>21.481999999999992</c:v>
                </c:pt>
                <c:pt idx="5474">
                  <c:v>21.48599999999999</c:v>
                </c:pt>
                <c:pt idx="5475">
                  <c:v>21.48899999999999</c:v>
                </c:pt>
                <c:pt idx="5476">
                  <c:v>21.492999999999988</c:v>
                </c:pt>
                <c:pt idx="5477">
                  <c:v>21.497</c:v>
                </c:pt>
                <c:pt idx="5478">
                  <c:v>21.501000000000001</c:v>
                </c:pt>
                <c:pt idx="5479">
                  <c:v>21.504999999999999</c:v>
                </c:pt>
                <c:pt idx="5480">
                  <c:v>21.509</c:v>
                </c:pt>
                <c:pt idx="5481">
                  <c:v>21.513000000000005</c:v>
                </c:pt>
                <c:pt idx="5482">
                  <c:v>21.516999999999999</c:v>
                </c:pt>
                <c:pt idx="5483">
                  <c:v>21.521000000000001</c:v>
                </c:pt>
                <c:pt idx="5484">
                  <c:v>21.524999999999999</c:v>
                </c:pt>
                <c:pt idx="5485">
                  <c:v>21.529</c:v>
                </c:pt>
                <c:pt idx="5486">
                  <c:v>21.532</c:v>
                </c:pt>
                <c:pt idx="5487">
                  <c:v>21.536000000000001</c:v>
                </c:pt>
                <c:pt idx="5488">
                  <c:v>21.54</c:v>
                </c:pt>
                <c:pt idx="5489">
                  <c:v>21.544</c:v>
                </c:pt>
                <c:pt idx="5490">
                  <c:v>21.547999999999991</c:v>
                </c:pt>
                <c:pt idx="5491">
                  <c:v>21.552</c:v>
                </c:pt>
                <c:pt idx="5492">
                  <c:v>21.556000000000001</c:v>
                </c:pt>
                <c:pt idx="5493">
                  <c:v>21.56</c:v>
                </c:pt>
                <c:pt idx="5494">
                  <c:v>21.564</c:v>
                </c:pt>
                <c:pt idx="5495">
                  <c:v>21.567999999999994</c:v>
                </c:pt>
                <c:pt idx="5496">
                  <c:v>21.571999999999999</c:v>
                </c:pt>
                <c:pt idx="5497">
                  <c:v>21.574999999999999</c:v>
                </c:pt>
                <c:pt idx="5498">
                  <c:v>21.579000000000001</c:v>
                </c:pt>
                <c:pt idx="5499">
                  <c:v>21.582999999999984</c:v>
                </c:pt>
                <c:pt idx="5500">
                  <c:v>21.587</c:v>
                </c:pt>
                <c:pt idx="5501">
                  <c:v>21.591000000000001</c:v>
                </c:pt>
                <c:pt idx="5502">
                  <c:v>21.594999999999999</c:v>
                </c:pt>
                <c:pt idx="5503">
                  <c:v>21.599</c:v>
                </c:pt>
                <c:pt idx="5504">
                  <c:v>21.603000000000005</c:v>
                </c:pt>
                <c:pt idx="5505">
                  <c:v>21.606999999999999</c:v>
                </c:pt>
                <c:pt idx="5506">
                  <c:v>21.611000000000008</c:v>
                </c:pt>
                <c:pt idx="5507">
                  <c:v>21.614999999999998</c:v>
                </c:pt>
                <c:pt idx="5508">
                  <c:v>21.618000000000006</c:v>
                </c:pt>
                <c:pt idx="5509">
                  <c:v>21.622</c:v>
                </c:pt>
                <c:pt idx="5510">
                  <c:v>21.626000000000001</c:v>
                </c:pt>
                <c:pt idx="5511">
                  <c:v>21.630000000000006</c:v>
                </c:pt>
                <c:pt idx="5512">
                  <c:v>21.634000000000007</c:v>
                </c:pt>
                <c:pt idx="5513">
                  <c:v>21.638000000000005</c:v>
                </c:pt>
                <c:pt idx="5514">
                  <c:v>21.641999999999999</c:v>
                </c:pt>
                <c:pt idx="5515">
                  <c:v>21.646000000000001</c:v>
                </c:pt>
                <c:pt idx="5516">
                  <c:v>21.650000000000006</c:v>
                </c:pt>
                <c:pt idx="5517">
                  <c:v>21.654000000000007</c:v>
                </c:pt>
                <c:pt idx="5518">
                  <c:v>21.658000000000001</c:v>
                </c:pt>
                <c:pt idx="5519">
                  <c:v>21.661000000000001</c:v>
                </c:pt>
                <c:pt idx="5520">
                  <c:v>21.664999999999999</c:v>
                </c:pt>
                <c:pt idx="5521">
                  <c:v>21.669</c:v>
                </c:pt>
                <c:pt idx="5522">
                  <c:v>21.672999999999991</c:v>
                </c:pt>
                <c:pt idx="5523">
                  <c:v>21.677000000000007</c:v>
                </c:pt>
                <c:pt idx="5524">
                  <c:v>21.681000000000001</c:v>
                </c:pt>
                <c:pt idx="5525">
                  <c:v>21.684999999999999</c:v>
                </c:pt>
                <c:pt idx="5526">
                  <c:v>21.689</c:v>
                </c:pt>
                <c:pt idx="5527">
                  <c:v>21.693000000000001</c:v>
                </c:pt>
                <c:pt idx="5528">
                  <c:v>21.696999999999999</c:v>
                </c:pt>
                <c:pt idx="5529">
                  <c:v>21.701000000000001</c:v>
                </c:pt>
                <c:pt idx="5530">
                  <c:v>21.704000000000001</c:v>
                </c:pt>
                <c:pt idx="5531">
                  <c:v>21.707999999999991</c:v>
                </c:pt>
                <c:pt idx="5532">
                  <c:v>21.712</c:v>
                </c:pt>
                <c:pt idx="5533">
                  <c:v>21.716000000000001</c:v>
                </c:pt>
                <c:pt idx="5534">
                  <c:v>21.72</c:v>
                </c:pt>
                <c:pt idx="5535">
                  <c:v>21.724</c:v>
                </c:pt>
                <c:pt idx="5536">
                  <c:v>21.728000000000002</c:v>
                </c:pt>
                <c:pt idx="5537">
                  <c:v>21.731999999999999</c:v>
                </c:pt>
                <c:pt idx="5538">
                  <c:v>21.736000000000001</c:v>
                </c:pt>
                <c:pt idx="5539">
                  <c:v>21.74</c:v>
                </c:pt>
                <c:pt idx="5540">
                  <c:v>21.744</c:v>
                </c:pt>
                <c:pt idx="5541">
                  <c:v>21.747</c:v>
                </c:pt>
                <c:pt idx="5542">
                  <c:v>21.751000000000001</c:v>
                </c:pt>
                <c:pt idx="5543">
                  <c:v>21.754999999999999</c:v>
                </c:pt>
                <c:pt idx="5544">
                  <c:v>21.759</c:v>
                </c:pt>
                <c:pt idx="5545">
                  <c:v>21.763000000000002</c:v>
                </c:pt>
                <c:pt idx="5546">
                  <c:v>21.766999999999992</c:v>
                </c:pt>
                <c:pt idx="5547">
                  <c:v>21.771000000000001</c:v>
                </c:pt>
                <c:pt idx="5548">
                  <c:v>21.774999999999999</c:v>
                </c:pt>
                <c:pt idx="5549">
                  <c:v>21.779</c:v>
                </c:pt>
                <c:pt idx="5550">
                  <c:v>21.782999999999991</c:v>
                </c:pt>
                <c:pt idx="5551">
                  <c:v>21.786999999999988</c:v>
                </c:pt>
                <c:pt idx="5552">
                  <c:v>21.79</c:v>
                </c:pt>
                <c:pt idx="5553">
                  <c:v>21.794</c:v>
                </c:pt>
                <c:pt idx="5554">
                  <c:v>21.797999999999991</c:v>
                </c:pt>
                <c:pt idx="5555">
                  <c:v>21.802</c:v>
                </c:pt>
                <c:pt idx="5556">
                  <c:v>21.806000000000001</c:v>
                </c:pt>
                <c:pt idx="5557">
                  <c:v>21.810000000000006</c:v>
                </c:pt>
                <c:pt idx="5558">
                  <c:v>21.814000000000007</c:v>
                </c:pt>
                <c:pt idx="5559">
                  <c:v>21.818000000000001</c:v>
                </c:pt>
                <c:pt idx="5560">
                  <c:v>21.821999999999999</c:v>
                </c:pt>
                <c:pt idx="5561">
                  <c:v>21.826000000000001</c:v>
                </c:pt>
                <c:pt idx="5562">
                  <c:v>21.830000000000005</c:v>
                </c:pt>
                <c:pt idx="5563">
                  <c:v>21.832999999999991</c:v>
                </c:pt>
                <c:pt idx="5564">
                  <c:v>21.837000000000007</c:v>
                </c:pt>
                <c:pt idx="5565">
                  <c:v>21.841000000000001</c:v>
                </c:pt>
                <c:pt idx="5566">
                  <c:v>21.844999999999999</c:v>
                </c:pt>
                <c:pt idx="5567">
                  <c:v>21.849</c:v>
                </c:pt>
                <c:pt idx="5568">
                  <c:v>21.853000000000005</c:v>
                </c:pt>
                <c:pt idx="5569">
                  <c:v>21.856999999999999</c:v>
                </c:pt>
                <c:pt idx="5570">
                  <c:v>21.861000000000001</c:v>
                </c:pt>
                <c:pt idx="5571">
                  <c:v>21.864999999999991</c:v>
                </c:pt>
                <c:pt idx="5572">
                  <c:v>21.869</c:v>
                </c:pt>
                <c:pt idx="5573">
                  <c:v>21.873000000000001</c:v>
                </c:pt>
                <c:pt idx="5574">
                  <c:v>21.876000000000001</c:v>
                </c:pt>
                <c:pt idx="5575">
                  <c:v>21.88</c:v>
                </c:pt>
                <c:pt idx="5576">
                  <c:v>21.884</c:v>
                </c:pt>
                <c:pt idx="5577">
                  <c:v>21.888000000000002</c:v>
                </c:pt>
                <c:pt idx="5578">
                  <c:v>21.891999999999999</c:v>
                </c:pt>
                <c:pt idx="5579">
                  <c:v>21.896000000000001</c:v>
                </c:pt>
                <c:pt idx="5580">
                  <c:v>21.9</c:v>
                </c:pt>
                <c:pt idx="5581">
                  <c:v>21.904</c:v>
                </c:pt>
                <c:pt idx="5582">
                  <c:v>21.907999999999994</c:v>
                </c:pt>
                <c:pt idx="5583">
                  <c:v>21.911999999999999</c:v>
                </c:pt>
                <c:pt idx="5584">
                  <c:v>21.916</c:v>
                </c:pt>
                <c:pt idx="5585">
                  <c:v>21.919</c:v>
                </c:pt>
                <c:pt idx="5586">
                  <c:v>21.922999999999984</c:v>
                </c:pt>
                <c:pt idx="5587">
                  <c:v>21.927</c:v>
                </c:pt>
                <c:pt idx="5588">
                  <c:v>21.931000000000001</c:v>
                </c:pt>
                <c:pt idx="5589">
                  <c:v>21.934999999999999</c:v>
                </c:pt>
                <c:pt idx="5590">
                  <c:v>21.939</c:v>
                </c:pt>
                <c:pt idx="5591">
                  <c:v>21.942999999999991</c:v>
                </c:pt>
                <c:pt idx="5592">
                  <c:v>21.946999999999992</c:v>
                </c:pt>
                <c:pt idx="5593">
                  <c:v>21.951000000000001</c:v>
                </c:pt>
                <c:pt idx="5594">
                  <c:v>21.954999999999991</c:v>
                </c:pt>
                <c:pt idx="5595">
                  <c:v>21.957999999999991</c:v>
                </c:pt>
                <c:pt idx="5596">
                  <c:v>21.961999999999993</c:v>
                </c:pt>
                <c:pt idx="5597">
                  <c:v>21.96599999999999</c:v>
                </c:pt>
                <c:pt idx="5598">
                  <c:v>21.97</c:v>
                </c:pt>
                <c:pt idx="5599">
                  <c:v>21.974</c:v>
                </c:pt>
                <c:pt idx="5600">
                  <c:v>21.978000000000002</c:v>
                </c:pt>
                <c:pt idx="5601">
                  <c:v>21.981999999999992</c:v>
                </c:pt>
                <c:pt idx="5602">
                  <c:v>21.98599999999999</c:v>
                </c:pt>
                <c:pt idx="5603">
                  <c:v>21.99</c:v>
                </c:pt>
                <c:pt idx="5604">
                  <c:v>21.994</c:v>
                </c:pt>
                <c:pt idx="5605">
                  <c:v>21.997999999999994</c:v>
                </c:pt>
                <c:pt idx="5606">
                  <c:v>22.001000000000001</c:v>
                </c:pt>
                <c:pt idx="5607">
                  <c:v>22.004999999999999</c:v>
                </c:pt>
                <c:pt idx="5608">
                  <c:v>22.009</c:v>
                </c:pt>
                <c:pt idx="5609">
                  <c:v>22.013000000000005</c:v>
                </c:pt>
                <c:pt idx="5610">
                  <c:v>22.016999999999999</c:v>
                </c:pt>
                <c:pt idx="5611">
                  <c:v>22.021000000000001</c:v>
                </c:pt>
                <c:pt idx="5612">
                  <c:v>22.024999999999999</c:v>
                </c:pt>
                <c:pt idx="5613">
                  <c:v>22.029</c:v>
                </c:pt>
                <c:pt idx="5614">
                  <c:v>22.033000000000001</c:v>
                </c:pt>
                <c:pt idx="5615">
                  <c:v>22.036999999999999</c:v>
                </c:pt>
                <c:pt idx="5616">
                  <c:v>22.041</c:v>
                </c:pt>
                <c:pt idx="5617">
                  <c:v>22.044</c:v>
                </c:pt>
                <c:pt idx="5618">
                  <c:v>22.047999999999991</c:v>
                </c:pt>
                <c:pt idx="5619">
                  <c:v>22.052</c:v>
                </c:pt>
                <c:pt idx="5620">
                  <c:v>22.056000000000001</c:v>
                </c:pt>
                <c:pt idx="5621">
                  <c:v>22.06</c:v>
                </c:pt>
                <c:pt idx="5622">
                  <c:v>22.064</c:v>
                </c:pt>
                <c:pt idx="5623">
                  <c:v>22.067999999999994</c:v>
                </c:pt>
                <c:pt idx="5624">
                  <c:v>22.071999999999999</c:v>
                </c:pt>
                <c:pt idx="5625">
                  <c:v>22.076000000000001</c:v>
                </c:pt>
                <c:pt idx="5626">
                  <c:v>22.08</c:v>
                </c:pt>
                <c:pt idx="5627">
                  <c:v>22.084</c:v>
                </c:pt>
                <c:pt idx="5628">
                  <c:v>22.087</c:v>
                </c:pt>
                <c:pt idx="5629">
                  <c:v>22.091000000000001</c:v>
                </c:pt>
                <c:pt idx="5630">
                  <c:v>22.094999999999999</c:v>
                </c:pt>
                <c:pt idx="5631">
                  <c:v>22.099</c:v>
                </c:pt>
                <c:pt idx="5632">
                  <c:v>22.103000000000005</c:v>
                </c:pt>
                <c:pt idx="5633">
                  <c:v>22.106999999999999</c:v>
                </c:pt>
                <c:pt idx="5634">
                  <c:v>22.111000000000008</c:v>
                </c:pt>
                <c:pt idx="5635">
                  <c:v>22.114999999999998</c:v>
                </c:pt>
                <c:pt idx="5636">
                  <c:v>22.119000000000007</c:v>
                </c:pt>
                <c:pt idx="5637">
                  <c:v>22.123000000000001</c:v>
                </c:pt>
                <c:pt idx="5638">
                  <c:v>22.126999999999999</c:v>
                </c:pt>
                <c:pt idx="5639">
                  <c:v>22.130000000000006</c:v>
                </c:pt>
                <c:pt idx="5640">
                  <c:v>22.134000000000007</c:v>
                </c:pt>
                <c:pt idx="5641">
                  <c:v>22.138000000000005</c:v>
                </c:pt>
                <c:pt idx="5642">
                  <c:v>22.141999999999999</c:v>
                </c:pt>
                <c:pt idx="5643">
                  <c:v>22.146000000000001</c:v>
                </c:pt>
                <c:pt idx="5644">
                  <c:v>22.150000000000006</c:v>
                </c:pt>
                <c:pt idx="5645">
                  <c:v>22.154000000000007</c:v>
                </c:pt>
                <c:pt idx="5646">
                  <c:v>22.158000000000001</c:v>
                </c:pt>
                <c:pt idx="5647">
                  <c:v>22.161999999999999</c:v>
                </c:pt>
                <c:pt idx="5648">
                  <c:v>22.166</c:v>
                </c:pt>
                <c:pt idx="5649">
                  <c:v>22.17</c:v>
                </c:pt>
                <c:pt idx="5650">
                  <c:v>22.172999999999991</c:v>
                </c:pt>
                <c:pt idx="5651">
                  <c:v>22.177000000000007</c:v>
                </c:pt>
                <c:pt idx="5652">
                  <c:v>22.181000000000001</c:v>
                </c:pt>
                <c:pt idx="5653">
                  <c:v>22.184999999999999</c:v>
                </c:pt>
                <c:pt idx="5654">
                  <c:v>22.189</c:v>
                </c:pt>
                <c:pt idx="5655">
                  <c:v>22.193000000000001</c:v>
                </c:pt>
                <c:pt idx="5656">
                  <c:v>22.196999999999999</c:v>
                </c:pt>
                <c:pt idx="5657">
                  <c:v>22.201000000000001</c:v>
                </c:pt>
                <c:pt idx="5658">
                  <c:v>22.204999999999991</c:v>
                </c:pt>
                <c:pt idx="5659">
                  <c:v>22.209</c:v>
                </c:pt>
                <c:pt idx="5660">
                  <c:v>22.213000000000001</c:v>
                </c:pt>
                <c:pt idx="5661">
                  <c:v>22.216000000000001</c:v>
                </c:pt>
                <c:pt idx="5662">
                  <c:v>22.22</c:v>
                </c:pt>
                <c:pt idx="5663">
                  <c:v>22.224</c:v>
                </c:pt>
                <c:pt idx="5664">
                  <c:v>22.228000000000002</c:v>
                </c:pt>
                <c:pt idx="5665">
                  <c:v>22.231999999999999</c:v>
                </c:pt>
                <c:pt idx="5666">
                  <c:v>22.236000000000001</c:v>
                </c:pt>
                <c:pt idx="5667">
                  <c:v>22.24</c:v>
                </c:pt>
                <c:pt idx="5668">
                  <c:v>22.244</c:v>
                </c:pt>
                <c:pt idx="5669">
                  <c:v>22.247999999999994</c:v>
                </c:pt>
                <c:pt idx="5670">
                  <c:v>22.251999999999999</c:v>
                </c:pt>
                <c:pt idx="5671">
                  <c:v>22.256</c:v>
                </c:pt>
                <c:pt idx="5672">
                  <c:v>22.259</c:v>
                </c:pt>
                <c:pt idx="5673">
                  <c:v>22.263000000000002</c:v>
                </c:pt>
                <c:pt idx="5674">
                  <c:v>22.266999999999992</c:v>
                </c:pt>
                <c:pt idx="5675">
                  <c:v>22.271000000000001</c:v>
                </c:pt>
                <c:pt idx="5676">
                  <c:v>22.274999999999999</c:v>
                </c:pt>
                <c:pt idx="5677">
                  <c:v>22.279</c:v>
                </c:pt>
                <c:pt idx="5678">
                  <c:v>22.282999999999991</c:v>
                </c:pt>
                <c:pt idx="5679">
                  <c:v>22.286999999999988</c:v>
                </c:pt>
                <c:pt idx="5680">
                  <c:v>22.291</c:v>
                </c:pt>
                <c:pt idx="5681">
                  <c:v>22.295000000000002</c:v>
                </c:pt>
                <c:pt idx="5682">
                  <c:v>22.298999999999992</c:v>
                </c:pt>
                <c:pt idx="5683">
                  <c:v>22.302</c:v>
                </c:pt>
                <c:pt idx="5684">
                  <c:v>22.306000000000001</c:v>
                </c:pt>
                <c:pt idx="5685">
                  <c:v>22.310000000000006</c:v>
                </c:pt>
                <c:pt idx="5686">
                  <c:v>22.314000000000007</c:v>
                </c:pt>
                <c:pt idx="5687">
                  <c:v>22.318000000000001</c:v>
                </c:pt>
                <c:pt idx="5688">
                  <c:v>22.321999999999999</c:v>
                </c:pt>
                <c:pt idx="5689">
                  <c:v>22.326000000000001</c:v>
                </c:pt>
                <c:pt idx="5690">
                  <c:v>22.330000000000005</c:v>
                </c:pt>
                <c:pt idx="5691">
                  <c:v>22.334000000000007</c:v>
                </c:pt>
                <c:pt idx="5692">
                  <c:v>22.338000000000001</c:v>
                </c:pt>
                <c:pt idx="5693">
                  <c:v>22.341999999999999</c:v>
                </c:pt>
                <c:pt idx="5694">
                  <c:v>22.344999999999999</c:v>
                </c:pt>
                <c:pt idx="5695">
                  <c:v>22.349</c:v>
                </c:pt>
                <c:pt idx="5696">
                  <c:v>22.353000000000005</c:v>
                </c:pt>
                <c:pt idx="5697">
                  <c:v>22.356999999999999</c:v>
                </c:pt>
                <c:pt idx="5698">
                  <c:v>22.361000000000001</c:v>
                </c:pt>
                <c:pt idx="5699">
                  <c:v>22.364999999999991</c:v>
                </c:pt>
                <c:pt idx="5700">
                  <c:v>22.369</c:v>
                </c:pt>
                <c:pt idx="5701">
                  <c:v>22.373000000000001</c:v>
                </c:pt>
                <c:pt idx="5702">
                  <c:v>22.376999999999999</c:v>
                </c:pt>
                <c:pt idx="5703">
                  <c:v>22.381</c:v>
                </c:pt>
                <c:pt idx="5704">
                  <c:v>22.385000000000002</c:v>
                </c:pt>
                <c:pt idx="5705">
                  <c:v>22.388000000000002</c:v>
                </c:pt>
                <c:pt idx="5706">
                  <c:v>22.391999999999999</c:v>
                </c:pt>
                <c:pt idx="5707">
                  <c:v>22.396000000000001</c:v>
                </c:pt>
                <c:pt idx="5708">
                  <c:v>22.4</c:v>
                </c:pt>
                <c:pt idx="5709">
                  <c:v>22.404</c:v>
                </c:pt>
                <c:pt idx="5710">
                  <c:v>22.407999999999994</c:v>
                </c:pt>
                <c:pt idx="5711">
                  <c:v>22.411999999999999</c:v>
                </c:pt>
                <c:pt idx="5712">
                  <c:v>22.416</c:v>
                </c:pt>
                <c:pt idx="5713">
                  <c:v>22.419999999999995</c:v>
                </c:pt>
                <c:pt idx="5714">
                  <c:v>22.423999999999992</c:v>
                </c:pt>
                <c:pt idx="5715">
                  <c:v>22.427</c:v>
                </c:pt>
                <c:pt idx="5716">
                  <c:v>22.431000000000001</c:v>
                </c:pt>
                <c:pt idx="5717">
                  <c:v>22.434999999999999</c:v>
                </c:pt>
                <c:pt idx="5718">
                  <c:v>22.439</c:v>
                </c:pt>
                <c:pt idx="5719">
                  <c:v>22.442999999999991</c:v>
                </c:pt>
                <c:pt idx="5720">
                  <c:v>22.446999999999992</c:v>
                </c:pt>
                <c:pt idx="5721">
                  <c:v>22.451000000000001</c:v>
                </c:pt>
                <c:pt idx="5722">
                  <c:v>22.454999999999991</c:v>
                </c:pt>
                <c:pt idx="5723">
                  <c:v>22.459</c:v>
                </c:pt>
                <c:pt idx="5724">
                  <c:v>22.46299999999999</c:v>
                </c:pt>
                <c:pt idx="5725">
                  <c:v>22.466999999999988</c:v>
                </c:pt>
                <c:pt idx="5726">
                  <c:v>22.47</c:v>
                </c:pt>
                <c:pt idx="5727">
                  <c:v>22.474</c:v>
                </c:pt>
                <c:pt idx="5728">
                  <c:v>22.478000000000002</c:v>
                </c:pt>
                <c:pt idx="5729">
                  <c:v>22.481999999999992</c:v>
                </c:pt>
                <c:pt idx="5730">
                  <c:v>22.48599999999999</c:v>
                </c:pt>
                <c:pt idx="5731">
                  <c:v>22.49</c:v>
                </c:pt>
                <c:pt idx="5732">
                  <c:v>22.494</c:v>
                </c:pt>
                <c:pt idx="5733">
                  <c:v>22.497999999999994</c:v>
                </c:pt>
                <c:pt idx="5734">
                  <c:v>22.501999999999999</c:v>
                </c:pt>
                <c:pt idx="5735">
                  <c:v>22.506</c:v>
                </c:pt>
                <c:pt idx="5736">
                  <c:v>22.51</c:v>
                </c:pt>
                <c:pt idx="5737">
                  <c:v>22.513000000000005</c:v>
                </c:pt>
                <c:pt idx="5738">
                  <c:v>22.516999999999999</c:v>
                </c:pt>
                <c:pt idx="5739">
                  <c:v>22.521000000000001</c:v>
                </c:pt>
                <c:pt idx="5740">
                  <c:v>22.524999999999999</c:v>
                </c:pt>
                <c:pt idx="5741">
                  <c:v>22.529</c:v>
                </c:pt>
                <c:pt idx="5742">
                  <c:v>22.533000000000001</c:v>
                </c:pt>
                <c:pt idx="5743">
                  <c:v>22.536999999999999</c:v>
                </c:pt>
                <c:pt idx="5744">
                  <c:v>22.541</c:v>
                </c:pt>
                <c:pt idx="5745">
                  <c:v>22.545000000000002</c:v>
                </c:pt>
                <c:pt idx="5746">
                  <c:v>22.548999999999992</c:v>
                </c:pt>
                <c:pt idx="5747">
                  <c:v>22.553000000000001</c:v>
                </c:pt>
                <c:pt idx="5748">
                  <c:v>22.556000000000001</c:v>
                </c:pt>
                <c:pt idx="5749">
                  <c:v>22.56</c:v>
                </c:pt>
                <c:pt idx="5750">
                  <c:v>22.564</c:v>
                </c:pt>
                <c:pt idx="5751">
                  <c:v>22.567999999999994</c:v>
                </c:pt>
                <c:pt idx="5752">
                  <c:v>22.571999999999999</c:v>
                </c:pt>
                <c:pt idx="5753">
                  <c:v>22.576000000000001</c:v>
                </c:pt>
                <c:pt idx="5754">
                  <c:v>22.58</c:v>
                </c:pt>
                <c:pt idx="5755">
                  <c:v>22.584</c:v>
                </c:pt>
                <c:pt idx="5756">
                  <c:v>22.587999999999994</c:v>
                </c:pt>
                <c:pt idx="5757">
                  <c:v>22.591999999999999</c:v>
                </c:pt>
                <c:pt idx="5758">
                  <c:v>22.596</c:v>
                </c:pt>
                <c:pt idx="5759">
                  <c:v>22.599</c:v>
                </c:pt>
                <c:pt idx="5760">
                  <c:v>22.603000000000005</c:v>
                </c:pt>
                <c:pt idx="5761">
                  <c:v>22.606999999999999</c:v>
                </c:pt>
                <c:pt idx="5762">
                  <c:v>22.611000000000008</c:v>
                </c:pt>
                <c:pt idx="5763">
                  <c:v>22.614999999999998</c:v>
                </c:pt>
                <c:pt idx="5764">
                  <c:v>22.619000000000007</c:v>
                </c:pt>
                <c:pt idx="5765">
                  <c:v>22.623000000000001</c:v>
                </c:pt>
                <c:pt idx="5766">
                  <c:v>22.626999999999999</c:v>
                </c:pt>
                <c:pt idx="5767">
                  <c:v>22.631000000000007</c:v>
                </c:pt>
                <c:pt idx="5768">
                  <c:v>22.635000000000005</c:v>
                </c:pt>
                <c:pt idx="5769">
                  <c:v>22.638999999999999</c:v>
                </c:pt>
                <c:pt idx="5770">
                  <c:v>22.641999999999999</c:v>
                </c:pt>
                <c:pt idx="5771">
                  <c:v>22.646000000000001</c:v>
                </c:pt>
                <c:pt idx="5772">
                  <c:v>22.650000000000006</c:v>
                </c:pt>
                <c:pt idx="5773">
                  <c:v>22.654000000000007</c:v>
                </c:pt>
                <c:pt idx="5774">
                  <c:v>22.658000000000001</c:v>
                </c:pt>
                <c:pt idx="5775">
                  <c:v>22.661999999999999</c:v>
                </c:pt>
                <c:pt idx="5776">
                  <c:v>22.666</c:v>
                </c:pt>
                <c:pt idx="5777">
                  <c:v>22.67</c:v>
                </c:pt>
                <c:pt idx="5778">
                  <c:v>22.673999999999999</c:v>
                </c:pt>
                <c:pt idx="5779">
                  <c:v>22.678000000000001</c:v>
                </c:pt>
                <c:pt idx="5780">
                  <c:v>22.681999999999999</c:v>
                </c:pt>
                <c:pt idx="5781">
                  <c:v>22.684999999999999</c:v>
                </c:pt>
                <c:pt idx="5782">
                  <c:v>22.689</c:v>
                </c:pt>
                <c:pt idx="5783">
                  <c:v>22.693000000000001</c:v>
                </c:pt>
                <c:pt idx="5784">
                  <c:v>22.696999999999999</c:v>
                </c:pt>
                <c:pt idx="5785">
                  <c:v>22.701000000000001</c:v>
                </c:pt>
                <c:pt idx="5786">
                  <c:v>22.704999999999991</c:v>
                </c:pt>
                <c:pt idx="5787">
                  <c:v>22.709</c:v>
                </c:pt>
                <c:pt idx="5788">
                  <c:v>22.713000000000001</c:v>
                </c:pt>
                <c:pt idx="5789">
                  <c:v>22.716999999999999</c:v>
                </c:pt>
                <c:pt idx="5790">
                  <c:v>22.721</c:v>
                </c:pt>
                <c:pt idx="5791">
                  <c:v>22.724999999999994</c:v>
                </c:pt>
                <c:pt idx="5792">
                  <c:v>22.728000000000002</c:v>
                </c:pt>
                <c:pt idx="5793">
                  <c:v>22.731999999999999</c:v>
                </c:pt>
                <c:pt idx="5794">
                  <c:v>22.736000000000001</c:v>
                </c:pt>
                <c:pt idx="5795">
                  <c:v>22.74</c:v>
                </c:pt>
                <c:pt idx="5796">
                  <c:v>22.744</c:v>
                </c:pt>
                <c:pt idx="5797">
                  <c:v>22.747999999999994</c:v>
                </c:pt>
                <c:pt idx="5798">
                  <c:v>22.751999999999999</c:v>
                </c:pt>
                <c:pt idx="5799">
                  <c:v>22.756</c:v>
                </c:pt>
                <c:pt idx="5800">
                  <c:v>22.759999999999994</c:v>
                </c:pt>
                <c:pt idx="5801">
                  <c:v>22.763999999999992</c:v>
                </c:pt>
                <c:pt idx="5802">
                  <c:v>22.767999999999994</c:v>
                </c:pt>
                <c:pt idx="5803">
                  <c:v>22.771000000000001</c:v>
                </c:pt>
                <c:pt idx="5804">
                  <c:v>22.774999999999999</c:v>
                </c:pt>
                <c:pt idx="5805">
                  <c:v>22.779</c:v>
                </c:pt>
                <c:pt idx="5806">
                  <c:v>22.782999999999991</c:v>
                </c:pt>
                <c:pt idx="5807">
                  <c:v>22.786999999999988</c:v>
                </c:pt>
                <c:pt idx="5808">
                  <c:v>22.791</c:v>
                </c:pt>
                <c:pt idx="5809">
                  <c:v>22.795000000000002</c:v>
                </c:pt>
                <c:pt idx="5810">
                  <c:v>22.798999999999992</c:v>
                </c:pt>
                <c:pt idx="5811">
                  <c:v>22.803000000000001</c:v>
                </c:pt>
                <c:pt idx="5812">
                  <c:v>22.806999999999999</c:v>
                </c:pt>
                <c:pt idx="5813">
                  <c:v>22.811000000000007</c:v>
                </c:pt>
                <c:pt idx="5814">
                  <c:v>22.814000000000007</c:v>
                </c:pt>
                <c:pt idx="5815">
                  <c:v>22.818000000000001</c:v>
                </c:pt>
                <c:pt idx="5816">
                  <c:v>22.821999999999999</c:v>
                </c:pt>
                <c:pt idx="5817">
                  <c:v>22.826000000000001</c:v>
                </c:pt>
                <c:pt idx="5818">
                  <c:v>22.830000000000005</c:v>
                </c:pt>
                <c:pt idx="5819">
                  <c:v>22.834000000000007</c:v>
                </c:pt>
                <c:pt idx="5820">
                  <c:v>22.838000000000001</c:v>
                </c:pt>
                <c:pt idx="5821">
                  <c:v>22.841999999999999</c:v>
                </c:pt>
                <c:pt idx="5822">
                  <c:v>22.846</c:v>
                </c:pt>
                <c:pt idx="5823">
                  <c:v>22.85</c:v>
                </c:pt>
                <c:pt idx="5824">
                  <c:v>22.853999999999999</c:v>
                </c:pt>
                <c:pt idx="5825">
                  <c:v>22.856999999999999</c:v>
                </c:pt>
                <c:pt idx="5826">
                  <c:v>22.861000000000001</c:v>
                </c:pt>
                <c:pt idx="5827">
                  <c:v>22.864999999999991</c:v>
                </c:pt>
                <c:pt idx="5828">
                  <c:v>22.869</c:v>
                </c:pt>
                <c:pt idx="5829">
                  <c:v>22.873000000000001</c:v>
                </c:pt>
                <c:pt idx="5830">
                  <c:v>22.876999999999999</c:v>
                </c:pt>
                <c:pt idx="5831">
                  <c:v>22.881</c:v>
                </c:pt>
                <c:pt idx="5832">
                  <c:v>22.885000000000002</c:v>
                </c:pt>
                <c:pt idx="5833">
                  <c:v>22.888999999999992</c:v>
                </c:pt>
                <c:pt idx="5834">
                  <c:v>22.893000000000001</c:v>
                </c:pt>
                <c:pt idx="5835">
                  <c:v>22.896999999999991</c:v>
                </c:pt>
                <c:pt idx="5836">
                  <c:v>22.9</c:v>
                </c:pt>
                <c:pt idx="5837">
                  <c:v>22.904</c:v>
                </c:pt>
                <c:pt idx="5838">
                  <c:v>22.907999999999994</c:v>
                </c:pt>
                <c:pt idx="5839">
                  <c:v>22.911999999999999</c:v>
                </c:pt>
                <c:pt idx="5840">
                  <c:v>22.916</c:v>
                </c:pt>
                <c:pt idx="5841">
                  <c:v>22.919999999999995</c:v>
                </c:pt>
                <c:pt idx="5842">
                  <c:v>22.923999999999992</c:v>
                </c:pt>
                <c:pt idx="5843">
                  <c:v>22.927999999999994</c:v>
                </c:pt>
                <c:pt idx="5844">
                  <c:v>22.931999999999999</c:v>
                </c:pt>
                <c:pt idx="5845">
                  <c:v>22.936</c:v>
                </c:pt>
                <c:pt idx="5846">
                  <c:v>22.939</c:v>
                </c:pt>
                <c:pt idx="5847">
                  <c:v>22.942999999999991</c:v>
                </c:pt>
                <c:pt idx="5848">
                  <c:v>22.946999999999992</c:v>
                </c:pt>
                <c:pt idx="5849">
                  <c:v>22.951000000000001</c:v>
                </c:pt>
                <c:pt idx="5850">
                  <c:v>22.954999999999991</c:v>
                </c:pt>
                <c:pt idx="5851">
                  <c:v>22.959</c:v>
                </c:pt>
                <c:pt idx="5852">
                  <c:v>22.96299999999999</c:v>
                </c:pt>
                <c:pt idx="5853">
                  <c:v>22.966999999999988</c:v>
                </c:pt>
                <c:pt idx="5854">
                  <c:v>22.971</c:v>
                </c:pt>
                <c:pt idx="5855">
                  <c:v>22.974999999999994</c:v>
                </c:pt>
                <c:pt idx="5856">
                  <c:v>22.978999999999992</c:v>
                </c:pt>
                <c:pt idx="5857">
                  <c:v>22.981999999999992</c:v>
                </c:pt>
                <c:pt idx="5858">
                  <c:v>22.98599999999999</c:v>
                </c:pt>
                <c:pt idx="5859">
                  <c:v>22.99</c:v>
                </c:pt>
                <c:pt idx="5860">
                  <c:v>22.994</c:v>
                </c:pt>
                <c:pt idx="5861">
                  <c:v>22.997999999999994</c:v>
                </c:pt>
                <c:pt idx="5862">
                  <c:v>23.001999999999999</c:v>
                </c:pt>
                <c:pt idx="5863">
                  <c:v>23.006</c:v>
                </c:pt>
                <c:pt idx="5864">
                  <c:v>23.01</c:v>
                </c:pt>
                <c:pt idx="5865">
                  <c:v>23.013999999999999</c:v>
                </c:pt>
                <c:pt idx="5866">
                  <c:v>23.018000000000001</c:v>
                </c:pt>
                <c:pt idx="5867">
                  <c:v>23.021999999999991</c:v>
                </c:pt>
                <c:pt idx="5868">
                  <c:v>23.024999999999999</c:v>
                </c:pt>
                <c:pt idx="5869">
                  <c:v>23.029</c:v>
                </c:pt>
                <c:pt idx="5870">
                  <c:v>23.033000000000001</c:v>
                </c:pt>
                <c:pt idx="5871">
                  <c:v>23.036999999999999</c:v>
                </c:pt>
                <c:pt idx="5872">
                  <c:v>23.041</c:v>
                </c:pt>
                <c:pt idx="5873">
                  <c:v>23.045000000000002</c:v>
                </c:pt>
                <c:pt idx="5874">
                  <c:v>23.048999999999992</c:v>
                </c:pt>
                <c:pt idx="5875">
                  <c:v>23.053000000000001</c:v>
                </c:pt>
                <c:pt idx="5876">
                  <c:v>23.056999999999999</c:v>
                </c:pt>
                <c:pt idx="5877">
                  <c:v>23.061</c:v>
                </c:pt>
                <c:pt idx="5878">
                  <c:v>23.064999999999994</c:v>
                </c:pt>
                <c:pt idx="5879">
                  <c:v>23.067999999999994</c:v>
                </c:pt>
                <c:pt idx="5880">
                  <c:v>23.071999999999999</c:v>
                </c:pt>
                <c:pt idx="5881">
                  <c:v>23.076000000000001</c:v>
                </c:pt>
                <c:pt idx="5882">
                  <c:v>23.08</c:v>
                </c:pt>
                <c:pt idx="5883">
                  <c:v>23.084</c:v>
                </c:pt>
                <c:pt idx="5884">
                  <c:v>23.087999999999994</c:v>
                </c:pt>
                <c:pt idx="5885">
                  <c:v>23.091999999999999</c:v>
                </c:pt>
                <c:pt idx="5886">
                  <c:v>23.096</c:v>
                </c:pt>
                <c:pt idx="5887">
                  <c:v>23.1</c:v>
                </c:pt>
                <c:pt idx="5888">
                  <c:v>23.103999999999999</c:v>
                </c:pt>
                <c:pt idx="5889">
                  <c:v>23.108000000000001</c:v>
                </c:pt>
                <c:pt idx="5890">
                  <c:v>23.111000000000008</c:v>
                </c:pt>
                <c:pt idx="5891">
                  <c:v>23.114999999999998</c:v>
                </c:pt>
                <c:pt idx="5892">
                  <c:v>23.119000000000007</c:v>
                </c:pt>
                <c:pt idx="5893">
                  <c:v>23.123000000000001</c:v>
                </c:pt>
                <c:pt idx="5894">
                  <c:v>23.126999999999999</c:v>
                </c:pt>
                <c:pt idx="5895">
                  <c:v>23.131000000000007</c:v>
                </c:pt>
                <c:pt idx="5896">
                  <c:v>23.135000000000005</c:v>
                </c:pt>
                <c:pt idx="5897">
                  <c:v>23.138999999999999</c:v>
                </c:pt>
                <c:pt idx="5898">
                  <c:v>23.143000000000001</c:v>
                </c:pt>
                <c:pt idx="5899">
                  <c:v>23.146999999999991</c:v>
                </c:pt>
                <c:pt idx="5900">
                  <c:v>23.151000000000007</c:v>
                </c:pt>
                <c:pt idx="5901">
                  <c:v>23.154000000000007</c:v>
                </c:pt>
                <c:pt idx="5902">
                  <c:v>23.158000000000001</c:v>
                </c:pt>
                <c:pt idx="5903">
                  <c:v>23.161999999999999</c:v>
                </c:pt>
                <c:pt idx="5904">
                  <c:v>23.166</c:v>
                </c:pt>
                <c:pt idx="5905">
                  <c:v>23.17</c:v>
                </c:pt>
                <c:pt idx="5906">
                  <c:v>23.173999999999999</c:v>
                </c:pt>
                <c:pt idx="5907">
                  <c:v>23.178000000000001</c:v>
                </c:pt>
                <c:pt idx="5908">
                  <c:v>23.181999999999999</c:v>
                </c:pt>
                <c:pt idx="5909">
                  <c:v>23.186</c:v>
                </c:pt>
                <c:pt idx="5910">
                  <c:v>23.19</c:v>
                </c:pt>
                <c:pt idx="5911">
                  <c:v>23.193999999999999</c:v>
                </c:pt>
                <c:pt idx="5912">
                  <c:v>23.196999999999999</c:v>
                </c:pt>
                <c:pt idx="5913">
                  <c:v>23.201000000000001</c:v>
                </c:pt>
                <c:pt idx="5914">
                  <c:v>23.204999999999991</c:v>
                </c:pt>
                <c:pt idx="5915">
                  <c:v>23.209</c:v>
                </c:pt>
                <c:pt idx="5916">
                  <c:v>23.213000000000001</c:v>
                </c:pt>
                <c:pt idx="5917">
                  <c:v>23.216999999999999</c:v>
                </c:pt>
                <c:pt idx="5918">
                  <c:v>23.221</c:v>
                </c:pt>
                <c:pt idx="5919">
                  <c:v>23.224999999999994</c:v>
                </c:pt>
                <c:pt idx="5920">
                  <c:v>23.228999999999992</c:v>
                </c:pt>
                <c:pt idx="5921">
                  <c:v>23.233000000000001</c:v>
                </c:pt>
                <c:pt idx="5922">
                  <c:v>23.236999999999991</c:v>
                </c:pt>
                <c:pt idx="5923">
                  <c:v>23.24</c:v>
                </c:pt>
                <c:pt idx="5924">
                  <c:v>23.244</c:v>
                </c:pt>
                <c:pt idx="5925">
                  <c:v>23.247999999999994</c:v>
                </c:pt>
                <c:pt idx="5926">
                  <c:v>23.251999999999999</c:v>
                </c:pt>
                <c:pt idx="5927">
                  <c:v>23.256</c:v>
                </c:pt>
                <c:pt idx="5928">
                  <c:v>23.259999999999994</c:v>
                </c:pt>
                <c:pt idx="5929">
                  <c:v>23.263999999999992</c:v>
                </c:pt>
                <c:pt idx="5930">
                  <c:v>23.267999999999994</c:v>
                </c:pt>
                <c:pt idx="5931">
                  <c:v>23.271999999999991</c:v>
                </c:pt>
                <c:pt idx="5932">
                  <c:v>23.276</c:v>
                </c:pt>
                <c:pt idx="5933">
                  <c:v>23.279999999999994</c:v>
                </c:pt>
                <c:pt idx="5934">
                  <c:v>23.282999999999991</c:v>
                </c:pt>
                <c:pt idx="5935">
                  <c:v>23.286999999999988</c:v>
                </c:pt>
                <c:pt idx="5936">
                  <c:v>23.291</c:v>
                </c:pt>
                <c:pt idx="5937">
                  <c:v>23.295000000000002</c:v>
                </c:pt>
                <c:pt idx="5938">
                  <c:v>23.298999999999992</c:v>
                </c:pt>
                <c:pt idx="5939">
                  <c:v>23.303000000000001</c:v>
                </c:pt>
                <c:pt idx="5940">
                  <c:v>23.306999999999999</c:v>
                </c:pt>
                <c:pt idx="5941">
                  <c:v>23.311000000000007</c:v>
                </c:pt>
                <c:pt idx="5942">
                  <c:v>23.315000000000001</c:v>
                </c:pt>
                <c:pt idx="5943">
                  <c:v>23.318999999999999</c:v>
                </c:pt>
                <c:pt idx="5944">
                  <c:v>23.323</c:v>
                </c:pt>
                <c:pt idx="5945">
                  <c:v>23.326000000000001</c:v>
                </c:pt>
                <c:pt idx="5946">
                  <c:v>23.330000000000005</c:v>
                </c:pt>
                <c:pt idx="5947">
                  <c:v>23.334000000000007</c:v>
                </c:pt>
                <c:pt idx="5948">
                  <c:v>23.338000000000001</c:v>
                </c:pt>
                <c:pt idx="5949">
                  <c:v>23.341999999999999</c:v>
                </c:pt>
                <c:pt idx="5950">
                  <c:v>23.346</c:v>
                </c:pt>
                <c:pt idx="5951">
                  <c:v>23.35</c:v>
                </c:pt>
                <c:pt idx="5952">
                  <c:v>23.353999999999999</c:v>
                </c:pt>
                <c:pt idx="5953">
                  <c:v>23.358000000000001</c:v>
                </c:pt>
                <c:pt idx="5954">
                  <c:v>23.361999999999991</c:v>
                </c:pt>
                <c:pt idx="5955">
                  <c:v>23.366</c:v>
                </c:pt>
                <c:pt idx="5956">
                  <c:v>23.369</c:v>
                </c:pt>
                <c:pt idx="5957">
                  <c:v>23.373000000000001</c:v>
                </c:pt>
                <c:pt idx="5958">
                  <c:v>23.376999999999999</c:v>
                </c:pt>
                <c:pt idx="5959">
                  <c:v>23.381</c:v>
                </c:pt>
                <c:pt idx="5960">
                  <c:v>23.385000000000002</c:v>
                </c:pt>
                <c:pt idx="5961">
                  <c:v>23.388999999999992</c:v>
                </c:pt>
                <c:pt idx="5962">
                  <c:v>23.393000000000001</c:v>
                </c:pt>
                <c:pt idx="5963">
                  <c:v>23.396999999999991</c:v>
                </c:pt>
                <c:pt idx="5964">
                  <c:v>23.401</c:v>
                </c:pt>
                <c:pt idx="5965">
                  <c:v>23.404999999999994</c:v>
                </c:pt>
                <c:pt idx="5966">
                  <c:v>23.407999999999994</c:v>
                </c:pt>
                <c:pt idx="5967">
                  <c:v>23.411999999999999</c:v>
                </c:pt>
                <c:pt idx="5968">
                  <c:v>23.416</c:v>
                </c:pt>
                <c:pt idx="5969">
                  <c:v>23.419999999999995</c:v>
                </c:pt>
                <c:pt idx="5970">
                  <c:v>23.423999999999992</c:v>
                </c:pt>
                <c:pt idx="5971">
                  <c:v>23.427999999999994</c:v>
                </c:pt>
                <c:pt idx="5972">
                  <c:v>23.431999999999999</c:v>
                </c:pt>
                <c:pt idx="5973">
                  <c:v>23.436</c:v>
                </c:pt>
                <c:pt idx="5974">
                  <c:v>23.439999999999994</c:v>
                </c:pt>
                <c:pt idx="5975">
                  <c:v>23.443999999999992</c:v>
                </c:pt>
                <c:pt idx="5976">
                  <c:v>23.447999999999993</c:v>
                </c:pt>
                <c:pt idx="5977">
                  <c:v>23.451000000000001</c:v>
                </c:pt>
                <c:pt idx="5978">
                  <c:v>23.454999999999991</c:v>
                </c:pt>
                <c:pt idx="5979">
                  <c:v>23.459</c:v>
                </c:pt>
                <c:pt idx="5980">
                  <c:v>23.46299999999999</c:v>
                </c:pt>
                <c:pt idx="5981">
                  <c:v>23.466999999999988</c:v>
                </c:pt>
                <c:pt idx="5982">
                  <c:v>23.471</c:v>
                </c:pt>
                <c:pt idx="5983">
                  <c:v>23.474999999999994</c:v>
                </c:pt>
                <c:pt idx="5984">
                  <c:v>23.478999999999992</c:v>
                </c:pt>
                <c:pt idx="5985">
                  <c:v>23.48299999999999</c:v>
                </c:pt>
                <c:pt idx="5986">
                  <c:v>23.486999999999984</c:v>
                </c:pt>
                <c:pt idx="5987">
                  <c:v>23.491</c:v>
                </c:pt>
                <c:pt idx="5988">
                  <c:v>23.494</c:v>
                </c:pt>
                <c:pt idx="5989">
                  <c:v>23.497999999999994</c:v>
                </c:pt>
                <c:pt idx="5990">
                  <c:v>23.501999999999999</c:v>
                </c:pt>
                <c:pt idx="5991">
                  <c:v>23.506</c:v>
                </c:pt>
                <c:pt idx="5992">
                  <c:v>23.51</c:v>
                </c:pt>
                <c:pt idx="5993">
                  <c:v>23.513999999999999</c:v>
                </c:pt>
                <c:pt idx="5994">
                  <c:v>23.518000000000001</c:v>
                </c:pt>
                <c:pt idx="5995">
                  <c:v>23.521999999999991</c:v>
                </c:pt>
                <c:pt idx="5996">
                  <c:v>23.526</c:v>
                </c:pt>
                <c:pt idx="5997">
                  <c:v>23.53</c:v>
                </c:pt>
                <c:pt idx="5998">
                  <c:v>23.533999999999999</c:v>
                </c:pt>
                <c:pt idx="5999">
                  <c:v>23.536999999999999</c:v>
                </c:pt>
                <c:pt idx="6000">
                  <c:v>23.541</c:v>
                </c:pt>
                <c:pt idx="6001">
                  <c:v>23.545000000000002</c:v>
                </c:pt>
                <c:pt idx="6002">
                  <c:v>23.548999999999992</c:v>
                </c:pt>
                <c:pt idx="6003">
                  <c:v>23.553000000000001</c:v>
                </c:pt>
                <c:pt idx="6004">
                  <c:v>23.556999999999999</c:v>
                </c:pt>
                <c:pt idx="6005">
                  <c:v>23.561</c:v>
                </c:pt>
                <c:pt idx="6006">
                  <c:v>23.564999999999994</c:v>
                </c:pt>
                <c:pt idx="6007">
                  <c:v>23.568999999999992</c:v>
                </c:pt>
                <c:pt idx="6008">
                  <c:v>23.573</c:v>
                </c:pt>
                <c:pt idx="6009">
                  <c:v>23.577000000000005</c:v>
                </c:pt>
                <c:pt idx="6010">
                  <c:v>23.58</c:v>
                </c:pt>
                <c:pt idx="6011">
                  <c:v>23.584</c:v>
                </c:pt>
                <c:pt idx="6012">
                  <c:v>23.587999999999994</c:v>
                </c:pt>
                <c:pt idx="6013">
                  <c:v>23.591999999999999</c:v>
                </c:pt>
                <c:pt idx="6014">
                  <c:v>23.596</c:v>
                </c:pt>
                <c:pt idx="6015">
                  <c:v>23.6</c:v>
                </c:pt>
                <c:pt idx="6016">
                  <c:v>23.603999999999999</c:v>
                </c:pt>
                <c:pt idx="6017">
                  <c:v>23.608000000000001</c:v>
                </c:pt>
                <c:pt idx="6018">
                  <c:v>23.611999999999998</c:v>
                </c:pt>
                <c:pt idx="6019">
                  <c:v>23.616000000000007</c:v>
                </c:pt>
                <c:pt idx="6020">
                  <c:v>23.62</c:v>
                </c:pt>
                <c:pt idx="6021">
                  <c:v>23.623000000000001</c:v>
                </c:pt>
                <c:pt idx="6022">
                  <c:v>23.626999999999999</c:v>
                </c:pt>
                <c:pt idx="6023">
                  <c:v>23.631000000000007</c:v>
                </c:pt>
                <c:pt idx="6024">
                  <c:v>23.635000000000005</c:v>
                </c:pt>
                <c:pt idx="6025">
                  <c:v>23.638999999999999</c:v>
                </c:pt>
                <c:pt idx="6026">
                  <c:v>23.643000000000001</c:v>
                </c:pt>
                <c:pt idx="6027">
                  <c:v>23.646999999999991</c:v>
                </c:pt>
                <c:pt idx="6028">
                  <c:v>23.651000000000007</c:v>
                </c:pt>
                <c:pt idx="6029">
                  <c:v>23.655000000000001</c:v>
                </c:pt>
                <c:pt idx="6030">
                  <c:v>23.658999999999999</c:v>
                </c:pt>
                <c:pt idx="6031">
                  <c:v>23.663</c:v>
                </c:pt>
                <c:pt idx="6032">
                  <c:v>23.666</c:v>
                </c:pt>
                <c:pt idx="6033">
                  <c:v>23.67</c:v>
                </c:pt>
                <c:pt idx="6034">
                  <c:v>23.673999999999999</c:v>
                </c:pt>
                <c:pt idx="6035">
                  <c:v>23.678000000000001</c:v>
                </c:pt>
                <c:pt idx="6036">
                  <c:v>23.681999999999999</c:v>
                </c:pt>
                <c:pt idx="6037">
                  <c:v>23.686</c:v>
                </c:pt>
                <c:pt idx="6038">
                  <c:v>23.69</c:v>
                </c:pt>
                <c:pt idx="6039">
                  <c:v>23.693999999999999</c:v>
                </c:pt>
                <c:pt idx="6040">
                  <c:v>23.698</c:v>
                </c:pt>
                <c:pt idx="6041">
                  <c:v>23.702000000000002</c:v>
                </c:pt>
                <c:pt idx="6042">
                  <c:v>23.706</c:v>
                </c:pt>
                <c:pt idx="6043">
                  <c:v>23.709</c:v>
                </c:pt>
                <c:pt idx="6044">
                  <c:v>23.713000000000001</c:v>
                </c:pt>
                <c:pt idx="6045">
                  <c:v>23.716999999999999</c:v>
                </c:pt>
                <c:pt idx="6046">
                  <c:v>23.721</c:v>
                </c:pt>
                <c:pt idx="6047">
                  <c:v>23.724999999999994</c:v>
                </c:pt>
                <c:pt idx="6048">
                  <c:v>23.728999999999992</c:v>
                </c:pt>
                <c:pt idx="6049">
                  <c:v>23.733000000000001</c:v>
                </c:pt>
                <c:pt idx="6050">
                  <c:v>23.736999999999991</c:v>
                </c:pt>
                <c:pt idx="6051">
                  <c:v>23.741</c:v>
                </c:pt>
                <c:pt idx="6052">
                  <c:v>23.744999999999994</c:v>
                </c:pt>
                <c:pt idx="6053">
                  <c:v>23.748999999999988</c:v>
                </c:pt>
                <c:pt idx="6054">
                  <c:v>23.751999999999999</c:v>
                </c:pt>
                <c:pt idx="6055">
                  <c:v>23.756</c:v>
                </c:pt>
                <c:pt idx="6056">
                  <c:v>23.759999999999994</c:v>
                </c:pt>
                <c:pt idx="6057">
                  <c:v>23.763999999999992</c:v>
                </c:pt>
                <c:pt idx="6058">
                  <c:v>23.767999999999994</c:v>
                </c:pt>
                <c:pt idx="6059">
                  <c:v>23.771999999999991</c:v>
                </c:pt>
                <c:pt idx="6060">
                  <c:v>23.776</c:v>
                </c:pt>
                <c:pt idx="6061">
                  <c:v>23.779999999999994</c:v>
                </c:pt>
                <c:pt idx="6062">
                  <c:v>23.783999999999988</c:v>
                </c:pt>
                <c:pt idx="6063">
                  <c:v>23.787999999999993</c:v>
                </c:pt>
                <c:pt idx="6064">
                  <c:v>23.792000000000002</c:v>
                </c:pt>
                <c:pt idx="6065">
                  <c:v>23.795000000000002</c:v>
                </c:pt>
                <c:pt idx="6066">
                  <c:v>23.798999999999992</c:v>
                </c:pt>
                <c:pt idx="6067">
                  <c:v>23.803000000000001</c:v>
                </c:pt>
                <c:pt idx="6068">
                  <c:v>23.806999999999999</c:v>
                </c:pt>
                <c:pt idx="6069">
                  <c:v>23.811000000000007</c:v>
                </c:pt>
                <c:pt idx="6070">
                  <c:v>23.815000000000001</c:v>
                </c:pt>
                <c:pt idx="6071">
                  <c:v>23.818999999999999</c:v>
                </c:pt>
                <c:pt idx="6072">
                  <c:v>23.823</c:v>
                </c:pt>
                <c:pt idx="6073">
                  <c:v>23.827000000000005</c:v>
                </c:pt>
                <c:pt idx="6074">
                  <c:v>23.831000000000007</c:v>
                </c:pt>
                <c:pt idx="6075">
                  <c:v>23.835000000000001</c:v>
                </c:pt>
                <c:pt idx="6076">
                  <c:v>23.838000000000001</c:v>
                </c:pt>
                <c:pt idx="6077">
                  <c:v>23.841999999999999</c:v>
                </c:pt>
                <c:pt idx="6078">
                  <c:v>23.846</c:v>
                </c:pt>
                <c:pt idx="6079">
                  <c:v>23.85</c:v>
                </c:pt>
                <c:pt idx="6080">
                  <c:v>23.853999999999999</c:v>
                </c:pt>
                <c:pt idx="6081">
                  <c:v>23.858000000000001</c:v>
                </c:pt>
                <c:pt idx="6082">
                  <c:v>23.861999999999991</c:v>
                </c:pt>
                <c:pt idx="6083">
                  <c:v>23.866</c:v>
                </c:pt>
                <c:pt idx="6084">
                  <c:v>23.87</c:v>
                </c:pt>
                <c:pt idx="6085">
                  <c:v>23.873999999999999</c:v>
                </c:pt>
                <c:pt idx="6086">
                  <c:v>23.878</c:v>
                </c:pt>
                <c:pt idx="6087">
                  <c:v>23.881</c:v>
                </c:pt>
                <c:pt idx="6088">
                  <c:v>23.885000000000002</c:v>
                </c:pt>
                <c:pt idx="6089">
                  <c:v>23.888999999999992</c:v>
                </c:pt>
                <c:pt idx="6090">
                  <c:v>23.893000000000001</c:v>
                </c:pt>
                <c:pt idx="6091">
                  <c:v>23.896999999999991</c:v>
                </c:pt>
                <c:pt idx="6092">
                  <c:v>23.901</c:v>
                </c:pt>
                <c:pt idx="6093">
                  <c:v>23.904999999999994</c:v>
                </c:pt>
                <c:pt idx="6094">
                  <c:v>23.908999999999988</c:v>
                </c:pt>
                <c:pt idx="6095">
                  <c:v>23.913</c:v>
                </c:pt>
                <c:pt idx="6096">
                  <c:v>23.917000000000005</c:v>
                </c:pt>
                <c:pt idx="6097">
                  <c:v>23.919999999999995</c:v>
                </c:pt>
                <c:pt idx="6098">
                  <c:v>23.923999999999992</c:v>
                </c:pt>
                <c:pt idx="6099">
                  <c:v>23.927999999999994</c:v>
                </c:pt>
                <c:pt idx="6100">
                  <c:v>23.931999999999999</c:v>
                </c:pt>
                <c:pt idx="6101">
                  <c:v>23.936</c:v>
                </c:pt>
                <c:pt idx="6102">
                  <c:v>23.939999999999994</c:v>
                </c:pt>
                <c:pt idx="6103">
                  <c:v>23.943999999999992</c:v>
                </c:pt>
                <c:pt idx="6104">
                  <c:v>23.947999999999993</c:v>
                </c:pt>
                <c:pt idx="6105">
                  <c:v>23.952000000000002</c:v>
                </c:pt>
                <c:pt idx="6106">
                  <c:v>23.956</c:v>
                </c:pt>
                <c:pt idx="6107">
                  <c:v>23.959999999999994</c:v>
                </c:pt>
                <c:pt idx="6108">
                  <c:v>23.96299999999999</c:v>
                </c:pt>
                <c:pt idx="6109">
                  <c:v>23.966999999999988</c:v>
                </c:pt>
                <c:pt idx="6110">
                  <c:v>23.971</c:v>
                </c:pt>
                <c:pt idx="6111">
                  <c:v>23.974999999999994</c:v>
                </c:pt>
                <c:pt idx="6112">
                  <c:v>23.978999999999992</c:v>
                </c:pt>
                <c:pt idx="6113">
                  <c:v>23.98299999999999</c:v>
                </c:pt>
                <c:pt idx="6114">
                  <c:v>23.986999999999984</c:v>
                </c:pt>
                <c:pt idx="6115">
                  <c:v>23.991</c:v>
                </c:pt>
                <c:pt idx="6116">
                  <c:v>23.994999999999994</c:v>
                </c:pt>
                <c:pt idx="6117">
                  <c:v>23.998999999999988</c:v>
                </c:pt>
                <c:pt idx="6118">
                  <c:v>24.003</c:v>
                </c:pt>
                <c:pt idx="6119">
                  <c:v>24.006</c:v>
                </c:pt>
                <c:pt idx="6120">
                  <c:v>24.01</c:v>
                </c:pt>
                <c:pt idx="6121">
                  <c:v>24.013999999999999</c:v>
                </c:pt>
                <c:pt idx="6122">
                  <c:v>24.018000000000001</c:v>
                </c:pt>
                <c:pt idx="6123">
                  <c:v>24.021999999999991</c:v>
                </c:pt>
                <c:pt idx="6124">
                  <c:v>24.026</c:v>
                </c:pt>
                <c:pt idx="6125">
                  <c:v>24.03</c:v>
                </c:pt>
                <c:pt idx="6126">
                  <c:v>24.033999999999999</c:v>
                </c:pt>
                <c:pt idx="6127">
                  <c:v>24.038</c:v>
                </c:pt>
                <c:pt idx="6128">
                  <c:v>24.042000000000002</c:v>
                </c:pt>
                <c:pt idx="6129">
                  <c:v>24.045999999999992</c:v>
                </c:pt>
                <c:pt idx="6130">
                  <c:v>24.048999999999992</c:v>
                </c:pt>
                <c:pt idx="6131">
                  <c:v>24.053000000000001</c:v>
                </c:pt>
                <c:pt idx="6132">
                  <c:v>24.056999999999999</c:v>
                </c:pt>
                <c:pt idx="6133">
                  <c:v>24.061</c:v>
                </c:pt>
                <c:pt idx="6134">
                  <c:v>24.064999999999994</c:v>
                </c:pt>
                <c:pt idx="6135">
                  <c:v>24.068999999999992</c:v>
                </c:pt>
                <c:pt idx="6136">
                  <c:v>24.073</c:v>
                </c:pt>
                <c:pt idx="6137">
                  <c:v>24.077000000000005</c:v>
                </c:pt>
                <c:pt idx="6138">
                  <c:v>24.081</c:v>
                </c:pt>
                <c:pt idx="6139">
                  <c:v>24.084999999999994</c:v>
                </c:pt>
                <c:pt idx="6140">
                  <c:v>24.088999999999988</c:v>
                </c:pt>
                <c:pt idx="6141">
                  <c:v>24.091999999999999</c:v>
                </c:pt>
                <c:pt idx="6142">
                  <c:v>24.096</c:v>
                </c:pt>
                <c:pt idx="6143">
                  <c:v>24.1</c:v>
                </c:pt>
                <c:pt idx="6144">
                  <c:v>24.103999999999999</c:v>
                </c:pt>
                <c:pt idx="6145">
                  <c:v>24.108000000000001</c:v>
                </c:pt>
                <c:pt idx="6146">
                  <c:v>24.111999999999998</c:v>
                </c:pt>
                <c:pt idx="6147">
                  <c:v>24.116000000000007</c:v>
                </c:pt>
                <c:pt idx="6148">
                  <c:v>24.12</c:v>
                </c:pt>
                <c:pt idx="6149">
                  <c:v>24.123999999999999</c:v>
                </c:pt>
                <c:pt idx="6150">
                  <c:v>24.128</c:v>
                </c:pt>
                <c:pt idx="6151">
                  <c:v>24.132000000000001</c:v>
                </c:pt>
                <c:pt idx="6152">
                  <c:v>24.135000000000005</c:v>
                </c:pt>
                <c:pt idx="6153">
                  <c:v>24.138999999999999</c:v>
                </c:pt>
                <c:pt idx="6154">
                  <c:v>24.143000000000001</c:v>
                </c:pt>
                <c:pt idx="6155">
                  <c:v>24.146999999999991</c:v>
                </c:pt>
                <c:pt idx="6156">
                  <c:v>24.151000000000007</c:v>
                </c:pt>
                <c:pt idx="6157">
                  <c:v>24.155000000000001</c:v>
                </c:pt>
                <c:pt idx="6158">
                  <c:v>24.158999999999999</c:v>
                </c:pt>
                <c:pt idx="6159">
                  <c:v>24.163</c:v>
                </c:pt>
                <c:pt idx="6160">
                  <c:v>24.167000000000005</c:v>
                </c:pt>
                <c:pt idx="6161">
                  <c:v>24.170999999999999</c:v>
                </c:pt>
                <c:pt idx="6162">
                  <c:v>24.175000000000001</c:v>
                </c:pt>
                <c:pt idx="6163">
                  <c:v>24.178000000000001</c:v>
                </c:pt>
                <c:pt idx="6164">
                  <c:v>24.181999999999999</c:v>
                </c:pt>
                <c:pt idx="6165">
                  <c:v>24.186</c:v>
                </c:pt>
                <c:pt idx="6166">
                  <c:v>24.19</c:v>
                </c:pt>
                <c:pt idx="6167">
                  <c:v>24.193999999999999</c:v>
                </c:pt>
                <c:pt idx="6168">
                  <c:v>24.198</c:v>
                </c:pt>
                <c:pt idx="6169">
                  <c:v>24.202000000000002</c:v>
                </c:pt>
                <c:pt idx="6170">
                  <c:v>24.206</c:v>
                </c:pt>
                <c:pt idx="6171">
                  <c:v>24.21</c:v>
                </c:pt>
                <c:pt idx="6172">
                  <c:v>24.213999999999999</c:v>
                </c:pt>
                <c:pt idx="6173">
                  <c:v>24.218</c:v>
                </c:pt>
                <c:pt idx="6174">
                  <c:v>24.221</c:v>
                </c:pt>
                <c:pt idx="6175">
                  <c:v>24.224999999999994</c:v>
                </c:pt>
                <c:pt idx="6176">
                  <c:v>24.228999999999992</c:v>
                </c:pt>
                <c:pt idx="6177">
                  <c:v>24.233000000000001</c:v>
                </c:pt>
                <c:pt idx="6178">
                  <c:v>24.236999999999991</c:v>
                </c:pt>
                <c:pt idx="6179">
                  <c:v>24.241</c:v>
                </c:pt>
                <c:pt idx="6180">
                  <c:v>24.244999999999994</c:v>
                </c:pt>
                <c:pt idx="6181">
                  <c:v>24.248999999999988</c:v>
                </c:pt>
                <c:pt idx="6182">
                  <c:v>24.253</c:v>
                </c:pt>
                <c:pt idx="6183">
                  <c:v>24.257000000000001</c:v>
                </c:pt>
                <c:pt idx="6184">
                  <c:v>24.260999999999992</c:v>
                </c:pt>
                <c:pt idx="6185">
                  <c:v>24.263999999999992</c:v>
                </c:pt>
                <c:pt idx="6186">
                  <c:v>24.267999999999994</c:v>
                </c:pt>
                <c:pt idx="6187">
                  <c:v>24.271999999999991</c:v>
                </c:pt>
                <c:pt idx="6188">
                  <c:v>24.276</c:v>
                </c:pt>
                <c:pt idx="6189">
                  <c:v>24.279999999999994</c:v>
                </c:pt>
                <c:pt idx="6190">
                  <c:v>24.283999999999988</c:v>
                </c:pt>
                <c:pt idx="6191">
                  <c:v>24.287999999999993</c:v>
                </c:pt>
                <c:pt idx="6192">
                  <c:v>24.292000000000002</c:v>
                </c:pt>
                <c:pt idx="6193">
                  <c:v>24.295999999999992</c:v>
                </c:pt>
                <c:pt idx="6194">
                  <c:v>24.3</c:v>
                </c:pt>
                <c:pt idx="6195">
                  <c:v>24.303999999999991</c:v>
                </c:pt>
                <c:pt idx="6196">
                  <c:v>24.306999999999999</c:v>
                </c:pt>
                <c:pt idx="6197">
                  <c:v>24.311000000000007</c:v>
                </c:pt>
                <c:pt idx="6198">
                  <c:v>24.315000000000001</c:v>
                </c:pt>
                <c:pt idx="6199">
                  <c:v>24.318999999999999</c:v>
                </c:pt>
                <c:pt idx="6200">
                  <c:v>24.323</c:v>
                </c:pt>
                <c:pt idx="6201">
                  <c:v>24.327000000000005</c:v>
                </c:pt>
                <c:pt idx="6202">
                  <c:v>24.331000000000007</c:v>
                </c:pt>
                <c:pt idx="6203">
                  <c:v>24.335000000000001</c:v>
                </c:pt>
                <c:pt idx="6204">
                  <c:v>24.338999999999999</c:v>
                </c:pt>
                <c:pt idx="6205">
                  <c:v>24.343</c:v>
                </c:pt>
                <c:pt idx="6206">
                  <c:v>24.347000000000001</c:v>
                </c:pt>
                <c:pt idx="6207">
                  <c:v>24.35</c:v>
                </c:pt>
                <c:pt idx="6208">
                  <c:v>24.353999999999999</c:v>
                </c:pt>
                <c:pt idx="6209">
                  <c:v>24.358000000000001</c:v>
                </c:pt>
                <c:pt idx="6210">
                  <c:v>24.361999999999991</c:v>
                </c:pt>
                <c:pt idx="6211">
                  <c:v>24.366</c:v>
                </c:pt>
                <c:pt idx="6212">
                  <c:v>24.37</c:v>
                </c:pt>
                <c:pt idx="6213">
                  <c:v>24.373999999999999</c:v>
                </c:pt>
                <c:pt idx="6214">
                  <c:v>24.378</c:v>
                </c:pt>
                <c:pt idx="6215">
                  <c:v>24.381999999999994</c:v>
                </c:pt>
                <c:pt idx="6216">
                  <c:v>24.385999999999992</c:v>
                </c:pt>
                <c:pt idx="6217">
                  <c:v>24.39</c:v>
                </c:pt>
                <c:pt idx="6218">
                  <c:v>24.393000000000001</c:v>
                </c:pt>
                <c:pt idx="6219">
                  <c:v>24.396999999999991</c:v>
                </c:pt>
                <c:pt idx="6220">
                  <c:v>24.401</c:v>
                </c:pt>
                <c:pt idx="6221">
                  <c:v>24.404999999999994</c:v>
                </c:pt>
                <c:pt idx="6222">
                  <c:v>24.408999999999988</c:v>
                </c:pt>
                <c:pt idx="6223">
                  <c:v>24.413</c:v>
                </c:pt>
                <c:pt idx="6224">
                  <c:v>24.417000000000005</c:v>
                </c:pt>
                <c:pt idx="6225">
                  <c:v>24.420999999999992</c:v>
                </c:pt>
                <c:pt idx="6226">
                  <c:v>24.424999999999994</c:v>
                </c:pt>
                <c:pt idx="6227">
                  <c:v>24.428999999999984</c:v>
                </c:pt>
                <c:pt idx="6228">
                  <c:v>24.431999999999999</c:v>
                </c:pt>
                <c:pt idx="6229">
                  <c:v>24.436</c:v>
                </c:pt>
                <c:pt idx="6230">
                  <c:v>24.439999999999994</c:v>
                </c:pt>
                <c:pt idx="6231">
                  <c:v>24.443999999999992</c:v>
                </c:pt>
                <c:pt idx="6232">
                  <c:v>24.447999999999993</c:v>
                </c:pt>
                <c:pt idx="6233">
                  <c:v>24.452000000000002</c:v>
                </c:pt>
                <c:pt idx="6234">
                  <c:v>24.456</c:v>
                </c:pt>
                <c:pt idx="6235">
                  <c:v>24.459999999999994</c:v>
                </c:pt>
                <c:pt idx="6236">
                  <c:v>24.463999999999988</c:v>
                </c:pt>
                <c:pt idx="6237">
                  <c:v>24.467999999999993</c:v>
                </c:pt>
                <c:pt idx="6238">
                  <c:v>24.471999999999994</c:v>
                </c:pt>
                <c:pt idx="6239">
                  <c:v>24.474999999999994</c:v>
                </c:pt>
                <c:pt idx="6240">
                  <c:v>24.478999999999992</c:v>
                </c:pt>
                <c:pt idx="6241">
                  <c:v>24.48299999999999</c:v>
                </c:pt>
                <c:pt idx="6242">
                  <c:v>24.486999999999984</c:v>
                </c:pt>
                <c:pt idx="6243">
                  <c:v>24.491</c:v>
                </c:pt>
                <c:pt idx="6244">
                  <c:v>24.494999999999994</c:v>
                </c:pt>
                <c:pt idx="6245">
                  <c:v>24.498999999999988</c:v>
                </c:pt>
                <c:pt idx="6246">
                  <c:v>24.503</c:v>
                </c:pt>
                <c:pt idx="6247">
                  <c:v>24.507000000000001</c:v>
                </c:pt>
                <c:pt idx="6248">
                  <c:v>24.510999999999999</c:v>
                </c:pt>
                <c:pt idx="6249">
                  <c:v>24.515000000000001</c:v>
                </c:pt>
                <c:pt idx="6250">
                  <c:v>24.518000000000001</c:v>
                </c:pt>
                <c:pt idx="6251">
                  <c:v>24.521999999999991</c:v>
                </c:pt>
                <c:pt idx="6252">
                  <c:v>24.526</c:v>
                </c:pt>
                <c:pt idx="6253">
                  <c:v>24.53</c:v>
                </c:pt>
                <c:pt idx="6254">
                  <c:v>24.533999999999999</c:v>
                </c:pt>
                <c:pt idx="6255">
                  <c:v>24.538</c:v>
                </c:pt>
                <c:pt idx="6256">
                  <c:v>24.542000000000002</c:v>
                </c:pt>
                <c:pt idx="6257">
                  <c:v>24.545999999999992</c:v>
                </c:pt>
                <c:pt idx="6258">
                  <c:v>24.55</c:v>
                </c:pt>
                <c:pt idx="6259">
                  <c:v>24.553999999999991</c:v>
                </c:pt>
                <c:pt idx="6260">
                  <c:v>24.558</c:v>
                </c:pt>
                <c:pt idx="6261">
                  <c:v>24.561</c:v>
                </c:pt>
                <c:pt idx="6262">
                  <c:v>24.564999999999994</c:v>
                </c:pt>
                <c:pt idx="6263">
                  <c:v>24.568999999999992</c:v>
                </c:pt>
                <c:pt idx="6264">
                  <c:v>24.573</c:v>
                </c:pt>
                <c:pt idx="6265">
                  <c:v>24.577000000000005</c:v>
                </c:pt>
                <c:pt idx="6266">
                  <c:v>24.581</c:v>
                </c:pt>
                <c:pt idx="6267">
                  <c:v>24.584999999999994</c:v>
                </c:pt>
                <c:pt idx="6268">
                  <c:v>24.588999999999988</c:v>
                </c:pt>
                <c:pt idx="6269">
                  <c:v>24.593</c:v>
                </c:pt>
                <c:pt idx="6270">
                  <c:v>24.597000000000001</c:v>
                </c:pt>
                <c:pt idx="6271">
                  <c:v>24.600999999999999</c:v>
                </c:pt>
                <c:pt idx="6272">
                  <c:v>24.603999999999999</c:v>
                </c:pt>
                <c:pt idx="6273">
                  <c:v>24.608000000000001</c:v>
                </c:pt>
                <c:pt idx="6274">
                  <c:v>24.611999999999998</c:v>
                </c:pt>
                <c:pt idx="6275">
                  <c:v>24.616000000000007</c:v>
                </c:pt>
                <c:pt idx="6276">
                  <c:v>24.62</c:v>
                </c:pt>
                <c:pt idx="6277">
                  <c:v>24.623999999999999</c:v>
                </c:pt>
                <c:pt idx="6278">
                  <c:v>24.628</c:v>
                </c:pt>
                <c:pt idx="6279">
                  <c:v>24.632000000000001</c:v>
                </c:pt>
                <c:pt idx="6280">
                  <c:v>24.635999999999999</c:v>
                </c:pt>
                <c:pt idx="6281">
                  <c:v>24.64</c:v>
                </c:pt>
                <c:pt idx="6282">
                  <c:v>24.643999999999991</c:v>
                </c:pt>
                <c:pt idx="6283">
                  <c:v>24.646999999999991</c:v>
                </c:pt>
                <c:pt idx="6284">
                  <c:v>24.651000000000007</c:v>
                </c:pt>
                <c:pt idx="6285">
                  <c:v>24.655000000000001</c:v>
                </c:pt>
                <c:pt idx="6286">
                  <c:v>24.658999999999999</c:v>
                </c:pt>
                <c:pt idx="6287">
                  <c:v>24.663</c:v>
                </c:pt>
                <c:pt idx="6288">
                  <c:v>24.667000000000005</c:v>
                </c:pt>
                <c:pt idx="6289">
                  <c:v>24.670999999999999</c:v>
                </c:pt>
                <c:pt idx="6290">
                  <c:v>24.675000000000001</c:v>
                </c:pt>
                <c:pt idx="6291">
                  <c:v>24.678999999999991</c:v>
                </c:pt>
                <c:pt idx="6292">
                  <c:v>24.683</c:v>
                </c:pt>
                <c:pt idx="6293">
                  <c:v>24.687000000000001</c:v>
                </c:pt>
                <c:pt idx="6294">
                  <c:v>24.69</c:v>
                </c:pt>
                <c:pt idx="6295">
                  <c:v>24.693999999999999</c:v>
                </c:pt>
                <c:pt idx="6296">
                  <c:v>24.698</c:v>
                </c:pt>
                <c:pt idx="6297">
                  <c:v>24.702000000000002</c:v>
                </c:pt>
                <c:pt idx="6298">
                  <c:v>24.706</c:v>
                </c:pt>
                <c:pt idx="6299">
                  <c:v>24.71</c:v>
                </c:pt>
                <c:pt idx="6300">
                  <c:v>24.713999999999999</c:v>
                </c:pt>
                <c:pt idx="6301">
                  <c:v>24.718</c:v>
                </c:pt>
                <c:pt idx="6302">
                  <c:v>24.721999999999994</c:v>
                </c:pt>
                <c:pt idx="6303">
                  <c:v>24.725999999999992</c:v>
                </c:pt>
                <c:pt idx="6304">
                  <c:v>24.73</c:v>
                </c:pt>
                <c:pt idx="6305">
                  <c:v>24.733000000000001</c:v>
                </c:pt>
                <c:pt idx="6306">
                  <c:v>24.736999999999991</c:v>
                </c:pt>
                <c:pt idx="6307">
                  <c:v>24.741</c:v>
                </c:pt>
                <c:pt idx="6308">
                  <c:v>24.744999999999994</c:v>
                </c:pt>
                <c:pt idx="6309">
                  <c:v>24.748999999999988</c:v>
                </c:pt>
                <c:pt idx="6310">
                  <c:v>24.753</c:v>
                </c:pt>
                <c:pt idx="6311">
                  <c:v>24.757000000000001</c:v>
                </c:pt>
                <c:pt idx="6312">
                  <c:v>24.760999999999992</c:v>
                </c:pt>
                <c:pt idx="6313">
                  <c:v>24.764999999999993</c:v>
                </c:pt>
                <c:pt idx="6314">
                  <c:v>24.768999999999984</c:v>
                </c:pt>
                <c:pt idx="6315">
                  <c:v>24.773</c:v>
                </c:pt>
                <c:pt idx="6316">
                  <c:v>24.776</c:v>
                </c:pt>
                <c:pt idx="6317">
                  <c:v>24.779999999999994</c:v>
                </c:pt>
                <c:pt idx="6318">
                  <c:v>24.783999999999988</c:v>
                </c:pt>
                <c:pt idx="6319">
                  <c:v>24.787999999999993</c:v>
                </c:pt>
                <c:pt idx="6320">
                  <c:v>24.792000000000002</c:v>
                </c:pt>
                <c:pt idx="6321">
                  <c:v>24.795999999999992</c:v>
                </c:pt>
                <c:pt idx="6322">
                  <c:v>24.8</c:v>
                </c:pt>
                <c:pt idx="6323">
                  <c:v>24.803999999999991</c:v>
                </c:pt>
                <c:pt idx="6324">
                  <c:v>24.808</c:v>
                </c:pt>
                <c:pt idx="6325">
                  <c:v>24.812000000000001</c:v>
                </c:pt>
                <c:pt idx="6326">
                  <c:v>24.815999999999999</c:v>
                </c:pt>
                <c:pt idx="6327">
                  <c:v>24.818999999999999</c:v>
                </c:pt>
                <c:pt idx="6328">
                  <c:v>24.823</c:v>
                </c:pt>
                <c:pt idx="6329">
                  <c:v>24.827000000000005</c:v>
                </c:pt>
                <c:pt idx="6330">
                  <c:v>24.831000000000007</c:v>
                </c:pt>
                <c:pt idx="6331">
                  <c:v>24.835000000000001</c:v>
                </c:pt>
                <c:pt idx="6332">
                  <c:v>24.838999999999999</c:v>
                </c:pt>
                <c:pt idx="6333">
                  <c:v>24.843</c:v>
                </c:pt>
                <c:pt idx="6334">
                  <c:v>24.847000000000001</c:v>
                </c:pt>
                <c:pt idx="6335">
                  <c:v>24.850999999999999</c:v>
                </c:pt>
                <c:pt idx="6336">
                  <c:v>24.855</c:v>
                </c:pt>
                <c:pt idx="6337">
                  <c:v>24.859000000000005</c:v>
                </c:pt>
                <c:pt idx="6338">
                  <c:v>24.861999999999991</c:v>
                </c:pt>
                <c:pt idx="6339">
                  <c:v>24.866</c:v>
                </c:pt>
                <c:pt idx="6340">
                  <c:v>24.87</c:v>
                </c:pt>
                <c:pt idx="6341">
                  <c:v>24.873999999999999</c:v>
                </c:pt>
                <c:pt idx="6342">
                  <c:v>24.878</c:v>
                </c:pt>
                <c:pt idx="6343">
                  <c:v>24.881999999999994</c:v>
                </c:pt>
                <c:pt idx="6344">
                  <c:v>24.885999999999992</c:v>
                </c:pt>
                <c:pt idx="6345">
                  <c:v>24.89</c:v>
                </c:pt>
                <c:pt idx="6346">
                  <c:v>24.893999999999991</c:v>
                </c:pt>
                <c:pt idx="6347">
                  <c:v>24.898</c:v>
                </c:pt>
                <c:pt idx="6348">
                  <c:v>24.901</c:v>
                </c:pt>
                <c:pt idx="6349">
                  <c:v>24.904999999999994</c:v>
                </c:pt>
                <c:pt idx="6350">
                  <c:v>24.908999999999988</c:v>
                </c:pt>
                <c:pt idx="6351">
                  <c:v>24.913</c:v>
                </c:pt>
                <c:pt idx="6352">
                  <c:v>24.917000000000005</c:v>
                </c:pt>
                <c:pt idx="6353">
                  <c:v>24.920999999999992</c:v>
                </c:pt>
                <c:pt idx="6354">
                  <c:v>24.924999999999994</c:v>
                </c:pt>
                <c:pt idx="6355">
                  <c:v>24.928999999999984</c:v>
                </c:pt>
                <c:pt idx="6356">
                  <c:v>24.933</c:v>
                </c:pt>
                <c:pt idx="6357">
                  <c:v>24.937000000000001</c:v>
                </c:pt>
                <c:pt idx="6358">
                  <c:v>24.940999999999988</c:v>
                </c:pt>
                <c:pt idx="6359">
                  <c:v>24.943999999999992</c:v>
                </c:pt>
                <c:pt idx="6360">
                  <c:v>24.947999999999993</c:v>
                </c:pt>
                <c:pt idx="6361">
                  <c:v>24.952000000000002</c:v>
                </c:pt>
                <c:pt idx="6362">
                  <c:v>24.956</c:v>
                </c:pt>
                <c:pt idx="6363">
                  <c:v>24.959999999999994</c:v>
                </c:pt>
                <c:pt idx="6364">
                  <c:v>24.963999999999988</c:v>
                </c:pt>
                <c:pt idx="6365">
                  <c:v>24.967999999999993</c:v>
                </c:pt>
                <c:pt idx="6366">
                  <c:v>24.971999999999994</c:v>
                </c:pt>
                <c:pt idx="6367">
                  <c:v>24.975999999999992</c:v>
                </c:pt>
                <c:pt idx="6368">
                  <c:v>24.979999999999993</c:v>
                </c:pt>
                <c:pt idx="6369">
                  <c:v>24.984000000000002</c:v>
                </c:pt>
                <c:pt idx="6370">
                  <c:v>24.986999999999984</c:v>
                </c:pt>
                <c:pt idx="6371">
                  <c:v>24.991</c:v>
                </c:pt>
                <c:pt idx="6372">
                  <c:v>24.994999999999994</c:v>
                </c:pt>
                <c:pt idx="6373">
                  <c:v>24.998999999999988</c:v>
                </c:pt>
                <c:pt idx="6374">
                  <c:v>25.003</c:v>
                </c:pt>
                <c:pt idx="6375">
                  <c:v>25.007000000000001</c:v>
                </c:pt>
                <c:pt idx="6376">
                  <c:v>25.010999999999999</c:v>
                </c:pt>
                <c:pt idx="6377">
                  <c:v>25.015000000000001</c:v>
                </c:pt>
                <c:pt idx="6378">
                  <c:v>25.018999999999991</c:v>
                </c:pt>
                <c:pt idx="6379">
                  <c:v>25.023</c:v>
                </c:pt>
                <c:pt idx="6380">
                  <c:v>25.027000000000001</c:v>
                </c:pt>
                <c:pt idx="6381">
                  <c:v>25.03</c:v>
                </c:pt>
                <c:pt idx="6382">
                  <c:v>25.033999999999999</c:v>
                </c:pt>
                <c:pt idx="6383">
                  <c:v>25.038</c:v>
                </c:pt>
                <c:pt idx="6384">
                  <c:v>25.042000000000002</c:v>
                </c:pt>
                <c:pt idx="6385">
                  <c:v>25.045999999999992</c:v>
                </c:pt>
                <c:pt idx="6386">
                  <c:v>25.05</c:v>
                </c:pt>
                <c:pt idx="6387">
                  <c:v>25.053999999999991</c:v>
                </c:pt>
                <c:pt idx="6388">
                  <c:v>25.058</c:v>
                </c:pt>
                <c:pt idx="6389">
                  <c:v>25.061999999999994</c:v>
                </c:pt>
                <c:pt idx="6390">
                  <c:v>25.065999999999988</c:v>
                </c:pt>
                <c:pt idx="6391">
                  <c:v>25.07</c:v>
                </c:pt>
                <c:pt idx="6392">
                  <c:v>25.073</c:v>
                </c:pt>
                <c:pt idx="6393">
                  <c:v>25.077000000000005</c:v>
                </c:pt>
                <c:pt idx="6394">
                  <c:v>25.081</c:v>
                </c:pt>
                <c:pt idx="6395">
                  <c:v>25.084999999999994</c:v>
                </c:pt>
                <c:pt idx="6396">
                  <c:v>25.088999999999988</c:v>
                </c:pt>
                <c:pt idx="6397">
                  <c:v>25.093</c:v>
                </c:pt>
                <c:pt idx="6398">
                  <c:v>25.097000000000001</c:v>
                </c:pt>
                <c:pt idx="6399">
                  <c:v>25.100999999999999</c:v>
                </c:pt>
                <c:pt idx="6400">
                  <c:v>25.105</c:v>
                </c:pt>
                <c:pt idx="6401">
                  <c:v>25.109000000000005</c:v>
                </c:pt>
                <c:pt idx="6402">
                  <c:v>25.113000000000007</c:v>
                </c:pt>
                <c:pt idx="6403">
                  <c:v>25.116000000000007</c:v>
                </c:pt>
                <c:pt idx="6404">
                  <c:v>25.12</c:v>
                </c:pt>
                <c:pt idx="6405">
                  <c:v>25.123999999999999</c:v>
                </c:pt>
                <c:pt idx="6406">
                  <c:v>25.128</c:v>
                </c:pt>
                <c:pt idx="6407">
                  <c:v>25.132000000000001</c:v>
                </c:pt>
                <c:pt idx="6408">
                  <c:v>25.135999999999999</c:v>
                </c:pt>
                <c:pt idx="6409">
                  <c:v>25.14</c:v>
                </c:pt>
                <c:pt idx="6410">
                  <c:v>25.143999999999991</c:v>
                </c:pt>
                <c:pt idx="6411">
                  <c:v>25.148</c:v>
                </c:pt>
                <c:pt idx="6412">
                  <c:v>25.152000000000001</c:v>
                </c:pt>
                <c:pt idx="6413">
                  <c:v>25.155999999999999</c:v>
                </c:pt>
                <c:pt idx="6414">
                  <c:v>25.158999999999999</c:v>
                </c:pt>
                <c:pt idx="6415">
                  <c:v>25.163</c:v>
                </c:pt>
                <c:pt idx="6416">
                  <c:v>25.167000000000005</c:v>
                </c:pt>
                <c:pt idx="6417">
                  <c:v>25.170999999999999</c:v>
                </c:pt>
                <c:pt idx="6418">
                  <c:v>25.175000000000001</c:v>
                </c:pt>
                <c:pt idx="6419">
                  <c:v>25.178999999999991</c:v>
                </c:pt>
                <c:pt idx="6420">
                  <c:v>25.183</c:v>
                </c:pt>
                <c:pt idx="6421">
                  <c:v>25.187000000000001</c:v>
                </c:pt>
                <c:pt idx="6422">
                  <c:v>25.190999999999999</c:v>
                </c:pt>
                <c:pt idx="6423">
                  <c:v>25.195</c:v>
                </c:pt>
                <c:pt idx="6424">
                  <c:v>25.199000000000005</c:v>
                </c:pt>
                <c:pt idx="6425">
                  <c:v>25.202000000000002</c:v>
                </c:pt>
                <c:pt idx="6426">
                  <c:v>25.206</c:v>
                </c:pt>
                <c:pt idx="6427">
                  <c:v>25.21</c:v>
                </c:pt>
                <c:pt idx="6428">
                  <c:v>25.213999999999999</c:v>
                </c:pt>
                <c:pt idx="6429">
                  <c:v>25.218</c:v>
                </c:pt>
                <c:pt idx="6430">
                  <c:v>25.221999999999994</c:v>
                </c:pt>
                <c:pt idx="6431">
                  <c:v>25.225999999999992</c:v>
                </c:pt>
                <c:pt idx="6432">
                  <c:v>25.23</c:v>
                </c:pt>
                <c:pt idx="6433">
                  <c:v>25.234000000000005</c:v>
                </c:pt>
                <c:pt idx="6434">
                  <c:v>25.238</c:v>
                </c:pt>
                <c:pt idx="6435">
                  <c:v>25.241999999999994</c:v>
                </c:pt>
                <c:pt idx="6436">
                  <c:v>25.244999999999994</c:v>
                </c:pt>
                <c:pt idx="6437">
                  <c:v>25.248999999999988</c:v>
                </c:pt>
                <c:pt idx="6438">
                  <c:v>25.253</c:v>
                </c:pt>
                <c:pt idx="6439">
                  <c:v>25.257000000000001</c:v>
                </c:pt>
                <c:pt idx="6440">
                  <c:v>25.260999999999992</c:v>
                </c:pt>
                <c:pt idx="6441">
                  <c:v>25.264999999999993</c:v>
                </c:pt>
                <c:pt idx="6442">
                  <c:v>25.268999999999984</c:v>
                </c:pt>
                <c:pt idx="6443">
                  <c:v>25.273</c:v>
                </c:pt>
                <c:pt idx="6444">
                  <c:v>25.277000000000001</c:v>
                </c:pt>
                <c:pt idx="6445">
                  <c:v>25.280999999999988</c:v>
                </c:pt>
                <c:pt idx="6446">
                  <c:v>25.284999999999993</c:v>
                </c:pt>
                <c:pt idx="6447">
                  <c:v>25.287999999999993</c:v>
                </c:pt>
                <c:pt idx="6448">
                  <c:v>25.292000000000002</c:v>
                </c:pt>
                <c:pt idx="6449">
                  <c:v>25.295999999999992</c:v>
                </c:pt>
                <c:pt idx="6450">
                  <c:v>25.3</c:v>
                </c:pt>
                <c:pt idx="6451">
                  <c:v>25.303999999999991</c:v>
                </c:pt>
                <c:pt idx="6452">
                  <c:v>25.308</c:v>
                </c:pt>
                <c:pt idx="6453">
                  <c:v>25.312000000000001</c:v>
                </c:pt>
                <c:pt idx="6454">
                  <c:v>25.315999999999999</c:v>
                </c:pt>
                <c:pt idx="6455">
                  <c:v>25.32</c:v>
                </c:pt>
                <c:pt idx="6456">
                  <c:v>25.324000000000005</c:v>
                </c:pt>
                <c:pt idx="6457">
                  <c:v>25.327999999999999</c:v>
                </c:pt>
                <c:pt idx="6458">
                  <c:v>25.331000000000007</c:v>
                </c:pt>
                <c:pt idx="6459">
                  <c:v>25.335000000000001</c:v>
                </c:pt>
                <c:pt idx="6460">
                  <c:v>25.338999999999999</c:v>
                </c:pt>
                <c:pt idx="6461">
                  <c:v>25.343</c:v>
                </c:pt>
                <c:pt idx="6462">
                  <c:v>25.347000000000001</c:v>
                </c:pt>
                <c:pt idx="6463">
                  <c:v>25.350999999999999</c:v>
                </c:pt>
                <c:pt idx="6464">
                  <c:v>25.355</c:v>
                </c:pt>
                <c:pt idx="6465">
                  <c:v>25.359000000000005</c:v>
                </c:pt>
                <c:pt idx="6466">
                  <c:v>25.363</c:v>
                </c:pt>
                <c:pt idx="6467">
                  <c:v>25.367000000000001</c:v>
                </c:pt>
                <c:pt idx="6468">
                  <c:v>25.370999999999999</c:v>
                </c:pt>
                <c:pt idx="6469">
                  <c:v>25.373999999999999</c:v>
                </c:pt>
                <c:pt idx="6470">
                  <c:v>25.378</c:v>
                </c:pt>
                <c:pt idx="6471">
                  <c:v>25.381999999999994</c:v>
                </c:pt>
                <c:pt idx="6472">
                  <c:v>25.385999999999992</c:v>
                </c:pt>
                <c:pt idx="6473">
                  <c:v>25.39</c:v>
                </c:pt>
                <c:pt idx="6474">
                  <c:v>25.393999999999991</c:v>
                </c:pt>
                <c:pt idx="6475">
                  <c:v>25.398</c:v>
                </c:pt>
                <c:pt idx="6476">
                  <c:v>25.401999999999994</c:v>
                </c:pt>
                <c:pt idx="6477">
                  <c:v>25.405999999999988</c:v>
                </c:pt>
                <c:pt idx="6478">
                  <c:v>25.41</c:v>
                </c:pt>
                <c:pt idx="6479">
                  <c:v>25.413</c:v>
                </c:pt>
                <c:pt idx="6480">
                  <c:v>25.417000000000005</c:v>
                </c:pt>
                <c:pt idx="6481">
                  <c:v>25.420999999999992</c:v>
                </c:pt>
                <c:pt idx="6482">
                  <c:v>25.424999999999994</c:v>
                </c:pt>
                <c:pt idx="6483">
                  <c:v>25.428999999999984</c:v>
                </c:pt>
                <c:pt idx="6484">
                  <c:v>25.433</c:v>
                </c:pt>
                <c:pt idx="6485">
                  <c:v>25.437000000000001</c:v>
                </c:pt>
                <c:pt idx="6486">
                  <c:v>25.440999999999988</c:v>
                </c:pt>
                <c:pt idx="6487">
                  <c:v>25.444999999999993</c:v>
                </c:pt>
                <c:pt idx="6488">
                  <c:v>25.449000000000002</c:v>
                </c:pt>
                <c:pt idx="6489">
                  <c:v>25.452999999999992</c:v>
                </c:pt>
                <c:pt idx="6490">
                  <c:v>25.456</c:v>
                </c:pt>
                <c:pt idx="6491">
                  <c:v>25.459999999999994</c:v>
                </c:pt>
                <c:pt idx="6492">
                  <c:v>25.463999999999988</c:v>
                </c:pt>
                <c:pt idx="6493">
                  <c:v>25.467999999999993</c:v>
                </c:pt>
                <c:pt idx="6494">
                  <c:v>25.471999999999994</c:v>
                </c:pt>
                <c:pt idx="6495">
                  <c:v>25.475999999999992</c:v>
                </c:pt>
                <c:pt idx="6496">
                  <c:v>25.479999999999993</c:v>
                </c:pt>
                <c:pt idx="6497">
                  <c:v>25.484000000000002</c:v>
                </c:pt>
                <c:pt idx="6498">
                  <c:v>25.487999999999992</c:v>
                </c:pt>
                <c:pt idx="6499">
                  <c:v>25.491999999999994</c:v>
                </c:pt>
                <c:pt idx="6500">
                  <c:v>25.495999999999988</c:v>
                </c:pt>
                <c:pt idx="6501">
                  <c:v>25.498999999999988</c:v>
                </c:pt>
                <c:pt idx="6502">
                  <c:v>25.503</c:v>
                </c:pt>
                <c:pt idx="6503">
                  <c:v>25.507000000000001</c:v>
                </c:pt>
                <c:pt idx="6504">
                  <c:v>25.510999999999999</c:v>
                </c:pt>
                <c:pt idx="6505">
                  <c:v>25.515000000000001</c:v>
                </c:pt>
                <c:pt idx="6506">
                  <c:v>25.518999999999991</c:v>
                </c:pt>
                <c:pt idx="6507">
                  <c:v>25.523</c:v>
                </c:pt>
                <c:pt idx="6508">
                  <c:v>25.527000000000001</c:v>
                </c:pt>
                <c:pt idx="6509">
                  <c:v>25.530999999999999</c:v>
                </c:pt>
                <c:pt idx="6510">
                  <c:v>25.535</c:v>
                </c:pt>
                <c:pt idx="6511">
                  <c:v>25.539000000000001</c:v>
                </c:pt>
                <c:pt idx="6512">
                  <c:v>25.542000000000002</c:v>
                </c:pt>
                <c:pt idx="6513">
                  <c:v>25.545999999999992</c:v>
                </c:pt>
                <c:pt idx="6514">
                  <c:v>25.55</c:v>
                </c:pt>
                <c:pt idx="6515">
                  <c:v>25.553999999999991</c:v>
                </c:pt>
                <c:pt idx="6516">
                  <c:v>25.558</c:v>
                </c:pt>
                <c:pt idx="6517">
                  <c:v>25.561999999999994</c:v>
                </c:pt>
                <c:pt idx="6518">
                  <c:v>25.565999999999988</c:v>
                </c:pt>
                <c:pt idx="6519">
                  <c:v>25.57</c:v>
                </c:pt>
                <c:pt idx="6520">
                  <c:v>25.574000000000005</c:v>
                </c:pt>
                <c:pt idx="6521">
                  <c:v>25.577999999999999</c:v>
                </c:pt>
                <c:pt idx="6522">
                  <c:v>25.581999999999994</c:v>
                </c:pt>
                <c:pt idx="6523">
                  <c:v>25.584999999999994</c:v>
                </c:pt>
                <c:pt idx="6524">
                  <c:v>25.588999999999988</c:v>
                </c:pt>
                <c:pt idx="6525">
                  <c:v>25.593</c:v>
                </c:pt>
                <c:pt idx="6526">
                  <c:v>25.597000000000001</c:v>
                </c:pt>
                <c:pt idx="6527">
                  <c:v>25.600999999999999</c:v>
                </c:pt>
                <c:pt idx="6528">
                  <c:v>25.605</c:v>
                </c:pt>
                <c:pt idx="6529">
                  <c:v>25.609000000000005</c:v>
                </c:pt>
                <c:pt idx="6530">
                  <c:v>25.613000000000007</c:v>
                </c:pt>
                <c:pt idx="6531">
                  <c:v>25.617000000000008</c:v>
                </c:pt>
                <c:pt idx="6532">
                  <c:v>25.620999999999999</c:v>
                </c:pt>
                <c:pt idx="6533">
                  <c:v>25.625</c:v>
                </c:pt>
                <c:pt idx="6534">
                  <c:v>25.628</c:v>
                </c:pt>
                <c:pt idx="6535">
                  <c:v>25.632000000000001</c:v>
                </c:pt>
                <c:pt idx="6536">
                  <c:v>25.635999999999999</c:v>
                </c:pt>
                <c:pt idx="6537">
                  <c:v>25.64</c:v>
                </c:pt>
                <c:pt idx="6538">
                  <c:v>25.643999999999991</c:v>
                </c:pt>
                <c:pt idx="6539">
                  <c:v>25.648</c:v>
                </c:pt>
                <c:pt idx="6540">
                  <c:v>25.652000000000001</c:v>
                </c:pt>
                <c:pt idx="6541">
                  <c:v>25.655999999999999</c:v>
                </c:pt>
                <c:pt idx="6542">
                  <c:v>25.66</c:v>
                </c:pt>
                <c:pt idx="6543">
                  <c:v>25.664000000000001</c:v>
                </c:pt>
                <c:pt idx="6544">
                  <c:v>25.667999999999999</c:v>
                </c:pt>
                <c:pt idx="6545">
                  <c:v>25.670999999999999</c:v>
                </c:pt>
                <c:pt idx="6546">
                  <c:v>25.675000000000001</c:v>
                </c:pt>
                <c:pt idx="6547">
                  <c:v>25.678999999999991</c:v>
                </c:pt>
                <c:pt idx="6548">
                  <c:v>25.683</c:v>
                </c:pt>
                <c:pt idx="6549">
                  <c:v>25.687000000000001</c:v>
                </c:pt>
                <c:pt idx="6550">
                  <c:v>25.690999999999999</c:v>
                </c:pt>
                <c:pt idx="6551">
                  <c:v>25.695</c:v>
                </c:pt>
                <c:pt idx="6552">
                  <c:v>25.699000000000005</c:v>
                </c:pt>
                <c:pt idx="6553">
                  <c:v>25.702999999999992</c:v>
                </c:pt>
                <c:pt idx="6554">
                  <c:v>25.707000000000001</c:v>
                </c:pt>
                <c:pt idx="6555">
                  <c:v>25.710999999999999</c:v>
                </c:pt>
                <c:pt idx="6556">
                  <c:v>25.713999999999999</c:v>
                </c:pt>
                <c:pt idx="6557">
                  <c:v>25.718</c:v>
                </c:pt>
                <c:pt idx="6558">
                  <c:v>25.721999999999994</c:v>
                </c:pt>
                <c:pt idx="6559">
                  <c:v>25.725999999999992</c:v>
                </c:pt>
                <c:pt idx="6560">
                  <c:v>25.73</c:v>
                </c:pt>
                <c:pt idx="6561">
                  <c:v>25.734000000000005</c:v>
                </c:pt>
                <c:pt idx="6562">
                  <c:v>25.738</c:v>
                </c:pt>
                <c:pt idx="6563">
                  <c:v>25.741999999999994</c:v>
                </c:pt>
                <c:pt idx="6564">
                  <c:v>25.745999999999988</c:v>
                </c:pt>
                <c:pt idx="6565">
                  <c:v>25.75</c:v>
                </c:pt>
                <c:pt idx="6566">
                  <c:v>25.754000000000001</c:v>
                </c:pt>
                <c:pt idx="6567">
                  <c:v>25.757000000000001</c:v>
                </c:pt>
                <c:pt idx="6568">
                  <c:v>25.760999999999992</c:v>
                </c:pt>
                <c:pt idx="6569">
                  <c:v>25.764999999999993</c:v>
                </c:pt>
                <c:pt idx="6570">
                  <c:v>25.768999999999984</c:v>
                </c:pt>
                <c:pt idx="6571">
                  <c:v>25.773</c:v>
                </c:pt>
                <c:pt idx="6572">
                  <c:v>25.777000000000001</c:v>
                </c:pt>
                <c:pt idx="6573">
                  <c:v>25.780999999999988</c:v>
                </c:pt>
                <c:pt idx="6574">
                  <c:v>25.784999999999993</c:v>
                </c:pt>
                <c:pt idx="6575">
                  <c:v>25.788999999999991</c:v>
                </c:pt>
                <c:pt idx="6576">
                  <c:v>25.792999999999992</c:v>
                </c:pt>
                <c:pt idx="6577">
                  <c:v>25.797000000000001</c:v>
                </c:pt>
                <c:pt idx="6578">
                  <c:v>25.8</c:v>
                </c:pt>
                <c:pt idx="6579">
                  <c:v>25.803999999999991</c:v>
                </c:pt>
                <c:pt idx="6580">
                  <c:v>25.808</c:v>
                </c:pt>
                <c:pt idx="6581">
                  <c:v>25.812000000000001</c:v>
                </c:pt>
                <c:pt idx="6582">
                  <c:v>25.815999999999999</c:v>
                </c:pt>
                <c:pt idx="6583">
                  <c:v>25.82</c:v>
                </c:pt>
                <c:pt idx="6584">
                  <c:v>25.824000000000005</c:v>
                </c:pt>
                <c:pt idx="6585">
                  <c:v>25.827999999999999</c:v>
                </c:pt>
                <c:pt idx="6586">
                  <c:v>25.832000000000001</c:v>
                </c:pt>
                <c:pt idx="6587">
                  <c:v>25.835999999999999</c:v>
                </c:pt>
                <c:pt idx="6588">
                  <c:v>25.84</c:v>
                </c:pt>
                <c:pt idx="6589">
                  <c:v>25.843</c:v>
                </c:pt>
                <c:pt idx="6590">
                  <c:v>25.847000000000001</c:v>
                </c:pt>
                <c:pt idx="6591">
                  <c:v>25.850999999999999</c:v>
                </c:pt>
                <c:pt idx="6592">
                  <c:v>25.855</c:v>
                </c:pt>
                <c:pt idx="6593">
                  <c:v>25.859000000000005</c:v>
                </c:pt>
                <c:pt idx="6594">
                  <c:v>25.863</c:v>
                </c:pt>
                <c:pt idx="6595">
                  <c:v>25.867000000000001</c:v>
                </c:pt>
                <c:pt idx="6596">
                  <c:v>25.870999999999999</c:v>
                </c:pt>
                <c:pt idx="6597">
                  <c:v>25.875</c:v>
                </c:pt>
                <c:pt idx="6598">
                  <c:v>25.879000000000001</c:v>
                </c:pt>
                <c:pt idx="6599">
                  <c:v>25.881999999999994</c:v>
                </c:pt>
                <c:pt idx="6600">
                  <c:v>25.885999999999992</c:v>
                </c:pt>
                <c:pt idx="6601">
                  <c:v>25.89</c:v>
                </c:pt>
                <c:pt idx="6602">
                  <c:v>25.893999999999991</c:v>
                </c:pt>
                <c:pt idx="6603">
                  <c:v>25.898</c:v>
                </c:pt>
                <c:pt idx="6604">
                  <c:v>25.901999999999994</c:v>
                </c:pt>
                <c:pt idx="6605">
                  <c:v>25.905999999999988</c:v>
                </c:pt>
                <c:pt idx="6606">
                  <c:v>25.91</c:v>
                </c:pt>
                <c:pt idx="6607">
                  <c:v>25.914000000000001</c:v>
                </c:pt>
                <c:pt idx="6608">
                  <c:v>25.917999999999999</c:v>
                </c:pt>
                <c:pt idx="6609">
                  <c:v>25.921999999999993</c:v>
                </c:pt>
                <c:pt idx="6610">
                  <c:v>25.924999999999994</c:v>
                </c:pt>
                <c:pt idx="6611">
                  <c:v>25.928999999999984</c:v>
                </c:pt>
                <c:pt idx="6612">
                  <c:v>25.933</c:v>
                </c:pt>
                <c:pt idx="6613">
                  <c:v>25.937000000000001</c:v>
                </c:pt>
                <c:pt idx="6614">
                  <c:v>25.940999999999988</c:v>
                </c:pt>
                <c:pt idx="6615">
                  <c:v>25.944999999999993</c:v>
                </c:pt>
                <c:pt idx="6616">
                  <c:v>25.949000000000002</c:v>
                </c:pt>
                <c:pt idx="6617">
                  <c:v>25.952999999999992</c:v>
                </c:pt>
                <c:pt idx="6618">
                  <c:v>25.957000000000001</c:v>
                </c:pt>
                <c:pt idx="6619">
                  <c:v>25.960999999999988</c:v>
                </c:pt>
                <c:pt idx="6620">
                  <c:v>25.964999999999993</c:v>
                </c:pt>
                <c:pt idx="6621">
                  <c:v>25.967999999999993</c:v>
                </c:pt>
                <c:pt idx="6622">
                  <c:v>25.971999999999994</c:v>
                </c:pt>
                <c:pt idx="6623">
                  <c:v>25.975999999999992</c:v>
                </c:pt>
                <c:pt idx="6624">
                  <c:v>25.979999999999993</c:v>
                </c:pt>
                <c:pt idx="6625">
                  <c:v>25.984000000000002</c:v>
                </c:pt>
                <c:pt idx="6626">
                  <c:v>25.987999999999992</c:v>
                </c:pt>
                <c:pt idx="6627">
                  <c:v>25.991999999999994</c:v>
                </c:pt>
                <c:pt idx="6628">
                  <c:v>25.995999999999988</c:v>
                </c:pt>
                <c:pt idx="6629">
                  <c:v>26</c:v>
                </c:pt>
                <c:pt idx="6630">
                  <c:v>26.004000000000001</c:v>
                </c:pt>
                <c:pt idx="6631">
                  <c:v>26.007999999999999</c:v>
                </c:pt>
                <c:pt idx="6632">
                  <c:v>26.010999999999999</c:v>
                </c:pt>
                <c:pt idx="6633">
                  <c:v>26.015000000000001</c:v>
                </c:pt>
                <c:pt idx="6634">
                  <c:v>26.018999999999991</c:v>
                </c:pt>
                <c:pt idx="6635">
                  <c:v>26.023</c:v>
                </c:pt>
                <c:pt idx="6636">
                  <c:v>26.027000000000001</c:v>
                </c:pt>
                <c:pt idx="6637">
                  <c:v>26.030999999999999</c:v>
                </c:pt>
                <c:pt idx="6638">
                  <c:v>26.035</c:v>
                </c:pt>
                <c:pt idx="6639">
                  <c:v>26.039000000000001</c:v>
                </c:pt>
                <c:pt idx="6640">
                  <c:v>26.042999999999992</c:v>
                </c:pt>
                <c:pt idx="6641">
                  <c:v>26.047000000000001</c:v>
                </c:pt>
                <c:pt idx="6642">
                  <c:v>26.050999999999991</c:v>
                </c:pt>
                <c:pt idx="6643">
                  <c:v>26.053999999999991</c:v>
                </c:pt>
                <c:pt idx="6644">
                  <c:v>26.058</c:v>
                </c:pt>
                <c:pt idx="6645">
                  <c:v>26.061999999999994</c:v>
                </c:pt>
                <c:pt idx="6646">
                  <c:v>26.065999999999988</c:v>
                </c:pt>
                <c:pt idx="6647">
                  <c:v>26.07</c:v>
                </c:pt>
                <c:pt idx="6648">
                  <c:v>26.074000000000005</c:v>
                </c:pt>
                <c:pt idx="6649">
                  <c:v>26.077999999999999</c:v>
                </c:pt>
                <c:pt idx="6650">
                  <c:v>26.081999999999994</c:v>
                </c:pt>
                <c:pt idx="6651">
                  <c:v>26.085999999999988</c:v>
                </c:pt>
                <c:pt idx="6652">
                  <c:v>26.09</c:v>
                </c:pt>
                <c:pt idx="6653">
                  <c:v>26.094000000000001</c:v>
                </c:pt>
                <c:pt idx="6654">
                  <c:v>26.097000000000001</c:v>
                </c:pt>
                <c:pt idx="6655">
                  <c:v>26.100999999999999</c:v>
                </c:pt>
                <c:pt idx="6656">
                  <c:v>26.105</c:v>
                </c:pt>
                <c:pt idx="6657">
                  <c:v>26.109000000000005</c:v>
                </c:pt>
                <c:pt idx="6658">
                  <c:v>26.113000000000007</c:v>
                </c:pt>
                <c:pt idx="6659">
                  <c:v>26.117000000000008</c:v>
                </c:pt>
                <c:pt idx="6660">
                  <c:v>26.120999999999999</c:v>
                </c:pt>
                <c:pt idx="6661">
                  <c:v>26.125</c:v>
                </c:pt>
                <c:pt idx="6662">
                  <c:v>26.129000000000001</c:v>
                </c:pt>
                <c:pt idx="6663">
                  <c:v>26.132999999999999</c:v>
                </c:pt>
                <c:pt idx="6664">
                  <c:v>26.137000000000008</c:v>
                </c:pt>
                <c:pt idx="6665">
                  <c:v>26.14</c:v>
                </c:pt>
                <c:pt idx="6666">
                  <c:v>26.143999999999991</c:v>
                </c:pt>
                <c:pt idx="6667">
                  <c:v>26.148</c:v>
                </c:pt>
                <c:pt idx="6668">
                  <c:v>26.152000000000001</c:v>
                </c:pt>
                <c:pt idx="6669">
                  <c:v>26.155999999999999</c:v>
                </c:pt>
                <c:pt idx="6670">
                  <c:v>26.16</c:v>
                </c:pt>
                <c:pt idx="6671">
                  <c:v>26.164000000000001</c:v>
                </c:pt>
                <c:pt idx="6672">
                  <c:v>26.167999999999999</c:v>
                </c:pt>
                <c:pt idx="6673">
                  <c:v>26.172000000000001</c:v>
                </c:pt>
                <c:pt idx="6674">
                  <c:v>26.175999999999991</c:v>
                </c:pt>
                <c:pt idx="6675">
                  <c:v>26.18</c:v>
                </c:pt>
                <c:pt idx="6676">
                  <c:v>26.183</c:v>
                </c:pt>
                <c:pt idx="6677">
                  <c:v>26.187000000000001</c:v>
                </c:pt>
                <c:pt idx="6678">
                  <c:v>26.190999999999999</c:v>
                </c:pt>
                <c:pt idx="6679">
                  <c:v>26.195</c:v>
                </c:pt>
                <c:pt idx="6680">
                  <c:v>26.199000000000005</c:v>
                </c:pt>
                <c:pt idx="6681">
                  <c:v>26.202999999999992</c:v>
                </c:pt>
                <c:pt idx="6682">
                  <c:v>26.207000000000001</c:v>
                </c:pt>
                <c:pt idx="6683">
                  <c:v>26.210999999999999</c:v>
                </c:pt>
                <c:pt idx="6684">
                  <c:v>26.215</c:v>
                </c:pt>
                <c:pt idx="6685">
                  <c:v>26.219000000000001</c:v>
                </c:pt>
                <c:pt idx="6686">
                  <c:v>26.222999999999988</c:v>
                </c:pt>
                <c:pt idx="6687">
                  <c:v>26.225999999999992</c:v>
                </c:pt>
                <c:pt idx="6688">
                  <c:v>26.23</c:v>
                </c:pt>
                <c:pt idx="6689">
                  <c:v>26.234000000000005</c:v>
                </c:pt>
                <c:pt idx="6690">
                  <c:v>26.238</c:v>
                </c:pt>
                <c:pt idx="6691">
                  <c:v>26.241999999999994</c:v>
                </c:pt>
                <c:pt idx="6692">
                  <c:v>26.245999999999988</c:v>
                </c:pt>
                <c:pt idx="6693">
                  <c:v>26.25</c:v>
                </c:pt>
                <c:pt idx="6694">
                  <c:v>26.254000000000001</c:v>
                </c:pt>
                <c:pt idx="6695">
                  <c:v>26.257999999999999</c:v>
                </c:pt>
                <c:pt idx="6696">
                  <c:v>26.261999999999993</c:v>
                </c:pt>
                <c:pt idx="6697">
                  <c:v>26.265999999999984</c:v>
                </c:pt>
                <c:pt idx="6698">
                  <c:v>26.268999999999984</c:v>
                </c:pt>
                <c:pt idx="6699">
                  <c:v>26.273</c:v>
                </c:pt>
                <c:pt idx="6700">
                  <c:v>26.277000000000001</c:v>
                </c:pt>
                <c:pt idx="6701">
                  <c:v>26.280999999999988</c:v>
                </c:pt>
                <c:pt idx="6702">
                  <c:v>26.284999999999993</c:v>
                </c:pt>
                <c:pt idx="6703">
                  <c:v>26.288999999999991</c:v>
                </c:pt>
                <c:pt idx="6704">
                  <c:v>26.292999999999992</c:v>
                </c:pt>
                <c:pt idx="6705">
                  <c:v>26.297000000000001</c:v>
                </c:pt>
                <c:pt idx="6706">
                  <c:v>26.300999999999991</c:v>
                </c:pt>
                <c:pt idx="6707">
                  <c:v>26.305</c:v>
                </c:pt>
                <c:pt idx="6708">
                  <c:v>26.309000000000001</c:v>
                </c:pt>
                <c:pt idx="6709">
                  <c:v>26.312000000000001</c:v>
                </c:pt>
                <c:pt idx="6710">
                  <c:v>26.315999999999999</c:v>
                </c:pt>
                <c:pt idx="6711">
                  <c:v>26.32</c:v>
                </c:pt>
                <c:pt idx="6712">
                  <c:v>26.324000000000005</c:v>
                </c:pt>
                <c:pt idx="6713">
                  <c:v>26.327999999999999</c:v>
                </c:pt>
                <c:pt idx="6714">
                  <c:v>26.332000000000001</c:v>
                </c:pt>
                <c:pt idx="6715">
                  <c:v>26.335999999999999</c:v>
                </c:pt>
                <c:pt idx="6716">
                  <c:v>26.34</c:v>
                </c:pt>
                <c:pt idx="6717">
                  <c:v>26.344000000000001</c:v>
                </c:pt>
                <c:pt idx="6718">
                  <c:v>26.347999999999999</c:v>
                </c:pt>
                <c:pt idx="6719">
                  <c:v>26.352</c:v>
                </c:pt>
                <c:pt idx="6720">
                  <c:v>26.355</c:v>
                </c:pt>
                <c:pt idx="6721">
                  <c:v>26.359000000000005</c:v>
                </c:pt>
                <c:pt idx="6722">
                  <c:v>26.363</c:v>
                </c:pt>
                <c:pt idx="6723">
                  <c:v>26.367000000000001</c:v>
                </c:pt>
                <c:pt idx="6724">
                  <c:v>26.370999999999999</c:v>
                </c:pt>
                <c:pt idx="6725">
                  <c:v>26.375</c:v>
                </c:pt>
                <c:pt idx="6726">
                  <c:v>26.379000000000001</c:v>
                </c:pt>
                <c:pt idx="6727">
                  <c:v>26.382999999999992</c:v>
                </c:pt>
                <c:pt idx="6728">
                  <c:v>26.387</c:v>
                </c:pt>
                <c:pt idx="6729">
                  <c:v>26.390999999999991</c:v>
                </c:pt>
                <c:pt idx="6730">
                  <c:v>26.393999999999991</c:v>
                </c:pt>
                <c:pt idx="6731">
                  <c:v>26.398</c:v>
                </c:pt>
                <c:pt idx="6732">
                  <c:v>26.401999999999994</c:v>
                </c:pt>
                <c:pt idx="6733">
                  <c:v>26.405999999999988</c:v>
                </c:pt>
                <c:pt idx="6734">
                  <c:v>26.41</c:v>
                </c:pt>
                <c:pt idx="6735">
                  <c:v>26.414000000000001</c:v>
                </c:pt>
                <c:pt idx="6736">
                  <c:v>26.417999999999999</c:v>
                </c:pt>
                <c:pt idx="6737">
                  <c:v>26.421999999999993</c:v>
                </c:pt>
                <c:pt idx="6738">
                  <c:v>26.425999999999984</c:v>
                </c:pt>
                <c:pt idx="6739">
                  <c:v>26.43</c:v>
                </c:pt>
                <c:pt idx="6740">
                  <c:v>26.434000000000001</c:v>
                </c:pt>
                <c:pt idx="6741">
                  <c:v>26.437000000000001</c:v>
                </c:pt>
                <c:pt idx="6742">
                  <c:v>26.440999999999988</c:v>
                </c:pt>
                <c:pt idx="6743">
                  <c:v>26.444999999999993</c:v>
                </c:pt>
                <c:pt idx="6744">
                  <c:v>26.449000000000002</c:v>
                </c:pt>
                <c:pt idx="6745">
                  <c:v>26.452999999999992</c:v>
                </c:pt>
                <c:pt idx="6746">
                  <c:v>26.457000000000001</c:v>
                </c:pt>
                <c:pt idx="6747">
                  <c:v>26.460999999999988</c:v>
                </c:pt>
                <c:pt idx="6748">
                  <c:v>26.464999999999993</c:v>
                </c:pt>
                <c:pt idx="6749">
                  <c:v>26.468999999999991</c:v>
                </c:pt>
                <c:pt idx="6750">
                  <c:v>26.472999999999988</c:v>
                </c:pt>
                <c:pt idx="6751">
                  <c:v>26.477</c:v>
                </c:pt>
                <c:pt idx="6752">
                  <c:v>26.479999999999993</c:v>
                </c:pt>
                <c:pt idx="6753">
                  <c:v>26.484000000000002</c:v>
                </c:pt>
                <c:pt idx="6754">
                  <c:v>26.487999999999992</c:v>
                </c:pt>
                <c:pt idx="6755">
                  <c:v>26.491999999999994</c:v>
                </c:pt>
                <c:pt idx="6756">
                  <c:v>26.495999999999988</c:v>
                </c:pt>
                <c:pt idx="6757">
                  <c:v>26.5</c:v>
                </c:pt>
                <c:pt idx="6758">
                  <c:v>26.504000000000001</c:v>
                </c:pt>
                <c:pt idx="6759">
                  <c:v>26.507999999999999</c:v>
                </c:pt>
                <c:pt idx="6760">
                  <c:v>26.512</c:v>
                </c:pt>
                <c:pt idx="6761">
                  <c:v>26.515999999999991</c:v>
                </c:pt>
                <c:pt idx="6762">
                  <c:v>26.52</c:v>
                </c:pt>
                <c:pt idx="6763">
                  <c:v>26.523</c:v>
                </c:pt>
                <c:pt idx="6764">
                  <c:v>26.527000000000001</c:v>
                </c:pt>
                <c:pt idx="6765">
                  <c:v>26.530999999999999</c:v>
                </c:pt>
                <c:pt idx="6766">
                  <c:v>26.535</c:v>
                </c:pt>
                <c:pt idx="6767">
                  <c:v>26.539000000000001</c:v>
                </c:pt>
                <c:pt idx="6768">
                  <c:v>26.542999999999992</c:v>
                </c:pt>
                <c:pt idx="6769">
                  <c:v>26.547000000000001</c:v>
                </c:pt>
                <c:pt idx="6770">
                  <c:v>26.550999999999991</c:v>
                </c:pt>
                <c:pt idx="6771">
                  <c:v>26.555</c:v>
                </c:pt>
                <c:pt idx="6772">
                  <c:v>26.559000000000001</c:v>
                </c:pt>
                <c:pt idx="6773">
                  <c:v>26.562999999999988</c:v>
                </c:pt>
                <c:pt idx="6774">
                  <c:v>26.565999999999988</c:v>
                </c:pt>
                <c:pt idx="6775">
                  <c:v>26.57</c:v>
                </c:pt>
                <c:pt idx="6776">
                  <c:v>26.574000000000005</c:v>
                </c:pt>
                <c:pt idx="6777">
                  <c:v>26.577999999999999</c:v>
                </c:pt>
                <c:pt idx="6778">
                  <c:v>26.581999999999994</c:v>
                </c:pt>
                <c:pt idx="6779">
                  <c:v>26.585999999999988</c:v>
                </c:pt>
                <c:pt idx="6780">
                  <c:v>26.59</c:v>
                </c:pt>
                <c:pt idx="6781">
                  <c:v>26.594000000000001</c:v>
                </c:pt>
                <c:pt idx="6782">
                  <c:v>26.597999999999999</c:v>
                </c:pt>
                <c:pt idx="6783">
                  <c:v>26.602</c:v>
                </c:pt>
                <c:pt idx="6784">
                  <c:v>26.606000000000005</c:v>
                </c:pt>
                <c:pt idx="6785">
                  <c:v>26.609000000000005</c:v>
                </c:pt>
                <c:pt idx="6786">
                  <c:v>26.613000000000007</c:v>
                </c:pt>
                <c:pt idx="6787">
                  <c:v>26.617000000000008</c:v>
                </c:pt>
                <c:pt idx="6788">
                  <c:v>26.620999999999999</c:v>
                </c:pt>
                <c:pt idx="6789">
                  <c:v>26.625</c:v>
                </c:pt>
                <c:pt idx="6790">
                  <c:v>26.629000000000001</c:v>
                </c:pt>
                <c:pt idx="6791">
                  <c:v>26.632999999999999</c:v>
                </c:pt>
                <c:pt idx="6792">
                  <c:v>26.637000000000008</c:v>
                </c:pt>
                <c:pt idx="6793">
                  <c:v>26.640999999999991</c:v>
                </c:pt>
                <c:pt idx="6794">
                  <c:v>26.645</c:v>
                </c:pt>
                <c:pt idx="6795">
                  <c:v>26.649000000000001</c:v>
                </c:pt>
                <c:pt idx="6796">
                  <c:v>26.652000000000001</c:v>
                </c:pt>
                <c:pt idx="6797">
                  <c:v>26.655999999999999</c:v>
                </c:pt>
                <c:pt idx="6798">
                  <c:v>26.66</c:v>
                </c:pt>
                <c:pt idx="6799">
                  <c:v>26.664000000000001</c:v>
                </c:pt>
                <c:pt idx="6800">
                  <c:v>26.667999999999999</c:v>
                </c:pt>
                <c:pt idx="6801">
                  <c:v>26.672000000000001</c:v>
                </c:pt>
                <c:pt idx="6802">
                  <c:v>26.675999999999991</c:v>
                </c:pt>
                <c:pt idx="6803">
                  <c:v>26.68</c:v>
                </c:pt>
                <c:pt idx="6804">
                  <c:v>26.684000000000001</c:v>
                </c:pt>
                <c:pt idx="6805">
                  <c:v>26.687999999999999</c:v>
                </c:pt>
                <c:pt idx="6806">
                  <c:v>26.692</c:v>
                </c:pt>
                <c:pt idx="6807">
                  <c:v>26.695</c:v>
                </c:pt>
                <c:pt idx="6808">
                  <c:v>26.699000000000005</c:v>
                </c:pt>
                <c:pt idx="6809">
                  <c:v>26.702999999999992</c:v>
                </c:pt>
                <c:pt idx="6810">
                  <c:v>26.707000000000001</c:v>
                </c:pt>
                <c:pt idx="6811">
                  <c:v>26.710999999999999</c:v>
                </c:pt>
                <c:pt idx="6812">
                  <c:v>26.715</c:v>
                </c:pt>
                <c:pt idx="6813">
                  <c:v>26.719000000000001</c:v>
                </c:pt>
                <c:pt idx="6814">
                  <c:v>26.722999999999988</c:v>
                </c:pt>
                <c:pt idx="6815">
                  <c:v>26.727</c:v>
                </c:pt>
                <c:pt idx="6816">
                  <c:v>26.731000000000005</c:v>
                </c:pt>
                <c:pt idx="6817">
                  <c:v>26.734999999999999</c:v>
                </c:pt>
                <c:pt idx="6818">
                  <c:v>26.738</c:v>
                </c:pt>
                <c:pt idx="6819">
                  <c:v>26.741999999999994</c:v>
                </c:pt>
                <c:pt idx="6820">
                  <c:v>26.745999999999988</c:v>
                </c:pt>
                <c:pt idx="6821">
                  <c:v>26.75</c:v>
                </c:pt>
                <c:pt idx="6822">
                  <c:v>26.754000000000001</c:v>
                </c:pt>
                <c:pt idx="6823">
                  <c:v>26.757999999999999</c:v>
                </c:pt>
                <c:pt idx="6824">
                  <c:v>26.761999999999993</c:v>
                </c:pt>
                <c:pt idx="6825">
                  <c:v>26.765999999999984</c:v>
                </c:pt>
                <c:pt idx="6826">
                  <c:v>26.77</c:v>
                </c:pt>
                <c:pt idx="6827">
                  <c:v>26.774000000000001</c:v>
                </c:pt>
                <c:pt idx="6828">
                  <c:v>26.777999999999999</c:v>
                </c:pt>
                <c:pt idx="6829">
                  <c:v>26.780999999999988</c:v>
                </c:pt>
                <c:pt idx="6830">
                  <c:v>26.784999999999993</c:v>
                </c:pt>
                <c:pt idx="6831">
                  <c:v>26.788999999999991</c:v>
                </c:pt>
                <c:pt idx="6832">
                  <c:v>26.792999999999992</c:v>
                </c:pt>
                <c:pt idx="6833">
                  <c:v>26.797000000000001</c:v>
                </c:pt>
                <c:pt idx="6834">
                  <c:v>26.800999999999991</c:v>
                </c:pt>
                <c:pt idx="6835">
                  <c:v>26.805</c:v>
                </c:pt>
                <c:pt idx="6836">
                  <c:v>26.809000000000001</c:v>
                </c:pt>
                <c:pt idx="6837">
                  <c:v>26.812999999999999</c:v>
                </c:pt>
                <c:pt idx="6838">
                  <c:v>26.817000000000007</c:v>
                </c:pt>
                <c:pt idx="6839">
                  <c:v>26.821000000000005</c:v>
                </c:pt>
                <c:pt idx="6840">
                  <c:v>26.824000000000005</c:v>
                </c:pt>
                <c:pt idx="6841">
                  <c:v>26.827999999999999</c:v>
                </c:pt>
                <c:pt idx="6842">
                  <c:v>26.832000000000001</c:v>
                </c:pt>
                <c:pt idx="6843">
                  <c:v>26.835999999999999</c:v>
                </c:pt>
                <c:pt idx="6844">
                  <c:v>26.84</c:v>
                </c:pt>
                <c:pt idx="6845">
                  <c:v>26.844000000000001</c:v>
                </c:pt>
                <c:pt idx="6846">
                  <c:v>26.847999999999999</c:v>
                </c:pt>
                <c:pt idx="6847">
                  <c:v>26.852</c:v>
                </c:pt>
                <c:pt idx="6848">
                  <c:v>26.856000000000005</c:v>
                </c:pt>
                <c:pt idx="6849">
                  <c:v>26.86</c:v>
                </c:pt>
                <c:pt idx="6850">
                  <c:v>26.863</c:v>
                </c:pt>
                <c:pt idx="6851">
                  <c:v>26.867000000000001</c:v>
                </c:pt>
                <c:pt idx="6852">
                  <c:v>26.870999999999999</c:v>
                </c:pt>
                <c:pt idx="6853">
                  <c:v>26.875</c:v>
                </c:pt>
                <c:pt idx="6854">
                  <c:v>26.879000000000001</c:v>
                </c:pt>
                <c:pt idx="6855">
                  <c:v>26.882999999999992</c:v>
                </c:pt>
                <c:pt idx="6856">
                  <c:v>26.887</c:v>
                </c:pt>
                <c:pt idx="6857">
                  <c:v>26.890999999999991</c:v>
                </c:pt>
                <c:pt idx="6858">
                  <c:v>26.895</c:v>
                </c:pt>
                <c:pt idx="6859">
                  <c:v>26.899000000000001</c:v>
                </c:pt>
                <c:pt idx="6860">
                  <c:v>26.902999999999988</c:v>
                </c:pt>
                <c:pt idx="6861">
                  <c:v>26.905999999999988</c:v>
                </c:pt>
                <c:pt idx="6862">
                  <c:v>26.91</c:v>
                </c:pt>
                <c:pt idx="6863">
                  <c:v>26.914000000000001</c:v>
                </c:pt>
                <c:pt idx="6864">
                  <c:v>26.917999999999999</c:v>
                </c:pt>
                <c:pt idx="6865">
                  <c:v>26.921999999999993</c:v>
                </c:pt>
                <c:pt idx="6866">
                  <c:v>26.925999999999984</c:v>
                </c:pt>
                <c:pt idx="6867">
                  <c:v>26.93</c:v>
                </c:pt>
                <c:pt idx="6868">
                  <c:v>26.934000000000001</c:v>
                </c:pt>
                <c:pt idx="6869">
                  <c:v>26.937999999999999</c:v>
                </c:pt>
                <c:pt idx="6870">
                  <c:v>26.941999999999993</c:v>
                </c:pt>
                <c:pt idx="6871">
                  <c:v>26.946000000000002</c:v>
                </c:pt>
                <c:pt idx="6872">
                  <c:v>26.949000000000002</c:v>
                </c:pt>
                <c:pt idx="6873">
                  <c:v>26.952999999999992</c:v>
                </c:pt>
                <c:pt idx="6874">
                  <c:v>26.957000000000001</c:v>
                </c:pt>
                <c:pt idx="6875">
                  <c:v>26.960999999999988</c:v>
                </c:pt>
                <c:pt idx="6876">
                  <c:v>26.964999999999993</c:v>
                </c:pt>
                <c:pt idx="6877">
                  <c:v>26.968999999999991</c:v>
                </c:pt>
                <c:pt idx="6878">
                  <c:v>26.972999999999988</c:v>
                </c:pt>
                <c:pt idx="6879">
                  <c:v>26.977</c:v>
                </c:pt>
                <c:pt idx="6880">
                  <c:v>26.981000000000002</c:v>
                </c:pt>
                <c:pt idx="6881">
                  <c:v>26.984999999999992</c:v>
                </c:pt>
                <c:pt idx="6882">
                  <c:v>26.98899999999999</c:v>
                </c:pt>
                <c:pt idx="6883">
                  <c:v>26.991999999999994</c:v>
                </c:pt>
                <c:pt idx="6884">
                  <c:v>26.995999999999988</c:v>
                </c:pt>
                <c:pt idx="6885">
                  <c:v>27</c:v>
                </c:pt>
                <c:pt idx="6886">
                  <c:v>27.004000000000001</c:v>
                </c:pt>
                <c:pt idx="6887">
                  <c:v>27.007999999999999</c:v>
                </c:pt>
                <c:pt idx="6888">
                  <c:v>27.012</c:v>
                </c:pt>
                <c:pt idx="6889">
                  <c:v>27.015999999999991</c:v>
                </c:pt>
                <c:pt idx="6890">
                  <c:v>27.02</c:v>
                </c:pt>
                <c:pt idx="6891">
                  <c:v>27.024000000000001</c:v>
                </c:pt>
                <c:pt idx="6892">
                  <c:v>27.027999999999999</c:v>
                </c:pt>
                <c:pt idx="6893">
                  <c:v>27.032</c:v>
                </c:pt>
                <c:pt idx="6894">
                  <c:v>27.035</c:v>
                </c:pt>
                <c:pt idx="6895">
                  <c:v>27.039000000000001</c:v>
                </c:pt>
                <c:pt idx="6896">
                  <c:v>27.042999999999992</c:v>
                </c:pt>
                <c:pt idx="6897">
                  <c:v>27.047000000000001</c:v>
                </c:pt>
                <c:pt idx="6898">
                  <c:v>27.050999999999991</c:v>
                </c:pt>
                <c:pt idx="6899">
                  <c:v>27.055</c:v>
                </c:pt>
                <c:pt idx="6900">
                  <c:v>27.059000000000001</c:v>
                </c:pt>
                <c:pt idx="6901">
                  <c:v>27.062999999999988</c:v>
                </c:pt>
                <c:pt idx="6902">
                  <c:v>27.067</c:v>
                </c:pt>
                <c:pt idx="6903">
                  <c:v>27.071000000000005</c:v>
                </c:pt>
                <c:pt idx="6904">
                  <c:v>27.074999999999999</c:v>
                </c:pt>
                <c:pt idx="6905">
                  <c:v>27.077999999999999</c:v>
                </c:pt>
                <c:pt idx="6906">
                  <c:v>27.081999999999994</c:v>
                </c:pt>
                <c:pt idx="6907">
                  <c:v>27.085999999999988</c:v>
                </c:pt>
                <c:pt idx="6908">
                  <c:v>27.09</c:v>
                </c:pt>
                <c:pt idx="6909">
                  <c:v>27.094000000000001</c:v>
                </c:pt>
                <c:pt idx="6910">
                  <c:v>27.097999999999999</c:v>
                </c:pt>
                <c:pt idx="6911">
                  <c:v>27.102</c:v>
                </c:pt>
                <c:pt idx="6912">
                  <c:v>27.106000000000005</c:v>
                </c:pt>
                <c:pt idx="6913">
                  <c:v>27.110000000000007</c:v>
                </c:pt>
                <c:pt idx="6914">
                  <c:v>27.114000000000008</c:v>
                </c:pt>
                <c:pt idx="6915">
                  <c:v>27.118000000000006</c:v>
                </c:pt>
                <c:pt idx="6916">
                  <c:v>27.120999999999999</c:v>
                </c:pt>
                <c:pt idx="6917">
                  <c:v>27.125</c:v>
                </c:pt>
                <c:pt idx="6918">
                  <c:v>27.129000000000001</c:v>
                </c:pt>
                <c:pt idx="6919">
                  <c:v>27.132999999999999</c:v>
                </c:pt>
                <c:pt idx="6920">
                  <c:v>27.137000000000008</c:v>
                </c:pt>
                <c:pt idx="6921">
                  <c:v>27.140999999999991</c:v>
                </c:pt>
                <c:pt idx="6922">
                  <c:v>27.145</c:v>
                </c:pt>
                <c:pt idx="6923">
                  <c:v>27.149000000000001</c:v>
                </c:pt>
                <c:pt idx="6924">
                  <c:v>27.152999999999999</c:v>
                </c:pt>
                <c:pt idx="6925">
                  <c:v>27.157000000000007</c:v>
                </c:pt>
                <c:pt idx="6926">
                  <c:v>27.161000000000001</c:v>
                </c:pt>
                <c:pt idx="6927">
                  <c:v>27.164000000000001</c:v>
                </c:pt>
                <c:pt idx="6928">
                  <c:v>27.167999999999999</c:v>
                </c:pt>
                <c:pt idx="6929">
                  <c:v>27.172000000000001</c:v>
                </c:pt>
                <c:pt idx="6930">
                  <c:v>27.175999999999991</c:v>
                </c:pt>
                <c:pt idx="6931">
                  <c:v>27.18</c:v>
                </c:pt>
                <c:pt idx="6932">
                  <c:v>27.184000000000001</c:v>
                </c:pt>
                <c:pt idx="6933">
                  <c:v>27.187999999999999</c:v>
                </c:pt>
                <c:pt idx="6934">
                  <c:v>27.192</c:v>
                </c:pt>
                <c:pt idx="6935">
                  <c:v>27.196000000000005</c:v>
                </c:pt>
                <c:pt idx="6936">
                  <c:v>27.2</c:v>
                </c:pt>
                <c:pt idx="6937">
                  <c:v>27.204000000000001</c:v>
                </c:pt>
                <c:pt idx="6938">
                  <c:v>27.207000000000001</c:v>
                </c:pt>
                <c:pt idx="6939">
                  <c:v>27.210999999999999</c:v>
                </c:pt>
                <c:pt idx="6940">
                  <c:v>27.215</c:v>
                </c:pt>
                <c:pt idx="6941">
                  <c:v>27.219000000000001</c:v>
                </c:pt>
                <c:pt idx="6942">
                  <c:v>27.222999999999988</c:v>
                </c:pt>
                <c:pt idx="6943">
                  <c:v>27.227</c:v>
                </c:pt>
                <c:pt idx="6944">
                  <c:v>27.231000000000005</c:v>
                </c:pt>
                <c:pt idx="6945">
                  <c:v>27.234999999999999</c:v>
                </c:pt>
                <c:pt idx="6946">
                  <c:v>27.239000000000001</c:v>
                </c:pt>
                <c:pt idx="6947">
                  <c:v>27.242999999999988</c:v>
                </c:pt>
                <c:pt idx="6948">
                  <c:v>27.247</c:v>
                </c:pt>
                <c:pt idx="6949">
                  <c:v>27.25</c:v>
                </c:pt>
                <c:pt idx="6950">
                  <c:v>27.254000000000001</c:v>
                </c:pt>
                <c:pt idx="6951">
                  <c:v>27.257999999999999</c:v>
                </c:pt>
                <c:pt idx="6952">
                  <c:v>27.261999999999993</c:v>
                </c:pt>
                <c:pt idx="6953">
                  <c:v>27.265999999999984</c:v>
                </c:pt>
                <c:pt idx="6954">
                  <c:v>27.27</c:v>
                </c:pt>
                <c:pt idx="6955">
                  <c:v>27.274000000000001</c:v>
                </c:pt>
                <c:pt idx="6956">
                  <c:v>27.277999999999999</c:v>
                </c:pt>
                <c:pt idx="6957">
                  <c:v>27.281999999999993</c:v>
                </c:pt>
                <c:pt idx="6958">
                  <c:v>27.285999999999991</c:v>
                </c:pt>
                <c:pt idx="6959">
                  <c:v>27.29</c:v>
                </c:pt>
                <c:pt idx="6960">
                  <c:v>27.292999999999992</c:v>
                </c:pt>
                <c:pt idx="6961">
                  <c:v>27.297000000000001</c:v>
                </c:pt>
                <c:pt idx="6962">
                  <c:v>27.300999999999991</c:v>
                </c:pt>
                <c:pt idx="6963">
                  <c:v>27.305</c:v>
                </c:pt>
                <c:pt idx="6964">
                  <c:v>27.309000000000001</c:v>
                </c:pt>
                <c:pt idx="6965">
                  <c:v>27.312999999999999</c:v>
                </c:pt>
                <c:pt idx="6966">
                  <c:v>27.317000000000007</c:v>
                </c:pt>
                <c:pt idx="6967">
                  <c:v>27.321000000000005</c:v>
                </c:pt>
                <c:pt idx="6968">
                  <c:v>27.324999999999999</c:v>
                </c:pt>
                <c:pt idx="6969">
                  <c:v>27.329000000000001</c:v>
                </c:pt>
                <c:pt idx="6970">
                  <c:v>27.332999999999991</c:v>
                </c:pt>
                <c:pt idx="6971">
                  <c:v>27.335999999999999</c:v>
                </c:pt>
                <c:pt idx="6972">
                  <c:v>27.34</c:v>
                </c:pt>
                <c:pt idx="6973">
                  <c:v>27.344000000000001</c:v>
                </c:pt>
                <c:pt idx="6974">
                  <c:v>27.347999999999999</c:v>
                </c:pt>
                <c:pt idx="6975">
                  <c:v>27.352</c:v>
                </c:pt>
                <c:pt idx="6976">
                  <c:v>27.356000000000005</c:v>
                </c:pt>
                <c:pt idx="6977">
                  <c:v>27.36</c:v>
                </c:pt>
                <c:pt idx="6978">
                  <c:v>27.364000000000001</c:v>
                </c:pt>
                <c:pt idx="6979">
                  <c:v>27.367999999999999</c:v>
                </c:pt>
                <c:pt idx="6980">
                  <c:v>27.372</c:v>
                </c:pt>
                <c:pt idx="6981">
                  <c:v>27.375</c:v>
                </c:pt>
                <c:pt idx="6982">
                  <c:v>27.379000000000001</c:v>
                </c:pt>
                <c:pt idx="6983">
                  <c:v>27.382999999999992</c:v>
                </c:pt>
                <c:pt idx="6984">
                  <c:v>27.387</c:v>
                </c:pt>
                <c:pt idx="6985">
                  <c:v>27.390999999999991</c:v>
                </c:pt>
                <c:pt idx="6986">
                  <c:v>27.395</c:v>
                </c:pt>
                <c:pt idx="6987">
                  <c:v>27.399000000000001</c:v>
                </c:pt>
                <c:pt idx="6988">
                  <c:v>27.402999999999988</c:v>
                </c:pt>
                <c:pt idx="6989">
                  <c:v>27.407</c:v>
                </c:pt>
                <c:pt idx="6990">
                  <c:v>27.411000000000001</c:v>
                </c:pt>
                <c:pt idx="6991">
                  <c:v>27.414999999999999</c:v>
                </c:pt>
                <c:pt idx="6992">
                  <c:v>27.417999999999999</c:v>
                </c:pt>
                <c:pt idx="6993">
                  <c:v>27.421999999999993</c:v>
                </c:pt>
                <c:pt idx="6994">
                  <c:v>27.425999999999984</c:v>
                </c:pt>
                <c:pt idx="6995">
                  <c:v>27.43</c:v>
                </c:pt>
                <c:pt idx="6996">
                  <c:v>27.434000000000001</c:v>
                </c:pt>
                <c:pt idx="6997">
                  <c:v>27.437999999999999</c:v>
                </c:pt>
                <c:pt idx="6998">
                  <c:v>27.441999999999993</c:v>
                </c:pt>
                <c:pt idx="6999">
                  <c:v>27.446000000000002</c:v>
                </c:pt>
                <c:pt idx="7000">
                  <c:v>27.45</c:v>
                </c:pt>
                <c:pt idx="7001">
                  <c:v>27.454000000000001</c:v>
                </c:pt>
                <c:pt idx="7002">
                  <c:v>27.457999999999991</c:v>
                </c:pt>
                <c:pt idx="7003">
                  <c:v>27.460999999999988</c:v>
                </c:pt>
                <c:pt idx="7004">
                  <c:v>27.464999999999993</c:v>
                </c:pt>
                <c:pt idx="7005">
                  <c:v>27.468999999999991</c:v>
                </c:pt>
                <c:pt idx="7006">
                  <c:v>27.472999999999988</c:v>
                </c:pt>
                <c:pt idx="7007">
                  <c:v>27.477</c:v>
                </c:pt>
                <c:pt idx="7008">
                  <c:v>27.481000000000002</c:v>
                </c:pt>
                <c:pt idx="7009">
                  <c:v>27.484999999999992</c:v>
                </c:pt>
                <c:pt idx="7010">
                  <c:v>27.48899999999999</c:v>
                </c:pt>
                <c:pt idx="7011">
                  <c:v>27.492999999999988</c:v>
                </c:pt>
                <c:pt idx="7012">
                  <c:v>27.497</c:v>
                </c:pt>
                <c:pt idx="7013">
                  <c:v>27.501000000000001</c:v>
                </c:pt>
                <c:pt idx="7014">
                  <c:v>27.504000000000001</c:v>
                </c:pt>
                <c:pt idx="7015">
                  <c:v>27.507999999999999</c:v>
                </c:pt>
                <c:pt idx="7016">
                  <c:v>27.512</c:v>
                </c:pt>
                <c:pt idx="7017">
                  <c:v>27.515999999999991</c:v>
                </c:pt>
                <c:pt idx="7018">
                  <c:v>27.52</c:v>
                </c:pt>
                <c:pt idx="7019">
                  <c:v>27.524000000000001</c:v>
                </c:pt>
                <c:pt idx="7020">
                  <c:v>27.527999999999999</c:v>
                </c:pt>
                <c:pt idx="7021">
                  <c:v>27.532</c:v>
                </c:pt>
                <c:pt idx="7022">
                  <c:v>27.536000000000001</c:v>
                </c:pt>
                <c:pt idx="7023">
                  <c:v>27.54</c:v>
                </c:pt>
                <c:pt idx="7024">
                  <c:v>27.544</c:v>
                </c:pt>
                <c:pt idx="7025">
                  <c:v>27.547000000000001</c:v>
                </c:pt>
                <c:pt idx="7026">
                  <c:v>27.550999999999991</c:v>
                </c:pt>
                <c:pt idx="7027">
                  <c:v>27.555</c:v>
                </c:pt>
                <c:pt idx="7028">
                  <c:v>27.559000000000001</c:v>
                </c:pt>
                <c:pt idx="7029">
                  <c:v>27.562999999999988</c:v>
                </c:pt>
                <c:pt idx="7030">
                  <c:v>27.567</c:v>
                </c:pt>
                <c:pt idx="7031">
                  <c:v>27.571000000000005</c:v>
                </c:pt>
                <c:pt idx="7032">
                  <c:v>27.574999999999999</c:v>
                </c:pt>
                <c:pt idx="7033">
                  <c:v>27.579000000000001</c:v>
                </c:pt>
                <c:pt idx="7034">
                  <c:v>27.582999999999984</c:v>
                </c:pt>
                <c:pt idx="7035">
                  <c:v>27.587</c:v>
                </c:pt>
                <c:pt idx="7036">
                  <c:v>27.59</c:v>
                </c:pt>
                <c:pt idx="7037">
                  <c:v>27.594000000000001</c:v>
                </c:pt>
                <c:pt idx="7038">
                  <c:v>27.597999999999999</c:v>
                </c:pt>
                <c:pt idx="7039">
                  <c:v>27.602</c:v>
                </c:pt>
                <c:pt idx="7040">
                  <c:v>27.606000000000005</c:v>
                </c:pt>
                <c:pt idx="7041">
                  <c:v>27.610000000000007</c:v>
                </c:pt>
                <c:pt idx="7042">
                  <c:v>27.614000000000008</c:v>
                </c:pt>
                <c:pt idx="7043">
                  <c:v>27.618000000000006</c:v>
                </c:pt>
                <c:pt idx="7044">
                  <c:v>27.622</c:v>
                </c:pt>
                <c:pt idx="7045">
                  <c:v>27.626000000000001</c:v>
                </c:pt>
                <c:pt idx="7046">
                  <c:v>27.630000000000006</c:v>
                </c:pt>
                <c:pt idx="7047">
                  <c:v>27.632999999999999</c:v>
                </c:pt>
                <c:pt idx="7048">
                  <c:v>27.637000000000008</c:v>
                </c:pt>
                <c:pt idx="7049">
                  <c:v>27.640999999999991</c:v>
                </c:pt>
                <c:pt idx="7050">
                  <c:v>27.645</c:v>
                </c:pt>
                <c:pt idx="7051">
                  <c:v>27.649000000000001</c:v>
                </c:pt>
                <c:pt idx="7052">
                  <c:v>27.652999999999999</c:v>
                </c:pt>
                <c:pt idx="7053">
                  <c:v>27.657000000000007</c:v>
                </c:pt>
                <c:pt idx="7054">
                  <c:v>27.661000000000001</c:v>
                </c:pt>
                <c:pt idx="7055">
                  <c:v>27.664999999999999</c:v>
                </c:pt>
                <c:pt idx="7056">
                  <c:v>27.669</c:v>
                </c:pt>
                <c:pt idx="7057">
                  <c:v>27.672999999999991</c:v>
                </c:pt>
                <c:pt idx="7058">
                  <c:v>27.675999999999991</c:v>
                </c:pt>
                <c:pt idx="7059">
                  <c:v>27.68</c:v>
                </c:pt>
                <c:pt idx="7060">
                  <c:v>27.684000000000001</c:v>
                </c:pt>
                <c:pt idx="7061">
                  <c:v>27.687999999999999</c:v>
                </c:pt>
                <c:pt idx="7062">
                  <c:v>27.692</c:v>
                </c:pt>
                <c:pt idx="7063">
                  <c:v>27.696000000000005</c:v>
                </c:pt>
                <c:pt idx="7064">
                  <c:v>27.7</c:v>
                </c:pt>
                <c:pt idx="7065">
                  <c:v>27.704000000000001</c:v>
                </c:pt>
                <c:pt idx="7066">
                  <c:v>27.707999999999991</c:v>
                </c:pt>
                <c:pt idx="7067">
                  <c:v>27.712</c:v>
                </c:pt>
                <c:pt idx="7068">
                  <c:v>27.716000000000001</c:v>
                </c:pt>
                <c:pt idx="7069">
                  <c:v>27.719000000000001</c:v>
                </c:pt>
                <c:pt idx="7070">
                  <c:v>27.722999999999988</c:v>
                </c:pt>
                <c:pt idx="7071">
                  <c:v>27.727</c:v>
                </c:pt>
                <c:pt idx="7072">
                  <c:v>27.731000000000005</c:v>
                </c:pt>
                <c:pt idx="7073">
                  <c:v>27.734999999999999</c:v>
                </c:pt>
                <c:pt idx="7074">
                  <c:v>27.739000000000001</c:v>
                </c:pt>
                <c:pt idx="7075">
                  <c:v>27.742999999999988</c:v>
                </c:pt>
                <c:pt idx="7076">
                  <c:v>27.747</c:v>
                </c:pt>
                <c:pt idx="7077">
                  <c:v>27.751000000000001</c:v>
                </c:pt>
                <c:pt idx="7078">
                  <c:v>27.754999999999999</c:v>
                </c:pt>
                <c:pt idx="7079">
                  <c:v>27.759</c:v>
                </c:pt>
                <c:pt idx="7080">
                  <c:v>27.761999999999993</c:v>
                </c:pt>
                <c:pt idx="7081">
                  <c:v>27.765999999999984</c:v>
                </c:pt>
                <c:pt idx="7082">
                  <c:v>27.77</c:v>
                </c:pt>
                <c:pt idx="7083">
                  <c:v>27.774000000000001</c:v>
                </c:pt>
                <c:pt idx="7084">
                  <c:v>27.777999999999999</c:v>
                </c:pt>
                <c:pt idx="7085">
                  <c:v>27.781999999999993</c:v>
                </c:pt>
                <c:pt idx="7086">
                  <c:v>27.785999999999991</c:v>
                </c:pt>
                <c:pt idx="7087">
                  <c:v>27.79</c:v>
                </c:pt>
                <c:pt idx="7088">
                  <c:v>27.794</c:v>
                </c:pt>
                <c:pt idx="7089">
                  <c:v>27.797999999999991</c:v>
                </c:pt>
                <c:pt idx="7090">
                  <c:v>27.802</c:v>
                </c:pt>
                <c:pt idx="7091">
                  <c:v>27.805</c:v>
                </c:pt>
                <c:pt idx="7092">
                  <c:v>27.809000000000001</c:v>
                </c:pt>
                <c:pt idx="7093">
                  <c:v>27.812999999999999</c:v>
                </c:pt>
                <c:pt idx="7094">
                  <c:v>27.817000000000007</c:v>
                </c:pt>
                <c:pt idx="7095">
                  <c:v>27.821000000000005</c:v>
                </c:pt>
                <c:pt idx="7096">
                  <c:v>27.824999999999999</c:v>
                </c:pt>
                <c:pt idx="7097">
                  <c:v>27.829000000000001</c:v>
                </c:pt>
                <c:pt idx="7098">
                  <c:v>27.832999999999991</c:v>
                </c:pt>
                <c:pt idx="7099">
                  <c:v>27.837000000000007</c:v>
                </c:pt>
                <c:pt idx="7100">
                  <c:v>27.841000000000001</c:v>
                </c:pt>
                <c:pt idx="7101">
                  <c:v>27.844999999999999</c:v>
                </c:pt>
                <c:pt idx="7102">
                  <c:v>27.847999999999999</c:v>
                </c:pt>
                <c:pt idx="7103">
                  <c:v>27.852</c:v>
                </c:pt>
                <c:pt idx="7104">
                  <c:v>27.856000000000005</c:v>
                </c:pt>
                <c:pt idx="7105">
                  <c:v>27.86</c:v>
                </c:pt>
                <c:pt idx="7106">
                  <c:v>27.864000000000001</c:v>
                </c:pt>
                <c:pt idx="7107">
                  <c:v>27.867999999999999</c:v>
                </c:pt>
                <c:pt idx="7108">
                  <c:v>27.872</c:v>
                </c:pt>
                <c:pt idx="7109">
                  <c:v>27.876000000000001</c:v>
                </c:pt>
                <c:pt idx="7110">
                  <c:v>27.88</c:v>
                </c:pt>
                <c:pt idx="7111">
                  <c:v>27.884</c:v>
                </c:pt>
                <c:pt idx="7112">
                  <c:v>27.887</c:v>
                </c:pt>
                <c:pt idx="7113">
                  <c:v>27.890999999999991</c:v>
                </c:pt>
                <c:pt idx="7114">
                  <c:v>27.895</c:v>
                </c:pt>
                <c:pt idx="7115">
                  <c:v>27.899000000000001</c:v>
                </c:pt>
                <c:pt idx="7116">
                  <c:v>27.902999999999988</c:v>
                </c:pt>
                <c:pt idx="7117">
                  <c:v>27.907</c:v>
                </c:pt>
                <c:pt idx="7118">
                  <c:v>27.911000000000001</c:v>
                </c:pt>
                <c:pt idx="7119">
                  <c:v>27.914999999999999</c:v>
                </c:pt>
                <c:pt idx="7120">
                  <c:v>27.919</c:v>
                </c:pt>
                <c:pt idx="7121">
                  <c:v>27.922999999999984</c:v>
                </c:pt>
                <c:pt idx="7122">
                  <c:v>27.927</c:v>
                </c:pt>
                <c:pt idx="7123">
                  <c:v>27.93</c:v>
                </c:pt>
                <c:pt idx="7124">
                  <c:v>27.934000000000001</c:v>
                </c:pt>
                <c:pt idx="7125">
                  <c:v>27.937999999999999</c:v>
                </c:pt>
                <c:pt idx="7126">
                  <c:v>27.941999999999993</c:v>
                </c:pt>
                <c:pt idx="7127">
                  <c:v>27.946000000000002</c:v>
                </c:pt>
                <c:pt idx="7128">
                  <c:v>27.95</c:v>
                </c:pt>
                <c:pt idx="7129">
                  <c:v>27.954000000000001</c:v>
                </c:pt>
                <c:pt idx="7130">
                  <c:v>27.957999999999991</c:v>
                </c:pt>
                <c:pt idx="7131">
                  <c:v>27.961999999999993</c:v>
                </c:pt>
                <c:pt idx="7132">
                  <c:v>27.96599999999999</c:v>
                </c:pt>
                <c:pt idx="7133">
                  <c:v>27.97</c:v>
                </c:pt>
                <c:pt idx="7134">
                  <c:v>27.972999999999988</c:v>
                </c:pt>
                <c:pt idx="7135">
                  <c:v>27.977</c:v>
                </c:pt>
                <c:pt idx="7136">
                  <c:v>27.981000000000002</c:v>
                </c:pt>
                <c:pt idx="7137">
                  <c:v>27.984999999999992</c:v>
                </c:pt>
                <c:pt idx="7138">
                  <c:v>27.98899999999999</c:v>
                </c:pt>
                <c:pt idx="7139">
                  <c:v>27.992999999999988</c:v>
                </c:pt>
                <c:pt idx="7140">
                  <c:v>27.997</c:v>
                </c:pt>
                <c:pt idx="7141">
                  <c:v>28.001000000000001</c:v>
                </c:pt>
                <c:pt idx="7142">
                  <c:v>28.004999999999999</c:v>
                </c:pt>
                <c:pt idx="7143">
                  <c:v>28.009</c:v>
                </c:pt>
                <c:pt idx="7144">
                  <c:v>28.013000000000005</c:v>
                </c:pt>
                <c:pt idx="7145">
                  <c:v>28.015999999999991</c:v>
                </c:pt>
                <c:pt idx="7146">
                  <c:v>28.02</c:v>
                </c:pt>
                <c:pt idx="7147">
                  <c:v>28.024000000000001</c:v>
                </c:pt>
                <c:pt idx="7148">
                  <c:v>28.027999999999999</c:v>
                </c:pt>
                <c:pt idx="7149">
                  <c:v>28.032</c:v>
                </c:pt>
                <c:pt idx="7150">
                  <c:v>28.036000000000001</c:v>
                </c:pt>
                <c:pt idx="7151">
                  <c:v>28.04</c:v>
                </c:pt>
                <c:pt idx="7152">
                  <c:v>28.044</c:v>
                </c:pt>
                <c:pt idx="7153">
                  <c:v>28.047999999999991</c:v>
                </c:pt>
                <c:pt idx="7154">
                  <c:v>28.052</c:v>
                </c:pt>
                <c:pt idx="7155">
                  <c:v>28.056000000000001</c:v>
                </c:pt>
                <c:pt idx="7156">
                  <c:v>28.059000000000001</c:v>
                </c:pt>
                <c:pt idx="7157">
                  <c:v>28.062999999999988</c:v>
                </c:pt>
                <c:pt idx="7158">
                  <c:v>28.067</c:v>
                </c:pt>
                <c:pt idx="7159">
                  <c:v>28.071000000000005</c:v>
                </c:pt>
                <c:pt idx="7160">
                  <c:v>28.074999999999999</c:v>
                </c:pt>
                <c:pt idx="7161">
                  <c:v>28.079000000000001</c:v>
                </c:pt>
                <c:pt idx="7162">
                  <c:v>28.082999999999984</c:v>
                </c:pt>
                <c:pt idx="7163">
                  <c:v>28.087</c:v>
                </c:pt>
                <c:pt idx="7164">
                  <c:v>28.091000000000001</c:v>
                </c:pt>
                <c:pt idx="7165">
                  <c:v>28.094999999999999</c:v>
                </c:pt>
                <c:pt idx="7166">
                  <c:v>28.099</c:v>
                </c:pt>
                <c:pt idx="7167">
                  <c:v>28.102</c:v>
                </c:pt>
                <c:pt idx="7168">
                  <c:v>28.106000000000005</c:v>
                </c:pt>
                <c:pt idx="7169">
                  <c:v>28.110000000000007</c:v>
                </c:pt>
                <c:pt idx="7170">
                  <c:v>28.114000000000008</c:v>
                </c:pt>
                <c:pt idx="7171">
                  <c:v>28.118000000000006</c:v>
                </c:pt>
                <c:pt idx="7172">
                  <c:v>28.122</c:v>
                </c:pt>
                <c:pt idx="7173">
                  <c:v>28.126000000000001</c:v>
                </c:pt>
                <c:pt idx="7174">
                  <c:v>28.130000000000006</c:v>
                </c:pt>
                <c:pt idx="7175">
                  <c:v>28.134000000000007</c:v>
                </c:pt>
                <c:pt idx="7176">
                  <c:v>28.138000000000005</c:v>
                </c:pt>
                <c:pt idx="7177">
                  <c:v>28.141999999999999</c:v>
                </c:pt>
                <c:pt idx="7178">
                  <c:v>28.145</c:v>
                </c:pt>
                <c:pt idx="7179">
                  <c:v>28.149000000000001</c:v>
                </c:pt>
                <c:pt idx="7180">
                  <c:v>28.152999999999999</c:v>
                </c:pt>
                <c:pt idx="7181">
                  <c:v>28.157000000000007</c:v>
                </c:pt>
                <c:pt idx="7182">
                  <c:v>28.161000000000001</c:v>
                </c:pt>
                <c:pt idx="7183">
                  <c:v>28.164999999999999</c:v>
                </c:pt>
                <c:pt idx="7184">
                  <c:v>28.169</c:v>
                </c:pt>
                <c:pt idx="7185">
                  <c:v>28.172999999999991</c:v>
                </c:pt>
                <c:pt idx="7186">
                  <c:v>28.177000000000007</c:v>
                </c:pt>
                <c:pt idx="7187">
                  <c:v>28.181000000000001</c:v>
                </c:pt>
                <c:pt idx="7188">
                  <c:v>28.184999999999999</c:v>
                </c:pt>
                <c:pt idx="7189">
                  <c:v>28.187999999999999</c:v>
                </c:pt>
                <c:pt idx="7190">
                  <c:v>28.192</c:v>
                </c:pt>
                <c:pt idx="7191">
                  <c:v>28.196000000000005</c:v>
                </c:pt>
                <c:pt idx="7192">
                  <c:v>28.2</c:v>
                </c:pt>
                <c:pt idx="7193">
                  <c:v>28.204000000000001</c:v>
                </c:pt>
                <c:pt idx="7194">
                  <c:v>28.207999999999991</c:v>
                </c:pt>
                <c:pt idx="7195">
                  <c:v>28.212</c:v>
                </c:pt>
                <c:pt idx="7196">
                  <c:v>28.216000000000001</c:v>
                </c:pt>
                <c:pt idx="7197">
                  <c:v>28.22</c:v>
                </c:pt>
                <c:pt idx="7198">
                  <c:v>28.224</c:v>
                </c:pt>
                <c:pt idx="7199">
                  <c:v>28.228000000000002</c:v>
                </c:pt>
                <c:pt idx="7200">
                  <c:v>28.231000000000005</c:v>
                </c:pt>
                <c:pt idx="7201">
                  <c:v>28.234999999999999</c:v>
                </c:pt>
                <c:pt idx="7202">
                  <c:v>28.239000000000001</c:v>
                </c:pt>
                <c:pt idx="7203">
                  <c:v>28.242999999999988</c:v>
                </c:pt>
                <c:pt idx="7204">
                  <c:v>28.247</c:v>
                </c:pt>
                <c:pt idx="7205">
                  <c:v>28.251000000000001</c:v>
                </c:pt>
                <c:pt idx="7206">
                  <c:v>28.254999999999999</c:v>
                </c:pt>
                <c:pt idx="7207">
                  <c:v>28.259</c:v>
                </c:pt>
                <c:pt idx="7208">
                  <c:v>28.263000000000002</c:v>
                </c:pt>
                <c:pt idx="7209">
                  <c:v>28.266999999999992</c:v>
                </c:pt>
                <c:pt idx="7210">
                  <c:v>28.271000000000001</c:v>
                </c:pt>
                <c:pt idx="7211">
                  <c:v>28.274000000000001</c:v>
                </c:pt>
                <c:pt idx="7212">
                  <c:v>28.277999999999999</c:v>
                </c:pt>
                <c:pt idx="7213">
                  <c:v>28.281999999999993</c:v>
                </c:pt>
                <c:pt idx="7214">
                  <c:v>28.285999999999991</c:v>
                </c:pt>
                <c:pt idx="7215">
                  <c:v>28.29</c:v>
                </c:pt>
                <c:pt idx="7216">
                  <c:v>28.294</c:v>
                </c:pt>
                <c:pt idx="7217">
                  <c:v>28.297999999999991</c:v>
                </c:pt>
                <c:pt idx="7218">
                  <c:v>28.302</c:v>
                </c:pt>
                <c:pt idx="7219">
                  <c:v>28.306000000000001</c:v>
                </c:pt>
                <c:pt idx="7220">
                  <c:v>28.310000000000006</c:v>
                </c:pt>
                <c:pt idx="7221">
                  <c:v>28.314000000000007</c:v>
                </c:pt>
                <c:pt idx="7222">
                  <c:v>28.317000000000007</c:v>
                </c:pt>
                <c:pt idx="7223">
                  <c:v>28.321000000000005</c:v>
                </c:pt>
                <c:pt idx="7224">
                  <c:v>28.324999999999999</c:v>
                </c:pt>
                <c:pt idx="7225">
                  <c:v>28.329000000000001</c:v>
                </c:pt>
                <c:pt idx="7226">
                  <c:v>28.332999999999991</c:v>
                </c:pt>
                <c:pt idx="7227">
                  <c:v>28.337000000000007</c:v>
                </c:pt>
                <c:pt idx="7228">
                  <c:v>28.341000000000001</c:v>
                </c:pt>
                <c:pt idx="7229">
                  <c:v>28.344999999999999</c:v>
                </c:pt>
                <c:pt idx="7230">
                  <c:v>28.349</c:v>
                </c:pt>
                <c:pt idx="7231">
                  <c:v>28.353000000000005</c:v>
                </c:pt>
                <c:pt idx="7232">
                  <c:v>28.356000000000005</c:v>
                </c:pt>
                <c:pt idx="7233">
                  <c:v>28.36</c:v>
                </c:pt>
                <c:pt idx="7234">
                  <c:v>28.364000000000001</c:v>
                </c:pt>
                <c:pt idx="7235">
                  <c:v>28.367999999999999</c:v>
                </c:pt>
                <c:pt idx="7236">
                  <c:v>28.372</c:v>
                </c:pt>
                <c:pt idx="7237">
                  <c:v>28.376000000000001</c:v>
                </c:pt>
                <c:pt idx="7238">
                  <c:v>28.38</c:v>
                </c:pt>
                <c:pt idx="7239">
                  <c:v>28.384</c:v>
                </c:pt>
                <c:pt idx="7240">
                  <c:v>28.388000000000002</c:v>
                </c:pt>
                <c:pt idx="7241">
                  <c:v>28.391999999999999</c:v>
                </c:pt>
                <c:pt idx="7242">
                  <c:v>28.396000000000001</c:v>
                </c:pt>
                <c:pt idx="7243">
                  <c:v>28.399000000000001</c:v>
                </c:pt>
                <c:pt idx="7244">
                  <c:v>28.402999999999988</c:v>
                </c:pt>
                <c:pt idx="7245">
                  <c:v>28.407</c:v>
                </c:pt>
                <c:pt idx="7246">
                  <c:v>28.411000000000001</c:v>
                </c:pt>
                <c:pt idx="7247">
                  <c:v>28.414999999999999</c:v>
                </c:pt>
                <c:pt idx="7248">
                  <c:v>28.419</c:v>
                </c:pt>
                <c:pt idx="7249">
                  <c:v>28.422999999999984</c:v>
                </c:pt>
                <c:pt idx="7250">
                  <c:v>28.427</c:v>
                </c:pt>
                <c:pt idx="7251">
                  <c:v>28.431000000000001</c:v>
                </c:pt>
                <c:pt idx="7252">
                  <c:v>28.434999999999999</c:v>
                </c:pt>
                <c:pt idx="7253">
                  <c:v>28.439</c:v>
                </c:pt>
                <c:pt idx="7254">
                  <c:v>28.441999999999993</c:v>
                </c:pt>
                <c:pt idx="7255">
                  <c:v>28.446000000000002</c:v>
                </c:pt>
                <c:pt idx="7256">
                  <c:v>28.45</c:v>
                </c:pt>
                <c:pt idx="7257">
                  <c:v>28.454000000000001</c:v>
                </c:pt>
                <c:pt idx="7258">
                  <c:v>28.457999999999991</c:v>
                </c:pt>
                <c:pt idx="7259">
                  <c:v>28.461999999999993</c:v>
                </c:pt>
                <c:pt idx="7260">
                  <c:v>28.46599999999999</c:v>
                </c:pt>
                <c:pt idx="7261">
                  <c:v>28.47</c:v>
                </c:pt>
                <c:pt idx="7262">
                  <c:v>28.474</c:v>
                </c:pt>
                <c:pt idx="7263">
                  <c:v>28.478000000000002</c:v>
                </c:pt>
                <c:pt idx="7264">
                  <c:v>28.481999999999992</c:v>
                </c:pt>
                <c:pt idx="7265">
                  <c:v>28.484999999999992</c:v>
                </c:pt>
                <c:pt idx="7266">
                  <c:v>28.48899999999999</c:v>
                </c:pt>
                <c:pt idx="7267">
                  <c:v>28.492999999999988</c:v>
                </c:pt>
                <c:pt idx="7268">
                  <c:v>28.497</c:v>
                </c:pt>
                <c:pt idx="7269">
                  <c:v>28.501000000000001</c:v>
                </c:pt>
                <c:pt idx="7270">
                  <c:v>28.504999999999999</c:v>
                </c:pt>
                <c:pt idx="7271">
                  <c:v>28.509</c:v>
                </c:pt>
                <c:pt idx="7272">
                  <c:v>28.513000000000005</c:v>
                </c:pt>
                <c:pt idx="7273">
                  <c:v>28.516999999999999</c:v>
                </c:pt>
                <c:pt idx="7274">
                  <c:v>28.521000000000001</c:v>
                </c:pt>
                <c:pt idx="7275">
                  <c:v>28.524999999999999</c:v>
                </c:pt>
                <c:pt idx="7276">
                  <c:v>28.527999999999999</c:v>
                </c:pt>
                <c:pt idx="7277">
                  <c:v>28.532</c:v>
                </c:pt>
                <c:pt idx="7278">
                  <c:v>28.536000000000001</c:v>
                </c:pt>
                <c:pt idx="7279">
                  <c:v>28.54</c:v>
                </c:pt>
                <c:pt idx="7280">
                  <c:v>28.544</c:v>
                </c:pt>
                <c:pt idx="7281">
                  <c:v>28.547999999999991</c:v>
                </c:pt>
                <c:pt idx="7282">
                  <c:v>28.552</c:v>
                </c:pt>
                <c:pt idx="7283">
                  <c:v>28.556000000000001</c:v>
                </c:pt>
                <c:pt idx="7284">
                  <c:v>28.56</c:v>
                </c:pt>
                <c:pt idx="7285">
                  <c:v>28.564</c:v>
                </c:pt>
                <c:pt idx="7286">
                  <c:v>28.567999999999994</c:v>
                </c:pt>
                <c:pt idx="7287">
                  <c:v>28.571000000000005</c:v>
                </c:pt>
                <c:pt idx="7288">
                  <c:v>28.574999999999999</c:v>
                </c:pt>
                <c:pt idx="7289">
                  <c:v>28.579000000000001</c:v>
                </c:pt>
                <c:pt idx="7290">
                  <c:v>28.582999999999984</c:v>
                </c:pt>
                <c:pt idx="7291">
                  <c:v>28.587</c:v>
                </c:pt>
                <c:pt idx="7292">
                  <c:v>28.591000000000001</c:v>
                </c:pt>
                <c:pt idx="7293">
                  <c:v>28.594999999999999</c:v>
                </c:pt>
                <c:pt idx="7294">
                  <c:v>28.599</c:v>
                </c:pt>
                <c:pt idx="7295">
                  <c:v>28.603000000000005</c:v>
                </c:pt>
                <c:pt idx="7296">
                  <c:v>28.606999999999999</c:v>
                </c:pt>
                <c:pt idx="7297">
                  <c:v>28.611000000000008</c:v>
                </c:pt>
                <c:pt idx="7298">
                  <c:v>28.614000000000008</c:v>
                </c:pt>
                <c:pt idx="7299">
                  <c:v>28.618000000000006</c:v>
                </c:pt>
                <c:pt idx="7300">
                  <c:v>28.622</c:v>
                </c:pt>
                <c:pt idx="7301">
                  <c:v>28.626000000000001</c:v>
                </c:pt>
                <c:pt idx="7302">
                  <c:v>28.630000000000006</c:v>
                </c:pt>
                <c:pt idx="7303">
                  <c:v>28.634000000000007</c:v>
                </c:pt>
                <c:pt idx="7304">
                  <c:v>28.638000000000005</c:v>
                </c:pt>
                <c:pt idx="7305">
                  <c:v>28.641999999999999</c:v>
                </c:pt>
                <c:pt idx="7306">
                  <c:v>28.646000000000001</c:v>
                </c:pt>
                <c:pt idx="7307">
                  <c:v>28.650000000000006</c:v>
                </c:pt>
                <c:pt idx="7308">
                  <c:v>28.654000000000007</c:v>
                </c:pt>
                <c:pt idx="7309">
                  <c:v>28.657000000000007</c:v>
                </c:pt>
                <c:pt idx="7310">
                  <c:v>28.661000000000001</c:v>
                </c:pt>
                <c:pt idx="7311">
                  <c:v>28.664999999999999</c:v>
                </c:pt>
                <c:pt idx="7312">
                  <c:v>28.669</c:v>
                </c:pt>
                <c:pt idx="7313">
                  <c:v>28.672999999999991</c:v>
                </c:pt>
                <c:pt idx="7314">
                  <c:v>28.677000000000007</c:v>
                </c:pt>
                <c:pt idx="7315">
                  <c:v>28.681000000000001</c:v>
                </c:pt>
                <c:pt idx="7316">
                  <c:v>28.684999999999999</c:v>
                </c:pt>
                <c:pt idx="7317">
                  <c:v>28.689</c:v>
                </c:pt>
                <c:pt idx="7318">
                  <c:v>28.693000000000001</c:v>
                </c:pt>
                <c:pt idx="7319">
                  <c:v>28.696999999999999</c:v>
                </c:pt>
                <c:pt idx="7320">
                  <c:v>28.7</c:v>
                </c:pt>
                <c:pt idx="7321">
                  <c:v>28.704000000000001</c:v>
                </c:pt>
                <c:pt idx="7322">
                  <c:v>28.707999999999991</c:v>
                </c:pt>
                <c:pt idx="7323">
                  <c:v>28.712</c:v>
                </c:pt>
                <c:pt idx="7324">
                  <c:v>28.716000000000001</c:v>
                </c:pt>
                <c:pt idx="7325">
                  <c:v>28.72</c:v>
                </c:pt>
                <c:pt idx="7326">
                  <c:v>28.724</c:v>
                </c:pt>
                <c:pt idx="7327">
                  <c:v>28.728000000000002</c:v>
                </c:pt>
                <c:pt idx="7328">
                  <c:v>28.731999999999999</c:v>
                </c:pt>
                <c:pt idx="7329">
                  <c:v>28.736000000000001</c:v>
                </c:pt>
                <c:pt idx="7330">
                  <c:v>28.74</c:v>
                </c:pt>
                <c:pt idx="7331">
                  <c:v>28.742999999999988</c:v>
                </c:pt>
                <c:pt idx="7332">
                  <c:v>28.747</c:v>
                </c:pt>
                <c:pt idx="7333">
                  <c:v>28.751000000000001</c:v>
                </c:pt>
                <c:pt idx="7334">
                  <c:v>28.754999999999999</c:v>
                </c:pt>
                <c:pt idx="7335">
                  <c:v>28.759</c:v>
                </c:pt>
                <c:pt idx="7336">
                  <c:v>28.763000000000002</c:v>
                </c:pt>
                <c:pt idx="7337">
                  <c:v>28.766999999999992</c:v>
                </c:pt>
                <c:pt idx="7338">
                  <c:v>28.771000000000001</c:v>
                </c:pt>
                <c:pt idx="7339">
                  <c:v>28.774999999999999</c:v>
                </c:pt>
                <c:pt idx="7340">
                  <c:v>28.779</c:v>
                </c:pt>
                <c:pt idx="7341">
                  <c:v>28.782999999999991</c:v>
                </c:pt>
                <c:pt idx="7342">
                  <c:v>28.785999999999991</c:v>
                </c:pt>
                <c:pt idx="7343">
                  <c:v>28.79</c:v>
                </c:pt>
                <c:pt idx="7344">
                  <c:v>28.794</c:v>
                </c:pt>
                <c:pt idx="7345">
                  <c:v>28.797999999999991</c:v>
                </c:pt>
                <c:pt idx="7346">
                  <c:v>28.802</c:v>
                </c:pt>
                <c:pt idx="7347">
                  <c:v>28.806000000000001</c:v>
                </c:pt>
                <c:pt idx="7348">
                  <c:v>28.810000000000006</c:v>
                </c:pt>
                <c:pt idx="7349">
                  <c:v>28.814000000000007</c:v>
                </c:pt>
                <c:pt idx="7350">
                  <c:v>28.818000000000001</c:v>
                </c:pt>
                <c:pt idx="7351">
                  <c:v>28.821999999999999</c:v>
                </c:pt>
                <c:pt idx="7352">
                  <c:v>28.826000000000001</c:v>
                </c:pt>
                <c:pt idx="7353">
                  <c:v>28.829000000000001</c:v>
                </c:pt>
                <c:pt idx="7354">
                  <c:v>28.832999999999991</c:v>
                </c:pt>
                <c:pt idx="7355">
                  <c:v>28.837000000000007</c:v>
                </c:pt>
                <c:pt idx="7356">
                  <c:v>28.841000000000001</c:v>
                </c:pt>
                <c:pt idx="7357">
                  <c:v>28.844999999999999</c:v>
                </c:pt>
                <c:pt idx="7358">
                  <c:v>28.849</c:v>
                </c:pt>
                <c:pt idx="7359">
                  <c:v>28.853000000000005</c:v>
                </c:pt>
                <c:pt idx="7360">
                  <c:v>28.856999999999999</c:v>
                </c:pt>
                <c:pt idx="7361">
                  <c:v>28.861000000000001</c:v>
                </c:pt>
                <c:pt idx="7362">
                  <c:v>28.864999999999991</c:v>
                </c:pt>
                <c:pt idx="7363">
                  <c:v>28.867999999999999</c:v>
                </c:pt>
                <c:pt idx="7364">
                  <c:v>28.872</c:v>
                </c:pt>
                <c:pt idx="7365">
                  <c:v>28.876000000000001</c:v>
                </c:pt>
                <c:pt idx="7366">
                  <c:v>28.88</c:v>
                </c:pt>
                <c:pt idx="7367">
                  <c:v>28.884</c:v>
                </c:pt>
                <c:pt idx="7368">
                  <c:v>28.888000000000002</c:v>
                </c:pt>
                <c:pt idx="7369">
                  <c:v>28.891999999999999</c:v>
                </c:pt>
                <c:pt idx="7370">
                  <c:v>28.896000000000001</c:v>
                </c:pt>
                <c:pt idx="7371">
                  <c:v>28.9</c:v>
                </c:pt>
                <c:pt idx="7372">
                  <c:v>28.904</c:v>
                </c:pt>
                <c:pt idx="7373">
                  <c:v>28.907999999999994</c:v>
                </c:pt>
                <c:pt idx="7374">
                  <c:v>28.911000000000001</c:v>
                </c:pt>
                <c:pt idx="7375">
                  <c:v>28.914999999999999</c:v>
                </c:pt>
                <c:pt idx="7376">
                  <c:v>28.919</c:v>
                </c:pt>
                <c:pt idx="7377">
                  <c:v>28.922999999999984</c:v>
                </c:pt>
                <c:pt idx="7378">
                  <c:v>28.927</c:v>
                </c:pt>
                <c:pt idx="7379">
                  <c:v>28.931000000000001</c:v>
                </c:pt>
                <c:pt idx="7380">
                  <c:v>28.934999999999999</c:v>
                </c:pt>
                <c:pt idx="7381">
                  <c:v>28.939</c:v>
                </c:pt>
                <c:pt idx="7382">
                  <c:v>28.942999999999991</c:v>
                </c:pt>
                <c:pt idx="7383">
                  <c:v>28.946999999999992</c:v>
                </c:pt>
                <c:pt idx="7384">
                  <c:v>28.951000000000001</c:v>
                </c:pt>
                <c:pt idx="7385">
                  <c:v>28.954000000000001</c:v>
                </c:pt>
                <c:pt idx="7386">
                  <c:v>28.957999999999991</c:v>
                </c:pt>
                <c:pt idx="7387">
                  <c:v>28.961999999999993</c:v>
                </c:pt>
                <c:pt idx="7388">
                  <c:v>28.96599999999999</c:v>
                </c:pt>
                <c:pt idx="7389">
                  <c:v>28.97</c:v>
                </c:pt>
                <c:pt idx="7390">
                  <c:v>28.974</c:v>
                </c:pt>
                <c:pt idx="7391">
                  <c:v>28.978000000000002</c:v>
                </c:pt>
                <c:pt idx="7392">
                  <c:v>28.981999999999992</c:v>
                </c:pt>
                <c:pt idx="7393">
                  <c:v>28.98599999999999</c:v>
                </c:pt>
                <c:pt idx="7394">
                  <c:v>28.99</c:v>
                </c:pt>
                <c:pt idx="7395">
                  <c:v>28.994</c:v>
                </c:pt>
                <c:pt idx="7396">
                  <c:v>28.997</c:v>
                </c:pt>
                <c:pt idx="7397">
                  <c:v>29.001000000000001</c:v>
                </c:pt>
                <c:pt idx="7398">
                  <c:v>29.004999999999999</c:v>
                </c:pt>
                <c:pt idx="7399">
                  <c:v>29.009</c:v>
                </c:pt>
                <c:pt idx="7400">
                  <c:v>29.013000000000005</c:v>
                </c:pt>
                <c:pt idx="7401">
                  <c:v>29.016999999999999</c:v>
                </c:pt>
                <c:pt idx="7402">
                  <c:v>29.021000000000001</c:v>
                </c:pt>
                <c:pt idx="7403">
                  <c:v>29.024999999999999</c:v>
                </c:pt>
                <c:pt idx="7404">
                  <c:v>29.029</c:v>
                </c:pt>
                <c:pt idx="7405">
                  <c:v>29.033000000000001</c:v>
                </c:pt>
                <c:pt idx="7406">
                  <c:v>29.036999999999999</c:v>
                </c:pt>
                <c:pt idx="7407">
                  <c:v>29.04</c:v>
                </c:pt>
                <c:pt idx="7408">
                  <c:v>29.044</c:v>
                </c:pt>
                <c:pt idx="7409">
                  <c:v>29.047999999999991</c:v>
                </c:pt>
                <c:pt idx="7410">
                  <c:v>29.052</c:v>
                </c:pt>
                <c:pt idx="7411">
                  <c:v>29.056000000000001</c:v>
                </c:pt>
                <c:pt idx="7412">
                  <c:v>29.06</c:v>
                </c:pt>
                <c:pt idx="7413">
                  <c:v>29.064</c:v>
                </c:pt>
                <c:pt idx="7414">
                  <c:v>29.067999999999994</c:v>
                </c:pt>
                <c:pt idx="7415">
                  <c:v>29.071999999999999</c:v>
                </c:pt>
                <c:pt idx="7416">
                  <c:v>29.076000000000001</c:v>
                </c:pt>
                <c:pt idx="7417">
                  <c:v>29.08</c:v>
                </c:pt>
                <c:pt idx="7418">
                  <c:v>29.082999999999984</c:v>
                </c:pt>
                <c:pt idx="7419">
                  <c:v>29.087</c:v>
                </c:pt>
                <c:pt idx="7420">
                  <c:v>29.091000000000001</c:v>
                </c:pt>
                <c:pt idx="7421">
                  <c:v>29.094999999999999</c:v>
                </c:pt>
                <c:pt idx="7422">
                  <c:v>29.099</c:v>
                </c:pt>
                <c:pt idx="7423">
                  <c:v>29.103000000000005</c:v>
                </c:pt>
                <c:pt idx="7424">
                  <c:v>29.106999999999999</c:v>
                </c:pt>
                <c:pt idx="7425">
                  <c:v>29.111000000000008</c:v>
                </c:pt>
                <c:pt idx="7426">
                  <c:v>29.114999999999998</c:v>
                </c:pt>
                <c:pt idx="7427">
                  <c:v>29.119000000000007</c:v>
                </c:pt>
                <c:pt idx="7428">
                  <c:v>29.123000000000001</c:v>
                </c:pt>
                <c:pt idx="7429">
                  <c:v>29.126000000000001</c:v>
                </c:pt>
                <c:pt idx="7430">
                  <c:v>29.130000000000006</c:v>
                </c:pt>
                <c:pt idx="7431">
                  <c:v>29.134000000000007</c:v>
                </c:pt>
                <c:pt idx="7432">
                  <c:v>29.138000000000005</c:v>
                </c:pt>
                <c:pt idx="7433">
                  <c:v>29.141999999999999</c:v>
                </c:pt>
                <c:pt idx="7434">
                  <c:v>29.146000000000001</c:v>
                </c:pt>
                <c:pt idx="7435">
                  <c:v>29.150000000000006</c:v>
                </c:pt>
                <c:pt idx="7436">
                  <c:v>29.154000000000007</c:v>
                </c:pt>
                <c:pt idx="7437">
                  <c:v>29.158000000000001</c:v>
                </c:pt>
                <c:pt idx="7438">
                  <c:v>29.161999999999999</c:v>
                </c:pt>
                <c:pt idx="7439">
                  <c:v>29.166</c:v>
                </c:pt>
                <c:pt idx="7440">
                  <c:v>29.169</c:v>
                </c:pt>
                <c:pt idx="7441">
                  <c:v>29.172999999999991</c:v>
                </c:pt>
                <c:pt idx="7442">
                  <c:v>29.177000000000007</c:v>
                </c:pt>
                <c:pt idx="7443">
                  <c:v>29.181000000000001</c:v>
                </c:pt>
                <c:pt idx="7444">
                  <c:v>29.184999999999999</c:v>
                </c:pt>
                <c:pt idx="7445">
                  <c:v>29.189</c:v>
                </c:pt>
                <c:pt idx="7446">
                  <c:v>29.193000000000001</c:v>
                </c:pt>
                <c:pt idx="7447">
                  <c:v>29.196999999999999</c:v>
                </c:pt>
                <c:pt idx="7448">
                  <c:v>29.201000000000001</c:v>
                </c:pt>
                <c:pt idx="7449">
                  <c:v>29.204999999999991</c:v>
                </c:pt>
                <c:pt idx="7450">
                  <c:v>29.209</c:v>
                </c:pt>
                <c:pt idx="7451">
                  <c:v>29.212</c:v>
                </c:pt>
                <c:pt idx="7452">
                  <c:v>29.216000000000001</c:v>
                </c:pt>
                <c:pt idx="7453">
                  <c:v>29.22</c:v>
                </c:pt>
                <c:pt idx="7454">
                  <c:v>29.224</c:v>
                </c:pt>
                <c:pt idx="7455">
                  <c:v>29.228000000000002</c:v>
                </c:pt>
                <c:pt idx="7456">
                  <c:v>29.231999999999999</c:v>
                </c:pt>
                <c:pt idx="7457">
                  <c:v>29.236000000000001</c:v>
                </c:pt>
                <c:pt idx="7458">
                  <c:v>29.24</c:v>
                </c:pt>
                <c:pt idx="7459">
                  <c:v>29.244</c:v>
                </c:pt>
                <c:pt idx="7460">
                  <c:v>29.247999999999994</c:v>
                </c:pt>
                <c:pt idx="7461">
                  <c:v>29.251999999999999</c:v>
                </c:pt>
                <c:pt idx="7462">
                  <c:v>29.254999999999999</c:v>
                </c:pt>
                <c:pt idx="7463">
                  <c:v>29.259</c:v>
                </c:pt>
                <c:pt idx="7464">
                  <c:v>29.263000000000002</c:v>
                </c:pt>
                <c:pt idx="7465">
                  <c:v>29.266999999999992</c:v>
                </c:pt>
                <c:pt idx="7466">
                  <c:v>29.271000000000001</c:v>
                </c:pt>
                <c:pt idx="7467">
                  <c:v>29.274999999999999</c:v>
                </c:pt>
                <c:pt idx="7468">
                  <c:v>29.279</c:v>
                </c:pt>
                <c:pt idx="7469">
                  <c:v>29.282999999999991</c:v>
                </c:pt>
                <c:pt idx="7470">
                  <c:v>29.286999999999988</c:v>
                </c:pt>
                <c:pt idx="7471">
                  <c:v>29.291</c:v>
                </c:pt>
                <c:pt idx="7472">
                  <c:v>29.295000000000002</c:v>
                </c:pt>
                <c:pt idx="7473">
                  <c:v>29.297999999999991</c:v>
                </c:pt>
                <c:pt idx="7474">
                  <c:v>29.302</c:v>
                </c:pt>
                <c:pt idx="7475">
                  <c:v>29.306000000000001</c:v>
                </c:pt>
                <c:pt idx="7476">
                  <c:v>29.310000000000006</c:v>
                </c:pt>
                <c:pt idx="7477">
                  <c:v>29.314000000000007</c:v>
                </c:pt>
                <c:pt idx="7478">
                  <c:v>29.318000000000001</c:v>
                </c:pt>
                <c:pt idx="7479">
                  <c:v>29.321999999999999</c:v>
                </c:pt>
                <c:pt idx="7480">
                  <c:v>29.326000000000001</c:v>
                </c:pt>
                <c:pt idx="7481">
                  <c:v>29.330000000000005</c:v>
                </c:pt>
                <c:pt idx="7482">
                  <c:v>29.334000000000007</c:v>
                </c:pt>
                <c:pt idx="7483">
                  <c:v>29.337000000000007</c:v>
                </c:pt>
                <c:pt idx="7484">
                  <c:v>29.341000000000001</c:v>
                </c:pt>
                <c:pt idx="7485">
                  <c:v>29.344999999999999</c:v>
                </c:pt>
                <c:pt idx="7486">
                  <c:v>29.349</c:v>
                </c:pt>
                <c:pt idx="7487">
                  <c:v>29.353000000000005</c:v>
                </c:pt>
                <c:pt idx="7488">
                  <c:v>29.356999999999999</c:v>
                </c:pt>
                <c:pt idx="7489">
                  <c:v>29.361000000000001</c:v>
                </c:pt>
                <c:pt idx="7490">
                  <c:v>29.364999999999991</c:v>
                </c:pt>
                <c:pt idx="7491">
                  <c:v>29.369</c:v>
                </c:pt>
                <c:pt idx="7492">
                  <c:v>29.373000000000001</c:v>
                </c:pt>
                <c:pt idx="7493">
                  <c:v>29.376999999999999</c:v>
                </c:pt>
                <c:pt idx="7494">
                  <c:v>29.38</c:v>
                </c:pt>
                <c:pt idx="7495">
                  <c:v>29.384</c:v>
                </c:pt>
                <c:pt idx="7496">
                  <c:v>29.388000000000002</c:v>
                </c:pt>
                <c:pt idx="7497">
                  <c:v>29.391999999999999</c:v>
                </c:pt>
                <c:pt idx="7498">
                  <c:v>29.396000000000001</c:v>
                </c:pt>
                <c:pt idx="7499">
                  <c:v>29.4</c:v>
                </c:pt>
                <c:pt idx="7500">
                  <c:v>29.404</c:v>
                </c:pt>
                <c:pt idx="7501">
                  <c:v>29.407999999999994</c:v>
                </c:pt>
                <c:pt idx="7502">
                  <c:v>29.411999999999999</c:v>
                </c:pt>
                <c:pt idx="7503">
                  <c:v>29.416</c:v>
                </c:pt>
                <c:pt idx="7504">
                  <c:v>29.419999999999995</c:v>
                </c:pt>
                <c:pt idx="7505">
                  <c:v>29.422999999999984</c:v>
                </c:pt>
                <c:pt idx="7506">
                  <c:v>29.427</c:v>
                </c:pt>
                <c:pt idx="7507">
                  <c:v>29.431000000000001</c:v>
                </c:pt>
                <c:pt idx="7508">
                  <c:v>29.434999999999999</c:v>
                </c:pt>
                <c:pt idx="7509">
                  <c:v>29.439</c:v>
                </c:pt>
                <c:pt idx="7510">
                  <c:v>29.442999999999991</c:v>
                </c:pt>
                <c:pt idx="7511">
                  <c:v>29.446999999999992</c:v>
                </c:pt>
                <c:pt idx="7512">
                  <c:v>29.451000000000001</c:v>
                </c:pt>
                <c:pt idx="7513">
                  <c:v>29.454999999999991</c:v>
                </c:pt>
                <c:pt idx="7514">
                  <c:v>29.459</c:v>
                </c:pt>
                <c:pt idx="7515">
                  <c:v>29.46299999999999</c:v>
                </c:pt>
                <c:pt idx="7516">
                  <c:v>29.46599999999999</c:v>
                </c:pt>
                <c:pt idx="7517">
                  <c:v>29.47</c:v>
                </c:pt>
                <c:pt idx="7518">
                  <c:v>29.474</c:v>
                </c:pt>
                <c:pt idx="7519">
                  <c:v>29.478000000000002</c:v>
                </c:pt>
                <c:pt idx="7520">
                  <c:v>29.481999999999992</c:v>
                </c:pt>
                <c:pt idx="7521">
                  <c:v>29.48599999999999</c:v>
                </c:pt>
                <c:pt idx="7522">
                  <c:v>29.49</c:v>
                </c:pt>
                <c:pt idx="7523">
                  <c:v>29.494</c:v>
                </c:pt>
                <c:pt idx="7524">
                  <c:v>29.497999999999994</c:v>
                </c:pt>
                <c:pt idx="7525">
                  <c:v>29.501999999999999</c:v>
                </c:pt>
                <c:pt idx="7526">
                  <c:v>29.506</c:v>
                </c:pt>
                <c:pt idx="7527">
                  <c:v>29.509</c:v>
                </c:pt>
                <c:pt idx="7528">
                  <c:v>29.513000000000005</c:v>
                </c:pt>
                <c:pt idx="7529">
                  <c:v>29.516999999999999</c:v>
                </c:pt>
                <c:pt idx="7530">
                  <c:v>29.521000000000001</c:v>
                </c:pt>
                <c:pt idx="7531">
                  <c:v>29.524999999999999</c:v>
                </c:pt>
                <c:pt idx="7532">
                  <c:v>29.529</c:v>
                </c:pt>
                <c:pt idx="7533">
                  <c:v>29.533000000000001</c:v>
                </c:pt>
                <c:pt idx="7534">
                  <c:v>29.536999999999999</c:v>
                </c:pt>
                <c:pt idx="7535">
                  <c:v>29.541</c:v>
                </c:pt>
                <c:pt idx="7536">
                  <c:v>29.545000000000002</c:v>
                </c:pt>
                <c:pt idx="7537">
                  <c:v>29.548999999999992</c:v>
                </c:pt>
                <c:pt idx="7538">
                  <c:v>29.552</c:v>
                </c:pt>
                <c:pt idx="7539">
                  <c:v>29.556000000000001</c:v>
                </c:pt>
                <c:pt idx="7540">
                  <c:v>29.56</c:v>
                </c:pt>
                <c:pt idx="7541">
                  <c:v>29.564</c:v>
                </c:pt>
                <c:pt idx="7542">
                  <c:v>29.567999999999994</c:v>
                </c:pt>
                <c:pt idx="7543">
                  <c:v>29.571999999999999</c:v>
                </c:pt>
                <c:pt idx="7544">
                  <c:v>29.576000000000001</c:v>
                </c:pt>
                <c:pt idx="7545">
                  <c:v>29.58</c:v>
                </c:pt>
                <c:pt idx="7546">
                  <c:v>29.584</c:v>
                </c:pt>
                <c:pt idx="7547">
                  <c:v>29.587999999999994</c:v>
                </c:pt>
                <c:pt idx="7548">
                  <c:v>29.591999999999999</c:v>
                </c:pt>
                <c:pt idx="7549">
                  <c:v>29.594999999999999</c:v>
                </c:pt>
                <c:pt idx="7550">
                  <c:v>29.599</c:v>
                </c:pt>
                <c:pt idx="7551">
                  <c:v>29.603000000000005</c:v>
                </c:pt>
                <c:pt idx="7552">
                  <c:v>29.606999999999999</c:v>
                </c:pt>
                <c:pt idx="7553">
                  <c:v>29.611000000000008</c:v>
                </c:pt>
                <c:pt idx="7554">
                  <c:v>29.614999999999998</c:v>
                </c:pt>
                <c:pt idx="7555">
                  <c:v>29.619000000000007</c:v>
                </c:pt>
                <c:pt idx="7556">
                  <c:v>29.623000000000001</c:v>
                </c:pt>
                <c:pt idx="7557">
                  <c:v>29.626999999999999</c:v>
                </c:pt>
                <c:pt idx="7558">
                  <c:v>29.631000000000007</c:v>
                </c:pt>
                <c:pt idx="7559">
                  <c:v>29.635000000000005</c:v>
                </c:pt>
                <c:pt idx="7560">
                  <c:v>29.638000000000005</c:v>
                </c:pt>
                <c:pt idx="7561">
                  <c:v>29.641999999999999</c:v>
                </c:pt>
                <c:pt idx="7562">
                  <c:v>29.646000000000001</c:v>
                </c:pt>
                <c:pt idx="7563">
                  <c:v>29.650000000000006</c:v>
                </c:pt>
                <c:pt idx="7564">
                  <c:v>29.654000000000007</c:v>
                </c:pt>
                <c:pt idx="7565">
                  <c:v>29.658000000000001</c:v>
                </c:pt>
                <c:pt idx="7566">
                  <c:v>29.661999999999999</c:v>
                </c:pt>
                <c:pt idx="7567">
                  <c:v>29.666</c:v>
                </c:pt>
                <c:pt idx="7568">
                  <c:v>29.67</c:v>
                </c:pt>
                <c:pt idx="7569">
                  <c:v>29.673999999999999</c:v>
                </c:pt>
                <c:pt idx="7570">
                  <c:v>29.678000000000001</c:v>
                </c:pt>
                <c:pt idx="7571">
                  <c:v>29.681000000000001</c:v>
                </c:pt>
                <c:pt idx="7572">
                  <c:v>29.684999999999999</c:v>
                </c:pt>
                <c:pt idx="7573">
                  <c:v>29.689</c:v>
                </c:pt>
                <c:pt idx="7574">
                  <c:v>29.693000000000001</c:v>
                </c:pt>
                <c:pt idx="7575">
                  <c:v>29.696999999999999</c:v>
                </c:pt>
                <c:pt idx="7576">
                  <c:v>29.701000000000001</c:v>
                </c:pt>
                <c:pt idx="7577">
                  <c:v>29.704999999999991</c:v>
                </c:pt>
                <c:pt idx="7578">
                  <c:v>29.709</c:v>
                </c:pt>
                <c:pt idx="7579">
                  <c:v>29.713000000000001</c:v>
                </c:pt>
                <c:pt idx="7580">
                  <c:v>29.716999999999999</c:v>
                </c:pt>
                <c:pt idx="7581">
                  <c:v>29.721</c:v>
                </c:pt>
                <c:pt idx="7582">
                  <c:v>29.724</c:v>
                </c:pt>
                <c:pt idx="7583">
                  <c:v>29.728000000000002</c:v>
                </c:pt>
                <c:pt idx="7584">
                  <c:v>29.731999999999999</c:v>
                </c:pt>
                <c:pt idx="7585">
                  <c:v>29.736000000000001</c:v>
                </c:pt>
                <c:pt idx="7586">
                  <c:v>29.74</c:v>
                </c:pt>
                <c:pt idx="7587">
                  <c:v>29.744</c:v>
                </c:pt>
                <c:pt idx="7588">
                  <c:v>29.747999999999994</c:v>
                </c:pt>
                <c:pt idx="7589">
                  <c:v>29.751999999999999</c:v>
                </c:pt>
                <c:pt idx="7590">
                  <c:v>29.756</c:v>
                </c:pt>
                <c:pt idx="7591">
                  <c:v>29.759999999999994</c:v>
                </c:pt>
                <c:pt idx="7592">
                  <c:v>29.763999999999992</c:v>
                </c:pt>
                <c:pt idx="7593">
                  <c:v>29.766999999999992</c:v>
                </c:pt>
                <c:pt idx="7594">
                  <c:v>29.771000000000001</c:v>
                </c:pt>
                <c:pt idx="7595">
                  <c:v>29.774999999999999</c:v>
                </c:pt>
                <c:pt idx="7596">
                  <c:v>29.779</c:v>
                </c:pt>
                <c:pt idx="7597">
                  <c:v>29.782999999999991</c:v>
                </c:pt>
                <c:pt idx="7598">
                  <c:v>29.786999999999988</c:v>
                </c:pt>
                <c:pt idx="7599">
                  <c:v>29.791</c:v>
                </c:pt>
                <c:pt idx="7600">
                  <c:v>29.795000000000002</c:v>
                </c:pt>
                <c:pt idx="7601">
                  <c:v>29.798999999999992</c:v>
                </c:pt>
                <c:pt idx="7602">
                  <c:v>29.803000000000001</c:v>
                </c:pt>
                <c:pt idx="7603">
                  <c:v>29.806999999999999</c:v>
                </c:pt>
                <c:pt idx="7604">
                  <c:v>29.810000000000006</c:v>
                </c:pt>
                <c:pt idx="7605">
                  <c:v>29.814000000000007</c:v>
                </c:pt>
                <c:pt idx="7606">
                  <c:v>29.818000000000001</c:v>
                </c:pt>
                <c:pt idx="7607">
                  <c:v>29.821999999999999</c:v>
                </c:pt>
                <c:pt idx="7608">
                  <c:v>29.826000000000001</c:v>
                </c:pt>
                <c:pt idx="7609">
                  <c:v>29.830000000000005</c:v>
                </c:pt>
                <c:pt idx="7610">
                  <c:v>29.834000000000007</c:v>
                </c:pt>
                <c:pt idx="7611">
                  <c:v>29.838000000000001</c:v>
                </c:pt>
                <c:pt idx="7612">
                  <c:v>29.841999999999999</c:v>
                </c:pt>
                <c:pt idx="7613">
                  <c:v>29.846</c:v>
                </c:pt>
                <c:pt idx="7614">
                  <c:v>29.849</c:v>
                </c:pt>
                <c:pt idx="7615">
                  <c:v>29.853000000000005</c:v>
                </c:pt>
                <c:pt idx="7616">
                  <c:v>29.856999999999999</c:v>
                </c:pt>
                <c:pt idx="7617">
                  <c:v>29.861000000000001</c:v>
                </c:pt>
                <c:pt idx="7618">
                  <c:v>29.864999999999991</c:v>
                </c:pt>
                <c:pt idx="7619">
                  <c:v>29.869</c:v>
                </c:pt>
                <c:pt idx="7620">
                  <c:v>29.873000000000001</c:v>
                </c:pt>
                <c:pt idx="7621">
                  <c:v>29.876999999999999</c:v>
                </c:pt>
                <c:pt idx="7622">
                  <c:v>29.881</c:v>
                </c:pt>
                <c:pt idx="7623">
                  <c:v>29.885000000000002</c:v>
                </c:pt>
                <c:pt idx="7624">
                  <c:v>29.888999999999992</c:v>
                </c:pt>
                <c:pt idx="7625">
                  <c:v>29.891999999999999</c:v>
                </c:pt>
                <c:pt idx="7626">
                  <c:v>29.896000000000001</c:v>
                </c:pt>
                <c:pt idx="7627">
                  <c:v>29.9</c:v>
                </c:pt>
                <c:pt idx="7628">
                  <c:v>29.904</c:v>
                </c:pt>
                <c:pt idx="7629">
                  <c:v>29.907999999999994</c:v>
                </c:pt>
                <c:pt idx="7630">
                  <c:v>29.911999999999999</c:v>
                </c:pt>
                <c:pt idx="7631">
                  <c:v>29.916</c:v>
                </c:pt>
                <c:pt idx="7632">
                  <c:v>29.919999999999995</c:v>
                </c:pt>
                <c:pt idx="7633">
                  <c:v>29.923999999999992</c:v>
                </c:pt>
                <c:pt idx="7634">
                  <c:v>29.927999999999994</c:v>
                </c:pt>
                <c:pt idx="7635">
                  <c:v>29.931999999999999</c:v>
                </c:pt>
                <c:pt idx="7636">
                  <c:v>29.934999999999999</c:v>
                </c:pt>
                <c:pt idx="7637">
                  <c:v>29.939</c:v>
                </c:pt>
                <c:pt idx="7638">
                  <c:v>29.942999999999991</c:v>
                </c:pt>
                <c:pt idx="7639">
                  <c:v>29.946999999999992</c:v>
                </c:pt>
                <c:pt idx="7640">
                  <c:v>29.951000000000001</c:v>
                </c:pt>
                <c:pt idx="7641">
                  <c:v>29.954999999999991</c:v>
                </c:pt>
                <c:pt idx="7642">
                  <c:v>29.959</c:v>
                </c:pt>
                <c:pt idx="7643">
                  <c:v>29.96299999999999</c:v>
                </c:pt>
                <c:pt idx="7644">
                  <c:v>29.966999999999988</c:v>
                </c:pt>
                <c:pt idx="7645">
                  <c:v>29.971</c:v>
                </c:pt>
                <c:pt idx="7646">
                  <c:v>29.974999999999994</c:v>
                </c:pt>
                <c:pt idx="7647">
                  <c:v>29.978000000000002</c:v>
                </c:pt>
                <c:pt idx="7648">
                  <c:v>29.981999999999992</c:v>
                </c:pt>
                <c:pt idx="7649">
                  <c:v>29.98599999999999</c:v>
                </c:pt>
                <c:pt idx="7650">
                  <c:v>29.99</c:v>
                </c:pt>
                <c:pt idx="7651">
                  <c:v>29.994</c:v>
                </c:pt>
                <c:pt idx="7652">
                  <c:v>29.997999999999994</c:v>
                </c:pt>
                <c:pt idx="7653">
                  <c:v>30.001999999999999</c:v>
                </c:pt>
                <c:pt idx="7654">
                  <c:v>30.006</c:v>
                </c:pt>
                <c:pt idx="7655">
                  <c:v>30.01</c:v>
                </c:pt>
                <c:pt idx="7656">
                  <c:v>30.013999999999999</c:v>
                </c:pt>
                <c:pt idx="7657">
                  <c:v>30.018000000000001</c:v>
                </c:pt>
                <c:pt idx="7658">
                  <c:v>30.021000000000001</c:v>
                </c:pt>
                <c:pt idx="7659">
                  <c:v>30.024999999999999</c:v>
                </c:pt>
                <c:pt idx="7660">
                  <c:v>30.029</c:v>
                </c:pt>
                <c:pt idx="7661">
                  <c:v>30.033000000000001</c:v>
                </c:pt>
                <c:pt idx="7662">
                  <c:v>30.036999999999999</c:v>
                </c:pt>
                <c:pt idx="7663">
                  <c:v>30.041</c:v>
                </c:pt>
                <c:pt idx="7664">
                  <c:v>30.045000000000002</c:v>
                </c:pt>
                <c:pt idx="7665">
                  <c:v>30.048999999999992</c:v>
                </c:pt>
                <c:pt idx="7666">
                  <c:v>30.053000000000001</c:v>
                </c:pt>
                <c:pt idx="7667">
                  <c:v>30.056999999999999</c:v>
                </c:pt>
                <c:pt idx="7668">
                  <c:v>30.061</c:v>
                </c:pt>
                <c:pt idx="7669">
                  <c:v>30.064</c:v>
                </c:pt>
                <c:pt idx="7670">
                  <c:v>30.067999999999994</c:v>
                </c:pt>
                <c:pt idx="7671">
                  <c:v>30.071999999999999</c:v>
                </c:pt>
                <c:pt idx="7672">
                  <c:v>30.076000000000001</c:v>
                </c:pt>
                <c:pt idx="7673">
                  <c:v>30.08</c:v>
                </c:pt>
                <c:pt idx="7674">
                  <c:v>30.084</c:v>
                </c:pt>
                <c:pt idx="7675">
                  <c:v>30.087999999999994</c:v>
                </c:pt>
                <c:pt idx="7676">
                  <c:v>30.091999999999999</c:v>
                </c:pt>
                <c:pt idx="7677">
                  <c:v>30.096</c:v>
                </c:pt>
                <c:pt idx="7678">
                  <c:v>30.1</c:v>
                </c:pt>
                <c:pt idx="7679">
                  <c:v>30.103999999999999</c:v>
                </c:pt>
                <c:pt idx="7680">
                  <c:v>30.106999999999999</c:v>
                </c:pt>
                <c:pt idx="7681">
                  <c:v>30.111000000000008</c:v>
                </c:pt>
                <c:pt idx="7682">
                  <c:v>30.114999999999998</c:v>
                </c:pt>
                <c:pt idx="7683">
                  <c:v>30.119000000000007</c:v>
                </c:pt>
                <c:pt idx="7684">
                  <c:v>30.123000000000001</c:v>
                </c:pt>
                <c:pt idx="7685">
                  <c:v>30.126999999999999</c:v>
                </c:pt>
                <c:pt idx="7686">
                  <c:v>30.131000000000007</c:v>
                </c:pt>
                <c:pt idx="7687">
                  <c:v>30.135000000000005</c:v>
                </c:pt>
                <c:pt idx="7688">
                  <c:v>30.138999999999999</c:v>
                </c:pt>
                <c:pt idx="7689">
                  <c:v>30.143000000000001</c:v>
                </c:pt>
                <c:pt idx="7690">
                  <c:v>30.146999999999991</c:v>
                </c:pt>
                <c:pt idx="7691">
                  <c:v>30.150000000000006</c:v>
                </c:pt>
                <c:pt idx="7692">
                  <c:v>30.154000000000007</c:v>
                </c:pt>
                <c:pt idx="7693">
                  <c:v>30.158000000000001</c:v>
                </c:pt>
                <c:pt idx="7694">
                  <c:v>30.161999999999999</c:v>
                </c:pt>
                <c:pt idx="7695">
                  <c:v>30.166</c:v>
                </c:pt>
                <c:pt idx="7696">
                  <c:v>30.17</c:v>
                </c:pt>
                <c:pt idx="7697">
                  <c:v>30.173999999999999</c:v>
                </c:pt>
                <c:pt idx="7698">
                  <c:v>30.178000000000001</c:v>
                </c:pt>
                <c:pt idx="7699">
                  <c:v>30.181999999999999</c:v>
                </c:pt>
                <c:pt idx="7700">
                  <c:v>30.186</c:v>
                </c:pt>
                <c:pt idx="7701">
                  <c:v>30.19</c:v>
                </c:pt>
                <c:pt idx="7702">
                  <c:v>30.193000000000001</c:v>
                </c:pt>
                <c:pt idx="7703">
                  <c:v>30.196999999999999</c:v>
                </c:pt>
                <c:pt idx="7704">
                  <c:v>30.201000000000001</c:v>
                </c:pt>
                <c:pt idx="7705">
                  <c:v>30.204999999999991</c:v>
                </c:pt>
                <c:pt idx="7706">
                  <c:v>30.209</c:v>
                </c:pt>
                <c:pt idx="7707">
                  <c:v>30.213000000000001</c:v>
                </c:pt>
                <c:pt idx="7708">
                  <c:v>30.216999999999999</c:v>
                </c:pt>
                <c:pt idx="7709">
                  <c:v>30.221</c:v>
                </c:pt>
                <c:pt idx="7710">
                  <c:v>30.224999999999994</c:v>
                </c:pt>
                <c:pt idx="7711">
                  <c:v>30.228999999999992</c:v>
                </c:pt>
                <c:pt idx="7712">
                  <c:v>30.233000000000001</c:v>
                </c:pt>
                <c:pt idx="7713">
                  <c:v>30.236000000000001</c:v>
                </c:pt>
                <c:pt idx="7714">
                  <c:v>30.24</c:v>
                </c:pt>
                <c:pt idx="7715">
                  <c:v>30.244</c:v>
                </c:pt>
                <c:pt idx="7716">
                  <c:v>30.247999999999994</c:v>
                </c:pt>
                <c:pt idx="7717">
                  <c:v>30.251999999999999</c:v>
                </c:pt>
                <c:pt idx="7718">
                  <c:v>30.256</c:v>
                </c:pt>
                <c:pt idx="7719">
                  <c:v>30.259999999999994</c:v>
                </c:pt>
                <c:pt idx="7720">
                  <c:v>30.263999999999992</c:v>
                </c:pt>
                <c:pt idx="7721">
                  <c:v>30.267999999999994</c:v>
                </c:pt>
                <c:pt idx="7722">
                  <c:v>30.271999999999991</c:v>
                </c:pt>
                <c:pt idx="7723">
                  <c:v>30.276</c:v>
                </c:pt>
                <c:pt idx="7724">
                  <c:v>30.279</c:v>
                </c:pt>
                <c:pt idx="7725">
                  <c:v>30.282999999999991</c:v>
                </c:pt>
                <c:pt idx="7726">
                  <c:v>30.286999999999988</c:v>
                </c:pt>
                <c:pt idx="7727">
                  <c:v>30.291</c:v>
                </c:pt>
                <c:pt idx="7728">
                  <c:v>30.295000000000002</c:v>
                </c:pt>
                <c:pt idx="7729">
                  <c:v>30.298999999999992</c:v>
                </c:pt>
                <c:pt idx="7730">
                  <c:v>30.303000000000001</c:v>
                </c:pt>
                <c:pt idx="7731">
                  <c:v>30.306999999999999</c:v>
                </c:pt>
                <c:pt idx="7732">
                  <c:v>30.311000000000007</c:v>
                </c:pt>
                <c:pt idx="7733">
                  <c:v>30.315000000000001</c:v>
                </c:pt>
                <c:pt idx="7734">
                  <c:v>30.318999999999999</c:v>
                </c:pt>
                <c:pt idx="7735">
                  <c:v>30.321999999999999</c:v>
                </c:pt>
                <c:pt idx="7736">
                  <c:v>30.326000000000001</c:v>
                </c:pt>
                <c:pt idx="7737">
                  <c:v>30.330000000000005</c:v>
                </c:pt>
                <c:pt idx="7738">
                  <c:v>30.334000000000007</c:v>
                </c:pt>
                <c:pt idx="7739">
                  <c:v>30.338000000000001</c:v>
                </c:pt>
                <c:pt idx="7740">
                  <c:v>30.341999999999999</c:v>
                </c:pt>
                <c:pt idx="7741">
                  <c:v>30.346</c:v>
                </c:pt>
                <c:pt idx="7742">
                  <c:v>30.35</c:v>
                </c:pt>
                <c:pt idx="7743">
                  <c:v>30.353999999999999</c:v>
                </c:pt>
                <c:pt idx="7744">
                  <c:v>30.358000000000001</c:v>
                </c:pt>
                <c:pt idx="7745">
                  <c:v>30.361000000000001</c:v>
                </c:pt>
                <c:pt idx="7746">
                  <c:v>30.364999999999991</c:v>
                </c:pt>
                <c:pt idx="7747">
                  <c:v>30.369</c:v>
                </c:pt>
                <c:pt idx="7748">
                  <c:v>30.373000000000001</c:v>
                </c:pt>
                <c:pt idx="7749">
                  <c:v>30.376999999999999</c:v>
                </c:pt>
                <c:pt idx="7750">
                  <c:v>30.381</c:v>
                </c:pt>
                <c:pt idx="7751">
                  <c:v>30.385000000000002</c:v>
                </c:pt>
                <c:pt idx="7752">
                  <c:v>30.388999999999992</c:v>
                </c:pt>
                <c:pt idx="7753">
                  <c:v>30.393000000000001</c:v>
                </c:pt>
                <c:pt idx="7754">
                  <c:v>30.396999999999991</c:v>
                </c:pt>
                <c:pt idx="7755">
                  <c:v>30.401</c:v>
                </c:pt>
                <c:pt idx="7756">
                  <c:v>30.404</c:v>
                </c:pt>
                <c:pt idx="7757">
                  <c:v>30.407999999999994</c:v>
                </c:pt>
                <c:pt idx="7758">
                  <c:v>30.411999999999999</c:v>
                </c:pt>
                <c:pt idx="7759">
                  <c:v>30.416</c:v>
                </c:pt>
                <c:pt idx="7760">
                  <c:v>30.419999999999995</c:v>
                </c:pt>
                <c:pt idx="7761">
                  <c:v>30.423999999999992</c:v>
                </c:pt>
                <c:pt idx="7762">
                  <c:v>30.427999999999994</c:v>
                </c:pt>
                <c:pt idx="7763">
                  <c:v>30.431999999999999</c:v>
                </c:pt>
                <c:pt idx="7764">
                  <c:v>30.436</c:v>
                </c:pt>
                <c:pt idx="7765">
                  <c:v>30.439999999999994</c:v>
                </c:pt>
                <c:pt idx="7766">
                  <c:v>30.443999999999992</c:v>
                </c:pt>
                <c:pt idx="7767">
                  <c:v>30.446999999999992</c:v>
                </c:pt>
                <c:pt idx="7768">
                  <c:v>30.451000000000001</c:v>
                </c:pt>
                <c:pt idx="7769">
                  <c:v>30.454999999999991</c:v>
                </c:pt>
                <c:pt idx="7770">
                  <c:v>30.459</c:v>
                </c:pt>
                <c:pt idx="7771">
                  <c:v>30.46299999999999</c:v>
                </c:pt>
                <c:pt idx="7772">
                  <c:v>30.466999999999988</c:v>
                </c:pt>
                <c:pt idx="7773">
                  <c:v>30.471</c:v>
                </c:pt>
                <c:pt idx="7774">
                  <c:v>30.474999999999994</c:v>
                </c:pt>
                <c:pt idx="7775">
                  <c:v>30.478999999999992</c:v>
                </c:pt>
                <c:pt idx="7776">
                  <c:v>30.48299999999999</c:v>
                </c:pt>
                <c:pt idx="7777">
                  <c:v>30.486999999999984</c:v>
                </c:pt>
                <c:pt idx="7778">
                  <c:v>30.49</c:v>
                </c:pt>
                <c:pt idx="7779">
                  <c:v>30.494</c:v>
                </c:pt>
                <c:pt idx="7780">
                  <c:v>30.497999999999994</c:v>
                </c:pt>
                <c:pt idx="7781">
                  <c:v>30.501999999999999</c:v>
                </c:pt>
                <c:pt idx="7782">
                  <c:v>30.506</c:v>
                </c:pt>
                <c:pt idx="7783">
                  <c:v>30.51</c:v>
                </c:pt>
                <c:pt idx="7784">
                  <c:v>30.513999999999999</c:v>
                </c:pt>
                <c:pt idx="7785">
                  <c:v>30.518000000000001</c:v>
                </c:pt>
                <c:pt idx="7786">
                  <c:v>30.521999999999991</c:v>
                </c:pt>
                <c:pt idx="7787">
                  <c:v>30.526</c:v>
                </c:pt>
                <c:pt idx="7788">
                  <c:v>30.53</c:v>
                </c:pt>
                <c:pt idx="7789">
                  <c:v>30.533000000000001</c:v>
                </c:pt>
                <c:pt idx="7790">
                  <c:v>30.536999999999999</c:v>
                </c:pt>
                <c:pt idx="7791">
                  <c:v>30.541</c:v>
                </c:pt>
                <c:pt idx="7792">
                  <c:v>30.545000000000002</c:v>
                </c:pt>
                <c:pt idx="7793">
                  <c:v>30.548999999999992</c:v>
                </c:pt>
                <c:pt idx="7794">
                  <c:v>30.553000000000001</c:v>
                </c:pt>
                <c:pt idx="7795">
                  <c:v>30.556999999999999</c:v>
                </c:pt>
                <c:pt idx="7796">
                  <c:v>30.561</c:v>
                </c:pt>
                <c:pt idx="7797">
                  <c:v>30.564999999999994</c:v>
                </c:pt>
                <c:pt idx="7798">
                  <c:v>30.568999999999992</c:v>
                </c:pt>
                <c:pt idx="7799">
                  <c:v>30.573</c:v>
                </c:pt>
                <c:pt idx="7800">
                  <c:v>30.576000000000001</c:v>
                </c:pt>
                <c:pt idx="7801">
                  <c:v>30.58</c:v>
                </c:pt>
                <c:pt idx="7802">
                  <c:v>30.584</c:v>
                </c:pt>
                <c:pt idx="7803">
                  <c:v>30.587999999999994</c:v>
                </c:pt>
                <c:pt idx="7804">
                  <c:v>30.591999999999999</c:v>
                </c:pt>
                <c:pt idx="7805">
                  <c:v>30.596</c:v>
                </c:pt>
                <c:pt idx="7806">
                  <c:v>30.6</c:v>
                </c:pt>
                <c:pt idx="7807">
                  <c:v>30.603999999999999</c:v>
                </c:pt>
                <c:pt idx="7808">
                  <c:v>30.608000000000001</c:v>
                </c:pt>
                <c:pt idx="7809">
                  <c:v>30.611999999999998</c:v>
                </c:pt>
                <c:pt idx="7810">
                  <c:v>30.616000000000007</c:v>
                </c:pt>
                <c:pt idx="7811">
                  <c:v>30.619000000000007</c:v>
                </c:pt>
                <c:pt idx="7812">
                  <c:v>30.623000000000001</c:v>
                </c:pt>
                <c:pt idx="7813">
                  <c:v>30.626999999999999</c:v>
                </c:pt>
                <c:pt idx="7814">
                  <c:v>30.631000000000007</c:v>
                </c:pt>
                <c:pt idx="7815">
                  <c:v>30.635000000000005</c:v>
                </c:pt>
                <c:pt idx="7816">
                  <c:v>30.638999999999999</c:v>
                </c:pt>
                <c:pt idx="7817">
                  <c:v>30.643000000000001</c:v>
                </c:pt>
                <c:pt idx="7818">
                  <c:v>30.646999999999991</c:v>
                </c:pt>
                <c:pt idx="7819">
                  <c:v>30.651000000000007</c:v>
                </c:pt>
                <c:pt idx="7820">
                  <c:v>30.655000000000001</c:v>
                </c:pt>
                <c:pt idx="7821">
                  <c:v>30.658999999999999</c:v>
                </c:pt>
                <c:pt idx="7822">
                  <c:v>30.661999999999999</c:v>
                </c:pt>
                <c:pt idx="7823">
                  <c:v>30.666</c:v>
                </c:pt>
                <c:pt idx="7824">
                  <c:v>30.67</c:v>
                </c:pt>
                <c:pt idx="7825">
                  <c:v>30.673999999999999</c:v>
                </c:pt>
                <c:pt idx="7826">
                  <c:v>30.678000000000001</c:v>
                </c:pt>
                <c:pt idx="7827">
                  <c:v>30.681999999999999</c:v>
                </c:pt>
                <c:pt idx="7828">
                  <c:v>30.686</c:v>
                </c:pt>
                <c:pt idx="7829">
                  <c:v>30.69</c:v>
                </c:pt>
                <c:pt idx="7830">
                  <c:v>30.693999999999999</c:v>
                </c:pt>
                <c:pt idx="7831">
                  <c:v>30.698</c:v>
                </c:pt>
                <c:pt idx="7832">
                  <c:v>30.702000000000002</c:v>
                </c:pt>
                <c:pt idx="7833">
                  <c:v>30.704999999999991</c:v>
                </c:pt>
                <c:pt idx="7834">
                  <c:v>30.709</c:v>
                </c:pt>
                <c:pt idx="7835">
                  <c:v>30.713000000000001</c:v>
                </c:pt>
                <c:pt idx="7836">
                  <c:v>30.716999999999999</c:v>
                </c:pt>
                <c:pt idx="7837">
                  <c:v>30.721</c:v>
                </c:pt>
                <c:pt idx="7838">
                  <c:v>30.724999999999994</c:v>
                </c:pt>
                <c:pt idx="7839">
                  <c:v>30.728999999999992</c:v>
                </c:pt>
                <c:pt idx="7840">
                  <c:v>30.733000000000001</c:v>
                </c:pt>
                <c:pt idx="7841">
                  <c:v>30.736999999999991</c:v>
                </c:pt>
                <c:pt idx="7842">
                  <c:v>30.741</c:v>
                </c:pt>
                <c:pt idx="7843">
                  <c:v>30.744999999999994</c:v>
                </c:pt>
                <c:pt idx="7844">
                  <c:v>30.747999999999994</c:v>
                </c:pt>
                <c:pt idx="7845">
                  <c:v>30.751999999999999</c:v>
                </c:pt>
                <c:pt idx="7846">
                  <c:v>30.756</c:v>
                </c:pt>
                <c:pt idx="7847">
                  <c:v>30.759999999999994</c:v>
                </c:pt>
                <c:pt idx="7848">
                  <c:v>30.763999999999992</c:v>
                </c:pt>
                <c:pt idx="7849">
                  <c:v>30.767999999999994</c:v>
                </c:pt>
                <c:pt idx="7850">
                  <c:v>30.771999999999991</c:v>
                </c:pt>
                <c:pt idx="7851">
                  <c:v>30.776</c:v>
                </c:pt>
                <c:pt idx="7852">
                  <c:v>30.779999999999994</c:v>
                </c:pt>
                <c:pt idx="7853">
                  <c:v>30.783999999999988</c:v>
                </c:pt>
                <c:pt idx="7854">
                  <c:v>30.787999999999993</c:v>
                </c:pt>
                <c:pt idx="7855">
                  <c:v>30.791</c:v>
                </c:pt>
                <c:pt idx="7856">
                  <c:v>30.795000000000002</c:v>
                </c:pt>
                <c:pt idx="7857">
                  <c:v>30.798999999999992</c:v>
                </c:pt>
                <c:pt idx="7858">
                  <c:v>30.803000000000001</c:v>
                </c:pt>
                <c:pt idx="7859">
                  <c:v>30.806999999999999</c:v>
                </c:pt>
                <c:pt idx="7860">
                  <c:v>30.811000000000007</c:v>
                </c:pt>
                <c:pt idx="7861">
                  <c:v>30.815000000000001</c:v>
                </c:pt>
                <c:pt idx="7862">
                  <c:v>30.818999999999999</c:v>
                </c:pt>
                <c:pt idx="7863">
                  <c:v>30.823</c:v>
                </c:pt>
                <c:pt idx="7864">
                  <c:v>30.827000000000005</c:v>
                </c:pt>
                <c:pt idx="7865">
                  <c:v>30.830000000000005</c:v>
                </c:pt>
                <c:pt idx="7866">
                  <c:v>30.834000000000007</c:v>
                </c:pt>
                <c:pt idx="7867">
                  <c:v>30.838000000000001</c:v>
                </c:pt>
                <c:pt idx="7868">
                  <c:v>30.841999999999999</c:v>
                </c:pt>
                <c:pt idx="7869">
                  <c:v>30.846</c:v>
                </c:pt>
                <c:pt idx="7870">
                  <c:v>30.85</c:v>
                </c:pt>
                <c:pt idx="7871">
                  <c:v>30.853999999999999</c:v>
                </c:pt>
                <c:pt idx="7872">
                  <c:v>30.858000000000001</c:v>
                </c:pt>
                <c:pt idx="7873">
                  <c:v>30.861999999999991</c:v>
                </c:pt>
                <c:pt idx="7874">
                  <c:v>30.866</c:v>
                </c:pt>
                <c:pt idx="7875">
                  <c:v>30.87</c:v>
                </c:pt>
                <c:pt idx="7876">
                  <c:v>30.873000000000001</c:v>
                </c:pt>
                <c:pt idx="7877">
                  <c:v>30.876999999999999</c:v>
                </c:pt>
                <c:pt idx="7878">
                  <c:v>30.881</c:v>
                </c:pt>
                <c:pt idx="7879">
                  <c:v>30.885000000000002</c:v>
                </c:pt>
                <c:pt idx="7880">
                  <c:v>30.888999999999992</c:v>
                </c:pt>
                <c:pt idx="7881">
                  <c:v>30.893000000000001</c:v>
                </c:pt>
                <c:pt idx="7882">
                  <c:v>30.896999999999991</c:v>
                </c:pt>
                <c:pt idx="7883">
                  <c:v>30.901</c:v>
                </c:pt>
                <c:pt idx="7884">
                  <c:v>30.904999999999994</c:v>
                </c:pt>
                <c:pt idx="7885">
                  <c:v>30.908999999999988</c:v>
                </c:pt>
                <c:pt idx="7886">
                  <c:v>30.913</c:v>
                </c:pt>
                <c:pt idx="7887">
                  <c:v>30.916</c:v>
                </c:pt>
                <c:pt idx="7888">
                  <c:v>30.919999999999995</c:v>
                </c:pt>
                <c:pt idx="7889">
                  <c:v>30.923999999999992</c:v>
                </c:pt>
                <c:pt idx="7890">
                  <c:v>30.927999999999994</c:v>
                </c:pt>
                <c:pt idx="7891">
                  <c:v>30.931999999999999</c:v>
                </c:pt>
                <c:pt idx="7892">
                  <c:v>30.936</c:v>
                </c:pt>
                <c:pt idx="7893">
                  <c:v>30.939999999999994</c:v>
                </c:pt>
                <c:pt idx="7894">
                  <c:v>30.943999999999992</c:v>
                </c:pt>
                <c:pt idx="7895">
                  <c:v>30.947999999999993</c:v>
                </c:pt>
                <c:pt idx="7896">
                  <c:v>30.952000000000002</c:v>
                </c:pt>
                <c:pt idx="7897">
                  <c:v>30.956</c:v>
                </c:pt>
                <c:pt idx="7898">
                  <c:v>30.959</c:v>
                </c:pt>
                <c:pt idx="7899">
                  <c:v>30.96299999999999</c:v>
                </c:pt>
                <c:pt idx="7900">
                  <c:v>30.966999999999988</c:v>
                </c:pt>
                <c:pt idx="7901">
                  <c:v>30.971</c:v>
                </c:pt>
                <c:pt idx="7902">
                  <c:v>30.974999999999994</c:v>
                </c:pt>
                <c:pt idx="7903">
                  <c:v>30.978999999999992</c:v>
                </c:pt>
                <c:pt idx="7904">
                  <c:v>30.98299999999999</c:v>
                </c:pt>
                <c:pt idx="7905">
                  <c:v>30.986999999999984</c:v>
                </c:pt>
                <c:pt idx="7906">
                  <c:v>30.991</c:v>
                </c:pt>
                <c:pt idx="7907">
                  <c:v>30.994999999999994</c:v>
                </c:pt>
                <c:pt idx="7908">
                  <c:v>30.998999999999988</c:v>
                </c:pt>
                <c:pt idx="7909">
                  <c:v>31.001999999999999</c:v>
                </c:pt>
                <c:pt idx="7910">
                  <c:v>31.006</c:v>
                </c:pt>
                <c:pt idx="7911">
                  <c:v>31.01</c:v>
                </c:pt>
                <c:pt idx="7912">
                  <c:v>31.013999999999999</c:v>
                </c:pt>
                <c:pt idx="7913">
                  <c:v>31.018000000000001</c:v>
                </c:pt>
                <c:pt idx="7914">
                  <c:v>31.021999999999991</c:v>
                </c:pt>
                <c:pt idx="7915">
                  <c:v>31.026</c:v>
                </c:pt>
                <c:pt idx="7916">
                  <c:v>31.03</c:v>
                </c:pt>
                <c:pt idx="7917">
                  <c:v>31.033999999999999</c:v>
                </c:pt>
                <c:pt idx="7918">
                  <c:v>31.038</c:v>
                </c:pt>
                <c:pt idx="7919">
                  <c:v>31.042000000000002</c:v>
                </c:pt>
                <c:pt idx="7920">
                  <c:v>31.045000000000002</c:v>
                </c:pt>
                <c:pt idx="7921">
                  <c:v>31.048999999999992</c:v>
                </c:pt>
                <c:pt idx="7922">
                  <c:v>31.053000000000001</c:v>
                </c:pt>
                <c:pt idx="7923">
                  <c:v>31.056999999999999</c:v>
                </c:pt>
                <c:pt idx="7924">
                  <c:v>31.061</c:v>
                </c:pt>
                <c:pt idx="7925">
                  <c:v>31.064999999999994</c:v>
                </c:pt>
                <c:pt idx="7926">
                  <c:v>31.068999999999992</c:v>
                </c:pt>
                <c:pt idx="7927">
                  <c:v>31.073</c:v>
                </c:pt>
                <c:pt idx="7928">
                  <c:v>31.077000000000005</c:v>
                </c:pt>
                <c:pt idx="7929">
                  <c:v>31.081</c:v>
                </c:pt>
                <c:pt idx="7930">
                  <c:v>31.084999999999994</c:v>
                </c:pt>
                <c:pt idx="7931">
                  <c:v>31.087999999999994</c:v>
                </c:pt>
                <c:pt idx="7932">
                  <c:v>31.091999999999999</c:v>
                </c:pt>
                <c:pt idx="7933">
                  <c:v>31.096</c:v>
                </c:pt>
                <c:pt idx="7934">
                  <c:v>31.1</c:v>
                </c:pt>
                <c:pt idx="7935">
                  <c:v>31.103999999999999</c:v>
                </c:pt>
                <c:pt idx="7936">
                  <c:v>31.108000000000001</c:v>
                </c:pt>
                <c:pt idx="7937">
                  <c:v>31.111999999999998</c:v>
                </c:pt>
                <c:pt idx="7938">
                  <c:v>31.116000000000007</c:v>
                </c:pt>
                <c:pt idx="7939">
                  <c:v>31.12</c:v>
                </c:pt>
                <c:pt idx="7940">
                  <c:v>31.123999999999999</c:v>
                </c:pt>
                <c:pt idx="7941">
                  <c:v>31.128</c:v>
                </c:pt>
                <c:pt idx="7942">
                  <c:v>31.131000000000007</c:v>
                </c:pt>
                <c:pt idx="7943">
                  <c:v>31.135000000000005</c:v>
                </c:pt>
                <c:pt idx="7944">
                  <c:v>31.138999999999999</c:v>
                </c:pt>
                <c:pt idx="7945">
                  <c:v>31.143000000000001</c:v>
                </c:pt>
                <c:pt idx="7946">
                  <c:v>31.146999999999991</c:v>
                </c:pt>
                <c:pt idx="7947">
                  <c:v>31.151000000000007</c:v>
                </c:pt>
                <c:pt idx="7948">
                  <c:v>31.155000000000001</c:v>
                </c:pt>
                <c:pt idx="7949">
                  <c:v>31.158999999999999</c:v>
                </c:pt>
                <c:pt idx="7950">
                  <c:v>31.163</c:v>
                </c:pt>
                <c:pt idx="7951">
                  <c:v>31.167000000000005</c:v>
                </c:pt>
                <c:pt idx="7952">
                  <c:v>31.170999999999999</c:v>
                </c:pt>
                <c:pt idx="7953">
                  <c:v>31.173999999999999</c:v>
                </c:pt>
                <c:pt idx="7954">
                  <c:v>31.178000000000001</c:v>
                </c:pt>
                <c:pt idx="7955">
                  <c:v>31.181999999999999</c:v>
                </c:pt>
                <c:pt idx="7956">
                  <c:v>31.186</c:v>
                </c:pt>
                <c:pt idx="7957">
                  <c:v>31.19</c:v>
                </c:pt>
                <c:pt idx="7958">
                  <c:v>31.193999999999999</c:v>
                </c:pt>
                <c:pt idx="7959">
                  <c:v>31.198</c:v>
                </c:pt>
                <c:pt idx="7960">
                  <c:v>31.202000000000002</c:v>
                </c:pt>
                <c:pt idx="7961">
                  <c:v>31.206</c:v>
                </c:pt>
                <c:pt idx="7962">
                  <c:v>31.21</c:v>
                </c:pt>
                <c:pt idx="7963">
                  <c:v>31.213999999999999</c:v>
                </c:pt>
                <c:pt idx="7964">
                  <c:v>31.216999999999999</c:v>
                </c:pt>
                <c:pt idx="7965">
                  <c:v>31.221</c:v>
                </c:pt>
                <c:pt idx="7966">
                  <c:v>31.224999999999994</c:v>
                </c:pt>
                <c:pt idx="7967">
                  <c:v>31.228999999999992</c:v>
                </c:pt>
                <c:pt idx="7968">
                  <c:v>31.233000000000001</c:v>
                </c:pt>
                <c:pt idx="7969">
                  <c:v>31.236999999999991</c:v>
                </c:pt>
                <c:pt idx="7970">
                  <c:v>31.241</c:v>
                </c:pt>
                <c:pt idx="7971">
                  <c:v>31.244999999999994</c:v>
                </c:pt>
                <c:pt idx="7972">
                  <c:v>31.248999999999988</c:v>
                </c:pt>
                <c:pt idx="7973">
                  <c:v>31.253</c:v>
                </c:pt>
                <c:pt idx="7974">
                  <c:v>31.257000000000001</c:v>
                </c:pt>
                <c:pt idx="7975">
                  <c:v>31.259999999999994</c:v>
                </c:pt>
                <c:pt idx="7976">
                  <c:v>31.263999999999992</c:v>
                </c:pt>
                <c:pt idx="7977">
                  <c:v>31.267999999999994</c:v>
                </c:pt>
                <c:pt idx="7978">
                  <c:v>31.271999999999991</c:v>
                </c:pt>
                <c:pt idx="7979">
                  <c:v>31.276</c:v>
                </c:pt>
                <c:pt idx="7980">
                  <c:v>31.279999999999994</c:v>
                </c:pt>
                <c:pt idx="7981">
                  <c:v>31.283999999999988</c:v>
                </c:pt>
                <c:pt idx="7982">
                  <c:v>31.287999999999993</c:v>
                </c:pt>
                <c:pt idx="7983">
                  <c:v>31.292000000000002</c:v>
                </c:pt>
                <c:pt idx="7984">
                  <c:v>31.295999999999992</c:v>
                </c:pt>
                <c:pt idx="7985">
                  <c:v>31.3</c:v>
                </c:pt>
                <c:pt idx="7986">
                  <c:v>31.303000000000001</c:v>
                </c:pt>
                <c:pt idx="7987">
                  <c:v>31.306999999999999</c:v>
                </c:pt>
                <c:pt idx="7988">
                  <c:v>31.311000000000007</c:v>
                </c:pt>
                <c:pt idx="7989">
                  <c:v>31.315000000000001</c:v>
                </c:pt>
                <c:pt idx="7990">
                  <c:v>31.318999999999999</c:v>
                </c:pt>
                <c:pt idx="7991">
                  <c:v>31.323</c:v>
                </c:pt>
                <c:pt idx="7992">
                  <c:v>31.327000000000005</c:v>
                </c:pt>
                <c:pt idx="7993">
                  <c:v>31.331000000000007</c:v>
                </c:pt>
                <c:pt idx="7994">
                  <c:v>31.335000000000001</c:v>
                </c:pt>
                <c:pt idx="7995">
                  <c:v>31.338999999999999</c:v>
                </c:pt>
                <c:pt idx="7996">
                  <c:v>31.341999999999999</c:v>
                </c:pt>
                <c:pt idx="7997">
                  <c:v>31.346</c:v>
                </c:pt>
                <c:pt idx="7998">
                  <c:v>31.35</c:v>
                </c:pt>
                <c:pt idx="7999">
                  <c:v>31.353999999999999</c:v>
                </c:pt>
                <c:pt idx="8000">
                  <c:v>31.358000000000001</c:v>
                </c:pt>
                <c:pt idx="8001">
                  <c:v>31.361999999999991</c:v>
                </c:pt>
                <c:pt idx="8002">
                  <c:v>31.366</c:v>
                </c:pt>
                <c:pt idx="8003">
                  <c:v>31.37</c:v>
                </c:pt>
                <c:pt idx="8004">
                  <c:v>31.373999999999999</c:v>
                </c:pt>
                <c:pt idx="8005">
                  <c:v>31.378</c:v>
                </c:pt>
                <c:pt idx="8006">
                  <c:v>31.381999999999994</c:v>
                </c:pt>
                <c:pt idx="8007">
                  <c:v>31.385000000000002</c:v>
                </c:pt>
                <c:pt idx="8008">
                  <c:v>31.388999999999992</c:v>
                </c:pt>
                <c:pt idx="8009">
                  <c:v>31.393000000000001</c:v>
                </c:pt>
                <c:pt idx="8010">
                  <c:v>31.396999999999991</c:v>
                </c:pt>
                <c:pt idx="8011">
                  <c:v>31.401</c:v>
                </c:pt>
                <c:pt idx="8012">
                  <c:v>31.404999999999994</c:v>
                </c:pt>
                <c:pt idx="8013">
                  <c:v>31.408999999999988</c:v>
                </c:pt>
                <c:pt idx="8014">
                  <c:v>31.413</c:v>
                </c:pt>
                <c:pt idx="8015">
                  <c:v>31.417000000000005</c:v>
                </c:pt>
                <c:pt idx="8016">
                  <c:v>31.420999999999992</c:v>
                </c:pt>
                <c:pt idx="8017">
                  <c:v>31.424999999999994</c:v>
                </c:pt>
                <c:pt idx="8018">
                  <c:v>31.427999999999994</c:v>
                </c:pt>
                <c:pt idx="8019">
                  <c:v>31.431999999999999</c:v>
                </c:pt>
                <c:pt idx="8020">
                  <c:v>31.436</c:v>
                </c:pt>
                <c:pt idx="8021">
                  <c:v>31.439999999999994</c:v>
                </c:pt>
                <c:pt idx="8022">
                  <c:v>31.443999999999992</c:v>
                </c:pt>
                <c:pt idx="8023">
                  <c:v>31.447999999999993</c:v>
                </c:pt>
                <c:pt idx="8024">
                  <c:v>31.452000000000002</c:v>
                </c:pt>
                <c:pt idx="8025">
                  <c:v>31.456</c:v>
                </c:pt>
                <c:pt idx="8026">
                  <c:v>31.459999999999994</c:v>
                </c:pt>
                <c:pt idx="8027">
                  <c:v>31.463999999999988</c:v>
                </c:pt>
                <c:pt idx="8028">
                  <c:v>31.467999999999993</c:v>
                </c:pt>
                <c:pt idx="8029">
                  <c:v>31.471</c:v>
                </c:pt>
                <c:pt idx="8030">
                  <c:v>31.474999999999994</c:v>
                </c:pt>
                <c:pt idx="8031">
                  <c:v>31.478999999999992</c:v>
                </c:pt>
                <c:pt idx="8032">
                  <c:v>31.48299999999999</c:v>
                </c:pt>
                <c:pt idx="8033">
                  <c:v>31.486999999999984</c:v>
                </c:pt>
                <c:pt idx="8034">
                  <c:v>31.491</c:v>
                </c:pt>
                <c:pt idx="8035">
                  <c:v>31.494999999999994</c:v>
                </c:pt>
                <c:pt idx="8036">
                  <c:v>31.498999999999988</c:v>
                </c:pt>
                <c:pt idx="8037">
                  <c:v>31.503</c:v>
                </c:pt>
                <c:pt idx="8038">
                  <c:v>31.507000000000001</c:v>
                </c:pt>
                <c:pt idx="8039">
                  <c:v>31.510999999999999</c:v>
                </c:pt>
                <c:pt idx="8040">
                  <c:v>31.513999999999999</c:v>
                </c:pt>
                <c:pt idx="8041">
                  <c:v>31.518000000000001</c:v>
                </c:pt>
                <c:pt idx="8042">
                  <c:v>31.521999999999991</c:v>
                </c:pt>
                <c:pt idx="8043">
                  <c:v>31.526</c:v>
                </c:pt>
                <c:pt idx="8044">
                  <c:v>31.53</c:v>
                </c:pt>
                <c:pt idx="8045">
                  <c:v>31.533999999999999</c:v>
                </c:pt>
                <c:pt idx="8046">
                  <c:v>31.538</c:v>
                </c:pt>
                <c:pt idx="8047">
                  <c:v>31.542000000000002</c:v>
                </c:pt>
                <c:pt idx="8048">
                  <c:v>31.545999999999992</c:v>
                </c:pt>
                <c:pt idx="8049">
                  <c:v>31.55</c:v>
                </c:pt>
                <c:pt idx="8050">
                  <c:v>31.553999999999991</c:v>
                </c:pt>
                <c:pt idx="8051">
                  <c:v>31.556999999999999</c:v>
                </c:pt>
                <c:pt idx="8052">
                  <c:v>31.561</c:v>
                </c:pt>
                <c:pt idx="8053">
                  <c:v>31.564999999999994</c:v>
                </c:pt>
                <c:pt idx="8054">
                  <c:v>31.568999999999992</c:v>
                </c:pt>
                <c:pt idx="8055">
                  <c:v>31.573</c:v>
                </c:pt>
                <c:pt idx="8056">
                  <c:v>31.577000000000005</c:v>
                </c:pt>
                <c:pt idx="8057">
                  <c:v>31.581</c:v>
                </c:pt>
                <c:pt idx="8058">
                  <c:v>31.584999999999994</c:v>
                </c:pt>
                <c:pt idx="8059">
                  <c:v>31.588999999999988</c:v>
                </c:pt>
                <c:pt idx="8060">
                  <c:v>31.593</c:v>
                </c:pt>
                <c:pt idx="8061">
                  <c:v>31.597000000000001</c:v>
                </c:pt>
                <c:pt idx="8062">
                  <c:v>31.6</c:v>
                </c:pt>
                <c:pt idx="8063">
                  <c:v>31.603999999999999</c:v>
                </c:pt>
                <c:pt idx="8064">
                  <c:v>31.608000000000001</c:v>
                </c:pt>
                <c:pt idx="8065">
                  <c:v>31.611999999999998</c:v>
                </c:pt>
                <c:pt idx="8066">
                  <c:v>31.616000000000007</c:v>
                </c:pt>
                <c:pt idx="8067">
                  <c:v>31.62</c:v>
                </c:pt>
                <c:pt idx="8068">
                  <c:v>31.623999999999999</c:v>
                </c:pt>
                <c:pt idx="8069">
                  <c:v>31.628</c:v>
                </c:pt>
                <c:pt idx="8070">
                  <c:v>31.632000000000001</c:v>
                </c:pt>
                <c:pt idx="8071">
                  <c:v>31.635999999999999</c:v>
                </c:pt>
                <c:pt idx="8072">
                  <c:v>31.64</c:v>
                </c:pt>
                <c:pt idx="8073">
                  <c:v>31.643000000000001</c:v>
                </c:pt>
                <c:pt idx="8074">
                  <c:v>31.646999999999991</c:v>
                </c:pt>
                <c:pt idx="8075">
                  <c:v>31.651000000000007</c:v>
                </c:pt>
                <c:pt idx="8076">
                  <c:v>31.655000000000001</c:v>
                </c:pt>
                <c:pt idx="8077">
                  <c:v>31.658999999999999</c:v>
                </c:pt>
                <c:pt idx="8078">
                  <c:v>31.663</c:v>
                </c:pt>
                <c:pt idx="8079">
                  <c:v>31.667000000000005</c:v>
                </c:pt>
                <c:pt idx="8080">
                  <c:v>31.670999999999999</c:v>
                </c:pt>
                <c:pt idx="8081">
                  <c:v>31.675000000000001</c:v>
                </c:pt>
                <c:pt idx="8082">
                  <c:v>31.678999999999991</c:v>
                </c:pt>
                <c:pt idx="8083">
                  <c:v>31.683</c:v>
                </c:pt>
                <c:pt idx="8084">
                  <c:v>31.686</c:v>
                </c:pt>
                <c:pt idx="8085">
                  <c:v>31.69</c:v>
                </c:pt>
                <c:pt idx="8086">
                  <c:v>31.693999999999999</c:v>
                </c:pt>
                <c:pt idx="8087">
                  <c:v>31.698</c:v>
                </c:pt>
                <c:pt idx="8088">
                  <c:v>31.702000000000002</c:v>
                </c:pt>
                <c:pt idx="8089">
                  <c:v>31.706</c:v>
                </c:pt>
                <c:pt idx="8090">
                  <c:v>31.71</c:v>
                </c:pt>
                <c:pt idx="8091">
                  <c:v>31.713999999999999</c:v>
                </c:pt>
                <c:pt idx="8092">
                  <c:v>31.718</c:v>
                </c:pt>
                <c:pt idx="8093">
                  <c:v>31.721999999999994</c:v>
                </c:pt>
                <c:pt idx="8094">
                  <c:v>31.725999999999992</c:v>
                </c:pt>
                <c:pt idx="8095">
                  <c:v>31.728999999999992</c:v>
                </c:pt>
                <c:pt idx="8096">
                  <c:v>31.733000000000001</c:v>
                </c:pt>
                <c:pt idx="8097">
                  <c:v>31.736999999999991</c:v>
                </c:pt>
                <c:pt idx="8098">
                  <c:v>31.741</c:v>
                </c:pt>
                <c:pt idx="8099">
                  <c:v>31.744999999999994</c:v>
                </c:pt>
                <c:pt idx="8100">
                  <c:v>31.748999999999988</c:v>
                </c:pt>
                <c:pt idx="8101">
                  <c:v>31.753</c:v>
                </c:pt>
                <c:pt idx="8102">
                  <c:v>31.757000000000001</c:v>
                </c:pt>
                <c:pt idx="8103">
                  <c:v>31.760999999999992</c:v>
                </c:pt>
                <c:pt idx="8104">
                  <c:v>31.764999999999993</c:v>
                </c:pt>
                <c:pt idx="8105">
                  <c:v>31.768999999999984</c:v>
                </c:pt>
                <c:pt idx="8106">
                  <c:v>31.771999999999991</c:v>
                </c:pt>
                <c:pt idx="8107">
                  <c:v>31.776</c:v>
                </c:pt>
                <c:pt idx="8108">
                  <c:v>31.779999999999994</c:v>
                </c:pt>
                <c:pt idx="8109">
                  <c:v>31.783999999999988</c:v>
                </c:pt>
                <c:pt idx="8110">
                  <c:v>31.787999999999993</c:v>
                </c:pt>
                <c:pt idx="8111">
                  <c:v>31.792000000000002</c:v>
                </c:pt>
                <c:pt idx="8112">
                  <c:v>31.795999999999992</c:v>
                </c:pt>
                <c:pt idx="8113">
                  <c:v>31.8</c:v>
                </c:pt>
                <c:pt idx="8114">
                  <c:v>31.803999999999991</c:v>
                </c:pt>
                <c:pt idx="8115">
                  <c:v>31.808</c:v>
                </c:pt>
                <c:pt idx="8116">
                  <c:v>31.811000000000007</c:v>
                </c:pt>
                <c:pt idx="8117">
                  <c:v>31.815000000000001</c:v>
                </c:pt>
                <c:pt idx="8118">
                  <c:v>31.818999999999999</c:v>
                </c:pt>
                <c:pt idx="8119">
                  <c:v>31.823</c:v>
                </c:pt>
                <c:pt idx="8120">
                  <c:v>31.827000000000005</c:v>
                </c:pt>
                <c:pt idx="8121">
                  <c:v>31.831000000000007</c:v>
                </c:pt>
                <c:pt idx="8122">
                  <c:v>31.835000000000001</c:v>
                </c:pt>
                <c:pt idx="8123">
                  <c:v>31.838999999999999</c:v>
                </c:pt>
                <c:pt idx="8124">
                  <c:v>31.843</c:v>
                </c:pt>
                <c:pt idx="8125">
                  <c:v>31.847000000000001</c:v>
                </c:pt>
                <c:pt idx="8126">
                  <c:v>31.850999999999999</c:v>
                </c:pt>
                <c:pt idx="8127">
                  <c:v>31.853999999999999</c:v>
                </c:pt>
                <c:pt idx="8128">
                  <c:v>31.858000000000001</c:v>
                </c:pt>
                <c:pt idx="8129">
                  <c:v>31.861999999999991</c:v>
                </c:pt>
                <c:pt idx="8130">
                  <c:v>31.866</c:v>
                </c:pt>
                <c:pt idx="8131">
                  <c:v>31.87</c:v>
                </c:pt>
                <c:pt idx="8132">
                  <c:v>31.873999999999999</c:v>
                </c:pt>
                <c:pt idx="8133">
                  <c:v>31.878</c:v>
                </c:pt>
                <c:pt idx="8134">
                  <c:v>31.881999999999994</c:v>
                </c:pt>
                <c:pt idx="8135">
                  <c:v>31.885999999999992</c:v>
                </c:pt>
                <c:pt idx="8136">
                  <c:v>31.89</c:v>
                </c:pt>
                <c:pt idx="8137">
                  <c:v>31.893999999999991</c:v>
                </c:pt>
                <c:pt idx="8138">
                  <c:v>31.896999999999991</c:v>
                </c:pt>
                <c:pt idx="8139">
                  <c:v>31.901</c:v>
                </c:pt>
                <c:pt idx="8140">
                  <c:v>31.904999999999994</c:v>
                </c:pt>
                <c:pt idx="8141">
                  <c:v>31.908999999999988</c:v>
                </c:pt>
                <c:pt idx="8142">
                  <c:v>31.913</c:v>
                </c:pt>
                <c:pt idx="8143">
                  <c:v>31.917000000000005</c:v>
                </c:pt>
                <c:pt idx="8144">
                  <c:v>31.920999999999992</c:v>
                </c:pt>
                <c:pt idx="8145">
                  <c:v>31.924999999999994</c:v>
                </c:pt>
                <c:pt idx="8146">
                  <c:v>31.928999999999984</c:v>
                </c:pt>
                <c:pt idx="8147">
                  <c:v>31.933</c:v>
                </c:pt>
                <c:pt idx="8148">
                  <c:v>31.937000000000001</c:v>
                </c:pt>
                <c:pt idx="8149">
                  <c:v>31.939999999999994</c:v>
                </c:pt>
                <c:pt idx="8150">
                  <c:v>31.943999999999992</c:v>
                </c:pt>
                <c:pt idx="8151">
                  <c:v>31.947999999999993</c:v>
                </c:pt>
                <c:pt idx="8152">
                  <c:v>31.952000000000002</c:v>
                </c:pt>
                <c:pt idx="8153">
                  <c:v>31.956</c:v>
                </c:pt>
                <c:pt idx="8154">
                  <c:v>31.959999999999994</c:v>
                </c:pt>
                <c:pt idx="8155">
                  <c:v>31.963999999999988</c:v>
                </c:pt>
                <c:pt idx="8156">
                  <c:v>31.967999999999993</c:v>
                </c:pt>
                <c:pt idx="8157">
                  <c:v>31.971999999999994</c:v>
                </c:pt>
                <c:pt idx="8158">
                  <c:v>31.975999999999992</c:v>
                </c:pt>
                <c:pt idx="8159">
                  <c:v>31.979999999999993</c:v>
                </c:pt>
                <c:pt idx="8160">
                  <c:v>31.98299999999999</c:v>
                </c:pt>
                <c:pt idx="8161">
                  <c:v>31.986999999999984</c:v>
                </c:pt>
                <c:pt idx="8162">
                  <c:v>31.991</c:v>
                </c:pt>
                <c:pt idx="8163">
                  <c:v>31.994999999999994</c:v>
                </c:pt>
                <c:pt idx="8164">
                  <c:v>31.998999999999988</c:v>
                </c:pt>
                <c:pt idx="8165">
                  <c:v>32.003</c:v>
                </c:pt>
                <c:pt idx="8166">
                  <c:v>32.007000000000005</c:v>
                </c:pt>
                <c:pt idx="8167">
                  <c:v>32.011000000000003</c:v>
                </c:pt>
                <c:pt idx="8168">
                  <c:v>32.015000000000001</c:v>
                </c:pt>
                <c:pt idx="8169">
                  <c:v>32.019000000000005</c:v>
                </c:pt>
                <c:pt idx="8170">
                  <c:v>32.023000000000003</c:v>
                </c:pt>
                <c:pt idx="8171">
                  <c:v>32.026000000000003</c:v>
                </c:pt>
                <c:pt idx="8172">
                  <c:v>32.03</c:v>
                </c:pt>
                <c:pt idx="8173">
                  <c:v>32.034000000000006</c:v>
                </c:pt>
                <c:pt idx="8174">
                  <c:v>32.038000000000011</c:v>
                </c:pt>
                <c:pt idx="8175">
                  <c:v>32.042000000000002</c:v>
                </c:pt>
                <c:pt idx="8176">
                  <c:v>32.046000000000006</c:v>
                </c:pt>
                <c:pt idx="8177">
                  <c:v>32.050000000000004</c:v>
                </c:pt>
                <c:pt idx="8178">
                  <c:v>32.054000000000002</c:v>
                </c:pt>
                <c:pt idx="8179">
                  <c:v>32.058</c:v>
                </c:pt>
                <c:pt idx="8180">
                  <c:v>32.062000000000012</c:v>
                </c:pt>
                <c:pt idx="8181">
                  <c:v>32.066000000000003</c:v>
                </c:pt>
                <c:pt idx="8182">
                  <c:v>32.069000000000003</c:v>
                </c:pt>
                <c:pt idx="8183">
                  <c:v>32.073</c:v>
                </c:pt>
                <c:pt idx="8184">
                  <c:v>32.077000000000005</c:v>
                </c:pt>
                <c:pt idx="8185">
                  <c:v>32.081000000000003</c:v>
                </c:pt>
                <c:pt idx="8186">
                  <c:v>32.085000000000001</c:v>
                </c:pt>
                <c:pt idx="8187">
                  <c:v>32.089000000000006</c:v>
                </c:pt>
                <c:pt idx="8188">
                  <c:v>32.093000000000011</c:v>
                </c:pt>
                <c:pt idx="8189">
                  <c:v>32.097000000000001</c:v>
                </c:pt>
                <c:pt idx="8190">
                  <c:v>32.101000000000006</c:v>
                </c:pt>
                <c:pt idx="8191">
                  <c:v>32.105000000000011</c:v>
                </c:pt>
                <c:pt idx="8192">
                  <c:v>32.109000000000002</c:v>
                </c:pt>
                <c:pt idx="8193">
                  <c:v>32.112000000000002</c:v>
                </c:pt>
                <c:pt idx="8194">
                  <c:v>32.116</c:v>
                </c:pt>
                <c:pt idx="8195">
                  <c:v>32.120000000000012</c:v>
                </c:pt>
                <c:pt idx="8196">
                  <c:v>32.124000000000002</c:v>
                </c:pt>
                <c:pt idx="8197">
                  <c:v>32.128000000000014</c:v>
                </c:pt>
                <c:pt idx="8198">
                  <c:v>32.132000000000012</c:v>
                </c:pt>
                <c:pt idx="8199">
                  <c:v>32.136000000000003</c:v>
                </c:pt>
                <c:pt idx="8200">
                  <c:v>32.14</c:v>
                </c:pt>
                <c:pt idx="8201">
                  <c:v>32.144000000000005</c:v>
                </c:pt>
                <c:pt idx="8202">
                  <c:v>32.148000000000003</c:v>
                </c:pt>
                <c:pt idx="8203">
                  <c:v>32.152000000000001</c:v>
                </c:pt>
                <c:pt idx="8204">
                  <c:v>32.155000000000001</c:v>
                </c:pt>
                <c:pt idx="8205">
                  <c:v>32.159000000000006</c:v>
                </c:pt>
                <c:pt idx="8206">
                  <c:v>32.163000000000011</c:v>
                </c:pt>
                <c:pt idx="8207">
                  <c:v>32.167000000000002</c:v>
                </c:pt>
                <c:pt idx="8208">
                  <c:v>32.171000000000006</c:v>
                </c:pt>
                <c:pt idx="8209">
                  <c:v>32.175000000000011</c:v>
                </c:pt>
                <c:pt idx="8210">
                  <c:v>32.179000000000002</c:v>
                </c:pt>
                <c:pt idx="8211">
                  <c:v>32.183</c:v>
                </c:pt>
                <c:pt idx="8212">
                  <c:v>32.187000000000005</c:v>
                </c:pt>
                <c:pt idx="8213">
                  <c:v>32.191000000000003</c:v>
                </c:pt>
                <c:pt idx="8214">
                  <c:v>32.195000000000014</c:v>
                </c:pt>
                <c:pt idx="8215">
                  <c:v>32.198000000000015</c:v>
                </c:pt>
                <c:pt idx="8216">
                  <c:v>32.202000000000012</c:v>
                </c:pt>
                <c:pt idx="8217">
                  <c:v>32.206000000000003</c:v>
                </c:pt>
                <c:pt idx="8218">
                  <c:v>32.21</c:v>
                </c:pt>
                <c:pt idx="8219">
                  <c:v>32.214000000000006</c:v>
                </c:pt>
                <c:pt idx="8220">
                  <c:v>32.218000000000011</c:v>
                </c:pt>
                <c:pt idx="8221">
                  <c:v>32.222000000000016</c:v>
                </c:pt>
                <c:pt idx="8222">
                  <c:v>32.226000000000013</c:v>
                </c:pt>
                <c:pt idx="8223">
                  <c:v>32.230000000000011</c:v>
                </c:pt>
                <c:pt idx="8224">
                  <c:v>32.234000000000002</c:v>
                </c:pt>
                <c:pt idx="8225">
                  <c:v>32.237000000000002</c:v>
                </c:pt>
                <c:pt idx="8226">
                  <c:v>32.241</c:v>
                </c:pt>
                <c:pt idx="8227">
                  <c:v>32.245000000000012</c:v>
                </c:pt>
                <c:pt idx="8228">
                  <c:v>32.249000000000002</c:v>
                </c:pt>
                <c:pt idx="8229">
                  <c:v>32.253</c:v>
                </c:pt>
                <c:pt idx="8230">
                  <c:v>32.257000000000005</c:v>
                </c:pt>
                <c:pt idx="8231">
                  <c:v>32.261000000000003</c:v>
                </c:pt>
                <c:pt idx="8232">
                  <c:v>32.265000000000015</c:v>
                </c:pt>
                <c:pt idx="8233">
                  <c:v>32.269000000000013</c:v>
                </c:pt>
                <c:pt idx="8234">
                  <c:v>32.273000000000003</c:v>
                </c:pt>
                <c:pt idx="8235">
                  <c:v>32.277000000000001</c:v>
                </c:pt>
                <c:pt idx="8236">
                  <c:v>32.281000000000006</c:v>
                </c:pt>
                <c:pt idx="8237">
                  <c:v>32.284000000000006</c:v>
                </c:pt>
                <c:pt idx="8238">
                  <c:v>32.288000000000011</c:v>
                </c:pt>
                <c:pt idx="8239">
                  <c:v>32.292000000000016</c:v>
                </c:pt>
                <c:pt idx="8240">
                  <c:v>32.296000000000021</c:v>
                </c:pt>
                <c:pt idx="8241">
                  <c:v>32.300000000000004</c:v>
                </c:pt>
                <c:pt idx="8242">
                  <c:v>32.304000000000002</c:v>
                </c:pt>
                <c:pt idx="8243">
                  <c:v>32.308</c:v>
                </c:pt>
                <c:pt idx="8244">
                  <c:v>32.311999999999998</c:v>
                </c:pt>
                <c:pt idx="8245">
                  <c:v>32.316000000000003</c:v>
                </c:pt>
                <c:pt idx="8246">
                  <c:v>32.32</c:v>
                </c:pt>
                <c:pt idx="8247">
                  <c:v>32.323</c:v>
                </c:pt>
                <c:pt idx="8248">
                  <c:v>32.327000000000005</c:v>
                </c:pt>
                <c:pt idx="8249">
                  <c:v>32.331000000000003</c:v>
                </c:pt>
                <c:pt idx="8250">
                  <c:v>32.335000000000001</c:v>
                </c:pt>
                <c:pt idx="8251">
                  <c:v>32.339000000000006</c:v>
                </c:pt>
                <c:pt idx="8252">
                  <c:v>32.343000000000004</c:v>
                </c:pt>
                <c:pt idx="8253">
                  <c:v>32.347000000000001</c:v>
                </c:pt>
                <c:pt idx="8254">
                  <c:v>32.350999999999999</c:v>
                </c:pt>
                <c:pt idx="8255">
                  <c:v>32.354999999999997</c:v>
                </c:pt>
                <c:pt idx="8256">
                  <c:v>32.359000000000002</c:v>
                </c:pt>
                <c:pt idx="8257">
                  <c:v>32.363</c:v>
                </c:pt>
                <c:pt idx="8258">
                  <c:v>32.366</c:v>
                </c:pt>
                <c:pt idx="8259">
                  <c:v>32.370000000000005</c:v>
                </c:pt>
                <c:pt idx="8260">
                  <c:v>32.374000000000002</c:v>
                </c:pt>
                <c:pt idx="8261">
                  <c:v>32.378</c:v>
                </c:pt>
                <c:pt idx="8262">
                  <c:v>32.381999999999998</c:v>
                </c:pt>
                <c:pt idx="8263">
                  <c:v>32.386000000000003</c:v>
                </c:pt>
                <c:pt idx="8264">
                  <c:v>32.39</c:v>
                </c:pt>
                <c:pt idx="8265">
                  <c:v>32.394000000000005</c:v>
                </c:pt>
                <c:pt idx="8266">
                  <c:v>32.398000000000003</c:v>
                </c:pt>
                <c:pt idx="8267">
                  <c:v>32.402000000000001</c:v>
                </c:pt>
                <c:pt idx="8268">
                  <c:v>32.406000000000006</c:v>
                </c:pt>
                <c:pt idx="8269">
                  <c:v>32.409000000000006</c:v>
                </c:pt>
                <c:pt idx="8270">
                  <c:v>32.413000000000004</c:v>
                </c:pt>
                <c:pt idx="8271">
                  <c:v>32.417000000000002</c:v>
                </c:pt>
                <c:pt idx="8272">
                  <c:v>32.421000000000006</c:v>
                </c:pt>
                <c:pt idx="8273">
                  <c:v>32.425000000000011</c:v>
                </c:pt>
                <c:pt idx="8274">
                  <c:v>32.429000000000002</c:v>
                </c:pt>
                <c:pt idx="8275">
                  <c:v>32.433</c:v>
                </c:pt>
                <c:pt idx="8276">
                  <c:v>32.437000000000005</c:v>
                </c:pt>
                <c:pt idx="8277">
                  <c:v>32.441000000000003</c:v>
                </c:pt>
                <c:pt idx="8278">
                  <c:v>32.445</c:v>
                </c:pt>
                <c:pt idx="8279">
                  <c:v>32.449000000000005</c:v>
                </c:pt>
                <c:pt idx="8280">
                  <c:v>32.451999999999998</c:v>
                </c:pt>
                <c:pt idx="8281">
                  <c:v>32.456000000000003</c:v>
                </c:pt>
                <c:pt idx="8282">
                  <c:v>32.46</c:v>
                </c:pt>
                <c:pt idx="8283">
                  <c:v>32.464000000000006</c:v>
                </c:pt>
                <c:pt idx="8284">
                  <c:v>32.468000000000011</c:v>
                </c:pt>
                <c:pt idx="8285">
                  <c:v>32.472000000000001</c:v>
                </c:pt>
                <c:pt idx="8286">
                  <c:v>32.476000000000006</c:v>
                </c:pt>
                <c:pt idx="8287">
                  <c:v>32.480000000000004</c:v>
                </c:pt>
                <c:pt idx="8288">
                  <c:v>32.484000000000002</c:v>
                </c:pt>
                <c:pt idx="8289">
                  <c:v>32.488</c:v>
                </c:pt>
                <c:pt idx="8290">
                  <c:v>32.492000000000012</c:v>
                </c:pt>
                <c:pt idx="8291">
                  <c:v>32.495000000000012</c:v>
                </c:pt>
                <c:pt idx="8292">
                  <c:v>32.499000000000002</c:v>
                </c:pt>
                <c:pt idx="8293">
                  <c:v>32.503</c:v>
                </c:pt>
                <c:pt idx="8294">
                  <c:v>32.507000000000005</c:v>
                </c:pt>
                <c:pt idx="8295">
                  <c:v>32.511000000000003</c:v>
                </c:pt>
                <c:pt idx="8296">
                  <c:v>32.515000000000001</c:v>
                </c:pt>
                <c:pt idx="8297">
                  <c:v>32.519000000000005</c:v>
                </c:pt>
                <c:pt idx="8298">
                  <c:v>32.523000000000003</c:v>
                </c:pt>
                <c:pt idx="8299">
                  <c:v>32.527000000000001</c:v>
                </c:pt>
                <c:pt idx="8300">
                  <c:v>32.531000000000006</c:v>
                </c:pt>
                <c:pt idx="8301">
                  <c:v>32.535000000000011</c:v>
                </c:pt>
                <c:pt idx="8302">
                  <c:v>32.538000000000011</c:v>
                </c:pt>
                <c:pt idx="8303">
                  <c:v>32.542000000000002</c:v>
                </c:pt>
                <c:pt idx="8304">
                  <c:v>32.546000000000006</c:v>
                </c:pt>
                <c:pt idx="8305">
                  <c:v>32.550000000000004</c:v>
                </c:pt>
                <c:pt idx="8306">
                  <c:v>32.554000000000002</c:v>
                </c:pt>
                <c:pt idx="8307">
                  <c:v>32.558</c:v>
                </c:pt>
                <c:pt idx="8308">
                  <c:v>32.562000000000012</c:v>
                </c:pt>
                <c:pt idx="8309">
                  <c:v>32.566000000000003</c:v>
                </c:pt>
                <c:pt idx="8310">
                  <c:v>32.57</c:v>
                </c:pt>
                <c:pt idx="8311">
                  <c:v>32.574000000000005</c:v>
                </c:pt>
                <c:pt idx="8312">
                  <c:v>32.578000000000003</c:v>
                </c:pt>
                <c:pt idx="8313">
                  <c:v>32.581000000000003</c:v>
                </c:pt>
                <c:pt idx="8314">
                  <c:v>32.585000000000001</c:v>
                </c:pt>
                <c:pt idx="8315">
                  <c:v>32.589000000000006</c:v>
                </c:pt>
                <c:pt idx="8316">
                  <c:v>32.593000000000011</c:v>
                </c:pt>
                <c:pt idx="8317">
                  <c:v>32.597000000000001</c:v>
                </c:pt>
                <c:pt idx="8318">
                  <c:v>32.601000000000006</c:v>
                </c:pt>
                <c:pt idx="8319">
                  <c:v>32.605000000000011</c:v>
                </c:pt>
                <c:pt idx="8320">
                  <c:v>32.609000000000002</c:v>
                </c:pt>
                <c:pt idx="8321">
                  <c:v>32.613</c:v>
                </c:pt>
                <c:pt idx="8322">
                  <c:v>32.617000000000004</c:v>
                </c:pt>
                <c:pt idx="8323">
                  <c:v>32.621000000000002</c:v>
                </c:pt>
                <c:pt idx="8324">
                  <c:v>32.624000000000002</c:v>
                </c:pt>
                <c:pt idx="8325">
                  <c:v>32.628000000000014</c:v>
                </c:pt>
                <c:pt idx="8326">
                  <c:v>32.632000000000012</c:v>
                </c:pt>
                <c:pt idx="8327">
                  <c:v>32.636000000000003</c:v>
                </c:pt>
                <c:pt idx="8328">
                  <c:v>32.64</c:v>
                </c:pt>
                <c:pt idx="8329">
                  <c:v>32.644000000000005</c:v>
                </c:pt>
                <c:pt idx="8330">
                  <c:v>32.648000000000003</c:v>
                </c:pt>
                <c:pt idx="8331">
                  <c:v>32.652000000000001</c:v>
                </c:pt>
                <c:pt idx="8332">
                  <c:v>32.656000000000006</c:v>
                </c:pt>
                <c:pt idx="8333">
                  <c:v>32.660000000000011</c:v>
                </c:pt>
                <c:pt idx="8334">
                  <c:v>32.664000000000001</c:v>
                </c:pt>
                <c:pt idx="8335">
                  <c:v>32.667000000000002</c:v>
                </c:pt>
                <c:pt idx="8336">
                  <c:v>32.671000000000006</c:v>
                </c:pt>
                <c:pt idx="8337">
                  <c:v>32.675000000000011</c:v>
                </c:pt>
                <c:pt idx="8338">
                  <c:v>32.679000000000002</c:v>
                </c:pt>
                <c:pt idx="8339">
                  <c:v>32.683</c:v>
                </c:pt>
                <c:pt idx="8340">
                  <c:v>32.687000000000005</c:v>
                </c:pt>
                <c:pt idx="8341">
                  <c:v>32.691000000000003</c:v>
                </c:pt>
                <c:pt idx="8342">
                  <c:v>32.695000000000014</c:v>
                </c:pt>
                <c:pt idx="8343">
                  <c:v>32.699000000000012</c:v>
                </c:pt>
                <c:pt idx="8344">
                  <c:v>32.703000000000003</c:v>
                </c:pt>
                <c:pt idx="8345">
                  <c:v>32.706000000000003</c:v>
                </c:pt>
                <c:pt idx="8346">
                  <c:v>32.71</c:v>
                </c:pt>
                <c:pt idx="8347">
                  <c:v>32.714000000000006</c:v>
                </c:pt>
                <c:pt idx="8348">
                  <c:v>32.718000000000011</c:v>
                </c:pt>
                <c:pt idx="8349">
                  <c:v>32.722000000000016</c:v>
                </c:pt>
                <c:pt idx="8350">
                  <c:v>32.726000000000013</c:v>
                </c:pt>
                <c:pt idx="8351">
                  <c:v>32.730000000000011</c:v>
                </c:pt>
                <c:pt idx="8352">
                  <c:v>32.734000000000002</c:v>
                </c:pt>
                <c:pt idx="8353">
                  <c:v>32.738000000000014</c:v>
                </c:pt>
                <c:pt idx="8354">
                  <c:v>32.742000000000012</c:v>
                </c:pt>
                <c:pt idx="8355">
                  <c:v>32.746000000000002</c:v>
                </c:pt>
                <c:pt idx="8356">
                  <c:v>32.749000000000002</c:v>
                </c:pt>
                <c:pt idx="8357">
                  <c:v>32.753</c:v>
                </c:pt>
                <c:pt idx="8358">
                  <c:v>32.757000000000005</c:v>
                </c:pt>
                <c:pt idx="8359">
                  <c:v>32.761000000000003</c:v>
                </c:pt>
                <c:pt idx="8360">
                  <c:v>32.765000000000015</c:v>
                </c:pt>
                <c:pt idx="8361">
                  <c:v>32.769000000000013</c:v>
                </c:pt>
                <c:pt idx="8362">
                  <c:v>32.773000000000003</c:v>
                </c:pt>
                <c:pt idx="8363">
                  <c:v>32.777000000000001</c:v>
                </c:pt>
                <c:pt idx="8364">
                  <c:v>32.781000000000006</c:v>
                </c:pt>
                <c:pt idx="8365">
                  <c:v>32.785000000000011</c:v>
                </c:pt>
                <c:pt idx="8366">
                  <c:v>32.789000000000001</c:v>
                </c:pt>
                <c:pt idx="8367">
                  <c:v>32.792000000000016</c:v>
                </c:pt>
                <c:pt idx="8368">
                  <c:v>32.796000000000021</c:v>
                </c:pt>
                <c:pt idx="8369">
                  <c:v>32.800000000000004</c:v>
                </c:pt>
                <c:pt idx="8370">
                  <c:v>32.804000000000002</c:v>
                </c:pt>
                <c:pt idx="8371">
                  <c:v>32.808</c:v>
                </c:pt>
                <c:pt idx="8372">
                  <c:v>32.811999999999998</c:v>
                </c:pt>
                <c:pt idx="8373">
                  <c:v>32.816000000000003</c:v>
                </c:pt>
                <c:pt idx="8374">
                  <c:v>32.82</c:v>
                </c:pt>
                <c:pt idx="8375">
                  <c:v>32.824000000000005</c:v>
                </c:pt>
                <c:pt idx="8376">
                  <c:v>32.828000000000003</c:v>
                </c:pt>
                <c:pt idx="8377">
                  <c:v>32.832000000000001</c:v>
                </c:pt>
                <c:pt idx="8378">
                  <c:v>32.835000000000001</c:v>
                </c:pt>
                <c:pt idx="8379">
                  <c:v>32.839000000000006</c:v>
                </c:pt>
                <c:pt idx="8380">
                  <c:v>32.843000000000004</c:v>
                </c:pt>
                <c:pt idx="8381">
                  <c:v>32.847000000000001</c:v>
                </c:pt>
                <c:pt idx="8382">
                  <c:v>32.850999999999999</c:v>
                </c:pt>
                <c:pt idx="8383">
                  <c:v>32.854999999999997</c:v>
                </c:pt>
                <c:pt idx="8384">
                  <c:v>32.859000000000002</c:v>
                </c:pt>
                <c:pt idx="8385">
                  <c:v>32.863</c:v>
                </c:pt>
                <c:pt idx="8386">
                  <c:v>32.867000000000004</c:v>
                </c:pt>
                <c:pt idx="8387">
                  <c:v>32.871000000000002</c:v>
                </c:pt>
                <c:pt idx="8388">
                  <c:v>32.875</c:v>
                </c:pt>
                <c:pt idx="8389">
                  <c:v>32.878</c:v>
                </c:pt>
                <c:pt idx="8390">
                  <c:v>32.881999999999998</c:v>
                </c:pt>
                <c:pt idx="8391">
                  <c:v>32.886000000000003</c:v>
                </c:pt>
                <c:pt idx="8392">
                  <c:v>32.89</c:v>
                </c:pt>
                <c:pt idx="8393">
                  <c:v>32.894000000000005</c:v>
                </c:pt>
                <c:pt idx="8394">
                  <c:v>32.898000000000003</c:v>
                </c:pt>
                <c:pt idx="8395">
                  <c:v>32.902000000000001</c:v>
                </c:pt>
                <c:pt idx="8396">
                  <c:v>32.906000000000006</c:v>
                </c:pt>
                <c:pt idx="8397">
                  <c:v>32.910000000000004</c:v>
                </c:pt>
                <c:pt idx="8398">
                  <c:v>32.914000000000001</c:v>
                </c:pt>
                <c:pt idx="8399">
                  <c:v>32.917999999999999</c:v>
                </c:pt>
                <c:pt idx="8400">
                  <c:v>32.921000000000006</c:v>
                </c:pt>
                <c:pt idx="8401">
                  <c:v>32.925000000000011</c:v>
                </c:pt>
                <c:pt idx="8402">
                  <c:v>32.929000000000002</c:v>
                </c:pt>
                <c:pt idx="8403">
                  <c:v>32.933</c:v>
                </c:pt>
                <c:pt idx="8404">
                  <c:v>32.937000000000005</c:v>
                </c:pt>
                <c:pt idx="8405">
                  <c:v>32.941000000000003</c:v>
                </c:pt>
                <c:pt idx="8406">
                  <c:v>32.945</c:v>
                </c:pt>
                <c:pt idx="8407">
                  <c:v>32.949000000000005</c:v>
                </c:pt>
                <c:pt idx="8408">
                  <c:v>32.953000000000003</c:v>
                </c:pt>
                <c:pt idx="8409">
                  <c:v>32.957000000000001</c:v>
                </c:pt>
                <c:pt idx="8410">
                  <c:v>32.961000000000006</c:v>
                </c:pt>
                <c:pt idx="8411">
                  <c:v>32.964000000000006</c:v>
                </c:pt>
                <c:pt idx="8412">
                  <c:v>32.968000000000011</c:v>
                </c:pt>
                <c:pt idx="8413">
                  <c:v>32.972000000000001</c:v>
                </c:pt>
                <c:pt idx="8414">
                  <c:v>32.976000000000006</c:v>
                </c:pt>
                <c:pt idx="8415">
                  <c:v>32.980000000000004</c:v>
                </c:pt>
                <c:pt idx="8416">
                  <c:v>32.984000000000002</c:v>
                </c:pt>
                <c:pt idx="8417">
                  <c:v>32.988</c:v>
                </c:pt>
                <c:pt idx="8418">
                  <c:v>32.992000000000012</c:v>
                </c:pt>
                <c:pt idx="8419">
                  <c:v>32.996000000000002</c:v>
                </c:pt>
                <c:pt idx="8420">
                  <c:v>33</c:v>
                </c:pt>
                <c:pt idx="8421">
                  <c:v>33.004000000000005</c:v>
                </c:pt>
                <c:pt idx="8422">
                  <c:v>33.007000000000005</c:v>
                </c:pt>
                <c:pt idx="8423">
                  <c:v>33.011000000000003</c:v>
                </c:pt>
                <c:pt idx="8424">
                  <c:v>33.015000000000001</c:v>
                </c:pt>
                <c:pt idx="8425">
                  <c:v>33.019000000000005</c:v>
                </c:pt>
                <c:pt idx="8426">
                  <c:v>33.023000000000003</c:v>
                </c:pt>
                <c:pt idx="8427">
                  <c:v>33.027000000000001</c:v>
                </c:pt>
                <c:pt idx="8428">
                  <c:v>33.031000000000006</c:v>
                </c:pt>
                <c:pt idx="8429">
                  <c:v>33.035000000000011</c:v>
                </c:pt>
                <c:pt idx="8430">
                  <c:v>33.039000000000001</c:v>
                </c:pt>
                <c:pt idx="8431">
                  <c:v>33.043000000000006</c:v>
                </c:pt>
                <c:pt idx="8432">
                  <c:v>33.047000000000004</c:v>
                </c:pt>
                <c:pt idx="8433">
                  <c:v>33.050000000000004</c:v>
                </c:pt>
                <c:pt idx="8434">
                  <c:v>33.054000000000002</c:v>
                </c:pt>
                <c:pt idx="8435">
                  <c:v>33.058</c:v>
                </c:pt>
                <c:pt idx="8436">
                  <c:v>33.062000000000012</c:v>
                </c:pt>
                <c:pt idx="8437">
                  <c:v>33.066000000000003</c:v>
                </c:pt>
                <c:pt idx="8438">
                  <c:v>33.07</c:v>
                </c:pt>
                <c:pt idx="8439">
                  <c:v>33.074000000000005</c:v>
                </c:pt>
                <c:pt idx="8440">
                  <c:v>33.078000000000003</c:v>
                </c:pt>
                <c:pt idx="8441">
                  <c:v>33.082000000000001</c:v>
                </c:pt>
                <c:pt idx="8442">
                  <c:v>33.086000000000006</c:v>
                </c:pt>
                <c:pt idx="8443">
                  <c:v>33.090000000000003</c:v>
                </c:pt>
                <c:pt idx="8444">
                  <c:v>33.093000000000011</c:v>
                </c:pt>
                <c:pt idx="8445">
                  <c:v>33.097000000000001</c:v>
                </c:pt>
                <c:pt idx="8446">
                  <c:v>33.101000000000006</c:v>
                </c:pt>
                <c:pt idx="8447">
                  <c:v>33.105000000000011</c:v>
                </c:pt>
                <c:pt idx="8448">
                  <c:v>33.109000000000002</c:v>
                </c:pt>
                <c:pt idx="8449">
                  <c:v>33.113</c:v>
                </c:pt>
                <c:pt idx="8450">
                  <c:v>33.117000000000004</c:v>
                </c:pt>
                <c:pt idx="8451">
                  <c:v>33.121000000000002</c:v>
                </c:pt>
                <c:pt idx="8452">
                  <c:v>33.125000000000014</c:v>
                </c:pt>
                <c:pt idx="8453">
                  <c:v>33.129000000000012</c:v>
                </c:pt>
                <c:pt idx="8454">
                  <c:v>33.133000000000003</c:v>
                </c:pt>
                <c:pt idx="8455">
                  <c:v>33.136000000000003</c:v>
                </c:pt>
                <c:pt idx="8456">
                  <c:v>33.14</c:v>
                </c:pt>
                <c:pt idx="8457">
                  <c:v>33.144000000000005</c:v>
                </c:pt>
                <c:pt idx="8458">
                  <c:v>33.148000000000003</c:v>
                </c:pt>
                <c:pt idx="8459">
                  <c:v>33.152000000000001</c:v>
                </c:pt>
                <c:pt idx="8460">
                  <c:v>33.156000000000006</c:v>
                </c:pt>
                <c:pt idx="8461">
                  <c:v>33.160000000000011</c:v>
                </c:pt>
                <c:pt idx="8462">
                  <c:v>33.164000000000001</c:v>
                </c:pt>
                <c:pt idx="8463">
                  <c:v>33.168000000000013</c:v>
                </c:pt>
                <c:pt idx="8464">
                  <c:v>33.172000000000011</c:v>
                </c:pt>
                <c:pt idx="8465">
                  <c:v>33.176000000000002</c:v>
                </c:pt>
                <c:pt idx="8466">
                  <c:v>33.179000000000002</c:v>
                </c:pt>
                <c:pt idx="8467">
                  <c:v>33.183</c:v>
                </c:pt>
                <c:pt idx="8468">
                  <c:v>33.187000000000005</c:v>
                </c:pt>
                <c:pt idx="8469">
                  <c:v>33.191000000000003</c:v>
                </c:pt>
                <c:pt idx="8470">
                  <c:v>33.195000000000014</c:v>
                </c:pt>
                <c:pt idx="8471">
                  <c:v>33.199000000000012</c:v>
                </c:pt>
                <c:pt idx="8472">
                  <c:v>33.203000000000003</c:v>
                </c:pt>
                <c:pt idx="8473">
                  <c:v>33.207000000000001</c:v>
                </c:pt>
                <c:pt idx="8474">
                  <c:v>33.211000000000006</c:v>
                </c:pt>
                <c:pt idx="8475">
                  <c:v>33.215000000000003</c:v>
                </c:pt>
                <c:pt idx="8476">
                  <c:v>33.218000000000011</c:v>
                </c:pt>
                <c:pt idx="8477">
                  <c:v>33.222000000000016</c:v>
                </c:pt>
                <c:pt idx="8478">
                  <c:v>33.226000000000013</c:v>
                </c:pt>
                <c:pt idx="8479">
                  <c:v>33.230000000000011</c:v>
                </c:pt>
                <c:pt idx="8480">
                  <c:v>33.234000000000002</c:v>
                </c:pt>
                <c:pt idx="8481">
                  <c:v>33.238000000000014</c:v>
                </c:pt>
                <c:pt idx="8482">
                  <c:v>33.242000000000012</c:v>
                </c:pt>
                <c:pt idx="8483">
                  <c:v>33.246000000000002</c:v>
                </c:pt>
                <c:pt idx="8484">
                  <c:v>33.25</c:v>
                </c:pt>
                <c:pt idx="8485">
                  <c:v>33.254000000000005</c:v>
                </c:pt>
                <c:pt idx="8486">
                  <c:v>33.258000000000003</c:v>
                </c:pt>
                <c:pt idx="8487">
                  <c:v>33.261000000000003</c:v>
                </c:pt>
                <c:pt idx="8488">
                  <c:v>33.265000000000015</c:v>
                </c:pt>
                <c:pt idx="8489">
                  <c:v>33.269000000000013</c:v>
                </c:pt>
                <c:pt idx="8490">
                  <c:v>33.273000000000003</c:v>
                </c:pt>
                <c:pt idx="8491">
                  <c:v>33.277000000000001</c:v>
                </c:pt>
                <c:pt idx="8492">
                  <c:v>33.281000000000006</c:v>
                </c:pt>
                <c:pt idx="8493">
                  <c:v>33.285000000000011</c:v>
                </c:pt>
                <c:pt idx="8494">
                  <c:v>33.289000000000001</c:v>
                </c:pt>
                <c:pt idx="8495">
                  <c:v>33.293000000000013</c:v>
                </c:pt>
                <c:pt idx="8496">
                  <c:v>33.297000000000011</c:v>
                </c:pt>
                <c:pt idx="8497">
                  <c:v>33.301000000000002</c:v>
                </c:pt>
                <c:pt idx="8498">
                  <c:v>33.304000000000002</c:v>
                </c:pt>
                <c:pt idx="8499">
                  <c:v>33.308</c:v>
                </c:pt>
                <c:pt idx="8500">
                  <c:v>33.311999999999998</c:v>
                </c:pt>
                <c:pt idx="8501">
                  <c:v>33.316000000000003</c:v>
                </c:pt>
                <c:pt idx="8502">
                  <c:v>33.32</c:v>
                </c:pt>
                <c:pt idx="8503">
                  <c:v>33.324000000000005</c:v>
                </c:pt>
                <c:pt idx="8504">
                  <c:v>33.328000000000003</c:v>
                </c:pt>
                <c:pt idx="8505">
                  <c:v>33.332000000000001</c:v>
                </c:pt>
                <c:pt idx="8506">
                  <c:v>33.336000000000006</c:v>
                </c:pt>
                <c:pt idx="8507">
                  <c:v>33.340000000000003</c:v>
                </c:pt>
                <c:pt idx="8508">
                  <c:v>33.344000000000001</c:v>
                </c:pt>
                <c:pt idx="8509">
                  <c:v>33.347000000000001</c:v>
                </c:pt>
                <c:pt idx="8510">
                  <c:v>33.350999999999999</c:v>
                </c:pt>
                <c:pt idx="8511">
                  <c:v>33.354999999999997</c:v>
                </c:pt>
                <c:pt idx="8512">
                  <c:v>33.359000000000002</c:v>
                </c:pt>
                <c:pt idx="8513">
                  <c:v>33.363</c:v>
                </c:pt>
                <c:pt idx="8514">
                  <c:v>33.367000000000004</c:v>
                </c:pt>
                <c:pt idx="8515">
                  <c:v>33.371000000000002</c:v>
                </c:pt>
                <c:pt idx="8516">
                  <c:v>33.375</c:v>
                </c:pt>
                <c:pt idx="8517">
                  <c:v>33.379000000000005</c:v>
                </c:pt>
                <c:pt idx="8518">
                  <c:v>33.383000000000003</c:v>
                </c:pt>
                <c:pt idx="8519">
                  <c:v>33.386999999999993</c:v>
                </c:pt>
                <c:pt idx="8520">
                  <c:v>33.39</c:v>
                </c:pt>
                <c:pt idx="8521">
                  <c:v>33.394000000000005</c:v>
                </c:pt>
                <c:pt idx="8522">
                  <c:v>33.398000000000003</c:v>
                </c:pt>
                <c:pt idx="8523">
                  <c:v>33.402000000000001</c:v>
                </c:pt>
                <c:pt idx="8524">
                  <c:v>33.406000000000006</c:v>
                </c:pt>
                <c:pt idx="8525">
                  <c:v>33.410000000000004</c:v>
                </c:pt>
                <c:pt idx="8526">
                  <c:v>33.414000000000001</c:v>
                </c:pt>
                <c:pt idx="8527">
                  <c:v>33.417999999999999</c:v>
                </c:pt>
                <c:pt idx="8528">
                  <c:v>33.422000000000011</c:v>
                </c:pt>
                <c:pt idx="8529">
                  <c:v>33.426000000000002</c:v>
                </c:pt>
                <c:pt idx="8530">
                  <c:v>33.43</c:v>
                </c:pt>
                <c:pt idx="8531">
                  <c:v>33.433</c:v>
                </c:pt>
                <c:pt idx="8532">
                  <c:v>33.437000000000005</c:v>
                </c:pt>
                <c:pt idx="8533">
                  <c:v>33.441000000000003</c:v>
                </c:pt>
                <c:pt idx="8534">
                  <c:v>33.445</c:v>
                </c:pt>
                <c:pt idx="8535">
                  <c:v>33.449000000000005</c:v>
                </c:pt>
                <c:pt idx="8536">
                  <c:v>33.453000000000003</c:v>
                </c:pt>
                <c:pt idx="8537">
                  <c:v>33.457000000000001</c:v>
                </c:pt>
                <c:pt idx="8538">
                  <c:v>33.461000000000006</c:v>
                </c:pt>
                <c:pt idx="8539">
                  <c:v>33.465000000000003</c:v>
                </c:pt>
                <c:pt idx="8540">
                  <c:v>33.469000000000001</c:v>
                </c:pt>
                <c:pt idx="8541">
                  <c:v>33.473000000000006</c:v>
                </c:pt>
                <c:pt idx="8542">
                  <c:v>33.476000000000006</c:v>
                </c:pt>
                <c:pt idx="8543">
                  <c:v>33.480000000000004</c:v>
                </c:pt>
                <c:pt idx="8544">
                  <c:v>33.484000000000002</c:v>
                </c:pt>
                <c:pt idx="8545">
                  <c:v>33.488</c:v>
                </c:pt>
                <c:pt idx="8546">
                  <c:v>33.492000000000012</c:v>
                </c:pt>
                <c:pt idx="8547">
                  <c:v>33.496000000000002</c:v>
                </c:pt>
                <c:pt idx="8548">
                  <c:v>33.5</c:v>
                </c:pt>
                <c:pt idx="8549">
                  <c:v>33.504000000000005</c:v>
                </c:pt>
                <c:pt idx="8550">
                  <c:v>33.508000000000003</c:v>
                </c:pt>
                <c:pt idx="8551">
                  <c:v>33.512</c:v>
                </c:pt>
                <c:pt idx="8552">
                  <c:v>33.516000000000005</c:v>
                </c:pt>
                <c:pt idx="8553">
                  <c:v>33.519000000000005</c:v>
                </c:pt>
                <c:pt idx="8554">
                  <c:v>33.523000000000003</c:v>
                </c:pt>
                <c:pt idx="8555">
                  <c:v>33.527000000000001</c:v>
                </c:pt>
                <c:pt idx="8556">
                  <c:v>33.531000000000006</c:v>
                </c:pt>
                <c:pt idx="8557">
                  <c:v>33.535000000000011</c:v>
                </c:pt>
                <c:pt idx="8558">
                  <c:v>33.539000000000001</c:v>
                </c:pt>
                <c:pt idx="8559">
                  <c:v>33.543000000000006</c:v>
                </c:pt>
                <c:pt idx="8560">
                  <c:v>33.547000000000004</c:v>
                </c:pt>
                <c:pt idx="8561">
                  <c:v>33.551000000000002</c:v>
                </c:pt>
                <c:pt idx="8562">
                  <c:v>33.555</c:v>
                </c:pt>
                <c:pt idx="8563">
                  <c:v>33.559000000000005</c:v>
                </c:pt>
                <c:pt idx="8564">
                  <c:v>33.562000000000012</c:v>
                </c:pt>
                <c:pt idx="8565">
                  <c:v>33.566000000000003</c:v>
                </c:pt>
                <c:pt idx="8566">
                  <c:v>33.57</c:v>
                </c:pt>
                <c:pt idx="8567">
                  <c:v>33.574000000000005</c:v>
                </c:pt>
                <c:pt idx="8568">
                  <c:v>33.578000000000003</c:v>
                </c:pt>
                <c:pt idx="8569">
                  <c:v>33.582000000000001</c:v>
                </c:pt>
                <c:pt idx="8570">
                  <c:v>33.586000000000006</c:v>
                </c:pt>
                <c:pt idx="8571">
                  <c:v>33.590000000000003</c:v>
                </c:pt>
                <c:pt idx="8572">
                  <c:v>33.594000000000001</c:v>
                </c:pt>
                <c:pt idx="8573">
                  <c:v>33.598000000000013</c:v>
                </c:pt>
                <c:pt idx="8574">
                  <c:v>33.602000000000011</c:v>
                </c:pt>
                <c:pt idx="8575">
                  <c:v>33.605000000000011</c:v>
                </c:pt>
                <c:pt idx="8576">
                  <c:v>33.609000000000002</c:v>
                </c:pt>
                <c:pt idx="8577">
                  <c:v>33.613</c:v>
                </c:pt>
                <c:pt idx="8578">
                  <c:v>33.617000000000004</c:v>
                </c:pt>
                <c:pt idx="8579">
                  <c:v>33.621000000000002</c:v>
                </c:pt>
                <c:pt idx="8580">
                  <c:v>33.625000000000014</c:v>
                </c:pt>
                <c:pt idx="8581">
                  <c:v>33.629000000000012</c:v>
                </c:pt>
                <c:pt idx="8582">
                  <c:v>33.633000000000003</c:v>
                </c:pt>
                <c:pt idx="8583">
                  <c:v>33.637</c:v>
                </c:pt>
                <c:pt idx="8584">
                  <c:v>33.641000000000005</c:v>
                </c:pt>
                <c:pt idx="8585">
                  <c:v>33.645000000000003</c:v>
                </c:pt>
                <c:pt idx="8586">
                  <c:v>33.648000000000003</c:v>
                </c:pt>
                <c:pt idx="8587">
                  <c:v>33.652000000000001</c:v>
                </c:pt>
                <c:pt idx="8588">
                  <c:v>33.656000000000006</c:v>
                </c:pt>
                <c:pt idx="8589">
                  <c:v>33.660000000000011</c:v>
                </c:pt>
                <c:pt idx="8590">
                  <c:v>33.664000000000001</c:v>
                </c:pt>
                <c:pt idx="8591">
                  <c:v>33.668000000000013</c:v>
                </c:pt>
                <c:pt idx="8592">
                  <c:v>33.672000000000011</c:v>
                </c:pt>
                <c:pt idx="8593">
                  <c:v>33.676000000000002</c:v>
                </c:pt>
                <c:pt idx="8594">
                  <c:v>33.68</c:v>
                </c:pt>
                <c:pt idx="8595">
                  <c:v>33.684000000000005</c:v>
                </c:pt>
                <c:pt idx="8596">
                  <c:v>33.688000000000002</c:v>
                </c:pt>
                <c:pt idx="8597">
                  <c:v>33.691000000000003</c:v>
                </c:pt>
                <c:pt idx="8598">
                  <c:v>33.695000000000014</c:v>
                </c:pt>
                <c:pt idx="8599">
                  <c:v>33.699000000000012</c:v>
                </c:pt>
                <c:pt idx="8600">
                  <c:v>33.703000000000003</c:v>
                </c:pt>
                <c:pt idx="8601">
                  <c:v>33.707000000000001</c:v>
                </c:pt>
                <c:pt idx="8602">
                  <c:v>33.711000000000006</c:v>
                </c:pt>
                <c:pt idx="8603">
                  <c:v>33.715000000000003</c:v>
                </c:pt>
                <c:pt idx="8604">
                  <c:v>33.719000000000001</c:v>
                </c:pt>
                <c:pt idx="8605">
                  <c:v>33.723000000000013</c:v>
                </c:pt>
                <c:pt idx="8606">
                  <c:v>33.727000000000011</c:v>
                </c:pt>
                <c:pt idx="8607">
                  <c:v>33.730000000000011</c:v>
                </c:pt>
                <c:pt idx="8608">
                  <c:v>33.734000000000002</c:v>
                </c:pt>
                <c:pt idx="8609">
                  <c:v>33.738000000000014</c:v>
                </c:pt>
                <c:pt idx="8610">
                  <c:v>33.742000000000012</c:v>
                </c:pt>
                <c:pt idx="8611">
                  <c:v>33.746000000000002</c:v>
                </c:pt>
                <c:pt idx="8612">
                  <c:v>33.75</c:v>
                </c:pt>
                <c:pt idx="8613">
                  <c:v>33.754000000000005</c:v>
                </c:pt>
                <c:pt idx="8614">
                  <c:v>33.758000000000003</c:v>
                </c:pt>
                <c:pt idx="8615">
                  <c:v>33.762000000000015</c:v>
                </c:pt>
                <c:pt idx="8616">
                  <c:v>33.766000000000012</c:v>
                </c:pt>
                <c:pt idx="8617">
                  <c:v>33.770000000000003</c:v>
                </c:pt>
                <c:pt idx="8618">
                  <c:v>33.773000000000003</c:v>
                </c:pt>
                <c:pt idx="8619">
                  <c:v>33.777000000000001</c:v>
                </c:pt>
                <c:pt idx="8620">
                  <c:v>33.781000000000006</c:v>
                </c:pt>
                <c:pt idx="8621">
                  <c:v>33.785000000000011</c:v>
                </c:pt>
                <c:pt idx="8622">
                  <c:v>33.789000000000001</c:v>
                </c:pt>
                <c:pt idx="8623">
                  <c:v>33.793000000000013</c:v>
                </c:pt>
                <c:pt idx="8624">
                  <c:v>33.797000000000011</c:v>
                </c:pt>
                <c:pt idx="8625">
                  <c:v>33.801000000000002</c:v>
                </c:pt>
                <c:pt idx="8626">
                  <c:v>33.805</c:v>
                </c:pt>
                <c:pt idx="8627">
                  <c:v>33.809000000000005</c:v>
                </c:pt>
                <c:pt idx="8628">
                  <c:v>33.813000000000002</c:v>
                </c:pt>
                <c:pt idx="8629">
                  <c:v>33.816000000000003</c:v>
                </c:pt>
                <c:pt idx="8630">
                  <c:v>33.82</c:v>
                </c:pt>
                <c:pt idx="8631">
                  <c:v>33.824000000000005</c:v>
                </c:pt>
                <c:pt idx="8632">
                  <c:v>33.828000000000003</c:v>
                </c:pt>
                <c:pt idx="8633">
                  <c:v>33.832000000000001</c:v>
                </c:pt>
                <c:pt idx="8634">
                  <c:v>33.836000000000006</c:v>
                </c:pt>
                <c:pt idx="8635">
                  <c:v>33.840000000000003</c:v>
                </c:pt>
                <c:pt idx="8636">
                  <c:v>33.844000000000001</c:v>
                </c:pt>
                <c:pt idx="8637">
                  <c:v>33.847999999999999</c:v>
                </c:pt>
                <c:pt idx="8638">
                  <c:v>33.851999999999997</c:v>
                </c:pt>
                <c:pt idx="8639">
                  <c:v>33.856000000000002</c:v>
                </c:pt>
                <c:pt idx="8640">
                  <c:v>33.859000000000002</c:v>
                </c:pt>
                <c:pt idx="8641">
                  <c:v>33.863</c:v>
                </c:pt>
                <c:pt idx="8642">
                  <c:v>33.867000000000004</c:v>
                </c:pt>
                <c:pt idx="8643">
                  <c:v>33.871000000000002</c:v>
                </c:pt>
                <c:pt idx="8644">
                  <c:v>33.875</c:v>
                </c:pt>
                <c:pt idx="8645">
                  <c:v>33.879000000000005</c:v>
                </c:pt>
                <c:pt idx="8646">
                  <c:v>33.883000000000003</c:v>
                </c:pt>
                <c:pt idx="8647">
                  <c:v>33.886999999999993</c:v>
                </c:pt>
                <c:pt idx="8648">
                  <c:v>33.891000000000005</c:v>
                </c:pt>
                <c:pt idx="8649">
                  <c:v>33.895000000000003</c:v>
                </c:pt>
                <c:pt idx="8650">
                  <c:v>33.899000000000001</c:v>
                </c:pt>
                <c:pt idx="8651">
                  <c:v>33.902000000000001</c:v>
                </c:pt>
                <c:pt idx="8652">
                  <c:v>33.906000000000006</c:v>
                </c:pt>
                <c:pt idx="8653">
                  <c:v>33.910000000000004</c:v>
                </c:pt>
                <c:pt idx="8654">
                  <c:v>33.914000000000001</c:v>
                </c:pt>
                <c:pt idx="8655">
                  <c:v>33.917999999999999</c:v>
                </c:pt>
                <c:pt idx="8656">
                  <c:v>33.922000000000011</c:v>
                </c:pt>
                <c:pt idx="8657">
                  <c:v>33.926000000000002</c:v>
                </c:pt>
                <c:pt idx="8658">
                  <c:v>33.93</c:v>
                </c:pt>
                <c:pt idx="8659">
                  <c:v>33.934000000000005</c:v>
                </c:pt>
                <c:pt idx="8660">
                  <c:v>33.938000000000002</c:v>
                </c:pt>
                <c:pt idx="8661">
                  <c:v>33.942</c:v>
                </c:pt>
                <c:pt idx="8662">
                  <c:v>33.945</c:v>
                </c:pt>
                <c:pt idx="8663">
                  <c:v>33.949000000000005</c:v>
                </c:pt>
                <c:pt idx="8664">
                  <c:v>33.953000000000003</c:v>
                </c:pt>
                <c:pt idx="8665">
                  <c:v>33.957000000000001</c:v>
                </c:pt>
                <c:pt idx="8666">
                  <c:v>33.961000000000006</c:v>
                </c:pt>
                <c:pt idx="8667">
                  <c:v>33.965000000000003</c:v>
                </c:pt>
                <c:pt idx="8668">
                  <c:v>33.969000000000001</c:v>
                </c:pt>
                <c:pt idx="8669">
                  <c:v>33.973000000000006</c:v>
                </c:pt>
                <c:pt idx="8670">
                  <c:v>33.977000000000004</c:v>
                </c:pt>
                <c:pt idx="8671">
                  <c:v>33.981000000000002</c:v>
                </c:pt>
                <c:pt idx="8672">
                  <c:v>33.984999999999999</c:v>
                </c:pt>
                <c:pt idx="8673">
                  <c:v>33.988</c:v>
                </c:pt>
                <c:pt idx="8674">
                  <c:v>33.992000000000012</c:v>
                </c:pt>
                <c:pt idx="8675">
                  <c:v>33.996000000000002</c:v>
                </c:pt>
                <c:pt idx="8676">
                  <c:v>34</c:v>
                </c:pt>
                <c:pt idx="8677">
                  <c:v>34.004000000000005</c:v>
                </c:pt>
                <c:pt idx="8678">
                  <c:v>34.008000000000003</c:v>
                </c:pt>
                <c:pt idx="8679">
                  <c:v>34.012</c:v>
                </c:pt>
                <c:pt idx="8680">
                  <c:v>34.016000000000005</c:v>
                </c:pt>
                <c:pt idx="8681">
                  <c:v>34.020000000000003</c:v>
                </c:pt>
                <c:pt idx="8682">
                  <c:v>34.024000000000001</c:v>
                </c:pt>
                <c:pt idx="8683">
                  <c:v>34.028000000000013</c:v>
                </c:pt>
                <c:pt idx="8684">
                  <c:v>34.031000000000006</c:v>
                </c:pt>
                <c:pt idx="8685">
                  <c:v>34.035000000000011</c:v>
                </c:pt>
                <c:pt idx="8686">
                  <c:v>34.039000000000001</c:v>
                </c:pt>
                <c:pt idx="8687">
                  <c:v>34.043000000000006</c:v>
                </c:pt>
                <c:pt idx="8688">
                  <c:v>34.047000000000004</c:v>
                </c:pt>
                <c:pt idx="8689">
                  <c:v>34.051000000000002</c:v>
                </c:pt>
                <c:pt idx="8690">
                  <c:v>34.055</c:v>
                </c:pt>
                <c:pt idx="8691">
                  <c:v>34.059000000000005</c:v>
                </c:pt>
                <c:pt idx="8692">
                  <c:v>34.063000000000002</c:v>
                </c:pt>
                <c:pt idx="8693">
                  <c:v>34.067</c:v>
                </c:pt>
                <c:pt idx="8694">
                  <c:v>34.071000000000005</c:v>
                </c:pt>
                <c:pt idx="8695">
                  <c:v>34.074000000000005</c:v>
                </c:pt>
                <c:pt idx="8696">
                  <c:v>34.078000000000003</c:v>
                </c:pt>
                <c:pt idx="8697">
                  <c:v>34.082000000000001</c:v>
                </c:pt>
                <c:pt idx="8698">
                  <c:v>34.086000000000006</c:v>
                </c:pt>
                <c:pt idx="8699">
                  <c:v>34.090000000000003</c:v>
                </c:pt>
                <c:pt idx="8700">
                  <c:v>34.094000000000001</c:v>
                </c:pt>
                <c:pt idx="8701">
                  <c:v>34.098000000000013</c:v>
                </c:pt>
                <c:pt idx="8702">
                  <c:v>34.102000000000011</c:v>
                </c:pt>
                <c:pt idx="8703">
                  <c:v>34.106000000000002</c:v>
                </c:pt>
                <c:pt idx="8704">
                  <c:v>34.11</c:v>
                </c:pt>
                <c:pt idx="8705">
                  <c:v>34.114000000000004</c:v>
                </c:pt>
                <c:pt idx="8706">
                  <c:v>34.117000000000004</c:v>
                </c:pt>
                <c:pt idx="8707">
                  <c:v>34.121000000000002</c:v>
                </c:pt>
                <c:pt idx="8708">
                  <c:v>34.125000000000014</c:v>
                </c:pt>
                <c:pt idx="8709">
                  <c:v>34.129000000000012</c:v>
                </c:pt>
                <c:pt idx="8710">
                  <c:v>34.133000000000003</c:v>
                </c:pt>
                <c:pt idx="8711">
                  <c:v>34.137</c:v>
                </c:pt>
                <c:pt idx="8712">
                  <c:v>34.141000000000005</c:v>
                </c:pt>
                <c:pt idx="8713">
                  <c:v>34.145000000000003</c:v>
                </c:pt>
                <c:pt idx="8714">
                  <c:v>34.149000000000001</c:v>
                </c:pt>
                <c:pt idx="8715">
                  <c:v>34.153000000000006</c:v>
                </c:pt>
                <c:pt idx="8716">
                  <c:v>34.157000000000004</c:v>
                </c:pt>
                <c:pt idx="8717">
                  <c:v>34.160000000000011</c:v>
                </c:pt>
                <c:pt idx="8718">
                  <c:v>34.164000000000001</c:v>
                </c:pt>
                <c:pt idx="8719">
                  <c:v>34.168000000000013</c:v>
                </c:pt>
                <c:pt idx="8720">
                  <c:v>34.172000000000011</c:v>
                </c:pt>
                <c:pt idx="8721">
                  <c:v>34.176000000000002</c:v>
                </c:pt>
                <c:pt idx="8722">
                  <c:v>34.18</c:v>
                </c:pt>
                <c:pt idx="8723">
                  <c:v>34.184000000000005</c:v>
                </c:pt>
                <c:pt idx="8724">
                  <c:v>34.188000000000002</c:v>
                </c:pt>
                <c:pt idx="8725">
                  <c:v>34.192000000000014</c:v>
                </c:pt>
                <c:pt idx="8726">
                  <c:v>34.196000000000012</c:v>
                </c:pt>
                <c:pt idx="8727">
                  <c:v>34.200000000000003</c:v>
                </c:pt>
                <c:pt idx="8728">
                  <c:v>34.203000000000003</c:v>
                </c:pt>
                <c:pt idx="8729">
                  <c:v>34.207000000000001</c:v>
                </c:pt>
                <c:pt idx="8730">
                  <c:v>34.211000000000006</c:v>
                </c:pt>
                <c:pt idx="8731">
                  <c:v>34.215000000000003</c:v>
                </c:pt>
                <c:pt idx="8732">
                  <c:v>34.219000000000001</c:v>
                </c:pt>
                <c:pt idx="8733">
                  <c:v>34.223000000000013</c:v>
                </c:pt>
                <c:pt idx="8734">
                  <c:v>34.227000000000011</c:v>
                </c:pt>
                <c:pt idx="8735">
                  <c:v>34.231000000000002</c:v>
                </c:pt>
                <c:pt idx="8736">
                  <c:v>34.235000000000014</c:v>
                </c:pt>
                <c:pt idx="8737">
                  <c:v>34.239000000000011</c:v>
                </c:pt>
                <c:pt idx="8738">
                  <c:v>34.243000000000002</c:v>
                </c:pt>
                <c:pt idx="8739">
                  <c:v>34.246000000000002</c:v>
                </c:pt>
                <c:pt idx="8740">
                  <c:v>34.25</c:v>
                </c:pt>
                <c:pt idx="8741">
                  <c:v>34.254000000000005</c:v>
                </c:pt>
                <c:pt idx="8742">
                  <c:v>34.258000000000003</c:v>
                </c:pt>
                <c:pt idx="8743">
                  <c:v>34.262000000000015</c:v>
                </c:pt>
                <c:pt idx="8744">
                  <c:v>34.266000000000012</c:v>
                </c:pt>
                <c:pt idx="8745">
                  <c:v>34.270000000000003</c:v>
                </c:pt>
                <c:pt idx="8746">
                  <c:v>34.274000000000001</c:v>
                </c:pt>
                <c:pt idx="8747">
                  <c:v>34.278000000000013</c:v>
                </c:pt>
                <c:pt idx="8748">
                  <c:v>34.282000000000011</c:v>
                </c:pt>
                <c:pt idx="8749">
                  <c:v>34.285000000000011</c:v>
                </c:pt>
                <c:pt idx="8750">
                  <c:v>34.289000000000001</c:v>
                </c:pt>
                <c:pt idx="8751">
                  <c:v>34.293000000000013</c:v>
                </c:pt>
                <c:pt idx="8752">
                  <c:v>34.297000000000011</c:v>
                </c:pt>
                <c:pt idx="8753">
                  <c:v>34.301000000000002</c:v>
                </c:pt>
                <c:pt idx="8754">
                  <c:v>34.305</c:v>
                </c:pt>
                <c:pt idx="8755">
                  <c:v>34.309000000000005</c:v>
                </c:pt>
                <c:pt idx="8756">
                  <c:v>34.313000000000002</c:v>
                </c:pt>
                <c:pt idx="8757">
                  <c:v>34.316999999999993</c:v>
                </c:pt>
                <c:pt idx="8758">
                  <c:v>34.321000000000005</c:v>
                </c:pt>
                <c:pt idx="8759">
                  <c:v>34.325000000000003</c:v>
                </c:pt>
                <c:pt idx="8760">
                  <c:v>34.328000000000003</c:v>
                </c:pt>
                <c:pt idx="8761">
                  <c:v>34.332000000000001</c:v>
                </c:pt>
                <c:pt idx="8762">
                  <c:v>34.336000000000006</c:v>
                </c:pt>
                <c:pt idx="8763">
                  <c:v>34.340000000000003</c:v>
                </c:pt>
                <c:pt idx="8764">
                  <c:v>34.344000000000001</c:v>
                </c:pt>
                <c:pt idx="8765">
                  <c:v>34.347999999999999</c:v>
                </c:pt>
                <c:pt idx="8766">
                  <c:v>34.351999999999997</c:v>
                </c:pt>
                <c:pt idx="8767">
                  <c:v>34.356000000000002</c:v>
                </c:pt>
                <c:pt idx="8768">
                  <c:v>34.36</c:v>
                </c:pt>
                <c:pt idx="8769">
                  <c:v>34.364000000000004</c:v>
                </c:pt>
                <c:pt idx="8770">
                  <c:v>34.368000000000002</c:v>
                </c:pt>
                <c:pt idx="8771">
                  <c:v>34.371000000000002</c:v>
                </c:pt>
                <c:pt idx="8772">
                  <c:v>34.375</c:v>
                </c:pt>
                <c:pt idx="8773">
                  <c:v>34.379000000000005</c:v>
                </c:pt>
                <c:pt idx="8774">
                  <c:v>34.383000000000003</c:v>
                </c:pt>
                <c:pt idx="8775">
                  <c:v>34.386999999999993</c:v>
                </c:pt>
                <c:pt idx="8776">
                  <c:v>34.391000000000005</c:v>
                </c:pt>
                <c:pt idx="8777">
                  <c:v>34.395000000000003</c:v>
                </c:pt>
                <c:pt idx="8778">
                  <c:v>34.399000000000001</c:v>
                </c:pt>
                <c:pt idx="8779">
                  <c:v>34.403000000000006</c:v>
                </c:pt>
                <c:pt idx="8780">
                  <c:v>34.407000000000004</c:v>
                </c:pt>
                <c:pt idx="8781">
                  <c:v>34.411000000000001</c:v>
                </c:pt>
                <c:pt idx="8782">
                  <c:v>34.414000000000001</c:v>
                </c:pt>
                <c:pt idx="8783">
                  <c:v>34.417999999999999</c:v>
                </c:pt>
                <c:pt idx="8784">
                  <c:v>34.422000000000011</c:v>
                </c:pt>
                <c:pt idx="8785">
                  <c:v>34.426000000000002</c:v>
                </c:pt>
                <c:pt idx="8786">
                  <c:v>34.43</c:v>
                </c:pt>
                <c:pt idx="8787">
                  <c:v>34.434000000000005</c:v>
                </c:pt>
                <c:pt idx="8788">
                  <c:v>34.438000000000002</c:v>
                </c:pt>
                <c:pt idx="8789">
                  <c:v>34.442</c:v>
                </c:pt>
                <c:pt idx="8790">
                  <c:v>34.446000000000005</c:v>
                </c:pt>
                <c:pt idx="8791">
                  <c:v>34.450000000000003</c:v>
                </c:pt>
                <c:pt idx="8792">
                  <c:v>34.454000000000001</c:v>
                </c:pt>
                <c:pt idx="8793">
                  <c:v>34.457000000000001</c:v>
                </c:pt>
                <c:pt idx="8794">
                  <c:v>34.461000000000006</c:v>
                </c:pt>
                <c:pt idx="8795">
                  <c:v>34.465000000000003</c:v>
                </c:pt>
                <c:pt idx="8796">
                  <c:v>34.469000000000001</c:v>
                </c:pt>
                <c:pt idx="8797">
                  <c:v>34.473000000000006</c:v>
                </c:pt>
                <c:pt idx="8798">
                  <c:v>34.477000000000004</c:v>
                </c:pt>
                <c:pt idx="8799">
                  <c:v>34.481000000000002</c:v>
                </c:pt>
                <c:pt idx="8800">
                  <c:v>34.484999999999999</c:v>
                </c:pt>
                <c:pt idx="8801">
                  <c:v>34.489000000000004</c:v>
                </c:pt>
                <c:pt idx="8802">
                  <c:v>34.493000000000002</c:v>
                </c:pt>
                <c:pt idx="8803">
                  <c:v>34.497</c:v>
                </c:pt>
                <c:pt idx="8804">
                  <c:v>34.5</c:v>
                </c:pt>
                <c:pt idx="8805">
                  <c:v>34.504000000000005</c:v>
                </c:pt>
                <c:pt idx="8806">
                  <c:v>34.508000000000003</c:v>
                </c:pt>
                <c:pt idx="8807">
                  <c:v>34.512</c:v>
                </c:pt>
                <c:pt idx="8808">
                  <c:v>34.516000000000005</c:v>
                </c:pt>
                <c:pt idx="8809">
                  <c:v>34.520000000000003</c:v>
                </c:pt>
                <c:pt idx="8810">
                  <c:v>34.524000000000001</c:v>
                </c:pt>
                <c:pt idx="8811">
                  <c:v>34.528000000000013</c:v>
                </c:pt>
                <c:pt idx="8812">
                  <c:v>34.532000000000011</c:v>
                </c:pt>
                <c:pt idx="8813">
                  <c:v>34.536000000000001</c:v>
                </c:pt>
                <c:pt idx="8814">
                  <c:v>34.54</c:v>
                </c:pt>
                <c:pt idx="8815">
                  <c:v>34.543000000000006</c:v>
                </c:pt>
                <c:pt idx="8816">
                  <c:v>34.547000000000004</c:v>
                </c:pt>
                <c:pt idx="8817">
                  <c:v>34.551000000000002</c:v>
                </c:pt>
                <c:pt idx="8818">
                  <c:v>34.555</c:v>
                </c:pt>
                <c:pt idx="8819">
                  <c:v>34.559000000000005</c:v>
                </c:pt>
                <c:pt idx="8820">
                  <c:v>34.563000000000002</c:v>
                </c:pt>
                <c:pt idx="8821">
                  <c:v>34.567</c:v>
                </c:pt>
                <c:pt idx="8822">
                  <c:v>34.571000000000005</c:v>
                </c:pt>
                <c:pt idx="8823">
                  <c:v>34.575000000000003</c:v>
                </c:pt>
                <c:pt idx="8824">
                  <c:v>34.579000000000001</c:v>
                </c:pt>
                <c:pt idx="8825">
                  <c:v>34.583000000000006</c:v>
                </c:pt>
                <c:pt idx="8826">
                  <c:v>34.586000000000006</c:v>
                </c:pt>
                <c:pt idx="8827">
                  <c:v>34.590000000000003</c:v>
                </c:pt>
                <c:pt idx="8828">
                  <c:v>34.594000000000001</c:v>
                </c:pt>
                <c:pt idx="8829">
                  <c:v>34.598000000000013</c:v>
                </c:pt>
                <c:pt idx="8830">
                  <c:v>34.602000000000011</c:v>
                </c:pt>
                <c:pt idx="8831">
                  <c:v>34.606000000000002</c:v>
                </c:pt>
                <c:pt idx="8832">
                  <c:v>34.61</c:v>
                </c:pt>
                <c:pt idx="8833">
                  <c:v>34.614000000000004</c:v>
                </c:pt>
                <c:pt idx="8834">
                  <c:v>34.618000000000002</c:v>
                </c:pt>
                <c:pt idx="8835">
                  <c:v>34.622000000000014</c:v>
                </c:pt>
                <c:pt idx="8836">
                  <c:v>34.626000000000012</c:v>
                </c:pt>
                <c:pt idx="8837">
                  <c:v>34.629000000000012</c:v>
                </c:pt>
                <c:pt idx="8838">
                  <c:v>34.633000000000003</c:v>
                </c:pt>
                <c:pt idx="8839">
                  <c:v>34.637</c:v>
                </c:pt>
                <c:pt idx="8840">
                  <c:v>34.641000000000005</c:v>
                </c:pt>
                <c:pt idx="8841">
                  <c:v>34.645000000000003</c:v>
                </c:pt>
                <c:pt idx="8842">
                  <c:v>34.649000000000001</c:v>
                </c:pt>
                <c:pt idx="8843">
                  <c:v>34.653000000000006</c:v>
                </c:pt>
                <c:pt idx="8844">
                  <c:v>34.657000000000004</c:v>
                </c:pt>
                <c:pt idx="8845">
                  <c:v>34.661000000000001</c:v>
                </c:pt>
                <c:pt idx="8846">
                  <c:v>34.665000000000013</c:v>
                </c:pt>
                <c:pt idx="8847">
                  <c:v>34.669000000000011</c:v>
                </c:pt>
                <c:pt idx="8848">
                  <c:v>34.672000000000011</c:v>
                </c:pt>
                <c:pt idx="8849">
                  <c:v>34.676000000000002</c:v>
                </c:pt>
                <c:pt idx="8850">
                  <c:v>34.68</c:v>
                </c:pt>
                <c:pt idx="8851">
                  <c:v>34.684000000000005</c:v>
                </c:pt>
                <c:pt idx="8852">
                  <c:v>34.688000000000002</c:v>
                </c:pt>
                <c:pt idx="8853">
                  <c:v>34.692000000000014</c:v>
                </c:pt>
                <c:pt idx="8854">
                  <c:v>34.696000000000012</c:v>
                </c:pt>
                <c:pt idx="8855">
                  <c:v>34.700000000000003</c:v>
                </c:pt>
                <c:pt idx="8856">
                  <c:v>34.704000000000001</c:v>
                </c:pt>
                <c:pt idx="8857">
                  <c:v>34.708000000000013</c:v>
                </c:pt>
                <c:pt idx="8858">
                  <c:v>34.712000000000003</c:v>
                </c:pt>
                <c:pt idx="8859">
                  <c:v>34.715000000000003</c:v>
                </c:pt>
                <c:pt idx="8860">
                  <c:v>34.719000000000001</c:v>
                </c:pt>
                <c:pt idx="8861">
                  <c:v>34.723000000000013</c:v>
                </c:pt>
                <c:pt idx="8862">
                  <c:v>34.727000000000011</c:v>
                </c:pt>
                <c:pt idx="8863">
                  <c:v>34.731000000000002</c:v>
                </c:pt>
                <c:pt idx="8864">
                  <c:v>34.735000000000014</c:v>
                </c:pt>
                <c:pt idx="8865">
                  <c:v>34.739000000000011</c:v>
                </c:pt>
                <c:pt idx="8866">
                  <c:v>34.743000000000002</c:v>
                </c:pt>
                <c:pt idx="8867">
                  <c:v>34.747</c:v>
                </c:pt>
                <c:pt idx="8868">
                  <c:v>34.751000000000005</c:v>
                </c:pt>
                <c:pt idx="8869">
                  <c:v>34.755000000000003</c:v>
                </c:pt>
                <c:pt idx="8870">
                  <c:v>34.758000000000003</c:v>
                </c:pt>
                <c:pt idx="8871">
                  <c:v>34.762000000000015</c:v>
                </c:pt>
                <c:pt idx="8872">
                  <c:v>34.766000000000012</c:v>
                </c:pt>
                <c:pt idx="8873">
                  <c:v>34.770000000000003</c:v>
                </c:pt>
                <c:pt idx="8874">
                  <c:v>34.774000000000001</c:v>
                </c:pt>
                <c:pt idx="8875">
                  <c:v>34.778000000000013</c:v>
                </c:pt>
                <c:pt idx="8876">
                  <c:v>34.782000000000011</c:v>
                </c:pt>
                <c:pt idx="8877">
                  <c:v>34.786000000000001</c:v>
                </c:pt>
                <c:pt idx="8878">
                  <c:v>34.790000000000013</c:v>
                </c:pt>
                <c:pt idx="8879">
                  <c:v>34.794000000000011</c:v>
                </c:pt>
                <c:pt idx="8880">
                  <c:v>34.797000000000011</c:v>
                </c:pt>
                <c:pt idx="8881">
                  <c:v>34.801000000000002</c:v>
                </c:pt>
                <c:pt idx="8882">
                  <c:v>34.805</c:v>
                </c:pt>
                <c:pt idx="8883">
                  <c:v>34.809000000000005</c:v>
                </c:pt>
                <c:pt idx="8884">
                  <c:v>34.813000000000002</c:v>
                </c:pt>
                <c:pt idx="8885">
                  <c:v>34.816999999999993</c:v>
                </c:pt>
                <c:pt idx="8886">
                  <c:v>34.821000000000005</c:v>
                </c:pt>
                <c:pt idx="8887">
                  <c:v>34.825000000000003</c:v>
                </c:pt>
                <c:pt idx="8888">
                  <c:v>34.829000000000001</c:v>
                </c:pt>
                <c:pt idx="8889">
                  <c:v>34.833000000000006</c:v>
                </c:pt>
                <c:pt idx="8890">
                  <c:v>34.837000000000003</c:v>
                </c:pt>
                <c:pt idx="8891">
                  <c:v>34.840000000000003</c:v>
                </c:pt>
                <c:pt idx="8892">
                  <c:v>34.844000000000001</c:v>
                </c:pt>
                <c:pt idx="8893">
                  <c:v>34.847999999999999</c:v>
                </c:pt>
                <c:pt idx="8894">
                  <c:v>34.851999999999997</c:v>
                </c:pt>
                <c:pt idx="8895">
                  <c:v>34.856000000000002</c:v>
                </c:pt>
                <c:pt idx="8896">
                  <c:v>34.86</c:v>
                </c:pt>
                <c:pt idx="8897">
                  <c:v>34.864000000000004</c:v>
                </c:pt>
                <c:pt idx="8898">
                  <c:v>34.868000000000002</c:v>
                </c:pt>
                <c:pt idx="8899">
                  <c:v>34.872</c:v>
                </c:pt>
                <c:pt idx="8900">
                  <c:v>34.876000000000005</c:v>
                </c:pt>
                <c:pt idx="8901">
                  <c:v>34.880000000000003</c:v>
                </c:pt>
                <c:pt idx="8902">
                  <c:v>34.883000000000003</c:v>
                </c:pt>
                <c:pt idx="8903">
                  <c:v>34.886999999999993</c:v>
                </c:pt>
                <c:pt idx="8904">
                  <c:v>34.891000000000005</c:v>
                </c:pt>
                <c:pt idx="8905">
                  <c:v>34.895000000000003</c:v>
                </c:pt>
                <c:pt idx="8906">
                  <c:v>34.899000000000001</c:v>
                </c:pt>
                <c:pt idx="8907">
                  <c:v>34.903000000000006</c:v>
                </c:pt>
                <c:pt idx="8908">
                  <c:v>34.907000000000004</c:v>
                </c:pt>
                <c:pt idx="8909">
                  <c:v>34.911000000000001</c:v>
                </c:pt>
                <c:pt idx="8910">
                  <c:v>34.914999999999999</c:v>
                </c:pt>
                <c:pt idx="8911">
                  <c:v>34.919000000000004</c:v>
                </c:pt>
                <c:pt idx="8912">
                  <c:v>34.923000000000002</c:v>
                </c:pt>
                <c:pt idx="8913">
                  <c:v>34.926000000000002</c:v>
                </c:pt>
                <c:pt idx="8914">
                  <c:v>34.93</c:v>
                </c:pt>
                <c:pt idx="8915">
                  <c:v>34.934000000000005</c:v>
                </c:pt>
                <c:pt idx="8916">
                  <c:v>34.938000000000002</c:v>
                </c:pt>
                <c:pt idx="8917">
                  <c:v>34.942</c:v>
                </c:pt>
                <c:pt idx="8918">
                  <c:v>34.946000000000005</c:v>
                </c:pt>
                <c:pt idx="8919">
                  <c:v>34.950000000000003</c:v>
                </c:pt>
                <c:pt idx="8920">
                  <c:v>34.954000000000001</c:v>
                </c:pt>
                <c:pt idx="8921">
                  <c:v>34.957999999999998</c:v>
                </c:pt>
                <c:pt idx="8922">
                  <c:v>34.962000000000003</c:v>
                </c:pt>
                <c:pt idx="8923">
                  <c:v>34.966000000000001</c:v>
                </c:pt>
                <c:pt idx="8924">
                  <c:v>34.969000000000001</c:v>
                </c:pt>
                <c:pt idx="8925">
                  <c:v>34.973000000000006</c:v>
                </c:pt>
                <c:pt idx="8926">
                  <c:v>34.977000000000004</c:v>
                </c:pt>
                <c:pt idx="8927">
                  <c:v>34.981000000000002</c:v>
                </c:pt>
                <c:pt idx="8928">
                  <c:v>34.984999999999999</c:v>
                </c:pt>
                <c:pt idx="8929">
                  <c:v>34.989000000000004</c:v>
                </c:pt>
                <c:pt idx="8930">
                  <c:v>34.993000000000002</c:v>
                </c:pt>
                <c:pt idx="8931">
                  <c:v>34.997</c:v>
                </c:pt>
                <c:pt idx="8932">
                  <c:v>35.001000000000005</c:v>
                </c:pt>
                <c:pt idx="8933">
                  <c:v>35.005000000000003</c:v>
                </c:pt>
                <c:pt idx="8934">
                  <c:v>35.009</c:v>
                </c:pt>
                <c:pt idx="8935">
                  <c:v>35.012</c:v>
                </c:pt>
                <c:pt idx="8936">
                  <c:v>35.016000000000005</c:v>
                </c:pt>
                <c:pt idx="8937">
                  <c:v>35.020000000000003</c:v>
                </c:pt>
                <c:pt idx="8938">
                  <c:v>35.024000000000001</c:v>
                </c:pt>
                <c:pt idx="8939">
                  <c:v>35.028000000000013</c:v>
                </c:pt>
                <c:pt idx="8940">
                  <c:v>35.032000000000011</c:v>
                </c:pt>
                <c:pt idx="8941">
                  <c:v>35.036000000000001</c:v>
                </c:pt>
                <c:pt idx="8942">
                  <c:v>35.04</c:v>
                </c:pt>
                <c:pt idx="8943">
                  <c:v>35.044000000000004</c:v>
                </c:pt>
                <c:pt idx="8944">
                  <c:v>35.048000000000002</c:v>
                </c:pt>
                <c:pt idx="8945">
                  <c:v>35.052</c:v>
                </c:pt>
                <c:pt idx="8946">
                  <c:v>35.055</c:v>
                </c:pt>
                <c:pt idx="8947">
                  <c:v>35.059000000000005</c:v>
                </c:pt>
                <c:pt idx="8948">
                  <c:v>35.063000000000002</c:v>
                </c:pt>
                <c:pt idx="8949">
                  <c:v>35.067</c:v>
                </c:pt>
                <c:pt idx="8950">
                  <c:v>35.071000000000005</c:v>
                </c:pt>
                <c:pt idx="8951">
                  <c:v>35.075000000000003</c:v>
                </c:pt>
                <c:pt idx="8952">
                  <c:v>35.079000000000001</c:v>
                </c:pt>
                <c:pt idx="8953">
                  <c:v>35.083000000000006</c:v>
                </c:pt>
                <c:pt idx="8954">
                  <c:v>35.087000000000003</c:v>
                </c:pt>
                <c:pt idx="8955">
                  <c:v>35.091000000000001</c:v>
                </c:pt>
                <c:pt idx="8956">
                  <c:v>35.095000000000013</c:v>
                </c:pt>
                <c:pt idx="8957">
                  <c:v>35.098000000000013</c:v>
                </c:pt>
                <c:pt idx="8958">
                  <c:v>35.102000000000011</c:v>
                </c:pt>
                <c:pt idx="8959">
                  <c:v>35.106000000000002</c:v>
                </c:pt>
                <c:pt idx="8960">
                  <c:v>35.11</c:v>
                </c:pt>
                <c:pt idx="8961">
                  <c:v>35.114000000000004</c:v>
                </c:pt>
                <c:pt idx="8962">
                  <c:v>35.118000000000002</c:v>
                </c:pt>
                <c:pt idx="8963">
                  <c:v>35.122000000000014</c:v>
                </c:pt>
                <c:pt idx="8964">
                  <c:v>35.126000000000012</c:v>
                </c:pt>
                <c:pt idx="8965">
                  <c:v>35.130000000000003</c:v>
                </c:pt>
                <c:pt idx="8966">
                  <c:v>35.134</c:v>
                </c:pt>
                <c:pt idx="8967">
                  <c:v>35.138000000000012</c:v>
                </c:pt>
                <c:pt idx="8968">
                  <c:v>35.141000000000005</c:v>
                </c:pt>
                <c:pt idx="8969">
                  <c:v>35.145000000000003</c:v>
                </c:pt>
                <c:pt idx="8970">
                  <c:v>35.149000000000001</c:v>
                </c:pt>
                <c:pt idx="8971">
                  <c:v>35.153000000000006</c:v>
                </c:pt>
                <c:pt idx="8972">
                  <c:v>35.157000000000004</c:v>
                </c:pt>
                <c:pt idx="8973">
                  <c:v>35.161000000000001</c:v>
                </c:pt>
                <c:pt idx="8974">
                  <c:v>35.165000000000013</c:v>
                </c:pt>
                <c:pt idx="8975">
                  <c:v>35.169000000000011</c:v>
                </c:pt>
                <c:pt idx="8976">
                  <c:v>35.173000000000002</c:v>
                </c:pt>
                <c:pt idx="8977">
                  <c:v>35.177</c:v>
                </c:pt>
                <c:pt idx="8978">
                  <c:v>35.181000000000004</c:v>
                </c:pt>
                <c:pt idx="8979">
                  <c:v>35.184000000000005</c:v>
                </c:pt>
                <c:pt idx="8980">
                  <c:v>35.188000000000002</c:v>
                </c:pt>
                <c:pt idx="8981">
                  <c:v>35.192000000000014</c:v>
                </c:pt>
                <c:pt idx="8982">
                  <c:v>35.196000000000012</c:v>
                </c:pt>
                <c:pt idx="8983">
                  <c:v>35.200000000000003</c:v>
                </c:pt>
                <c:pt idx="8984">
                  <c:v>35.204000000000001</c:v>
                </c:pt>
                <c:pt idx="8985">
                  <c:v>35.208000000000013</c:v>
                </c:pt>
                <c:pt idx="8986">
                  <c:v>35.212000000000003</c:v>
                </c:pt>
                <c:pt idx="8987">
                  <c:v>35.216000000000001</c:v>
                </c:pt>
                <c:pt idx="8988">
                  <c:v>35.220000000000013</c:v>
                </c:pt>
                <c:pt idx="8989">
                  <c:v>35.224000000000011</c:v>
                </c:pt>
                <c:pt idx="8990">
                  <c:v>35.227000000000011</c:v>
                </c:pt>
                <c:pt idx="8991">
                  <c:v>35.231000000000002</c:v>
                </c:pt>
                <c:pt idx="8992">
                  <c:v>35.235000000000014</c:v>
                </c:pt>
                <c:pt idx="8993">
                  <c:v>35.239000000000011</c:v>
                </c:pt>
                <c:pt idx="8994">
                  <c:v>35.243000000000002</c:v>
                </c:pt>
                <c:pt idx="8995">
                  <c:v>35.247</c:v>
                </c:pt>
                <c:pt idx="8996">
                  <c:v>35.251000000000005</c:v>
                </c:pt>
                <c:pt idx="8997">
                  <c:v>35.255000000000003</c:v>
                </c:pt>
                <c:pt idx="8998">
                  <c:v>35.259</c:v>
                </c:pt>
                <c:pt idx="8999">
                  <c:v>35.263000000000012</c:v>
                </c:pt>
                <c:pt idx="9000">
                  <c:v>35.266000000000012</c:v>
                </c:pt>
                <c:pt idx="9001">
                  <c:v>35.270000000000003</c:v>
                </c:pt>
                <c:pt idx="9002">
                  <c:v>35.274000000000001</c:v>
                </c:pt>
                <c:pt idx="9003">
                  <c:v>35.278000000000013</c:v>
                </c:pt>
                <c:pt idx="9004">
                  <c:v>35.282000000000011</c:v>
                </c:pt>
                <c:pt idx="9005">
                  <c:v>35.286000000000001</c:v>
                </c:pt>
                <c:pt idx="9006">
                  <c:v>35.290000000000013</c:v>
                </c:pt>
                <c:pt idx="9007">
                  <c:v>35.294000000000011</c:v>
                </c:pt>
                <c:pt idx="9008">
                  <c:v>35.298000000000016</c:v>
                </c:pt>
                <c:pt idx="9009">
                  <c:v>35.302</c:v>
                </c:pt>
                <c:pt idx="9010">
                  <c:v>35.306000000000004</c:v>
                </c:pt>
                <c:pt idx="9011">
                  <c:v>35.309000000000005</c:v>
                </c:pt>
                <c:pt idx="9012">
                  <c:v>35.313000000000002</c:v>
                </c:pt>
                <c:pt idx="9013">
                  <c:v>35.316999999999993</c:v>
                </c:pt>
                <c:pt idx="9014">
                  <c:v>35.321000000000005</c:v>
                </c:pt>
                <c:pt idx="9015">
                  <c:v>35.325000000000003</c:v>
                </c:pt>
                <c:pt idx="9016">
                  <c:v>35.329000000000001</c:v>
                </c:pt>
                <c:pt idx="9017">
                  <c:v>35.333000000000006</c:v>
                </c:pt>
                <c:pt idx="9018">
                  <c:v>35.337000000000003</c:v>
                </c:pt>
                <c:pt idx="9019">
                  <c:v>35.341000000000001</c:v>
                </c:pt>
                <c:pt idx="9020">
                  <c:v>35.344999999999999</c:v>
                </c:pt>
                <c:pt idx="9021">
                  <c:v>35.349000000000004</c:v>
                </c:pt>
                <c:pt idx="9022">
                  <c:v>35.351999999999997</c:v>
                </c:pt>
                <c:pt idx="9023">
                  <c:v>35.356000000000002</c:v>
                </c:pt>
                <c:pt idx="9024">
                  <c:v>35.36</c:v>
                </c:pt>
                <c:pt idx="9025">
                  <c:v>35.364000000000004</c:v>
                </c:pt>
                <c:pt idx="9026">
                  <c:v>35.368000000000002</c:v>
                </c:pt>
                <c:pt idx="9027">
                  <c:v>35.372</c:v>
                </c:pt>
                <c:pt idx="9028">
                  <c:v>35.376000000000005</c:v>
                </c:pt>
                <c:pt idx="9029">
                  <c:v>35.380000000000003</c:v>
                </c:pt>
                <c:pt idx="9030">
                  <c:v>35.383999999999993</c:v>
                </c:pt>
                <c:pt idx="9031">
                  <c:v>35.387999999999998</c:v>
                </c:pt>
                <c:pt idx="9032">
                  <c:v>35.392000000000003</c:v>
                </c:pt>
                <c:pt idx="9033">
                  <c:v>35.395000000000003</c:v>
                </c:pt>
                <c:pt idx="9034">
                  <c:v>35.399000000000001</c:v>
                </c:pt>
                <c:pt idx="9035">
                  <c:v>35.403000000000006</c:v>
                </c:pt>
                <c:pt idx="9036">
                  <c:v>35.407000000000004</c:v>
                </c:pt>
                <c:pt idx="9037">
                  <c:v>35.411000000000001</c:v>
                </c:pt>
                <c:pt idx="9038">
                  <c:v>35.414999999999999</c:v>
                </c:pt>
                <c:pt idx="9039">
                  <c:v>35.419000000000004</c:v>
                </c:pt>
                <c:pt idx="9040">
                  <c:v>35.423000000000002</c:v>
                </c:pt>
                <c:pt idx="9041">
                  <c:v>35.427</c:v>
                </c:pt>
                <c:pt idx="9042">
                  <c:v>35.431000000000004</c:v>
                </c:pt>
                <c:pt idx="9043">
                  <c:v>35.435000000000002</c:v>
                </c:pt>
                <c:pt idx="9044">
                  <c:v>35.438000000000002</c:v>
                </c:pt>
                <c:pt idx="9045">
                  <c:v>35.442</c:v>
                </c:pt>
                <c:pt idx="9046">
                  <c:v>35.446000000000005</c:v>
                </c:pt>
                <c:pt idx="9047">
                  <c:v>35.450000000000003</c:v>
                </c:pt>
                <c:pt idx="9048">
                  <c:v>35.454000000000001</c:v>
                </c:pt>
                <c:pt idx="9049">
                  <c:v>35.457999999999998</c:v>
                </c:pt>
                <c:pt idx="9050">
                  <c:v>35.462000000000003</c:v>
                </c:pt>
                <c:pt idx="9051">
                  <c:v>35.466000000000001</c:v>
                </c:pt>
                <c:pt idx="9052">
                  <c:v>35.47</c:v>
                </c:pt>
                <c:pt idx="9053">
                  <c:v>35.474000000000004</c:v>
                </c:pt>
                <c:pt idx="9054">
                  <c:v>35.478000000000002</c:v>
                </c:pt>
                <c:pt idx="9055">
                  <c:v>35.481000000000002</c:v>
                </c:pt>
                <c:pt idx="9056">
                  <c:v>35.484999999999999</c:v>
                </c:pt>
                <c:pt idx="9057">
                  <c:v>35.489000000000004</c:v>
                </c:pt>
                <c:pt idx="9058">
                  <c:v>35.493000000000002</c:v>
                </c:pt>
                <c:pt idx="9059">
                  <c:v>35.497</c:v>
                </c:pt>
                <c:pt idx="9060">
                  <c:v>35.501000000000005</c:v>
                </c:pt>
                <c:pt idx="9061">
                  <c:v>35.505000000000003</c:v>
                </c:pt>
                <c:pt idx="9062">
                  <c:v>35.509</c:v>
                </c:pt>
                <c:pt idx="9063">
                  <c:v>35.513000000000005</c:v>
                </c:pt>
                <c:pt idx="9064">
                  <c:v>35.517000000000003</c:v>
                </c:pt>
                <c:pt idx="9065">
                  <c:v>35.521000000000001</c:v>
                </c:pt>
                <c:pt idx="9066">
                  <c:v>35.524000000000001</c:v>
                </c:pt>
                <c:pt idx="9067">
                  <c:v>35.528000000000013</c:v>
                </c:pt>
                <c:pt idx="9068">
                  <c:v>35.532000000000011</c:v>
                </c:pt>
                <c:pt idx="9069">
                  <c:v>35.536000000000001</c:v>
                </c:pt>
                <c:pt idx="9070">
                  <c:v>35.54</c:v>
                </c:pt>
                <c:pt idx="9071">
                  <c:v>35.544000000000004</c:v>
                </c:pt>
                <c:pt idx="9072">
                  <c:v>35.548000000000002</c:v>
                </c:pt>
                <c:pt idx="9073">
                  <c:v>35.552</c:v>
                </c:pt>
                <c:pt idx="9074">
                  <c:v>35.556000000000004</c:v>
                </c:pt>
                <c:pt idx="9075">
                  <c:v>35.56</c:v>
                </c:pt>
                <c:pt idx="9076">
                  <c:v>35.564</c:v>
                </c:pt>
                <c:pt idx="9077">
                  <c:v>35.567</c:v>
                </c:pt>
                <c:pt idx="9078">
                  <c:v>35.571000000000005</c:v>
                </c:pt>
                <c:pt idx="9079">
                  <c:v>35.575000000000003</c:v>
                </c:pt>
                <c:pt idx="9080">
                  <c:v>35.579000000000001</c:v>
                </c:pt>
                <c:pt idx="9081">
                  <c:v>35.583000000000006</c:v>
                </c:pt>
                <c:pt idx="9082">
                  <c:v>35.587000000000003</c:v>
                </c:pt>
                <c:pt idx="9083">
                  <c:v>35.591000000000001</c:v>
                </c:pt>
                <c:pt idx="9084">
                  <c:v>35.595000000000013</c:v>
                </c:pt>
                <c:pt idx="9085">
                  <c:v>35.599000000000011</c:v>
                </c:pt>
                <c:pt idx="9086">
                  <c:v>35.603000000000002</c:v>
                </c:pt>
                <c:pt idx="9087">
                  <c:v>35.607000000000006</c:v>
                </c:pt>
                <c:pt idx="9088">
                  <c:v>35.61</c:v>
                </c:pt>
                <c:pt idx="9089">
                  <c:v>35.614000000000004</c:v>
                </c:pt>
                <c:pt idx="9090">
                  <c:v>35.618000000000002</c:v>
                </c:pt>
                <c:pt idx="9091">
                  <c:v>35.622000000000014</c:v>
                </c:pt>
                <c:pt idx="9092">
                  <c:v>35.626000000000012</c:v>
                </c:pt>
                <c:pt idx="9093">
                  <c:v>35.630000000000003</c:v>
                </c:pt>
                <c:pt idx="9094">
                  <c:v>35.634</c:v>
                </c:pt>
                <c:pt idx="9095">
                  <c:v>35.638000000000012</c:v>
                </c:pt>
                <c:pt idx="9096">
                  <c:v>35.642000000000003</c:v>
                </c:pt>
                <c:pt idx="9097">
                  <c:v>35.646000000000001</c:v>
                </c:pt>
                <c:pt idx="9098">
                  <c:v>35.65</c:v>
                </c:pt>
                <c:pt idx="9099">
                  <c:v>35.653000000000006</c:v>
                </c:pt>
                <c:pt idx="9100">
                  <c:v>35.657000000000004</c:v>
                </c:pt>
                <c:pt idx="9101">
                  <c:v>35.661000000000001</c:v>
                </c:pt>
                <c:pt idx="9102">
                  <c:v>35.665000000000013</c:v>
                </c:pt>
                <c:pt idx="9103">
                  <c:v>35.669000000000011</c:v>
                </c:pt>
                <c:pt idx="9104">
                  <c:v>35.673000000000002</c:v>
                </c:pt>
                <c:pt idx="9105">
                  <c:v>35.677</c:v>
                </c:pt>
                <c:pt idx="9106">
                  <c:v>35.681000000000004</c:v>
                </c:pt>
                <c:pt idx="9107">
                  <c:v>35.685000000000002</c:v>
                </c:pt>
                <c:pt idx="9108">
                  <c:v>35.689</c:v>
                </c:pt>
                <c:pt idx="9109">
                  <c:v>35.693000000000012</c:v>
                </c:pt>
                <c:pt idx="9110">
                  <c:v>35.696000000000012</c:v>
                </c:pt>
                <c:pt idx="9111">
                  <c:v>35.700000000000003</c:v>
                </c:pt>
                <c:pt idx="9112">
                  <c:v>35.704000000000001</c:v>
                </c:pt>
                <c:pt idx="9113">
                  <c:v>35.708000000000013</c:v>
                </c:pt>
                <c:pt idx="9114">
                  <c:v>35.712000000000003</c:v>
                </c:pt>
                <c:pt idx="9115">
                  <c:v>35.716000000000001</c:v>
                </c:pt>
                <c:pt idx="9116">
                  <c:v>35.720000000000013</c:v>
                </c:pt>
                <c:pt idx="9117">
                  <c:v>35.724000000000011</c:v>
                </c:pt>
                <c:pt idx="9118">
                  <c:v>35.728000000000016</c:v>
                </c:pt>
                <c:pt idx="9119">
                  <c:v>35.732000000000014</c:v>
                </c:pt>
                <c:pt idx="9120">
                  <c:v>35.736000000000011</c:v>
                </c:pt>
                <c:pt idx="9121">
                  <c:v>35.739000000000011</c:v>
                </c:pt>
                <c:pt idx="9122">
                  <c:v>35.743000000000002</c:v>
                </c:pt>
                <c:pt idx="9123">
                  <c:v>35.747</c:v>
                </c:pt>
                <c:pt idx="9124">
                  <c:v>35.751000000000005</c:v>
                </c:pt>
                <c:pt idx="9125">
                  <c:v>35.755000000000003</c:v>
                </c:pt>
                <c:pt idx="9126">
                  <c:v>35.759</c:v>
                </c:pt>
                <c:pt idx="9127">
                  <c:v>35.763000000000012</c:v>
                </c:pt>
                <c:pt idx="9128">
                  <c:v>35.767000000000003</c:v>
                </c:pt>
                <c:pt idx="9129">
                  <c:v>35.771000000000001</c:v>
                </c:pt>
                <c:pt idx="9130">
                  <c:v>35.775000000000013</c:v>
                </c:pt>
                <c:pt idx="9131">
                  <c:v>35.778000000000013</c:v>
                </c:pt>
                <c:pt idx="9132">
                  <c:v>35.782000000000011</c:v>
                </c:pt>
                <c:pt idx="9133">
                  <c:v>35.786000000000001</c:v>
                </c:pt>
                <c:pt idx="9134">
                  <c:v>35.790000000000013</c:v>
                </c:pt>
                <c:pt idx="9135">
                  <c:v>35.794000000000011</c:v>
                </c:pt>
                <c:pt idx="9136">
                  <c:v>35.798000000000016</c:v>
                </c:pt>
                <c:pt idx="9137">
                  <c:v>35.802</c:v>
                </c:pt>
                <c:pt idx="9138">
                  <c:v>35.806000000000004</c:v>
                </c:pt>
                <c:pt idx="9139">
                  <c:v>35.81</c:v>
                </c:pt>
                <c:pt idx="9140">
                  <c:v>35.813999999999993</c:v>
                </c:pt>
                <c:pt idx="9141">
                  <c:v>35.817999999999998</c:v>
                </c:pt>
                <c:pt idx="9142">
                  <c:v>35.821000000000005</c:v>
                </c:pt>
                <c:pt idx="9143">
                  <c:v>35.825000000000003</c:v>
                </c:pt>
                <c:pt idx="9144">
                  <c:v>35.829000000000001</c:v>
                </c:pt>
                <c:pt idx="9145">
                  <c:v>35.833000000000006</c:v>
                </c:pt>
                <c:pt idx="9146">
                  <c:v>35.837000000000003</c:v>
                </c:pt>
                <c:pt idx="9147">
                  <c:v>35.841000000000001</c:v>
                </c:pt>
                <c:pt idx="9148">
                  <c:v>35.844999999999999</c:v>
                </c:pt>
                <c:pt idx="9149">
                  <c:v>35.849000000000004</c:v>
                </c:pt>
                <c:pt idx="9150">
                  <c:v>35.853000000000002</c:v>
                </c:pt>
                <c:pt idx="9151">
                  <c:v>35.856999999999999</c:v>
                </c:pt>
                <c:pt idx="9152">
                  <c:v>35.861000000000004</c:v>
                </c:pt>
                <c:pt idx="9153">
                  <c:v>35.864000000000004</c:v>
                </c:pt>
                <c:pt idx="9154">
                  <c:v>35.868000000000002</c:v>
                </c:pt>
                <c:pt idx="9155">
                  <c:v>35.872</c:v>
                </c:pt>
                <c:pt idx="9156">
                  <c:v>35.876000000000005</c:v>
                </c:pt>
                <c:pt idx="9157">
                  <c:v>35.880000000000003</c:v>
                </c:pt>
                <c:pt idx="9158">
                  <c:v>35.883999999999993</c:v>
                </c:pt>
                <c:pt idx="9159">
                  <c:v>35.887999999999998</c:v>
                </c:pt>
                <c:pt idx="9160">
                  <c:v>35.892000000000003</c:v>
                </c:pt>
                <c:pt idx="9161">
                  <c:v>35.896000000000001</c:v>
                </c:pt>
                <c:pt idx="9162">
                  <c:v>35.9</c:v>
                </c:pt>
                <c:pt idx="9163">
                  <c:v>35.904000000000003</c:v>
                </c:pt>
                <c:pt idx="9164">
                  <c:v>35.907000000000004</c:v>
                </c:pt>
                <c:pt idx="9165">
                  <c:v>35.911000000000001</c:v>
                </c:pt>
                <c:pt idx="9166">
                  <c:v>35.914999999999999</c:v>
                </c:pt>
                <c:pt idx="9167">
                  <c:v>35.919000000000004</c:v>
                </c:pt>
                <c:pt idx="9168">
                  <c:v>35.923000000000002</c:v>
                </c:pt>
                <c:pt idx="9169">
                  <c:v>35.927</c:v>
                </c:pt>
                <c:pt idx="9170">
                  <c:v>35.931000000000004</c:v>
                </c:pt>
                <c:pt idx="9171">
                  <c:v>35.935000000000002</c:v>
                </c:pt>
                <c:pt idx="9172">
                  <c:v>35.939</c:v>
                </c:pt>
                <c:pt idx="9173">
                  <c:v>35.943000000000005</c:v>
                </c:pt>
                <c:pt idx="9174">
                  <c:v>35.947000000000003</c:v>
                </c:pt>
                <c:pt idx="9175">
                  <c:v>35.950000000000003</c:v>
                </c:pt>
                <c:pt idx="9176">
                  <c:v>35.954000000000001</c:v>
                </c:pt>
                <c:pt idx="9177">
                  <c:v>35.957999999999998</c:v>
                </c:pt>
                <c:pt idx="9178">
                  <c:v>35.962000000000003</c:v>
                </c:pt>
                <c:pt idx="9179">
                  <c:v>35.966000000000001</c:v>
                </c:pt>
                <c:pt idx="9180">
                  <c:v>35.97</c:v>
                </c:pt>
                <c:pt idx="9181">
                  <c:v>35.974000000000004</c:v>
                </c:pt>
                <c:pt idx="9182">
                  <c:v>35.978000000000002</c:v>
                </c:pt>
                <c:pt idx="9183">
                  <c:v>35.981999999999999</c:v>
                </c:pt>
                <c:pt idx="9184">
                  <c:v>35.986000000000004</c:v>
                </c:pt>
                <c:pt idx="9185">
                  <c:v>35.99</c:v>
                </c:pt>
                <c:pt idx="9186">
                  <c:v>35.993000000000002</c:v>
                </c:pt>
                <c:pt idx="9187">
                  <c:v>35.997</c:v>
                </c:pt>
                <c:pt idx="9188">
                  <c:v>36.001000000000005</c:v>
                </c:pt>
                <c:pt idx="9189">
                  <c:v>36.005000000000003</c:v>
                </c:pt>
                <c:pt idx="9190">
                  <c:v>36.009</c:v>
                </c:pt>
                <c:pt idx="9191">
                  <c:v>36.013000000000005</c:v>
                </c:pt>
                <c:pt idx="9192">
                  <c:v>36.017000000000003</c:v>
                </c:pt>
                <c:pt idx="9193">
                  <c:v>36.021000000000001</c:v>
                </c:pt>
                <c:pt idx="9194">
                  <c:v>36.025000000000013</c:v>
                </c:pt>
                <c:pt idx="9195">
                  <c:v>36.029000000000003</c:v>
                </c:pt>
                <c:pt idx="9196">
                  <c:v>36.033000000000001</c:v>
                </c:pt>
                <c:pt idx="9197">
                  <c:v>36.036000000000001</c:v>
                </c:pt>
                <c:pt idx="9198">
                  <c:v>36.04</c:v>
                </c:pt>
                <c:pt idx="9199">
                  <c:v>36.044000000000004</c:v>
                </c:pt>
                <c:pt idx="9200">
                  <c:v>36.048000000000002</c:v>
                </c:pt>
                <c:pt idx="9201">
                  <c:v>36.052</c:v>
                </c:pt>
                <c:pt idx="9202">
                  <c:v>36.056000000000004</c:v>
                </c:pt>
                <c:pt idx="9203">
                  <c:v>36.06</c:v>
                </c:pt>
                <c:pt idx="9204">
                  <c:v>36.064</c:v>
                </c:pt>
                <c:pt idx="9205">
                  <c:v>36.068000000000012</c:v>
                </c:pt>
                <c:pt idx="9206">
                  <c:v>36.072000000000003</c:v>
                </c:pt>
                <c:pt idx="9207">
                  <c:v>36.076000000000001</c:v>
                </c:pt>
                <c:pt idx="9208">
                  <c:v>36.079000000000001</c:v>
                </c:pt>
                <c:pt idx="9209">
                  <c:v>36.083000000000006</c:v>
                </c:pt>
                <c:pt idx="9210">
                  <c:v>36.087000000000003</c:v>
                </c:pt>
                <c:pt idx="9211">
                  <c:v>36.091000000000001</c:v>
                </c:pt>
                <c:pt idx="9212">
                  <c:v>36.095000000000013</c:v>
                </c:pt>
                <c:pt idx="9213">
                  <c:v>36.099000000000011</c:v>
                </c:pt>
                <c:pt idx="9214">
                  <c:v>36.103000000000002</c:v>
                </c:pt>
                <c:pt idx="9215">
                  <c:v>36.107000000000006</c:v>
                </c:pt>
                <c:pt idx="9216">
                  <c:v>36.111000000000004</c:v>
                </c:pt>
                <c:pt idx="9217">
                  <c:v>36.115000000000002</c:v>
                </c:pt>
                <c:pt idx="9218">
                  <c:v>36.119</c:v>
                </c:pt>
                <c:pt idx="9219">
                  <c:v>36.122000000000014</c:v>
                </c:pt>
                <c:pt idx="9220">
                  <c:v>36.126000000000012</c:v>
                </c:pt>
                <c:pt idx="9221">
                  <c:v>36.130000000000003</c:v>
                </c:pt>
                <c:pt idx="9222">
                  <c:v>36.134</c:v>
                </c:pt>
                <c:pt idx="9223">
                  <c:v>36.138000000000012</c:v>
                </c:pt>
                <c:pt idx="9224">
                  <c:v>36.142000000000003</c:v>
                </c:pt>
                <c:pt idx="9225">
                  <c:v>36.146000000000001</c:v>
                </c:pt>
                <c:pt idx="9226">
                  <c:v>36.15</c:v>
                </c:pt>
                <c:pt idx="9227">
                  <c:v>36.154000000000003</c:v>
                </c:pt>
                <c:pt idx="9228">
                  <c:v>36.158000000000001</c:v>
                </c:pt>
                <c:pt idx="9229">
                  <c:v>36.162000000000013</c:v>
                </c:pt>
                <c:pt idx="9230">
                  <c:v>36.165000000000013</c:v>
                </c:pt>
                <c:pt idx="9231">
                  <c:v>36.169000000000011</c:v>
                </c:pt>
                <c:pt idx="9232">
                  <c:v>36.173000000000002</c:v>
                </c:pt>
                <c:pt idx="9233">
                  <c:v>36.177</c:v>
                </c:pt>
                <c:pt idx="9234">
                  <c:v>36.181000000000004</c:v>
                </c:pt>
                <c:pt idx="9235">
                  <c:v>36.185000000000002</c:v>
                </c:pt>
                <c:pt idx="9236">
                  <c:v>36.189</c:v>
                </c:pt>
                <c:pt idx="9237">
                  <c:v>36.193000000000012</c:v>
                </c:pt>
                <c:pt idx="9238">
                  <c:v>36.197000000000003</c:v>
                </c:pt>
                <c:pt idx="9239">
                  <c:v>36.201000000000001</c:v>
                </c:pt>
                <c:pt idx="9240">
                  <c:v>36.205000000000013</c:v>
                </c:pt>
                <c:pt idx="9241">
                  <c:v>36.208000000000013</c:v>
                </c:pt>
                <c:pt idx="9242">
                  <c:v>36.212000000000003</c:v>
                </c:pt>
                <c:pt idx="9243">
                  <c:v>36.216000000000001</c:v>
                </c:pt>
                <c:pt idx="9244">
                  <c:v>36.220000000000013</c:v>
                </c:pt>
                <c:pt idx="9245">
                  <c:v>36.224000000000011</c:v>
                </c:pt>
                <c:pt idx="9246">
                  <c:v>36.228000000000016</c:v>
                </c:pt>
                <c:pt idx="9247">
                  <c:v>36.232000000000014</c:v>
                </c:pt>
                <c:pt idx="9248">
                  <c:v>36.236000000000011</c:v>
                </c:pt>
                <c:pt idx="9249">
                  <c:v>36.24</c:v>
                </c:pt>
                <c:pt idx="9250">
                  <c:v>36.244</c:v>
                </c:pt>
                <c:pt idx="9251">
                  <c:v>36.248000000000012</c:v>
                </c:pt>
                <c:pt idx="9252">
                  <c:v>36.251000000000005</c:v>
                </c:pt>
                <c:pt idx="9253">
                  <c:v>36.255000000000003</c:v>
                </c:pt>
                <c:pt idx="9254">
                  <c:v>36.259</c:v>
                </c:pt>
                <c:pt idx="9255">
                  <c:v>36.263000000000012</c:v>
                </c:pt>
                <c:pt idx="9256">
                  <c:v>36.267000000000003</c:v>
                </c:pt>
                <c:pt idx="9257">
                  <c:v>36.271000000000001</c:v>
                </c:pt>
                <c:pt idx="9258">
                  <c:v>36.275000000000013</c:v>
                </c:pt>
                <c:pt idx="9259">
                  <c:v>36.279000000000003</c:v>
                </c:pt>
                <c:pt idx="9260">
                  <c:v>36.283000000000001</c:v>
                </c:pt>
                <c:pt idx="9261">
                  <c:v>36.287000000000006</c:v>
                </c:pt>
                <c:pt idx="9262">
                  <c:v>36.290000000000013</c:v>
                </c:pt>
                <c:pt idx="9263">
                  <c:v>36.294000000000011</c:v>
                </c:pt>
                <c:pt idx="9264">
                  <c:v>36.298000000000016</c:v>
                </c:pt>
                <c:pt idx="9265">
                  <c:v>36.302</c:v>
                </c:pt>
                <c:pt idx="9266">
                  <c:v>36.306000000000004</c:v>
                </c:pt>
                <c:pt idx="9267">
                  <c:v>36.31</c:v>
                </c:pt>
                <c:pt idx="9268">
                  <c:v>36.313999999999993</c:v>
                </c:pt>
                <c:pt idx="9269">
                  <c:v>36.317999999999998</c:v>
                </c:pt>
                <c:pt idx="9270">
                  <c:v>36.322000000000003</c:v>
                </c:pt>
                <c:pt idx="9271">
                  <c:v>36.326000000000001</c:v>
                </c:pt>
                <c:pt idx="9272">
                  <c:v>36.33</c:v>
                </c:pt>
                <c:pt idx="9273">
                  <c:v>36.333000000000006</c:v>
                </c:pt>
                <c:pt idx="9274">
                  <c:v>36.337000000000003</c:v>
                </c:pt>
                <c:pt idx="9275">
                  <c:v>36.341000000000001</c:v>
                </c:pt>
                <c:pt idx="9276">
                  <c:v>36.344999999999999</c:v>
                </c:pt>
                <c:pt idx="9277">
                  <c:v>36.349000000000004</c:v>
                </c:pt>
                <c:pt idx="9278">
                  <c:v>36.353000000000002</c:v>
                </c:pt>
                <c:pt idx="9279">
                  <c:v>36.356999999999999</c:v>
                </c:pt>
                <c:pt idx="9280">
                  <c:v>36.361000000000004</c:v>
                </c:pt>
                <c:pt idx="9281">
                  <c:v>36.365000000000002</c:v>
                </c:pt>
                <c:pt idx="9282">
                  <c:v>36.369</c:v>
                </c:pt>
                <c:pt idx="9283">
                  <c:v>36.373000000000005</c:v>
                </c:pt>
                <c:pt idx="9284">
                  <c:v>36.376000000000005</c:v>
                </c:pt>
                <c:pt idx="9285">
                  <c:v>36.380000000000003</c:v>
                </c:pt>
                <c:pt idx="9286">
                  <c:v>36.383999999999993</c:v>
                </c:pt>
                <c:pt idx="9287">
                  <c:v>36.387999999999998</c:v>
                </c:pt>
                <c:pt idx="9288">
                  <c:v>36.392000000000003</c:v>
                </c:pt>
                <c:pt idx="9289">
                  <c:v>36.396000000000001</c:v>
                </c:pt>
                <c:pt idx="9290">
                  <c:v>36.4</c:v>
                </c:pt>
                <c:pt idx="9291">
                  <c:v>36.404000000000003</c:v>
                </c:pt>
                <c:pt idx="9292">
                  <c:v>36.408000000000001</c:v>
                </c:pt>
                <c:pt idx="9293">
                  <c:v>36.411999999999999</c:v>
                </c:pt>
                <c:pt idx="9294">
                  <c:v>36.416000000000004</c:v>
                </c:pt>
                <c:pt idx="9295">
                  <c:v>36.419000000000004</c:v>
                </c:pt>
                <c:pt idx="9296">
                  <c:v>36.423000000000002</c:v>
                </c:pt>
                <c:pt idx="9297">
                  <c:v>36.427</c:v>
                </c:pt>
                <c:pt idx="9298">
                  <c:v>36.431000000000004</c:v>
                </c:pt>
                <c:pt idx="9299">
                  <c:v>36.435000000000002</c:v>
                </c:pt>
                <c:pt idx="9300">
                  <c:v>36.439</c:v>
                </c:pt>
                <c:pt idx="9301">
                  <c:v>36.443000000000005</c:v>
                </c:pt>
                <c:pt idx="9302">
                  <c:v>36.447000000000003</c:v>
                </c:pt>
                <c:pt idx="9303">
                  <c:v>36.450999999999993</c:v>
                </c:pt>
                <c:pt idx="9304">
                  <c:v>36.454999999999998</c:v>
                </c:pt>
                <c:pt idx="9305">
                  <c:v>36.459000000000003</c:v>
                </c:pt>
                <c:pt idx="9306">
                  <c:v>36.462000000000003</c:v>
                </c:pt>
                <c:pt idx="9307">
                  <c:v>36.466000000000001</c:v>
                </c:pt>
                <c:pt idx="9308">
                  <c:v>36.47</c:v>
                </c:pt>
                <c:pt idx="9309">
                  <c:v>36.474000000000004</c:v>
                </c:pt>
                <c:pt idx="9310">
                  <c:v>36.478000000000002</c:v>
                </c:pt>
                <c:pt idx="9311">
                  <c:v>36.481999999999999</c:v>
                </c:pt>
                <c:pt idx="9312">
                  <c:v>36.486000000000004</c:v>
                </c:pt>
                <c:pt idx="9313">
                  <c:v>36.49</c:v>
                </c:pt>
                <c:pt idx="9314">
                  <c:v>36.494</c:v>
                </c:pt>
                <c:pt idx="9315">
                  <c:v>36.498000000000012</c:v>
                </c:pt>
                <c:pt idx="9316">
                  <c:v>36.502000000000002</c:v>
                </c:pt>
                <c:pt idx="9317">
                  <c:v>36.505000000000003</c:v>
                </c:pt>
                <c:pt idx="9318">
                  <c:v>36.509</c:v>
                </c:pt>
                <c:pt idx="9319">
                  <c:v>36.513000000000005</c:v>
                </c:pt>
                <c:pt idx="9320">
                  <c:v>36.517000000000003</c:v>
                </c:pt>
                <c:pt idx="9321">
                  <c:v>36.521000000000001</c:v>
                </c:pt>
                <c:pt idx="9322">
                  <c:v>36.525000000000013</c:v>
                </c:pt>
                <c:pt idx="9323">
                  <c:v>36.529000000000003</c:v>
                </c:pt>
                <c:pt idx="9324">
                  <c:v>36.533000000000001</c:v>
                </c:pt>
                <c:pt idx="9325">
                  <c:v>36.537000000000006</c:v>
                </c:pt>
                <c:pt idx="9326">
                  <c:v>36.541000000000004</c:v>
                </c:pt>
                <c:pt idx="9327">
                  <c:v>36.545000000000002</c:v>
                </c:pt>
                <c:pt idx="9328">
                  <c:v>36.548000000000002</c:v>
                </c:pt>
                <c:pt idx="9329">
                  <c:v>36.552</c:v>
                </c:pt>
                <c:pt idx="9330">
                  <c:v>36.556000000000004</c:v>
                </c:pt>
                <c:pt idx="9331">
                  <c:v>36.56</c:v>
                </c:pt>
                <c:pt idx="9332">
                  <c:v>36.564</c:v>
                </c:pt>
                <c:pt idx="9333">
                  <c:v>36.568000000000012</c:v>
                </c:pt>
                <c:pt idx="9334">
                  <c:v>36.572000000000003</c:v>
                </c:pt>
                <c:pt idx="9335">
                  <c:v>36.576000000000001</c:v>
                </c:pt>
                <c:pt idx="9336">
                  <c:v>36.58</c:v>
                </c:pt>
                <c:pt idx="9337">
                  <c:v>36.584000000000003</c:v>
                </c:pt>
                <c:pt idx="9338">
                  <c:v>36.588000000000001</c:v>
                </c:pt>
                <c:pt idx="9339">
                  <c:v>36.591000000000001</c:v>
                </c:pt>
                <c:pt idx="9340">
                  <c:v>36.595000000000013</c:v>
                </c:pt>
                <c:pt idx="9341">
                  <c:v>36.599000000000011</c:v>
                </c:pt>
                <c:pt idx="9342">
                  <c:v>36.603000000000002</c:v>
                </c:pt>
                <c:pt idx="9343">
                  <c:v>36.607000000000006</c:v>
                </c:pt>
                <c:pt idx="9344">
                  <c:v>36.611000000000004</c:v>
                </c:pt>
                <c:pt idx="9345">
                  <c:v>36.615000000000002</c:v>
                </c:pt>
                <c:pt idx="9346">
                  <c:v>36.619</c:v>
                </c:pt>
                <c:pt idx="9347">
                  <c:v>36.623000000000012</c:v>
                </c:pt>
                <c:pt idx="9348">
                  <c:v>36.627000000000002</c:v>
                </c:pt>
                <c:pt idx="9349">
                  <c:v>36.631</c:v>
                </c:pt>
                <c:pt idx="9350">
                  <c:v>36.634</c:v>
                </c:pt>
                <c:pt idx="9351">
                  <c:v>36.638000000000012</c:v>
                </c:pt>
                <c:pt idx="9352">
                  <c:v>36.642000000000003</c:v>
                </c:pt>
                <c:pt idx="9353">
                  <c:v>36.646000000000001</c:v>
                </c:pt>
                <c:pt idx="9354">
                  <c:v>36.65</c:v>
                </c:pt>
                <c:pt idx="9355">
                  <c:v>36.654000000000003</c:v>
                </c:pt>
                <c:pt idx="9356">
                  <c:v>36.658000000000001</c:v>
                </c:pt>
                <c:pt idx="9357">
                  <c:v>36.662000000000013</c:v>
                </c:pt>
                <c:pt idx="9358">
                  <c:v>36.666000000000011</c:v>
                </c:pt>
                <c:pt idx="9359">
                  <c:v>36.67</c:v>
                </c:pt>
                <c:pt idx="9360">
                  <c:v>36.674000000000007</c:v>
                </c:pt>
                <c:pt idx="9361">
                  <c:v>36.677</c:v>
                </c:pt>
                <c:pt idx="9362">
                  <c:v>36.681000000000004</c:v>
                </c:pt>
                <c:pt idx="9363">
                  <c:v>36.685000000000002</c:v>
                </c:pt>
                <c:pt idx="9364">
                  <c:v>36.689</c:v>
                </c:pt>
                <c:pt idx="9365">
                  <c:v>36.693000000000012</c:v>
                </c:pt>
                <c:pt idx="9366">
                  <c:v>36.697000000000003</c:v>
                </c:pt>
                <c:pt idx="9367">
                  <c:v>36.701000000000001</c:v>
                </c:pt>
                <c:pt idx="9368">
                  <c:v>36.705000000000013</c:v>
                </c:pt>
                <c:pt idx="9369">
                  <c:v>36.709000000000003</c:v>
                </c:pt>
                <c:pt idx="9370">
                  <c:v>36.713000000000001</c:v>
                </c:pt>
                <c:pt idx="9371">
                  <c:v>36.717000000000006</c:v>
                </c:pt>
                <c:pt idx="9372">
                  <c:v>36.720000000000013</c:v>
                </c:pt>
                <c:pt idx="9373">
                  <c:v>36.724000000000011</c:v>
                </c:pt>
                <c:pt idx="9374">
                  <c:v>36.728000000000016</c:v>
                </c:pt>
                <c:pt idx="9375">
                  <c:v>36.732000000000014</c:v>
                </c:pt>
                <c:pt idx="9376">
                  <c:v>36.736000000000011</c:v>
                </c:pt>
                <c:pt idx="9377">
                  <c:v>36.74</c:v>
                </c:pt>
                <c:pt idx="9378">
                  <c:v>36.744</c:v>
                </c:pt>
                <c:pt idx="9379">
                  <c:v>36.748000000000012</c:v>
                </c:pt>
                <c:pt idx="9380">
                  <c:v>36.752000000000002</c:v>
                </c:pt>
                <c:pt idx="9381">
                  <c:v>36.756</c:v>
                </c:pt>
                <c:pt idx="9382">
                  <c:v>36.759</c:v>
                </c:pt>
                <c:pt idx="9383">
                  <c:v>36.763000000000012</c:v>
                </c:pt>
                <c:pt idx="9384">
                  <c:v>36.767000000000003</c:v>
                </c:pt>
                <c:pt idx="9385">
                  <c:v>36.771000000000001</c:v>
                </c:pt>
                <c:pt idx="9386">
                  <c:v>36.775000000000013</c:v>
                </c:pt>
                <c:pt idx="9387">
                  <c:v>36.779000000000003</c:v>
                </c:pt>
                <c:pt idx="9388">
                  <c:v>36.783000000000001</c:v>
                </c:pt>
                <c:pt idx="9389">
                  <c:v>36.787000000000006</c:v>
                </c:pt>
                <c:pt idx="9390">
                  <c:v>36.791000000000011</c:v>
                </c:pt>
                <c:pt idx="9391">
                  <c:v>36.795000000000016</c:v>
                </c:pt>
                <c:pt idx="9392">
                  <c:v>36.799000000000021</c:v>
                </c:pt>
                <c:pt idx="9393">
                  <c:v>36.802</c:v>
                </c:pt>
                <c:pt idx="9394">
                  <c:v>36.806000000000004</c:v>
                </c:pt>
                <c:pt idx="9395">
                  <c:v>36.81</c:v>
                </c:pt>
                <c:pt idx="9396">
                  <c:v>36.813999999999993</c:v>
                </c:pt>
                <c:pt idx="9397">
                  <c:v>36.817999999999998</c:v>
                </c:pt>
                <c:pt idx="9398">
                  <c:v>36.822000000000003</c:v>
                </c:pt>
                <c:pt idx="9399">
                  <c:v>36.826000000000001</c:v>
                </c:pt>
                <c:pt idx="9400">
                  <c:v>36.83</c:v>
                </c:pt>
                <c:pt idx="9401">
                  <c:v>36.834000000000003</c:v>
                </c:pt>
                <c:pt idx="9402">
                  <c:v>36.838000000000001</c:v>
                </c:pt>
                <c:pt idx="9403">
                  <c:v>36.841999999999999</c:v>
                </c:pt>
                <c:pt idx="9404">
                  <c:v>36.844999999999999</c:v>
                </c:pt>
                <c:pt idx="9405">
                  <c:v>36.849000000000004</c:v>
                </c:pt>
                <c:pt idx="9406">
                  <c:v>36.853000000000002</c:v>
                </c:pt>
                <c:pt idx="9407">
                  <c:v>36.856999999999999</c:v>
                </c:pt>
                <c:pt idx="9408">
                  <c:v>36.861000000000004</c:v>
                </c:pt>
                <c:pt idx="9409">
                  <c:v>36.865000000000002</c:v>
                </c:pt>
                <c:pt idx="9410">
                  <c:v>36.869</c:v>
                </c:pt>
                <c:pt idx="9411">
                  <c:v>36.873000000000005</c:v>
                </c:pt>
                <c:pt idx="9412">
                  <c:v>36.877000000000002</c:v>
                </c:pt>
                <c:pt idx="9413">
                  <c:v>36.880999999999993</c:v>
                </c:pt>
                <c:pt idx="9414">
                  <c:v>36.884999999999998</c:v>
                </c:pt>
                <c:pt idx="9415">
                  <c:v>36.887999999999998</c:v>
                </c:pt>
                <c:pt idx="9416">
                  <c:v>36.892000000000003</c:v>
                </c:pt>
                <c:pt idx="9417">
                  <c:v>36.896000000000001</c:v>
                </c:pt>
                <c:pt idx="9418">
                  <c:v>36.9</c:v>
                </c:pt>
                <c:pt idx="9419">
                  <c:v>36.904000000000003</c:v>
                </c:pt>
                <c:pt idx="9420">
                  <c:v>36.908000000000001</c:v>
                </c:pt>
                <c:pt idx="9421">
                  <c:v>36.911999999999999</c:v>
                </c:pt>
                <c:pt idx="9422">
                  <c:v>36.916000000000004</c:v>
                </c:pt>
                <c:pt idx="9423">
                  <c:v>36.92</c:v>
                </c:pt>
                <c:pt idx="9424">
                  <c:v>36.924000000000007</c:v>
                </c:pt>
                <c:pt idx="9425">
                  <c:v>36.928000000000011</c:v>
                </c:pt>
                <c:pt idx="9426">
                  <c:v>36.931000000000004</c:v>
                </c:pt>
                <c:pt idx="9427">
                  <c:v>36.935000000000002</c:v>
                </c:pt>
                <c:pt idx="9428">
                  <c:v>36.939</c:v>
                </c:pt>
                <c:pt idx="9429">
                  <c:v>36.943000000000005</c:v>
                </c:pt>
                <c:pt idx="9430">
                  <c:v>36.947000000000003</c:v>
                </c:pt>
                <c:pt idx="9431">
                  <c:v>36.950999999999993</c:v>
                </c:pt>
                <c:pt idx="9432">
                  <c:v>36.954999999999998</c:v>
                </c:pt>
                <c:pt idx="9433">
                  <c:v>36.959000000000003</c:v>
                </c:pt>
                <c:pt idx="9434">
                  <c:v>36.963000000000001</c:v>
                </c:pt>
                <c:pt idx="9435">
                  <c:v>36.967000000000006</c:v>
                </c:pt>
                <c:pt idx="9436">
                  <c:v>36.971000000000004</c:v>
                </c:pt>
                <c:pt idx="9437">
                  <c:v>36.974000000000004</c:v>
                </c:pt>
                <c:pt idx="9438">
                  <c:v>36.978000000000002</c:v>
                </c:pt>
                <c:pt idx="9439">
                  <c:v>36.981999999999999</c:v>
                </c:pt>
                <c:pt idx="9440">
                  <c:v>36.986000000000004</c:v>
                </c:pt>
                <c:pt idx="9441">
                  <c:v>36.99</c:v>
                </c:pt>
                <c:pt idx="9442">
                  <c:v>36.994</c:v>
                </c:pt>
                <c:pt idx="9443">
                  <c:v>36.998000000000012</c:v>
                </c:pt>
                <c:pt idx="9444">
                  <c:v>37.002000000000002</c:v>
                </c:pt>
                <c:pt idx="9445">
                  <c:v>37.006</c:v>
                </c:pt>
                <c:pt idx="9446">
                  <c:v>37.01</c:v>
                </c:pt>
                <c:pt idx="9447">
                  <c:v>37.014000000000003</c:v>
                </c:pt>
                <c:pt idx="9448">
                  <c:v>37.017000000000003</c:v>
                </c:pt>
                <c:pt idx="9449">
                  <c:v>37.021000000000001</c:v>
                </c:pt>
                <c:pt idx="9450">
                  <c:v>37.025000000000013</c:v>
                </c:pt>
                <c:pt idx="9451">
                  <c:v>37.029000000000003</c:v>
                </c:pt>
                <c:pt idx="9452">
                  <c:v>37.033000000000001</c:v>
                </c:pt>
                <c:pt idx="9453">
                  <c:v>37.037000000000006</c:v>
                </c:pt>
                <c:pt idx="9454">
                  <c:v>37.041000000000004</c:v>
                </c:pt>
                <c:pt idx="9455">
                  <c:v>37.045000000000002</c:v>
                </c:pt>
                <c:pt idx="9456">
                  <c:v>37.049000000000007</c:v>
                </c:pt>
                <c:pt idx="9457">
                  <c:v>37.053000000000004</c:v>
                </c:pt>
                <c:pt idx="9458">
                  <c:v>37.057000000000002</c:v>
                </c:pt>
                <c:pt idx="9459">
                  <c:v>37.06</c:v>
                </c:pt>
                <c:pt idx="9460">
                  <c:v>37.064</c:v>
                </c:pt>
                <c:pt idx="9461">
                  <c:v>37.068000000000012</c:v>
                </c:pt>
                <c:pt idx="9462">
                  <c:v>37.072000000000003</c:v>
                </c:pt>
                <c:pt idx="9463">
                  <c:v>37.076000000000001</c:v>
                </c:pt>
                <c:pt idx="9464">
                  <c:v>37.08</c:v>
                </c:pt>
                <c:pt idx="9465">
                  <c:v>37.084000000000003</c:v>
                </c:pt>
                <c:pt idx="9466">
                  <c:v>37.088000000000001</c:v>
                </c:pt>
                <c:pt idx="9467">
                  <c:v>37.092000000000013</c:v>
                </c:pt>
                <c:pt idx="9468">
                  <c:v>37.096000000000011</c:v>
                </c:pt>
                <c:pt idx="9469">
                  <c:v>37.1</c:v>
                </c:pt>
                <c:pt idx="9470">
                  <c:v>37.103000000000002</c:v>
                </c:pt>
                <c:pt idx="9471">
                  <c:v>37.107000000000006</c:v>
                </c:pt>
                <c:pt idx="9472">
                  <c:v>37.111000000000004</c:v>
                </c:pt>
                <c:pt idx="9473">
                  <c:v>37.115000000000002</c:v>
                </c:pt>
                <c:pt idx="9474">
                  <c:v>37.119</c:v>
                </c:pt>
                <c:pt idx="9475">
                  <c:v>37.123000000000012</c:v>
                </c:pt>
                <c:pt idx="9476">
                  <c:v>37.127000000000002</c:v>
                </c:pt>
                <c:pt idx="9477">
                  <c:v>37.131</c:v>
                </c:pt>
                <c:pt idx="9478">
                  <c:v>37.135000000000012</c:v>
                </c:pt>
                <c:pt idx="9479">
                  <c:v>37.139000000000003</c:v>
                </c:pt>
                <c:pt idx="9480">
                  <c:v>37.143000000000001</c:v>
                </c:pt>
                <c:pt idx="9481">
                  <c:v>37.146000000000001</c:v>
                </c:pt>
                <c:pt idx="9482">
                  <c:v>37.15</c:v>
                </c:pt>
                <c:pt idx="9483">
                  <c:v>37.154000000000003</c:v>
                </c:pt>
                <c:pt idx="9484">
                  <c:v>37.158000000000001</c:v>
                </c:pt>
                <c:pt idx="9485">
                  <c:v>37.162000000000013</c:v>
                </c:pt>
                <c:pt idx="9486">
                  <c:v>37.166000000000011</c:v>
                </c:pt>
                <c:pt idx="9487">
                  <c:v>37.17</c:v>
                </c:pt>
                <c:pt idx="9488">
                  <c:v>37.174000000000007</c:v>
                </c:pt>
                <c:pt idx="9489">
                  <c:v>37.178000000000011</c:v>
                </c:pt>
                <c:pt idx="9490">
                  <c:v>37.182000000000002</c:v>
                </c:pt>
                <c:pt idx="9491">
                  <c:v>37.186</c:v>
                </c:pt>
                <c:pt idx="9492">
                  <c:v>37.189</c:v>
                </c:pt>
                <c:pt idx="9493">
                  <c:v>37.193000000000012</c:v>
                </c:pt>
                <c:pt idx="9494">
                  <c:v>37.197000000000003</c:v>
                </c:pt>
                <c:pt idx="9495">
                  <c:v>37.201000000000001</c:v>
                </c:pt>
                <c:pt idx="9496">
                  <c:v>37.205000000000013</c:v>
                </c:pt>
                <c:pt idx="9497">
                  <c:v>37.209000000000003</c:v>
                </c:pt>
                <c:pt idx="9498">
                  <c:v>37.213000000000001</c:v>
                </c:pt>
                <c:pt idx="9499">
                  <c:v>37.217000000000006</c:v>
                </c:pt>
                <c:pt idx="9500">
                  <c:v>37.221000000000011</c:v>
                </c:pt>
                <c:pt idx="9501">
                  <c:v>37.225000000000016</c:v>
                </c:pt>
                <c:pt idx="9502">
                  <c:v>37.229000000000013</c:v>
                </c:pt>
                <c:pt idx="9503">
                  <c:v>37.232000000000014</c:v>
                </c:pt>
                <c:pt idx="9504">
                  <c:v>37.236000000000011</c:v>
                </c:pt>
                <c:pt idx="9505">
                  <c:v>37.24</c:v>
                </c:pt>
                <c:pt idx="9506">
                  <c:v>37.244</c:v>
                </c:pt>
                <c:pt idx="9507">
                  <c:v>37.248000000000012</c:v>
                </c:pt>
                <c:pt idx="9508">
                  <c:v>37.252000000000002</c:v>
                </c:pt>
                <c:pt idx="9509">
                  <c:v>37.256</c:v>
                </c:pt>
                <c:pt idx="9510">
                  <c:v>37.260000000000012</c:v>
                </c:pt>
                <c:pt idx="9511">
                  <c:v>37.264000000000003</c:v>
                </c:pt>
                <c:pt idx="9512">
                  <c:v>37.268000000000015</c:v>
                </c:pt>
                <c:pt idx="9513">
                  <c:v>37.271000000000001</c:v>
                </c:pt>
                <c:pt idx="9514">
                  <c:v>37.275000000000013</c:v>
                </c:pt>
                <c:pt idx="9515">
                  <c:v>37.279000000000003</c:v>
                </c:pt>
                <c:pt idx="9516">
                  <c:v>37.283000000000001</c:v>
                </c:pt>
                <c:pt idx="9517">
                  <c:v>37.287000000000006</c:v>
                </c:pt>
                <c:pt idx="9518">
                  <c:v>37.291000000000011</c:v>
                </c:pt>
                <c:pt idx="9519">
                  <c:v>37.295000000000016</c:v>
                </c:pt>
                <c:pt idx="9520">
                  <c:v>37.299000000000021</c:v>
                </c:pt>
                <c:pt idx="9521">
                  <c:v>37.303000000000004</c:v>
                </c:pt>
                <c:pt idx="9522">
                  <c:v>37.307000000000002</c:v>
                </c:pt>
                <c:pt idx="9523">
                  <c:v>37.310999999999993</c:v>
                </c:pt>
                <c:pt idx="9524">
                  <c:v>37.313999999999993</c:v>
                </c:pt>
                <c:pt idx="9525">
                  <c:v>37.317999999999998</c:v>
                </c:pt>
                <c:pt idx="9526">
                  <c:v>37.322000000000003</c:v>
                </c:pt>
                <c:pt idx="9527">
                  <c:v>37.326000000000001</c:v>
                </c:pt>
                <c:pt idx="9528">
                  <c:v>37.33</c:v>
                </c:pt>
                <c:pt idx="9529">
                  <c:v>37.334000000000003</c:v>
                </c:pt>
                <c:pt idx="9530">
                  <c:v>37.338000000000001</c:v>
                </c:pt>
                <c:pt idx="9531">
                  <c:v>37.341999999999999</c:v>
                </c:pt>
                <c:pt idx="9532">
                  <c:v>37.346000000000004</c:v>
                </c:pt>
                <c:pt idx="9533">
                  <c:v>37.35</c:v>
                </c:pt>
                <c:pt idx="9534">
                  <c:v>37.353999999999999</c:v>
                </c:pt>
                <c:pt idx="9535">
                  <c:v>37.356999999999999</c:v>
                </c:pt>
                <c:pt idx="9536">
                  <c:v>37.361000000000004</c:v>
                </c:pt>
                <c:pt idx="9537">
                  <c:v>37.365000000000002</c:v>
                </c:pt>
                <c:pt idx="9538">
                  <c:v>37.369</c:v>
                </c:pt>
                <c:pt idx="9539">
                  <c:v>37.373000000000005</c:v>
                </c:pt>
                <c:pt idx="9540">
                  <c:v>37.377000000000002</c:v>
                </c:pt>
                <c:pt idx="9541">
                  <c:v>37.380999999999993</c:v>
                </c:pt>
                <c:pt idx="9542">
                  <c:v>37.384999999999998</c:v>
                </c:pt>
                <c:pt idx="9543">
                  <c:v>37.389000000000003</c:v>
                </c:pt>
                <c:pt idx="9544">
                  <c:v>37.393000000000001</c:v>
                </c:pt>
                <c:pt idx="9545">
                  <c:v>37.397000000000006</c:v>
                </c:pt>
                <c:pt idx="9546">
                  <c:v>37.4</c:v>
                </c:pt>
                <c:pt idx="9547">
                  <c:v>37.404000000000003</c:v>
                </c:pt>
                <c:pt idx="9548">
                  <c:v>37.408000000000001</c:v>
                </c:pt>
                <c:pt idx="9549">
                  <c:v>37.411999999999999</c:v>
                </c:pt>
                <c:pt idx="9550">
                  <c:v>37.416000000000004</c:v>
                </c:pt>
                <c:pt idx="9551">
                  <c:v>37.42</c:v>
                </c:pt>
                <c:pt idx="9552">
                  <c:v>37.424000000000007</c:v>
                </c:pt>
                <c:pt idx="9553">
                  <c:v>37.428000000000011</c:v>
                </c:pt>
                <c:pt idx="9554">
                  <c:v>37.432000000000002</c:v>
                </c:pt>
                <c:pt idx="9555">
                  <c:v>37.436</c:v>
                </c:pt>
                <c:pt idx="9556">
                  <c:v>37.44</c:v>
                </c:pt>
                <c:pt idx="9557">
                  <c:v>37.443000000000005</c:v>
                </c:pt>
                <c:pt idx="9558">
                  <c:v>37.447000000000003</c:v>
                </c:pt>
                <c:pt idx="9559">
                  <c:v>37.450999999999993</c:v>
                </c:pt>
                <c:pt idx="9560">
                  <c:v>37.454999999999998</c:v>
                </c:pt>
                <c:pt idx="9561">
                  <c:v>37.459000000000003</c:v>
                </c:pt>
                <c:pt idx="9562">
                  <c:v>37.463000000000001</c:v>
                </c:pt>
                <c:pt idx="9563">
                  <c:v>37.467000000000006</c:v>
                </c:pt>
                <c:pt idx="9564">
                  <c:v>37.471000000000004</c:v>
                </c:pt>
                <c:pt idx="9565">
                  <c:v>37.475000000000001</c:v>
                </c:pt>
                <c:pt idx="9566">
                  <c:v>37.479000000000006</c:v>
                </c:pt>
                <c:pt idx="9567">
                  <c:v>37.483000000000004</c:v>
                </c:pt>
                <c:pt idx="9568">
                  <c:v>37.486000000000004</c:v>
                </c:pt>
                <c:pt idx="9569">
                  <c:v>37.49</c:v>
                </c:pt>
                <c:pt idx="9570">
                  <c:v>37.494</c:v>
                </c:pt>
                <c:pt idx="9571">
                  <c:v>37.498000000000012</c:v>
                </c:pt>
                <c:pt idx="9572">
                  <c:v>37.502000000000002</c:v>
                </c:pt>
                <c:pt idx="9573">
                  <c:v>37.506</c:v>
                </c:pt>
                <c:pt idx="9574">
                  <c:v>37.51</c:v>
                </c:pt>
                <c:pt idx="9575">
                  <c:v>37.514000000000003</c:v>
                </c:pt>
                <c:pt idx="9576">
                  <c:v>37.518000000000001</c:v>
                </c:pt>
                <c:pt idx="9577">
                  <c:v>37.522000000000013</c:v>
                </c:pt>
                <c:pt idx="9578">
                  <c:v>37.526000000000003</c:v>
                </c:pt>
                <c:pt idx="9579">
                  <c:v>37.529000000000003</c:v>
                </c:pt>
                <c:pt idx="9580">
                  <c:v>37.533000000000001</c:v>
                </c:pt>
                <c:pt idx="9581">
                  <c:v>37.537000000000006</c:v>
                </c:pt>
                <c:pt idx="9582">
                  <c:v>37.541000000000004</c:v>
                </c:pt>
                <c:pt idx="9583">
                  <c:v>37.545000000000002</c:v>
                </c:pt>
                <c:pt idx="9584">
                  <c:v>37.549000000000007</c:v>
                </c:pt>
                <c:pt idx="9585">
                  <c:v>37.553000000000004</c:v>
                </c:pt>
                <c:pt idx="9586">
                  <c:v>37.557000000000002</c:v>
                </c:pt>
                <c:pt idx="9587">
                  <c:v>37.561</c:v>
                </c:pt>
                <c:pt idx="9588">
                  <c:v>37.565000000000012</c:v>
                </c:pt>
                <c:pt idx="9589">
                  <c:v>37.569000000000003</c:v>
                </c:pt>
                <c:pt idx="9590">
                  <c:v>37.572000000000003</c:v>
                </c:pt>
                <c:pt idx="9591">
                  <c:v>37.576000000000001</c:v>
                </c:pt>
                <c:pt idx="9592">
                  <c:v>37.58</c:v>
                </c:pt>
                <c:pt idx="9593">
                  <c:v>37.584000000000003</c:v>
                </c:pt>
                <c:pt idx="9594">
                  <c:v>37.588000000000001</c:v>
                </c:pt>
                <c:pt idx="9595">
                  <c:v>37.592000000000013</c:v>
                </c:pt>
                <c:pt idx="9596">
                  <c:v>37.596000000000011</c:v>
                </c:pt>
                <c:pt idx="9597">
                  <c:v>37.6</c:v>
                </c:pt>
                <c:pt idx="9598">
                  <c:v>37.604000000000006</c:v>
                </c:pt>
                <c:pt idx="9599">
                  <c:v>37.608000000000011</c:v>
                </c:pt>
                <c:pt idx="9600">
                  <c:v>37.612000000000002</c:v>
                </c:pt>
                <c:pt idx="9601">
                  <c:v>37.615000000000002</c:v>
                </c:pt>
                <c:pt idx="9602">
                  <c:v>37.619</c:v>
                </c:pt>
                <c:pt idx="9603">
                  <c:v>37.623000000000012</c:v>
                </c:pt>
                <c:pt idx="9604">
                  <c:v>37.627000000000002</c:v>
                </c:pt>
                <c:pt idx="9605">
                  <c:v>37.631</c:v>
                </c:pt>
                <c:pt idx="9606">
                  <c:v>37.635000000000012</c:v>
                </c:pt>
                <c:pt idx="9607">
                  <c:v>37.639000000000003</c:v>
                </c:pt>
                <c:pt idx="9608">
                  <c:v>37.643000000000001</c:v>
                </c:pt>
                <c:pt idx="9609">
                  <c:v>37.647000000000006</c:v>
                </c:pt>
                <c:pt idx="9610">
                  <c:v>37.651000000000003</c:v>
                </c:pt>
                <c:pt idx="9611">
                  <c:v>37.654000000000003</c:v>
                </c:pt>
                <c:pt idx="9612">
                  <c:v>37.658000000000001</c:v>
                </c:pt>
                <c:pt idx="9613">
                  <c:v>37.662000000000013</c:v>
                </c:pt>
                <c:pt idx="9614">
                  <c:v>37.666000000000011</c:v>
                </c:pt>
                <c:pt idx="9615">
                  <c:v>37.67</c:v>
                </c:pt>
                <c:pt idx="9616">
                  <c:v>37.674000000000007</c:v>
                </c:pt>
                <c:pt idx="9617">
                  <c:v>37.678000000000011</c:v>
                </c:pt>
                <c:pt idx="9618">
                  <c:v>37.682000000000002</c:v>
                </c:pt>
                <c:pt idx="9619">
                  <c:v>37.686</c:v>
                </c:pt>
                <c:pt idx="9620">
                  <c:v>37.690000000000012</c:v>
                </c:pt>
                <c:pt idx="9621">
                  <c:v>37.694000000000003</c:v>
                </c:pt>
                <c:pt idx="9622">
                  <c:v>37.698000000000015</c:v>
                </c:pt>
                <c:pt idx="9623">
                  <c:v>37.701000000000001</c:v>
                </c:pt>
                <c:pt idx="9624">
                  <c:v>37.705000000000013</c:v>
                </c:pt>
                <c:pt idx="9625">
                  <c:v>37.709000000000003</c:v>
                </c:pt>
                <c:pt idx="9626">
                  <c:v>37.713000000000001</c:v>
                </c:pt>
                <c:pt idx="9627">
                  <c:v>37.717000000000006</c:v>
                </c:pt>
                <c:pt idx="9628">
                  <c:v>37.721000000000011</c:v>
                </c:pt>
                <c:pt idx="9629">
                  <c:v>37.725000000000016</c:v>
                </c:pt>
                <c:pt idx="9630">
                  <c:v>37.729000000000013</c:v>
                </c:pt>
                <c:pt idx="9631">
                  <c:v>37.733000000000011</c:v>
                </c:pt>
                <c:pt idx="9632">
                  <c:v>37.737000000000002</c:v>
                </c:pt>
                <c:pt idx="9633">
                  <c:v>37.74</c:v>
                </c:pt>
                <c:pt idx="9634">
                  <c:v>37.744</c:v>
                </c:pt>
                <c:pt idx="9635">
                  <c:v>37.748000000000012</c:v>
                </c:pt>
                <c:pt idx="9636">
                  <c:v>37.752000000000002</c:v>
                </c:pt>
                <c:pt idx="9637">
                  <c:v>37.756</c:v>
                </c:pt>
                <c:pt idx="9638">
                  <c:v>37.760000000000012</c:v>
                </c:pt>
                <c:pt idx="9639">
                  <c:v>37.764000000000003</c:v>
                </c:pt>
                <c:pt idx="9640">
                  <c:v>37.768000000000015</c:v>
                </c:pt>
                <c:pt idx="9641">
                  <c:v>37.772000000000013</c:v>
                </c:pt>
                <c:pt idx="9642">
                  <c:v>37.776000000000003</c:v>
                </c:pt>
                <c:pt idx="9643">
                  <c:v>37.78</c:v>
                </c:pt>
                <c:pt idx="9644">
                  <c:v>37.783000000000001</c:v>
                </c:pt>
                <c:pt idx="9645">
                  <c:v>37.787000000000006</c:v>
                </c:pt>
                <c:pt idx="9646">
                  <c:v>37.791000000000011</c:v>
                </c:pt>
                <c:pt idx="9647">
                  <c:v>37.795000000000016</c:v>
                </c:pt>
                <c:pt idx="9648">
                  <c:v>37.799000000000021</c:v>
                </c:pt>
                <c:pt idx="9649">
                  <c:v>37.803000000000004</c:v>
                </c:pt>
                <c:pt idx="9650">
                  <c:v>37.807000000000002</c:v>
                </c:pt>
                <c:pt idx="9651">
                  <c:v>37.810999999999993</c:v>
                </c:pt>
                <c:pt idx="9652">
                  <c:v>37.814999999999998</c:v>
                </c:pt>
                <c:pt idx="9653">
                  <c:v>37.819000000000003</c:v>
                </c:pt>
                <c:pt idx="9654">
                  <c:v>37.823</c:v>
                </c:pt>
                <c:pt idx="9655">
                  <c:v>37.826000000000001</c:v>
                </c:pt>
                <c:pt idx="9656">
                  <c:v>37.83</c:v>
                </c:pt>
                <c:pt idx="9657">
                  <c:v>37.834000000000003</c:v>
                </c:pt>
                <c:pt idx="9658">
                  <c:v>37.838000000000001</c:v>
                </c:pt>
                <c:pt idx="9659">
                  <c:v>37.841999999999999</c:v>
                </c:pt>
                <c:pt idx="9660">
                  <c:v>37.846000000000004</c:v>
                </c:pt>
                <c:pt idx="9661">
                  <c:v>37.85</c:v>
                </c:pt>
                <c:pt idx="9662">
                  <c:v>37.853999999999999</c:v>
                </c:pt>
                <c:pt idx="9663">
                  <c:v>37.857999999999997</c:v>
                </c:pt>
                <c:pt idx="9664">
                  <c:v>37.862000000000002</c:v>
                </c:pt>
                <c:pt idx="9665">
                  <c:v>37.866</c:v>
                </c:pt>
                <c:pt idx="9666">
                  <c:v>37.869</c:v>
                </c:pt>
                <c:pt idx="9667">
                  <c:v>37.873000000000005</c:v>
                </c:pt>
                <c:pt idx="9668">
                  <c:v>37.877000000000002</c:v>
                </c:pt>
                <c:pt idx="9669">
                  <c:v>37.880999999999993</c:v>
                </c:pt>
                <c:pt idx="9670">
                  <c:v>37.884999999999998</c:v>
                </c:pt>
                <c:pt idx="9671">
                  <c:v>37.889000000000003</c:v>
                </c:pt>
                <c:pt idx="9672">
                  <c:v>37.893000000000001</c:v>
                </c:pt>
                <c:pt idx="9673">
                  <c:v>37.897000000000006</c:v>
                </c:pt>
                <c:pt idx="9674">
                  <c:v>37.901000000000003</c:v>
                </c:pt>
                <c:pt idx="9675">
                  <c:v>37.905000000000001</c:v>
                </c:pt>
                <c:pt idx="9676">
                  <c:v>37.909000000000006</c:v>
                </c:pt>
                <c:pt idx="9677">
                  <c:v>37.911999999999999</c:v>
                </c:pt>
                <c:pt idx="9678">
                  <c:v>37.916000000000004</c:v>
                </c:pt>
                <c:pt idx="9679">
                  <c:v>37.92</c:v>
                </c:pt>
                <c:pt idx="9680">
                  <c:v>37.924000000000007</c:v>
                </c:pt>
                <c:pt idx="9681">
                  <c:v>37.928000000000011</c:v>
                </c:pt>
                <c:pt idx="9682">
                  <c:v>37.932000000000002</c:v>
                </c:pt>
                <c:pt idx="9683">
                  <c:v>37.936</c:v>
                </c:pt>
                <c:pt idx="9684">
                  <c:v>37.94</c:v>
                </c:pt>
                <c:pt idx="9685">
                  <c:v>37.944000000000003</c:v>
                </c:pt>
                <c:pt idx="9686">
                  <c:v>37.948</c:v>
                </c:pt>
                <c:pt idx="9687">
                  <c:v>37.951999999999998</c:v>
                </c:pt>
                <c:pt idx="9688">
                  <c:v>37.954999999999998</c:v>
                </c:pt>
                <c:pt idx="9689">
                  <c:v>37.959000000000003</c:v>
                </c:pt>
                <c:pt idx="9690">
                  <c:v>37.963000000000001</c:v>
                </c:pt>
                <c:pt idx="9691">
                  <c:v>37.967000000000006</c:v>
                </c:pt>
                <c:pt idx="9692">
                  <c:v>37.971000000000004</c:v>
                </c:pt>
                <c:pt idx="9693">
                  <c:v>37.975000000000001</c:v>
                </c:pt>
                <c:pt idx="9694">
                  <c:v>37.979000000000006</c:v>
                </c:pt>
                <c:pt idx="9695">
                  <c:v>37.983000000000004</c:v>
                </c:pt>
                <c:pt idx="9696">
                  <c:v>37.987000000000002</c:v>
                </c:pt>
                <c:pt idx="9697">
                  <c:v>37.991</c:v>
                </c:pt>
                <c:pt idx="9698">
                  <c:v>37.995000000000012</c:v>
                </c:pt>
                <c:pt idx="9699">
                  <c:v>37.998000000000012</c:v>
                </c:pt>
                <c:pt idx="9700">
                  <c:v>38.002000000000002</c:v>
                </c:pt>
                <c:pt idx="9701">
                  <c:v>38.006</c:v>
                </c:pt>
                <c:pt idx="9702">
                  <c:v>38.01</c:v>
                </c:pt>
                <c:pt idx="9703">
                  <c:v>38.014000000000003</c:v>
                </c:pt>
                <c:pt idx="9704">
                  <c:v>38.018000000000001</c:v>
                </c:pt>
                <c:pt idx="9705">
                  <c:v>38.022000000000013</c:v>
                </c:pt>
                <c:pt idx="9706">
                  <c:v>38.026000000000003</c:v>
                </c:pt>
                <c:pt idx="9707">
                  <c:v>38.03</c:v>
                </c:pt>
                <c:pt idx="9708">
                  <c:v>38.034000000000006</c:v>
                </c:pt>
                <c:pt idx="9709">
                  <c:v>38.038000000000011</c:v>
                </c:pt>
                <c:pt idx="9710">
                  <c:v>38.041000000000004</c:v>
                </c:pt>
                <c:pt idx="9711">
                  <c:v>38.045000000000002</c:v>
                </c:pt>
                <c:pt idx="9712">
                  <c:v>38.049000000000007</c:v>
                </c:pt>
                <c:pt idx="9713">
                  <c:v>38.053000000000004</c:v>
                </c:pt>
                <c:pt idx="9714">
                  <c:v>38.057000000000002</c:v>
                </c:pt>
                <c:pt idx="9715">
                  <c:v>38.061</c:v>
                </c:pt>
                <c:pt idx="9716">
                  <c:v>38.065000000000012</c:v>
                </c:pt>
                <c:pt idx="9717">
                  <c:v>38.069000000000003</c:v>
                </c:pt>
                <c:pt idx="9718">
                  <c:v>38.073</c:v>
                </c:pt>
                <c:pt idx="9719">
                  <c:v>38.077000000000005</c:v>
                </c:pt>
                <c:pt idx="9720">
                  <c:v>38.081000000000003</c:v>
                </c:pt>
                <c:pt idx="9721">
                  <c:v>38.084000000000003</c:v>
                </c:pt>
                <c:pt idx="9722">
                  <c:v>38.088000000000001</c:v>
                </c:pt>
                <c:pt idx="9723">
                  <c:v>38.092000000000013</c:v>
                </c:pt>
                <c:pt idx="9724">
                  <c:v>38.096000000000011</c:v>
                </c:pt>
                <c:pt idx="9725">
                  <c:v>38.1</c:v>
                </c:pt>
                <c:pt idx="9726">
                  <c:v>38.104000000000006</c:v>
                </c:pt>
                <c:pt idx="9727">
                  <c:v>38.108000000000011</c:v>
                </c:pt>
                <c:pt idx="9728">
                  <c:v>38.112000000000002</c:v>
                </c:pt>
                <c:pt idx="9729">
                  <c:v>38.116</c:v>
                </c:pt>
                <c:pt idx="9730">
                  <c:v>38.120000000000012</c:v>
                </c:pt>
                <c:pt idx="9731">
                  <c:v>38.124000000000002</c:v>
                </c:pt>
                <c:pt idx="9732">
                  <c:v>38.127000000000002</c:v>
                </c:pt>
                <c:pt idx="9733">
                  <c:v>38.131</c:v>
                </c:pt>
                <c:pt idx="9734">
                  <c:v>38.135000000000012</c:v>
                </c:pt>
                <c:pt idx="9735">
                  <c:v>38.139000000000003</c:v>
                </c:pt>
                <c:pt idx="9736">
                  <c:v>38.143000000000001</c:v>
                </c:pt>
                <c:pt idx="9737">
                  <c:v>38.147000000000006</c:v>
                </c:pt>
                <c:pt idx="9738">
                  <c:v>38.151000000000003</c:v>
                </c:pt>
                <c:pt idx="9739">
                  <c:v>38.155000000000001</c:v>
                </c:pt>
                <c:pt idx="9740">
                  <c:v>38.159000000000006</c:v>
                </c:pt>
                <c:pt idx="9741">
                  <c:v>38.163000000000011</c:v>
                </c:pt>
              </c:numCache>
            </c:numRef>
          </c:xVal>
          <c:yVal>
            <c:numRef>
              <c:f>'C:\Documents and Settings\Administrateur\Bureau\Rhizovol_morgan\Publi journal of chemical ecology\Chromatomiseaupoint\[CAR_PDMS.xlsx]CAR_PDMS'!$B$4:$B$9745</c:f>
              <c:numCache>
                <c:formatCode>General</c:formatCode>
                <c:ptCount val="9742"/>
                <c:pt idx="0">
                  <c:v>7319</c:v>
                </c:pt>
                <c:pt idx="1">
                  <c:v>6631</c:v>
                </c:pt>
                <c:pt idx="2">
                  <c:v>6781</c:v>
                </c:pt>
                <c:pt idx="3">
                  <c:v>6855</c:v>
                </c:pt>
                <c:pt idx="4">
                  <c:v>6717</c:v>
                </c:pt>
                <c:pt idx="5">
                  <c:v>6926</c:v>
                </c:pt>
                <c:pt idx="6">
                  <c:v>6384</c:v>
                </c:pt>
                <c:pt idx="7">
                  <c:v>6987</c:v>
                </c:pt>
                <c:pt idx="8">
                  <c:v>6611</c:v>
                </c:pt>
                <c:pt idx="9">
                  <c:v>6619</c:v>
                </c:pt>
                <c:pt idx="10">
                  <c:v>7207</c:v>
                </c:pt>
                <c:pt idx="11">
                  <c:v>6705</c:v>
                </c:pt>
                <c:pt idx="12">
                  <c:v>6038</c:v>
                </c:pt>
                <c:pt idx="13">
                  <c:v>6256</c:v>
                </c:pt>
                <c:pt idx="14">
                  <c:v>7337</c:v>
                </c:pt>
                <c:pt idx="15">
                  <c:v>6159</c:v>
                </c:pt>
                <c:pt idx="16">
                  <c:v>6448</c:v>
                </c:pt>
                <c:pt idx="17">
                  <c:v>6649</c:v>
                </c:pt>
                <c:pt idx="18">
                  <c:v>6186</c:v>
                </c:pt>
                <c:pt idx="19">
                  <c:v>6514</c:v>
                </c:pt>
                <c:pt idx="20">
                  <c:v>7113</c:v>
                </c:pt>
                <c:pt idx="21">
                  <c:v>6449</c:v>
                </c:pt>
                <c:pt idx="22">
                  <c:v>7116</c:v>
                </c:pt>
                <c:pt idx="23">
                  <c:v>6237</c:v>
                </c:pt>
                <c:pt idx="24">
                  <c:v>6041</c:v>
                </c:pt>
                <c:pt idx="25">
                  <c:v>6858</c:v>
                </c:pt>
                <c:pt idx="26">
                  <c:v>6096</c:v>
                </c:pt>
                <c:pt idx="27">
                  <c:v>6871</c:v>
                </c:pt>
                <c:pt idx="28">
                  <c:v>6957</c:v>
                </c:pt>
                <c:pt idx="29">
                  <c:v>6655</c:v>
                </c:pt>
                <c:pt idx="30">
                  <c:v>6977</c:v>
                </c:pt>
                <c:pt idx="31">
                  <c:v>7000</c:v>
                </c:pt>
                <c:pt idx="32">
                  <c:v>7303</c:v>
                </c:pt>
                <c:pt idx="33">
                  <c:v>6817</c:v>
                </c:pt>
                <c:pt idx="34">
                  <c:v>6756</c:v>
                </c:pt>
                <c:pt idx="35">
                  <c:v>4849</c:v>
                </c:pt>
                <c:pt idx="36">
                  <c:v>2781</c:v>
                </c:pt>
                <c:pt idx="37">
                  <c:v>2429</c:v>
                </c:pt>
                <c:pt idx="38">
                  <c:v>2385</c:v>
                </c:pt>
                <c:pt idx="39">
                  <c:v>2285</c:v>
                </c:pt>
                <c:pt idx="40">
                  <c:v>2387</c:v>
                </c:pt>
                <c:pt idx="41">
                  <c:v>3006</c:v>
                </c:pt>
                <c:pt idx="42">
                  <c:v>2513</c:v>
                </c:pt>
                <c:pt idx="43">
                  <c:v>1962</c:v>
                </c:pt>
                <c:pt idx="44">
                  <c:v>2417</c:v>
                </c:pt>
                <c:pt idx="45">
                  <c:v>2375</c:v>
                </c:pt>
                <c:pt idx="46">
                  <c:v>2504</c:v>
                </c:pt>
                <c:pt idx="47">
                  <c:v>2634</c:v>
                </c:pt>
                <c:pt idx="48">
                  <c:v>1971</c:v>
                </c:pt>
                <c:pt idx="49">
                  <c:v>2627</c:v>
                </c:pt>
                <c:pt idx="50">
                  <c:v>3771</c:v>
                </c:pt>
                <c:pt idx="51">
                  <c:v>2561</c:v>
                </c:pt>
                <c:pt idx="52">
                  <c:v>2696</c:v>
                </c:pt>
                <c:pt idx="53">
                  <c:v>2532</c:v>
                </c:pt>
                <c:pt idx="54">
                  <c:v>2796</c:v>
                </c:pt>
                <c:pt idx="55">
                  <c:v>3018</c:v>
                </c:pt>
                <c:pt idx="56">
                  <c:v>2800</c:v>
                </c:pt>
                <c:pt idx="57">
                  <c:v>3235</c:v>
                </c:pt>
                <c:pt idx="58">
                  <c:v>3257</c:v>
                </c:pt>
                <c:pt idx="59">
                  <c:v>3382</c:v>
                </c:pt>
                <c:pt idx="60">
                  <c:v>3453</c:v>
                </c:pt>
                <c:pt idx="61">
                  <c:v>3593</c:v>
                </c:pt>
                <c:pt idx="62">
                  <c:v>3770</c:v>
                </c:pt>
                <c:pt idx="63">
                  <c:v>4336</c:v>
                </c:pt>
                <c:pt idx="64">
                  <c:v>4203</c:v>
                </c:pt>
                <c:pt idx="65">
                  <c:v>4275</c:v>
                </c:pt>
                <c:pt idx="66">
                  <c:v>4317</c:v>
                </c:pt>
                <c:pt idx="67">
                  <c:v>5431</c:v>
                </c:pt>
                <c:pt idx="68">
                  <c:v>5631</c:v>
                </c:pt>
                <c:pt idx="69">
                  <c:v>5706</c:v>
                </c:pt>
                <c:pt idx="70">
                  <c:v>6131</c:v>
                </c:pt>
                <c:pt idx="71">
                  <c:v>6670</c:v>
                </c:pt>
                <c:pt idx="72">
                  <c:v>6935</c:v>
                </c:pt>
                <c:pt idx="73">
                  <c:v>6912</c:v>
                </c:pt>
                <c:pt idx="74">
                  <c:v>7970</c:v>
                </c:pt>
                <c:pt idx="75">
                  <c:v>8801</c:v>
                </c:pt>
                <c:pt idx="76">
                  <c:v>9258</c:v>
                </c:pt>
                <c:pt idx="77">
                  <c:v>9592</c:v>
                </c:pt>
                <c:pt idx="78">
                  <c:v>10844</c:v>
                </c:pt>
                <c:pt idx="79">
                  <c:v>10805</c:v>
                </c:pt>
                <c:pt idx="80">
                  <c:v>11565</c:v>
                </c:pt>
                <c:pt idx="81">
                  <c:v>12680</c:v>
                </c:pt>
                <c:pt idx="82">
                  <c:v>13028</c:v>
                </c:pt>
                <c:pt idx="83">
                  <c:v>13064</c:v>
                </c:pt>
                <c:pt idx="84">
                  <c:v>14176</c:v>
                </c:pt>
                <c:pt idx="85">
                  <c:v>14604</c:v>
                </c:pt>
                <c:pt idx="86">
                  <c:v>14789</c:v>
                </c:pt>
                <c:pt idx="87">
                  <c:v>16591</c:v>
                </c:pt>
                <c:pt idx="88">
                  <c:v>16361</c:v>
                </c:pt>
                <c:pt idx="89">
                  <c:v>18619</c:v>
                </c:pt>
                <c:pt idx="90">
                  <c:v>18006</c:v>
                </c:pt>
                <c:pt idx="91">
                  <c:v>18518</c:v>
                </c:pt>
                <c:pt idx="92">
                  <c:v>19645</c:v>
                </c:pt>
                <c:pt idx="93">
                  <c:v>19742</c:v>
                </c:pt>
                <c:pt idx="94">
                  <c:v>20274</c:v>
                </c:pt>
                <c:pt idx="95">
                  <c:v>22152</c:v>
                </c:pt>
                <c:pt idx="96">
                  <c:v>22618</c:v>
                </c:pt>
                <c:pt idx="97">
                  <c:v>24442</c:v>
                </c:pt>
                <c:pt idx="98">
                  <c:v>22727</c:v>
                </c:pt>
                <c:pt idx="99">
                  <c:v>23923</c:v>
                </c:pt>
                <c:pt idx="100">
                  <c:v>24208</c:v>
                </c:pt>
                <c:pt idx="101">
                  <c:v>26424</c:v>
                </c:pt>
                <c:pt idx="102">
                  <c:v>25783</c:v>
                </c:pt>
                <c:pt idx="103">
                  <c:v>28441</c:v>
                </c:pt>
                <c:pt idx="104">
                  <c:v>27862</c:v>
                </c:pt>
                <c:pt idx="105">
                  <c:v>29210</c:v>
                </c:pt>
                <c:pt idx="106">
                  <c:v>29219</c:v>
                </c:pt>
                <c:pt idx="107">
                  <c:v>29714</c:v>
                </c:pt>
                <c:pt idx="108">
                  <c:v>30829</c:v>
                </c:pt>
                <c:pt idx="109">
                  <c:v>31134</c:v>
                </c:pt>
                <c:pt idx="110">
                  <c:v>31883</c:v>
                </c:pt>
                <c:pt idx="111">
                  <c:v>32722</c:v>
                </c:pt>
                <c:pt idx="112">
                  <c:v>33950</c:v>
                </c:pt>
                <c:pt idx="113">
                  <c:v>33979</c:v>
                </c:pt>
                <c:pt idx="114">
                  <c:v>35177</c:v>
                </c:pt>
                <c:pt idx="115">
                  <c:v>33924</c:v>
                </c:pt>
                <c:pt idx="116">
                  <c:v>36106</c:v>
                </c:pt>
                <c:pt idx="117">
                  <c:v>36378</c:v>
                </c:pt>
                <c:pt idx="118">
                  <c:v>37558</c:v>
                </c:pt>
                <c:pt idx="119">
                  <c:v>37679</c:v>
                </c:pt>
                <c:pt idx="120">
                  <c:v>37557</c:v>
                </c:pt>
                <c:pt idx="121">
                  <c:v>37655</c:v>
                </c:pt>
                <c:pt idx="122">
                  <c:v>38240</c:v>
                </c:pt>
                <c:pt idx="123">
                  <c:v>39731</c:v>
                </c:pt>
                <c:pt idx="124">
                  <c:v>41399</c:v>
                </c:pt>
                <c:pt idx="125">
                  <c:v>41109</c:v>
                </c:pt>
                <c:pt idx="126">
                  <c:v>41331</c:v>
                </c:pt>
                <c:pt idx="127">
                  <c:v>41576</c:v>
                </c:pt>
                <c:pt idx="128">
                  <c:v>43570</c:v>
                </c:pt>
                <c:pt idx="129">
                  <c:v>43659</c:v>
                </c:pt>
                <c:pt idx="130">
                  <c:v>43345</c:v>
                </c:pt>
                <c:pt idx="131">
                  <c:v>45073</c:v>
                </c:pt>
                <c:pt idx="132">
                  <c:v>42931</c:v>
                </c:pt>
                <c:pt idx="133">
                  <c:v>43822</c:v>
                </c:pt>
                <c:pt idx="134">
                  <c:v>46384</c:v>
                </c:pt>
                <c:pt idx="135">
                  <c:v>44534</c:v>
                </c:pt>
                <c:pt idx="136">
                  <c:v>45359</c:v>
                </c:pt>
                <c:pt idx="137">
                  <c:v>45166</c:v>
                </c:pt>
                <c:pt idx="138">
                  <c:v>85461</c:v>
                </c:pt>
                <c:pt idx="139">
                  <c:v>770347</c:v>
                </c:pt>
                <c:pt idx="140">
                  <c:v>2342986</c:v>
                </c:pt>
                <c:pt idx="141">
                  <c:v>2388835</c:v>
                </c:pt>
                <c:pt idx="142">
                  <c:v>1639780</c:v>
                </c:pt>
                <c:pt idx="143">
                  <c:v>1073591</c:v>
                </c:pt>
                <c:pt idx="144">
                  <c:v>931857</c:v>
                </c:pt>
                <c:pt idx="145">
                  <c:v>1664825</c:v>
                </c:pt>
                <c:pt idx="146">
                  <c:v>2960655</c:v>
                </c:pt>
                <c:pt idx="147">
                  <c:v>2072428</c:v>
                </c:pt>
                <c:pt idx="148">
                  <c:v>795797</c:v>
                </c:pt>
                <c:pt idx="149">
                  <c:v>494097</c:v>
                </c:pt>
                <c:pt idx="150">
                  <c:v>432865</c:v>
                </c:pt>
                <c:pt idx="151">
                  <c:v>437840</c:v>
                </c:pt>
                <c:pt idx="152">
                  <c:v>500510</c:v>
                </c:pt>
                <c:pt idx="153">
                  <c:v>523374</c:v>
                </c:pt>
                <c:pt idx="154">
                  <c:v>497683</c:v>
                </c:pt>
                <c:pt idx="155">
                  <c:v>484317</c:v>
                </c:pt>
                <c:pt idx="156">
                  <c:v>1016560</c:v>
                </c:pt>
                <c:pt idx="157">
                  <c:v>2345862</c:v>
                </c:pt>
                <c:pt idx="158">
                  <c:v>880381</c:v>
                </c:pt>
                <c:pt idx="159">
                  <c:v>579089</c:v>
                </c:pt>
                <c:pt idx="160">
                  <c:v>502833</c:v>
                </c:pt>
                <c:pt idx="161">
                  <c:v>478744</c:v>
                </c:pt>
                <c:pt idx="162">
                  <c:v>481200</c:v>
                </c:pt>
                <c:pt idx="163">
                  <c:v>483216</c:v>
                </c:pt>
                <c:pt idx="164">
                  <c:v>484750</c:v>
                </c:pt>
                <c:pt idx="165">
                  <c:v>482394</c:v>
                </c:pt>
                <c:pt idx="166">
                  <c:v>475443</c:v>
                </c:pt>
                <c:pt idx="167">
                  <c:v>492434</c:v>
                </c:pt>
                <c:pt idx="168">
                  <c:v>934310</c:v>
                </c:pt>
                <c:pt idx="169">
                  <c:v>995519</c:v>
                </c:pt>
                <c:pt idx="170">
                  <c:v>654685</c:v>
                </c:pt>
                <c:pt idx="171">
                  <c:v>586727</c:v>
                </c:pt>
                <c:pt idx="172">
                  <c:v>578906</c:v>
                </c:pt>
                <c:pt idx="173">
                  <c:v>583077</c:v>
                </c:pt>
                <c:pt idx="174">
                  <c:v>614612</c:v>
                </c:pt>
                <c:pt idx="175">
                  <c:v>638212</c:v>
                </c:pt>
                <c:pt idx="176">
                  <c:v>648163</c:v>
                </c:pt>
                <c:pt idx="177">
                  <c:v>717496</c:v>
                </c:pt>
                <c:pt idx="178">
                  <c:v>2293160</c:v>
                </c:pt>
                <c:pt idx="179">
                  <c:v>5813790</c:v>
                </c:pt>
                <c:pt idx="180">
                  <c:v>3470251</c:v>
                </c:pt>
                <c:pt idx="181">
                  <c:v>2285024</c:v>
                </c:pt>
                <c:pt idx="182">
                  <c:v>1913241</c:v>
                </c:pt>
                <c:pt idx="183">
                  <c:v>1913785</c:v>
                </c:pt>
                <c:pt idx="184">
                  <c:v>2013254</c:v>
                </c:pt>
                <c:pt idx="185">
                  <c:v>2045768</c:v>
                </c:pt>
                <c:pt idx="186">
                  <c:v>1985044</c:v>
                </c:pt>
                <c:pt idx="187">
                  <c:v>1833782</c:v>
                </c:pt>
                <c:pt idx="188">
                  <c:v>1799364</c:v>
                </c:pt>
                <c:pt idx="189">
                  <c:v>4401326</c:v>
                </c:pt>
                <c:pt idx="190">
                  <c:v>7905843</c:v>
                </c:pt>
                <c:pt idx="191">
                  <c:v>4979728</c:v>
                </c:pt>
                <c:pt idx="192">
                  <c:v>3530010</c:v>
                </c:pt>
                <c:pt idx="193">
                  <c:v>3083645</c:v>
                </c:pt>
                <c:pt idx="194">
                  <c:v>3027877</c:v>
                </c:pt>
                <c:pt idx="195">
                  <c:v>3219985</c:v>
                </c:pt>
                <c:pt idx="196">
                  <c:v>3237920</c:v>
                </c:pt>
                <c:pt idx="197">
                  <c:v>2910561</c:v>
                </c:pt>
                <c:pt idx="198">
                  <c:v>2648837</c:v>
                </c:pt>
                <c:pt idx="199">
                  <c:v>2473611</c:v>
                </c:pt>
                <c:pt idx="200">
                  <c:v>2329942</c:v>
                </c:pt>
                <c:pt idx="201">
                  <c:v>2226251</c:v>
                </c:pt>
                <c:pt idx="202">
                  <c:v>2113939</c:v>
                </c:pt>
                <c:pt idx="203">
                  <c:v>2007703</c:v>
                </c:pt>
                <c:pt idx="204">
                  <c:v>1913438</c:v>
                </c:pt>
                <c:pt idx="205">
                  <c:v>2096285</c:v>
                </c:pt>
                <c:pt idx="206">
                  <c:v>2589304</c:v>
                </c:pt>
                <c:pt idx="207">
                  <c:v>2458534</c:v>
                </c:pt>
                <c:pt idx="208">
                  <c:v>2360423</c:v>
                </c:pt>
                <c:pt idx="209">
                  <c:v>2254878</c:v>
                </c:pt>
                <c:pt idx="210">
                  <c:v>2176298</c:v>
                </c:pt>
                <c:pt idx="211">
                  <c:v>2082062</c:v>
                </c:pt>
                <c:pt idx="212">
                  <c:v>2010085</c:v>
                </c:pt>
                <c:pt idx="213">
                  <c:v>1945717</c:v>
                </c:pt>
                <c:pt idx="214">
                  <c:v>1886334</c:v>
                </c:pt>
                <c:pt idx="215">
                  <c:v>1832746</c:v>
                </c:pt>
                <c:pt idx="216">
                  <c:v>1770941</c:v>
                </c:pt>
                <c:pt idx="217">
                  <c:v>1716893</c:v>
                </c:pt>
                <c:pt idx="218">
                  <c:v>1677696</c:v>
                </c:pt>
                <c:pt idx="219">
                  <c:v>1633967</c:v>
                </c:pt>
                <c:pt idx="220">
                  <c:v>1595959</c:v>
                </c:pt>
                <c:pt idx="221">
                  <c:v>1549703</c:v>
                </c:pt>
                <c:pt idx="222">
                  <c:v>1531256</c:v>
                </c:pt>
                <c:pt idx="223">
                  <c:v>1498247</c:v>
                </c:pt>
                <c:pt idx="224">
                  <c:v>1475009</c:v>
                </c:pt>
                <c:pt idx="225">
                  <c:v>1429649</c:v>
                </c:pt>
                <c:pt idx="226">
                  <c:v>1413700</c:v>
                </c:pt>
                <c:pt idx="227">
                  <c:v>1387022</c:v>
                </c:pt>
                <c:pt idx="228">
                  <c:v>1377225</c:v>
                </c:pt>
                <c:pt idx="229">
                  <c:v>1363346</c:v>
                </c:pt>
                <c:pt idx="230">
                  <c:v>1326834</c:v>
                </c:pt>
                <c:pt idx="231">
                  <c:v>1317428</c:v>
                </c:pt>
                <c:pt idx="232">
                  <c:v>1295886</c:v>
                </c:pt>
                <c:pt idx="233">
                  <c:v>1270872</c:v>
                </c:pt>
                <c:pt idx="234">
                  <c:v>1311748</c:v>
                </c:pt>
                <c:pt idx="235">
                  <c:v>1385799</c:v>
                </c:pt>
                <c:pt idx="236">
                  <c:v>1327969</c:v>
                </c:pt>
                <c:pt idx="237">
                  <c:v>1272477</c:v>
                </c:pt>
                <c:pt idx="238">
                  <c:v>1282623</c:v>
                </c:pt>
                <c:pt idx="239">
                  <c:v>1381151</c:v>
                </c:pt>
                <c:pt idx="240">
                  <c:v>1365480</c:v>
                </c:pt>
                <c:pt idx="241">
                  <c:v>1290416</c:v>
                </c:pt>
                <c:pt idx="242">
                  <c:v>1237203</c:v>
                </c:pt>
                <c:pt idx="243">
                  <c:v>1210721</c:v>
                </c:pt>
                <c:pt idx="244">
                  <c:v>1202501</c:v>
                </c:pt>
                <c:pt idx="245">
                  <c:v>1185925</c:v>
                </c:pt>
                <c:pt idx="246">
                  <c:v>1158215</c:v>
                </c:pt>
                <c:pt idx="247">
                  <c:v>1141684</c:v>
                </c:pt>
                <c:pt idx="248">
                  <c:v>1126119</c:v>
                </c:pt>
                <c:pt idx="249">
                  <c:v>1095729</c:v>
                </c:pt>
                <c:pt idx="250">
                  <c:v>1086069</c:v>
                </c:pt>
                <c:pt idx="251">
                  <c:v>1070461</c:v>
                </c:pt>
                <c:pt idx="252">
                  <c:v>1051354</c:v>
                </c:pt>
                <c:pt idx="253">
                  <c:v>1027135</c:v>
                </c:pt>
                <c:pt idx="254">
                  <c:v>1008153</c:v>
                </c:pt>
                <c:pt idx="255">
                  <c:v>1052150</c:v>
                </c:pt>
                <c:pt idx="256">
                  <c:v>1148749</c:v>
                </c:pt>
                <c:pt idx="257">
                  <c:v>1112478</c:v>
                </c:pt>
                <c:pt idx="258">
                  <c:v>1026563</c:v>
                </c:pt>
                <c:pt idx="259">
                  <c:v>975723</c:v>
                </c:pt>
                <c:pt idx="260">
                  <c:v>938710</c:v>
                </c:pt>
                <c:pt idx="261">
                  <c:v>923229</c:v>
                </c:pt>
                <c:pt idx="262">
                  <c:v>900787</c:v>
                </c:pt>
                <c:pt idx="263">
                  <c:v>888182</c:v>
                </c:pt>
                <c:pt idx="264">
                  <c:v>867515</c:v>
                </c:pt>
                <c:pt idx="265">
                  <c:v>852725</c:v>
                </c:pt>
                <c:pt idx="266">
                  <c:v>839927</c:v>
                </c:pt>
                <c:pt idx="267">
                  <c:v>821550</c:v>
                </c:pt>
                <c:pt idx="268">
                  <c:v>817724</c:v>
                </c:pt>
                <c:pt idx="269">
                  <c:v>799619</c:v>
                </c:pt>
                <c:pt idx="270">
                  <c:v>781188</c:v>
                </c:pt>
                <c:pt idx="271">
                  <c:v>767094</c:v>
                </c:pt>
                <c:pt idx="272">
                  <c:v>749400</c:v>
                </c:pt>
                <c:pt idx="273">
                  <c:v>738663</c:v>
                </c:pt>
                <c:pt idx="274">
                  <c:v>731418</c:v>
                </c:pt>
                <c:pt idx="275">
                  <c:v>722320</c:v>
                </c:pt>
                <c:pt idx="276">
                  <c:v>702497</c:v>
                </c:pt>
                <c:pt idx="277">
                  <c:v>693071</c:v>
                </c:pt>
                <c:pt idx="278">
                  <c:v>690381</c:v>
                </c:pt>
                <c:pt idx="279">
                  <c:v>684244</c:v>
                </c:pt>
                <c:pt idx="280">
                  <c:v>674823</c:v>
                </c:pt>
                <c:pt idx="281">
                  <c:v>668041</c:v>
                </c:pt>
                <c:pt idx="282">
                  <c:v>660055</c:v>
                </c:pt>
                <c:pt idx="283">
                  <c:v>647387</c:v>
                </c:pt>
                <c:pt idx="284">
                  <c:v>644751</c:v>
                </c:pt>
                <c:pt idx="285">
                  <c:v>637985</c:v>
                </c:pt>
                <c:pt idx="286">
                  <c:v>637205</c:v>
                </c:pt>
                <c:pt idx="287">
                  <c:v>631894</c:v>
                </c:pt>
                <c:pt idx="288">
                  <c:v>622028</c:v>
                </c:pt>
                <c:pt idx="289">
                  <c:v>623014</c:v>
                </c:pt>
                <c:pt idx="290">
                  <c:v>615951</c:v>
                </c:pt>
                <c:pt idx="291">
                  <c:v>612936</c:v>
                </c:pt>
                <c:pt idx="292">
                  <c:v>602141</c:v>
                </c:pt>
                <c:pt idx="293">
                  <c:v>596462</c:v>
                </c:pt>
                <c:pt idx="294">
                  <c:v>600930</c:v>
                </c:pt>
                <c:pt idx="295">
                  <c:v>590356</c:v>
                </c:pt>
                <c:pt idx="296">
                  <c:v>591581</c:v>
                </c:pt>
                <c:pt idx="297">
                  <c:v>580247</c:v>
                </c:pt>
                <c:pt idx="298">
                  <c:v>575878</c:v>
                </c:pt>
                <c:pt idx="299">
                  <c:v>573226</c:v>
                </c:pt>
                <c:pt idx="300">
                  <c:v>567491</c:v>
                </c:pt>
                <c:pt idx="301">
                  <c:v>561273</c:v>
                </c:pt>
                <c:pt idx="302">
                  <c:v>559368</c:v>
                </c:pt>
                <c:pt idx="303">
                  <c:v>558239</c:v>
                </c:pt>
                <c:pt idx="304">
                  <c:v>562616</c:v>
                </c:pt>
                <c:pt idx="305">
                  <c:v>555643</c:v>
                </c:pt>
                <c:pt idx="306">
                  <c:v>551410</c:v>
                </c:pt>
                <c:pt idx="307">
                  <c:v>550873</c:v>
                </c:pt>
                <c:pt idx="308">
                  <c:v>548449</c:v>
                </c:pt>
                <c:pt idx="309">
                  <c:v>544994</c:v>
                </c:pt>
                <c:pt idx="310">
                  <c:v>542510</c:v>
                </c:pt>
                <c:pt idx="311">
                  <c:v>538965</c:v>
                </c:pt>
                <c:pt idx="312">
                  <c:v>538866</c:v>
                </c:pt>
                <c:pt idx="313">
                  <c:v>539814</c:v>
                </c:pt>
                <c:pt idx="314">
                  <c:v>537948</c:v>
                </c:pt>
                <c:pt idx="315">
                  <c:v>526868</c:v>
                </c:pt>
                <c:pt idx="316">
                  <c:v>537655</c:v>
                </c:pt>
                <c:pt idx="317">
                  <c:v>532560</c:v>
                </c:pt>
                <c:pt idx="318">
                  <c:v>529806</c:v>
                </c:pt>
                <c:pt idx="319">
                  <c:v>525496</c:v>
                </c:pt>
                <c:pt idx="320">
                  <c:v>523882</c:v>
                </c:pt>
                <c:pt idx="321">
                  <c:v>520444</c:v>
                </c:pt>
                <c:pt idx="322">
                  <c:v>518319</c:v>
                </c:pt>
                <c:pt idx="323">
                  <c:v>512072</c:v>
                </c:pt>
                <c:pt idx="324">
                  <c:v>518177</c:v>
                </c:pt>
                <c:pt idx="325">
                  <c:v>511366</c:v>
                </c:pt>
                <c:pt idx="326">
                  <c:v>505716</c:v>
                </c:pt>
                <c:pt idx="327">
                  <c:v>510749</c:v>
                </c:pt>
                <c:pt idx="328">
                  <c:v>504700</c:v>
                </c:pt>
                <c:pt idx="329">
                  <c:v>505553</c:v>
                </c:pt>
                <c:pt idx="330">
                  <c:v>508897</c:v>
                </c:pt>
                <c:pt idx="331">
                  <c:v>503466</c:v>
                </c:pt>
                <c:pt idx="332">
                  <c:v>503578</c:v>
                </c:pt>
                <c:pt idx="333">
                  <c:v>507999</c:v>
                </c:pt>
                <c:pt idx="334">
                  <c:v>505091</c:v>
                </c:pt>
                <c:pt idx="335">
                  <c:v>501520</c:v>
                </c:pt>
                <c:pt idx="336">
                  <c:v>492230</c:v>
                </c:pt>
                <c:pt idx="337">
                  <c:v>490606</c:v>
                </c:pt>
                <c:pt idx="338">
                  <c:v>495690</c:v>
                </c:pt>
                <c:pt idx="339">
                  <c:v>497940</c:v>
                </c:pt>
                <c:pt idx="340">
                  <c:v>497808</c:v>
                </c:pt>
                <c:pt idx="341">
                  <c:v>495745</c:v>
                </c:pt>
                <c:pt idx="342">
                  <c:v>494609</c:v>
                </c:pt>
                <c:pt idx="343">
                  <c:v>492426</c:v>
                </c:pt>
                <c:pt idx="344">
                  <c:v>487963</c:v>
                </c:pt>
                <c:pt idx="345">
                  <c:v>489798</c:v>
                </c:pt>
                <c:pt idx="346">
                  <c:v>490267</c:v>
                </c:pt>
                <c:pt idx="347">
                  <c:v>485136</c:v>
                </c:pt>
                <c:pt idx="348">
                  <c:v>482759</c:v>
                </c:pt>
                <c:pt idx="349">
                  <c:v>481686</c:v>
                </c:pt>
                <c:pt idx="350">
                  <c:v>474648</c:v>
                </c:pt>
                <c:pt idx="351">
                  <c:v>473499</c:v>
                </c:pt>
                <c:pt idx="352">
                  <c:v>476608</c:v>
                </c:pt>
                <c:pt idx="353">
                  <c:v>477308</c:v>
                </c:pt>
                <c:pt idx="354">
                  <c:v>473307</c:v>
                </c:pt>
                <c:pt idx="355">
                  <c:v>471753</c:v>
                </c:pt>
                <c:pt idx="356">
                  <c:v>469164</c:v>
                </c:pt>
                <c:pt idx="357">
                  <c:v>469284</c:v>
                </c:pt>
                <c:pt idx="358">
                  <c:v>475239</c:v>
                </c:pt>
                <c:pt idx="359">
                  <c:v>471833</c:v>
                </c:pt>
                <c:pt idx="360">
                  <c:v>475044</c:v>
                </c:pt>
                <c:pt idx="361">
                  <c:v>466881</c:v>
                </c:pt>
                <c:pt idx="362">
                  <c:v>464982</c:v>
                </c:pt>
                <c:pt idx="363">
                  <c:v>469070</c:v>
                </c:pt>
                <c:pt idx="364">
                  <c:v>469632</c:v>
                </c:pt>
                <c:pt idx="365">
                  <c:v>470080</c:v>
                </c:pt>
                <c:pt idx="366">
                  <c:v>467197</c:v>
                </c:pt>
                <c:pt idx="367">
                  <c:v>466317</c:v>
                </c:pt>
                <c:pt idx="368">
                  <c:v>461482</c:v>
                </c:pt>
                <c:pt idx="369">
                  <c:v>458157</c:v>
                </c:pt>
                <c:pt idx="370">
                  <c:v>458043</c:v>
                </c:pt>
                <c:pt idx="371">
                  <c:v>457226</c:v>
                </c:pt>
                <c:pt idx="372">
                  <c:v>455343</c:v>
                </c:pt>
                <c:pt idx="373">
                  <c:v>457945</c:v>
                </c:pt>
                <c:pt idx="374">
                  <c:v>453459</c:v>
                </c:pt>
                <c:pt idx="375">
                  <c:v>456853</c:v>
                </c:pt>
                <c:pt idx="376">
                  <c:v>455461</c:v>
                </c:pt>
                <c:pt idx="377">
                  <c:v>457449</c:v>
                </c:pt>
                <c:pt idx="378">
                  <c:v>451561</c:v>
                </c:pt>
                <c:pt idx="379">
                  <c:v>454131</c:v>
                </c:pt>
                <c:pt idx="380">
                  <c:v>453066</c:v>
                </c:pt>
                <c:pt idx="381">
                  <c:v>453373</c:v>
                </c:pt>
                <c:pt idx="382">
                  <c:v>452324</c:v>
                </c:pt>
                <c:pt idx="383">
                  <c:v>451825</c:v>
                </c:pt>
                <c:pt idx="384">
                  <c:v>449938</c:v>
                </c:pt>
                <c:pt idx="385">
                  <c:v>445914</c:v>
                </c:pt>
                <c:pt idx="386">
                  <c:v>444593</c:v>
                </c:pt>
                <c:pt idx="387">
                  <c:v>447901</c:v>
                </c:pt>
                <c:pt idx="388">
                  <c:v>439858</c:v>
                </c:pt>
                <c:pt idx="389">
                  <c:v>442792</c:v>
                </c:pt>
                <c:pt idx="390">
                  <c:v>443444</c:v>
                </c:pt>
                <c:pt idx="391">
                  <c:v>443645</c:v>
                </c:pt>
                <c:pt idx="392">
                  <c:v>448123</c:v>
                </c:pt>
                <c:pt idx="393">
                  <c:v>440277</c:v>
                </c:pt>
                <c:pt idx="394">
                  <c:v>442528</c:v>
                </c:pt>
                <c:pt idx="395">
                  <c:v>442956</c:v>
                </c:pt>
                <c:pt idx="396">
                  <c:v>439615</c:v>
                </c:pt>
                <c:pt idx="397">
                  <c:v>433062</c:v>
                </c:pt>
                <c:pt idx="398">
                  <c:v>435336</c:v>
                </c:pt>
                <c:pt idx="399">
                  <c:v>442115</c:v>
                </c:pt>
                <c:pt idx="400">
                  <c:v>437192</c:v>
                </c:pt>
                <c:pt idx="401">
                  <c:v>441141</c:v>
                </c:pt>
                <c:pt idx="402">
                  <c:v>441560</c:v>
                </c:pt>
                <c:pt idx="403">
                  <c:v>439445</c:v>
                </c:pt>
                <c:pt idx="404">
                  <c:v>430787</c:v>
                </c:pt>
                <c:pt idx="405">
                  <c:v>431076</c:v>
                </c:pt>
                <c:pt idx="406">
                  <c:v>433258</c:v>
                </c:pt>
                <c:pt idx="407">
                  <c:v>439686</c:v>
                </c:pt>
                <c:pt idx="408">
                  <c:v>433803</c:v>
                </c:pt>
                <c:pt idx="409">
                  <c:v>433756</c:v>
                </c:pt>
                <c:pt idx="410">
                  <c:v>432884</c:v>
                </c:pt>
                <c:pt idx="411">
                  <c:v>429208</c:v>
                </c:pt>
                <c:pt idx="412">
                  <c:v>430014</c:v>
                </c:pt>
                <c:pt idx="413">
                  <c:v>429293</c:v>
                </c:pt>
                <c:pt idx="414">
                  <c:v>429074</c:v>
                </c:pt>
                <c:pt idx="415">
                  <c:v>427207</c:v>
                </c:pt>
                <c:pt idx="416">
                  <c:v>426205</c:v>
                </c:pt>
                <c:pt idx="417">
                  <c:v>430725</c:v>
                </c:pt>
                <c:pt idx="418">
                  <c:v>427199</c:v>
                </c:pt>
                <c:pt idx="419">
                  <c:v>423572</c:v>
                </c:pt>
                <c:pt idx="420">
                  <c:v>420834</c:v>
                </c:pt>
                <c:pt idx="421">
                  <c:v>421238</c:v>
                </c:pt>
                <c:pt idx="422">
                  <c:v>427564</c:v>
                </c:pt>
                <c:pt idx="423">
                  <c:v>423039</c:v>
                </c:pt>
                <c:pt idx="424">
                  <c:v>424973</c:v>
                </c:pt>
                <c:pt idx="425">
                  <c:v>423770</c:v>
                </c:pt>
                <c:pt idx="426">
                  <c:v>414798</c:v>
                </c:pt>
                <c:pt idx="427">
                  <c:v>418720</c:v>
                </c:pt>
                <c:pt idx="428">
                  <c:v>416848</c:v>
                </c:pt>
                <c:pt idx="429">
                  <c:v>420696</c:v>
                </c:pt>
                <c:pt idx="430">
                  <c:v>418232</c:v>
                </c:pt>
                <c:pt idx="431">
                  <c:v>417032</c:v>
                </c:pt>
                <c:pt idx="432">
                  <c:v>422040</c:v>
                </c:pt>
                <c:pt idx="433">
                  <c:v>425217</c:v>
                </c:pt>
                <c:pt idx="434">
                  <c:v>425229</c:v>
                </c:pt>
                <c:pt idx="435">
                  <c:v>423911</c:v>
                </c:pt>
                <c:pt idx="436">
                  <c:v>422231</c:v>
                </c:pt>
                <c:pt idx="437">
                  <c:v>419608</c:v>
                </c:pt>
                <c:pt idx="438">
                  <c:v>414438</c:v>
                </c:pt>
                <c:pt idx="439">
                  <c:v>415772</c:v>
                </c:pt>
                <c:pt idx="440">
                  <c:v>418648</c:v>
                </c:pt>
                <c:pt idx="441">
                  <c:v>415142</c:v>
                </c:pt>
                <c:pt idx="442">
                  <c:v>416152</c:v>
                </c:pt>
                <c:pt idx="443">
                  <c:v>416649</c:v>
                </c:pt>
                <c:pt idx="444">
                  <c:v>409560</c:v>
                </c:pt>
                <c:pt idx="445">
                  <c:v>416950</c:v>
                </c:pt>
                <c:pt idx="446">
                  <c:v>413683</c:v>
                </c:pt>
                <c:pt idx="447">
                  <c:v>411661</c:v>
                </c:pt>
                <c:pt idx="448">
                  <c:v>411083</c:v>
                </c:pt>
                <c:pt idx="449">
                  <c:v>405075</c:v>
                </c:pt>
                <c:pt idx="450">
                  <c:v>408130</c:v>
                </c:pt>
                <c:pt idx="451">
                  <c:v>407788</c:v>
                </c:pt>
                <c:pt idx="452">
                  <c:v>409450</c:v>
                </c:pt>
                <c:pt idx="453">
                  <c:v>407350</c:v>
                </c:pt>
                <c:pt idx="454">
                  <c:v>406303</c:v>
                </c:pt>
                <c:pt idx="455">
                  <c:v>407188</c:v>
                </c:pt>
                <c:pt idx="456">
                  <c:v>408007</c:v>
                </c:pt>
                <c:pt idx="457">
                  <c:v>406546</c:v>
                </c:pt>
                <c:pt idx="458">
                  <c:v>400285</c:v>
                </c:pt>
                <c:pt idx="459">
                  <c:v>401478</c:v>
                </c:pt>
                <c:pt idx="460">
                  <c:v>408798</c:v>
                </c:pt>
                <c:pt idx="461">
                  <c:v>403229</c:v>
                </c:pt>
                <c:pt idx="462">
                  <c:v>402057</c:v>
                </c:pt>
                <c:pt idx="463">
                  <c:v>405215</c:v>
                </c:pt>
                <c:pt idx="464">
                  <c:v>398766</c:v>
                </c:pt>
                <c:pt idx="465">
                  <c:v>401097</c:v>
                </c:pt>
                <c:pt idx="466">
                  <c:v>397495</c:v>
                </c:pt>
                <c:pt idx="467">
                  <c:v>399467</c:v>
                </c:pt>
                <c:pt idx="468">
                  <c:v>392941</c:v>
                </c:pt>
                <c:pt idx="469">
                  <c:v>395913</c:v>
                </c:pt>
                <c:pt idx="470">
                  <c:v>392921</c:v>
                </c:pt>
                <c:pt idx="471">
                  <c:v>397375</c:v>
                </c:pt>
                <c:pt idx="472">
                  <c:v>395495</c:v>
                </c:pt>
                <c:pt idx="473">
                  <c:v>393006</c:v>
                </c:pt>
                <c:pt idx="474">
                  <c:v>390461</c:v>
                </c:pt>
                <c:pt idx="475">
                  <c:v>389988</c:v>
                </c:pt>
                <c:pt idx="476">
                  <c:v>394522</c:v>
                </c:pt>
                <c:pt idx="477">
                  <c:v>392686</c:v>
                </c:pt>
                <c:pt idx="478">
                  <c:v>391867</c:v>
                </c:pt>
                <c:pt idx="479">
                  <c:v>395774</c:v>
                </c:pt>
                <c:pt idx="480">
                  <c:v>386705</c:v>
                </c:pt>
                <c:pt idx="481">
                  <c:v>395965</c:v>
                </c:pt>
                <c:pt idx="482">
                  <c:v>396630</c:v>
                </c:pt>
                <c:pt idx="483">
                  <c:v>394136</c:v>
                </c:pt>
                <c:pt idx="484">
                  <c:v>393823</c:v>
                </c:pt>
                <c:pt idx="485">
                  <c:v>393023</c:v>
                </c:pt>
                <c:pt idx="486">
                  <c:v>389401</c:v>
                </c:pt>
                <c:pt idx="487">
                  <c:v>391864</c:v>
                </c:pt>
                <c:pt idx="488">
                  <c:v>394429</c:v>
                </c:pt>
                <c:pt idx="489">
                  <c:v>398597</c:v>
                </c:pt>
                <c:pt idx="490">
                  <c:v>392111</c:v>
                </c:pt>
                <c:pt idx="491">
                  <c:v>394828</c:v>
                </c:pt>
                <c:pt idx="492">
                  <c:v>395242</c:v>
                </c:pt>
                <c:pt idx="493">
                  <c:v>395234</c:v>
                </c:pt>
                <c:pt idx="494">
                  <c:v>393658</c:v>
                </c:pt>
                <c:pt idx="495">
                  <c:v>397364</c:v>
                </c:pt>
                <c:pt idx="496">
                  <c:v>388651</c:v>
                </c:pt>
                <c:pt idx="497">
                  <c:v>388965</c:v>
                </c:pt>
                <c:pt idx="498">
                  <c:v>392972</c:v>
                </c:pt>
                <c:pt idx="499">
                  <c:v>393572</c:v>
                </c:pt>
                <c:pt idx="500">
                  <c:v>412062</c:v>
                </c:pt>
                <c:pt idx="501">
                  <c:v>437109</c:v>
                </c:pt>
                <c:pt idx="502">
                  <c:v>453453</c:v>
                </c:pt>
                <c:pt idx="503">
                  <c:v>455934</c:v>
                </c:pt>
                <c:pt idx="504">
                  <c:v>445952</c:v>
                </c:pt>
                <c:pt idx="505">
                  <c:v>441806</c:v>
                </c:pt>
                <c:pt idx="506">
                  <c:v>433231</c:v>
                </c:pt>
                <c:pt idx="507">
                  <c:v>419760</c:v>
                </c:pt>
                <c:pt idx="508">
                  <c:v>418783</c:v>
                </c:pt>
                <c:pt idx="509">
                  <c:v>416547</c:v>
                </c:pt>
                <c:pt idx="510">
                  <c:v>412449</c:v>
                </c:pt>
                <c:pt idx="511">
                  <c:v>414795</c:v>
                </c:pt>
                <c:pt idx="512">
                  <c:v>413970</c:v>
                </c:pt>
                <c:pt idx="513">
                  <c:v>402360</c:v>
                </c:pt>
                <c:pt idx="514">
                  <c:v>400419</c:v>
                </c:pt>
                <c:pt idx="515">
                  <c:v>404306</c:v>
                </c:pt>
                <c:pt idx="516">
                  <c:v>399720</c:v>
                </c:pt>
                <c:pt idx="517">
                  <c:v>402421</c:v>
                </c:pt>
                <c:pt idx="518">
                  <c:v>397526</c:v>
                </c:pt>
                <c:pt idx="519">
                  <c:v>398841</c:v>
                </c:pt>
                <c:pt idx="520">
                  <c:v>388722</c:v>
                </c:pt>
                <c:pt idx="521">
                  <c:v>396643</c:v>
                </c:pt>
                <c:pt idx="522">
                  <c:v>391414</c:v>
                </c:pt>
                <c:pt idx="523">
                  <c:v>391194</c:v>
                </c:pt>
                <c:pt idx="524">
                  <c:v>388615</c:v>
                </c:pt>
                <c:pt idx="525">
                  <c:v>392480</c:v>
                </c:pt>
                <c:pt idx="526">
                  <c:v>394012</c:v>
                </c:pt>
                <c:pt idx="527">
                  <c:v>368445</c:v>
                </c:pt>
                <c:pt idx="528">
                  <c:v>265373</c:v>
                </c:pt>
                <c:pt idx="529">
                  <c:v>124829</c:v>
                </c:pt>
                <c:pt idx="530">
                  <c:v>82857</c:v>
                </c:pt>
                <c:pt idx="531">
                  <c:v>76777</c:v>
                </c:pt>
                <c:pt idx="532">
                  <c:v>75294</c:v>
                </c:pt>
                <c:pt idx="533">
                  <c:v>74529</c:v>
                </c:pt>
                <c:pt idx="534">
                  <c:v>75279</c:v>
                </c:pt>
                <c:pt idx="535">
                  <c:v>74154</c:v>
                </c:pt>
                <c:pt idx="536">
                  <c:v>73650</c:v>
                </c:pt>
                <c:pt idx="537">
                  <c:v>71620</c:v>
                </c:pt>
                <c:pt idx="538">
                  <c:v>73147</c:v>
                </c:pt>
                <c:pt idx="539">
                  <c:v>72493</c:v>
                </c:pt>
                <c:pt idx="540">
                  <c:v>71982</c:v>
                </c:pt>
                <c:pt idx="541">
                  <c:v>72065</c:v>
                </c:pt>
                <c:pt idx="542">
                  <c:v>74438</c:v>
                </c:pt>
                <c:pt idx="543">
                  <c:v>74360</c:v>
                </c:pt>
                <c:pt idx="544">
                  <c:v>74459</c:v>
                </c:pt>
                <c:pt idx="545">
                  <c:v>73500</c:v>
                </c:pt>
                <c:pt idx="546">
                  <c:v>77319</c:v>
                </c:pt>
                <c:pt idx="547">
                  <c:v>75907</c:v>
                </c:pt>
                <c:pt idx="548">
                  <c:v>78955</c:v>
                </c:pt>
                <c:pt idx="549">
                  <c:v>80746</c:v>
                </c:pt>
                <c:pt idx="550">
                  <c:v>83055</c:v>
                </c:pt>
                <c:pt idx="551">
                  <c:v>83745</c:v>
                </c:pt>
                <c:pt idx="552">
                  <c:v>88197</c:v>
                </c:pt>
                <c:pt idx="553">
                  <c:v>92660</c:v>
                </c:pt>
                <c:pt idx="554">
                  <c:v>99246</c:v>
                </c:pt>
                <c:pt idx="555">
                  <c:v>117798</c:v>
                </c:pt>
                <c:pt idx="556">
                  <c:v>159693</c:v>
                </c:pt>
                <c:pt idx="557">
                  <c:v>205465</c:v>
                </c:pt>
                <c:pt idx="558">
                  <c:v>219969</c:v>
                </c:pt>
                <c:pt idx="559">
                  <c:v>207100</c:v>
                </c:pt>
                <c:pt idx="560">
                  <c:v>181499</c:v>
                </c:pt>
                <c:pt idx="561">
                  <c:v>157108</c:v>
                </c:pt>
                <c:pt idx="562">
                  <c:v>137268</c:v>
                </c:pt>
                <c:pt idx="563">
                  <c:v>122007</c:v>
                </c:pt>
                <c:pt idx="564">
                  <c:v>107754</c:v>
                </c:pt>
                <c:pt idx="565">
                  <c:v>96853</c:v>
                </c:pt>
                <c:pt idx="566">
                  <c:v>91555</c:v>
                </c:pt>
                <c:pt idx="567">
                  <c:v>83953</c:v>
                </c:pt>
                <c:pt idx="568">
                  <c:v>79639</c:v>
                </c:pt>
                <c:pt idx="569">
                  <c:v>74348</c:v>
                </c:pt>
                <c:pt idx="570">
                  <c:v>70700</c:v>
                </c:pt>
                <c:pt idx="571">
                  <c:v>71886</c:v>
                </c:pt>
                <c:pt idx="572">
                  <c:v>67407</c:v>
                </c:pt>
                <c:pt idx="573">
                  <c:v>65153</c:v>
                </c:pt>
                <c:pt idx="574">
                  <c:v>65080</c:v>
                </c:pt>
                <c:pt idx="575">
                  <c:v>62824</c:v>
                </c:pt>
                <c:pt idx="576">
                  <c:v>59369</c:v>
                </c:pt>
                <c:pt idx="577">
                  <c:v>58421</c:v>
                </c:pt>
                <c:pt idx="578">
                  <c:v>56663</c:v>
                </c:pt>
                <c:pt idx="579">
                  <c:v>53718</c:v>
                </c:pt>
                <c:pt idx="580">
                  <c:v>52788</c:v>
                </c:pt>
                <c:pt idx="581">
                  <c:v>54024</c:v>
                </c:pt>
                <c:pt idx="582">
                  <c:v>51748</c:v>
                </c:pt>
                <c:pt idx="583">
                  <c:v>53737</c:v>
                </c:pt>
                <c:pt idx="584">
                  <c:v>52662</c:v>
                </c:pt>
                <c:pt idx="585">
                  <c:v>52863</c:v>
                </c:pt>
                <c:pt idx="586">
                  <c:v>53494</c:v>
                </c:pt>
                <c:pt idx="587">
                  <c:v>52708</c:v>
                </c:pt>
                <c:pt idx="588">
                  <c:v>52857</c:v>
                </c:pt>
                <c:pt idx="589">
                  <c:v>53697</c:v>
                </c:pt>
                <c:pt idx="590">
                  <c:v>50940</c:v>
                </c:pt>
                <c:pt idx="591">
                  <c:v>47371</c:v>
                </c:pt>
                <c:pt idx="592">
                  <c:v>47642</c:v>
                </c:pt>
                <c:pt idx="593">
                  <c:v>47509</c:v>
                </c:pt>
                <c:pt idx="594">
                  <c:v>45432</c:v>
                </c:pt>
                <c:pt idx="595">
                  <c:v>44198</c:v>
                </c:pt>
                <c:pt idx="596">
                  <c:v>43734</c:v>
                </c:pt>
                <c:pt idx="597">
                  <c:v>43888</c:v>
                </c:pt>
                <c:pt idx="598">
                  <c:v>42996</c:v>
                </c:pt>
                <c:pt idx="599">
                  <c:v>45437</c:v>
                </c:pt>
                <c:pt idx="600">
                  <c:v>43395</c:v>
                </c:pt>
                <c:pt idx="601">
                  <c:v>42326</c:v>
                </c:pt>
                <c:pt idx="602">
                  <c:v>42409</c:v>
                </c:pt>
                <c:pt idx="603">
                  <c:v>41706</c:v>
                </c:pt>
                <c:pt idx="604">
                  <c:v>43232</c:v>
                </c:pt>
                <c:pt idx="605">
                  <c:v>42956</c:v>
                </c:pt>
                <c:pt idx="606">
                  <c:v>41572</c:v>
                </c:pt>
                <c:pt idx="607">
                  <c:v>42694</c:v>
                </c:pt>
                <c:pt idx="608">
                  <c:v>42590</c:v>
                </c:pt>
                <c:pt idx="609">
                  <c:v>41303</c:v>
                </c:pt>
                <c:pt idx="610">
                  <c:v>41416</c:v>
                </c:pt>
                <c:pt idx="611">
                  <c:v>38961</c:v>
                </c:pt>
                <c:pt idx="612">
                  <c:v>39124</c:v>
                </c:pt>
                <c:pt idx="613">
                  <c:v>40633</c:v>
                </c:pt>
                <c:pt idx="614">
                  <c:v>39709</c:v>
                </c:pt>
                <c:pt idx="615">
                  <c:v>37809</c:v>
                </c:pt>
                <c:pt idx="616">
                  <c:v>37797</c:v>
                </c:pt>
                <c:pt idx="617">
                  <c:v>38794</c:v>
                </c:pt>
                <c:pt idx="618">
                  <c:v>37980</c:v>
                </c:pt>
                <c:pt idx="619">
                  <c:v>36035</c:v>
                </c:pt>
                <c:pt idx="620">
                  <c:v>37981</c:v>
                </c:pt>
                <c:pt idx="621">
                  <c:v>36503</c:v>
                </c:pt>
                <c:pt idx="622">
                  <c:v>34921</c:v>
                </c:pt>
                <c:pt idx="623">
                  <c:v>36295</c:v>
                </c:pt>
                <c:pt idx="624">
                  <c:v>34582</c:v>
                </c:pt>
                <c:pt idx="625">
                  <c:v>35108</c:v>
                </c:pt>
                <c:pt idx="626">
                  <c:v>34534</c:v>
                </c:pt>
                <c:pt idx="627">
                  <c:v>34181</c:v>
                </c:pt>
                <c:pt idx="628">
                  <c:v>35390</c:v>
                </c:pt>
                <c:pt idx="629">
                  <c:v>35032</c:v>
                </c:pt>
                <c:pt idx="630">
                  <c:v>34393</c:v>
                </c:pt>
                <c:pt idx="631">
                  <c:v>34183</c:v>
                </c:pt>
                <c:pt idx="632">
                  <c:v>32181</c:v>
                </c:pt>
                <c:pt idx="633">
                  <c:v>33201</c:v>
                </c:pt>
                <c:pt idx="634">
                  <c:v>33138</c:v>
                </c:pt>
                <c:pt idx="635">
                  <c:v>32735</c:v>
                </c:pt>
                <c:pt idx="636">
                  <c:v>34516</c:v>
                </c:pt>
                <c:pt idx="637">
                  <c:v>31589</c:v>
                </c:pt>
                <c:pt idx="638">
                  <c:v>31587</c:v>
                </c:pt>
                <c:pt idx="639">
                  <c:v>32574</c:v>
                </c:pt>
                <c:pt idx="640">
                  <c:v>32497</c:v>
                </c:pt>
                <c:pt idx="641">
                  <c:v>33060</c:v>
                </c:pt>
                <c:pt idx="642">
                  <c:v>31201</c:v>
                </c:pt>
                <c:pt idx="643">
                  <c:v>30808</c:v>
                </c:pt>
                <c:pt idx="644">
                  <c:v>31372</c:v>
                </c:pt>
                <c:pt idx="645">
                  <c:v>31880</c:v>
                </c:pt>
                <c:pt idx="646">
                  <c:v>30327</c:v>
                </c:pt>
                <c:pt idx="647">
                  <c:v>31345</c:v>
                </c:pt>
                <c:pt idx="648">
                  <c:v>31987</c:v>
                </c:pt>
                <c:pt idx="649">
                  <c:v>30168</c:v>
                </c:pt>
                <c:pt idx="650">
                  <c:v>29206</c:v>
                </c:pt>
                <c:pt idx="651">
                  <c:v>28103</c:v>
                </c:pt>
                <c:pt idx="652">
                  <c:v>28462</c:v>
                </c:pt>
                <c:pt idx="653">
                  <c:v>28549</c:v>
                </c:pt>
                <c:pt idx="654">
                  <c:v>28228</c:v>
                </c:pt>
                <c:pt idx="655">
                  <c:v>29394</c:v>
                </c:pt>
                <c:pt idx="656">
                  <c:v>27252</c:v>
                </c:pt>
                <c:pt idx="657">
                  <c:v>28382</c:v>
                </c:pt>
                <c:pt idx="658">
                  <c:v>27061</c:v>
                </c:pt>
                <c:pt idx="659">
                  <c:v>28346</c:v>
                </c:pt>
                <c:pt idx="660">
                  <c:v>28532</c:v>
                </c:pt>
                <c:pt idx="661">
                  <c:v>27649</c:v>
                </c:pt>
                <c:pt idx="662">
                  <c:v>26424</c:v>
                </c:pt>
                <c:pt idx="663">
                  <c:v>27972</c:v>
                </c:pt>
                <c:pt idx="664">
                  <c:v>27267</c:v>
                </c:pt>
                <c:pt idx="665">
                  <c:v>26700</c:v>
                </c:pt>
                <c:pt idx="666">
                  <c:v>26956</c:v>
                </c:pt>
                <c:pt idx="667">
                  <c:v>27199</c:v>
                </c:pt>
                <c:pt idx="668">
                  <c:v>25888</c:v>
                </c:pt>
                <c:pt idx="669">
                  <c:v>26913</c:v>
                </c:pt>
                <c:pt idx="670">
                  <c:v>26031</c:v>
                </c:pt>
                <c:pt idx="671">
                  <c:v>26011</c:v>
                </c:pt>
                <c:pt idx="672">
                  <c:v>25774</c:v>
                </c:pt>
                <c:pt idx="673">
                  <c:v>26308</c:v>
                </c:pt>
                <c:pt idx="674">
                  <c:v>25983</c:v>
                </c:pt>
                <c:pt idx="675">
                  <c:v>24970</c:v>
                </c:pt>
                <c:pt idx="676">
                  <c:v>25649</c:v>
                </c:pt>
                <c:pt idx="677">
                  <c:v>25796</c:v>
                </c:pt>
                <c:pt idx="678">
                  <c:v>26621</c:v>
                </c:pt>
                <c:pt idx="679">
                  <c:v>25368</c:v>
                </c:pt>
                <c:pt idx="680">
                  <c:v>25548</c:v>
                </c:pt>
                <c:pt idx="681">
                  <c:v>25942</c:v>
                </c:pt>
                <c:pt idx="682">
                  <c:v>24485</c:v>
                </c:pt>
                <c:pt idx="683">
                  <c:v>25835</c:v>
                </c:pt>
                <c:pt idx="684">
                  <c:v>24323</c:v>
                </c:pt>
                <c:pt idx="685">
                  <c:v>23043</c:v>
                </c:pt>
                <c:pt idx="686">
                  <c:v>24586</c:v>
                </c:pt>
                <c:pt idx="687">
                  <c:v>23294</c:v>
                </c:pt>
                <c:pt idx="688">
                  <c:v>24308</c:v>
                </c:pt>
                <c:pt idx="689">
                  <c:v>23505</c:v>
                </c:pt>
                <c:pt idx="690">
                  <c:v>22819</c:v>
                </c:pt>
                <c:pt idx="691">
                  <c:v>24087</c:v>
                </c:pt>
                <c:pt idx="692">
                  <c:v>23064</c:v>
                </c:pt>
                <c:pt idx="693">
                  <c:v>23164</c:v>
                </c:pt>
                <c:pt idx="694">
                  <c:v>23307</c:v>
                </c:pt>
                <c:pt idx="695">
                  <c:v>23376</c:v>
                </c:pt>
                <c:pt idx="696">
                  <c:v>23579</c:v>
                </c:pt>
                <c:pt idx="697">
                  <c:v>22377</c:v>
                </c:pt>
                <c:pt idx="698">
                  <c:v>23916</c:v>
                </c:pt>
                <c:pt idx="699">
                  <c:v>24316</c:v>
                </c:pt>
                <c:pt idx="700">
                  <c:v>23348</c:v>
                </c:pt>
                <c:pt idx="701">
                  <c:v>22492</c:v>
                </c:pt>
                <c:pt idx="702">
                  <c:v>23240</c:v>
                </c:pt>
                <c:pt idx="703">
                  <c:v>23315</c:v>
                </c:pt>
                <c:pt idx="704">
                  <c:v>21993</c:v>
                </c:pt>
                <c:pt idx="705">
                  <c:v>22072</c:v>
                </c:pt>
                <c:pt idx="706">
                  <c:v>21322</c:v>
                </c:pt>
                <c:pt idx="707">
                  <c:v>22428</c:v>
                </c:pt>
                <c:pt idx="708">
                  <c:v>21854</c:v>
                </c:pt>
                <c:pt idx="709">
                  <c:v>22046</c:v>
                </c:pt>
                <c:pt idx="710">
                  <c:v>21308</c:v>
                </c:pt>
                <c:pt idx="711">
                  <c:v>21378</c:v>
                </c:pt>
                <c:pt idx="712">
                  <c:v>21300</c:v>
                </c:pt>
                <c:pt idx="713">
                  <c:v>21737</c:v>
                </c:pt>
                <c:pt idx="714">
                  <c:v>21247</c:v>
                </c:pt>
                <c:pt idx="715">
                  <c:v>21876</c:v>
                </c:pt>
                <c:pt idx="716">
                  <c:v>22320</c:v>
                </c:pt>
                <c:pt idx="717">
                  <c:v>21602</c:v>
                </c:pt>
                <c:pt idx="718">
                  <c:v>22375</c:v>
                </c:pt>
                <c:pt idx="719">
                  <c:v>22158</c:v>
                </c:pt>
                <c:pt idx="720">
                  <c:v>21626</c:v>
                </c:pt>
                <c:pt idx="721">
                  <c:v>21594</c:v>
                </c:pt>
                <c:pt idx="722">
                  <c:v>21153</c:v>
                </c:pt>
                <c:pt idx="723">
                  <c:v>22222</c:v>
                </c:pt>
                <c:pt idx="724">
                  <c:v>22107</c:v>
                </c:pt>
                <c:pt idx="725">
                  <c:v>22126</c:v>
                </c:pt>
                <c:pt idx="726">
                  <c:v>23134</c:v>
                </c:pt>
                <c:pt idx="727">
                  <c:v>22361</c:v>
                </c:pt>
                <c:pt idx="728">
                  <c:v>21947</c:v>
                </c:pt>
                <c:pt idx="729">
                  <c:v>22191</c:v>
                </c:pt>
                <c:pt idx="730">
                  <c:v>22003</c:v>
                </c:pt>
                <c:pt idx="731">
                  <c:v>21286</c:v>
                </c:pt>
                <c:pt idx="732">
                  <c:v>23121</c:v>
                </c:pt>
                <c:pt idx="733">
                  <c:v>21328</c:v>
                </c:pt>
                <c:pt idx="734">
                  <c:v>21254</c:v>
                </c:pt>
                <c:pt idx="735">
                  <c:v>21728</c:v>
                </c:pt>
                <c:pt idx="736">
                  <c:v>22059</c:v>
                </c:pt>
                <c:pt idx="737">
                  <c:v>22381</c:v>
                </c:pt>
                <c:pt idx="738">
                  <c:v>21750</c:v>
                </c:pt>
                <c:pt idx="739">
                  <c:v>22407</c:v>
                </c:pt>
                <c:pt idx="740">
                  <c:v>21802</c:v>
                </c:pt>
                <c:pt idx="741">
                  <c:v>22577</c:v>
                </c:pt>
                <c:pt idx="742">
                  <c:v>21896</c:v>
                </c:pt>
                <c:pt idx="743">
                  <c:v>21216</c:v>
                </c:pt>
                <c:pt idx="744">
                  <c:v>21783</c:v>
                </c:pt>
                <c:pt idx="745">
                  <c:v>21417</c:v>
                </c:pt>
                <c:pt idx="746">
                  <c:v>20075</c:v>
                </c:pt>
                <c:pt idx="747">
                  <c:v>21119</c:v>
                </c:pt>
                <c:pt idx="748">
                  <c:v>20327</c:v>
                </c:pt>
                <c:pt idx="749">
                  <c:v>19168</c:v>
                </c:pt>
                <c:pt idx="750">
                  <c:v>20684</c:v>
                </c:pt>
                <c:pt idx="751">
                  <c:v>20101</c:v>
                </c:pt>
                <c:pt idx="752">
                  <c:v>19698</c:v>
                </c:pt>
                <c:pt idx="753">
                  <c:v>19612</c:v>
                </c:pt>
                <c:pt idx="754">
                  <c:v>19894</c:v>
                </c:pt>
                <c:pt idx="755">
                  <c:v>20596</c:v>
                </c:pt>
                <c:pt idx="756">
                  <c:v>19509</c:v>
                </c:pt>
                <c:pt idx="757">
                  <c:v>19866</c:v>
                </c:pt>
                <c:pt idx="758">
                  <c:v>19899</c:v>
                </c:pt>
                <c:pt idx="759">
                  <c:v>19836</c:v>
                </c:pt>
                <c:pt idx="760">
                  <c:v>19914</c:v>
                </c:pt>
                <c:pt idx="761">
                  <c:v>19510</c:v>
                </c:pt>
                <c:pt idx="762">
                  <c:v>19164</c:v>
                </c:pt>
                <c:pt idx="763">
                  <c:v>18519</c:v>
                </c:pt>
                <c:pt idx="764">
                  <c:v>19620</c:v>
                </c:pt>
                <c:pt idx="765">
                  <c:v>19733</c:v>
                </c:pt>
                <c:pt idx="766">
                  <c:v>18669</c:v>
                </c:pt>
                <c:pt idx="767">
                  <c:v>17986</c:v>
                </c:pt>
                <c:pt idx="768">
                  <c:v>19495</c:v>
                </c:pt>
                <c:pt idx="769">
                  <c:v>19160</c:v>
                </c:pt>
                <c:pt idx="770">
                  <c:v>18085</c:v>
                </c:pt>
                <c:pt idx="771">
                  <c:v>18339</c:v>
                </c:pt>
                <c:pt idx="772">
                  <c:v>18630</c:v>
                </c:pt>
                <c:pt idx="773">
                  <c:v>19729</c:v>
                </c:pt>
                <c:pt idx="774">
                  <c:v>19049</c:v>
                </c:pt>
                <c:pt idx="775">
                  <c:v>17694</c:v>
                </c:pt>
                <c:pt idx="776">
                  <c:v>18573</c:v>
                </c:pt>
                <c:pt idx="777">
                  <c:v>19667</c:v>
                </c:pt>
                <c:pt idx="778">
                  <c:v>17762</c:v>
                </c:pt>
                <c:pt idx="779">
                  <c:v>18198</c:v>
                </c:pt>
                <c:pt idx="780">
                  <c:v>17129</c:v>
                </c:pt>
                <c:pt idx="781">
                  <c:v>17542</c:v>
                </c:pt>
                <c:pt idx="782">
                  <c:v>18482</c:v>
                </c:pt>
                <c:pt idx="783">
                  <c:v>18693</c:v>
                </c:pt>
                <c:pt idx="784">
                  <c:v>18232</c:v>
                </c:pt>
                <c:pt idx="785">
                  <c:v>17392</c:v>
                </c:pt>
                <c:pt idx="786">
                  <c:v>17970</c:v>
                </c:pt>
                <c:pt idx="787">
                  <c:v>16918</c:v>
                </c:pt>
                <c:pt idx="788">
                  <c:v>17330</c:v>
                </c:pt>
                <c:pt idx="789">
                  <c:v>16409</c:v>
                </c:pt>
                <c:pt idx="790">
                  <c:v>16632</c:v>
                </c:pt>
                <c:pt idx="791">
                  <c:v>18933</c:v>
                </c:pt>
                <c:pt idx="792">
                  <c:v>16101</c:v>
                </c:pt>
                <c:pt idx="793">
                  <c:v>16987</c:v>
                </c:pt>
                <c:pt idx="794">
                  <c:v>17011</c:v>
                </c:pt>
                <c:pt idx="795">
                  <c:v>18133</c:v>
                </c:pt>
                <c:pt idx="796">
                  <c:v>16921</c:v>
                </c:pt>
                <c:pt idx="797">
                  <c:v>16666</c:v>
                </c:pt>
                <c:pt idx="798">
                  <c:v>17176</c:v>
                </c:pt>
                <c:pt idx="799">
                  <c:v>16684</c:v>
                </c:pt>
                <c:pt idx="800">
                  <c:v>16527</c:v>
                </c:pt>
                <c:pt idx="801">
                  <c:v>17653</c:v>
                </c:pt>
                <c:pt idx="802">
                  <c:v>16791</c:v>
                </c:pt>
                <c:pt idx="803">
                  <c:v>18190</c:v>
                </c:pt>
                <c:pt idx="804">
                  <c:v>16264</c:v>
                </c:pt>
                <c:pt idx="805">
                  <c:v>16509</c:v>
                </c:pt>
                <c:pt idx="806">
                  <c:v>16507</c:v>
                </c:pt>
                <c:pt idx="807">
                  <c:v>16664</c:v>
                </c:pt>
                <c:pt idx="808">
                  <c:v>16021</c:v>
                </c:pt>
                <c:pt idx="809">
                  <c:v>16008</c:v>
                </c:pt>
                <c:pt idx="810">
                  <c:v>16348</c:v>
                </c:pt>
                <c:pt idx="811">
                  <c:v>16478</c:v>
                </c:pt>
                <c:pt idx="812">
                  <c:v>16810</c:v>
                </c:pt>
                <c:pt idx="813">
                  <c:v>15303</c:v>
                </c:pt>
                <c:pt idx="814">
                  <c:v>16515</c:v>
                </c:pt>
                <c:pt idx="815">
                  <c:v>16174</c:v>
                </c:pt>
                <c:pt idx="816">
                  <c:v>15731</c:v>
                </c:pt>
                <c:pt idx="817">
                  <c:v>16672</c:v>
                </c:pt>
                <c:pt idx="818">
                  <c:v>15358</c:v>
                </c:pt>
                <c:pt idx="819">
                  <c:v>15341</c:v>
                </c:pt>
                <c:pt idx="820">
                  <c:v>16044</c:v>
                </c:pt>
                <c:pt idx="821">
                  <c:v>14815</c:v>
                </c:pt>
                <c:pt idx="822">
                  <c:v>15769</c:v>
                </c:pt>
                <c:pt idx="823">
                  <c:v>16221</c:v>
                </c:pt>
                <c:pt idx="824">
                  <c:v>15934</c:v>
                </c:pt>
                <c:pt idx="825">
                  <c:v>14658</c:v>
                </c:pt>
                <c:pt idx="826">
                  <c:v>16229</c:v>
                </c:pt>
                <c:pt idx="827">
                  <c:v>15902</c:v>
                </c:pt>
                <c:pt idx="828">
                  <c:v>14800</c:v>
                </c:pt>
                <c:pt idx="829">
                  <c:v>15152</c:v>
                </c:pt>
                <c:pt idx="830">
                  <c:v>15452</c:v>
                </c:pt>
                <c:pt idx="831">
                  <c:v>15194</c:v>
                </c:pt>
                <c:pt idx="832">
                  <c:v>15403</c:v>
                </c:pt>
                <c:pt idx="833">
                  <c:v>15307</c:v>
                </c:pt>
                <c:pt idx="834">
                  <c:v>15068</c:v>
                </c:pt>
                <c:pt idx="835">
                  <c:v>15118</c:v>
                </c:pt>
                <c:pt idx="836">
                  <c:v>14831</c:v>
                </c:pt>
                <c:pt idx="837">
                  <c:v>13575</c:v>
                </c:pt>
                <c:pt idx="838">
                  <c:v>13960</c:v>
                </c:pt>
                <c:pt idx="839">
                  <c:v>14781</c:v>
                </c:pt>
                <c:pt idx="840">
                  <c:v>14591</c:v>
                </c:pt>
                <c:pt idx="841">
                  <c:v>14907</c:v>
                </c:pt>
                <c:pt idx="842">
                  <c:v>15035</c:v>
                </c:pt>
                <c:pt idx="843">
                  <c:v>14240</c:v>
                </c:pt>
                <c:pt idx="844">
                  <c:v>14541</c:v>
                </c:pt>
                <c:pt idx="845">
                  <c:v>13646</c:v>
                </c:pt>
                <c:pt idx="846">
                  <c:v>13781</c:v>
                </c:pt>
                <c:pt idx="847">
                  <c:v>14356</c:v>
                </c:pt>
                <c:pt idx="848">
                  <c:v>15720</c:v>
                </c:pt>
                <c:pt idx="849">
                  <c:v>13309</c:v>
                </c:pt>
                <c:pt idx="850">
                  <c:v>14241</c:v>
                </c:pt>
                <c:pt idx="851">
                  <c:v>13944</c:v>
                </c:pt>
                <c:pt idx="852">
                  <c:v>13848</c:v>
                </c:pt>
                <c:pt idx="853">
                  <c:v>14233</c:v>
                </c:pt>
                <c:pt idx="854">
                  <c:v>13527</c:v>
                </c:pt>
                <c:pt idx="855">
                  <c:v>13953</c:v>
                </c:pt>
                <c:pt idx="856">
                  <c:v>13761</c:v>
                </c:pt>
                <c:pt idx="857">
                  <c:v>13684</c:v>
                </c:pt>
                <c:pt idx="858">
                  <c:v>13301</c:v>
                </c:pt>
                <c:pt idx="859">
                  <c:v>13788</c:v>
                </c:pt>
                <c:pt idx="860">
                  <c:v>13595</c:v>
                </c:pt>
                <c:pt idx="861">
                  <c:v>13402</c:v>
                </c:pt>
                <c:pt idx="862">
                  <c:v>12862</c:v>
                </c:pt>
                <c:pt idx="863">
                  <c:v>13909</c:v>
                </c:pt>
                <c:pt idx="864">
                  <c:v>12932</c:v>
                </c:pt>
                <c:pt idx="865">
                  <c:v>13282</c:v>
                </c:pt>
                <c:pt idx="866">
                  <c:v>12767</c:v>
                </c:pt>
                <c:pt idx="867">
                  <c:v>12898</c:v>
                </c:pt>
                <c:pt idx="868">
                  <c:v>12990</c:v>
                </c:pt>
                <c:pt idx="869">
                  <c:v>13112</c:v>
                </c:pt>
                <c:pt idx="870">
                  <c:v>12730</c:v>
                </c:pt>
                <c:pt idx="871">
                  <c:v>13282</c:v>
                </c:pt>
                <c:pt idx="872">
                  <c:v>13481</c:v>
                </c:pt>
                <c:pt idx="873">
                  <c:v>12230</c:v>
                </c:pt>
                <c:pt idx="874">
                  <c:v>12578</c:v>
                </c:pt>
                <c:pt idx="875">
                  <c:v>13039</c:v>
                </c:pt>
                <c:pt idx="876">
                  <c:v>12577</c:v>
                </c:pt>
                <c:pt idx="877">
                  <c:v>12932</c:v>
                </c:pt>
                <c:pt idx="878">
                  <c:v>11975</c:v>
                </c:pt>
                <c:pt idx="879">
                  <c:v>13593</c:v>
                </c:pt>
                <c:pt idx="880">
                  <c:v>12434</c:v>
                </c:pt>
                <c:pt idx="881">
                  <c:v>12589</c:v>
                </c:pt>
                <c:pt idx="882">
                  <c:v>12501</c:v>
                </c:pt>
                <c:pt idx="883">
                  <c:v>13577</c:v>
                </c:pt>
                <c:pt idx="884">
                  <c:v>11965</c:v>
                </c:pt>
                <c:pt idx="885">
                  <c:v>12926</c:v>
                </c:pt>
                <c:pt idx="886">
                  <c:v>13835</c:v>
                </c:pt>
                <c:pt idx="887">
                  <c:v>12420</c:v>
                </c:pt>
                <c:pt idx="888">
                  <c:v>13031</c:v>
                </c:pt>
                <c:pt idx="889">
                  <c:v>12384</c:v>
                </c:pt>
                <c:pt idx="890">
                  <c:v>12710</c:v>
                </c:pt>
                <c:pt idx="891">
                  <c:v>11830</c:v>
                </c:pt>
                <c:pt idx="892">
                  <c:v>12691</c:v>
                </c:pt>
                <c:pt idx="893">
                  <c:v>12227</c:v>
                </c:pt>
                <c:pt idx="894">
                  <c:v>12408</c:v>
                </c:pt>
                <c:pt idx="895">
                  <c:v>12240</c:v>
                </c:pt>
                <c:pt idx="896">
                  <c:v>12301</c:v>
                </c:pt>
                <c:pt idx="897">
                  <c:v>12383</c:v>
                </c:pt>
                <c:pt idx="898">
                  <c:v>11613</c:v>
                </c:pt>
                <c:pt idx="899">
                  <c:v>12448</c:v>
                </c:pt>
                <c:pt idx="900">
                  <c:v>11239</c:v>
                </c:pt>
                <c:pt idx="901">
                  <c:v>13164</c:v>
                </c:pt>
                <c:pt idx="902">
                  <c:v>11596</c:v>
                </c:pt>
                <c:pt idx="903">
                  <c:v>12569</c:v>
                </c:pt>
                <c:pt idx="904">
                  <c:v>10887</c:v>
                </c:pt>
                <c:pt idx="905">
                  <c:v>11824</c:v>
                </c:pt>
                <c:pt idx="906">
                  <c:v>12722</c:v>
                </c:pt>
                <c:pt idx="907">
                  <c:v>11396</c:v>
                </c:pt>
                <c:pt idx="908">
                  <c:v>12319</c:v>
                </c:pt>
                <c:pt idx="909">
                  <c:v>11794</c:v>
                </c:pt>
                <c:pt idx="910">
                  <c:v>11161</c:v>
                </c:pt>
                <c:pt idx="911">
                  <c:v>12419</c:v>
                </c:pt>
                <c:pt idx="912">
                  <c:v>11583</c:v>
                </c:pt>
                <c:pt idx="913">
                  <c:v>11079</c:v>
                </c:pt>
                <c:pt idx="914">
                  <c:v>11595</c:v>
                </c:pt>
                <c:pt idx="915">
                  <c:v>12021</c:v>
                </c:pt>
                <c:pt idx="916">
                  <c:v>11838</c:v>
                </c:pt>
                <c:pt idx="917">
                  <c:v>11302</c:v>
                </c:pt>
                <c:pt idx="918">
                  <c:v>10983</c:v>
                </c:pt>
                <c:pt idx="919">
                  <c:v>11199</c:v>
                </c:pt>
                <c:pt idx="920">
                  <c:v>11780</c:v>
                </c:pt>
                <c:pt idx="921">
                  <c:v>10636</c:v>
                </c:pt>
                <c:pt idx="922">
                  <c:v>11155</c:v>
                </c:pt>
                <c:pt idx="923">
                  <c:v>11086</c:v>
                </c:pt>
                <c:pt idx="924">
                  <c:v>11236</c:v>
                </c:pt>
                <c:pt idx="925">
                  <c:v>11437</c:v>
                </c:pt>
                <c:pt idx="926">
                  <c:v>10384</c:v>
                </c:pt>
                <c:pt idx="927">
                  <c:v>10665</c:v>
                </c:pt>
                <c:pt idx="928">
                  <c:v>10471</c:v>
                </c:pt>
                <c:pt idx="929">
                  <c:v>11497</c:v>
                </c:pt>
                <c:pt idx="930">
                  <c:v>11263</c:v>
                </c:pt>
                <c:pt idx="931">
                  <c:v>10296</c:v>
                </c:pt>
                <c:pt idx="932">
                  <c:v>11468</c:v>
                </c:pt>
                <c:pt idx="933">
                  <c:v>10910</c:v>
                </c:pt>
                <c:pt idx="934">
                  <c:v>10506</c:v>
                </c:pt>
                <c:pt idx="935">
                  <c:v>11142</c:v>
                </c:pt>
                <c:pt idx="936">
                  <c:v>9578</c:v>
                </c:pt>
                <c:pt idx="937">
                  <c:v>10387</c:v>
                </c:pt>
                <c:pt idx="938">
                  <c:v>10257</c:v>
                </c:pt>
                <c:pt idx="939">
                  <c:v>10624</c:v>
                </c:pt>
                <c:pt idx="940">
                  <c:v>10664</c:v>
                </c:pt>
                <c:pt idx="941">
                  <c:v>11342</c:v>
                </c:pt>
                <c:pt idx="942">
                  <c:v>10693</c:v>
                </c:pt>
                <c:pt idx="943">
                  <c:v>10822</c:v>
                </c:pt>
                <c:pt idx="944">
                  <c:v>10576</c:v>
                </c:pt>
                <c:pt idx="945">
                  <c:v>10729</c:v>
                </c:pt>
                <c:pt idx="946">
                  <c:v>10658</c:v>
                </c:pt>
                <c:pt idx="947">
                  <c:v>9214</c:v>
                </c:pt>
                <c:pt idx="948">
                  <c:v>9407</c:v>
                </c:pt>
                <c:pt idx="949">
                  <c:v>10576</c:v>
                </c:pt>
                <c:pt idx="950">
                  <c:v>11062</c:v>
                </c:pt>
                <c:pt idx="951">
                  <c:v>11201</c:v>
                </c:pt>
                <c:pt idx="952">
                  <c:v>11554</c:v>
                </c:pt>
                <c:pt idx="953">
                  <c:v>10822</c:v>
                </c:pt>
                <c:pt idx="954">
                  <c:v>12055</c:v>
                </c:pt>
                <c:pt idx="955">
                  <c:v>13399</c:v>
                </c:pt>
                <c:pt idx="956">
                  <c:v>13926</c:v>
                </c:pt>
                <c:pt idx="957">
                  <c:v>14579</c:v>
                </c:pt>
                <c:pt idx="958">
                  <c:v>17344</c:v>
                </c:pt>
                <c:pt idx="959">
                  <c:v>17261</c:v>
                </c:pt>
                <c:pt idx="960">
                  <c:v>18686</c:v>
                </c:pt>
                <c:pt idx="961">
                  <c:v>18276</c:v>
                </c:pt>
                <c:pt idx="962">
                  <c:v>18573</c:v>
                </c:pt>
                <c:pt idx="963">
                  <c:v>19571</c:v>
                </c:pt>
                <c:pt idx="964">
                  <c:v>18215</c:v>
                </c:pt>
                <c:pt idx="965">
                  <c:v>17274</c:v>
                </c:pt>
                <c:pt idx="966">
                  <c:v>16803</c:v>
                </c:pt>
                <c:pt idx="967">
                  <c:v>15664</c:v>
                </c:pt>
                <c:pt idx="968">
                  <c:v>15365</c:v>
                </c:pt>
                <c:pt idx="969">
                  <c:v>14745</c:v>
                </c:pt>
                <c:pt idx="970">
                  <c:v>13842</c:v>
                </c:pt>
                <c:pt idx="971">
                  <c:v>13557</c:v>
                </c:pt>
                <c:pt idx="972">
                  <c:v>13857</c:v>
                </c:pt>
                <c:pt idx="973">
                  <c:v>13702</c:v>
                </c:pt>
                <c:pt idx="974">
                  <c:v>12349</c:v>
                </c:pt>
                <c:pt idx="975">
                  <c:v>12405</c:v>
                </c:pt>
                <c:pt idx="976">
                  <c:v>12631</c:v>
                </c:pt>
                <c:pt idx="977">
                  <c:v>11089</c:v>
                </c:pt>
                <c:pt idx="978">
                  <c:v>11989</c:v>
                </c:pt>
                <c:pt idx="979">
                  <c:v>11973</c:v>
                </c:pt>
                <c:pt idx="980">
                  <c:v>12366</c:v>
                </c:pt>
                <c:pt idx="981">
                  <c:v>11324</c:v>
                </c:pt>
                <c:pt idx="982">
                  <c:v>12306</c:v>
                </c:pt>
                <c:pt idx="983">
                  <c:v>10631</c:v>
                </c:pt>
                <c:pt idx="984">
                  <c:v>12705</c:v>
                </c:pt>
                <c:pt idx="985">
                  <c:v>10861</c:v>
                </c:pt>
                <c:pt idx="986">
                  <c:v>10777</c:v>
                </c:pt>
                <c:pt idx="987">
                  <c:v>10654</c:v>
                </c:pt>
                <c:pt idx="988">
                  <c:v>11332</c:v>
                </c:pt>
                <c:pt idx="989">
                  <c:v>10976</c:v>
                </c:pt>
                <c:pt idx="990">
                  <c:v>10755</c:v>
                </c:pt>
                <c:pt idx="991">
                  <c:v>11184</c:v>
                </c:pt>
                <c:pt idx="992">
                  <c:v>10834</c:v>
                </c:pt>
                <c:pt idx="993">
                  <c:v>10974</c:v>
                </c:pt>
                <c:pt idx="994">
                  <c:v>10801</c:v>
                </c:pt>
                <c:pt idx="995">
                  <c:v>10509</c:v>
                </c:pt>
                <c:pt idx="996">
                  <c:v>10139</c:v>
                </c:pt>
                <c:pt idx="997">
                  <c:v>10419</c:v>
                </c:pt>
                <c:pt idx="998">
                  <c:v>10699</c:v>
                </c:pt>
                <c:pt idx="999">
                  <c:v>10134</c:v>
                </c:pt>
                <c:pt idx="1000">
                  <c:v>10930</c:v>
                </c:pt>
                <c:pt idx="1001">
                  <c:v>10388</c:v>
                </c:pt>
                <c:pt idx="1002">
                  <c:v>10254</c:v>
                </c:pt>
                <c:pt idx="1003">
                  <c:v>10116</c:v>
                </c:pt>
                <c:pt idx="1004">
                  <c:v>11082</c:v>
                </c:pt>
                <c:pt idx="1005">
                  <c:v>10007</c:v>
                </c:pt>
                <c:pt idx="1006">
                  <c:v>10229</c:v>
                </c:pt>
                <c:pt idx="1007">
                  <c:v>9821</c:v>
                </c:pt>
                <c:pt idx="1008">
                  <c:v>10095</c:v>
                </c:pt>
                <c:pt idx="1009">
                  <c:v>9490</c:v>
                </c:pt>
                <c:pt idx="1010">
                  <c:v>9306</c:v>
                </c:pt>
                <c:pt idx="1011">
                  <c:v>9523</c:v>
                </c:pt>
                <c:pt idx="1012">
                  <c:v>9809</c:v>
                </c:pt>
                <c:pt idx="1013">
                  <c:v>9864</c:v>
                </c:pt>
                <c:pt idx="1014">
                  <c:v>8546</c:v>
                </c:pt>
                <c:pt idx="1015">
                  <c:v>8782</c:v>
                </c:pt>
                <c:pt idx="1016">
                  <c:v>9221</c:v>
                </c:pt>
                <c:pt idx="1017">
                  <c:v>10115</c:v>
                </c:pt>
                <c:pt idx="1018">
                  <c:v>8246</c:v>
                </c:pt>
                <c:pt idx="1019">
                  <c:v>9597</c:v>
                </c:pt>
                <c:pt idx="1020">
                  <c:v>10805</c:v>
                </c:pt>
                <c:pt idx="1021">
                  <c:v>9380</c:v>
                </c:pt>
                <c:pt idx="1022">
                  <c:v>9767</c:v>
                </c:pt>
                <c:pt idx="1023">
                  <c:v>8513</c:v>
                </c:pt>
                <c:pt idx="1024">
                  <c:v>9501</c:v>
                </c:pt>
                <c:pt idx="1025">
                  <c:v>9114</c:v>
                </c:pt>
                <c:pt idx="1026">
                  <c:v>9969</c:v>
                </c:pt>
                <c:pt idx="1027">
                  <c:v>9535</c:v>
                </c:pt>
                <c:pt idx="1028">
                  <c:v>9396</c:v>
                </c:pt>
                <c:pt idx="1029">
                  <c:v>9729</c:v>
                </c:pt>
                <c:pt idx="1030">
                  <c:v>9801</c:v>
                </c:pt>
                <c:pt idx="1031">
                  <c:v>9123</c:v>
                </c:pt>
                <c:pt idx="1032">
                  <c:v>9074</c:v>
                </c:pt>
                <c:pt idx="1033">
                  <c:v>9860</c:v>
                </c:pt>
                <c:pt idx="1034">
                  <c:v>9381</c:v>
                </c:pt>
                <c:pt idx="1035">
                  <c:v>9337</c:v>
                </c:pt>
                <c:pt idx="1036">
                  <c:v>8692</c:v>
                </c:pt>
                <c:pt idx="1037">
                  <c:v>9460</c:v>
                </c:pt>
                <c:pt idx="1038">
                  <c:v>8092</c:v>
                </c:pt>
                <c:pt idx="1039">
                  <c:v>8676</c:v>
                </c:pt>
                <c:pt idx="1040">
                  <c:v>8981</c:v>
                </c:pt>
                <c:pt idx="1041">
                  <c:v>8623</c:v>
                </c:pt>
                <c:pt idx="1042">
                  <c:v>7526</c:v>
                </c:pt>
                <c:pt idx="1043">
                  <c:v>9446</c:v>
                </c:pt>
                <c:pt idx="1044">
                  <c:v>8015</c:v>
                </c:pt>
                <c:pt idx="1045">
                  <c:v>8324</c:v>
                </c:pt>
                <c:pt idx="1046">
                  <c:v>9479</c:v>
                </c:pt>
                <c:pt idx="1047">
                  <c:v>8457</c:v>
                </c:pt>
                <c:pt idx="1048">
                  <c:v>8693</c:v>
                </c:pt>
                <c:pt idx="1049">
                  <c:v>7836</c:v>
                </c:pt>
                <c:pt idx="1050">
                  <c:v>7985</c:v>
                </c:pt>
                <c:pt idx="1051">
                  <c:v>8068</c:v>
                </c:pt>
                <c:pt idx="1052">
                  <c:v>8931</c:v>
                </c:pt>
                <c:pt idx="1053">
                  <c:v>8116</c:v>
                </c:pt>
                <c:pt idx="1054">
                  <c:v>8703</c:v>
                </c:pt>
                <c:pt idx="1055">
                  <c:v>8405</c:v>
                </c:pt>
                <c:pt idx="1056">
                  <c:v>8066</c:v>
                </c:pt>
                <c:pt idx="1057">
                  <c:v>9085</c:v>
                </c:pt>
                <c:pt idx="1058">
                  <c:v>7850</c:v>
                </c:pt>
                <c:pt idx="1059">
                  <c:v>7995</c:v>
                </c:pt>
                <c:pt idx="1060">
                  <c:v>7647</c:v>
                </c:pt>
                <c:pt idx="1061">
                  <c:v>8211</c:v>
                </c:pt>
                <c:pt idx="1062">
                  <c:v>8221</c:v>
                </c:pt>
                <c:pt idx="1063">
                  <c:v>8636</c:v>
                </c:pt>
                <c:pt idx="1064">
                  <c:v>8536</c:v>
                </c:pt>
                <c:pt idx="1065">
                  <c:v>7836</c:v>
                </c:pt>
                <c:pt idx="1066">
                  <c:v>9092</c:v>
                </c:pt>
                <c:pt idx="1067">
                  <c:v>8660</c:v>
                </c:pt>
                <c:pt idx="1068">
                  <c:v>7293</c:v>
                </c:pt>
                <c:pt idx="1069">
                  <c:v>8072</c:v>
                </c:pt>
                <c:pt idx="1070">
                  <c:v>7677</c:v>
                </c:pt>
                <c:pt idx="1071">
                  <c:v>7644</c:v>
                </c:pt>
                <c:pt idx="1072">
                  <c:v>8612</c:v>
                </c:pt>
                <c:pt idx="1073">
                  <c:v>8047</c:v>
                </c:pt>
                <c:pt idx="1074">
                  <c:v>7753</c:v>
                </c:pt>
                <c:pt idx="1075">
                  <c:v>8014</c:v>
                </c:pt>
                <c:pt idx="1076">
                  <c:v>7817</c:v>
                </c:pt>
                <c:pt idx="1077">
                  <c:v>7955</c:v>
                </c:pt>
                <c:pt idx="1078">
                  <c:v>7710</c:v>
                </c:pt>
                <c:pt idx="1079">
                  <c:v>7609</c:v>
                </c:pt>
                <c:pt idx="1080">
                  <c:v>8834</c:v>
                </c:pt>
                <c:pt idx="1081">
                  <c:v>8077</c:v>
                </c:pt>
                <c:pt idx="1082">
                  <c:v>7831</c:v>
                </c:pt>
                <c:pt idx="1083">
                  <c:v>7803</c:v>
                </c:pt>
                <c:pt idx="1084">
                  <c:v>8214</c:v>
                </c:pt>
                <c:pt idx="1085">
                  <c:v>7826</c:v>
                </c:pt>
                <c:pt idx="1086">
                  <c:v>7926</c:v>
                </c:pt>
                <c:pt idx="1087">
                  <c:v>7972</c:v>
                </c:pt>
                <c:pt idx="1088">
                  <c:v>7500</c:v>
                </c:pt>
                <c:pt idx="1089">
                  <c:v>6938</c:v>
                </c:pt>
                <c:pt idx="1090">
                  <c:v>7706</c:v>
                </c:pt>
                <c:pt idx="1091">
                  <c:v>8091</c:v>
                </c:pt>
                <c:pt idx="1092">
                  <c:v>8068</c:v>
                </c:pt>
                <c:pt idx="1093">
                  <c:v>7474</c:v>
                </c:pt>
                <c:pt idx="1094">
                  <c:v>7759</c:v>
                </c:pt>
                <c:pt idx="1095">
                  <c:v>7407</c:v>
                </c:pt>
                <c:pt idx="1096">
                  <c:v>7349</c:v>
                </c:pt>
                <c:pt idx="1097">
                  <c:v>8655</c:v>
                </c:pt>
                <c:pt idx="1098">
                  <c:v>7208</c:v>
                </c:pt>
                <c:pt idx="1099">
                  <c:v>7927</c:v>
                </c:pt>
                <c:pt idx="1100">
                  <c:v>7768</c:v>
                </c:pt>
                <c:pt idx="1101">
                  <c:v>7762</c:v>
                </c:pt>
                <c:pt idx="1102">
                  <c:v>7386</c:v>
                </c:pt>
                <c:pt idx="1103">
                  <c:v>8118</c:v>
                </c:pt>
                <c:pt idx="1104">
                  <c:v>7445</c:v>
                </c:pt>
                <c:pt idx="1105">
                  <c:v>7464</c:v>
                </c:pt>
                <c:pt idx="1106">
                  <c:v>7591</c:v>
                </c:pt>
                <c:pt idx="1107">
                  <c:v>7270</c:v>
                </c:pt>
                <c:pt idx="1108">
                  <c:v>7311</c:v>
                </c:pt>
                <c:pt idx="1109">
                  <c:v>7355</c:v>
                </c:pt>
                <c:pt idx="1110">
                  <c:v>7807</c:v>
                </c:pt>
                <c:pt idx="1111">
                  <c:v>7681</c:v>
                </c:pt>
                <c:pt idx="1112">
                  <c:v>6924</c:v>
                </c:pt>
                <c:pt idx="1113">
                  <c:v>6895</c:v>
                </c:pt>
                <c:pt idx="1114">
                  <c:v>7287</c:v>
                </c:pt>
                <c:pt idx="1115">
                  <c:v>7086</c:v>
                </c:pt>
                <c:pt idx="1116">
                  <c:v>7132</c:v>
                </c:pt>
                <c:pt idx="1117">
                  <c:v>7911</c:v>
                </c:pt>
                <c:pt idx="1118">
                  <c:v>7203</c:v>
                </c:pt>
                <c:pt idx="1119">
                  <c:v>7428</c:v>
                </c:pt>
                <c:pt idx="1120">
                  <c:v>7438</c:v>
                </c:pt>
                <c:pt idx="1121">
                  <c:v>7556</c:v>
                </c:pt>
                <c:pt idx="1122">
                  <c:v>6687</c:v>
                </c:pt>
                <c:pt idx="1123">
                  <c:v>7468</c:v>
                </c:pt>
                <c:pt idx="1124">
                  <c:v>7569</c:v>
                </c:pt>
                <c:pt idx="1125">
                  <c:v>7434</c:v>
                </c:pt>
                <c:pt idx="1126">
                  <c:v>6459</c:v>
                </c:pt>
                <c:pt idx="1127">
                  <c:v>8131</c:v>
                </c:pt>
                <c:pt idx="1128">
                  <c:v>7272</c:v>
                </c:pt>
                <c:pt idx="1129">
                  <c:v>7389</c:v>
                </c:pt>
                <c:pt idx="1130">
                  <c:v>7468</c:v>
                </c:pt>
                <c:pt idx="1131">
                  <c:v>8104</c:v>
                </c:pt>
                <c:pt idx="1132">
                  <c:v>7495</c:v>
                </c:pt>
                <c:pt idx="1133">
                  <c:v>8146</c:v>
                </c:pt>
                <c:pt idx="1134">
                  <c:v>7855</c:v>
                </c:pt>
                <c:pt idx="1135">
                  <c:v>7321</c:v>
                </c:pt>
                <c:pt idx="1136">
                  <c:v>6695</c:v>
                </c:pt>
                <c:pt idx="1137">
                  <c:v>7141</c:v>
                </c:pt>
                <c:pt idx="1138">
                  <c:v>7459</c:v>
                </c:pt>
                <c:pt idx="1139">
                  <c:v>7653</c:v>
                </c:pt>
                <c:pt idx="1140">
                  <c:v>6841</c:v>
                </c:pt>
                <c:pt idx="1141">
                  <c:v>7942</c:v>
                </c:pt>
                <c:pt idx="1142">
                  <c:v>9509</c:v>
                </c:pt>
                <c:pt idx="1143">
                  <c:v>10052</c:v>
                </c:pt>
                <c:pt idx="1144">
                  <c:v>13262</c:v>
                </c:pt>
                <c:pt idx="1145">
                  <c:v>23231</c:v>
                </c:pt>
                <c:pt idx="1146">
                  <c:v>40766</c:v>
                </c:pt>
                <c:pt idx="1147">
                  <c:v>73157</c:v>
                </c:pt>
                <c:pt idx="1148">
                  <c:v>114749</c:v>
                </c:pt>
                <c:pt idx="1149">
                  <c:v>176371</c:v>
                </c:pt>
                <c:pt idx="1150">
                  <c:v>267643</c:v>
                </c:pt>
                <c:pt idx="1151">
                  <c:v>372144</c:v>
                </c:pt>
                <c:pt idx="1152">
                  <c:v>486356</c:v>
                </c:pt>
                <c:pt idx="1153">
                  <c:v>573033</c:v>
                </c:pt>
                <c:pt idx="1154">
                  <c:v>639153</c:v>
                </c:pt>
                <c:pt idx="1155">
                  <c:v>669190</c:v>
                </c:pt>
                <c:pt idx="1156">
                  <c:v>659389</c:v>
                </c:pt>
                <c:pt idx="1157">
                  <c:v>612073</c:v>
                </c:pt>
                <c:pt idx="1158">
                  <c:v>540182</c:v>
                </c:pt>
                <c:pt idx="1159">
                  <c:v>456819</c:v>
                </c:pt>
                <c:pt idx="1160">
                  <c:v>373169</c:v>
                </c:pt>
                <c:pt idx="1161">
                  <c:v>306292</c:v>
                </c:pt>
                <c:pt idx="1162">
                  <c:v>241225</c:v>
                </c:pt>
                <c:pt idx="1163">
                  <c:v>189868</c:v>
                </c:pt>
                <c:pt idx="1164">
                  <c:v>156430</c:v>
                </c:pt>
                <c:pt idx="1165">
                  <c:v>123341</c:v>
                </c:pt>
                <c:pt idx="1166">
                  <c:v>101599</c:v>
                </c:pt>
                <c:pt idx="1167">
                  <c:v>85136</c:v>
                </c:pt>
                <c:pt idx="1168">
                  <c:v>71990</c:v>
                </c:pt>
                <c:pt idx="1169">
                  <c:v>61011</c:v>
                </c:pt>
                <c:pt idx="1170">
                  <c:v>51672</c:v>
                </c:pt>
                <c:pt idx="1171">
                  <c:v>46467</c:v>
                </c:pt>
                <c:pt idx="1172">
                  <c:v>40206</c:v>
                </c:pt>
                <c:pt idx="1173">
                  <c:v>34784</c:v>
                </c:pt>
                <c:pt idx="1174">
                  <c:v>33050</c:v>
                </c:pt>
                <c:pt idx="1175">
                  <c:v>29430</c:v>
                </c:pt>
                <c:pt idx="1176">
                  <c:v>28328</c:v>
                </c:pt>
                <c:pt idx="1177">
                  <c:v>27486</c:v>
                </c:pt>
                <c:pt idx="1178">
                  <c:v>25123</c:v>
                </c:pt>
                <c:pt idx="1179">
                  <c:v>24428</c:v>
                </c:pt>
                <c:pt idx="1180">
                  <c:v>22626</c:v>
                </c:pt>
                <c:pt idx="1181">
                  <c:v>20897</c:v>
                </c:pt>
                <c:pt idx="1182">
                  <c:v>21137</c:v>
                </c:pt>
                <c:pt idx="1183">
                  <c:v>19102</c:v>
                </c:pt>
                <c:pt idx="1184">
                  <c:v>18779</c:v>
                </c:pt>
                <c:pt idx="1185">
                  <c:v>18855</c:v>
                </c:pt>
                <c:pt idx="1186">
                  <c:v>18261</c:v>
                </c:pt>
                <c:pt idx="1187">
                  <c:v>17423</c:v>
                </c:pt>
                <c:pt idx="1188">
                  <c:v>17233</c:v>
                </c:pt>
                <c:pt idx="1189">
                  <c:v>15724</c:v>
                </c:pt>
                <c:pt idx="1190">
                  <c:v>15983</c:v>
                </c:pt>
                <c:pt idx="1191">
                  <c:v>16645</c:v>
                </c:pt>
                <c:pt idx="1192">
                  <c:v>15183</c:v>
                </c:pt>
                <c:pt idx="1193">
                  <c:v>15413</c:v>
                </c:pt>
                <c:pt idx="1194">
                  <c:v>14949</c:v>
                </c:pt>
                <c:pt idx="1195">
                  <c:v>14840</c:v>
                </c:pt>
                <c:pt idx="1196">
                  <c:v>15936</c:v>
                </c:pt>
                <c:pt idx="1197">
                  <c:v>13030</c:v>
                </c:pt>
                <c:pt idx="1198">
                  <c:v>14637</c:v>
                </c:pt>
                <c:pt idx="1199">
                  <c:v>14112</c:v>
                </c:pt>
                <c:pt idx="1200">
                  <c:v>13315</c:v>
                </c:pt>
                <c:pt idx="1201">
                  <c:v>13928</c:v>
                </c:pt>
                <c:pt idx="1202">
                  <c:v>13288</c:v>
                </c:pt>
                <c:pt idx="1203">
                  <c:v>11759</c:v>
                </c:pt>
                <c:pt idx="1204">
                  <c:v>12675</c:v>
                </c:pt>
                <c:pt idx="1205">
                  <c:v>13185</c:v>
                </c:pt>
                <c:pt idx="1206">
                  <c:v>12046</c:v>
                </c:pt>
                <c:pt idx="1207">
                  <c:v>11880</c:v>
                </c:pt>
                <c:pt idx="1208">
                  <c:v>12284</c:v>
                </c:pt>
                <c:pt idx="1209">
                  <c:v>12414</c:v>
                </c:pt>
                <c:pt idx="1210">
                  <c:v>12003</c:v>
                </c:pt>
                <c:pt idx="1211">
                  <c:v>12299</c:v>
                </c:pt>
                <c:pt idx="1212">
                  <c:v>12374</c:v>
                </c:pt>
                <c:pt idx="1213">
                  <c:v>11973</c:v>
                </c:pt>
                <c:pt idx="1214">
                  <c:v>10885</c:v>
                </c:pt>
                <c:pt idx="1215">
                  <c:v>10644</c:v>
                </c:pt>
                <c:pt idx="1216">
                  <c:v>11849</c:v>
                </c:pt>
                <c:pt idx="1217">
                  <c:v>10683</c:v>
                </c:pt>
                <c:pt idx="1218">
                  <c:v>11809</c:v>
                </c:pt>
                <c:pt idx="1219">
                  <c:v>10788</c:v>
                </c:pt>
                <c:pt idx="1220">
                  <c:v>11440</c:v>
                </c:pt>
                <c:pt idx="1221">
                  <c:v>10802</c:v>
                </c:pt>
                <c:pt idx="1222">
                  <c:v>11104</c:v>
                </c:pt>
                <c:pt idx="1223">
                  <c:v>10233</c:v>
                </c:pt>
                <c:pt idx="1224">
                  <c:v>10672</c:v>
                </c:pt>
                <c:pt idx="1225">
                  <c:v>10436</c:v>
                </c:pt>
                <c:pt idx="1226">
                  <c:v>10653</c:v>
                </c:pt>
                <c:pt idx="1227">
                  <c:v>10749</c:v>
                </c:pt>
                <c:pt idx="1228">
                  <c:v>11149</c:v>
                </c:pt>
                <c:pt idx="1229">
                  <c:v>10342</c:v>
                </c:pt>
                <c:pt idx="1230">
                  <c:v>11170</c:v>
                </c:pt>
                <c:pt idx="1231">
                  <c:v>10477</c:v>
                </c:pt>
                <c:pt idx="1232">
                  <c:v>10023</c:v>
                </c:pt>
                <c:pt idx="1233">
                  <c:v>10757</c:v>
                </c:pt>
                <c:pt idx="1234">
                  <c:v>10096</c:v>
                </c:pt>
                <c:pt idx="1235">
                  <c:v>9935</c:v>
                </c:pt>
                <c:pt idx="1236">
                  <c:v>10053</c:v>
                </c:pt>
                <c:pt idx="1237">
                  <c:v>10265</c:v>
                </c:pt>
                <c:pt idx="1238">
                  <c:v>9347</c:v>
                </c:pt>
                <c:pt idx="1239">
                  <c:v>9261</c:v>
                </c:pt>
                <c:pt idx="1240">
                  <c:v>10192</c:v>
                </c:pt>
                <c:pt idx="1241">
                  <c:v>9886</c:v>
                </c:pt>
                <c:pt idx="1242">
                  <c:v>10049</c:v>
                </c:pt>
                <c:pt idx="1243">
                  <c:v>10016</c:v>
                </c:pt>
                <c:pt idx="1244">
                  <c:v>9834</c:v>
                </c:pt>
                <c:pt idx="1245">
                  <c:v>9356</c:v>
                </c:pt>
                <c:pt idx="1246">
                  <c:v>10663</c:v>
                </c:pt>
                <c:pt idx="1247">
                  <c:v>10229</c:v>
                </c:pt>
                <c:pt idx="1248">
                  <c:v>10154</c:v>
                </c:pt>
                <c:pt idx="1249">
                  <c:v>8903</c:v>
                </c:pt>
                <c:pt idx="1250">
                  <c:v>9161</c:v>
                </c:pt>
                <c:pt idx="1251">
                  <c:v>9889</c:v>
                </c:pt>
                <c:pt idx="1252">
                  <c:v>10376</c:v>
                </c:pt>
                <c:pt idx="1253">
                  <c:v>9709</c:v>
                </c:pt>
                <c:pt idx="1254">
                  <c:v>9273</c:v>
                </c:pt>
                <c:pt idx="1255">
                  <c:v>9119</c:v>
                </c:pt>
                <c:pt idx="1256">
                  <c:v>8951</c:v>
                </c:pt>
                <c:pt idx="1257">
                  <c:v>10123</c:v>
                </c:pt>
                <c:pt idx="1258">
                  <c:v>9776</c:v>
                </c:pt>
                <c:pt idx="1259">
                  <c:v>9605</c:v>
                </c:pt>
                <c:pt idx="1260">
                  <c:v>9516</c:v>
                </c:pt>
                <c:pt idx="1261">
                  <c:v>9521</c:v>
                </c:pt>
                <c:pt idx="1262">
                  <c:v>10640</c:v>
                </c:pt>
                <c:pt idx="1263">
                  <c:v>9142</c:v>
                </c:pt>
                <c:pt idx="1264">
                  <c:v>9437</c:v>
                </c:pt>
                <c:pt idx="1265">
                  <c:v>9634</c:v>
                </c:pt>
                <c:pt idx="1266">
                  <c:v>8373</c:v>
                </c:pt>
                <c:pt idx="1267">
                  <c:v>9915</c:v>
                </c:pt>
                <c:pt idx="1268">
                  <c:v>9268</c:v>
                </c:pt>
                <c:pt idx="1269">
                  <c:v>9234</c:v>
                </c:pt>
                <c:pt idx="1270">
                  <c:v>9026</c:v>
                </c:pt>
                <c:pt idx="1271">
                  <c:v>9551</c:v>
                </c:pt>
                <c:pt idx="1272">
                  <c:v>9447</c:v>
                </c:pt>
                <c:pt idx="1273">
                  <c:v>9372</c:v>
                </c:pt>
                <c:pt idx="1274">
                  <c:v>9367</c:v>
                </c:pt>
                <c:pt idx="1275">
                  <c:v>9738</c:v>
                </c:pt>
                <c:pt idx="1276">
                  <c:v>8248</c:v>
                </c:pt>
                <c:pt idx="1277">
                  <c:v>8818</c:v>
                </c:pt>
                <c:pt idx="1278">
                  <c:v>8948</c:v>
                </c:pt>
                <c:pt idx="1279">
                  <c:v>9638</c:v>
                </c:pt>
                <c:pt idx="1280">
                  <c:v>8613</c:v>
                </c:pt>
                <c:pt idx="1281">
                  <c:v>9113</c:v>
                </c:pt>
                <c:pt idx="1282">
                  <c:v>8500</c:v>
                </c:pt>
                <c:pt idx="1283">
                  <c:v>9746</c:v>
                </c:pt>
                <c:pt idx="1284">
                  <c:v>9142</c:v>
                </c:pt>
                <c:pt idx="1285">
                  <c:v>8784</c:v>
                </c:pt>
                <c:pt idx="1286">
                  <c:v>9264</c:v>
                </c:pt>
                <c:pt idx="1287">
                  <c:v>8449</c:v>
                </c:pt>
                <c:pt idx="1288">
                  <c:v>7935</c:v>
                </c:pt>
                <c:pt idx="1289">
                  <c:v>8878</c:v>
                </c:pt>
                <c:pt idx="1290">
                  <c:v>8584</c:v>
                </c:pt>
                <c:pt idx="1291">
                  <c:v>8134</c:v>
                </c:pt>
                <c:pt idx="1292">
                  <c:v>8406</c:v>
                </c:pt>
                <c:pt idx="1293">
                  <c:v>9520</c:v>
                </c:pt>
                <c:pt idx="1294">
                  <c:v>7456</c:v>
                </c:pt>
                <c:pt idx="1295">
                  <c:v>7540</c:v>
                </c:pt>
                <c:pt idx="1296">
                  <c:v>7799</c:v>
                </c:pt>
                <c:pt idx="1297">
                  <c:v>9071</c:v>
                </c:pt>
                <c:pt idx="1298">
                  <c:v>8315</c:v>
                </c:pt>
                <c:pt idx="1299">
                  <c:v>8945</c:v>
                </c:pt>
                <c:pt idx="1300">
                  <c:v>7920</c:v>
                </c:pt>
                <c:pt idx="1301">
                  <c:v>8246</c:v>
                </c:pt>
                <c:pt idx="1302">
                  <c:v>8438</c:v>
                </c:pt>
                <c:pt idx="1303">
                  <c:v>7847</c:v>
                </c:pt>
                <c:pt idx="1304">
                  <c:v>8524</c:v>
                </c:pt>
                <c:pt idx="1305">
                  <c:v>9258</c:v>
                </c:pt>
                <c:pt idx="1306">
                  <c:v>8063</c:v>
                </c:pt>
                <c:pt idx="1307">
                  <c:v>8529</c:v>
                </c:pt>
                <c:pt idx="1308">
                  <c:v>8336</c:v>
                </c:pt>
                <c:pt idx="1309">
                  <c:v>8269</c:v>
                </c:pt>
                <c:pt idx="1310">
                  <c:v>8380</c:v>
                </c:pt>
                <c:pt idx="1311">
                  <c:v>8038</c:v>
                </c:pt>
                <c:pt idx="1312">
                  <c:v>8196</c:v>
                </c:pt>
                <c:pt idx="1313">
                  <c:v>7877</c:v>
                </c:pt>
                <c:pt idx="1314">
                  <c:v>8467</c:v>
                </c:pt>
                <c:pt idx="1315">
                  <c:v>7516</c:v>
                </c:pt>
                <c:pt idx="1316">
                  <c:v>7476</c:v>
                </c:pt>
                <c:pt idx="1317">
                  <c:v>8174</c:v>
                </c:pt>
                <c:pt idx="1318">
                  <c:v>8292</c:v>
                </c:pt>
                <c:pt idx="1319">
                  <c:v>8007</c:v>
                </c:pt>
                <c:pt idx="1320">
                  <c:v>8640</c:v>
                </c:pt>
                <c:pt idx="1321">
                  <c:v>8474</c:v>
                </c:pt>
                <c:pt idx="1322">
                  <c:v>7572</c:v>
                </c:pt>
                <c:pt idx="1323">
                  <c:v>8074</c:v>
                </c:pt>
                <c:pt idx="1324">
                  <c:v>7517</c:v>
                </c:pt>
                <c:pt idx="1325">
                  <c:v>7953</c:v>
                </c:pt>
                <c:pt idx="1326">
                  <c:v>6999</c:v>
                </c:pt>
                <c:pt idx="1327">
                  <c:v>7872</c:v>
                </c:pt>
                <c:pt idx="1328">
                  <c:v>6962</c:v>
                </c:pt>
                <c:pt idx="1329">
                  <c:v>8438</c:v>
                </c:pt>
                <c:pt idx="1330">
                  <c:v>8723</c:v>
                </c:pt>
                <c:pt idx="1331">
                  <c:v>8310</c:v>
                </c:pt>
                <c:pt idx="1332">
                  <c:v>8419</c:v>
                </c:pt>
                <c:pt idx="1333">
                  <c:v>6683</c:v>
                </c:pt>
                <c:pt idx="1334">
                  <c:v>7631</c:v>
                </c:pt>
                <c:pt idx="1335">
                  <c:v>7201</c:v>
                </c:pt>
                <c:pt idx="1336">
                  <c:v>7413</c:v>
                </c:pt>
                <c:pt idx="1337">
                  <c:v>7812</c:v>
                </c:pt>
                <c:pt idx="1338">
                  <c:v>7656</c:v>
                </c:pt>
                <c:pt idx="1339">
                  <c:v>6782</c:v>
                </c:pt>
                <c:pt idx="1340">
                  <c:v>7730</c:v>
                </c:pt>
                <c:pt idx="1341">
                  <c:v>8387</c:v>
                </c:pt>
                <c:pt idx="1342">
                  <c:v>8159</c:v>
                </c:pt>
                <c:pt idx="1343">
                  <c:v>7794</c:v>
                </c:pt>
                <c:pt idx="1344">
                  <c:v>7964</c:v>
                </c:pt>
                <c:pt idx="1345">
                  <c:v>7465</c:v>
                </c:pt>
                <c:pt idx="1346">
                  <c:v>7176</c:v>
                </c:pt>
                <c:pt idx="1347">
                  <c:v>8037</c:v>
                </c:pt>
                <c:pt idx="1348">
                  <c:v>7186</c:v>
                </c:pt>
                <c:pt idx="1349">
                  <c:v>7630</c:v>
                </c:pt>
                <c:pt idx="1350">
                  <c:v>7201</c:v>
                </c:pt>
                <c:pt idx="1351">
                  <c:v>7913</c:v>
                </c:pt>
                <c:pt idx="1352">
                  <c:v>7876</c:v>
                </c:pt>
                <c:pt idx="1353">
                  <c:v>7694</c:v>
                </c:pt>
                <c:pt idx="1354">
                  <c:v>7908</c:v>
                </c:pt>
                <c:pt idx="1355">
                  <c:v>7163</c:v>
                </c:pt>
                <c:pt idx="1356">
                  <c:v>7993</c:v>
                </c:pt>
                <c:pt idx="1357">
                  <c:v>7776</c:v>
                </c:pt>
                <c:pt idx="1358">
                  <c:v>8255</c:v>
                </c:pt>
                <c:pt idx="1359">
                  <c:v>6542</c:v>
                </c:pt>
                <c:pt idx="1360">
                  <c:v>7910</c:v>
                </c:pt>
                <c:pt idx="1361">
                  <c:v>8399</c:v>
                </c:pt>
                <c:pt idx="1362">
                  <c:v>8193</c:v>
                </c:pt>
                <c:pt idx="1363">
                  <c:v>8216</c:v>
                </c:pt>
                <c:pt idx="1364">
                  <c:v>7644</c:v>
                </c:pt>
                <c:pt idx="1365">
                  <c:v>7724</c:v>
                </c:pt>
                <c:pt idx="1366">
                  <c:v>7178</c:v>
                </c:pt>
                <c:pt idx="1367">
                  <c:v>7323</c:v>
                </c:pt>
                <c:pt idx="1368">
                  <c:v>6769</c:v>
                </c:pt>
                <c:pt idx="1369">
                  <c:v>8114</c:v>
                </c:pt>
                <c:pt idx="1370">
                  <c:v>7763</c:v>
                </c:pt>
                <c:pt idx="1371">
                  <c:v>6770</c:v>
                </c:pt>
                <c:pt idx="1372">
                  <c:v>7131</c:v>
                </c:pt>
                <c:pt idx="1373">
                  <c:v>7379</c:v>
                </c:pt>
                <c:pt idx="1374">
                  <c:v>7307</c:v>
                </c:pt>
                <c:pt idx="1375">
                  <c:v>7809</c:v>
                </c:pt>
                <c:pt idx="1376">
                  <c:v>7571</c:v>
                </c:pt>
                <c:pt idx="1377">
                  <c:v>7888</c:v>
                </c:pt>
                <c:pt idx="1378">
                  <c:v>6515</c:v>
                </c:pt>
                <c:pt idx="1379">
                  <c:v>6603</c:v>
                </c:pt>
                <c:pt idx="1380">
                  <c:v>5331</c:v>
                </c:pt>
                <c:pt idx="1381">
                  <c:v>6301</c:v>
                </c:pt>
                <c:pt idx="1382">
                  <c:v>7842</c:v>
                </c:pt>
                <c:pt idx="1383">
                  <c:v>8962</c:v>
                </c:pt>
                <c:pt idx="1384">
                  <c:v>10825</c:v>
                </c:pt>
                <c:pt idx="1385">
                  <c:v>16539</c:v>
                </c:pt>
                <c:pt idx="1386">
                  <c:v>21631</c:v>
                </c:pt>
                <c:pt idx="1387">
                  <c:v>25862</c:v>
                </c:pt>
                <c:pt idx="1388">
                  <c:v>32733</c:v>
                </c:pt>
                <c:pt idx="1389">
                  <c:v>33434</c:v>
                </c:pt>
                <c:pt idx="1390">
                  <c:v>35184</c:v>
                </c:pt>
                <c:pt idx="1391">
                  <c:v>34017</c:v>
                </c:pt>
                <c:pt idx="1392">
                  <c:v>30424</c:v>
                </c:pt>
                <c:pt idx="1393">
                  <c:v>30715</c:v>
                </c:pt>
                <c:pt idx="1394">
                  <c:v>26612</c:v>
                </c:pt>
                <c:pt idx="1395">
                  <c:v>25076</c:v>
                </c:pt>
                <c:pt idx="1396">
                  <c:v>21549</c:v>
                </c:pt>
                <c:pt idx="1397">
                  <c:v>21884</c:v>
                </c:pt>
                <c:pt idx="1398">
                  <c:v>20704</c:v>
                </c:pt>
                <c:pt idx="1399">
                  <c:v>18683</c:v>
                </c:pt>
                <c:pt idx="1400">
                  <c:v>17361</c:v>
                </c:pt>
                <c:pt idx="1401">
                  <c:v>16295</c:v>
                </c:pt>
                <c:pt idx="1402">
                  <c:v>16585</c:v>
                </c:pt>
                <c:pt idx="1403">
                  <c:v>14234</c:v>
                </c:pt>
                <c:pt idx="1404">
                  <c:v>14035</c:v>
                </c:pt>
                <c:pt idx="1405">
                  <c:v>13990</c:v>
                </c:pt>
                <c:pt idx="1406">
                  <c:v>13201</c:v>
                </c:pt>
                <c:pt idx="1407">
                  <c:v>13977</c:v>
                </c:pt>
                <c:pt idx="1408">
                  <c:v>11611</c:v>
                </c:pt>
                <c:pt idx="1409">
                  <c:v>11231</c:v>
                </c:pt>
                <c:pt idx="1410">
                  <c:v>11542</c:v>
                </c:pt>
                <c:pt idx="1411">
                  <c:v>10728</c:v>
                </c:pt>
                <c:pt idx="1412">
                  <c:v>11067</c:v>
                </c:pt>
                <c:pt idx="1413">
                  <c:v>11232</c:v>
                </c:pt>
                <c:pt idx="1414">
                  <c:v>10522</c:v>
                </c:pt>
                <c:pt idx="1415">
                  <c:v>10853</c:v>
                </c:pt>
                <c:pt idx="1416">
                  <c:v>9905</c:v>
                </c:pt>
                <c:pt idx="1417">
                  <c:v>10589</c:v>
                </c:pt>
                <c:pt idx="1418">
                  <c:v>10264</c:v>
                </c:pt>
                <c:pt idx="1419">
                  <c:v>9946</c:v>
                </c:pt>
                <c:pt idx="1420">
                  <c:v>9556</c:v>
                </c:pt>
                <c:pt idx="1421">
                  <c:v>8557</c:v>
                </c:pt>
                <c:pt idx="1422">
                  <c:v>8971</c:v>
                </c:pt>
                <c:pt idx="1423">
                  <c:v>9636</c:v>
                </c:pt>
                <c:pt idx="1424">
                  <c:v>9645</c:v>
                </c:pt>
                <c:pt idx="1425">
                  <c:v>8397</c:v>
                </c:pt>
                <c:pt idx="1426">
                  <c:v>8400</c:v>
                </c:pt>
                <c:pt idx="1427">
                  <c:v>8831</c:v>
                </c:pt>
                <c:pt idx="1428">
                  <c:v>8519</c:v>
                </c:pt>
                <c:pt idx="1429">
                  <c:v>7781</c:v>
                </c:pt>
                <c:pt idx="1430">
                  <c:v>8128</c:v>
                </c:pt>
                <c:pt idx="1431">
                  <c:v>8223</c:v>
                </c:pt>
                <c:pt idx="1432">
                  <c:v>7642</c:v>
                </c:pt>
                <c:pt idx="1433">
                  <c:v>7319</c:v>
                </c:pt>
                <c:pt idx="1434">
                  <c:v>7169</c:v>
                </c:pt>
                <c:pt idx="1435">
                  <c:v>7276</c:v>
                </c:pt>
                <c:pt idx="1436">
                  <c:v>7348</c:v>
                </c:pt>
                <c:pt idx="1437">
                  <c:v>7599</c:v>
                </c:pt>
                <c:pt idx="1438">
                  <c:v>8079</c:v>
                </c:pt>
                <c:pt idx="1439">
                  <c:v>7414</c:v>
                </c:pt>
                <c:pt idx="1440">
                  <c:v>7020</c:v>
                </c:pt>
                <c:pt idx="1441">
                  <c:v>6991</c:v>
                </c:pt>
                <c:pt idx="1442">
                  <c:v>7011</c:v>
                </c:pt>
                <c:pt idx="1443">
                  <c:v>7109</c:v>
                </c:pt>
                <c:pt idx="1444">
                  <c:v>7738</c:v>
                </c:pt>
                <c:pt idx="1445">
                  <c:v>7352</c:v>
                </c:pt>
                <c:pt idx="1446">
                  <c:v>7015</c:v>
                </c:pt>
                <c:pt idx="1447">
                  <c:v>7254</c:v>
                </c:pt>
                <c:pt idx="1448">
                  <c:v>6971</c:v>
                </c:pt>
                <c:pt idx="1449">
                  <c:v>7008</c:v>
                </c:pt>
                <c:pt idx="1450">
                  <c:v>7158</c:v>
                </c:pt>
                <c:pt idx="1451">
                  <c:v>7456</c:v>
                </c:pt>
                <c:pt idx="1452">
                  <c:v>6246</c:v>
                </c:pt>
                <c:pt idx="1453">
                  <c:v>6423</c:v>
                </c:pt>
                <c:pt idx="1454">
                  <c:v>6404</c:v>
                </c:pt>
                <c:pt idx="1455">
                  <c:v>6773</c:v>
                </c:pt>
                <c:pt idx="1456">
                  <c:v>6366</c:v>
                </c:pt>
                <c:pt idx="1457">
                  <c:v>6705</c:v>
                </c:pt>
                <c:pt idx="1458">
                  <c:v>6786</c:v>
                </c:pt>
                <c:pt idx="1459">
                  <c:v>6133</c:v>
                </c:pt>
                <c:pt idx="1460">
                  <c:v>7541</c:v>
                </c:pt>
                <c:pt idx="1461">
                  <c:v>6650</c:v>
                </c:pt>
                <c:pt idx="1462">
                  <c:v>6518</c:v>
                </c:pt>
                <c:pt idx="1463">
                  <c:v>6479</c:v>
                </c:pt>
                <c:pt idx="1464">
                  <c:v>7086</c:v>
                </c:pt>
                <c:pt idx="1465">
                  <c:v>6871</c:v>
                </c:pt>
                <c:pt idx="1466">
                  <c:v>6127</c:v>
                </c:pt>
                <c:pt idx="1467">
                  <c:v>6405</c:v>
                </c:pt>
                <c:pt idx="1468">
                  <c:v>6162</c:v>
                </c:pt>
                <c:pt idx="1469">
                  <c:v>6324</c:v>
                </c:pt>
                <c:pt idx="1470">
                  <c:v>6413</c:v>
                </c:pt>
                <c:pt idx="1471">
                  <c:v>7179</c:v>
                </c:pt>
                <c:pt idx="1472">
                  <c:v>6221</c:v>
                </c:pt>
                <c:pt idx="1473">
                  <c:v>7316</c:v>
                </c:pt>
                <c:pt idx="1474">
                  <c:v>6377</c:v>
                </c:pt>
                <c:pt idx="1475">
                  <c:v>6481</c:v>
                </c:pt>
                <c:pt idx="1476">
                  <c:v>6778</c:v>
                </c:pt>
                <c:pt idx="1477">
                  <c:v>7611</c:v>
                </c:pt>
                <c:pt idx="1478">
                  <c:v>6960</c:v>
                </c:pt>
                <c:pt idx="1479">
                  <c:v>7139</c:v>
                </c:pt>
                <c:pt idx="1480">
                  <c:v>6774</c:v>
                </c:pt>
                <c:pt idx="1481">
                  <c:v>7138</c:v>
                </c:pt>
                <c:pt idx="1482">
                  <c:v>6792</c:v>
                </c:pt>
                <c:pt idx="1483">
                  <c:v>6761</c:v>
                </c:pt>
                <c:pt idx="1484">
                  <c:v>6885</c:v>
                </c:pt>
                <c:pt idx="1485">
                  <c:v>6394</c:v>
                </c:pt>
                <c:pt idx="1486">
                  <c:v>6252</c:v>
                </c:pt>
                <c:pt idx="1487">
                  <c:v>5906</c:v>
                </c:pt>
                <c:pt idx="1488">
                  <c:v>6371</c:v>
                </c:pt>
                <c:pt idx="1489">
                  <c:v>6206</c:v>
                </c:pt>
                <c:pt idx="1490">
                  <c:v>6683</c:v>
                </c:pt>
                <c:pt idx="1491">
                  <c:v>6515</c:v>
                </c:pt>
                <c:pt idx="1492">
                  <c:v>6358</c:v>
                </c:pt>
                <c:pt idx="1493">
                  <c:v>7120</c:v>
                </c:pt>
                <c:pt idx="1494">
                  <c:v>6137</c:v>
                </c:pt>
                <c:pt idx="1495">
                  <c:v>6127</c:v>
                </c:pt>
                <c:pt idx="1496">
                  <c:v>6685</c:v>
                </c:pt>
                <c:pt idx="1497">
                  <c:v>6576</c:v>
                </c:pt>
                <c:pt idx="1498">
                  <c:v>7101</c:v>
                </c:pt>
                <c:pt idx="1499">
                  <c:v>6938</c:v>
                </c:pt>
                <c:pt idx="1500">
                  <c:v>5904</c:v>
                </c:pt>
                <c:pt idx="1501">
                  <c:v>5762</c:v>
                </c:pt>
                <c:pt idx="1502">
                  <c:v>6073</c:v>
                </c:pt>
                <c:pt idx="1503">
                  <c:v>6204</c:v>
                </c:pt>
                <c:pt idx="1504">
                  <c:v>6294</c:v>
                </c:pt>
                <c:pt idx="1505">
                  <c:v>6898</c:v>
                </c:pt>
                <c:pt idx="1506">
                  <c:v>7003</c:v>
                </c:pt>
                <c:pt idx="1507">
                  <c:v>5576</c:v>
                </c:pt>
                <c:pt idx="1508">
                  <c:v>6086</c:v>
                </c:pt>
                <c:pt idx="1509">
                  <c:v>6243</c:v>
                </c:pt>
                <c:pt idx="1510">
                  <c:v>6146</c:v>
                </c:pt>
                <c:pt idx="1511">
                  <c:v>7056</c:v>
                </c:pt>
                <c:pt idx="1512">
                  <c:v>8695</c:v>
                </c:pt>
                <c:pt idx="1513">
                  <c:v>8795</c:v>
                </c:pt>
                <c:pt idx="1514">
                  <c:v>9480</c:v>
                </c:pt>
                <c:pt idx="1515">
                  <c:v>9776</c:v>
                </c:pt>
                <c:pt idx="1516">
                  <c:v>9253</c:v>
                </c:pt>
                <c:pt idx="1517">
                  <c:v>8552</c:v>
                </c:pt>
                <c:pt idx="1518">
                  <c:v>9243</c:v>
                </c:pt>
                <c:pt idx="1519">
                  <c:v>9837</c:v>
                </c:pt>
                <c:pt idx="1520">
                  <c:v>9385</c:v>
                </c:pt>
                <c:pt idx="1521">
                  <c:v>8676</c:v>
                </c:pt>
                <c:pt idx="1522">
                  <c:v>9238</c:v>
                </c:pt>
                <c:pt idx="1523">
                  <c:v>9601</c:v>
                </c:pt>
                <c:pt idx="1524">
                  <c:v>8985</c:v>
                </c:pt>
                <c:pt idx="1525">
                  <c:v>8572</c:v>
                </c:pt>
                <c:pt idx="1526">
                  <c:v>9151</c:v>
                </c:pt>
                <c:pt idx="1527">
                  <c:v>9018</c:v>
                </c:pt>
                <c:pt idx="1528">
                  <c:v>9131</c:v>
                </c:pt>
                <c:pt idx="1529">
                  <c:v>9346</c:v>
                </c:pt>
                <c:pt idx="1530">
                  <c:v>9149</c:v>
                </c:pt>
                <c:pt idx="1531">
                  <c:v>8695</c:v>
                </c:pt>
                <c:pt idx="1532">
                  <c:v>8760</c:v>
                </c:pt>
                <c:pt idx="1533">
                  <c:v>9402</c:v>
                </c:pt>
                <c:pt idx="1534">
                  <c:v>8541</c:v>
                </c:pt>
                <c:pt idx="1535">
                  <c:v>8163</c:v>
                </c:pt>
                <c:pt idx="1536">
                  <c:v>8680</c:v>
                </c:pt>
                <c:pt idx="1537">
                  <c:v>8710</c:v>
                </c:pt>
                <c:pt idx="1538">
                  <c:v>9128</c:v>
                </c:pt>
                <c:pt idx="1539">
                  <c:v>8286</c:v>
                </c:pt>
                <c:pt idx="1540">
                  <c:v>9130</c:v>
                </c:pt>
                <c:pt idx="1541">
                  <c:v>9212</c:v>
                </c:pt>
                <c:pt idx="1542">
                  <c:v>9876</c:v>
                </c:pt>
                <c:pt idx="1543">
                  <c:v>10934</c:v>
                </c:pt>
                <c:pt idx="1544">
                  <c:v>12469</c:v>
                </c:pt>
                <c:pt idx="1545">
                  <c:v>11878</c:v>
                </c:pt>
                <c:pt idx="1546">
                  <c:v>12124</c:v>
                </c:pt>
                <c:pt idx="1547">
                  <c:v>12254</c:v>
                </c:pt>
                <c:pt idx="1548">
                  <c:v>13068</c:v>
                </c:pt>
                <c:pt idx="1549">
                  <c:v>12097</c:v>
                </c:pt>
                <c:pt idx="1550">
                  <c:v>12803</c:v>
                </c:pt>
                <c:pt idx="1551">
                  <c:v>12972</c:v>
                </c:pt>
                <c:pt idx="1552">
                  <c:v>12460</c:v>
                </c:pt>
                <c:pt idx="1553">
                  <c:v>13001</c:v>
                </c:pt>
                <c:pt idx="1554">
                  <c:v>13084</c:v>
                </c:pt>
                <c:pt idx="1555">
                  <c:v>14809</c:v>
                </c:pt>
                <c:pt idx="1556">
                  <c:v>14182</c:v>
                </c:pt>
                <c:pt idx="1557">
                  <c:v>13239</c:v>
                </c:pt>
                <c:pt idx="1558">
                  <c:v>14562</c:v>
                </c:pt>
                <c:pt idx="1559">
                  <c:v>14213</c:v>
                </c:pt>
                <c:pt idx="1560">
                  <c:v>14580</c:v>
                </c:pt>
                <c:pt idx="1561">
                  <c:v>12910</c:v>
                </c:pt>
                <c:pt idx="1562">
                  <c:v>13942</c:v>
                </c:pt>
                <c:pt idx="1563">
                  <c:v>12899</c:v>
                </c:pt>
                <c:pt idx="1564">
                  <c:v>13113</c:v>
                </c:pt>
                <c:pt idx="1565">
                  <c:v>12769</c:v>
                </c:pt>
                <c:pt idx="1566">
                  <c:v>13604</c:v>
                </c:pt>
                <c:pt idx="1567">
                  <c:v>12347</c:v>
                </c:pt>
                <c:pt idx="1568">
                  <c:v>11260</c:v>
                </c:pt>
                <c:pt idx="1569">
                  <c:v>11657</c:v>
                </c:pt>
                <c:pt idx="1570">
                  <c:v>10907</c:v>
                </c:pt>
                <c:pt idx="1571">
                  <c:v>10908</c:v>
                </c:pt>
                <c:pt idx="1572">
                  <c:v>11812</c:v>
                </c:pt>
                <c:pt idx="1573">
                  <c:v>10461</c:v>
                </c:pt>
                <c:pt idx="1574">
                  <c:v>11056</c:v>
                </c:pt>
                <c:pt idx="1575">
                  <c:v>11303</c:v>
                </c:pt>
                <c:pt idx="1576">
                  <c:v>11480</c:v>
                </c:pt>
                <c:pt idx="1577">
                  <c:v>11217</c:v>
                </c:pt>
                <c:pt idx="1578">
                  <c:v>11716</c:v>
                </c:pt>
                <c:pt idx="1579">
                  <c:v>12752</c:v>
                </c:pt>
                <c:pt idx="1580">
                  <c:v>11357</c:v>
                </c:pt>
                <c:pt idx="1581">
                  <c:v>11992</c:v>
                </c:pt>
                <c:pt idx="1582">
                  <c:v>11308</c:v>
                </c:pt>
                <c:pt idx="1583">
                  <c:v>11052</c:v>
                </c:pt>
                <c:pt idx="1584">
                  <c:v>12960</c:v>
                </c:pt>
                <c:pt idx="1585">
                  <c:v>10863</c:v>
                </c:pt>
                <c:pt idx="1586">
                  <c:v>10931</c:v>
                </c:pt>
                <c:pt idx="1587">
                  <c:v>11844</c:v>
                </c:pt>
                <c:pt idx="1588">
                  <c:v>11842</c:v>
                </c:pt>
                <c:pt idx="1589">
                  <c:v>12538</c:v>
                </c:pt>
                <c:pt idx="1590">
                  <c:v>12809</c:v>
                </c:pt>
                <c:pt idx="1591">
                  <c:v>13313</c:v>
                </c:pt>
                <c:pt idx="1592">
                  <c:v>14726</c:v>
                </c:pt>
                <c:pt idx="1593">
                  <c:v>12499</c:v>
                </c:pt>
                <c:pt idx="1594">
                  <c:v>13495</c:v>
                </c:pt>
                <c:pt idx="1595">
                  <c:v>13829</c:v>
                </c:pt>
                <c:pt idx="1596">
                  <c:v>13429</c:v>
                </c:pt>
                <c:pt idx="1597">
                  <c:v>13527</c:v>
                </c:pt>
                <c:pt idx="1598">
                  <c:v>12179</c:v>
                </c:pt>
                <c:pt idx="1599">
                  <c:v>12658</c:v>
                </c:pt>
                <c:pt idx="1600">
                  <c:v>12721</c:v>
                </c:pt>
                <c:pt idx="1601">
                  <c:v>12823</c:v>
                </c:pt>
                <c:pt idx="1602">
                  <c:v>13774</c:v>
                </c:pt>
                <c:pt idx="1603">
                  <c:v>13280</c:v>
                </c:pt>
                <c:pt idx="1604">
                  <c:v>13168</c:v>
                </c:pt>
                <c:pt idx="1605">
                  <c:v>12731</c:v>
                </c:pt>
                <c:pt idx="1606">
                  <c:v>14108</c:v>
                </c:pt>
                <c:pt idx="1607">
                  <c:v>12281</c:v>
                </c:pt>
                <c:pt idx="1608">
                  <c:v>13820</c:v>
                </c:pt>
                <c:pt idx="1609">
                  <c:v>12399</c:v>
                </c:pt>
                <c:pt idx="1610">
                  <c:v>13421</c:v>
                </c:pt>
                <c:pt idx="1611">
                  <c:v>11348</c:v>
                </c:pt>
                <c:pt idx="1612">
                  <c:v>12060</c:v>
                </c:pt>
                <c:pt idx="1613">
                  <c:v>12762</c:v>
                </c:pt>
                <c:pt idx="1614">
                  <c:v>13024</c:v>
                </c:pt>
                <c:pt idx="1615">
                  <c:v>11981</c:v>
                </c:pt>
                <c:pt idx="1616">
                  <c:v>12031</c:v>
                </c:pt>
                <c:pt idx="1617">
                  <c:v>11753</c:v>
                </c:pt>
                <c:pt idx="1618">
                  <c:v>12328</c:v>
                </c:pt>
                <c:pt idx="1619">
                  <c:v>12547</c:v>
                </c:pt>
                <c:pt idx="1620">
                  <c:v>12425</c:v>
                </c:pt>
                <c:pt idx="1621">
                  <c:v>12864</c:v>
                </c:pt>
                <c:pt idx="1622">
                  <c:v>11526</c:v>
                </c:pt>
                <c:pt idx="1623">
                  <c:v>12108</c:v>
                </c:pt>
                <c:pt idx="1624">
                  <c:v>11680</c:v>
                </c:pt>
                <c:pt idx="1625">
                  <c:v>12949</c:v>
                </c:pt>
                <c:pt idx="1626">
                  <c:v>11510</c:v>
                </c:pt>
                <c:pt idx="1627">
                  <c:v>12256</c:v>
                </c:pt>
                <c:pt idx="1628">
                  <c:v>11155</c:v>
                </c:pt>
                <c:pt idx="1629">
                  <c:v>11650</c:v>
                </c:pt>
                <c:pt idx="1630">
                  <c:v>12605</c:v>
                </c:pt>
                <c:pt idx="1631">
                  <c:v>11612</c:v>
                </c:pt>
                <c:pt idx="1632">
                  <c:v>11427</c:v>
                </c:pt>
                <c:pt idx="1633">
                  <c:v>12023</c:v>
                </c:pt>
                <c:pt idx="1634">
                  <c:v>11099</c:v>
                </c:pt>
                <c:pt idx="1635">
                  <c:v>11602</c:v>
                </c:pt>
                <c:pt idx="1636">
                  <c:v>11888</c:v>
                </c:pt>
                <c:pt idx="1637">
                  <c:v>11786</c:v>
                </c:pt>
                <c:pt idx="1638">
                  <c:v>12020</c:v>
                </c:pt>
                <c:pt idx="1639">
                  <c:v>11970</c:v>
                </c:pt>
                <c:pt idx="1640">
                  <c:v>11217</c:v>
                </c:pt>
                <c:pt idx="1641">
                  <c:v>11546</c:v>
                </c:pt>
                <c:pt idx="1642">
                  <c:v>11378</c:v>
                </c:pt>
                <c:pt idx="1643">
                  <c:v>10855</c:v>
                </c:pt>
                <c:pt idx="1644">
                  <c:v>11059</c:v>
                </c:pt>
                <c:pt idx="1645">
                  <c:v>11047</c:v>
                </c:pt>
                <c:pt idx="1646">
                  <c:v>10916</c:v>
                </c:pt>
                <c:pt idx="1647">
                  <c:v>11710</c:v>
                </c:pt>
                <c:pt idx="1648">
                  <c:v>11127</c:v>
                </c:pt>
                <c:pt idx="1649">
                  <c:v>10724</c:v>
                </c:pt>
                <c:pt idx="1650">
                  <c:v>11718</c:v>
                </c:pt>
                <c:pt idx="1651">
                  <c:v>11042</c:v>
                </c:pt>
                <c:pt idx="1652">
                  <c:v>11322</c:v>
                </c:pt>
                <c:pt idx="1653">
                  <c:v>11047</c:v>
                </c:pt>
                <c:pt idx="1654">
                  <c:v>11659</c:v>
                </c:pt>
                <c:pt idx="1655">
                  <c:v>10636</c:v>
                </c:pt>
                <c:pt idx="1656">
                  <c:v>10919</c:v>
                </c:pt>
                <c:pt idx="1657">
                  <c:v>11236</c:v>
                </c:pt>
                <c:pt idx="1658">
                  <c:v>11130</c:v>
                </c:pt>
                <c:pt idx="1659">
                  <c:v>10947</c:v>
                </c:pt>
                <c:pt idx="1660">
                  <c:v>10373</c:v>
                </c:pt>
                <c:pt idx="1661">
                  <c:v>11436</c:v>
                </c:pt>
                <c:pt idx="1662">
                  <c:v>10374</c:v>
                </c:pt>
                <c:pt idx="1663">
                  <c:v>11870</c:v>
                </c:pt>
                <c:pt idx="1664">
                  <c:v>9525</c:v>
                </c:pt>
                <c:pt idx="1665">
                  <c:v>11453</c:v>
                </c:pt>
                <c:pt idx="1666">
                  <c:v>10617</c:v>
                </c:pt>
                <c:pt idx="1667">
                  <c:v>10672</c:v>
                </c:pt>
                <c:pt idx="1668">
                  <c:v>10720</c:v>
                </c:pt>
                <c:pt idx="1669">
                  <c:v>11075</c:v>
                </c:pt>
                <c:pt idx="1670">
                  <c:v>10194</c:v>
                </c:pt>
                <c:pt idx="1671">
                  <c:v>11055</c:v>
                </c:pt>
                <c:pt idx="1672">
                  <c:v>11066</c:v>
                </c:pt>
                <c:pt idx="1673">
                  <c:v>11180</c:v>
                </c:pt>
                <c:pt idx="1674">
                  <c:v>11313</c:v>
                </c:pt>
                <c:pt idx="1675">
                  <c:v>10128</c:v>
                </c:pt>
                <c:pt idx="1676">
                  <c:v>9909</c:v>
                </c:pt>
                <c:pt idx="1677">
                  <c:v>11434</c:v>
                </c:pt>
                <c:pt idx="1678">
                  <c:v>9759</c:v>
                </c:pt>
                <c:pt idx="1679">
                  <c:v>10179</c:v>
                </c:pt>
                <c:pt idx="1680">
                  <c:v>9468</c:v>
                </c:pt>
                <c:pt idx="1681">
                  <c:v>10070</c:v>
                </c:pt>
                <c:pt idx="1682">
                  <c:v>9901</c:v>
                </c:pt>
                <c:pt idx="1683">
                  <c:v>9992</c:v>
                </c:pt>
                <c:pt idx="1684">
                  <c:v>9280</c:v>
                </c:pt>
                <c:pt idx="1685">
                  <c:v>10662</c:v>
                </c:pt>
                <c:pt idx="1686">
                  <c:v>10703</c:v>
                </c:pt>
                <c:pt idx="1687">
                  <c:v>10122</c:v>
                </c:pt>
                <c:pt idx="1688">
                  <c:v>10231</c:v>
                </c:pt>
                <c:pt idx="1689">
                  <c:v>10180</c:v>
                </c:pt>
                <c:pt idx="1690">
                  <c:v>10071</c:v>
                </c:pt>
                <c:pt idx="1691">
                  <c:v>10451</c:v>
                </c:pt>
                <c:pt idx="1692">
                  <c:v>9342</c:v>
                </c:pt>
                <c:pt idx="1693">
                  <c:v>10972</c:v>
                </c:pt>
                <c:pt idx="1694">
                  <c:v>11260</c:v>
                </c:pt>
                <c:pt idx="1695">
                  <c:v>10108</c:v>
                </c:pt>
                <c:pt idx="1696">
                  <c:v>11271</c:v>
                </c:pt>
                <c:pt idx="1697">
                  <c:v>10385</c:v>
                </c:pt>
                <c:pt idx="1698">
                  <c:v>10339</c:v>
                </c:pt>
                <c:pt idx="1699">
                  <c:v>10742</c:v>
                </c:pt>
                <c:pt idx="1700">
                  <c:v>10895</c:v>
                </c:pt>
                <c:pt idx="1701">
                  <c:v>10176</c:v>
                </c:pt>
                <c:pt idx="1702">
                  <c:v>10855</c:v>
                </c:pt>
                <c:pt idx="1703">
                  <c:v>11301</c:v>
                </c:pt>
                <c:pt idx="1704">
                  <c:v>11184</c:v>
                </c:pt>
                <c:pt idx="1705">
                  <c:v>10057</c:v>
                </c:pt>
                <c:pt idx="1706">
                  <c:v>10803</c:v>
                </c:pt>
                <c:pt idx="1707">
                  <c:v>11289</c:v>
                </c:pt>
                <c:pt idx="1708">
                  <c:v>11197</c:v>
                </c:pt>
                <c:pt idx="1709">
                  <c:v>10664</c:v>
                </c:pt>
                <c:pt idx="1710">
                  <c:v>10889</c:v>
                </c:pt>
                <c:pt idx="1711">
                  <c:v>10517</c:v>
                </c:pt>
                <c:pt idx="1712">
                  <c:v>10027</c:v>
                </c:pt>
                <c:pt idx="1713">
                  <c:v>10610</c:v>
                </c:pt>
                <c:pt idx="1714">
                  <c:v>9694</c:v>
                </c:pt>
                <c:pt idx="1715">
                  <c:v>10151</c:v>
                </c:pt>
                <c:pt idx="1716">
                  <c:v>10236</c:v>
                </c:pt>
                <c:pt idx="1717">
                  <c:v>10924</c:v>
                </c:pt>
                <c:pt idx="1718">
                  <c:v>10610</c:v>
                </c:pt>
                <c:pt idx="1719">
                  <c:v>9503</c:v>
                </c:pt>
                <c:pt idx="1720">
                  <c:v>10002</c:v>
                </c:pt>
                <c:pt idx="1721">
                  <c:v>10705</c:v>
                </c:pt>
                <c:pt idx="1722">
                  <c:v>9748</c:v>
                </c:pt>
                <c:pt idx="1723">
                  <c:v>10922</c:v>
                </c:pt>
                <c:pt idx="1724">
                  <c:v>9927</c:v>
                </c:pt>
                <c:pt idx="1725">
                  <c:v>9791</c:v>
                </c:pt>
                <c:pt idx="1726">
                  <c:v>10743</c:v>
                </c:pt>
                <c:pt idx="1727">
                  <c:v>10443</c:v>
                </c:pt>
                <c:pt idx="1728">
                  <c:v>9419</c:v>
                </c:pt>
                <c:pt idx="1729">
                  <c:v>9566</c:v>
                </c:pt>
                <c:pt idx="1730">
                  <c:v>9103</c:v>
                </c:pt>
                <c:pt idx="1731">
                  <c:v>9010</c:v>
                </c:pt>
                <c:pt idx="1732">
                  <c:v>9259</c:v>
                </c:pt>
                <c:pt idx="1733">
                  <c:v>8877</c:v>
                </c:pt>
                <c:pt idx="1734">
                  <c:v>8729</c:v>
                </c:pt>
                <c:pt idx="1735">
                  <c:v>9329</c:v>
                </c:pt>
                <c:pt idx="1736">
                  <c:v>9309</c:v>
                </c:pt>
                <c:pt idx="1737">
                  <c:v>9553</c:v>
                </c:pt>
                <c:pt idx="1738">
                  <c:v>9730</c:v>
                </c:pt>
                <c:pt idx="1739">
                  <c:v>10198</c:v>
                </c:pt>
                <c:pt idx="1740">
                  <c:v>10775</c:v>
                </c:pt>
                <c:pt idx="1741">
                  <c:v>9743</c:v>
                </c:pt>
                <c:pt idx="1742">
                  <c:v>12536</c:v>
                </c:pt>
                <c:pt idx="1743">
                  <c:v>13593</c:v>
                </c:pt>
                <c:pt idx="1744">
                  <c:v>12045</c:v>
                </c:pt>
                <c:pt idx="1745">
                  <c:v>13097</c:v>
                </c:pt>
                <c:pt idx="1746">
                  <c:v>11886</c:v>
                </c:pt>
                <c:pt idx="1747">
                  <c:v>12030</c:v>
                </c:pt>
                <c:pt idx="1748">
                  <c:v>12639</c:v>
                </c:pt>
                <c:pt idx="1749">
                  <c:v>10293</c:v>
                </c:pt>
                <c:pt idx="1750">
                  <c:v>10914</c:v>
                </c:pt>
                <c:pt idx="1751">
                  <c:v>9904</c:v>
                </c:pt>
                <c:pt idx="1752">
                  <c:v>8980</c:v>
                </c:pt>
                <c:pt idx="1753">
                  <c:v>9715</c:v>
                </c:pt>
                <c:pt idx="1754">
                  <c:v>10060</c:v>
                </c:pt>
                <c:pt idx="1755">
                  <c:v>9674</c:v>
                </c:pt>
                <c:pt idx="1756">
                  <c:v>8271</c:v>
                </c:pt>
                <c:pt idx="1757">
                  <c:v>9186</c:v>
                </c:pt>
                <c:pt idx="1758">
                  <c:v>9861</c:v>
                </c:pt>
                <c:pt idx="1759">
                  <c:v>9930</c:v>
                </c:pt>
                <c:pt idx="1760">
                  <c:v>8935</c:v>
                </c:pt>
                <c:pt idx="1761">
                  <c:v>8579</c:v>
                </c:pt>
                <c:pt idx="1762">
                  <c:v>8970</c:v>
                </c:pt>
                <c:pt idx="1763">
                  <c:v>8650</c:v>
                </c:pt>
                <c:pt idx="1764">
                  <c:v>9120</c:v>
                </c:pt>
                <c:pt idx="1765">
                  <c:v>7927</c:v>
                </c:pt>
                <c:pt idx="1766">
                  <c:v>8403</c:v>
                </c:pt>
                <c:pt idx="1767">
                  <c:v>8897</c:v>
                </c:pt>
                <c:pt idx="1768">
                  <c:v>8868</c:v>
                </c:pt>
                <c:pt idx="1769">
                  <c:v>9167</c:v>
                </c:pt>
                <c:pt idx="1770">
                  <c:v>8440</c:v>
                </c:pt>
                <c:pt idx="1771">
                  <c:v>8924</c:v>
                </c:pt>
                <c:pt idx="1772">
                  <c:v>8461</c:v>
                </c:pt>
                <c:pt idx="1773">
                  <c:v>9315</c:v>
                </c:pt>
                <c:pt idx="1774">
                  <c:v>8170</c:v>
                </c:pt>
                <c:pt idx="1775">
                  <c:v>9616</c:v>
                </c:pt>
                <c:pt idx="1776">
                  <c:v>8600</c:v>
                </c:pt>
                <c:pt idx="1777">
                  <c:v>8870</c:v>
                </c:pt>
                <c:pt idx="1778">
                  <c:v>9268</c:v>
                </c:pt>
                <c:pt idx="1779">
                  <c:v>9516</c:v>
                </c:pt>
                <c:pt idx="1780">
                  <c:v>9378</c:v>
                </c:pt>
                <c:pt idx="1781">
                  <c:v>9626</c:v>
                </c:pt>
                <c:pt idx="1782">
                  <c:v>7507</c:v>
                </c:pt>
                <c:pt idx="1783">
                  <c:v>8005</c:v>
                </c:pt>
                <c:pt idx="1784">
                  <c:v>8891</c:v>
                </c:pt>
                <c:pt idx="1785">
                  <c:v>8457</c:v>
                </c:pt>
                <c:pt idx="1786">
                  <c:v>8820</c:v>
                </c:pt>
                <c:pt idx="1787">
                  <c:v>9597</c:v>
                </c:pt>
                <c:pt idx="1788">
                  <c:v>8747</c:v>
                </c:pt>
                <c:pt idx="1789">
                  <c:v>9625</c:v>
                </c:pt>
                <c:pt idx="1790">
                  <c:v>8251</c:v>
                </c:pt>
                <c:pt idx="1791">
                  <c:v>9371</c:v>
                </c:pt>
                <c:pt idx="1792">
                  <c:v>9508</c:v>
                </c:pt>
                <c:pt idx="1793">
                  <c:v>9038</c:v>
                </c:pt>
                <c:pt idx="1794">
                  <c:v>8898</c:v>
                </c:pt>
                <c:pt idx="1795">
                  <c:v>9577</c:v>
                </c:pt>
                <c:pt idx="1796">
                  <c:v>8141</c:v>
                </c:pt>
                <c:pt idx="1797">
                  <c:v>9081</c:v>
                </c:pt>
                <c:pt idx="1798">
                  <c:v>9314</c:v>
                </c:pt>
                <c:pt idx="1799">
                  <c:v>10166</c:v>
                </c:pt>
                <c:pt idx="1800">
                  <c:v>9114</c:v>
                </c:pt>
                <c:pt idx="1801">
                  <c:v>8955</c:v>
                </c:pt>
                <c:pt idx="1802">
                  <c:v>9421</c:v>
                </c:pt>
                <c:pt idx="1803">
                  <c:v>8969</c:v>
                </c:pt>
                <c:pt idx="1804">
                  <c:v>8825</c:v>
                </c:pt>
                <c:pt idx="1805">
                  <c:v>9677</c:v>
                </c:pt>
                <c:pt idx="1806">
                  <c:v>9849</c:v>
                </c:pt>
                <c:pt idx="1807">
                  <c:v>10969</c:v>
                </c:pt>
                <c:pt idx="1808">
                  <c:v>9738</c:v>
                </c:pt>
                <c:pt idx="1809">
                  <c:v>9735</c:v>
                </c:pt>
                <c:pt idx="1810">
                  <c:v>8691</c:v>
                </c:pt>
                <c:pt idx="1811">
                  <c:v>9400</c:v>
                </c:pt>
                <c:pt idx="1812">
                  <c:v>8548</c:v>
                </c:pt>
                <c:pt idx="1813">
                  <c:v>8520</c:v>
                </c:pt>
                <c:pt idx="1814">
                  <c:v>9267</c:v>
                </c:pt>
                <c:pt idx="1815">
                  <c:v>8586</c:v>
                </c:pt>
                <c:pt idx="1816">
                  <c:v>8722</c:v>
                </c:pt>
                <c:pt idx="1817">
                  <c:v>9301</c:v>
                </c:pt>
                <c:pt idx="1818">
                  <c:v>8575</c:v>
                </c:pt>
                <c:pt idx="1819">
                  <c:v>7637</c:v>
                </c:pt>
                <c:pt idx="1820">
                  <c:v>8619</c:v>
                </c:pt>
                <c:pt idx="1821">
                  <c:v>8735</c:v>
                </c:pt>
                <c:pt idx="1822">
                  <c:v>8290</c:v>
                </c:pt>
                <c:pt idx="1823">
                  <c:v>8891</c:v>
                </c:pt>
                <c:pt idx="1824">
                  <c:v>7760</c:v>
                </c:pt>
                <c:pt idx="1825">
                  <c:v>8986</c:v>
                </c:pt>
                <c:pt idx="1826">
                  <c:v>8679</c:v>
                </c:pt>
                <c:pt idx="1827">
                  <c:v>8998</c:v>
                </c:pt>
                <c:pt idx="1828">
                  <c:v>8856</c:v>
                </c:pt>
                <c:pt idx="1829">
                  <c:v>8470</c:v>
                </c:pt>
                <c:pt idx="1830">
                  <c:v>9054</c:v>
                </c:pt>
                <c:pt idx="1831">
                  <c:v>9440</c:v>
                </c:pt>
                <c:pt idx="1832">
                  <c:v>8449</c:v>
                </c:pt>
                <c:pt idx="1833">
                  <c:v>8929</c:v>
                </c:pt>
                <c:pt idx="1834">
                  <c:v>8535</c:v>
                </c:pt>
                <c:pt idx="1835">
                  <c:v>9009</c:v>
                </c:pt>
                <c:pt idx="1836">
                  <c:v>8943</c:v>
                </c:pt>
                <c:pt idx="1837">
                  <c:v>8267</c:v>
                </c:pt>
                <c:pt idx="1838">
                  <c:v>9296</c:v>
                </c:pt>
                <c:pt idx="1839">
                  <c:v>8938</c:v>
                </c:pt>
                <c:pt idx="1840">
                  <c:v>9070</c:v>
                </c:pt>
                <c:pt idx="1841">
                  <c:v>8803</c:v>
                </c:pt>
                <c:pt idx="1842">
                  <c:v>8980</c:v>
                </c:pt>
                <c:pt idx="1843">
                  <c:v>9110</c:v>
                </c:pt>
                <c:pt idx="1844">
                  <c:v>9505</c:v>
                </c:pt>
                <c:pt idx="1845">
                  <c:v>8467</c:v>
                </c:pt>
                <c:pt idx="1846">
                  <c:v>9715</c:v>
                </c:pt>
                <c:pt idx="1847">
                  <c:v>9514</c:v>
                </c:pt>
                <c:pt idx="1848">
                  <c:v>8895</c:v>
                </c:pt>
                <c:pt idx="1849">
                  <c:v>9841</c:v>
                </c:pt>
                <c:pt idx="1850">
                  <c:v>8921</c:v>
                </c:pt>
                <c:pt idx="1851">
                  <c:v>8610</c:v>
                </c:pt>
                <c:pt idx="1852">
                  <c:v>9497</c:v>
                </c:pt>
                <c:pt idx="1853">
                  <c:v>9649</c:v>
                </c:pt>
                <c:pt idx="1854">
                  <c:v>9244</c:v>
                </c:pt>
                <c:pt idx="1855">
                  <c:v>9525</c:v>
                </c:pt>
                <c:pt idx="1856">
                  <c:v>8777</c:v>
                </c:pt>
                <c:pt idx="1857">
                  <c:v>9276</c:v>
                </c:pt>
                <c:pt idx="1858">
                  <c:v>8986</c:v>
                </c:pt>
                <c:pt idx="1859">
                  <c:v>8053</c:v>
                </c:pt>
                <c:pt idx="1860">
                  <c:v>9602</c:v>
                </c:pt>
                <c:pt idx="1861">
                  <c:v>9500</c:v>
                </c:pt>
                <c:pt idx="1862">
                  <c:v>9221</c:v>
                </c:pt>
                <c:pt idx="1863">
                  <c:v>8918</c:v>
                </c:pt>
                <c:pt idx="1864">
                  <c:v>8715</c:v>
                </c:pt>
                <c:pt idx="1865">
                  <c:v>9760</c:v>
                </c:pt>
                <c:pt idx="1866">
                  <c:v>8234</c:v>
                </c:pt>
                <c:pt idx="1867">
                  <c:v>10078</c:v>
                </c:pt>
                <c:pt idx="1868">
                  <c:v>10045</c:v>
                </c:pt>
                <c:pt idx="1869">
                  <c:v>10547</c:v>
                </c:pt>
                <c:pt idx="1870">
                  <c:v>10875</c:v>
                </c:pt>
                <c:pt idx="1871">
                  <c:v>12357</c:v>
                </c:pt>
                <c:pt idx="1872">
                  <c:v>14468</c:v>
                </c:pt>
                <c:pt idx="1873">
                  <c:v>14831</c:v>
                </c:pt>
                <c:pt idx="1874">
                  <c:v>15049</c:v>
                </c:pt>
                <c:pt idx="1875">
                  <c:v>14975</c:v>
                </c:pt>
                <c:pt idx="1876">
                  <c:v>14294</c:v>
                </c:pt>
                <c:pt idx="1877">
                  <c:v>13210</c:v>
                </c:pt>
                <c:pt idx="1878">
                  <c:v>13337</c:v>
                </c:pt>
                <c:pt idx="1879">
                  <c:v>14036</c:v>
                </c:pt>
                <c:pt idx="1880">
                  <c:v>13271</c:v>
                </c:pt>
                <c:pt idx="1881">
                  <c:v>12867</c:v>
                </c:pt>
                <c:pt idx="1882">
                  <c:v>12719</c:v>
                </c:pt>
                <c:pt idx="1883">
                  <c:v>13580</c:v>
                </c:pt>
                <c:pt idx="1884">
                  <c:v>11519</c:v>
                </c:pt>
                <c:pt idx="1885">
                  <c:v>10905</c:v>
                </c:pt>
                <c:pt idx="1886">
                  <c:v>11026</c:v>
                </c:pt>
                <c:pt idx="1887">
                  <c:v>11126</c:v>
                </c:pt>
                <c:pt idx="1888">
                  <c:v>10923</c:v>
                </c:pt>
                <c:pt idx="1889">
                  <c:v>10820</c:v>
                </c:pt>
                <c:pt idx="1890">
                  <c:v>10472</c:v>
                </c:pt>
                <c:pt idx="1891">
                  <c:v>11103</c:v>
                </c:pt>
                <c:pt idx="1892">
                  <c:v>10831</c:v>
                </c:pt>
                <c:pt idx="1893">
                  <c:v>9968</c:v>
                </c:pt>
                <c:pt idx="1894">
                  <c:v>10448</c:v>
                </c:pt>
                <c:pt idx="1895">
                  <c:v>10078</c:v>
                </c:pt>
                <c:pt idx="1896">
                  <c:v>10378</c:v>
                </c:pt>
                <c:pt idx="1897">
                  <c:v>10451</c:v>
                </c:pt>
                <c:pt idx="1898">
                  <c:v>11283</c:v>
                </c:pt>
                <c:pt idx="1899">
                  <c:v>11638</c:v>
                </c:pt>
                <c:pt idx="1900">
                  <c:v>11329</c:v>
                </c:pt>
                <c:pt idx="1901">
                  <c:v>10690</c:v>
                </c:pt>
                <c:pt idx="1902">
                  <c:v>11237</c:v>
                </c:pt>
                <c:pt idx="1903">
                  <c:v>11240</c:v>
                </c:pt>
                <c:pt idx="1904">
                  <c:v>9823</c:v>
                </c:pt>
                <c:pt idx="1905">
                  <c:v>10426</c:v>
                </c:pt>
                <c:pt idx="1906">
                  <c:v>11822</c:v>
                </c:pt>
                <c:pt idx="1907">
                  <c:v>10805</c:v>
                </c:pt>
                <c:pt idx="1908">
                  <c:v>9834</c:v>
                </c:pt>
                <c:pt idx="1909">
                  <c:v>9128</c:v>
                </c:pt>
                <c:pt idx="1910">
                  <c:v>10157</c:v>
                </c:pt>
                <c:pt idx="1911">
                  <c:v>10560</c:v>
                </c:pt>
                <c:pt idx="1912">
                  <c:v>10735</c:v>
                </c:pt>
                <c:pt idx="1913">
                  <c:v>10292</c:v>
                </c:pt>
                <c:pt idx="1914">
                  <c:v>11479</c:v>
                </c:pt>
                <c:pt idx="1915">
                  <c:v>11002</c:v>
                </c:pt>
                <c:pt idx="1916">
                  <c:v>11017</c:v>
                </c:pt>
                <c:pt idx="1917">
                  <c:v>10226</c:v>
                </c:pt>
                <c:pt idx="1918">
                  <c:v>9883</c:v>
                </c:pt>
                <c:pt idx="1919">
                  <c:v>9482</c:v>
                </c:pt>
                <c:pt idx="1920">
                  <c:v>10456</c:v>
                </c:pt>
                <c:pt idx="1921">
                  <c:v>9730</c:v>
                </c:pt>
                <c:pt idx="1922">
                  <c:v>9580</c:v>
                </c:pt>
                <c:pt idx="1923">
                  <c:v>9885</c:v>
                </c:pt>
                <c:pt idx="1924">
                  <c:v>10559</c:v>
                </c:pt>
                <c:pt idx="1925">
                  <c:v>11674</c:v>
                </c:pt>
                <c:pt idx="1926">
                  <c:v>12024</c:v>
                </c:pt>
                <c:pt idx="1927">
                  <c:v>11988</c:v>
                </c:pt>
                <c:pt idx="1928">
                  <c:v>11223</c:v>
                </c:pt>
                <c:pt idx="1929">
                  <c:v>10769</c:v>
                </c:pt>
                <c:pt idx="1930">
                  <c:v>8991</c:v>
                </c:pt>
                <c:pt idx="1931">
                  <c:v>9126</c:v>
                </c:pt>
                <c:pt idx="1932">
                  <c:v>9663</c:v>
                </c:pt>
                <c:pt idx="1933">
                  <c:v>9824</c:v>
                </c:pt>
                <c:pt idx="1934">
                  <c:v>8250</c:v>
                </c:pt>
                <c:pt idx="1935">
                  <c:v>8169</c:v>
                </c:pt>
                <c:pt idx="1936">
                  <c:v>8795</c:v>
                </c:pt>
                <c:pt idx="1937">
                  <c:v>8558</c:v>
                </c:pt>
                <c:pt idx="1938">
                  <c:v>9687</c:v>
                </c:pt>
                <c:pt idx="1939">
                  <c:v>7846</c:v>
                </c:pt>
                <c:pt idx="1940">
                  <c:v>8912</c:v>
                </c:pt>
                <c:pt idx="1941">
                  <c:v>9148</c:v>
                </c:pt>
                <c:pt idx="1942">
                  <c:v>8908</c:v>
                </c:pt>
                <c:pt idx="1943">
                  <c:v>9197</c:v>
                </c:pt>
                <c:pt idx="1944">
                  <c:v>9006</c:v>
                </c:pt>
                <c:pt idx="1945">
                  <c:v>9345</c:v>
                </c:pt>
                <c:pt idx="1946">
                  <c:v>9667</c:v>
                </c:pt>
                <c:pt idx="1947">
                  <c:v>10679</c:v>
                </c:pt>
                <c:pt idx="1948">
                  <c:v>9848</c:v>
                </c:pt>
                <c:pt idx="1949">
                  <c:v>8451</c:v>
                </c:pt>
                <c:pt idx="1950">
                  <c:v>9496</c:v>
                </c:pt>
                <c:pt idx="1951">
                  <c:v>9661</c:v>
                </c:pt>
                <c:pt idx="1952">
                  <c:v>8513</c:v>
                </c:pt>
                <c:pt idx="1953">
                  <c:v>9333</c:v>
                </c:pt>
                <c:pt idx="1954">
                  <c:v>11152</c:v>
                </c:pt>
                <c:pt idx="1955">
                  <c:v>14579</c:v>
                </c:pt>
                <c:pt idx="1956">
                  <c:v>21619</c:v>
                </c:pt>
                <c:pt idx="1957">
                  <c:v>30269</c:v>
                </c:pt>
                <c:pt idx="1958">
                  <c:v>41135</c:v>
                </c:pt>
                <c:pt idx="1959">
                  <c:v>44820</c:v>
                </c:pt>
                <c:pt idx="1960">
                  <c:v>46778</c:v>
                </c:pt>
                <c:pt idx="1961">
                  <c:v>40659</c:v>
                </c:pt>
                <c:pt idx="1962">
                  <c:v>32932</c:v>
                </c:pt>
                <c:pt idx="1963">
                  <c:v>26120</c:v>
                </c:pt>
                <c:pt idx="1964">
                  <c:v>20361</c:v>
                </c:pt>
                <c:pt idx="1965">
                  <c:v>16581</c:v>
                </c:pt>
                <c:pt idx="1966">
                  <c:v>15372</c:v>
                </c:pt>
                <c:pt idx="1967">
                  <c:v>14283</c:v>
                </c:pt>
                <c:pt idx="1968">
                  <c:v>12662</c:v>
                </c:pt>
                <c:pt idx="1969">
                  <c:v>11161</c:v>
                </c:pt>
                <c:pt idx="1970">
                  <c:v>12063</c:v>
                </c:pt>
                <c:pt idx="1971">
                  <c:v>10104</c:v>
                </c:pt>
                <c:pt idx="1972">
                  <c:v>11449</c:v>
                </c:pt>
                <c:pt idx="1973">
                  <c:v>11464</c:v>
                </c:pt>
                <c:pt idx="1974">
                  <c:v>11437</c:v>
                </c:pt>
                <c:pt idx="1975">
                  <c:v>12437</c:v>
                </c:pt>
                <c:pt idx="1976">
                  <c:v>12962</c:v>
                </c:pt>
                <c:pt idx="1977">
                  <c:v>13203</c:v>
                </c:pt>
                <c:pt idx="1978">
                  <c:v>13221</c:v>
                </c:pt>
                <c:pt idx="1979">
                  <c:v>13115</c:v>
                </c:pt>
                <c:pt idx="1980">
                  <c:v>12885</c:v>
                </c:pt>
                <c:pt idx="1981">
                  <c:v>12002</c:v>
                </c:pt>
                <c:pt idx="1982">
                  <c:v>11514</c:v>
                </c:pt>
                <c:pt idx="1983">
                  <c:v>11038</c:v>
                </c:pt>
                <c:pt idx="1984">
                  <c:v>10869</c:v>
                </c:pt>
                <c:pt idx="1985">
                  <c:v>9866</c:v>
                </c:pt>
                <c:pt idx="1986">
                  <c:v>10249</c:v>
                </c:pt>
                <c:pt idx="1987">
                  <c:v>9933</c:v>
                </c:pt>
                <c:pt idx="1988">
                  <c:v>9845</c:v>
                </c:pt>
                <c:pt idx="1989">
                  <c:v>11655</c:v>
                </c:pt>
                <c:pt idx="1990">
                  <c:v>12101</c:v>
                </c:pt>
                <c:pt idx="1991">
                  <c:v>13164</c:v>
                </c:pt>
                <c:pt idx="1992">
                  <c:v>12449</c:v>
                </c:pt>
                <c:pt idx="1993">
                  <c:v>13746</c:v>
                </c:pt>
                <c:pt idx="1994">
                  <c:v>13605</c:v>
                </c:pt>
                <c:pt idx="1995">
                  <c:v>15043</c:v>
                </c:pt>
                <c:pt idx="1996">
                  <c:v>14055</c:v>
                </c:pt>
                <c:pt idx="1997">
                  <c:v>16421</c:v>
                </c:pt>
                <c:pt idx="1998">
                  <c:v>15185</c:v>
                </c:pt>
                <c:pt idx="1999">
                  <c:v>16246</c:v>
                </c:pt>
                <c:pt idx="2000">
                  <c:v>15405</c:v>
                </c:pt>
                <c:pt idx="2001">
                  <c:v>14192</c:v>
                </c:pt>
                <c:pt idx="2002">
                  <c:v>13770</c:v>
                </c:pt>
                <c:pt idx="2003">
                  <c:v>15449</c:v>
                </c:pt>
                <c:pt idx="2004">
                  <c:v>14611</c:v>
                </c:pt>
                <c:pt idx="2005">
                  <c:v>15147</c:v>
                </c:pt>
                <c:pt idx="2006">
                  <c:v>13656</c:v>
                </c:pt>
                <c:pt idx="2007">
                  <c:v>15219</c:v>
                </c:pt>
                <c:pt idx="2008">
                  <c:v>16182</c:v>
                </c:pt>
                <c:pt idx="2009">
                  <c:v>14374</c:v>
                </c:pt>
                <c:pt idx="2010">
                  <c:v>15850</c:v>
                </c:pt>
                <c:pt idx="2011">
                  <c:v>16734</c:v>
                </c:pt>
                <c:pt idx="2012">
                  <c:v>26160</c:v>
                </c:pt>
                <c:pt idx="2013">
                  <c:v>58905</c:v>
                </c:pt>
                <c:pt idx="2014">
                  <c:v>142250</c:v>
                </c:pt>
                <c:pt idx="2015">
                  <c:v>314779</c:v>
                </c:pt>
                <c:pt idx="2016">
                  <c:v>586234</c:v>
                </c:pt>
                <c:pt idx="2017">
                  <c:v>895255</c:v>
                </c:pt>
                <c:pt idx="2018">
                  <c:v>1032708</c:v>
                </c:pt>
                <c:pt idx="2019">
                  <c:v>1021086</c:v>
                </c:pt>
                <c:pt idx="2020">
                  <c:v>794567</c:v>
                </c:pt>
                <c:pt idx="2021">
                  <c:v>533045</c:v>
                </c:pt>
                <c:pt idx="2022">
                  <c:v>306047</c:v>
                </c:pt>
                <c:pt idx="2023">
                  <c:v>157364</c:v>
                </c:pt>
                <c:pt idx="2024">
                  <c:v>86593</c:v>
                </c:pt>
                <c:pt idx="2025">
                  <c:v>57997</c:v>
                </c:pt>
                <c:pt idx="2026">
                  <c:v>44166</c:v>
                </c:pt>
                <c:pt idx="2027">
                  <c:v>35886</c:v>
                </c:pt>
                <c:pt idx="2028">
                  <c:v>35374</c:v>
                </c:pt>
                <c:pt idx="2029">
                  <c:v>30828</c:v>
                </c:pt>
                <c:pt idx="2030">
                  <c:v>28300</c:v>
                </c:pt>
                <c:pt idx="2031">
                  <c:v>28189</c:v>
                </c:pt>
                <c:pt idx="2032">
                  <c:v>27497</c:v>
                </c:pt>
                <c:pt idx="2033">
                  <c:v>25967</c:v>
                </c:pt>
                <c:pt idx="2034">
                  <c:v>26716</c:v>
                </c:pt>
                <c:pt idx="2035">
                  <c:v>26094</c:v>
                </c:pt>
                <c:pt idx="2036">
                  <c:v>25058</c:v>
                </c:pt>
                <c:pt idx="2037">
                  <c:v>25870</c:v>
                </c:pt>
                <c:pt idx="2038">
                  <c:v>22863</c:v>
                </c:pt>
                <c:pt idx="2039">
                  <c:v>23246</c:v>
                </c:pt>
                <c:pt idx="2040">
                  <c:v>22619</c:v>
                </c:pt>
                <c:pt idx="2041">
                  <c:v>20547</c:v>
                </c:pt>
                <c:pt idx="2042">
                  <c:v>22371</c:v>
                </c:pt>
                <c:pt idx="2043">
                  <c:v>22873</c:v>
                </c:pt>
                <c:pt idx="2044">
                  <c:v>21998</c:v>
                </c:pt>
                <c:pt idx="2045">
                  <c:v>20487</c:v>
                </c:pt>
                <c:pt idx="2046">
                  <c:v>20616</c:v>
                </c:pt>
                <c:pt idx="2047">
                  <c:v>21035</c:v>
                </c:pt>
                <c:pt idx="2048">
                  <c:v>20115</c:v>
                </c:pt>
                <c:pt idx="2049">
                  <c:v>19067</c:v>
                </c:pt>
                <c:pt idx="2050">
                  <c:v>18207</c:v>
                </c:pt>
                <c:pt idx="2051">
                  <c:v>17662</c:v>
                </c:pt>
                <c:pt idx="2052">
                  <c:v>15950</c:v>
                </c:pt>
                <c:pt idx="2053">
                  <c:v>14569</c:v>
                </c:pt>
                <c:pt idx="2054">
                  <c:v>13399</c:v>
                </c:pt>
                <c:pt idx="2055">
                  <c:v>13992</c:v>
                </c:pt>
                <c:pt idx="2056">
                  <c:v>15224</c:v>
                </c:pt>
                <c:pt idx="2057">
                  <c:v>12836</c:v>
                </c:pt>
                <c:pt idx="2058">
                  <c:v>14691</c:v>
                </c:pt>
                <c:pt idx="2059">
                  <c:v>12471</c:v>
                </c:pt>
                <c:pt idx="2060">
                  <c:v>11971</c:v>
                </c:pt>
                <c:pt idx="2061">
                  <c:v>12781</c:v>
                </c:pt>
                <c:pt idx="2062">
                  <c:v>11666</c:v>
                </c:pt>
                <c:pt idx="2063">
                  <c:v>12394</c:v>
                </c:pt>
                <c:pt idx="2064">
                  <c:v>12451</c:v>
                </c:pt>
                <c:pt idx="2065">
                  <c:v>13174</c:v>
                </c:pt>
                <c:pt idx="2066">
                  <c:v>12309</c:v>
                </c:pt>
                <c:pt idx="2067">
                  <c:v>11510</c:v>
                </c:pt>
                <c:pt idx="2068">
                  <c:v>11271</c:v>
                </c:pt>
                <c:pt idx="2069">
                  <c:v>12591</c:v>
                </c:pt>
                <c:pt idx="2070">
                  <c:v>11736</c:v>
                </c:pt>
                <c:pt idx="2071">
                  <c:v>11588</c:v>
                </c:pt>
                <c:pt idx="2072">
                  <c:v>11590</c:v>
                </c:pt>
                <c:pt idx="2073">
                  <c:v>12552</c:v>
                </c:pt>
                <c:pt idx="2074">
                  <c:v>14841</c:v>
                </c:pt>
                <c:pt idx="2075">
                  <c:v>14984</c:v>
                </c:pt>
                <c:pt idx="2076">
                  <c:v>16365</c:v>
                </c:pt>
                <c:pt idx="2077">
                  <c:v>16002</c:v>
                </c:pt>
                <c:pt idx="2078">
                  <c:v>14872</c:v>
                </c:pt>
                <c:pt idx="2079">
                  <c:v>13826</c:v>
                </c:pt>
                <c:pt idx="2080">
                  <c:v>12860</c:v>
                </c:pt>
                <c:pt idx="2081">
                  <c:v>12193</c:v>
                </c:pt>
                <c:pt idx="2082">
                  <c:v>11802</c:v>
                </c:pt>
                <c:pt idx="2083">
                  <c:v>12561</c:v>
                </c:pt>
                <c:pt idx="2084">
                  <c:v>12441</c:v>
                </c:pt>
                <c:pt idx="2085">
                  <c:v>11037</c:v>
                </c:pt>
                <c:pt idx="2086">
                  <c:v>11429</c:v>
                </c:pt>
                <c:pt idx="2087">
                  <c:v>11477</c:v>
                </c:pt>
                <c:pt idx="2088">
                  <c:v>12165</c:v>
                </c:pt>
                <c:pt idx="2089">
                  <c:v>11354</c:v>
                </c:pt>
                <c:pt idx="2090">
                  <c:v>10955</c:v>
                </c:pt>
                <c:pt idx="2091">
                  <c:v>11449</c:v>
                </c:pt>
                <c:pt idx="2092">
                  <c:v>11689</c:v>
                </c:pt>
                <c:pt idx="2093">
                  <c:v>11923</c:v>
                </c:pt>
                <c:pt idx="2094">
                  <c:v>12209</c:v>
                </c:pt>
                <c:pt idx="2095">
                  <c:v>10924</c:v>
                </c:pt>
                <c:pt idx="2096">
                  <c:v>11456</c:v>
                </c:pt>
                <c:pt idx="2097">
                  <c:v>12067</c:v>
                </c:pt>
                <c:pt idx="2098">
                  <c:v>11263</c:v>
                </c:pt>
                <c:pt idx="2099">
                  <c:v>10798</c:v>
                </c:pt>
                <c:pt idx="2100">
                  <c:v>10624</c:v>
                </c:pt>
                <c:pt idx="2101">
                  <c:v>11342</c:v>
                </c:pt>
                <c:pt idx="2102">
                  <c:v>11941</c:v>
                </c:pt>
                <c:pt idx="2103">
                  <c:v>10789</c:v>
                </c:pt>
                <c:pt idx="2104">
                  <c:v>11612</c:v>
                </c:pt>
                <c:pt idx="2105">
                  <c:v>11395</c:v>
                </c:pt>
                <c:pt idx="2106">
                  <c:v>11746</c:v>
                </c:pt>
                <c:pt idx="2107">
                  <c:v>10893</c:v>
                </c:pt>
                <c:pt idx="2108">
                  <c:v>10514</c:v>
                </c:pt>
                <c:pt idx="2109">
                  <c:v>11365</c:v>
                </c:pt>
                <c:pt idx="2110">
                  <c:v>12439</c:v>
                </c:pt>
                <c:pt idx="2111">
                  <c:v>11848</c:v>
                </c:pt>
                <c:pt idx="2112">
                  <c:v>12311</c:v>
                </c:pt>
                <c:pt idx="2113">
                  <c:v>10657</c:v>
                </c:pt>
                <c:pt idx="2114">
                  <c:v>11496</c:v>
                </c:pt>
                <c:pt idx="2115">
                  <c:v>12679</c:v>
                </c:pt>
                <c:pt idx="2116">
                  <c:v>12116</c:v>
                </c:pt>
                <c:pt idx="2117">
                  <c:v>13261</c:v>
                </c:pt>
                <c:pt idx="2118">
                  <c:v>13017</c:v>
                </c:pt>
                <c:pt idx="2119">
                  <c:v>15179</c:v>
                </c:pt>
                <c:pt idx="2120">
                  <c:v>17785</c:v>
                </c:pt>
                <c:pt idx="2121">
                  <c:v>21109</c:v>
                </c:pt>
                <c:pt idx="2122">
                  <c:v>27911</c:v>
                </c:pt>
                <c:pt idx="2123">
                  <c:v>31214</c:v>
                </c:pt>
                <c:pt idx="2124">
                  <c:v>33817</c:v>
                </c:pt>
                <c:pt idx="2125">
                  <c:v>38341</c:v>
                </c:pt>
                <c:pt idx="2126">
                  <c:v>36475</c:v>
                </c:pt>
                <c:pt idx="2127">
                  <c:v>34454</c:v>
                </c:pt>
                <c:pt idx="2128">
                  <c:v>34856</c:v>
                </c:pt>
                <c:pt idx="2129">
                  <c:v>32745</c:v>
                </c:pt>
                <c:pt idx="2130">
                  <c:v>35422</c:v>
                </c:pt>
                <c:pt idx="2131">
                  <c:v>36498</c:v>
                </c:pt>
                <c:pt idx="2132">
                  <c:v>37219</c:v>
                </c:pt>
                <c:pt idx="2133">
                  <c:v>36545</c:v>
                </c:pt>
                <c:pt idx="2134">
                  <c:v>37844</c:v>
                </c:pt>
                <c:pt idx="2135">
                  <c:v>33197</c:v>
                </c:pt>
                <c:pt idx="2136">
                  <c:v>32400</c:v>
                </c:pt>
                <c:pt idx="2137">
                  <c:v>30808</c:v>
                </c:pt>
                <c:pt idx="2138">
                  <c:v>27984</c:v>
                </c:pt>
                <c:pt idx="2139">
                  <c:v>28706</c:v>
                </c:pt>
                <c:pt idx="2140">
                  <c:v>27799</c:v>
                </c:pt>
                <c:pt idx="2141">
                  <c:v>25679</c:v>
                </c:pt>
                <c:pt idx="2142">
                  <c:v>25599</c:v>
                </c:pt>
                <c:pt idx="2143">
                  <c:v>25217</c:v>
                </c:pt>
                <c:pt idx="2144">
                  <c:v>23544</c:v>
                </c:pt>
                <c:pt idx="2145">
                  <c:v>23119</c:v>
                </c:pt>
                <c:pt idx="2146">
                  <c:v>23614</c:v>
                </c:pt>
                <c:pt idx="2147">
                  <c:v>22243</c:v>
                </c:pt>
                <c:pt idx="2148">
                  <c:v>23522</c:v>
                </c:pt>
                <c:pt idx="2149">
                  <c:v>21488</c:v>
                </c:pt>
                <c:pt idx="2150">
                  <c:v>21471</c:v>
                </c:pt>
                <c:pt idx="2151">
                  <c:v>20688</c:v>
                </c:pt>
                <c:pt idx="2152">
                  <c:v>19270</c:v>
                </c:pt>
                <c:pt idx="2153">
                  <c:v>20827</c:v>
                </c:pt>
                <c:pt idx="2154">
                  <c:v>19321</c:v>
                </c:pt>
                <c:pt idx="2155">
                  <c:v>19548</c:v>
                </c:pt>
                <c:pt idx="2156">
                  <c:v>18760</c:v>
                </c:pt>
                <c:pt idx="2157">
                  <c:v>20192</c:v>
                </c:pt>
                <c:pt idx="2158">
                  <c:v>20140</c:v>
                </c:pt>
                <c:pt idx="2159">
                  <c:v>22491</c:v>
                </c:pt>
                <c:pt idx="2160">
                  <c:v>23532</c:v>
                </c:pt>
                <c:pt idx="2161">
                  <c:v>24762</c:v>
                </c:pt>
                <c:pt idx="2162">
                  <c:v>24647</c:v>
                </c:pt>
                <c:pt idx="2163">
                  <c:v>24004</c:v>
                </c:pt>
                <c:pt idx="2164">
                  <c:v>22804</c:v>
                </c:pt>
                <c:pt idx="2165">
                  <c:v>21992</c:v>
                </c:pt>
                <c:pt idx="2166">
                  <c:v>21805</c:v>
                </c:pt>
                <c:pt idx="2167">
                  <c:v>20065</c:v>
                </c:pt>
                <c:pt idx="2168">
                  <c:v>19005</c:v>
                </c:pt>
                <c:pt idx="2169">
                  <c:v>17246</c:v>
                </c:pt>
                <c:pt idx="2170">
                  <c:v>16830</c:v>
                </c:pt>
                <c:pt idx="2171">
                  <c:v>16400</c:v>
                </c:pt>
                <c:pt idx="2172">
                  <c:v>16401</c:v>
                </c:pt>
                <c:pt idx="2173">
                  <c:v>15507</c:v>
                </c:pt>
                <c:pt idx="2174">
                  <c:v>16380</c:v>
                </c:pt>
                <c:pt idx="2175">
                  <c:v>15117</c:v>
                </c:pt>
                <c:pt idx="2176">
                  <c:v>15193</c:v>
                </c:pt>
                <c:pt idx="2177">
                  <c:v>13959</c:v>
                </c:pt>
                <c:pt idx="2178">
                  <c:v>13879</c:v>
                </c:pt>
                <c:pt idx="2179">
                  <c:v>14353</c:v>
                </c:pt>
                <c:pt idx="2180">
                  <c:v>13975</c:v>
                </c:pt>
                <c:pt idx="2181">
                  <c:v>11881</c:v>
                </c:pt>
                <c:pt idx="2182">
                  <c:v>14001</c:v>
                </c:pt>
                <c:pt idx="2183">
                  <c:v>12165</c:v>
                </c:pt>
                <c:pt idx="2184">
                  <c:v>12792</c:v>
                </c:pt>
                <c:pt idx="2185">
                  <c:v>12483</c:v>
                </c:pt>
                <c:pt idx="2186">
                  <c:v>13147</c:v>
                </c:pt>
                <c:pt idx="2187">
                  <c:v>13024</c:v>
                </c:pt>
                <c:pt idx="2188">
                  <c:v>12023</c:v>
                </c:pt>
                <c:pt idx="2189">
                  <c:v>12005</c:v>
                </c:pt>
                <c:pt idx="2190">
                  <c:v>11057</c:v>
                </c:pt>
                <c:pt idx="2191">
                  <c:v>14046</c:v>
                </c:pt>
                <c:pt idx="2192">
                  <c:v>13052</c:v>
                </c:pt>
                <c:pt idx="2193">
                  <c:v>13367</c:v>
                </c:pt>
                <c:pt idx="2194">
                  <c:v>13914</c:v>
                </c:pt>
                <c:pt idx="2195">
                  <c:v>13961</c:v>
                </c:pt>
                <c:pt idx="2196">
                  <c:v>13801</c:v>
                </c:pt>
                <c:pt idx="2197">
                  <c:v>11280</c:v>
                </c:pt>
                <c:pt idx="2198">
                  <c:v>13315</c:v>
                </c:pt>
                <c:pt idx="2199">
                  <c:v>12121</c:v>
                </c:pt>
                <c:pt idx="2200">
                  <c:v>9959</c:v>
                </c:pt>
                <c:pt idx="2201">
                  <c:v>11342</c:v>
                </c:pt>
                <c:pt idx="2202">
                  <c:v>10912</c:v>
                </c:pt>
                <c:pt idx="2203">
                  <c:v>12546</c:v>
                </c:pt>
                <c:pt idx="2204">
                  <c:v>12168</c:v>
                </c:pt>
                <c:pt idx="2205">
                  <c:v>13006</c:v>
                </c:pt>
                <c:pt idx="2206">
                  <c:v>13525</c:v>
                </c:pt>
                <c:pt idx="2207">
                  <c:v>14520</c:v>
                </c:pt>
                <c:pt idx="2208">
                  <c:v>13644</c:v>
                </c:pt>
                <c:pt idx="2209">
                  <c:v>13219</c:v>
                </c:pt>
                <c:pt idx="2210">
                  <c:v>13324</c:v>
                </c:pt>
                <c:pt idx="2211">
                  <c:v>11077</c:v>
                </c:pt>
                <c:pt idx="2212">
                  <c:v>12213</c:v>
                </c:pt>
                <c:pt idx="2213">
                  <c:v>12771</c:v>
                </c:pt>
                <c:pt idx="2214">
                  <c:v>15688</c:v>
                </c:pt>
                <c:pt idx="2215">
                  <c:v>20047</c:v>
                </c:pt>
                <c:pt idx="2216">
                  <c:v>25441</c:v>
                </c:pt>
                <c:pt idx="2217">
                  <c:v>31548</c:v>
                </c:pt>
                <c:pt idx="2218">
                  <c:v>32669</c:v>
                </c:pt>
                <c:pt idx="2219">
                  <c:v>29848</c:v>
                </c:pt>
                <c:pt idx="2220">
                  <c:v>26870</c:v>
                </c:pt>
                <c:pt idx="2221">
                  <c:v>23892</c:v>
                </c:pt>
                <c:pt idx="2222">
                  <c:v>20654</c:v>
                </c:pt>
                <c:pt idx="2223">
                  <c:v>18736</c:v>
                </c:pt>
                <c:pt idx="2224">
                  <c:v>17359</c:v>
                </c:pt>
                <c:pt idx="2225">
                  <c:v>17143</c:v>
                </c:pt>
                <c:pt idx="2226">
                  <c:v>15785</c:v>
                </c:pt>
                <c:pt idx="2227">
                  <c:v>15509</c:v>
                </c:pt>
                <c:pt idx="2228">
                  <c:v>15188</c:v>
                </c:pt>
                <c:pt idx="2229">
                  <c:v>15145</c:v>
                </c:pt>
                <c:pt idx="2230">
                  <c:v>15022</c:v>
                </c:pt>
                <c:pt idx="2231">
                  <c:v>15729</c:v>
                </c:pt>
                <c:pt idx="2232">
                  <c:v>15612</c:v>
                </c:pt>
                <c:pt idx="2233">
                  <c:v>16589</c:v>
                </c:pt>
                <c:pt idx="2234">
                  <c:v>17919</c:v>
                </c:pt>
                <c:pt idx="2235">
                  <c:v>19336</c:v>
                </c:pt>
                <c:pt idx="2236">
                  <c:v>20359</c:v>
                </c:pt>
                <c:pt idx="2237">
                  <c:v>20591</c:v>
                </c:pt>
                <c:pt idx="2238">
                  <c:v>19514</c:v>
                </c:pt>
                <c:pt idx="2239">
                  <c:v>17408</c:v>
                </c:pt>
                <c:pt idx="2240">
                  <c:v>17450</c:v>
                </c:pt>
                <c:pt idx="2241">
                  <c:v>15163</c:v>
                </c:pt>
                <c:pt idx="2242">
                  <c:v>14865</c:v>
                </c:pt>
                <c:pt idx="2243">
                  <c:v>13896</c:v>
                </c:pt>
                <c:pt idx="2244">
                  <c:v>13578</c:v>
                </c:pt>
                <c:pt idx="2245">
                  <c:v>14090</c:v>
                </c:pt>
                <c:pt idx="2246">
                  <c:v>12972</c:v>
                </c:pt>
                <c:pt idx="2247">
                  <c:v>12143</c:v>
                </c:pt>
                <c:pt idx="2248">
                  <c:v>11421</c:v>
                </c:pt>
                <c:pt idx="2249">
                  <c:v>12620</c:v>
                </c:pt>
                <c:pt idx="2250">
                  <c:v>10265</c:v>
                </c:pt>
                <c:pt idx="2251">
                  <c:v>10890</c:v>
                </c:pt>
                <c:pt idx="2252">
                  <c:v>13081</c:v>
                </c:pt>
                <c:pt idx="2253">
                  <c:v>11482</c:v>
                </c:pt>
                <c:pt idx="2254">
                  <c:v>11676</c:v>
                </c:pt>
                <c:pt idx="2255">
                  <c:v>11394</c:v>
                </c:pt>
                <c:pt idx="2256">
                  <c:v>10547</c:v>
                </c:pt>
                <c:pt idx="2257">
                  <c:v>11486</c:v>
                </c:pt>
                <c:pt idx="2258">
                  <c:v>11358</c:v>
                </c:pt>
                <c:pt idx="2259">
                  <c:v>11024</c:v>
                </c:pt>
                <c:pt idx="2260">
                  <c:v>10541</c:v>
                </c:pt>
                <c:pt idx="2261">
                  <c:v>10746</c:v>
                </c:pt>
                <c:pt idx="2262">
                  <c:v>10293</c:v>
                </c:pt>
                <c:pt idx="2263">
                  <c:v>11162</c:v>
                </c:pt>
                <c:pt idx="2264">
                  <c:v>10688</c:v>
                </c:pt>
                <c:pt idx="2265">
                  <c:v>10826</c:v>
                </c:pt>
                <c:pt idx="2266">
                  <c:v>9366</c:v>
                </c:pt>
                <c:pt idx="2267">
                  <c:v>10231</c:v>
                </c:pt>
                <c:pt idx="2268">
                  <c:v>10322</c:v>
                </c:pt>
                <c:pt idx="2269">
                  <c:v>10925</c:v>
                </c:pt>
                <c:pt idx="2270">
                  <c:v>10921</c:v>
                </c:pt>
                <c:pt idx="2271">
                  <c:v>12125</c:v>
                </c:pt>
                <c:pt idx="2272">
                  <c:v>11398</c:v>
                </c:pt>
                <c:pt idx="2273">
                  <c:v>10614</c:v>
                </c:pt>
                <c:pt idx="2274">
                  <c:v>12499</c:v>
                </c:pt>
                <c:pt idx="2275">
                  <c:v>12642</c:v>
                </c:pt>
                <c:pt idx="2276">
                  <c:v>12134</c:v>
                </c:pt>
                <c:pt idx="2277">
                  <c:v>12006</c:v>
                </c:pt>
                <c:pt idx="2278">
                  <c:v>12648</c:v>
                </c:pt>
                <c:pt idx="2279">
                  <c:v>12110</c:v>
                </c:pt>
                <c:pt idx="2280">
                  <c:v>12022</c:v>
                </c:pt>
                <c:pt idx="2281">
                  <c:v>11897</c:v>
                </c:pt>
                <c:pt idx="2282">
                  <c:v>11850</c:v>
                </c:pt>
                <c:pt idx="2283">
                  <c:v>11513</c:v>
                </c:pt>
                <c:pt idx="2284">
                  <c:v>11812</c:v>
                </c:pt>
                <c:pt idx="2285">
                  <c:v>12436</c:v>
                </c:pt>
                <c:pt idx="2286">
                  <c:v>12390</c:v>
                </c:pt>
                <c:pt idx="2287">
                  <c:v>12726</c:v>
                </c:pt>
                <c:pt idx="2288">
                  <c:v>11931</c:v>
                </c:pt>
                <c:pt idx="2289">
                  <c:v>13218</c:v>
                </c:pt>
                <c:pt idx="2290">
                  <c:v>12210</c:v>
                </c:pt>
                <c:pt idx="2291">
                  <c:v>11689</c:v>
                </c:pt>
                <c:pt idx="2292">
                  <c:v>11587</c:v>
                </c:pt>
                <c:pt idx="2293">
                  <c:v>11903</c:v>
                </c:pt>
                <c:pt idx="2294">
                  <c:v>11261</c:v>
                </c:pt>
                <c:pt idx="2295">
                  <c:v>12333</c:v>
                </c:pt>
                <c:pt idx="2296">
                  <c:v>11563</c:v>
                </c:pt>
                <c:pt idx="2297">
                  <c:v>10469</c:v>
                </c:pt>
                <c:pt idx="2298">
                  <c:v>12134</c:v>
                </c:pt>
                <c:pt idx="2299">
                  <c:v>11508</c:v>
                </c:pt>
                <c:pt idx="2300">
                  <c:v>11712</c:v>
                </c:pt>
                <c:pt idx="2301">
                  <c:v>11671</c:v>
                </c:pt>
                <c:pt idx="2302">
                  <c:v>11850</c:v>
                </c:pt>
                <c:pt idx="2303">
                  <c:v>11725</c:v>
                </c:pt>
                <c:pt idx="2304">
                  <c:v>11969</c:v>
                </c:pt>
                <c:pt idx="2305">
                  <c:v>12184</c:v>
                </c:pt>
                <c:pt idx="2306">
                  <c:v>10845</c:v>
                </c:pt>
                <c:pt idx="2307">
                  <c:v>10167</c:v>
                </c:pt>
                <c:pt idx="2308">
                  <c:v>11556</c:v>
                </c:pt>
                <c:pt idx="2309">
                  <c:v>12872</c:v>
                </c:pt>
                <c:pt idx="2310">
                  <c:v>10975</c:v>
                </c:pt>
                <c:pt idx="2311">
                  <c:v>10832</c:v>
                </c:pt>
                <c:pt idx="2312">
                  <c:v>10930</c:v>
                </c:pt>
                <c:pt idx="2313">
                  <c:v>10661</c:v>
                </c:pt>
                <c:pt idx="2314">
                  <c:v>11456</c:v>
                </c:pt>
                <c:pt idx="2315">
                  <c:v>11190</c:v>
                </c:pt>
                <c:pt idx="2316">
                  <c:v>10866</c:v>
                </c:pt>
                <c:pt idx="2317">
                  <c:v>11198</c:v>
                </c:pt>
                <c:pt idx="2318">
                  <c:v>11416</c:v>
                </c:pt>
                <c:pt idx="2319">
                  <c:v>12415</c:v>
                </c:pt>
                <c:pt idx="2320">
                  <c:v>12059</c:v>
                </c:pt>
                <c:pt idx="2321">
                  <c:v>11938</c:v>
                </c:pt>
                <c:pt idx="2322">
                  <c:v>12438</c:v>
                </c:pt>
                <c:pt idx="2323">
                  <c:v>11651</c:v>
                </c:pt>
                <c:pt idx="2324">
                  <c:v>12041</c:v>
                </c:pt>
                <c:pt idx="2325">
                  <c:v>11291</c:v>
                </c:pt>
                <c:pt idx="2326">
                  <c:v>12701</c:v>
                </c:pt>
                <c:pt idx="2327">
                  <c:v>12203</c:v>
                </c:pt>
                <c:pt idx="2328">
                  <c:v>12229</c:v>
                </c:pt>
                <c:pt idx="2329">
                  <c:v>11603</c:v>
                </c:pt>
                <c:pt idx="2330">
                  <c:v>10655</c:v>
                </c:pt>
                <c:pt idx="2331">
                  <c:v>11893</c:v>
                </c:pt>
                <c:pt idx="2332">
                  <c:v>10499</c:v>
                </c:pt>
                <c:pt idx="2333">
                  <c:v>11925</c:v>
                </c:pt>
                <c:pt idx="2334">
                  <c:v>11164</c:v>
                </c:pt>
                <c:pt idx="2335">
                  <c:v>13130</c:v>
                </c:pt>
                <c:pt idx="2336">
                  <c:v>14329</c:v>
                </c:pt>
                <c:pt idx="2337">
                  <c:v>16316</c:v>
                </c:pt>
                <c:pt idx="2338">
                  <c:v>15356</c:v>
                </c:pt>
                <c:pt idx="2339">
                  <c:v>16878</c:v>
                </c:pt>
                <c:pt idx="2340">
                  <c:v>14664</c:v>
                </c:pt>
                <c:pt idx="2341">
                  <c:v>15584</c:v>
                </c:pt>
                <c:pt idx="2342">
                  <c:v>13954</c:v>
                </c:pt>
                <c:pt idx="2343">
                  <c:v>15010</c:v>
                </c:pt>
                <c:pt idx="2344">
                  <c:v>14900</c:v>
                </c:pt>
                <c:pt idx="2345">
                  <c:v>14654</c:v>
                </c:pt>
                <c:pt idx="2346">
                  <c:v>14701</c:v>
                </c:pt>
                <c:pt idx="2347">
                  <c:v>13440</c:v>
                </c:pt>
                <c:pt idx="2348">
                  <c:v>14052</c:v>
                </c:pt>
                <c:pt idx="2349">
                  <c:v>14855</c:v>
                </c:pt>
                <c:pt idx="2350">
                  <c:v>15447</c:v>
                </c:pt>
                <c:pt idx="2351">
                  <c:v>14462</c:v>
                </c:pt>
                <c:pt idx="2352">
                  <c:v>14581</c:v>
                </c:pt>
                <c:pt idx="2353">
                  <c:v>14082</c:v>
                </c:pt>
                <c:pt idx="2354">
                  <c:v>14864</c:v>
                </c:pt>
                <c:pt idx="2355">
                  <c:v>14505</c:v>
                </c:pt>
                <c:pt idx="2356">
                  <c:v>17617</c:v>
                </c:pt>
                <c:pt idx="2357">
                  <c:v>19991</c:v>
                </c:pt>
                <c:pt idx="2358">
                  <c:v>22482</c:v>
                </c:pt>
                <c:pt idx="2359">
                  <c:v>25468</c:v>
                </c:pt>
                <c:pt idx="2360">
                  <c:v>23552</c:v>
                </c:pt>
                <c:pt idx="2361">
                  <c:v>23340</c:v>
                </c:pt>
                <c:pt idx="2362">
                  <c:v>20656</c:v>
                </c:pt>
                <c:pt idx="2363">
                  <c:v>20268</c:v>
                </c:pt>
                <c:pt idx="2364">
                  <c:v>19104</c:v>
                </c:pt>
                <c:pt idx="2365">
                  <c:v>18068</c:v>
                </c:pt>
                <c:pt idx="2366">
                  <c:v>17371</c:v>
                </c:pt>
                <c:pt idx="2367">
                  <c:v>17126</c:v>
                </c:pt>
                <c:pt idx="2368">
                  <c:v>16054</c:v>
                </c:pt>
                <c:pt idx="2369">
                  <c:v>15568</c:v>
                </c:pt>
                <c:pt idx="2370">
                  <c:v>15171</c:v>
                </c:pt>
                <c:pt idx="2371">
                  <c:v>15901</c:v>
                </c:pt>
                <c:pt idx="2372">
                  <c:v>15685</c:v>
                </c:pt>
                <c:pt idx="2373">
                  <c:v>15519</c:v>
                </c:pt>
                <c:pt idx="2374">
                  <c:v>16059</c:v>
                </c:pt>
                <c:pt idx="2375">
                  <c:v>16471</c:v>
                </c:pt>
                <c:pt idx="2376">
                  <c:v>16269</c:v>
                </c:pt>
                <c:pt idx="2377">
                  <c:v>16024</c:v>
                </c:pt>
                <c:pt idx="2378">
                  <c:v>16369</c:v>
                </c:pt>
                <c:pt idx="2379">
                  <c:v>15532</c:v>
                </c:pt>
                <c:pt idx="2380">
                  <c:v>15523</c:v>
                </c:pt>
                <c:pt idx="2381">
                  <c:v>17224</c:v>
                </c:pt>
                <c:pt idx="2382">
                  <c:v>16517</c:v>
                </c:pt>
                <c:pt idx="2383">
                  <c:v>16781</c:v>
                </c:pt>
                <c:pt idx="2384">
                  <c:v>16358</c:v>
                </c:pt>
                <c:pt idx="2385">
                  <c:v>15602</c:v>
                </c:pt>
                <c:pt idx="2386">
                  <c:v>14746</c:v>
                </c:pt>
                <c:pt idx="2387">
                  <c:v>15480</c:v>
                </c:pt>
                <c:pt idx="2388">
                  <c:v>20359</c:v>
                </c:pt>
                <c:pt idx="2389">
                  <c:v>34451</c:v>
                </c:pt>
                <c:pt idx="2390">
                  <c:v>73411</c:v>
                </c:pt>
                <c:pt idx="2391">
                  <c:v>140708</c:v>
                </c:pt>
                <c:pt idx="2392">
                  <c:v>227720</c:v>
                </c:pt>
                <c:pt idx="2393">
                  <c:v>269124</c:v>
                </c:pt>
                <c:pt idx="2394">
                  <c:v>274609</c:v>
                </c:pt>
                <c:pt idx="2395">
                  <c:v>225576</c:v>
                </c:pt>
                <c:pt idx="2396">
                  <c:v>151488</c:v>
                </c:pt>
                <c:pt idx="2397">
                  <c:v>99236</c:v>
                </c:pt>
                <c:pt idx="2398">
                  <c:v>67357</c:v>
                </c:pt>
                <c:pt idx="2399">
                  <c:v>49861</c:v>
                </c:pt>
                <c:pt idx="2400">
                  <c:v>43024</c:v>
                </c:pt>
                <c:pt idx="2401">
                  <c:v>36803</c:v>
                </c:pt>
                <c:pt idx="2402">
                  <c:v>31203</c:v>
                </c:pt>
                <c:pt idx="2403">
                  <c:v>28549</c:v>
                </c:pt>
                <c:pt idx="2404">
                  <c:v>25235</c:v>
                </c:pt>
                <c:pt idx="2405">
                  <c:v>25839</c:v>
                </c:pt>
                <c:pt idx="2406">
                  <c:v>23188</c:v>
                </c:pt>
                <c:pt idx="2407">
                  <c:v>21125</c:v>
                </c:pt>
                <c:pt idx="2408">
                  <c:v>20255</c:v>
                </c:pt>
                <c:pt idx="2409">
                  <c:v>19657</c:v>
                </c:pt>
                <c:pt idx="2410">
                  <c:v>18227</c:v>
                </c:pt>
                <c:pt idx="2411">
                  <c:v>19497</c:v>
                </c:pt>
                <c:pt idx="2412">
                  <c:v>17961</c:v>
                </c:pt>
                <c:pt idx="2413">
                  <c:v>19202</c:v>
                </c:pt>
                <c:pt idx="2414">
                  <c:v>18029</c:v>
                </c:pt>
                <c:pt idx="2415">
                  <c:v>18403</c:v>
                </c:pt>
                <c:pt idx="2416">
                  <c:v>17462</c:v>
                </c:pt>
                <c:pt idx="2417">
                  <c:v>16155</c:v>
                </c:pt>
                <c:pt idx="2418">
                  <c:v>16965</c:v>
                </c:pt>
                <c:pt idx="2419">
                  <c:v>15515</c:v>
                </c:pt>
                <c:pt idx="2420">
                  <c:v>14617</c:v>
                </c:pt>
                <c:pt idx="2421">
                  <c:v>15598</c:v>
                </c:pt>
                <c:pt idx="2422">
                  <c:v>13946</c:v>
                </c:pt>
                <c:pt idx="2423">
                  <c:v>14103</c:v>
                </c:pt>
                <c:pt idx="2424">
                  <c:v>14146</c:v>
                </c:pt>
                <c:pt idx="2425">
                  <c:v>13351</c:v>
                </c:pt>
                <c:pt idx="2426">
                  <c:v>13247</c:v>
                </c:pt>
                <c:pt idx="2427">
                  <c:v>14508</c:v>
                </c:pt>
                <c:pt idx="2428">
                  <c:v>14642</c:v>
                </c:pt>
                <c:pt idx="2429">
                  <c:v>15829</c:v>
                </c:pt>
                <c:pt idx="2430">
                  <c:v>15939</c:v>
                </c:pt>
                <c:pt idx="2431">
                  <c:v>17295</c:v>
                </c:pt>
                <c:pt idx="2432">
                  <c:v>17048</c:v>
                </c:pt>
                <c:pt idx="2433">
                  <c:v>17082</c:v>
                </c:pt>
                <c:pt idx="2434">
                  <c:v>16729</c:v>
                </c:pt>
                <c:pt idx="2435">
                  <c:v>17332</c:v>
                </c:pt>
                <c:pt idx="2436">
                  <c:v>16143</c:v>
                </c:pt>
                <c:pt idx="2437">
                  <c:v>17101</c:v>
                </c:pt>
                <c:pt idx="2438">
                  <c:v>14673</c:v>
                </c:pt>
                <c:pt idx="2439">
                  <c:v>15562</c:v>
                </c:pt>
                <c:pt idx="2440">
                  <c:v>13671</c:v>
                </c:pt>
                <c:pt idx="2441">
                  <c:v>14452</c:v>
                </c:pt>
                <c:pt idx="2442">
                  <c:v>15108</c:v>
                </c:pt>
                <c:pt idx="2443">
                  <c:v>13479</c:v>
                </c:pt>
                <c:pt idx="2444">
                  <c:v>14358</c:v>
                </c:pt>
                <c:pt idx="2445">
                  <c:v>14210</c:v>
                </c:pt>
                <c:pt idx="2446">
                  <c:v>13921</c:v>
                </c:pt>
                <c:pt idx="2447">
                  <c:v>13867</c:v>
                </c:pt>
                <c:pt idx="2448">
                  <c:v>12640</c:v>
                </c:pt>
                <c:pt idx="2449">
                  <c:v>12430</c:v>
                </c:pt>
                <c:pt idx="2450">
                  <c:v>12471</c:v>
                </c:pt>
                <c:pt idx="2451">
                  <c:v>13425</c:v>
                </c:pt>
                <c:pt idx="2452">
                  <c:v>11911</c:v>
                </c:pt>
                <c:pt idx="2453">
                  <c:v>11960</c:v>
                </c:pt>
                <c:pt idx="2454">
                  <c:v>12051</c:v>
                </c:pt>
                <c:pt idx="2455">
                  <c:v>12003</c:v>
                </c:pt>
                <c:pt idx="2456">
                  <c:v>12630</c:v>
                </c:pt>
                <c:pt idx="2457">
                  <c:v>11890</c:v>
                </c:pt>
                <c:pt idx="2458">
                  <c:v>11603</c:v>
                </c:pt>
                <c:pt idx="2459">
                  <c:v>12150</c:v>
                </c:pt>
                <c:pt idx="2460">
                  <c:v>11359</c:v>
                </c:pt>
                <c:pt idx="2461">
                  <c:v>11357</c:v>
                </c:pt>
                <c:pt idx="2462">
                  <c:v>10255</c:v>
                </c:pt>
                <c:pt idx="2463">
                  <c:v>11293</c:v>
                </c:pt>
                <c:pt idx="2464">
                  <c:v>11280</c:v>
                </c:pt>
                <c:pt idx="2465">
                  <c:v>9950</c:v>
                </c:pt>
                <c:pt idx="2466">
                  <c:v>11387</c:v>
                </c:pt>
                <c:pt idx="2467">
                  <c:v>11156</c:v>
                </c:pt>
                <c:pt idx="2468">
                  <c:v>12364</c:v>
                </c:pt>
                <c:pt idx="2469">
                  <c:v>12109</c:v>
                </c:pt>
                <c:pt idx="2470">
                  <c:v>12299</c:v>
                </c:pt>
                <c:pt idx="2471">
                  <c:v>10370</c:v>
                </c:pt>
                <c:pt idx="2472">
                  <c:v>10796</c:v>
                </c:pt>
                <c:pt idx="2473">
                  <c:v>10676</c:v>
                </c:pt>
                <c:pt idx="2474">
                  <c:v>11184</c:v>
                </c:pt>
                <c:pt idx="2475">
                  <c:v>11424</c:v>
                </c:pt>
                <c:pt idx="2476">
                  <c:v>10709</c:v>
                </c:pt>
                <c:pt idx="2477">
                  <c:v>11197</c:v>
                </c:pt>
                <c:pt idx="2478">
                  <c:v>11189</c:v>
                </c:pt>
                <c:pt idx="2479">
                  <c:v>10409</c:v>
                </c:pt>
                <c:pt idx="2480">
                  <c:v>10947</c:v>
                </c:pt>
                <c:pt idx="2481">
                  <c:v>11523</c:v>
                </c:pt>
                <c:pt idx="2482">
                  <c:v>9741</c:v>
                </c:pt>
                <c:pt idx="2483">
                  <c:v>11038</c:v>
                </c:pt>
                <c:pt idx="2484">
                  <c:v>12385</c:v>
                </c:pt>
                <c:pt idx="2485">
                  <c:v>15642</c:v>
                </c:pt>
                <c:pt idx="2486">
                  <c:v>17777</c:v>
                </c:pt>
                <c:pt idx="2487">
                  <c:v>19437</c:v>
                </c:pt>
                <c:pt idx="2488">
                  <c:v>19110</c:v>
                </c:pt>
                <c:pt idx="2489">
                  <c:v>16658</c:v>
                </c:pt>
                <c:pt idx="2490">
                  <c:v>13547</c:v>
                </c:pt>
                <c:pt idx="2491">
                  <c:v>11672</c:v>
                </c:pt>
                <c:pt idx="2492">
                  <c:v>9938</c:v>
                </c:pt>
                <c:pt idx="2493">
                  <c:v>10527</c:v>
                </c:pt>
                <c:pt idx="2494">
                  <c:v>9503</c:v>
                </c:pt>
                <c:pt idx="2495">
                  <c:v>10062</c:v>
                </c:pt>
                <c:pt idx="2496">
                  <c:v>11324</c:v>
                </c:pt>
                <c:pt idx="2497">
                  <c:v>12128</c:v>
                </c:pt>
                <c:pt idx="2498">
                  <c:v>14641</c:v>
                </c:pt>
                <c:pt idx="2499">
                  <c:v>19296</c:v>
                </c:pt>
                <c:pt idx="2500">
                  <c:v>26991</c:v>
                </c:pt>
                <c:pt idx="2501">
                  <c:v>37935</c:v>
                </c:pt>
                <c:pt idx="2502">
                  <c:v>87248</c:v>
                </c:pt>
                <c:pt idx="2503">
                  <c:v>228138</c:v>
                </c:pt>
                <c:pt idx="2504">
                  <c:v>540449</c:v>
                </c:pt>
                <c:pt idx="2505">
                  <c:v>1046810</c:v>
                </c:pt>
                <c:pt idx="2506">
                  <c:v>1555476</c:v>
                </c:pt>
                <c:pt idx="2507">
                  <c:v>1815404</c:v>
                </c:pt>
                <c:pt idx="2508">
                  <c:v>1694123</c:v>
                </c:pt>
                <c:pt idx="2509">
                  <c:v>1222588</c:v>
                </c:pt>
                <c:pt idx="2510">
                  <c:v>678650</c:v>
                </c:pt>
                <c:pt idx="2511">
                  <c:v>301117</c:v>
                </c:pt>
                <c:pt idx="2512">
                  <c:v>125729</c:v>
                </c:pt>
                <c:pt idx="2513">
                  <c:v>56753</c:v>
                </c:pt>
                <c:pt idx="2514">
                  <c:v>33455</c:v>
                </c:pt>
                <c:pt idx="2515">
                  <c:v>23243</c:v>
                </c:pt>
                <c:pt idx="2516">
                  <c:v>16941</c:v>
                </c:pt>
                <c:pt idx="2517">
                  <c:v>12734</c:v>
                </c:pt>
                <c:pt idx="2518">
                  <c:v>11134</c:v>
                </c:pt>
                <c:pt idx="2519">
                  <c:v>12328</c:v>
                </c:pt>
                <c:pt idx="2520">
                  <c:v>10634</c:v>
                </c:pt>
                <c:pt idx="2521">
                  <c:v>10943</c:v>
                </c:pt>
                <c:pt idx="2522">
                  <c:v>10704</c:v>
                </c:pt>
                <c:pt idx="2523">
                  <c:v>11133</c:v>
                </c:pt>
                <c:pt idx="2524">
                  <c:v>10816</c:v>
                </c:pt>
                <c:pt idx="2525">
                  <c:v>9705</c:v>
                </c:pt>
                <c:pt idx="2526">
                  <c:v>10652</c:v>
                </c:pt>
                <c:pt idx="2527">
                  <c:v>10451</c:v>
                </c:pt>
                <c:pt idx="2528">
                  <c:v>11000</c:v>
                </c:pt>
                <c:pt idx="2529">
                  <c:v>12585</c:v>
                </c:pt>
                <c:pt idx="2530">
                  <c:v>12783</c:v>
                </c:pt>
                <c:pt idx="2531">
                  <c:v>15022</c:v>
                </c:pt>
                <c:pt idx="2532">
                  <c:v>12655</c:v>
                </c:pt>
                <c:pt idx="2533">
                  <c:v>15055</c:v>
                </c:pt>
                <c:pt idx="2534">
                  <c:v>13992</c:v>
                </c:pt>
                <c:pt idx="2535">
                  <c:v>13252</c:v>
                </c:pt>
                <c:pt idx="2536">
                  <c:v>13785</c:v>
                </c:pt>
                <c:pt idx="2537">
                  <c:v>13515</c:v>
                </c:pt>
                <c:pt idx="2538">
                  <c:v>12657</c:v>
                </c:pt>
                <c:pt idx="2539">
                  <c:v>12685</c:v>
                </c:pt>
                <c:pt idx="2540">
                  <c:v>11645</c:v>
                </c:pt>
                <c:pt idx="2541">
                  <c:v>12074</c:v>
                </c:pt>
                <c:pt idx="2542">
                  <c:v>12154</c:v>
                </c:pt>
                <c:pt idx="2543">
                  <c:v>10880</c:v>
                </c:pt>
                <c:pt idx="2544">
                  <c:v>10740</c:v>
                </c:pt>
                <c:pt idx="2545">
                  <c:v>10576</c:v>
                </c:pt>
                <c:pt idx="2546">
                  <c:v>10130</c:v>
                </c:pt>
                <c:pt idx="2547">
                  <c:v>9370</c:v>
                </c:pt>
                <c:pt idx="2548">
                  <c:v>8758</c:v>
                </c:pt>
                <c:pt idx="2549">
                  <c:v>9496</c:v>
                </c:pt>
                <c:pt idx="2550">
                  <c:v>9919</c:v>
                </c:pt>
                <c:pt idx="2551">
                  <c:v>10263</c:v>
                </c:pt>
                <c:pt idx="2552">
                  <c:v>9840</c:v>
                </c:pt>
                <c:pt idx="2553">
                  <c:v>12188</c:v>
                </c:pt>
                <c:pt idx="2554">
                  <c:v>10903</c:v>
                </c:pt>
                <c:pt idx="2555">
                  <c:v>11112</c:v>
                </c:pt>
                <c:pt idx="2556">
                  <c:v>10783</c:v>
                </c:pt>
                <c:pt idx="2557">
                  <c:v>9973</c:v>
                </c:pt>
                <c:pt idx="2558">
                  <c:v>8586</c:v>
                </c:pt>
                <c:pt idx="2559">
                  <c:v>10197</c:v>
                </c:pt>
                <c:pt idx="2560">
                  <c:v>10042</c:v>
                </c:pt>
                <c:pt idx="2561">
                  <c:v>9468</c:v>
                </c:pt>
                <c:pt idx="2562">
                  <c:v>10119</c:v>
                </c:pt>
                <c:pt idx="2563">
                  <c:v>11230</c:v>
                </c:pt>
                <c:pt idx="2564">
                  <c:v>11687</c:v>
                </c:pt>
                <c:pt idx="2565">
                  <c:v>11295</c:v>
                </c:pt>
                <c:pt idx="2566">
                  <c:v>11522</c:v>
                </c:pt>
                <c:pt idx="2567">
                  <c:v>10398</c:v>
                </c:pt>
                <c:pt idx="2568">
                  <c:v>10644</c:v>
                </c:pt>
                <c:pt idx="2569">
                  <c:v>11610</c:v>
                </c:pt>
                <c:pt idx="2570">
                  <c:v>13887</c:v>
                </c:pt>
                <c:pt idx="2571">
                  <c:v>12836</c:v>
                </c:pt>
                <c:pt idx="2572">
                  <c:v>14377</c:v>
                </c:pt>
                <c:pt idx="2573">
                  <c:v>13498</c:v>
                </c:pt>
                <c:pt idx="2574">
                  <c:v>13578</c:v>
                </c:pt>
                <c:pt idx="2575">
                  <c:v>12673</c:v>
                </c:pt>
                <c:pt idx="2576">
                  <c:v>13655</c:v>
                </c:pt>
                <c:pt idx="2577">
                  <c:v>13375</c:v>
                </c:pt>
                <c:pt idx="2578">
                  <c:v>13203</c:v>
                </c:pt>
                <c:pt idx="2579">
                  <c:v>15539</c:v>
                </c:pt>
                <c:pt idx="2580">
                  <c:v>16079</c:v>
                </c:pt>
                <c:pt idx="2581">
                  <c:v>16208</c:v>
                </c:pt>
                <c:pt idx="2582">
                  <c:v>14056</c:v>
                </c:pt>
                <c:pt idx="2583">
                  <c:v>13375</c:v>
                </c:pt>
                <c:pt idx="2584">
                  <c:v>14204</c:v>
                </c:pt>
                <c:pt idx="2585">
                  <c:v>13647</c:v>
                </c:pt>
                <c:pt idx="2586">
                  <c:v>13467</c:v>
                </c:pt>
                <c:pt idx="2587">
                  <c:v>13309</c:v>
                </c:pt>
                <c:pt idx="2588">
                  <c:v>12179</c:v>
                </c:pt>
                <c:pt idx="2589">
                  <c:v>12891</c:v>
                </c:pt>
                <c:pt idx="2590">
                  <c:v>12529</c:v>
                </c:pt>
                <c:pt idx="2591">
                  <c:v>12472</c:v>
                </c:pt>
                <c:pt idx="2592">
                  <c:v>11788</c:v>
                </c:pt>
                <c:pt idx="2593">
                  <c:v>12663</c:v>
                </c:pt>
                <c:pt idx="2594">
                  <c:v>10300</c:v>
                </c:pt>
                <c:pt idx="2595">
                  <c:v>11525</c:v>
                </c:pt>
                <c:pt idx="2596">
                  <c:v>10823</c:v>
                </c:pt>
                <c:pt idx="2597">
                  <c:v>10694</c:v>
                </c:pt>
                <c:pt idx="2598">
                  <c:v>11973</c:v>
                </c:pt>
                <c:pt idx="2599">
                  <c:v>10309</c:v>
                </c:pt>
                <c:pt idx="2600">
                  <c:v>11386</c:v>
                </c:pt>
                <c:pt idx="2601">
                  <c:v>11669</c:v>
                </c:pt>
                <c:pt idx="2602">
                  <c:v>11287</c:v>
                </c:pt>
                <c:pt idx="2603">
                  <c:v>11598</c:v>
                </c:pt>
                <c:pt idx="2604">
                  <c:v>11425</c:v>
                </c:pt>
                <c:pt idx="2605">
                  <c:v>11232</c:v>
                </c:pt>
                <c:pt idx="2606">
                  <c:v>10625</c:v>
                </c:pt>
                <c:pt idx="2607">
                  <c:v>10686</c:v>
                </c:pt>
                <c:pt idx="2608">
                  <c:v>10734</c:v>
                </c:pt>
                <c:pt idx="2609">
                  <c:v>9963</c:v>
                </c:pt>
                <c:pt idx="2610">
                  <c:v>10880</c:v>
                </c:pt>
                <c:pt idx="2611">
                  <c:v>10569</c:v>
                </c:pt>
                <c:pt idx="2612">
                  <c:v>10212</c:v>
                </c:pt>
                <c:pt idx="2613">
                  <c:v>10500</c:v>
                </c:pt>
                <c:pt idx="2614">
                  <c:v>10190</c:v>
                </c:pt>
                <c:pt idx="2615">
                  <c:v>9463</c:v>
                </c:pt>
                <c:pt idx="2616">
                  <c:v>9550</c:v>
                </c:pt>
                <c:pt idx="2617">
                  <c:v>10511</c:v>
                </c:pt>
                <c:pt idx="2618">
                  <c:v>10354</c:v>
                </c:pt>
                <c:pt idx="2619">
                  <c:v>9566</c:v>
                </c:pt>
                <c:pt idx="2620">
                  <c:v>10489</c:v>
                </c:pt>
                <c:pt idx="2621">
                  <c:v>9659</c:v>
                </c:pt>
                <c:pt idx="2622">
                  <c:v>8670</c:v>
                </c:pt>
                <c:pt idx="2623">
                  <c:v>8971</c:v>
                </c:pt>
                <c:pt idx="2624">
                  <c:v>9986</c:v>
                </c:pt>
                <c:pt idx="2625">
                  <c:v>9272</c:v>
                </c:pt>
                <c:pt idx="2626">
                  <c:v>10047</c:v>
                </c:pt>
                <c:pt idx="2627">
                  <c:v>9876</c:v>
                </c:pt>
                <c:pt idx="2628">
                  <c:v>9729</c:v>
                </c:pt>
                <c:pt idx="2629">
                  <c:v>9498</c:v>
                </c:pt>
                <c:pt idx="2630">
                  <c:v>9160</c:v>
                </c:pt>
                <c:pt idx="2631">
                  <c:v>9037</c:v>
                </c:pt>
                <c:pt idx="2632">
                  <c:v>8939</c:v>
                </c:pt>
                <c:pt idx="2633">
                  <c:v>8822</c:v>
                </c:pt>
                <c:pt idx="2634">
                  <c:v>9352</c:v>
                </c:pt>
                <c:pt idx="2635">
                  <c:v>9210</c:v>
                </c:pt>
                <c:pt idx="2636">
                  <c:v>9529</c:v>
                </c:pt>
                <c:pt idx="2637">
                  <c:v>9543</c:v>
                </c:pt>
                <c:pt idx="2638">
                  <c:v>8434</c:v>
                </c:pt>
                <c:pt idx="2639">
                  <c:v>7849</c:v>
                </c:pt>
                <c:pt idx="2640">
                  <c:v>8259</c:v>
                </c:pt>
                <c:pt idx="2641">
                  <c:v>9134</c:v>
                </c:pt>
                <c:pt idx="2642">
                  <c:v>10158</c:v>
                </c:pt>
                <c:pt idx="2643">
                  <c:v>9857</c:v>
                </c:pt>
                <c:pt idx="2644">
                  <c:v>8794</c:v>
                </c:pt>
                <c:pt idx="2645">
                  <c:v>7149</c:v>
                </c:pt>
                <c:pt idx="2646">
                  <c:v>9110</c:v>
                </c:pt>
                <c:pt idx="2647">
                  <c:v>8413</c:v>
                </c:pt>
                <c:pt idx="2648">
                  <c:v>8886</c:v>
                </c:pt>
                <c:pt idx="2649">
                  <c:v>8632</c:v>
                </c:pt>
                <c:pt idx="2650">
                  <c:v>8813</c:v>
                </c:pt>
                <c:pt idx="2651">
                  <c:v>7934</c:v>
                </c:pt>
                <c:pt idx="2652">
                  <c:v>9743</c:v>
                </c:pt>
                <c:pt idx="2653">
                  <c:v>9024</c:v>
                </c:pt>
                <c:pt idx="2654">
                  <c:v>9877</c:v>
                </c:pt>
                <c:pt idx="2655">
                  <c:v>8917</c:v>
                </c:pt>
                <c:pt idx="2656">
                  <c:v>9292</c:v>
                </c:pt>
                <c:pt idx="2657">
                  <c:v>7819</c:v>
                </c:pt>
                <c:pt idx="2658">
                  <c:v>9061</c:v>
                </c:pt>
                <c:pt idx="2659">
                  <c:v>8745</c:v>
                </c:pt>
                <c:pt idx="2660">
                  <c:v>10225</c:v>
                </c:pt>
                <c:pt idx="2661">
                  <c:v>9320</c:v>
                </c:pt>
                <c:pt idx="2662">
                  <c:v>9475</c:v>
                </c:pt>
                <c:pt idx="2663">
                  <c:v>9431</c:v>
                </c:pt>
                <c:pt idx="2664">
                  <c:v>8934</c:v>
                </c:pt>
                <c:pt idx="2665">
                  <c:v>7939</c:v>
                </c:pt>
                <c:pt idx="2666">
                  <c:v>8686</c:v>
                </c:pt>
                <c:pt idx="2667">
                  <c:v>8926</c:v>
                </c:pt>
                <c:pt idx="2668">
                  <c:v>8193</c:v>
                </c:pt>
                <c:pt idx="2669">
                  <c:v>7482</c:v>
                </c:pt>
                <c:pt idx="2670">
                  <c:v>8759</c:v>
                </c:pt>
                <c:pt idx="2671">
                  <c:v>8285</c:v>
                </c:pt>
                <c:pt idx="2672">
                  <c:v>9307</c:v>
                </c:pt>
                <c:pt idx="2673">
                  <c:v>8530</c:v>
                </c:pt>
                <c:pt idx="2674">
                  <c:v>8852</c:v>
                </c:pt>
                <c:pt idx="2675">
                  <c:v>9513</c:v>
                </c:pt>
                <c:pt idx="2676">
                  <c:v>9035</c:v>
                </c:pt>
                <c:pt idx="2677">
                  <c:v>9291</c:v>
                </c:pt>
                <c:pt idx="2678">
                  <c:v>9308</c:v>
                </c:pt>
                <c:pt idx="2679">
                  <c:v>9124</c:v>
                </c:pt>
                <c:pt idx="2680">
                  <c:v>8935</c:v>
                </c:pt>
                <c:pt idx="2681">
                  <c:v>9519</c:v>
                </c:pt>
                <c:pt idx="2682">
                  <c:v>10046</c:v>
                </c:pt>
                <c:pt idx="2683">
                  <c:v>10393</c:v>
                </c:pt>
                <c:pt idx="2684">
                  <c:v>9047</c:v>
                </c:pt>
                <c:pt idx="2685">
                  <c:v>9358</c:v>
                </c:pt>
                <c:pt idx="2686">
                  <c:v>11047</c:v>
                </c:pt>
                <c:pt idx="2687">
                  <c:v>10856</c:v>
                </c:pt>
                <c:pt idx="2688">
                  <c:v>9552</c:v>
                </c:pt>
                <c:pt idx="2689">
                  <c:v>9684</c:v>
                </c:pt>
                <c:pt idx="2690">
                  <c:v>10008</c:v>
                </c:pt>
                <c:pt idx="2691">
                  <c:v>10864</c:v>
                </c:pt>
                <c:pt idx="2692">
                  <c:v>9837</c:v>
                </c:pt>
                <c:pt idx="2693">
                  <c:v>9892</c:v>
                </c:pt>
                <c:pt idx="2694">
                  <c:v>9004</c:v>
                </c:pt>
                <c:pt idx="2695">
                  <c:v>10006</c:v>
                </c:pt>
                <c:pt idx="2696">
                  <c:v>8907</c:v>
                </c:pt>
                <c:pt idx="2697">
                  <c:v>9117</c:v>
                </c:pt>
                <c:pt idx="2698">
                  <c:v>10227</c:v>
                </c:pt>
                <c:pt idx="2699">
                  <c:v>10281</c:v>
                </c:pt>
                <c:pt idx="2700">
                  <c:v>8926</c:v>
                </c:pt>
                <c:pt idx="2701">
                  <c:v>8785</c:v>
                </c:pt>
                <c:pt idx="2702">
                  <c:v>9802</c:v>
                </c:pt>
                <c:pt idx="2703">
                  <c:v>9682</c:v>
                </c:pt>
                <c:pt idx="2704">
                  <c:v>9801</c:v>
                </c:pt>
                <c:pt idx="2705">
                  <c:v>9622</c:v>
                </c:pt>
                <c:pt idx="2706">
                  <c:v>8953</c:v>
                </c:pt>
                <c:pt idx="2707">
                  <c:v>8662</c:v>
                </c:pt>
                <c:pt idx="2708">
                  <c:v>8345</c:v>
                </c:pt>
                <c:pt idx="2709">
                  <c:v>8832</c:v>
                </c:pt>
                <c:pt idx="2710">
                  <c:v>8969</c:v>
                </c:pt>
                <c:pt idx="2711">
                  <c:v>8545</c:v>
                </c:pt>
                <c:pt idx="2712">
                  <c:v>8416</c:v>
                </c:pt>
                <c:pt idx="2713">
                  <c:v>7616</c:v>
                </c:pt>
                <c:pt idx="2714">
                  <c:v>8668</c:v>
                </c:pt>
                <c:pt idx="2715">
                  <c:v>8581</c:v>
                </c:pt>
                <c:pt idx="2716">
                  <c:v>8758</c:v>
                </c:pt>
                <c:pt idx="2717">
                  <c:v>8108</c:v>
                </c:pt>
                <c:pt idx="2718">
                  <c:v>8098</c:v>
                </c:pt>
                <c:pt idx="2719">
                  <c:v>7695</c:v>
                </c:pt>
                <c:pt idx="2720">
                  <c:v>8434</c:v>
                </c:pt>
                <c:pt idx="2721">
                  <c:v>10917</c:v>
                </c:pt>
                <c:pt idx="2722">
                  <c:v>10112</c:v>
                </c:pt>
                <c:pt idx="2723">
                  <c:v>10749</c:v>
                </c:pt>
                <c:pt idx="2724">
                  <c:v>10583</c:v>
                </c:pt>
                <c:pt idx="2725">
                  <c:v>10928</c:v>
                </c:pt>
                <c:pt idx="2726">
                  <c:v>11043</c:v>
                </c:pt>
                <c:pt idx="2727">
                  <c:v>12411</c:v>
                </c:pt>
                <c:pt idx="2728">
                  <c:v>13954</c:v>
                </c:pt>
                <c:pt idx="2729">
                  <c:v>14821</c:v>
                </c:pt>
                <c:pt idx="2730">
                  <c:v>15828</c:v>
                </c:pt>
                <c:pt idx="2731">
                  <c:v>15065</c:v>
                </c:pt>
                <c:pt idx="2732">
                  <c:v>13584</c:v>
                </c:pt>
                <c:pt idx="2733">
                  <c:v>13181</c:v>
                </c:pt>
                <c:pt idx="2734">
                  <c:v>11952</c:v>
                </c:pt>
                <c:pt idx="2735">
                  <c:v>10792</c:v>
                </c:pt>
                <c:pt idx="2736">
                  <c:v>9680</c:v>
                </c:pt>
                <c:pt idx="2737">
                  <c:v>10343</c:v>
                </c:pt>
                <c:pt idx="2738">
                  <c:v>10364</c:v>
                </c:pt>
                <c:pt idx="2739">
                  <c:v>9710</c:v>
                </c:pt>
                <c:pt idx="2740">
                  <c:v>9213</c:v>
                </c:pt>
                <c:pt idx="2741">
                  <c:v>10892</c:v>
                </c:pt>
                <c:pt idx="2742">
                  <c:v>9942</c:v>
                </c:pt>
                <c:pt idx="2743">
                  <c:v>9852</c:v>
                </c:pt>
                <c:pt idx="2744">
                  <c:v>11059</c:v>
                </c:pt>
                <c:pt idx="2745">
                  <c:v>12233</c:v>
                </c:pt>
                <c:pt idx="2746">
                  <c:v>11314</c:v>
                </c:pt>
                <c:pt idx="2747">
                  <c:v>12324</c:v>
                </c:pt>
                <c:pt idx="2748">
                  <c:v>11390</c:v>
                </c:pt>
                <c:pt idx="2749">
                  <c:v>10712</c:v>
                </c:pt>
                <c:pt idx="2750">
                  <c:v>9641</c:v>
                </c:pt>
                <c:pt idx="2751">
                  <c:v>9829</c:v>
                </c:pt>
                <c:pt idx="2752">
                  <c:v>8786</c:v>
                </c:pt>
                <c:pt idx="2753">
                  <c:v>9982</c:v>
                </c:pt>
                <c:pt idx="2754">
                  <c:v>10411</c:v>
                </c:pt>
                <c:pt idx="2755">
                  <c:v>10040</c:v>
                </c:pt>
                <c:pt idx="2756">
                  <c:v>11135</c:v>
                </c:pt>
                <c:pt idx="2757">
                  <c:v>11175</c:v>
                </c:pt>
                <c:pt idx="2758">
                  <c:v>12454</c:v>
                </c:pt>
                <c:pt idx="2759">
                  <c:v>11252</c:v>
                </c:pt>
                <c:pt idx="2760">
                  <c:v>11752</c:v>
                </c:pt>
                <c:pt idx="2761">
                  <c:v>15098</c:v>
                </c:pt>
                <c:pt idx="2762">
                  <c:v>21158</c:v>
                </c:pt>
                <c:pt idx="2763">
                  <c:v>32040</c:v>
                </c:pt>
                <c:pt idx="2764">
                  <c:v>43938</c:v>
                </c:pt>
                <c:pt idx="2765">
                  <c:v>53309</c:v>
                </c:pt>
                <c:pt idx="2766">
                  <c:v>54145</c:v>
                </c:pt>
                <c:pt idx="2767">
                  <c:v>46323</c:v>
                </c:pt>
                <c:pt idx="2768">
                  <c:v>37625</c:v>
                </c:pt>
                <c:pt idx="2769">
                  <c:v>26761</c:v>
                </c:pt>
                <c:pt idx="2770">
                  <c:v>20929</c:v>
                </c:pt>
                <c:pt idx="2771">
                  <c:v>16812</c:v>
                </c:pt>
                <c:pt idx="2772">
                  <c:v>13908</c:v>
                </c:pt>
                <c:pt idx="2773">
                  <c:v>13554</c:v>
                </c:pt>
                <c:pt idx="2774">
                  <c:v>10103</c:v>
                </c:pt>
                <c:pt idx="2775">
                  <c:v>12487</c:v>
                </c:pt>
                <c:pt idx="2776">
                  <c:v>10216</c:v>
                </c:pt>
                <c:pt idx="2777">
                  <c:v>10120</c:v>
                </c:pt>
                <c:pt idx="2778">
                  <c:v>10907</c:v>
                </c:pt>
                <c:pt idx="2779">
                  <c:v>10765</c:v>
                </c:pt>
                <c:pt idx="2780">
                  <c:v>11266</c:v>
                </c:pt>
                <c:pt idx="2781">
                  <c:v>9975</c:v>
                </c:pt>
                <c:pt idx="2782">
                  <c:v>9152</c:v>
                </c:pt>
                <c:pt idx="2783">
                  <c:v>10198</c:v>
                </c:pt>
                <c:pt idx="2784">
                  <c:v>10596</c:v>
                </c:pt>
                <c:pt idx="2785">
                  <c:v>9311</c:v>
                </c:pt>
                <c:pt idx="2786">
                  <c:v>9944</c:v>
                </c:pt>
                <c:pt idx="2787">
                  <c:v>10635</c:v>
                </c:pt>
                <c:pt idx="2788">
                  <c:v>9482</c:v>
                </c:pt>
                <c:pt idx="2789">
                  <c:v>10524</c:v>
                </c:pt>
                <c:pt idx="2790">
                  <c:v>10683</c:v>
                </c:pt>
                <c:pt idx="2791">
                  <c:v>10230</c:v>
                </c:pt>
                <c:pt idx="2792">
                  <c:v>11372</c:v>
                </c:pt>
                <c:pt idx="2793">
                  <c:v>10438</c:v>
                </c:pt>
                <c:pt idx="2794">
                  <c:v>10999</c:v>
                </c:pt>
                <c:pt idx="2795">
                  <c:v>11090</c:v>
                </c:pt>
                <c:pt idx="2796">
                  <c:v>11176</c:v>
                </c:pt>
                <c:pt idx="2797">
                  <c:v>16794</c:v>
                </c:pt>
                <c:pt idx="2798">
                  <c:v>30283</c:v>
                </c:pt>
                <c:pt idx="2799">
                  <c:v>51282</c:v>
                </c:pt>
                <c:pt idx="2800">
                  <c:v>70060</c:v>
                </c:pt>
                <c:pt idx="2801">
                  <c:v>72358</c:v>
                </c:pt>
                <c:pt idx="2802">
                  <c:v>62495</c:v>
                </c:pt>
                <c:pt idx="2803">
                  <c:v>42142</c:v>
                </c:pt>
                <c:pt idx="2804">
                  <c:v>22237</c:v>
                </c:pt>
                <c:pt idx="2805">
                  <c:v>13334</c:v>
                </c:pt>
                <c:pt idx="2806">
                  <c:v>9332</c:v>
                </c:pt>
                <c:pt idx="2807">
                  <c:v>8854</c:v>
                </c:pt>
                <c:pt idx="2808">
                  <c:v>9248</c:v>
                </c:pt>
                <c:pt idx="2809">
                  <c:v>7764</c:v>
                </c:pt>
                <c:pt idx="2810">
                  <c:v>8080</c:v>
                </c:pt>
                <c:pt idx="2811">
                  <c:v>7726</c:v>
                </c:pt>
                <c:pt idx="2812">
                  <c:v>8493</c:v>
                </c:pt>
                <c:pt idx="2813">
                  <c:v>7812</c:v>
                </c:pt>
                <c:pt idx="2814">
                  <c:v>7910</c:v>
                </c:pt>
                <c:pt idx="2815">
                  <c:v>8481</c:v>
                </c:pt>
                <c:pt idx="2816">
                  <c:v>8131</c:v>
                </c:pt>
                <c:pt idx="2817">
                  <c:v>8285</c:v>
                </c:pt>
                <c:pt idx="2818">
                  <c:v>8780</c:v>
                </c:pt>
                <c:pt idx="2819">
                  <c:v>8094</c:v>
                </c:pt>
                <c:pt idx="2820">
                  <c:v>8753</c:v>
                </c:pt>
                <c:pt idx="2821">
                  <c:v>7616</c:v>
                </c:pt>
                <c:pt idx="2822">
                  <c:v>7617</c:v>
                </c:pt>
                <c:pt idx="2823">
                  <c:v>7343</c:v>
                </c:pt>
                <c:pt idx="2824">
                  <c:v>9000</c:v>
                </c:pt>
                <c:pt idx="2825">
                  <c:v>6802</c:v>
                </c:pt>
                <c:pt idx="2826">
                  <c:v>7493</c:v>
                </c:pt>
                <c:pt idx="2827">
                  <c:v>7075</c:v>
                </c:pt>
                <c:pt idx="2828">
                  <c:v>7191</c:v>
                </c:pt>
                <c:pt idx="2829">
                  <c:v>9553</c:v>
                </c:pt>
                <c:pt idx="2830">
                  <c:v>9798</c:v>
                </c:pt>
                <c:pt idx="2831">
                  <c:v>9933</c:v>
                </c:pt>
                <c:pt idx="2832">
                  <c:v>11827</c:v>
                </c:pt>
                <c:pt idx="2833">
                  <c:v>12862</c:v>
                </c:pt>
                <c:pt idx="2834">
                  <c:v>12403</c:v>
                </c:pt>
                <c:pt idx="2835">
                  <c:v>9901</c:v>
                </c:pt>
                <c:pt idx="2836">
                  <c:v>9224</c:v>
                </c:pt>
                <c:pt idx="2837">
                  <c:v>9723</c:v>
                </c:pt>
                <c:pt idx="2838">
                  <c:v>8962</c:v>
                </c:pt>
                <c:pt idx="2839">
                  <c:v>11109</c:v>
                </c:pt>
                <c:pt idx="2840">
                  <c:v>12343</c:v>
                </c:pt>
                <c:pt idx="2841">
                  <c:v>13625</c:v>
                </c:pt>
                <c:pt idx="2842">
                  <c:v>14250</c:v>
                </c:pt>
                <c:pt idx="2843">
                  <c:v>16713</c:v>
                </c:pt>
                <c:pt idx="2844">
                  <c:v>21794</c:v>
                </c:pt>
                <c:pt idx="2845">
                  <c:v>26361</c:v>
                </c:pt>
                <c:pt idx="2846">
                  <c:v>31512</c:v>
                </c:pt>
                <c:pt idx="2847">
                  <c:v>30499</c:v>
                </c:pt>
                <c:pt idx="2848">
                  <c:v>28412</c:v>
                </c:pt>
                <c:pt idx="2849">
                  <c:v>24982</c:v>
                </c:pt>
                <c:pt idx="2850">
                  <c:v>18418</c:v>
                </c:pt>
                <c:pt idx="2851">
                  <c:v>15704</c:v>
                </c:pt>
                <c:pt idx="2852">
                  <c:v>13291</c:v>
                </c:pt>
                <c:pt idx="2853">
                  <c:v>12412</c:v>
                </c:pt>
                <c:pt idx="2854">
                  <c:v>12757</c:v>
                </c:pt>
                <c:pt idx="2855">
                  <c:v>13629</c:v>
                </c:pt>
                <c:pt idx="2856">
                  <c:v>13473</c:v>
                </c:pt>
                <c:pt idx="2857">
                  <c:v>13652</c:v>
                </c:pt>
                <c:pt idx="2858">
                  <c:v>13206</c:v>
                </c:pt>
                <c:pt idx="2859">
                  <c:v>11673</c:v>
                </c:pt>
                <c:pt idx="2860">
                  <c:v>10692</c:v>
                </c:pt>
                <c:pt idx="2861">
                  <c:v>9410</c:v>
                </c:pt>
                <c:pt idx="2862">
                  <c:v>11030</c:v>
                </c:pt>
                <c:pt idx="2863">
                  <c:v>8870</c:v>
                </c:pt>
                <c:pt idx="2864">
                  <c:v>9656</c:v>
                </c:pt>
                <c:pt idx="2865">
                  <c:v>11326</c:v>
                </c:pt>
                <c:pt idx="2866">
                  <c:v>12058</c:v>
                </c:pt>
                <c:pt idx="2867">
                  <c:v>12621</c:v>
                </c:pt>
                <c:pt idx="2868">
                  <c:v>13140</c:v>
                </c:pt>
                <c:pt idx="2869">
                  <c:v>12298</c:v>
                </c:pt>
                <c:pt idx="2870">
                  <c:v>12062</c:v>
                </c:pt>
                <c:pt idx="2871">
                  <c:v>10916</c:v>
                </c:pt>
                <c:pt idx="2872">
                  <c:v>10554</c:v>
                </c:pt>
                <c:pt idx="2873">
                  <c:v>10203</c:v>
                </c:pt>
                <c:pt idx="2874">
                  <c:v>9301</c:v>
                </c:pt>
                <c:pt idx="2875">
                  <c:v>9422</c:v>
                </c:pt>
                <c:pt idx="2876">
                  <c:v>10022</c:v>
                </c:pt>
                <c:pt idx="2877">
                  <c:v>10071</c:v>
                </c:pt>
                <c:pt idx="2878">
                  <c:v>9755</c:v>
                </c:pt>
                <c:pt idx="2879">
                  <c:v>11368</c:v>
                </c:pt>
                <c:pt idx="2880">
                  <c:v>15487</c:v>
                </c:pt>
                <c:pt idx="2881">
                  <c:v>18884</c:v>
                </c:pt>
                <c:pt idx="2882">
                  <c:v>23378</c:v>
                </c:pt>
                <c:pt idx="2883">
                  <c:v>26731</c:v>
                </c:pt>
                <c:pt idx="2884">
                  <c:v>25409</c:v>
                </c:pt>
                <c:pt idx="2885">
                  <c:v>19561</c:v>
                </c:pt>
                <c:pt idx="2886">
                  <c:v>16170</c:v>
                </c:pt>
                <c:pt idx="2887">
                  <c:v>12741</c:v>
                </c:pt>
                <c:pt idx="2888">
                  <c:v>11446</c:v>
                </c:pt>
                <c:pt idx="2889">
                  <c:v>10814</c:v>
                </c:pt>
                <c:pt idx="2890">
                  <c:v>11910</c:v>
                </c:pt>
                <c:pt idx="2891">
                  <c:v>13402</c:v>
                </c:pt>
                <c:pt idx="2892">
                  <c:v>13542</c:v>
                </c:pt>
                <c:pt idx="2893">
                  <c:v>13591</c:v>
                </c:pt>
                <c:pt idx="2894">
                  <c:v>12811</c:v>
                </c:pt>
                <c:pt idx="2895">
                  <c:v>11246</c:v>
                </c:pt>
                <c:pt idx="2896">
                  <c:v>12045</c:v>
                </c:pt>
                <c:pt idx="2897">
                  <c:v>11389</c:v>
                </c:pt>
                <c:pt idx="2898">
                  <c:v>11616</c:v>
                </c:pt>
                <c:pt idx="2899">
                  <c:v>11843</c:v>
                </c:pt>
                <c:pt idx="2900">
                  <c:v>12270</c:v>
                </c:pt>
                <c:pt idx="2901">
                  <c:v>11963</c:v>
                </c:pt>
                <c:pt idx="2902">
                  <c:v>10684</c:v>
                </c:pt>
                <c:pt idx="2903">
                  <c:v>12377</c:v>
                </c:pt>
                <c:pt idx="2904">
                  <c:v>10899</c:v>
                </c:pt>
                <c:pt idx="2905">
                  <c:v>10171</c:v>
                </c:pt>
                <c:pt idx="2906">
                  <c:v>9662</c:v>
                </c:pt>
                <c:pt idx="2907">
                  <c:v>9730</c:v>
                </c:pt>
                <c:pt idx="2908">
                  <c:v>9263</c:v>
                </c:pt>
                <c:pt idx="2909">
                  <c:v>9021</c:v>
                </c:pt>
                <c:pt idx="2910">
                  <c:v>9991</c:v>
                </c:pt>
                <c:pt idx="2911">
                  <c:v>9860</c:v>
                </c:pt>
                <c:pt idx="2912">
                  <c:v>10236</c:v>
                </c:pt>
                <c:pt idx="2913">
                  <c:v>10942</c:v>
                </c:pt>
                <c:pt idx="2914">
                  <c:v>8959</c:v>
                </c:pt>
                <c:pt idx="2915">
                  <c:v>8879</c:v>
                </c:pt>
                <c:pt idx="2916">
                  <c:v>9820</c:v>
                </c:pt>
                <c:pt idx="2917">
                  <c:v>9005</c:v>
                </c:pt>
                <c:pt idx="2918">
                  <c:v>8649</c:v>
                </c:pt>
                <c:pt idx="2919">
                  <c:v>7559</c:v>
                </c:pt>
                <c:pt idx="2920">
                  <c:v>8807</c:v>
                </c:pt>
                <c:pt idx="2921">
                  <c:v>8037</c:v>
                </c:pt>
                <c:pt idx="2922">
                  <c:v>8102</c:v>
                </c:pt>
                <c:pt idx="2923">
                  <c:v>8624</c:v>
                </c:pt>
                <c:pt idx="2924">
                  <c:v>9122</c:v>
                </c:pt>
                <c:pt idx="2925">
                  <c:v>7704</c:v>
                </c:pt>
                <c:pt idx="2926">
                  <c:v>7675</c:v>
                </c:pt>
                <c:pt idx="2927">
                  <c:v>8373</c:v>
                </c:pt>
                <c:pt idx="2928">
                  <c:v>7428</c:v>
                </c:pt>
                <c:pt idx="2929">
                  <c:v>8877</c:v>
                </c:pt>
                <c:pt idx="2930">
                  <c:v>8083</c:v>
                </c:pt>
                <c:pt idx="2931">
                  <c:v>9187</c:v>
                </c:pt>
                <c:pt idx="2932">
                  <c:v>8444</c:v>
                </c:pt>
                <c:pt idx="2933">
                  <c:v>9482</c:v>
                </c:pt>
                <c:pt idx="2934">
                  <c:v>8439</c:v>
                </c:pt>
                <c:pt idx="2935">
                  <c:v>9318</c:v>
                </c:pt>
                <c:pt idx="2936">
                  <c:v>8780</c:v>
                </c:pt>
                <c:pt idx="2937">
                  <c:v>8531</c:v>
                </c:pt>
                <c:pt idx="2938">
                  <c:v>9172</c:v>
                </c:pt>
                <c:pt idx="2939">
                  <c:v>9546</c:v>
                </c:pt>
                <c:pt idx="2940">
                  <c:v>9420</c:v>
                </c:pt>
                <c:pt idx="2941">
                  <c:v>9478</c:v>
                </c:pt>
                <c:pt idx="2942">
                  <c:v>10375</c:v>
                </c:pt>
                <c:pt idx="2943">
                  <c:v>10218</c:v>
                </c:pt>
                <c:pt idx="2944">
                  <c:v>12144</c:v>
                </c:pt>
                <c:pt idx="2945">
                  <c:v>21280</c:v>
                </c:pt>
                <c:pt idx="2946">
                  <c:v>56912</c:v>
                </c:pt>
                <c:pt idx="2947">
                  <c:v>169914</c:v>
                </c:pt>
                <c:pt idx="2948">
                  <c:v>477745</c:v>
                </c:pt>
                <c:pt idx="2949">
                  <c:v>1040946</c:v>
                </c:pt>
                <c:pt idx="2950">
                  <c:v>1779794</c:v>
                </c:pt>
                <c:pt idx="2951">
                  <c:v>2380190</c:v>
                </c:pt>
                <c:pt idx="2952">
                  <c:v>2354253</c:v>
                </c:pt>
                <c:pt idx="2953">
                  <c:v>1797453</c:v>
                </c:pt>
                <c:pt idx="2954">
                  <c:v>1037417</c:v>
                </c:pt>
                <c:pt idx="2955">
                  <c:v>442677</c:v>
                </c:pt>
                <c:pt idx="2956">
                  <c:v>151933</c:v>
                </c:pt>
                <c:pt idx="2957">
                  <c:v>49256</c:v>
                </c:pt>
                <c:pt idx="2958">
                  <c:v>23783</c:v>
                </c:pt>
                <c:pt idx="2959">
                  <c:v>17973</c:v>
                </c:pt>
                <c:pt idx="2960">
                  <c:v>19167</c:v>
                </c:pt>
                <c:pt idx="2961">
                  <c:v>18309</c:v>
                </c:pt>
                <c:pt idx="2962">
                  <c:v>17258</c:v>
                </c:pt>
                <c:pt idx="2963">
                  <c:v>16326</c:v>
                </c:pt>
                <c:pt idx="2964">
                  <c:v>15993</c:v>
                </c:pt>
                <c:pt idx="2965">
                  <c:v>14205</c:v>
                </c:pt>
                <c:pt idx="2966">
                  <c:v>12964</c:v>
                </c:pt>
                <c:pt idx="2967">
                  <c:v>11936</c:v>
                </c:pt>
                <c:pt idx="2968">
                  <c:v>12697</c:v>
                </c:pt>
                <c:pt idx="2969">
                  <c:v>12619</c:v>
                </c:pt>
                <c:pt idx="2970">
                  <c:v>11366</c:v>
                </c:pt>
                <c:pt idx="2971">
                  <c:v>11194</c:v>
                </c:pt>
                <c:pt idx="2972">
                  <c:v>11662</c:v>
                </c:pt>
                <c:pt idx="2973">
                  <c:v>11771</c:v>
                </c:pt>
                <c:pt idx="2974">
                  <c:v>10332</c:v>
                </c:pt>
                <c:pt idx="2975">
                  <c:v>10756</c:v>
                </c:pt>
                <c:pt idx="2976">
                  <c:v>11211</c:v>
                </c:pt>
                <c:pt idx="2977">
                  <c:v>10399</c:v>
                </c:pt>
                <c:pt idx="2978">
                  <c:v>10317</c:v>
                </c:pt>
                <c:pt idx="2979">
                  <c:v>10903</c:v>
                </c:pt>
                <c:pt idx="2980">
                  <c:v>10572</c:v>
                </c:pt>
                <c:pt idx="2981">
                  <c:v>11945</c:v>
                </c:pt>
                <c:pt idx="2982">
                  <c:v>12060</c:v>
                </c:pt>
                <c:pt idx="2983">
                  <c:v>12115</c:v>
                </c:pt>
                <c:pt idx="2984">
                  <c:v>13175</c:v>
                </c:pt>
                <c:pt idx="2985">
                  <c:v>13234</c:v>
                </c:pt>
                <c:pt idx="2986">
                  <c:v>13040</c:v>
                </c:pt>
                <c:pt idx="2987">
                  <c:v>12547</c:v>
                </c:pt>
                <c:pt idx="2988">
                  <c:v>12501</c:v>
                </c:pt>
                <c:pt idx="2989">
                  <c:v>13361</c:v>
                </c:pt>
                <c:pt idx="2990">
                  <c:v>13391</c:v>
                </c:pt>
                <c:pt idx="2991">
                  <c:v>13333</c:v>
                </c:pt>
                <c:pt idx="2992">
                  <c:v>13150</c:v>
                </c:pt>
                <c:pt idx="2993">
                  <c:v>13254</c:v>
                </c:pt>
                <c:pt idx="2994">
                  <c:v>14274</c:v>
                </c:pt>
                <c:pt idx="2995">
                  <c:v>13491</c:v>
                </c:pt>
                <c:pt idx="2996">
                  <c:v>11923</c:v>
                </c:pt>
                <c:pt idx="2997">
                  <c:v>12856</c:v>
                </c:pt>
                <c:pt idx="2998">
                  <c:v>12299</c:v>
                </c:pt>
                <c:pt idx="2999">
                  <c:v>12918</c:v>
                </c:pt>
                <c:pt idx="3000">
                  <c:v>12480</c:v>
                </c:pt>
                <c:pt idx="3001">
                  <c:v>13601</c:v>
                </c:pt>
                <c:pt idx="3002">
                  <c:v>11100</c:v>
                </c:pt>
                <c:pt idx="3003">
                  <c:v>12060</c:v>
                </c:pt>
                <c:pt idx="3004">
                  <c:v>12241</c:v>
                </c:pt>
                <c:pt idx="3005">
                  <c:v>12477</c:v>
                </c:pt>
                <c:pt idx="3006">
                  <c:v>12745</c:v>
                </c:pt>
                <c:pt idx="3007">
                  <c:v>12261</c:v>
                </c:pt>
                <c:pt idx="3008">
                  <c:v>12402</c:v>
                </c:pt>
                <c:pt idx="3009">
                  <c:v>12928</c:v>
                </c:pt>
                <c:pt idx="3010">
                  <c:v>12374</c:v>
                </c:pt>
                <c:pt idx="3011">
                  <c:v>13090</c:v>
                </c:pt>
                <c:pt idx="3012">
                  <c:v>11680</c:v>
                </c:pt>
                <c:pt idx="3013">
                  <c:v>11552</c:v>
                </c:pt>
                <c:pt idx="3014">
                  <c:v>11273</c:v>
                </c:pt>
                <c:pt idx="3015">
                  <c:v>13208</c:v>
                </c:pt>
                <c:pt idx="3016">
                  <c:v>12419</c:v>
                </c:pt>
                <c:pt idx="3017">
                  <c:v>11949</c:v>
                </c:pt>
                <c:pt idx="3018">
                  <c:v>13536</c:v>
                </c:pt>
                <c:pt idx="3019">
                  <c:v>12362</c:v>
                </c:pt>
                <c:pt idx="3020">
                  <c:v>12067</c:v>
                </c:pt>
                <c:pt idx="3021">
                  <c:v>11816</c:v>
                </c:pt>
                <c:pt idx="3022">
                  <c:v>10935</c:v>
                </c:pt>
                <c:pt idx="3023">
                  <c:v>10119</c:v>
                </c:pt>
                <c:pt idx="3024">
                  <c:v>11993</c:v>
                </c:pt>
                <c:pt idx="3025">
                  <c:v>10855</c:v>
                </c:pt>
                <c:pt idx="3026">
                  <c:v>10062</c:v>
                </c:pt>
                <c:pt idx="3027">
                  <c:v>10833</c:v>
                </c:pt>
                <c:pt idx="3028">
                  <c:v>10535</c:v>
                </c:pt>
                <c:pt idx="3029">
                  <c:v>10647</c:v>
                </c:pt>
                <c:pt idx="3030">
                  <c:v>10795</c:v>
                </c:pt>
                <c:pt idx="3031">
                  <c:v>10465</c:v>
                </c:pt>
                <c:pt idx="3032">
                  <c:v>11425</c:v>
                </c:pt>
                <c:pt idx="3033">
                  <c:v>9895</c:v>
                </c:pt>
                <c:pt idx="3034">
                  <c:v>10720</c:v>
                </c:pt>
                <c:pt idx="3035">
                  <c:v>10893</c:v>
                </c:pt>
                <c:pt idx="3036">
                  <c:v>13733</c:v>
                </c:pt>
                <c:pt idx="3037">
                  <c:v>17194</c:v>
                </c:pt>
                <c:pt idx="3038">
                  <c:v>26819</c:v>
                </c:pt>
                <c:pt idx="3039">
                  <c:v>37862</c:v>
                </c:pt>
                <c:pt idx="3040">
                  <c:v>52537</c:v>
                </c:pt>
                <c:pt idx="3041">
                  <c:v>60405</c:v>
                </c:pt>
                <c:pt idx="3042">
                  <c:v>59682</c:v>
                </c:pt>
                <c:pt idx="3043">
                  <c:v>48682</c:v>
                </c:pt>
                <c:pt idx="3044">
                  <c:v>38048</c:v>
                </c:pt>
                <c:pt idx="3045">
                  <c:v>30776</c:v>
                </c:pt>
                <c:pt idx="3046">
                  <c:v>25950</c:v>
                </c:pt>
                <c:pt idx="3047">
                  <c:v>24742</c:v>
                </c:pt>
                <c:pt idx="3048">
                  <c:v>21523</c:v>
                </c:pt>
                <c:pt idx="3049">
                  <c:v>19761</c:v>
                </c:pt>
                <c:pt idx="3050">
                  <c:v>19017</c:v>
                </c:pt>
                <c:pt idx="3051">
                  <c:v>18012</c:v>
                </c:pt>
                <c:pt idx="3052">
                  <c:v>18197</c:v>
                </c:pt>
                <c:pt idx="3053">
                  <c:v>16814</c:v>
                </c:pt>
                <c:pt idx="3054">
                  <c:v>17711</c:v>
                </c:pt>
                <c:pt idx="3055">
                  <c:v>16518</c:v>
                </c:pt>
                <c:pt idx="3056">
                  <c:v>15048</c:v>
                </c:pt>
                <c:pt idx="3057">
                  <c:v>13854</c:v>
                </c:pt>
                <c:pt idx="3058">
                  <c:v>15224</c:v>
                </c:pt>
                <c:pt idx="3059">
                  <c:v>14635</c:v>
                </c:pt>
                <c:pt idx="3060">
                  <c:v>13460</c:v>
                </c:pt>
                <c:pt idx="3061">
                  <c:v>12343</c:v>
                </c:pt>
                <c:pt idx="3062">
                  <c:v>12084</c:v>
                </c:pt>
                <c:pt idx="3063">
                  <c:v>11206</c:v>
                </c:pt>
                <c:pt idx="3064">
                  <c:v>10906</c:v>
                </c:pt>
                <c:pt idx="3065">
                  <c:v>12299</c:v>
                </c:pt>
                <c:pt idx="3066">
                  <c:v>12321</c:v>
                </c:pt>
                <c:pt idx="3067">
                  <c:v>12274</c:v>
                </c:pt>
                <c:pt idx="3068">
                  <c:v>11536</c:v>
                </c:pt>
                <c:pt idx="3069">
                  <c:v>11984</c:v>
                </c:pt>
                <c:pt idx="3070">
                  <c:v>11276</c:v>
                </c:pt>
                <c:pt idx="3071">
                  <c:v>10517</c:v>
                </c:pt>
                <c:pt idx="3072">
                  <c:v>11157</c:v>
                </c:pt>
                <c:pt idx="3073">
                  <c:v>10056</c:v>
                </c:pt>
                <c:pt idx="3074">
                  <c:v>10450</c:v>
                </c:pt>
                <c:pt idx="3075">
                  <c:v>10998</c:v>
                </c:pt>
                <c:pt idx="3076">
                  <c:v>10982</c:v>
                </c:pt>
                <c:pt idx="3077">
                  <c:v>10236</c:v>
                </c:pt>
                <c:pt idx="3078">
                  <c:v>11194</c:v>
                </c:pt>
                <c:pt idx="3079">
                  <c:v>10594</c:v>
                </c:pt>
                <c:pt idx="3080">
                  <c:v>11150</c:v>
                </c:pt>
                <c:pt idx="3081">
                  <c:v>10635</c:v>
                </c:pt>
                <c:pt idx="3082">
                  <c:v>10085</c:v>
                </c:pt>
                <c:pt idx="3083">
                  <c:v>10614</c:v>
                </c:pt>
                <c:pt idx="3084">
                  <c:v>10378</c:v>
                </c:pt>
                <c:pt idx="3085">
                  <c:v>10196</c:v>
                </c:pt>
                <c:pt idx="3086">
                  <c:v>9422</c:v>
                </c:pt>
                <c:pt idx="3087">
                  <c:v>9664</c:v>
                </c:pt>
                <c:pt idx="3088">
                  <c:v>8963</c:v>
                </c:pt>
                <c:pt idx="3089">
                  <c:v>11039</c:v>
                </c:pt>
                <c:pt idx="3090">
                  <c:v>11117</c:v>
                </c:pt>
                <c:pt idx="3091">
                  <c:v>10747</c:v>
                </c:pt>
                <c:pt idx="3092">
                  <c:v>11016</c:v>
                </c:pt>
                <c:pt idx="3093">
                  <c:v>9809</c:v>
                </c:pt>
                <c:pt idx="3094">
                  <c:v>11320</c:v>
                </c:pt>
                <c:pt idx="3095">
                  <c:v>10382</c:v>
                </c:pt>
                <c:pt idx="3096">
                  <c:v>11100</c:v>
                </c:pt>
                <c:pt idx="3097">
                  <c:v>11656</c:v>
                </c:pt>
                <c:pt idx="3098">
                  <c:v>10195</c:v>
                </c:pt>
                <c:pt idx="3099">
                  <c:v>10347</c:v>
                </c:pt>
                <c:pt idx="3100">
                  <c:v>11517</c:v>
                </c:pt>
                <c:pt idx="3101">
                  <c:v>12277</c:v>
                </c:pt>
                <c:pt idx="3102">
                  <c:v>14008</c:v>
                </c:pt>
                <c:pt idx="3103">
                  <c:v>13576</c:v>
                </c:pt>
                <c:pt idx="3104">
                  <c:v>13351</c:v>
                </c:pt>
                <c:pt idx="3105">
                  <c:v>12201</c:v>
                </c:pt>
                <c:pt idx="3106">
                  <c:v>11382</c:v>
                </c:pt>
                <c:pt idx="3107">
                  <c:v>11013</c:v>
                </c:pt>
                <c:pt idx="3108">
                  <c:v>11240</c:v>
                </c:pt>
                <c:pt idx="3109">
                  <c:v>10176</c:v>
                </c:pt>
                <c:pt idx="3110">
                  <c:v>10201</c:v>
                </c:pt>
                <c:pt idx="3111">
                  <c:v>10487</c:v>
                </c:pt>
                <c:pt idx="3112">
                  <c:v>11043</c:v>
                </c:pt>
                <c:pt idx="3113">
                  <c:v>10233</c:v>
                </c:pt>
                <c:pt idx="3114">
                  <c:v>10945</c:v>
                </c:pt>
                <c:pt idx="3115">
                  <c:v>12317</c:v>
                </c:pt>
                <c:pt idx="3116">
                  <c:v>15260</c:v>
                </c:pt>
                <c:pt idx="3117">
                  <c:v>19997</c:v>
                </c:pt>
                <c:pt idx="3118">
                  <c:v>26866</c:v>
                </c:pt>
                <c:pt idx="3119">
                  <c:v>31873</c:v>
                </c:pt>
                <c:pt idx="3120">
                  <c:v>32074</c:v>
                </c:pt>
                <c:pt idx="3121">
                  <c:v>26500</c:v>
                </c:pt>
                <c:pt idx="3122">
                  <c:v>17462</c:v>
                </c:pt>
                <c:pt idx="3123">
                  <c:v>13667</c:v>
                </c:pt>
                <c:pt idx="3124">
                  <c:v>10667</c:v>
                </c:pt>
                <c:pt idx="3125">
                  <c:v>10785</c:v>
                </c:pt>
                <c:pt idx="3126">
                  <c:v>9632</c:v>
                </c:pt>
                <c:pt idx="3127">
                  <c:v>9772</c:v>
                </c:pt>
                <c:pt idx="3128">
                  <c:v>9535</c:v>
                </c:pt>
                <c:pt idx="3129">
                  <c:v>9596</c:v>
                </c:pt>
                <c:pt idx="3130">
                  <c:v>9521</c:v>
                </c:pt>
                <c:pt idx="3131">
                  <c:v>12256</c:v>
                </c:pt>
                <c:pt idx="3132">
                  <c:v>16219</c:v>
                </c:pt>
                <c:pt idx="3133">
                  <c:v>16901</c:v>
                </c:pt>
                <c:pt idx="3134">
                  <c:v>18268</c:v>
                </c:pt>
                <c:pt idx="3135">
                  <c:v>16456</c:v>
                </c:pt>
                <c:pt idx="3136">
                  <c:v>15074</c:v>
                </c:pt>
                <c:pt idx="3137">
                  <c:v>12730</c:v>
                </c:pt>
                <c:pt idx="3138">
                  <c:v>10491</c:v>
                </c:pt>
                <c:pt idx="3139">
                  <c:v>9569</c:v>
                </c:pt>
                <c:pt idx="3140">
                  <c:v>9706</c:v>
                </c:pt>
                <c:pt idx="3141">
                  <c:v>8882</c:v>
                </c:pt>
                <c:pt idx="3142">
                  <c:v>9060</c:v>
                </c:pt>
                <c:pt idx="3143">
                  <c:v>9581</c:v>
                </c:pt>
                <c:pt idx="3144">
                  <c:v>10258</c:v>
                </c:pt>
                <c:pt idx="3145">
                  <c:v>12431</c:v>
                </c:pt>
                <c:pt idx="3146">
                  <c:v>14420</c:v>
                </c:pt>
                <c:pt idx="3147">
                  <c:v>16506</c:v>
                </c:pt>
                <c:pt idx="3148">
                  <c:v>13191</c:v>
                </c:pt>
                <c:pt idx="3149">
                  <c:v>12776</c:v>
                </c:pt>
                <c:pt idx="3150">
                  <c:v>10166</c:v>
                </c:pt>
                <c:pt idx="3151">
                  <c:v>9408</c:v>
                </c:pt>
                <c:pt idx="3152">
                  <c:v>8489</c:v>
                </c:pt>
                <c:pt idx="3153">
                  <c:v>9563</c:v>
                </c:pt>
                <c:pt idx="3154">
                  <c:v>8574</c:v>
                </c:pt>
                <c:pt idx="3155">
                  <c:v>7400</c:v>
                </c:pt>
                <c:pt idx="3156">
                  <c:v>8622</c:v>
                </c:pt>
                <c:pt idx="3157">
                  <c:v>9090</c:v>
                </c:pt>
                <c:pt idx="3158">
                  <c:v>8927</c:v>
                </c:pt>
                <c:pt idx="3159">
                  <c:v>8976</c:v>
                </c:pt>
                <c:pt idx="3160">
                  <c:v>9055</c:v>
                </c:pt>
                <c:pt idx="3161">
                  <c:v>10516</c:v>
                </c:pt>
                <c:pt idx="3162">
                  <c:v>8648</c:v>
                </c:pt>
                <c:pt idx="3163">
                  <c:v>9644</c:v>
                </c:pt>
                <c:pt idx="3164">
                  <c:v>10741</c:v>
                </c:pt>
                <c:pt idx="3165">
                  <c:v>10279</c:v>
                </c:pt>
                <c:pt idx="3166">
                  <c:v>12008</c:v>
                </c:pt>
                <c:pt idx="3167">
                  <c:v>11654</c:v>
                </c:pt>
                <c:pt idx="3168">
                  <c:v>11262</c:v>
                </c:pt>
                <c:pt idx="3169">
                  <c:v>9661</c:v>
                </c:pt>
                <c:pt idx="3170">
                  <c:v>10462</c:v>
                </c:pt>
                <c:pt idx="3171">
                  <c:v>8833</c:v>
                </c:pt>
                <c:pt idx="3172">
                  <c:v>10056</c:v>
                </c:pt>
                <c:pt idx="3173">
                  <c:v>9236</c:v>
                </c:pt>
                <c:pt idx="3174">
                  <c:v>9658</c:v>
                </c:pt>
                <c:pt idx="3175">
                  <c:v>8518</c:v>
                </c:pt>
                <c:pt idx="3176">
                  <c:v>9667</c:v>
                </c:pt>
                <c:pt idx="3177">
                  <c:v>10880</c:v>
                </c:pt>
                <c:pt idx="3178">
                  <c:v>9572</c:v>
                </c:pt>
                <c:pt idx="3179">
                  <c:v>10126</c:v>
                </c:pt>
                <c:pt idx="3180">
                  <c:v>11644</c:v>
                </c:pt>
                <c:pt idx="3181">
                  <c:v>14733</c:v>
                </c:pt>
                <c:pt idx="3182">
                  <c:v>14498</c:v>
                </c:pt>
                <c:pt idx="3183">
                  <c:v>14182</c:v>
                </c:pt>
                <c:pt idx="3184">
                  <c:v>11331</c:v>
                </c:pt>
                <c:pt idx="3185">
                  <c:v>10268</c:v>
                </c:pt>
                <c:pt idx="3186">
                  <c:v>8514</c:v>
                </c:pt>
                <c:pt idx="3187">
                  <c:v>8304</c:v>
                </c:pt>
                <c:pt idx="3188">
                  <c:v>8979</c:v>
                </c:pt>
                <c:pt idx="3189">
                  <c:v>8411</c:v>
                </c:pt>
                <c:pt idx="3190">
                  <c:v>9543</c:v>
                </c:pt>
                <c:pt idx="3191">
                  <c:v>8474</c:v>
                </c:pt>
                <c:pt idx="3192">
                  <c:v>8972</c:v>
                </c:pt>
                <c:pt idx="3193">
                  <c:v>8227</c:v>
                </c:pt>
                <c:pt idx="3194">
                  <c:v>7419</c:v>
                </c:pt>
                <c:pt idx="3195">
                  <c:v>9214</c:v>
                </c:pt>
                <c:pt idx="3196">
                  <c:v>8546</c:v>
                </c:pt>
                <c:pt idx="3197">
                  <c:v>8481</c:v>
                </c:pt>
                <c:pt idx="3198">
                  <c:v>8609</c:v>
                </c:pt>
                <c:pt idx="3199">
                  <c:v>7381</c:v>
                </c:pt>
                <c:pt idx="3200">
                  <c:v>7027</c:v>
                </c:pt>
                <c:pt idx="3201">
                  <c:v>7558</c:v>
                </c:pt>
                <c:pt idx="3202">
                  <c:v>7399</c:v>
                </c:pt>
                <c:pt idx="3203">
                  <c:v>8660</c:v>
                </c:pt>
                <c:pt idx="3204">
                  <c:v>6944</c:v>
                </c:pt>
                <c:pt idx="3205">
                  <c:v>7940</c:v>
                </c:pt>
                <c:pt idx="3206">
                  <c:v>7894</c:v>
                </c:pt>
                <c:pt idx="3207">
                  <c:v>6902</c:v>
                </c:pt>
                <c:pt idx="3208">
                  <c:v>7220</c:v>
                </c:pt>
                <c:pt idx="3209">
                  <c:v>6563</c:v>
                </c:pt>
                <c:pt idx="3210">
                  <c:v>7548</c:v>
                </c:pt>
                <c:pt idx="3211">
                  <c:v>6886</c:v>
                </c:pt>
                <c:pt idx="3212">
                  <c:v>8173</c:v>
                </c:pt>
                <c:pt idx="3213">
                  <c:v>7431</c:v>
                </c:pt>
                <c:pt idx="3214">
                  <c:v>7159</c:v>
                </c:pt>
                <c:pt idx="3215">
                  <c:v>7280</c:v>
                </c:pt>
                <c:pt idx="3216">
                  <c:v>7420</c:v>
                </c:pt>
                <c:pt idx="3217">
                  <c:v>7047</c:v>
                </c:pt>
                <c:pt idx="3218">
                  <c:v>6465</c:v>
                </c:pt>
                <c:pt idx="3219">
                  <c:v>7060</c:v>
                </c:pt>
                <c:pt idx="3220">
                  <c:v>6908</c:v>
                </c:pt>
                <c:pt idx="3221">
                  <c:v>6712</c:v>
                </c:pt>
                <c:pt idx="3222">
                  <c:v>6441</c:v>
                </c:pt>
                <c:pt idx="3223">
                  <c:v>6170</c:v>
                </c:pt>
                <c:pt idx="3224">
                  <c:v>6882</c:v>
                </c:pt>
                <c:pt idx="3225">
                  <c:v>6230</c:v>
                </c:pt>
                <c:pt idx="3226">
                  <c:v>6069</c:v>
                </c:pt>
                <c:pt idx="3227">
                  <c:v>8638</c:v>
                </c:pt>
                <c:pt idx="3228">
                  <c:v>7159</c:v>
                </c:pt>
                <c:pt idx="3229">
                  <c:v>6947</c:v>
                </c:pt>
                <c:pt idx="3230">
                  <c:v>7038</c:v>
                </c:pt>
                <c:pt idx="3231">
                  <c:v>6201</c:v>
                </c:pt>
                <c:pt idx="3232">
                  <c:v>5974</c:v>
                </c:pt>
                <c:pt idx="3233">
                  <c:v>7080</c:v>
                </c:pt>
                <c:pt idx="3234">
                  <c:v>6339</c:v>
                </c:pt>
                <c:pt idx="3235">
                  <c:v>7176</c:v>
                </c:pt>
                <c:pt idx="3236">
                  <c:v>6043</c:v>
                </c:pt>
                <c:pt idx="3237">
                  <c:v>6199</c:v>
                </c:pt>
                <c:pt idx="3238">
                  <c:v>7112</c:v>
                </c:pt>
                <c:pt idx="3239">
                  <c:v>6413</c:v>
                </c:pt>
                <c:pt idx="3240">
                  <c:v>6671</c:v>
                </c:pt>
                <c:pt idx="3241">
                  <c:v>5807</c:v>
                </c:pt>
                <c:pt idx="3242">
                  <c:v>6183</c:v>
                </c:pt>
                <c:pt idx="3243">
                  <c:v>6240</c:v>
                </c:pt>
                <c:pt idx="3244">
                  <c:v>6150</c:v>
                </c:pt>
                <c:pt idx="3245">
                  <c:v>6291</c:v>
                </c:pt>
                <c:pt idx="3246">
                  <c:v>6138</c:v>
                </c:pt>
                <c:pt idx="3247">
                  <c:v>6606</c:v>
                </c:pt>
                <c:pt idx="3248">
                  <c:v>6056</c:v>
                </c:pt>
                <c:pt idx="3249">
                  <c:v>6794</c:v>
                </c:pt>
                <c:pt idx="3250">
                  <c:v>6930</c:v>
                </c:pt>
                <c:pt idx="3251">
                  <c:v>5611</c:v>
                </c:pt>
                <c:pt idx="3252">
                  <c:v>6743</c:v>
                </c:pt>
                <c:pt idx="3253">
                  <c:v>5904</c:v>
                </c:pt>
                <c:pt idx="3254">
                  <c:v>6193</c:v>
                </c:pt>
                <c:pt idx="3255">
                  <c:v>5336</c:v>
                </c:pt>
                <c:pt idx="3256">
                  <c:v>6351</c:v>
                </c:pt>
                <c:pt idx="3257">
                  <c:v>5464</c:v>
                </c:pt>
                <c:pt idx="3258">
                  <c:v>5248</c:v>
                </c:pt>
                <c:pt idx="3259">
                  <c:v>6066</c:v>
                </c:pt>
                <c:pt idx="3260">
                  <c:v>6988</c:v>
                </c:pt>
                <c:pt idx="3261">
                  <c:v>5542</c:v>
                </c:pt>
                <c:pt idx="3262">
                  <c:v>6083</c:v>
                </c:pt>
                <c:pt idx="3263">
                  <c:v>6047</c:v>
                </c:pt>
                <c:pt idx="3264">
                  <c:v>5939</c:v>
                </c:pt>
                <c:pt idx="3265">
                  <c:v>5627</c:v>
                </c:pt>
                <c:pt idx="3266">
                  <c:v>6254</c:v>
                </c:pt>
                <c:pt idx="3267">
                  <c:v>5771</c:v>
                </c:pt>
                <c:pt idx="3268">
                  <c:v>5637</c:v>
                </c:pt>
                <c:pt idx="3269">
                  <c:v>6834</c:v>
                </c:pt>
                <c:pt idx="3270">
                  <c:v>5871</c:v>
                </c:pt>
                <c:pt idx="3271">
                  <c:v>5795</c:v>
                </c:pt>
                <c:pt idx="3272">
                  <c:v>6003</c:v>
                </c:pt>
                <c:pt idx="3273">
                  <c:v>5702</c:v>
                </c:pt>
                <c:pt idx="3274">
                  <c:v>6157</c:v>
                </c:pt>
                <c:pt idx="3275">
                  <c:v>6241</c:v>
                </c:pt>
                <c:pt idx="3276">
                  <c:v>6402</c:v>
                </c:pt>
                <c:pt idx="3277">
                  <c:v>6111</c:v>
                </c:pt>
                <c:pt idx="3278">
                  <c:v>5379</c:v>
                </c:pt>
                <c:pt idx="3279">
                  <c:v>5172</c:v>
                </c:pt>
                <c:pt idx="3280">
                  <c:v>6170</c:v>
                </c:pt>
                <c:pt idx="3281">
                  <c:v>6654</c:v>
                </c:pt>
                <c:pt idx="3282">
                  <c:v>5273</c:v>
                </c:pt>
                <c:pt idx="3283">
                  <c:v>5381</c:v>
                </c:pt>
                <c:pt idx="3284">
                  <c:v>5082</c:v>
                </c:pt>
                <c:pt idx="3285">
                  <c:v>5261</c:v>
                </c:pt>
                <c:pt idx="3286">
                  <c:v>6127</c:v>
                </c:pt>
                <c:pt idx="3287">
                  <c:v>5920</c:v>
                </c:pt>
                <c:pt idx="3288">
                  <c:v>5700</c:v>
                </c:pt>
                <c:pt idx="3289">
                  <c:v>6979</c:v>
                </c:pt>
                <c:pt idx="3290">
                  <c:v>6303</c:v>
                </c:pt>
                <c:pt idx="3291">
                  <c:v>6077</c:v>
                </c:pt>
                <c:pt idx="3292">
                  <c:v>5790</c:v>
                </c:pt>
                <c:pt idx="3293">
                  <c:v>6476</c:v>
                </c:pt>
                <c:pt idx="3294">
                  <c:v>7508</c:v>
                </c:pt>
                <c:pt idx="3295">
                  <c:v>7129</c:v>
                </c:pt>
                <c:pt idx="3296">
                  <c:v>7818</c:v>
                </c:pt>
                <c:pt idx="3297">
                  <c:v>6989</c:v>
                </c:pt>
                <c:pt idx="3298">
                  <c:v>7433</c:v>
                </c:pt>
                <c:pt idx="3299">
                  <c:v>6228</c:v>
                </c:pt>
                <c:pt idx="3300">
                  <c:v>5711</c:v>
                </c:pt>
                <c:pt idx="3301">
                  <c:v>6331</c:v>
                </c:pt>
                <c:pt idx="3302">
                  <c:v>5850</c:v>
                </c:pt>
                <c:pt idx="3303">
                  <c:v>6408</c:v>
                </c:pt>
                <c:pt idx="3304">
                  <c:v>6515</c:v>
                </c:pt>
                <c:pt idx="3305">
                  <c:v>5620</c:v>
                </c:pt>
                <c:pt idx="3306">
                  <c:v>5980</c:v>
                </c:pt>
                <c:pt idx="3307">
                  <c:v>5733</c:v>
                </c:pt>
                <c:pt idx="3308">
                  <c:v>5905</c:v>
                </c:pt>
                <c:pt idx="3309">
                  <c:v>6385</c:v>
                </c:pt>
                <c:pt idx="3310">
                  <c:v>5838</c:v>
                </c:pt>
                <c:pt idx="3311">
                  <c:v>6301</c:v>
                </c:pt>
                <c:pt idx="3312">
                  <c:v>5928</c:v>
                </c:pt>
                <c:pt idx="3313">
                  <c:v>6071</c:v>
                </c:pt>
                <c:pt idx="3314">
                  <c:v>5899</c:v>
                </c:pt>
                <c:pt idx="3315">
                  <c:v>5482</c:v>
                </c:pt>
                <c:pt idx="3316">
                  <c:v>5127</c:v>
                </c:pt>
                <c:pt idx="3317">
                  <c:v>5477</c:v>
                </c:pt>
                <c:pt idx="3318">
                  <c:v>6433</c:v>
                </c:pt>
                <c:pt idx="3319">
                  <c:v>5579</c:v>
                </c:pt>
                <c:pt idx="3320">
                  <c:v>5738</c:v>
                </c:pt>
                <c:pt idx="3321">
                  <c:v>5722</c:v>
                </c:pt>
                <c:pt idx="3322">
                  <c:v>7363</c:v>
                </c:pt>
                <c:pt idx="3323">
                  <c:v>16106</c:v>
                </c:pt>
                <c:pt idx="3324">
                  <c:v>35847</c:v>
                </c:pt>
                <c:pt idx="3325">
                  <c:v>87700</c:v>
                </c:pt>
                <c:pt idx="3326">
                  <c:v>174095</c:v>
                </c:pt>
                <c:pt idx="3327">
                  <c:v>260458</c:v>
                </c:pt>
                <c:pt idx="3328">
                  <c:v>297761</c:v>
                </c:pt>
                <c:pt idx="3329">
                  <c:v>246958</c:v>
                </c:pt>
                <c:pt idx="3330">
                  <c:v>149448</c:v>
                </c:pt>
                <c:pt idx="3331">
                  <c:v>67616</c:v>
                </c:pt>
                <c:pt idx="3332">
                  <c:v>26419</c:v>
                </c:pt>
                <c:pt idx="3333">
                  <c:v>14482</c:v>
                </c:pt>
                <c:pt idx="3334">
                  <c:v>9283</c:v>
                </c:pt>
                <c:pt idx="3335">
                  <c:v>7805</c:v>
                </c:pt>
                <c:pt idx="3336">
                  <c:v>7678</c:v>
                </c:pt>
                <c:pt idx="3337">
                  <c:v>6988</c:v>
                </c:pt>
                <c:pt idx="3338">
                  <c:v>7017</c:v>
                </c:pt>
                <c:pt idx="3339">
                  <c:v>7251</c:v>
                </c:pt>
                <c:pt idx="3340">
                  <c:v>6743</c:v>
                </c:pt>
                <c:pt idx="3341">
                  <c:v>6246</c:v>
                </c:pt>
                <c:pt idx="3342">
                  <c:v>6586</c:v>
                </c:pt>
                <c:pt idx="3343">
                  <c:v>6129</c:v>
                </c:pt>
                <c:pt idx="3344">
                  <c:v>6315</c:v>
                </c:pt>
                <c:pt idx="3345">
                  <c:v>5110</c:v>
                </c:pt>
                <c:pt idx="3346">
                  <c:v>5696</c:v>
                </c:pt>
                <c:pt idx="3347">
                  <c:v>5717</c:v>
                </c:pt>
                <c:pt idx="3348">
                  <c:v>6370</c:v>
                </c:pt>
                <c:pt idx="3349">
                  <c:v>6934</c:v>
                </c:pt>
                <c:pt idx="3350">
                  <c:v>5490</c:v>
                </c:pt>
                <c:pt idx="3351">
                  <c:v>5994</c:v>
                </c:pt>
                <c:pt idx="3352">
                  <c:v>6640</c:v>
                </c:pt>
                <c:pt idx="3353">
                  <c:v>5340</c:v>
                </c:pt>
                <c:pt idx="3354">
                  <c:v>6361</c:v>
                </c:pt>
                <c:pt idx="3355">
                  <c:v>5176</c:v>
                </c:pt>
                <c:pt idx="3356">
                  <c:v>6639</c:v>
                </c:pt>
                <c:pt idx="3357">
                  <c:v>6095</c:v>
                </c:pt>
                <c:pt idx="3358">
                  <c:v>5007</c:v>
                </c:pt>
                <c:pt idx="3359">
                  <c:v>5066</c:v>
                </c:pt>
                <c:pt idx="3360">
                  <c:v>5292</c:v>
                </c:pt>
                <c:pt idx="3361">
                  <c:v>6352</c:v>
                </c:pt>
                <c:pt idx="3362">
                  <c:v>5747</c:v>
                </c:pt>
                <c:pt idx="3363">
                  <c:v>5677</c:v>
                </c:pt>
                <c:pt idx="3364">
                  <c:v>5374</c:v>
                </c:pt>
                <c:pt idx="3365">
                  <c:v>5550</c:v>
                </c:pt>
                <c:pt idx="3366">
                  <c:v>5170</c:v>
                </c:pt>
                <c:pt idx="3367">
                  <c:v>5430</c:v>
                </c:pt>
                <c:pt idx="3368">
                  <c:v>5499</c:v>
                </c:pt>
                <c:pt idx="3369">
                  <c:v>5148</c:v>
                </c:pt>
                <c:pt idx="3370">
                  <c:v>5973</c:v>
                </c:pt>
                <c:pt idx="3371">
                  <c:v>6057</c:v>
                </c:pt>
                <c:pt idx="3372">
                  <c:v>5783</c:v>
                </c:pt>
                <c:pt idx="3373">
                  <c:v>5814</c:v>
                </c:pt>
                <c:pt idx="3374">
                  <c:v>5440</c:v>
                </c:pt>
                <c:pt idx="3375">
                  <c:v>5009</c:v>
                </c:pt>
                <c:pt idx="3376">
                  <c:v>4893</c:v>
                </c:pt>
                <c:pt idx="3377">
                  <c:v>6147</c:v>
                </c:pt>
                <c:pt idx="3378">
                  <c:v>5260</c:v>
                </c:pt>
                <c:pt idx="3379">
                  <c:v>4469</c:v>
                </c:pt>
                <c:pt idx="3380">
                  <c:v>5786</c:v>
                </c:pt>
                <c:pt idx="3381">
                  <c:v>5689</c:v>
                </c:pt>
                <c:pt idx="3382">
                  <c:v>5339</c:v>
                </c:pt>
                <c:pt idx="3383">
                  <c:v>5107</c:v>
                </c:pt>
                <c:pt idx="3384">
                  <c:v>5205</c:v>
                </c:pt>
                <c:pt idx="3385">
                  <c:v>4632</c:v>
                </c:pt>
                <c:pt idx="3386">
                  <c:v>4877</c:v>
                </c:pt>
                <c:pt idx="3387">
                  <c:v>5167</c:v>
                </c:pt>
                <c:pt idx="3388">
                  <c:v>5392</c:v>
                </c:pt>
                <c:pt idx="3389">
                  <c:v>5696</c:v>
                </c:pt>
                <c:pt idx="3390">
                  <c:v>5203</c:v>
                </c:pt>
                <c:pt idx="3391">
                  <c:v>4972</c:v>
                </c:pt>
                <c:pt idx="3392">
                  <c:v>5215</c:v>
                </c:pt>
                <c:pt idx="3393">
                  <c:v>6069</c:v>
                </c:pt>
                <c:pt idx="3394">
                  <c:v>4930</c:v>
                </c:pt>
                <c:pt idx="3395">
                  <c:v>6967</c:v>
                </c:pt>
                <c:pt idx="3396">
                  <c:v>7286</c:v>
                </c:pt>
                <c:pt idx="3397">
                  <c:v>8043</c:v>
                </c:pt>
                <c:pt idx="3398">
                  <c:v>7470</c:v>
                </c:pt>
                <c:pt idx="3399">
                  <c:v>5486</c:v>
                </c:pt>
                <c:pt idx="3400">
                  <c:v>5245</c:v>
                </c:pt>
                <c:pt idx="3401">
                  <c:v>5325</c:v>
                </c:pt>
                <c:pt idx="3402">
                  <c:v>5668</c:v>
                </c:pt>
                <c:pt idx="3403">
                  <c:v>5239</c:v>
                </c:pt>
                <c:pt idx="3404">
                  <c:v>4609</c:v>
                </c:pt>
                <c:pt idx="3405">
                  <c:v>5953</c:v>
                </c:pt>
                <c:pt idx="3406">
                  <c:v>4946</c:v>
                </c:pt>
                <c:pt idx="3407">
                  <c:v>4629</c:v>
                </c:pt>
                <c:pt idx="3408">
                  <c:v>4762</c:v>
                </c:pt>
                <c:pt idx="3409">
                  <c:v>4782</c:v>
                </c:pt>
                <c:pt idx="3410">
                  <c:v>5241</c:v>
                </c:pt>
                <c:pt idx="3411">
                  <c:v>5887</c:v>
                </c:pt>
                <c:pt idx="3412">
                  <c:v>5316</c:v>
                </c:pt>
                <c:pt idx="3413">
                  <c:v>5079</c:v>
                </c:pt>
                <c:pt idx="3414">
                  <c:v>4883</c:v>
                </c:pt>
                <c:pt idx="3415">
                  <c:v>4821</c:v>
                </c:pt>
                <c:pt idx="3416">
                  <c:v>5165</c:v>
                </c:pt>
                <c:pt idx="3417">
                  <c:v>4918</c:v>
                </c:pt>
                <c:pt idx="3418">
                  <c:v>4534</c:v>
                </c:pt>
                <c:pt idx="3419">
                  <c:v>5000</c:v>
                </c:pt>
                <c:pt idx="3420">
                  <c:v>4303</c:v>
                </c:pt>
                <c:pt idx="3421">
                  <c:v>5357</c:v>
                </c:pt>
                <c:pt idx="3422">
                  <c:v>5571</c:v>
                </c:pt>
                <c:pt idx="3423">
                  <c:v>4990</c:v>
                </c:pt>
                <c:pt idx="3424">
                  <c:v>5501</c:v>
                </c:pt>
                <c:pt idx="3425">
                  <c:v>5116</c:v>
                </c:pt>
                <c:pt idx="3426">
                  <c:v>5130</c:v>
                </c:pt>
                <c:pt idx="3427">
                  <c:v>5860</c:v>
                </c:pt>
                <c:pt idx="3428">
                  <c:v>5475</c:v>
                </c:pt>
                <c:pt idx="3429">
                  <c:v>4526</c:v>
                </c:pt>
                <c:pt idx="3430">
                  <c:v>5008</c:v>
                </c:pt>
                <c:pt idx="3431">
                  <c:v>5848</c:v>
                </c:pt>
                <c:pt idx="3432">
                  <c:v>5236</c:v>
                </c:pt>
                <c:pt idx="3433">
                  <c:v>5549</c:v>
                </c:pt>
                <c:pt idx="3434">
                  <c:v>5509</c:v>
                </c:pt>
                <c:pt idx="3435">
                  <c:v>5202</c:v>
                </c:pt>
                <c:pt idx="3436">
                  <c:v>5199</c:v>
                </c:pt>
                <c:pt idx="3437">
                  <c:v>5437</c:v>
                </c:pt>
                <c:pt idx="3438">
                  <c:v>5600</c:v>
                </c:pt>
                <c:pt idx="3439">
                  <c:v>5254</c:v>
                </c:pt>
                <c:pt idx="3440">
                  <c:v>5503</c:v>
                </c:pt>
                <c:pt idx="3441">
                  <c:v>5453</c:v>
                </c:pt>
                <c:pt idx="3442">
                  <c:v>4840</c:v>
                </c:pt>
                <c:pt idx="3443">
                  <c:v>5586</c:v>
                </c:pt>
                <c:pt idx="3444">
                  <c:v>5317</c:v>
                </c:pt>
                <c:pt idx="3445">
                  <c:v>4810</c:v>
                </c:pt>
                <c:pt idx="3446">
                  <c:v>5076</c:v>
                </c:pt>
                <c:pt idx="3447">
                  <c:v>5837</c:v>
                </c:pt>
                <c:pt idx="3448">
                  <c:v>4873</c:v>
                </c:pt>
                <c:pt idx="3449">
                  <c:v>4854</c:v>
                </c:pt>
                <c:pt idx="3450">
                  <c:v>5781</c:v>
                </c:pt>
                <c:pt idx="3451">
                  <c:v>4800</c:v>
                </c:pt>
                <c:pt idx="3452">
                  <c:v>6227</c:v>
                </c:pt>
                <c:pt idx="3453">
                  <c:v>4486</c:v>
                </c:pt>
                <c:pt idx="3454">
                  <c:v>5622</c:v>
                </c:pt>
                <c:pt idx="3455">
                  <c:v>5304</c:v>
                </c:pt>
                <c:pt idx="3456">
                  <c:v>4557</c:v>
                </c:pt>
                <c:pt idx="3457">
                  <c:v>5193</c:v>
                </c:pt>
                <c:pt idx="3458">
                  <c:v>4667</c:v>
                </c:pt>
                <c:pt idx="3459">
                  <c:v>4996</c:v>
                </c:pt>
                <c:pt idx="3460">
                  <c:v>4728</c:v>
                </c:pt>
                <c:pt idx="3461">
                  <c:v>5444</c:v>
                </c:pt>
                <c:pt idx="3462">
                  <c:v>5017</c:v>
                </c:pt>
                <c:pt idx="3463">
                  <c:v>6056</c:v>
                </c:pt>
                <c:pt idx="3464">
                  <c:v>5337</c:v>
                </c:pt>
                <c:pt idx="3465">
                  <c:v>4749</c:v>
                </c:pt>
                <c:pt idx="3466">
                  <c:v>5781</c:v>
                </c:pt>
                <c:pt idx="3467">
                  <c:v>6863</c:v>
                </c:pt>
                <c:pt idx="3468">
                  <c:v>5964</c:v>
                </c:pt>
                <c:pt idx="3469">
                  <c:v>6439</c:v>
                </c:pt>
                <c:pt idx="3470">
                  <c:v>6231</c:v>
                </c:pt>
                <c:pt idx="3471">
                  <c:v>5843</c:v>
                </c:pt>
                <c:pt idx="3472">
                  <c:v>4453</c:v>
                </c:pt>
                <c:pt idx="3473">
                  <c:v>5353</c:v>
                </c:pt>
                <c:pt idx="3474">
                  <c:v>4406</c:v>
                </c:pt>
                <c:pt idx="3475">
                  <c:v>4404</c:v>
                </c:pt>
                <c:pt idx="3476">
                  <c:v>5206</c:v>
                </c:pt>
                <c:pt idx="3477">
                  <c:v>4339</c:v>
                </c:pt>
                <c:pt idx="3478">
                  <c:v>4415</c:v>
                </c:pt>
                <c:pt idx="3479">
                  <c:v>5290</c:v>
                </c:pt>
                <c:pt idx="3480">
                  <c:v>5363</c:v>
                </c:pt>
                <c:pt idx="3481">
                  <c:v>4735</c:v>
                </c:pt>
                <c:pt idx="3482">
                  <c:v>5300</c:v>
                </c:pt>
                <c:pt idx="3483">
                  <c:v>5235</c:v>
                </c:pt>
                <c:pt idx="3484">
                  <c:v>4545</c:v>
                </c:pt>
                <c:pt idx="3485">
                  <c:v>5231</c:v>
                </c:pt>
                <c:pt idx="3486">
                  <c:v>4271</c:v>
                </c:pt>
                <c:pt idx="3487">
                  <c:v>4306</c:v>
                </c:pt>
                <c:pt idx="3488">
                  <c:v>4109</c:v>
                </c:pt>
                <c:pt idx="3489">
                  <c:v>4860</c:v>
                </c:pt>
                <c:pt idx="3490">
                  <c:v>4704</c:v>
                </c:pt>
                <c:pt idx="3491">
                  <c:v>4261</c:v>
                </c:pt>
                <c:pt idx="3492">
                  <c:v>5232</c:v>
                </c:pt>
                <c:pt idx="3493">
                  <c:v>5138</c:v>
                </c:pt>
                <c:pt idx="3494">
                  <c:v>4164</c:v>
                </c:pt>
                <c:pt idx="3495">
                  <c:v>4991</c:v>
                </c:pt>
                <c:pt idx="3496">
                  <c:v>4146</c:v>
                </c:pt>
                <c:pt idx="3497">
                  <c:v>4202</c:v>
                </c:pt>
                <c:pt idx="3498">
                  <c:v>4875</c:v>
                </c:pt>
                <c:pt idx="3499">
                  <c:v>4299</c:v>
                </c:pt>
                <c:pt idx="3500">
                  <c:v>4346</c:v>
                </c:pt>
                <c:pt idx="3501">
                  <c:v>4333</c:v>
                </c:pt>
                <c:pt idx="3502">
                  <c:v>4044</c:v>
                </c:pt>
                <c:pt idx="3503">
                  <c:v>4202</c:v>
                </c:pt>
                <c:pt idx="3504">
                  <c:v>5069</c:v>
                </c:pt>
                <c:pt idx="3505">
                  <c:v>4836</c:v>
                </c:pt>
                <c:pt idx="3506">
                  <c:v>4978</c:v>
                </c:pt>
                <c:pt idx="3507">
                  <c:v>4815</c:v>
                </c:pt>
                <c:pt idx="3508">
                  <c:v>4838</c:v>
                </c:pt>
                <c:pt idx="3509">
                  <c:v>3835</c:v>
                </c:pt>
                <c:pt idx="3510">
                  <c:v>4569</c:v>
                </c:pt>
                <c:pt idx="3511">
                  <c:v>4795</c:v>
                </c:pt>
                <c:pt idx="3512">
                  <c:v>3653</c:v>
                </c:pt>
                <c:pt idx="3513">
                  <c:v>4481</c:v>
                </c:pt>
                <c:pt idx="3514">
                  <c:v>4306</c:v>
                </c:pt>
                <c:pt idx="3515">
                  <c:v>4308</c:v>
                </c:pt>
                <c:pt idx="3516">
                  <c:v>4318</c:v>
                </c:pt>
                <c:pt idx="3517">
                  <c:v>4313</c:v>
                </c:pt>
                <c:pt idx="3518">
                  <c:v>4209</c:v>
                </c:pt>
                <c:pt idx="3519">
                  <c:v>4195</c:v>
                </c:pt>
                <c:pt idx="3520">
                  <c:v>4845</c:v>
                </c:pt>
                <c:pt idx="3521">
                  <c:v>4788</c:v>
                </c:pt>
                <c:pt idx="3522">
                  <c:v>4717</c:v>
                </c:pt>
                <c:pt idx="3523">
                  <c:v>4240</c:v>
                </c:pt>
                <c:pt idx="3524">
                  <c:v>4738</c:v>
                </c:pt>
                <c:pt idx="3525">
                  <c:v>4379</c:v>
                </c:pt>
                <c:pt idx="3526">
                  <c:v>4693</c:v>
                </c:pt>
                <c:pt idx="3527">
                  <c:v>5776</c:v>
                </c:pt>
                <c:pt idx="3528">
                  <c:v>6402</c:v>
                </c:pt>
                <c:pt idx="3529">
                  <c:v>9520</c:v>
                </c:pt>
                <c:pt idx="3530">
                  <c:v>10889</c:v>
                </c:pt>
                <c:pt idx="3531">
                  <c:v>13263</c:v>
                </c:pt>
                <c:pt idx="3532">
                  <c:v>13901</c:v>
                </c:pt>
                <c:pt idx="3533">
                  <c:v>12247</c:v>
                </c:pt>
                <c:pt idx="3534">
                  <c:v>11184</c:v>
                </c:pt>
                <c:pt idx="3535">
                  <c:v>10334</c:v>
                </c:pt>
                <c:pt idx="3536">
                  <c:v>9768</c:v>
                </c:pt>
                <c:pt idx="3537">
                  <c:v>8954</c:v>
                </c:pt>
                <c:pt idx="3538">
                  <c:v>7629</c:v>
                </c:pt>
                <c:pt idx="3539">
                  <c:v>7982</c:v>
                </c:pt>
                <c:pt idx="3540">
                  <c:v>6667</c:v>
                </c:pt>
                <c:pt idx="3541">
                  <c:v>7487</c:v>
                </c:pt>
                <c:pt idx="3542">
                  <c:v>6471</c:v>
                </c:pt>
                <c:pt idx="3543">
                  <c:v>6601</c:v>
                </c:pt>
                <c:pt idx="3544">
                  <c:v>6597</c:v>
                </c:pt>
                <c:pt idx="3545">
                  <c:v>6014</c:v>
                </c:pt>
                <c:pt idx="3546">
                  <c:v>6036</c:v>
                </c:pt>
                <c:pt idx="3547">
                  <c:v>6211</c:v>
                </c:pt>
                <c:pt idx="3548">
                  <c:v>5785</c:v>
                </c:pt>
                <c:pt idx="3549">
                  <c:v>5932</c:v>
                </c:pt>
                <c:pt idx="3550">
                  <c:v>6382</c:v>
                </c:pt>
                <c:pt idx="3551">
                  <c:v>5323</c:v>
                </c:pt>
                <c:pt idx="3552">
                  <c:v>5951</c:v>
                </c:pt>
                <c:pt idx="3553">
                  <c:v>5101</c:v>
                </c:pt>
                <c:pt idx="3554">
                  <c:v>5954</c:v>
                </c:pt>
                <c:pt idx="3555">
                  <c:v>6058</c:v>
                </c:pt>
                <c:pt idx="3556">
                  <c:v>5244</c:v>
                </c:pt>
                <c:pt idx="3557">
                  <c:v>6049</c:v>
                </c:pt>
                <c:pt idx="3558">
                  <c:v>5761</c:v>
                </c:pt>
                <c:pt idx="3559">
                  <c:v>5307</c:v>
                </c:pt>
                <c:pt idx="3560">
                  <c:v>5737</c:v>
                </c:pt>
                <c:pt idx="3561">
                  <c:v>5391</c:v>
                </c:pt>
                <c:pt idx="3562">
                  <c:v>5880</c:v>
                </c:pt>
                <c:pt idx="3563">
                  <c:v>6054</c:v>
                </c:pt>
                <c:pt idx="3564">
                  <c:v>5506</c:v>
                </c:pt>
                <c:pt idx="3565">
                  <c:v>4864</c:v>
                </c:pt>
                <c:pt idx="3566">
                  <c:v>5253</c:v>
                </c:pt>
                <c:pt idx="3567">
                  <c:v>5973</c:v>
                </c:pt>
                <c:pt idx="3568">
                  <c:v>5192</c:v>
                </c:pt>
                <c:pt idx="3569">
                  <c:v>5853</c:v>
                </c:pt>
                <c:pt idx="3570">
                  <c:v>5664</c:v>
                </c:pt>
                <c:pt idx="3571">
                  <c:v>6029</c:v>
                </c:pt>
                <c:pt idx="3572">
                  <c:v>5441</c:v>
                </c:pt>
                <c:pt idx="3573">
                  <c:v>5294</c:v>
                </c:pt>
                <c:pt idx="3574">
                  <c:v>5916</c:v>
                </c:pt>
                <c:pt idx="3575">
                  <c:v>5951</c:v>
                </c:pt>
                <c:pt idx="3576">
                  <c:v>5406</c:v>
                </c:pt>
                <c:pt idx="3577">
                  <c:v>5348</c:v>
                </c:pt>
                <c:pt idx="3578">
                  <c:v>5203</c:v>
                </c:pt>
                <c:pt idx="3579">
                  <c:v>4963</c:v>
                </c:pt>
                <c:pt idx="3580">
                  <c:v>5559</c:v>
                </c:pt>
                <c:pt idx="3581">
                  <c:v>4718</c:v>
                </c:pt>
                <c:pt idx="3582">
                  <c:v>5139</c:v>
                </c:pt>
                <c:pt idx="3583">
                  <c:v>4767</c:v>
                </c:pt>
                <c:pt idx="3584">
                  <c:v>5430</c:v>
                </c:pt>
                <c:pt idx="3585">
                  <c:v>4737</c:v>
                </c:pt>
                <c:pt idx="3586">
                  <c:v>5845</c:v>
                </c:pt>
                <c:pt idx="3587">
                  <c:v>4801</c:v>
                </c:pt>
                <c:pt idx="3588">
                  <c:v>5008</c:v>
                </c:pt>
                <c:pt idx="3589">
                  <c:v>5164</c:v>
                </c:pt>
                <c:pt idx="3590">
                  <c:v>5044</c:v>
                </c:pt>
                <c:pt idx="3591">
                  <c:v>5148</c:v>
                </c:pt>
                <c:pt idx="3592">
                  <c:v>5232</c:v>
                </c:pt>
                <c:pt idx="3593">
                  <c:v>5164</c:v>
                </c:pt>
                <c:pt idx="3594">
                  <c:v>4712</c:v>
                </c:pt>
                <c:pt idx="3595">
                  <c:v>4907</c:v>
                </c:pt>
                <c:pt idx="3596">
                  <c:v>4953</c:v>
                </c:pt>
                <c:pt idx="3597">
                  <c:v>4632</c:v>
                </c:pt>
                <c:pt idx="3598">
                  <c:v>5207</c:v>
                </c:pt>
                <c:pt idx="3599">
                  <c:v>5094</c:v>
                </c:pt>
                <c:pt idx="3600">
                  <c:v>5143</c:v>
                </c:pt>
                <c:pt idx="3601">
                  <c:v>5532</c:v>
                </c:pt>
                <c:pt idx="3602">
                  <c:v>5434</c:v>
                </c:pt>
                <c:pt idx="3603">
                  <c:v>6067</c:v>
                </c:pt>
                <c:pt idx="3604">
                  <c:v>5807</c:v>
                </c:pt>
                <c:pt idx="3605">
                  <c:v>3642</c:v>
                </c:pt>
                <c:pt idx="3606">
                  <c:v>4481</c:v>
                </c:pt>
                <c:pt idx="3607">
                  <c:v>4609</c:v>
                </c:pt>
                <c:pt idx="3608">
                  <c:v>4317</c:v>
                </c:pt>
                <c:pt idx="3609">
                  <c:v>4394</c:v>
                </c:pt>
                <c:pt idx="3610">
                  <c:v>4142</c:v>
                </c:pt>
                <c:pt idx="3611">
                  <c:v>4642</c:v>
                </c:pt>
                <c:pt idx="3612">
                  <c:v>3980</c:v>
                </c:pt>
                <c:pt idx="3613">
                  <c:v>5182</c:v>
                </c:pt>
                <c:pt idx="3614">
                  <c:v>4536</c:v>
                </c:pt>
                <c:pt idx="3615">
                  <c:v>5043</c:v>
                </c:pt>
                <c:pt idx="3616">
                  <c:v>5048</c:v>
                </c:pt>
                <c:pt idx="3617">
                  <c:v>5211</c:v>
                </c:pt>
                <c:pt idx="3618">
                  <c:v>4642</c:v>
                </c:pt>
                <c:pt idx="3619">
                  <c:v>3708</c:v>
                </c:pt>
                <c:pt idx="3620">
                  <c:v>3933</c:v>
                </c:pt>
                <c:pt idx="3621">
                  <c:v>5314</c:v>
                </c:pt>
                <c:pt idx="3622">
                  <c:v>4700</c:v>
                </c:pt>
                <c:pt idx="3623">
                  <c:v>4032</c:v>
                </c:pt>
                <c:pt idx="3624">
                  <c:v>5628</c:v>
                </c:pt>
                <c:pt idx="3625">
                  <c:v>4870</c:v>
                </c:pt>
                <c:pt idx="3626">
                  <c:v>5521</c:v>
                </c:pt>
                <c:pt idx="3627">
                  <c:v>8771</c:v>
                </c:pt>
                <c:pt idx="3628">
                  <c:v>12686</c:v>
                </c:pt>
                <c:pt idx="3629">
                  <c:v>17063</c:v>
                </c:pt>
                <c:pt idx="3630">
                  <c:v>17059</c:v>
                </c:pt>
                <c:pt idx="3631">
                  <c:v>13575</c:v>
                </c:pt>
                <c:pt idx="3632">
                  <c:v>9822</c:v>
                </c:pt>
                <c:pt idx="3633">
                  <c:v>6274</c:v>
                </c:pt>
                <c:pt idx="3634">
                  <c:v>5376</c:v>
                </c:pt>
                <c:pt idx="3635">
                  <c:v>3666</c:v>
                </c:pt>
                <c:pt idx="3636">
                  <c:v>4835</c:v>
                </c:pt>
                <c:pt idx="3637">
                  <c:v>4458</c:v>
                </c:pt>
                <c:pt idx="3638">
                  <c:v>3796</c:v>
                </c:pt>
                <c:pt idx="3639">
                  <c:v>4396</c:v>
                </c:pt>
                <c:pt idx="3640">
                  <c:v>4416</c:v>
                </c:pt>
                <c:pt idx="3641">
                  <c:v>4433</c:v>
                </c:pt>
                <c:pt idx="3642">
                  <c:v>4151</c:v>
                </c:pt>
                <c:pt idx="3643">
                  <c:v>4524</c:v>
                </c:pt>
                <c:pt idx="3644">
                  <c:v>3872</c:v>
                </c:pt>
                <c:pt idx="3645">
                  <c:v>3904</c:v>
                </c:pt>
                <c:pt idx="3646">
                  <c:v>4096</c:v>
                </c:pt>
                <c:pt idx="3647">
                  <c:v>3565</c:v>
                </c:pt>
                <c:pt idx="3648">
                  <c:v>4815</c:v>
                </c:pt>
                <c:pt idx="3649">
                  <c:v>3768</c:v>
                </c:pt>
                <c:pt idx="3650">
                  <c:v>4478</c:v>
                </c:pt>
                <c:pt idx="3651">
                  <c:v>5011</c:v>
                </c:pt>
                <c:pt idx="3652">
                  <c:v>4947</c:v>
                </c:pt>
                <c:pt idx="3653">
                  <c:v>4463</c:v>
                </c:pt>
                <c:pt idx="3654">
                  <c:v>4707</c:v>
                </c:pt>
                <c:pt idx="3655">
                  <c:v>4848</c:v>
                </c:pt>
                <c:pt idx="3656">
                  <c:v>4631</c:v>
                </c:pt>
                <c:pt idx="3657">
                  <c:v>4617</c:v>
                </c:pt>
                <c:pt idx="3658">
                  <c:v>4649</c:v>
                </c:pt>
                <c:pt idx="3659">
                  <c:v>4782</c:v>
                </c:pt>
                <c:pt idx="3660">
                  <c:v>4320</c:v>
                </c:pt>
                <c:pt idx="3661">
                  <c:v>4260</c:v>
                </c:pt>
                <c:pt idx="3662">
                  <c:v>4146</c:v>
                </c:pt>
                <c:pt idx="3663">
                  <c:v>4518</c:v>
                </c:pt>
                <c:pt idx="3664">
                  <c:v>4757</c:v>
                </c:pt>
                <c:pt idx="3665">
                  <c:v>5357</c:v>
                </c:pt>
                <c:pt idx="3666">
                  <c:v>5204</c:v>
                </c:pt>
                <c:pt idx="3667">
                  <c:v>5132</c:v>
                </c:pt>
                <c:pt idx="3668">
                  <c:v>5848</c:v>
                </c:pt>
                <c:pt idx="3669">
                  <c:v>6627</c:v>
                </c:pt>
                <c:pt idx="3670">
                  <c:v>5851</c:v>
                </c:pt>
                <c:pt idx="3671">
                  <c:v>6738</c:v>
                </c:pt>
                <c:pt idx="3672">
                  <c:v>4815</c:v>
                </c:pt>
                <c:pt idx="3673">
                  <c:v>4692</c:v>
                </c:pt>
                <c:pt idx="3674">
                  <c:v>5437</c:v>
                </c:pt>
                <c:pt idx="3675">
                  <c:v>4909</c:v>
                </c:pt>
                <c:pt idx="3676">
                  <c:v>4847</c:v>
                </c:pt>
                <c:pt idx="3677">
                  <c:v>5083</c:v>
                </c:pt>
                <c:pt idx="3678">
                  <c:v>6017</c:v>
                </c:pt>
                <c:pt idx="3679">
                  <c:v>5103</c:v>
                </c:pt>
                <c:pt idx="3680">
                  <c:v>5241</c:v>
                </c:pt>
                <c:pt idx="3681">
                  <c:v>5018</c:v>
                </c:pt>
                <c:pt idx="3682">
                  <c:v>4838</c:v>
                </c:pt>
                <c:pt idx="3683">
                  <c:v>4791</c:v>
                </c:pt>
                <c:pt idx="3684">
                  <c:v>4761</c:v>
                </c:pt>
                <c:pt idx="3685">
                  <c:v>4653</c:v>
                </c:pt>
                <c:pt idx="3686">
                  <c:v>4743</c:v>
                </c:pt>
                <c:pt idx="3687">
                  <c:v>4858</c:v>
                </c:pt>
                <c:pt idx="3688">
                  <c:v>4308</c:v>
                </c:pt>
                <c:pt idx="3689">
                  <c:v>4800</c:v>
                </c:pt>
                <c:pt idx="3690">
                  <c:v>4644</c:v>
                </c:pt>
                <c:pt idx="3691">
                  <c:v>5513</c:v>
                </c:pt>
                <c:pt idx="3692">
                  <c:v>5727</c:v>
                </c:pt>
                <c:pt idx="3693">
                  <c:v>5062</c:v>
                </c:pt>
                <c:pt idx="3694">
                  <c:v>4825</c:v>
                </c:pt>
                <c:pt idx="3695">
                  <c:v>4244</c:v>
                </c:pt>
                <c:pt idx="3696">
                  <c:v>4481</c:v>
                </c:pt>
                <c:pt idx="3697">
                  <c:v>4247</c:v>
                </c:pt>
                <c:pt idx="3698">
                  <c:v>3637</c:v>
                </c:pt>
                <c:pt idx="3699">
                  <c:v>4144</c:v>
                </c:pt>
                <c:pt idx="3700">
                  <c:v>4613</c:v>
                </c:pt>
                <c:pt idx="3701">
                  <c:v>4390</c:v>
                </c:pt>
                <c:pt idx="3702">
                  <c:v>5207</c:v>
                </c:pt>
                <c:pt idx="3703">
                  <c:v>5256</c:v>
                </c:pt>
                <c:pt idx="3704">
                  <c:v>4844</c:v>
                </c:pt>
                <c:pt idx="3705">
                  <c:v>5011</c:v>
                </c:pt>
                <c:pt idx="3706">
                  <c:v>3955</c:v>
                </c:pt>
                <c:pt idx="3707">
                  <c:v>5087</c:v>
                </c:pt>
                <c:pt idx="3708">
                  <c:v>4802</c:v>
                </c:pt>
                <c:pt idx="3709">
                  <c:v>4815</c:v>
                </c:pt>
                <c:pt idx="3710">
                  <c:v>4707</c:v>
                </c:pt>
                <c:pt idx="3711">
                  <c:v>5085</c:v>
                </c:pt>
                <c:pt idx="3712">
                  <c:v>5005</c:v>
                </c:pt>
                <c:pt idx="3713">
                  <c:v>4388</c:v>
                </c:pt>
                <c:pt idx="3714">
                  <c:v>4879</c:v>
                </c:pt>
                <c:pt idx="3715">
                  <c:v>3888</c:v>
                </c:pt>
                <c:pt idx="3716">
                  <c:v>4504</c:v>
                </c:pt>
                <c:pt idx="3717">
                  <c:v>4024</c:v>
                </c:pt>
                <c:pt idx="3718">
                  <c:v>4018</c:v>
                </c:pt>
                <c:pt idx="3719">
                  <c:v>5011</c:v>
                </c:pt>
                <c:pt idx="3720">
                  <c:v>4096</c:v>
                </c:pt>
                <c:pt idx="3721">
                  <c:v>3909</c:v>
                </c:pt>
                <c:pt idx="3722">
                  <c:v>4944</c:v>
                </c:pt>
                <c:pt idx="3723">
                  <c:v>4962</c:v>
                </c:pt>
                <c:pt idx="3724">
                  <c:v>4669</c:v>
                </c:pt>
                <c:pt idx="3725">
                  <c:v>5105</c:v>
                </c:pt>
                <c:pt idx="3726">
                  <c:v>4661</c:v>
                </c:pt>
                <c:pt idx="3727">
                  <c:v>4875</c:v>
                </c:pt>
                <c:pt idx="3728">
                  <c:v>5211</c:v>
                </c:pt>
                <c:pt idx="3729">
                  <c:v>4166</c:v>
                </c:pt>
                <c:pt idx="3730">
                  <c:v>4070</c:v>
                </c:pt>
                <c:pt idx="3731">
                  <c:v>4395</c:v>
                </c:pt>
                <c:pt idx="3732">
                  <c:v>4063</c:v>
                </c:pt>
                <c:pt idx="3733">
                  <c:v>4132</c:v>
                </c:pt>
                <c:pt idx="3734">
                  <c:v>5060</c:v>
                </c:pt>
                <c:pt idx="3735">
                  <c:v>4596</c:v>
                </c:pt>
                <c:pt idx="3736">
                  <c:v>4374</c:v>
                </c:pt>
                <c:pt idx="3737">
                  <c:v>4615</c:v>
                </c:pt>
                <c:pt idx="3738">
                  <c:v>4050</c:v>
                </c:pt>
                <c:pt idx="3739">
                  <c:v>5047</c:v>
                </c:pt>
                <c:pt idx="3740">
                  <c:v>4532</c:v>
                </c:pt>
                <c:pt idx="3741">
                  <c:v>4606</c:v>
                </c:pt>
                <c:pt idx="3742">
                  <c:v>4465</c:v>
                </c:pt>
                <c:pt idx="3743">
                  <c:v>4071</c:v>
                </c:pt>
                <c:pt idx="3744">
                  <c:v>4052</c:v>
                </c:pt>
                <c:pt idx="3745">
                  <c:v>4383</c:v>
                </c:pt>
                <c:pt idx="3746">
                  <c:v>5342</c:v>
                </c:pt>
                <c:pt idx="3747">
                  <c:v>4075</c:v>
                </c:pt>
                <c:pt idx="3748">
                  <c:v>4452</c:v>
                </c:pt>
                <c:pt idx="3749">
                  <c:v>4438</c:v>
                </c:pt>
                <c:pt idx="3750">
                  <c:v>4463</c:v>
                </c:pt>
                <c:pt idx="3751">
                  <c:v>4642</c:v>
                </c:pt>
                <c:pt idx="3752">
                  <c:v>5039</c:v>
                </c:pt>
                <c:pt idx="3753">
                  <c:v>4815</c:v>
                </c:pt>
                <c:pt idx="3754">
                  <c:v>4562</c:v>
                </c:pt>
                <c:pt idx="3755">
                  <c:v>5166</c:v>
                </c:pt>
                <c:pt idx="3756">
                  <c:v>4386</c:v>
                </c:pt>
                <c:pt idx="3757">
                  <c:v>4980</c:v>
                </c:pt>
                <c:pt idx="3758">
                  <c:v>4533</c:v>
                </c:pt>
                <c:pt idx="3759">
                  <c:v>5152</c:v>
                </c:pt>
                <c:pt idx="3760">
                  <c:v>5298</c:v>
                </c:pt>
                <c:pt idx="3761">
                  <c:v>4587</c:v>
                </c:pt>
                <c:pt idx="3762">
                  <c:v>4843</c:v>
                </c:pt>
                <c:pt idx="3763">
                  <c:v>4917</c:v>
                </c:pt>
                <c:pt idx="3764">
                  <c:v>4289</c:v>
                </c:pt>
                <c:pt idx="3765">
                  <c:v>4164</c:v>
                </c:pt>
                <c:pt idx="3766">
                  <c:v>4587</c:v>
                </c:pt>
                <c:pt idx="3767">
                  <c:v>4354</c:v>
                </c:pt>
                <c:pt idx="3768">
                  <c:v>3958</c:v>
                </c:pt>
                <c:pt idx="3769">
                  <c:v>4773</c:v>
                </c:pt>
                <c:pt idx="3770">
                  <c:v>4346</c:v>
                </c:pt>
                <c:pt idx="3771">
                  <c:v>3819</c:v>
                </c:pt>
                <c:pt idx="3772">
                  <c:v>4936</c:v>
                </c:pt>
                <c:pt idx="3773">
                  <c:v>4403</c:v>
                </c:pt>
                <c:pt idx="3774">
                  <c:v>4318</c:v>
                </c:pt>
                <c:pt idx="3775">
                  <c:v>3622</c:v>
                </c:pt>
                <c:pt idx="3776">
                  <c:v>4391</c:v>
                </c:pt>
                <c:pt idx="3777">
                  <c:v>4242</c:v>
                </c:pt>
                <c:pt idx="3778">
                  <c:v>4163</c:v>
                </c:pt>
                <c:pt idx="3779">
                  <c:v>4006</c:v>
                </c:pt>
                <c:pt idx="3780">
                  <c:v>4291</c:v>
                </c:pt>
                <c:pt idx="3781">
                  <c:v>3979</c:v>
                </c:pt>
                <c:pt idx="3782">
                  <c:v>4027</c:v>
                </c:pt>
                <c:pt idx="3783">
                  <c:v>3937</c:v>
                </c:pt>
                <c:pt idx="3784">
                  <c:v>3984</c:v>
                </c:pt>
                <c:pt idx="3785">
                  <c:v>4150</c:v>
                </c:pt>
                <c:pt idx="3786">
                  <c:v>4498</c:v>
                </c:pt>
                <c:pt idx="3787">
                  <c:v>4104</c:v>
                </c:pt>
                <c:pt idx="3788">
                  <c:v>4295</c:v>
                </c:pt>
                <c:pt idx="3789">
                  <c:v>4433</c:v>
                </c:pt>
                <c:pt idx="3790">
                  <c:v>4074</c:v>
                </c:pt>
                <c:pt idx="3791">
                  <c:v>4255</c:v>
                </c:pt>
                <c:pt idx="3792">
                  <c:v>4406</c:v>
                </c:pt>
                <c:pt idx="3793">
                  <c:v>3407</c:v>
                </c:pt>
                <c:pt idx="3794">
                  <c:v>4489</c:v>
                </c:pt>
                <c:pt idx="3795">
                  <c:v>4694</c:v>
                </c:pt>
                <c:pt idx="3796">
                  <c:v>4218</c:v>
                </c:pt>
                <c:pt idx="3797">
                  <c:v>4858</c:v>
                </c:pt>
                <c:pt idx="3798">
                  <c:v>4515</c:v>
                </c:pt>
                <c:pt idx="3799">
                  <c:v>3948</c:v>
                </c:pt>
                <c:pt idx="3800">
                  <c:v>3588</c:v>
                </c:pt>
                <c:pt idx="3801">
                  <c:v>4479</c:v>
                </c:pt>
                <c:pt idx="3802">
                  <c:v>4068</c:v>
                </c:pt>
                <c:pt idx="3803">
                  <c:v>4549</c:v>
                </c:pt>
                <c:pt idx="3804">
                  <c:v>4159</c:v>
                </c:pt>
                <c:pt idx="3805">
                  <c:v>4354</c:v>
                </c:pt>
                <c:pt idx="3806">
                  <c:v>4211</c:v>
                </c:pt>
                <c:pt idx="3807">
                  <c:v>3999</c:v>
                </c:pt>
                <c:pt idx="3808">
                  <c:v>4456</c:v>
                </c:pt>
                <c:pt idx="3809">
                  <c:v>3854</c:v>
                </c:pt>
                <c:pt idx="3810">
                  <c:v>3968</c:v>
                </c:pt>
                <c:pt idx="3811">
                  <c:v>4128</c:v>
                </c:pt>
                <c:pt idx="3812">
                  <c:v>3976</c:v>
                </c:pt>
                <c:pt idx="3813">
                  <c:v>3675</c:v>
                </c:pt>
                <c:pt idx="3814">
                  <c:v>3912</c:v>
                </c:pt>
                <c:pt idx="3815">
                  <c:v>4763</c:v>
                </c:pt>
                <c:pt idx="3816">
                  <c:v>3812</c:v>
                </c:pt>
                <c:pt idx="3817">
                  <c:v>4206</c:v>
                </c:pt>
                <c:pt idx="3818">
                  <c:v>4635</c:v>
                </c:pt>
                <c:pt idx="3819">
                  <c:v>4197</c:v>
                </c:pt>
                <c:pt idx="3820">
                  <c:v>4194</c:v>
                </c:pt>
                <c:pt idx="3821">
                  <c:v>4093</c:v>
                </c:pt>
                <c:pt idx="3822">
                  <c:v>3811</c:v>
                </c:pt>
                <c:pt idx="3823">
                  <c:v>3781</c:v>
                </c:pt>
                <c:pt idx="3824">
                  <c:v>4228</c:v>
                </c:pt>
                <c:pt idx="3825">
                  <c:v>3954</c:v>
                </c:pt>
                <c:pt idx="3826">
                  <c:v>4101</c:v>
                </c:pt>
                <c:pt idx="3827">
                  <c:v>3657</c:v>
                </c:pt>
                <c:pt idx="3828">
                  <c:v>4393</c:v>
                </c:pt>
                <c:pt idx="3829">
                  <c:v>3983</c:v>
                </c:pt>
                <c:pt idx="3830">
                  <c:v>4892</c:v>
                </c:pt>
                <c:pt idx="3831">
                  <c:v>4250</c:v>
                </c:pt>
                <c:pt idx="3832">
                  <c:v>3444</c:v>
                </c:pt>
                <c:pt idx="3833">
                  <c:v>4115</c:v>
                </c:pt>
                <c:pt idx="3834">
                  <c:v>3889</c:v>
                </c:pt>
                <c:pt idx="3835">
                  <c:v>4304</c:v>
                </c:pt>
                <c:pt idx="3836">
                  <c:v>3811</c:v>
                </c:pt>
                <c:pt idx="3837">
                  <c:v>3624</c:v>
                </c:pt>
                <c:pt idx="3838">
                  <c:v>3698</c:v>
                </c:pt>
                <c:pt idx="3839">
                  <c:v>4173</c:v>
                </c:pt>
                <c:pt idx="3840">
                  <c:v>4362</c:v>
                </c:pt>
                <c:pt idx="3841">
                  <c:v>3851</c:v>
                </c:pt>
                <c:pt idx="3842">
                  <c:v>4102</c:v>
                </c:pt>
                <c:pt idx="3843">
                  <c:v>4234</c:v>
                </c:pt>
                <c:pt idx="3844">
                  <c:v>4754</c:v>
                </c:pt>
                <c:pt idx="3845">
                  <c:v>3820</c:v>
                </c:pt>
                <c:pt idx="3846">
                  <c:v>3682</c:v>
                </c:pt>
                <c:pt idx="3847">
                  <c:v>4717</c:v>
                </c:pt>
                <c:pt idx="3848">
                  <c:v>4291</c:v>
                </c:pt>
                <c:pt idx="3849">
                  <c:v>3900</c:v>
                </c:pt>
                <c:pt idx="3850">
                  <c:v>4481</c:v>
                </c:pt>
                <c:pt idx="3851">
                  <c:v>4312</c:v>
                </c:pt>
                <c:pt idx="3852">
                  <c:v>3998</c:v>
                </c:pt>
                <c:pt idx="3853">
                  <c:v>4119</c:v>
                </c:pt>
                <c:pt idx="3854">
                  <c:v>3740</c:v>
                </c:pt>
                <c:pt idx="3855">
                  <c:v>4320</c:v>
                </c:pt>
                <c:pt idx="3856">
                  <c:v>4402</c:v>
                </c:pt>
                <c:pt idx="3857">
                  <c:v>4070</c:v>
                </c:pt>
                <c:pt idx="3858">
                  <c:v>4154</c:v>
                </c:pt>
                <c:pt idx="3859">
                  <c:v>4332</c:v>
                </c:pt>
                <c:pt idx="3860">
                  <c:v>4647</c:v>
                </c:pt>
                <c:pt idx="3861">
                  <c:v>4196</c:v>
                </c:pt>
                <c:pt idx="3862">
                  <c:v>4247</c:v>
                </c:pt>
                <c:pt idx="3863">
                  <c:v>4018</c:v>
                </c:pt>
                <c:pt idx="3864">
                  <c:v>3930</c:v>
                </c:pt>
                <c:pt idx="3865">
                  <c:v>4006</c:v>
                </c:pt>
                <c:pt idx="3866">
                  <c:v>4385</c:v>
                </c:pt>
                <c:pt idx="3867">
                  <c:v>4182</c:v>
                </c:pt>
                <c:pt idx="3868">
                  <c:v>3782</c:v>
                </c:pt>
                <c:pt idx="3869">
                  <c:v>3996</c:v>
                </c:pt>
                <c:pt idx="3870">
                  <c:v>4269</c:v>
                </c:pt>
                <c:pt idx="3871">
                  <c:v>5602</c:v>
                </c:pt>
                <c:pt idx="3872">
                  <c:v>6120</c:v>
                </c:pt>
                <c:pt idx="3873">
                  <c:v>6686</c:v>
                </c:pt>
                <c:pt idx="3874">
                  <c:v>7100</c:v>
                </c:pt>
                <c:pt idx="3875">
                  <c:v>6740</c:v>
                </c:pt>
                <c:pt idx="3876">
                  <c:v>5982</c:v>
                </c:pt>
                <c:pt idx="3877">
                  <c:v>5040</c:v>
                </c:pt>
                <c:pt idx="3878">
                  <c:v>4596</c:v>
                </c:pt>
                <c:pt idx="3879">
                  <c:v>4985</c:v>
                </c:pt>
                <c:pt idx="3880">
                  <c:v>4004</c:v>
                </c:pt>
                <c:pt idx="3881">
                  <c:v>4748</c:v>
                </c:pt>
                <c:pt idx="3882">
                  <c:v>4512</c:v>
                </c:pt>
                <c:pt idx="3883">
                  <c:v>4270</c:v>
                </c:pt>
                <c:pt idx="3884">
                  <c:v>4322</c:v>
                </c:pt>
                <c:pt idx="3885">
                  <c:v>4679</c:v>
                </c:pt>
                <c:pt idx="3886">
                  <c:v>4918</c:v>
                </c:pt>
                <c:pt idx="3887">
                  <c:v>4267</c:v>
                </c:pt>
                <c:pt idx="3888">
                  <c:v>3850</c:v>
                </c:pt>
                <c:pt idx="3889">
                  <c:v>4420</c:v>
                </c:pt>
                <c:pt idx="3890">
                  <c:v>3746</c:v>
                </c:pt>
                <c:pt idx="3891">
                  <c:v>3882</c:v>
                </c:pt>
                <c:pt idx="3892">
                  <c:v>4625</c:v>
                </c:pt>
                <c:pt idx="3893">
                  <c:v>4232</c:v>
                </c:pt>
                <c:pt idx="3894">
                  <c:v>4205</c:v>
                </c:pt>
                <c:pt idx="3895">
                  <c:v>4406</c:v>
                </c:pt>
                <c:pt idx="3896">
                  <c:v>4459</c:v>
                </c:pt>
                <c:pt idx="3897">
                  <c:v>3766</c:v>
                </c:pt>
                <c:pt idx="3898">
                  <c:v>3637</c:v>
                </c:pt>
                <c:pt idx="3899">
                  <c:v>4020</c:v>
                </c:pt>
                <c:pt idx="3900">
                  <c:v>4273</c:v>
                </c:pt>
                <c:pt idx="3901">
                  <c:v>4474</c:v>
                </c:pt>
                <c:pt idx="3902">
                  <c:v>4066</c:v>
                </c:pt>
                <c:pt idx="3903">
                  <c:v>4059</c:v>
                </c:pt>
                <c:pt idx="3904">
                  <c:v>4030</c:v>
                </c:pt>
                <c:pt idx="3905">
                  <c:v>4455</c:v>
                </c:pt>
                <c:pt idx="3906">
                  <c:v>3531</c:v>
                </c:pt>
                <c:pt idx="3907">
                  <c:v>4599</c:v>
                </c:pt>
                <c:pt idx="3908">
                  <c:v>3889</c:v>
                </c:pt>
                <c:pt idx="3909">
                  <c:v>3987</c:v>
                </c:pt>
                <c:pt idx="3910">
                  <c:v>4289</c:v>
                </c:pt>
                <c:pt idx="3911">
                  <c:v>4168</c:v>
                </c:pt>
                <c:pt idx="3912">
                  <c:v>4316</c:v>
                </c:pt>
                <c:pt idx="3913">
                  <c:v>4419</c:v>
                </c:pt>
                <c:pt idx="3914">
                  <c:v>4427</c:v>
                </c:pt>
                <c:pt idx="3915">
                  <c:v>4134</c:v>
                </c:pt>
                <c:pt idx="3916">
                  <c:v>3696</c:v>
                </c:pt>
                <c:pt idx="3917">
                  <c:v>4189</c:v>
                </c:pt>
                <c:pt idx="3918">
                  <c:v>3673</c:v>
                </c:pt>
                <c:pt idx="3919">
                  <c:v>4188</c:v>
                </c:pt>
                <c:pt idx="3920">
                  <c:v>4145</c:v>
                </c:pt>
                <c:pt idx="3921">
                  <c:v>4714</c:v>
                </c:pt>
                <c:pt idx="3922">
                  <c:v>4259</c:v>
                </c:pt>
                <c:pt idx="3923">
                  <c:v>4047</c:v>
                </c:pt>
                <c:pt idx="3924">
                  <c:v>4234</c:v>
                </c:pt>
                <c:pt idx="3925">
                  <c:v>4250</c:v>
                </c:pt>
                <c:pt idx="3926">
                  <c:v>4075</c:v>
                </c:pt>
                <c:pt idx="3927">
                  <c:v>4471</c:v>
                </c:pt>
                <c:pt idx="3928">
                  <c:v>3916</c:v>
                </c:pt>
                <c:pt idx="3929">
                  <c:v>4378</c:v>
                </c:pt>
                <c:pt idx="3930">
                  <c:v>4211</c:v>
                </c:pt>
                <c:pt idx="3931">
                  <c:v>4571</c:v>
                </c:pt>
                <c:pt idx="3932">
                  <c:v>4224</c:v>
                </c:pt>
                <c:pt idx="3933">
                  <c:v>3831</c:v>
                </c:pt>
                <c:pt idx="3934">
                  <c:v>4715</c:v>
                </c:pt>
                <c:pt idx="3935">
                  <c:v>4432</c:v>
                </c:pt>
                <c:pt idx="3936">
                  <c:v>4062</c:v>
                </c:pt>
                <c:pt idx="3937">
                  <c:v>4380</c:v>
                </c:pt>
                <c:pt idx="3938">
                  <c:v>3538</c:v>
                </c:pt>
                <c:pt idx="3939">
                  <c:v>3912</c:v>
                </c:pt>
                <c:pt idx="3940">
                  <c:v>4559</c:v>
                </c:pt>
                <c:pt idx="3941">
                  <c:v>4624</c:v>
                </c:pt>
                <c:pt idx="3942">
                  <c:v>4063</c:v>
                </c:pt>
                <c:pt idx="3943">
                  <c:v>4446</c:v>
                </c:pt>
                <c:pt idx="3944">
                  <c:v>4921</c:v>
                </c:pt>
                <c:pt idx="3945">
                  <c:v>4195</c:v>
                </c:pt>
                <c:pt idx="3946">
                  <c:v>3480</c:v>
                </c:pt>
                <c:pt idx="3947">
                  <c:v>4787</c:v>
                </c:pt>
                <c:pt idx="3948">
                  <c:v>4368</c:v>
                </c:pt>
                <c:pt idx="3949">
                  <c:v>4056</c:v>
                </c:pt>
                <c:pt idx="3950">
                  <c:v>4116</c:v>
                </c:pt>
                <c:pt idx="3951">
                  <c:v>4205</c:v>
                </c:pt>
                <c:pt idx="3952">
                  <c:v>4425</c:v>
                </c:pt>
                <c:pt idx="3953">
                  <c:v>5036</c:v>
                </c:pt>
                <c:pt idx="3954">
                  <c:v>4522</c:v>
                </c:pt>
                <c:pt idx="3955">
                  <c:v>5184</c:v>
                </c:pt>
                <c:pt idx="3956">
                  <c:v>4943</c:v>
                </c:pt>
                <c:pt idx="3957">
                  <c:v>4223</c:v>
                </c:pt>
                <c:pt idx="3958">
                  <c:v>4368</c:v>
                </c:pt>
                <c:pt idx="3959">
                  <c:v>4176</c:v>
                </c:pt>
                <c:pt idx="3960">
                  <c:v>4146</c:v>
                </c:pt>
                <c:pt idx="3961">
                  <c:v>4154</c:v>
                </c:pt>
                <c:pt idx="3962">
                  <c:v>4328</c:v>
                </c:pt>
                <c:pt idx="3963">
                  <c:v>4853</c:v>
                </c:pt>
                <c:pt idx="3964">
                  <c:v>3817</c:v>
                </c:pt>
                <c:pt idx="3965">
                  <c:v>3773</c:v>
                </c:pt>
                <c:pt idx="3966">
                  <c:v>4330</c:v>
                </c:pt>
                <c:pt idx="3967">
                  <c:v>4159</c:v>
                </c:pt>
                <c:pt idx="3968">
                  <c:v>4406</c:v>
                </c:pt>
                <c:pt idx="3969">
                  <c:v>4845</c:v>
                </c:pt>
                <c:pt idx="3970">
                  <c:v>4354</c:v>
                </c:pt>
                <c:pt idx="3971">
                  <c:v>4331</c:v>
                </c:pt>
                <c:pt idx="3972">
                  <c:v>4147</c:v>
                </c:pt>
                <c:pt idx="3973">
                  <c:v>4703</c:v>
                </c:pt>
                <c:pt idx="3974">
                  <c:v>4209</c:v>
                </c:pt>
                <c:pt idx="3975">
                  <c:v>4304</c:v>
                </c:pt>
                <c:pt idx="3976">
                  <c:v>4355</c:v>
                </c:pt>
                <c:pt idx="3977">
                  <c:v>4216</c:v>
                </c:pt>
                <c:pt idx="3978">
                  <c:v>4559</c:v>
                </c:pt>
                <c:pt idx="3979">
                  <c:v>4407</c:v>
                </c:pt>
                <c:pt idx="3980">
                  <c:v>5231</c:v>
                </c:pt>
                <c:pt idx="3981">
                  <c:v>4221</c:v>
                </c:pt>
                <c:pt idx="3982">
                  <c:v>4166</c:v>
                </c:pt>
                <c:pt idx="3983">
                  <c:v>4057</c:v>
                </c:pt>
                <c:pt idx="3984">
                  <c:v>4124</c:v>
                </c:pt>
                <c:pt idx="3985">
                  <c:v>4606</c:v>
                </c:pt>
                <c:pt idx="3986">
                  <c:v>3789</c:v>
                </c:pt>
                <c:pt idx="3987">
                  <c:v>4128</c:v>
                </c:pt>
                <c:pt idx="3988">
                  <c:v>3655</c:v>
                </c:pt>
                <c:pt idx="3989">
                  <c:v>4019</c:v>
                </c:pt>
                <c:pt idx="3990">
                  <c:v>4824</c:v>
                </c:pt>
                <c:pt idx="3991">
                  <c:v>4441</c:v>
                </c:pt>
                <c:pt idx="3992">
                  <c:v>3662</c:v>
                </c:pt>
                <c:pt idx="3993">
                  <c:v>4965</c:v>
                </c:pt>
                <c:pt idx="3994">
                  <c:v>4366</c:v>
                </c:pt>
                <c:pt idx="3995">
                  <c:v>4581</c:v>
                </c:pt>
                <c:pt idx="3996">
                  <c:v>3738</c:v>
                </c:pt>
                <c:pt idx="3997">
                  <c:v>4697</c:v>
                </c:pt>
                <c:pt idx="3998">
                  <c:v>4743</c:v>
                </c:pt>
                <c:pt idx="3999">
                  <c:v>4133</c:v>
                </c:pt>
                <c:pt idx="4000">
                  <c:v>5182</c:v>
                </c:pt>
                <c:pt idx="4001">
                  <c:v>3957</c:v>
                </c:pt>
                <c:pt idx="4002">
                  <c:v>4507</c:v>
                </c:pt>
                <c:pt idx="4003">
                  <c:v>4708</c:v>
                </c:pt>
                <c:pt idx="4004">
                  <c:v>4652</c:v>
                </c:pt>
                <c:pt idx="4005">
                  <c:v>4481</c:v>
                </c:pt>
                <c:pt idx="4006">
                  <c:v>4913</c:v>
                </c:pt>
                <c:pt idx="4007">
                  <c:v>3951</c:v>
                </c:pt>
                <c:pt idx="4008">
                  <c:v>4850</c:v>
                </c:pt>
                <c:pt idx="4009">
                  <c:v>4622</c:v>
                </c:pt>
                <c:pt idx="4010">
                  <c:v>4277</c:v>
                </c:pt>
                <c:pt idx="4011">
                  <c:v>4033</c:v>
                </c:pt>
                <c:pt idx="4012">
                  <c:v>3994</c:v>
                </c:pt>
                <c:pt idx="4013">
                  <c:v>4769</c:v>
                </c:pt>
                <c:pt idx="4014">
                  <c:v>4199</c:v>
                </c:pt>
                <c:pt idx="4015">
                  <c:v>3835</c:v>
                </c:pt>
                <c:pt idx="4016">
                  <c:v>4665</c:v>
                </c:pt>
                <c:pt idx="4017">
                  <c:v>4546</c:v>
                </c:pt>
                <c:pt idx="4018">
                  <c:v>3965</c:v>
                </c:pt>
                <c:pt idx="4019">
                  <c:v>4451</c:v>
                </c:pt>
                <c:pt idx="4020">
                  <c:v>4816</c:v>
                </c:pt>
                <c:pt idx="4021">
                  <c:v>4749</c:v>
                </c:pt>
                <c:pt idx="4022">
                  <c:v>3960</c:v>
                </c:pt>
                <c:pt idx="4023">
                  <c:v>4545</c:v>
                </c:pt>
                <c:pt idx="4024">
                  <c:v>4082</c:v>
                </c:pt>
                <c:pt idx="4025">
                  <c:v>3982</c:v>
                </c:pt>
                <c:pt idx="4026">
                  <c:v>4273</c:v>
                </c:pt>
                <c:pt idx="4027">
                  <c:v>4297</c:v>
                </c:pt>
                <c:pt idx="4028">
                  <c:v>4523</c:v>
                </c:pt>
                <c:pt idx="4029">
                  <c:v>4297</c:v>
                </c:pt>
                <c:pt idx="4030">
                  <c:v>4019</c:v>
                </c:pt>
                <c:pt idx="4031">
                  <c:v>4096</c:v>
                </c:pt>
                <c:pt idx="4032">
                  <c:v>4021</c:v>
                </c:pt>
                <c:pt idx="4033">
                  <c:v>3990</c:v>
                </c:pt>
                <c:pt idx="4034">
                  <c:v>3595</c:v>
                </c:pt>
                <c:pt idx="4035">
                  <c:v>4552</c:v>
                </c:pt>
                <c:pt idx="4036">
                  <c:v>4431</c:v>
                </c:pt>
                <c:pt idx="4037">
                  <c:v>4627</c:v>
                </c:pt>
                <c:pt idx="4038">
                  <c:v>4252</c:v>
                </c:pt>
                <c:pt idx="4039">
                  <c:v>4773</c:v>
                </c:pt>
                <c:pt idx="4040">
                  <c:v>4640</c:v>
                </c:pt>
                <c:pt idx="4041">
                  <c:v>4355</c:v>
                </c:pt>
                <c:pt idx="4042">
                  <c:v>4368</c:v>
                </c:pt>
                <c:pt idx="4043">
                  <c:v>4223</c:v>
                </c:pt>
                <c:pt idx="4044">
                  <c:v>4579</c:v>
                </c:pt>
                <c:pt idx="4045">
                  <c:v>4404</c:v>
                </c:pt>
                <c:pt idx="4046">
                  <c:v>4088</c:v>
                </c:pt>
                <c:pt idx="4047">
                  <c:v>4447</c:v>
                </c:pt>
                <c:pt idx="4048">
                  <c:v>4351</c:v>
                </c:pt>
                <c:pt idx="4049">
                  <c:v>4578</c:v>
                </c:pt>
                <c:pt idx="4050">
                  <c:v>4539</c:v>
                </c:pt>
                <c:pt idx="4051">
                  <c:v>4845</c:v>
                </c:pt>
                <c:pt idx="4052">
                  <c:v>3835</c:v>
                </c:pt>
                <c:pt idx="4053">
                  <c:v>4327</c:v>
                </c:pt>
                <c:pt idx="4054">
                  <c:v>4024</c:v>
                </c:pt>
                <c:pt idx="4055">
                  <c:v>4558</c:v>
                </c:pt>
                <c:pt idx="4056">
                  <c:v>4482</c:v>
                </c:pt>
                <c:pt idx="4057">
                  <c:v>4703</c:v>
                </c:pt>
                <c:pt idx="4058">
                  <c:v>4310</c:v>
                </c:pt>
                <c:pt idx="4059">
                  <c:v>4499</c:v>
                </c:pt>
                <c:pt idx="4060">
                  <c:v>4655</c:v>
                </c:pt>
                <c:pt idx="4061">
                  <c:v>4424</c:v>
                </c:pt>
                <c:pt idx="4062">
                  <c:v>4240</c:v>
                </c:pt>
                <c:pt idx="4063">
                  <c:v>4559</c:v>
                </c:pt>
                <c:pt idx="4064">
                  <c:v>4090</c:v>
                </c:pt>
                <c:pt idx="4065">
                  <c:v>4409</c:v>
                </c:pt>
                <c:pt idx="4066">
                  <c:v>4292</c:v>
                </c:pt>
                <c:pt idx="4067">
                  <c:v>4555</c:v>
                </c:pt>
                <c:pt idx="4068">
                  <c:v>4577</c:v>
                </c:pt>
                <c:pt idx="4069">
                  <c:v>4385</c:v>
                </c:pt>
                <c:pt idx="4070">
                  <c:v>4726</c:v>
                </c:pt>
                <c:pt idx="4071">
                  <c:v>4263</c:v>
                </c:pt>
                <c:pt idx="4072">
                  <c:v>4204</c:v>
                </c:pt>
                <c:pt idx="4073">
                  <c:v>4103</c:v>
                </c:pt>
                <c:pt idx="4074">
                  <c:v>4335</c:v>
                </c:pt>
                <c:pt idx="4075">
                  <c:v>4642</c:v>
                </c:pt>
                <c:pt idx="4076">
                  <c:v>3887</c:v>
                </c:pt>
                <c:pt idx="4077">
                  <c:v>4234</c:v>
                </c:pt>
                <c:pt idx="4078">
                  <c:v>4499</c:v>
                </c:pt>
                <c:pt idx="4079">
                  <c:v>4239</c:v>
                </c:pt>
                <c:pt idx="4080">
                  <c:v>5168</c:v>
                </c:pt>
                <c:pt idx="4081">
                  <c:v>5277</c:v>
                </c:pt>
                <c:pt idx="4082">
                  <c:v>6062</c:v>
                </c:pt>
                <c:pt idx="4083">
                  <c:v>7380</c:v>
                </c:pt>
                <c:pt idx="4084">
                  <c:v>6551</c:v>
                </c:pt>
                <c:pt idx="4085">
                  <c:v>6178</c:v>
                </c:pt>
                <c:pt idx="4086">
                  <c:v>5735</c:v>
                </c:pt>
                <c:pt idx="4087">
                  <c:v>5549</c:v>
                </c:pt>
                <c:pt idx="4088">
                  <c:v>4533</c:v>
                </c:pt>
                <c:pt idx="4089">
                  <c:v>4288</c:v>
                </c:pt>
                <c:pt idx="4090">
                  <c:v>3983</c:v>
                </c:pt>
                <c:pt idx="4091">
                  <c:v>4408</c:v>
                </c:pt>
                <c:pt idx="4092">
                  <c:v>4359</c:v>
                </c:pt>
                <c:pt idx="4093">
                  <c:v>4373</c:v>
                </c:pt>
                <c:pt idx="4094">
                  <c:v>4435</c:v>
                </c:pt>
                <c:pt idx="4095">
                  <c:v>4373</c:v>
                </c:pt>
                <c:pt idx="4096">
                  <c:v>4664</c:v>
                </c:pt>
                <c:pt idx="4097">
                  <c:v>4897</c:v>
                </c:pt>
                <c:pt idx="4098">
                  <c:v>4842</c:v>
                </c:pt>
                <c:pt idx="4099">
                  <c:v>4557</c:v>
                </c:pt>
                <c:pt idx="4100">
                  <c:v>3997</c:v>
                </c:pt>
                <c:pt idx="4101">
                  <c:v>4113</c:v>
                </c:pt>
                <c:pt idx="4102">
                  <c:v>4666</c:v>
                </c:pt>
                <c:pt idx="4103">
                  <c:v>4079</c:v>
                </c:pt>
                <c:pt idx="4104">
                  <c:v>4323</c:v>
                </c:pt>
                <c:pt idx="4105">
                  <c:v>4398</c:v>
                </c:pt>
                <c:pt idx="4106">
                  <c:v>4033</c:v>
                </c:pt>
                <c:pt idx="4107">
                  <c:v>4674</c:v>
                </c:pt>
                <c:pt idx="4108">
                  <c:v>4299</c:v>
                </c:pt>
                <c:pt idx="4109">
                  <c:v>4620</c:v>
                </c:pt>
                <c:pt idx="4110">
                  <c:v>4346</c:v>
                </c:pt>
                <c:pt idx="4111">
                  <c:v>3899</c:v>
                </c:pt>
                <c:pt idx="4112">
                  <c:v>4049</c:v>
                </c:pt>
                <c:pt idx="4113">
                  <c:v>4957</c:v>
                </c:pt>
                <c:pt idx="4114">
                  <c:v>4635</c:v>
                </c:pt>
                <c:pt idx="4115">
                  <c:v>4707</c:v>
                </c:pt>
                <c:pt idx="4116">
                  <c:v>4405</c:v>
                </c:pt>
                <c:pt idx="4117">
                  <c:v>4422</c:v>
                </c:pt>
                <c:pt idx="4118">
                  <c:v>4413</c:v>
                </c:pt>
                <c:pt idx="4119">
                  <c:v>4318</c:v>
                </c:pt>
                <c:pt idx="4120">
                  <c:v>4181</c:v>
                </c:pt>
                <c:pt idx="4121">
                  <c:v>3996</c:v>
                </c:pt>
                <c:pt idx="4122">
                  <c:v>4559</c:v>
                </c:pt>
                <c:pt idx="4123">
                  <c:v>4423</c:v>
                </c:pt>
                <c:pt idx="4124">
                  <c:v>4194</c:v>
                </c:pt>
                <c:pt idx="4125">
                  <c:v>4743</c:v>
                </c:pt>
                <c:pt idx="4126">
                  <c:v>4169</c:v>
                </c:pt>
                <c:pt idx="4127">
                  <c:v>4930</c:v>
                </c:pt>
                <c:pt idx="4128">
                  <c:v>4132</c:v>
                </c:pt>
                <c:pt idx="4129">
                  <c:v>4494</c:v>
                </c:pt>
                <c:pt idx="4130">
                  <c:v>4079</c:v>
                </c:pt>
                <c:pt idx="4131">
                  <c:v>4621</c:v>
                </c:pt>
                <c:pt idx="4132">
                  <c:v>4856</c:v>
                </c:pt>
                <c:pt idx="4133">
                  <c:v>4057</c:v>
                </c:pt>
                <c:pt idx="4134">
                  <c:v>3565</c:v>
                </c:pt>
                <c:pt idx="4135">
                  <c:v>4543</c:v>
                </c:pt>
                <c:pt idx="4136">
                  <c:v>4805</c:v>
                </c:pt>
                <c:pt idx="4137">
                  <c:v>4441</c:v>
                </c:pt>
                <c:pt idx="4138">
                  <c:v>4612</c:v>
                </c:pt>
                <c:pt idx="4139">
                  <c:v>4069</c:v>
                </c:pt>
                <c:pt idx="4140">
                  <c:v>4190</c:v>
                </c:pt>
                <c:pt idx="4141">
                  <c:v>4500</c:v>
                </c:pt>
                <c:pt idx="4142">
                  <c:v>4635</c:v>
                </c:pt>
                <c:pt idx="4143">
                  <c:v>4169</c:v>
                </c:pt>
                <c:pt idx="4144">
                  <c:v>4115</c:v>
                </c:pt>
                <c:pt idx="4145">
                  <c:v>4312</c:v>
                </c:pt>
                <c:pt idx="4146">
                  <c:v>4210</c:v>
                </c:pt>
                <c:pt idx="4147">
                  <c:v>4011</c:v>
                </c:pt>
                <c:pt idx="4148">
                  <c:v>4873</c:v>
                </c:pt>
                <c:pt idx="4149">
                  <c:v>4821</c:v>
                </c:pt>
                <c:pt idx="4150">
                  <c:v>4934</c:v>
                </c:pt>
                <c:pt idx="4151">
                  <c:v>4917</c:v>
                </c:pt>
                <c:pt idx="4152">
                  <c:v>4660</c:v>
                </c:pt>
                <c:pt idx="4153">
                  <c:v>4564</c:v>
                </c:pt>
                <c:pt idx="4154">
                  <c:v>4583</c:v>
                </c:pt>
                <c:pt idx="4155">
                  <c:v>4108</c:v>
                </c:pt>
                <c:pt idx="4156">
                  <c:v>4536</c:v>
                </c:pt>
                <c:pt idx="4157">
                  <c:v>4518</c:v>
                </c:pt>
                <c:pt idx="4158">
                  <c:v>5343</c:v>
                </c:pt>
                <c:pt idx="4159">
                  <c:v>4548</c:v>
                </c:pt>
                <c:pt idx="4160">
                  <c:v>5255</c:v>
                </c:pt>
                <c:pt idx="4161">
                  <c:v>4329</c:v>
                </c:pt>
                <c:pt idx="4162">
                  <c:v>5129</c:v>
                </c:pt>
                <c:pt idx="4163">
                  <c:v>4585</c:v>
                </c:pt>
                <c:pt idx="4164">
                  <c:v>4496</c:v>
                </c:pt>
                <c:pt idx="4165">
                  <c:v>4869</c:v>
                </c:pt>
                <c:pt idx="4166">
                  <c:v>4383</c:v>
                </c:pt>
                <c:pt idx="4167">
                  <c:v>4305</c:v>
                </c:pt>
                <c:pt idx="4168">
                  <c:v>4104</c:v>
                </c:pt>
                <c:pt idx="4169">
                  <c:v>4791</c:v>
                </c:pt>
                <c:pt idx="4170">
                  <c:v>4795</c:v>
                </c:pt>
                <c:pt idx="4171">
                  <c:v>5059</c:v>
                </c:pt>
                <c:pt idx="4172">
                  <c:v>4405</c:v>
                </c:pt>
                <c:pt idx="4173">
                  <c:v>4505</c:v>
                </c:pt>
                <c:pt idx="4174">
                  <c:v>4659</c:v>
                </c:pt>
                <c:pt idx="4175">
                  <c:v>4507</c:v>
                </c:pt>
                <c:pt idx="4176">
                  <c:v>4530</c:v>
                </c:pt>
                <c:pt idx="4177">
                  <c:v>4848</c:v>
                </c:pt>
                <c:pt idx="4178">
                  <c:v>4270</c:v>
                </c:pt>
                <c:pt idx="4179">
                  <c:v>5104</c:v>
                </c:pt>
                <c:pt idx="4180">
                  <c:v>4175</c:v>
                </c:pt>
                <c:pt idx="4181">
                  <c:v>4656</c:v>
                </c:pt>
                <c:pt idx="4182">
                  <c:v>4637</c:v>
                </c:pt>
                <c:pt idx="4183">
                  <c:v>4709</c:v>
                </c:pt>
                <c:pt idx="4184">
                  <c:v>5173</c:v>
                </c:pt>
                <c:pt idx="4185">
                  <c:v>4757</c:v>
                </c:pt>
                <c:pt idx="4186">
                  <c:v>4995</c:v>
                </c:pt>
                <c:pt idx="4187">
                  <c:v>4768</c:v>
                </c:pt>
                <c:pt idx="4188">
                  <c:v>5036</c:v>
                </c:pt>
                <c:pt idx="4189">
                  <c:v>4771</c:v>
                </c:pt>
                <c:pt idx="4190">
                  <c:v>5475</c:v>
                </c:pt>
                <c:pt idx="4191">
                  <c:v>5249</c:v>
                </c:pt>
                <c:pt idx="4192">
                  <c:v>4834</c:v>
                </c:pt>
                <c:pt idx="4193">
                  <c:v>4053</c:v>
                </c:pt>
                <c:pt idx="4194">
                  <c:v>5029</c:v>
                </c:pt>
                <c:pt idx="4195">
                  <c:v>4428</c:v>
                </c:pt>
                <c:pt idx="4196">
                  <c:v>4723</c:v>
                </c:pt>
                <c:pt idx="4197">
                  <c:v>4493</c:v>
                </c:pt>
                <c:pt idx="4198">
                  <c:v>4768</c:v>
                </c:pt>
                <c:pt idx="4199">
                  <c:v>4735</c:v>
                </c:pt>
                <c:pt idx="4200">
                  <c:v>5154</c:v>
                </c:pt>
                <c:pt idx="4201">
                  <c:v>4712</c:v>
                </c:pt>
                <c:pt idx="4202">
                  <c:v>4422</c:v>
                </c:pt>
                <c:pt idx="4203">
                  <c:v>4955</c:v>
                </c:pt>
                <c:pt idx="4204">
                  <c:v>4836</c:v>
                </c:pt>
                <c:pt idx="4205">
                  <c:v>4549</c:v>
                </c:pt>
                <c:pt idx="4206">
                  <c:v>5023</c:v>
                </c:pt>
                <c:pt idx="4207">
                  <c:v>5244</c:v>
                </c:pt>
                <c:pt idx="4208">
                  <c:v>4841</c:v>
                </c:pt>
                <c:pt idx="4209">
                  <c:v>5321</c:v>
                </c:pt>
                <c:pt idx="4210">
                  <c:v>5184</c:v>
                </c:pt>
                <c:pt idx="4211">
                  <c:v>4665</c:v>
                </c:pt>
                <c:pt idx="4212">
                  <c:v>4691</c:v>
                </c:pt>
                <c:pt idx="4213">
                  <c:v>4491</c:v>
                </c:pt>
                <c:pt idx="4214">
                  <c:v>4574</c:v>
                </c:pt>
                <c:pt idx="4215">
                  <c:v>4498</c:v>
                </c:pt>
                <c:pt idx="4216">
                  <c:v>4663</c:v>
                </c:pt>
                <c:pt idx="4217">
                  <c:v>4793</c:v>
                </c:pt>
                <c:pt idx="4218">
                  <c:v>4569</c:v>
                </c:pt>
                <c:pt idx="4219">
                  <c:v>4480</c:v>
                </c:pt>
                <c:pt idx="4220">
                  <c:v>5165</c:v>
                </c:pt>
                <c:pt idx="4221">
                  <c:v>4784</c:v>
                </c:pt>
                <c:pt idx="4222">
                  <c:v>4470</c:v>
                </c:pt>
                <c:pt idx="4223">
                  <c:v>4719</c:v>
                </c:pt>
                <c:pt idx="4224">
                  <c:v>4390</c:v>
                </c:pt>
                <c:pt idx="4225">
                  <c:v>4653</c:v>
                </c:pt>
                <c:pt idx="4226">
                  <c:v>4681</c:v>
                </c:pt>
                <c:pt idx="4227">
                  <c:v>4125</c:v>
                </c:pt>
                <c:pt idx="4228">
                  <c:v>5416</c:v>
                </c:pt>
                <c:pt idx="4229">
                  <c:v>4457</c:v>
                </c:pt>
                <c:pt idx="4230">
                  <c:v>4498</c:v>
                </c:pt>
                <c:pt idx="4231">
                  <c:v>4964</c:v>
                </c:pt>
                <c:pt idx="4232">
                  <c:v>5028</c:v>
                </c:pt>
                <c:pt idx="4233">
                  <c:v>4842</c:v>
                </c:pt>
                <c:pt idx="4234">
                  <c:v>4853</c:v>
                </c:pt>
                <c:pt idx="4235">
                  <c:v>5096</c:v>
                </c:pt>
                <c:pt idx="4236">
                  <c:v>4554</c:v>
                </c:pt>
                <c:pt idx="4237">
                  <c:v>4924</c:v>
                </c:pt>
                <c:pt idx="4238">
                  <c:v>4773</c:v>
                </c:pt>
                <c:pt idx="4239">
                  <c:v>5134</c:v>
                </c:pt>
                <c:pt idx="4240">
                  <c:v>5018</c:v>
                </c:pt>
                <c:pt idx="4241">
                  <c:v>4579</c:v>
                </c:pt>
                <c:pt idx="4242">
                  <c:v>5447</c:v>
                </c:pt>
                <c:pt idx="4243">
                  <c:v>5372</c:v>
                </c:pt>
                <c:pt idx="4244">
                  <c:v>4405</c:v>
                </c:pt>
                <c:pt idx="4245">
                  <c:v>4144</c:v>
                </c:pt>
                <c:pt idx="4246">
                  <c:v>4390</c:v>
                </c:pt>
                <c:pt idx="4247">
                  <c:v>4401</c:v>
                </c:pt>
                <c:pt idx="4248">
                  <c:v>4745</c:v>
                </c:pt>
                <c:pt idx="4249">
                  <c:v>4502</c:v>
                </c:pt>
                <c:pt idx="4250">
                  <c:v>5411</c:v>
                </c:pt>
                <c:pt idx="4251">
                  <c:v>4126</c:v>
                </c:pt>
                <c:pt idx="4252">
                  <c:v>4990</c:v>
                </c:pt>
                <c:pt idx="4253">
                  <c:v>4781</c:v>
                </c:pt>
                <c:pt idx="4254">
                  <c:v>4966</c:v>
                </c:pt>
                <c:pt idx="4255">
                  <c:v>4467</c:v>
                </c:pt>
                <c:pt idx="4256">
                  <c:v>4717</c:v>
                </c:pt>
                <c:pt idx="4257">
                  <c:v>5154</c:v>
                </c:pt>
                <c:pt idx="4258">
                  <c:v>4397</c:v>
                </c:pt>
                <c:pt idx="4259">
                  <c:v>4738</c:v>
                </c:pt>
                <c:pt idx="4260">
                  <c:v>4634</c:v>
                </c:pt>
                <c:pt idx="4261">
                  <c:v>4434</c:v>
                </c:pt>
                <c:pt idx="4262">
                  <c:v>4906</c:v>
                </c:pt>
                <c:pt idx="4263">
                  <c:v>5111</c:v>
                </c:pt>
                <c:pt idx="4264">
                  <c:v>4986</c:v>
                </c:pt>
                <c:pt idx="4265">
                  <c:v>4832</c:v>
                </c:pt>
                <c:pt idx="4266">
                  <c:v>4256</c:v>
                </c:pt>
                <c:pt idx="4267">
                  <c:v>5047</c:v>
                </c:pt>
                <c:pt idx="4268">
                  <c:v>4584</c:v>
                </c:pt>
                <c:pt idx="4269">
                  <c:v>5052</c:v>
                </c:pt>
                <c:pt idx="4270">
                  <c:v>5186</c:v>
                </c:pt>
                <c:pt idx="4271">
                  <c:v>5000</c:v>
                </c:pt>
                <c:pt idx="4272">
                  <c:v>5589</c:v>
                </c:pt>
                <c:pt idx="4273">
                  <c:v>5539</c:v>
                </c:pt>
                <c:pt idx="4274">
                  <c:v>5789</c:v>
                </c:pt>
                <c:pt idx="4275">
                  <c:v>6859</c:v>
                </c:pt>
                <c:pt idx="4276">
                  <c:v>7382</c:v>
                </c:pt>
                <c:pt idx="4277">
                  <c:v>7115</c:v>
                </c:pt>
                <c:pt idx="4278">
                  <c:v>5771</c:v>
                </c:pt>
                <c:pt idx="4279">
                  <c:v>5638</c:v>
                </c:pt>
                <c:pt idx="4280">
                  <c:v>5398</c:v>
                </c:pt>
                <c:pt idx="4281">
                  <c:v>5139</c:v>
                </c:pt>
                <c:pt idx="4282">
                  <c:v>5457</c:v>
                </c:pt>
                <c:pt idx="4283">
                  <c:v>5015</c:v>
                </c:pt>
                <c:pt idx="4284">
                  <c:v>4759</c:v>
                </c:pt>
                <c:pt idx="4285">
                  <c:v>4640</c:v>
                </c:pt>
                <c:pt idx="4286">
                  <c:v>4578</c:v>
                </c:pt>
                <c:pt idx="4287">
                  <c:v>4373</c:v>
                </c:pt>
                <c:pt idx="4288">
                  <c:v>4939</c:v>
                </c:pt>
                <c:pt idx="4289">
                  <c:v>4944</c:v>
                </c:pt>
                <c:pt idx="4290">
                  <c:v>4788</c:v>
                </c:pt>
                <c:pt idx="4291">
                  <c:v>4984</c:v>
                </c:pt>
                <c:pt idx="4292">
                  <c:v>4948</c:v>
                </c:pt>
                <c:pt idx="4293">
                  <c:v>5160</c:v>
                </c:pt>
                <c:pt idx="4294">
                  <c:v>4895</c:v>
                </c:pt>
                <c:pt idx="4295">
                  <c:v>5064</c:v>
                </c:pt>
                <c:pt idx="4296">
                  <c:v>5053</c:v>
                </c:pt>
                <c:pt idx="4297">
                  <c:v>5055</c:v>
                </c:pt>
                <c:pt idx="4298">
                  <c:v>4816</c:v>
                </c:pt>
                <c:pt idx="4299">
                  <c:v>5224</c:v>
                </c:pt>
                <c:pt idx="4300">
                  <c:v>4565</c:v>
                </c:pt>
                <c:pt idx="4301">
                  <c:v>4660</c:v>
                </c:pt>
                <c:pt idx="4302">
                  <c:v>4713</c:v>
                </c:pt>
                <c:pt idx="4303">
                  <c:v>4485</c:v>
                </c:pt>
                <c:pt idx="4304">
                  <c:v>4405</c:v>
                </c:pt>
                <c:pt idx="4305">
                  <c:v>4910</c:v>
                </c:pt>
                <c:pt idx="4306">
                  <c:v>5030</c:v>
                </c:pt>
                <c:pt idx="4307">
                  <c:v>4445</c:v>
                </c:pt>
                <c:pt idx="4308">
                  <c:v>4838</c:v>
                </c:pt>
                <c:pt idx="4309">
                  <c:v>4989</c:v>
                </c:pt>
                <c:pt idx="4310">
                  <c:v>4741</c:v>
                </c:pt>
                <c:pt idx="4311">
                  <c:v>5530</c:v>
                </c:pt>
                <c:pt idx="4312">
                  <c:v>5316</c:v>
                </c:pt>
                <c:pt idx="4313">
                  <c:v>5668</c:v>
                </c:pt>
                <c:pt idx="4314">
                  <c:v>5108</c:v>
                </c:pt>
                <c:pt idx="4315">
                  <c:v>4733</c:v>
                </c:pt>
                <c:pt idx="4316">
                  <c:v>4676</c:v>
                </c:pt>
                <c:pt idx="4317">
                  <c:v>5048</c:v>
                </c:pt>
                <c:pt idx="4318">
                  <c:v>4980</c:v>
                </c:pt>
                <c:pt idx="4319">
                  <c:v>5284</c:v>
                </c:pt>
                <c:pt idx="4320">
                  <c:v>4921</c:v>
                </c:pt>
                <c:pt idx="4321">
                  <c:v>4901</c:v>
                </c:pt>
                <c:pt idx="4322">
                  <c:v>5377</c:v>
                </c:pt>
                <c:pt idx="4323">
                  <c:v>4061</c:v>
                </c:pt>
                <c:pt idx="4324">
                  <c:v>4915</c:v>
                </c:pt>
                <c:pt idx="4325">
                  <c:v>4734</c:v>
                </c:pt>
                <c:pt idx="4326">
                  <c:v>5088</c:v>
                </c:pt>
                <c:pt idx="4327">
                  <c:v>4850</c:v>
                </c:pt>
                <c:pt idx="4328">
                  <c:v>5036</c:v>
                </c:pt>
                <c:pt idx="4329">
                  <c:v>4559</c:v>
                </c:pt>
                <c:pt idx="4330">
                  <c:v>4965</c:v>
                </c:pt>
                <c:pt idx="4331">
                  <c:v>4797</c:v>
                </c:pt>
                <c:pt idx="4332">
                  <c:v>5038</c:v>
                </c:pt>
                <c:pt idx="4333">
                  <c:v>5229</c:v>
                </c:pt>
                <c:pt idx="4334">
                  <c:v>4586</c:v>
                </c:pt>
                <c:pt idx="4335">
                  <c:v>5176</c:v>
                </c:pt>
                <c:pt idx="4336">
                  <c:v>5019</c:v>
                </c:pt>
                <c:pt idx="4337">
                  <c:v>5257</c:v>
                </c:pt>
                <c:pt idx="4338">
                  <c:v>5625</c:v>
                </c:pt>
                <c:pt idx="4339">
                  <c:v>4657</c:v>
                </c:pt>
                <c:pt idx="4340">
                  <c:v>4888</c:v>
                </c:pt>
                <c:pt idx="4341">
                  <c:v>4922</c:v>
                </c:pt>
                <c:pt idx="4342">
                  <c:v>4665</c:v>
                </c:pt>
                <c:pt idx="4343">
                  <c:v>4534</c:v>
                </c:pt>
                <c:pt idx="4344">
                  <c:v>4728</c:v>
                </c:pt>
                <c:pt idx="4345">
                  <c:v>5260</c:v>
                </c:pt>
                <c:pt idx="4346">
                  <c:v>5442</c:v>
                </c:pt>
                <c:pt idx="4347">
                  <c:v>4776</c:v>
                </c:pt>
                <c:pt idx="4348">
                  <c:v>5390</c:v>
                </c:pt>
                <c:pt idx="4349">
                  <c:v>5139</c:v>
                </c:pt>
                <c:pt idx="4350">
                  <c:v>4539</c:v>
                </c:pt>
                <c:pt idx="4351">
                  <c:v>4788</c:v>
                </c:pt>
                <c:pt idx="4352">
                  <c:v>4396</c:v>
                </c:pt>
                <c:pt idx="4353">
                  <c:v>4587</c:v>
                </c:pt>
                <c:pt idx="4354">
                  <c:v>5020</c:v>
                </c:pt>
                <c:pt idx="4355">
                  <c:v>4612</c:v>
                </c:pt>
                <c:pt idx="4356">
                  <c:v>5691</c:v>
                </c:pt>
                <c:pt idx="4357">
                  <c:v>5048</c:v>
                </c:pt>
                <c:pt idx="4358">
                  <c:v>5048</c:v>
                </c:pt>
                <c:pt idx="4359">
                  <c:v>5011</c:v>
                </c:pt>
                <c:pt idx="4360">
                  <c:v>5480</c:v>
                </c:pt>
                <c:pt idx="4361">
                  <c:v>5418</c:v>
                </c:pt>
                <c:pt idx="4362">
                  <c:v>5522</c:v>
                </c:pt>
                <c:pt idx="4363">
                  <c:v>4571</c:v>
                </c:pt>
                <c:pt idx="4364">
                  <c:v>4876</c:v>
                </c:pt>
                <c:pt idx="4365">
                  <c:v>5673</c:v>
                </c:pt>
                <c:pt idx="4366">
                  <c:v>4681</c:v>
                </c:pt>
                <c:pt idx="4367">
                  <c:v>5357</c:v>
                </c:pt>
                <c:pt idx="4368">
                  <c:v>5315</c:v>
                </c:pt>
                <c:pt idx="4369">
                  <c:v>4788</c:v>
                </c:pt>
                <c:pt idx="4370">
                  <c:v>5263</c:v>
                </c:pt>
                <c:pt idx="4371">
                  <c:v>4741</c:v>
                </c:pt>
                <c:pt idx="4372">
                  <c:v>5598</c:v>
                </c:pt>
                <c:pt idx="4373">
                  <c:v>4417</c:v>
                </c:pt>
                <c:pt idx="4374">
                  <c:v>5354</c:v>
                </c:pt>
                <c:pt idx="4375">
                  <c:v>4857</c:v>
                </c:pt>
                <c:pt idx="4376">
                  <c:v>4672</c:v>
                </c:pt>
                <c:pt idx="4377">
                  <c:v>4759</c:v>
                </c:pt>
                <c:pt idx="4378">
                  <c:v>5229</c:v>
                </c:pt>
                <c:pt idx="4379">
                  <c:v>5545</c:v>
                </c:pt>
                <c:pt idx="4380">
                  <c:v>5259</c:v>
                </c:pt>
                <c:pt idx="4381">
                  <c:v>5349</c:v>
                </c:pt>
                <c:pt idx="4382">
                  <c:v>4874</c:v>
                </c:pt>
                <c:pt idx="4383">
                  <c:v>4910</c:v>
                </c:pt>
                <c:pt idx="4384">
                  <c:v>5200</c:v>
                </c:pt>
                <c:pt idx="4385">
                  <c:v>5401</c:v>
                </c:pt>
                <c:pt idx="4386">
                  <c:v>5475</c:v>
                </c:pt>
                <c:pt idx="4387">
                  <c:v>5178</c:v>
                </c:pt>
                <c:pt idx="4388">
                  <c:v>5660</c:v>
                </c:pt>
                <c:pt idx="4389">
                  <c:v>5047</c:v>
                </c:pt>
                <c:pt idx="4390">
                  <c:v>4994</c:v>
                </c:pt>
                <c:pt idx="4391">
                  <c:v>4907</c:v>
                </c:pt>
                <c:pt idx="4392">
                  <c:v>4465</c:v>
                </c:pt>
                <c:pt idx="4393">
                  <c:v>5375</c:v>
                </c:pt>
                <c:pt idx="4394">
                  <c:v>4897</c:v>
                </c:pt>
                <c:pt idx="4395">
                  <c:v>5377</c:v>
                </c:pt>
                <c:pt idx="4396">
                  <c:v>5236</c:v>
                </c:pt>
                <c:pt idx="4397">
                  <c:v>4956</c:v>
                </c:pt>
                <c:pt idx="4398">
                  <c:v>5350</c:v>
                </c:pt>
                <c:pt idx="4399">
                  <c:v>4544</c:v>
                </c:pt>
                <c:pt idx="4400">
                  <c:v>5107</c:v>
                </c:pt>
                <c:pt idx="4401">
                  <c:v>4583</c:v>
                </c:pt>
                <c:pt idx="4402">
                  <c:v>5064</c:v>
                </c:pt>
                <c:pt idx="4403">
                  <c:v>5092</c:v>
                </c:pt>
                <c:pt idx="4404">
                  <c:v>5639</c:v>
                </c:pt>
                <c:pt idx="4405">
                  <c:v>4839</c:v>
                </c:pt>
                <c:pt idx="4406">
                  <c:v>5194</c:v>
                </c:pt>
                <c:pt idx="4407">
                  <c:v>4918</c:v>
                </c:pt>
                <c:pt idx="4408">
                  <c:v>4680</c:v>
                </c:pt>
                <c:pt idx="4409">
                  <c:v>5419</c:v>
                </c:pt>
                <c:pt idx="4410">
                  <c:v>4756</c:v>
                </c:pt>
                <c:pt idx="4411">
                  <c:v>5026</c:v>
                </c:pt>
                <c:pt idx="4412">
                  <c:v>4811</c:v>
                </c:pt>
                <c:pt idx="4413">
                  <c:v>5123</c:v>
                </c:pt>
                <c:pt idx="4414">
                  <c:v>4835</c:v>
                </c:pt>
                <c:pt idx="4415">
                  <c:v>4419</c:v>
                </c:pt>
                <c:pt idx="4416">
                  <c:v>4916</c:v>
                </c:pt>
                <c:pt idx="4417">
                  <c:v>5004</c:v>
                </c:pt>
                <c:pt idx="4418">
                  <c:v>4774</c:v>
                </c:pt>
                <c:pt idx="4419">
                  <c:v>5286</c:v>
                </c:pt>
                <c:pt idx="4420">
                  <c:v>4913</c:v>
                </c:pt>
                <c:pt idx="4421">
                  <c:v>5151</c:v>
                </c:pt>
                <c:pt idx="4422">
                  <c:v>4573</c:v>
                </c:pt>
                <c:pt idx="4423">
                  <c:v>5024</c:v>
                </c:pt>
                <c:pt idx="4424">
                  <c:v>4610</c:v>
                </c:pt>
                <c:pt idx="4425">
                  <c:v>4923</c:v>
                </c:pt>
                <c:pt idx="4426">
                  <c:v>4776</c:v>
                </c:pt>
                <c:pt idx="4427">
                  <c:v>5011</c:v>
                </c:pt>
                <c:pt idx="4428">
                  <c:v>4491</c:v>
                </c:pt>
                <c:pt idx="4429">
                  <c:v>5249</c:v>
                </c:pt>
                <c:pt idx="4430">
                  <c:v>5270</c:v>
                </c:pt>
                <c:pt idx="4431">
                  <c:v>5166</c:v>
                </c:pt>
                <c:pt idx="4432">
                  <c:v>4666</c:v>
                </c:pt>
                <c:pt idx="4433">
                  <c:v>5163</c:v>
                </c:pt>
                <c:pt idx="4434">
                  <c:v>4610</c:v>
                </c:pt>
                <c:pt idx="4435">
                  <c:v>5146</c:v>
                </c:pt>
                <c:pt idx="4436">
                  <c:v>5770</c:v>
                </c:pt>
                <c:pt idx="4437">
                  <c:v>5408</c:v>
                </c:pt>
                <c:pt idx="4438">
                  <c:v>5109</c:v>
                </c:pt>
                <c:pt idx="4439">
                  <c:v>4734</c:v>
                </c:pt>
                <c:pt idx="4440">
                  <c:v>4608</c:v>
                </c:pt>
                <c:pt idx="4441">
                  <c:v>5049</c:v>
                </c:pt>
                <c:pt idx="4442">
                  <c:v>5180</c:v>
                </c:pt>
                <c:pt idx="4443">
                  <c:v>5208</c:v>
                </c:pt>
                <c:pt idx="4444">
                  <c:v>5412</c:v>
                </c:pt>
                <c:pt idx="4445">
                  <c:v>4825</c:v>
                </c:pt>
                <c:pt idx="4446">
                  <c:v>5227</c:v>
                </c:pt>
                <c:pt idx="4447">
                  <c:v>4566</c:v>
                </c:pt>
                <c:pt idx="4448">
                  <c:v>5539</c:v>
                </c:pt>
                <c:pt idx="4449">
                  <c:v>4776</c:v>
                </c:pt>
                <c:pt idx="4450">
                  <c:v>4872</c:v>
                </c:pt>
                <c:pt idx="4451">
                  <c:v>4988</c:v>
                </c:pt>
                <c:pt idx="4452">
                  <c:v>5181</c:v>
                </c:pt>
                <c:pt idx="4453">
                  <c:v>4989</c:v>
                </c:pt>
                <c:pt idx="4454">
                  <c:v>4879</c:v>
                </c:pt>
                <c:pt idx="4455">
                  <c:v>4951</c:v>
                </c:pt>
                <c:pt idx="4456">
                  <c:v>4819</c:v>
                </c:pt>
                <c:pt idx="4457">
                  <c:v>4951</c:v>
                </c:pt>
                <c:pt idx="4458">
                  <c:v>4681</c:v>
                </c:pt>
                <c:pt idx="4459">
                  <c:v>5070</c:v>
                </c:pt>
                <c:pt idx="4460">
                  <c:v>4697</c:v>
                </c:pt>
                <c:pt idx="4461">
                  <c:v>5797</c:v>
                </c:pt>
                <c:pt idx="4462">
                  <c:v>5116</c:v>
                </c:pt>
                <c:pt idx="4463">
                  <c:v>5232</c:v>
                </c:pt>
                <c:pt idx="4464">
                  <c:v>5077</c:v>
                </c:pt>
                <c:pt idx="4465">
                  <c:v>5048</c:v>
                </c:pt>
                <c:pt idx="4466">
                  <c:v>5915</c:v>
                </c:pt>
                <c:pt idx="4467">
                  <c:v>4723</c:v>
                </c:pt>
                <c:pt idx="4468">
                  <c:v>4895</c:v>
                </c:pt>
                <c:pt idx="4469">
                  <c:v>5377</c:v>
                </c:pt>
                <c:pt idx="4470">
                  <c:v>5407</c:v>
                </c:pt>
                <c:pt idx="4471">
                  <c:v>5180</c:v>
                </c:pt>
                <c:pt idx="4472">
                  <c:v>5191</c:v>
                </c:pt>
                <c:pt idx="4473">
                  <c:v>4859</c:v>
                </c:pt>
                <c:pt idx="4474">
                  <c:v>4979</c:v>
                </c:pt>
                <c:pt idx="4475">
                  <c:v>4975</c:v>
                </c:pt>
                <c:pt idx="4476">
                  <c:v>5468</c:v>
                </c:pt>
                <c:pt idx="4477">
                  <c:v>5370</c:v>
                </c:pt>
                <c:pt idx="4478">
                  <c:v>4912</c:v>
                </c:pt>
                <c:pt idx="4479">
                  <c:v>4743</c:v>
                </c:pt>
                <c:pt idx="4480">
                  <c:v>4774</c:v>
                </c:pt>
                <c:pt idx="4481">
                  <c:v>4581</c:v>
                </c:pt>
                <c:pt idx="4482">
                  <c:v>4870</c:v>
                </c:pt>
                <c:pt idx="4483">
                  <c:v>5021</c:v>
                </c:pt>
                <c:pt idx="4484">
                  <c:v>5775</c:v>
                </c:pt>
                <c:pt idx="4485">
                  <c:v>5487</c:v>
                </c:pt>
                <c:pt idx="4486">
                  <c:v>6652</c:v>
                </c:pt>
                <c:pt idx="4487">
                  <c:v>5981</c:v>
                </c:pt>
                <c:pt idx="4488">
                  <c:v>7939</c:v>
                </c:pt>
                <c:pt idx="4489">
                  <c:v>6760</c:v>
                </c:pt>
                <c:pt idx="4490">
                  <c:v>7287</c:v>
                </c:pt>
                <c:pt idx="4491">
                  <c:v>6182</c:v>
                </c:pt>
                <c:pt idx="4492">
                  <c:v>5866</c:v>
                </c:pt>
                <c:pt idx="4493">
                  <c:v>6819</c:v>
                </c:pt>
                <c:pt idx="4494">
                  <c:v>5279</c:v>
                </c:pt>
                <c:pt idx="4495">
                  <c:v>5304</c:v>
                </c:pt>
                <c:pt idx="4496">
                  <c:v>4501</c:v>
                </c:pt>
                <c:pt idx="4497">
                  <c:v>4592</c:v>
                </c:pt>
                <c:pt idx="4498">
                  <c:v>4917</c:v>
                </c:pt>
                <c:pt idx="4499">
                  <c:v>4819</c:v>
                </c:pt>
                <c:pt idx="4500">
                  <c:v>5250</c:v>
                </c:pt>
                <c:pt idx="4501">
                  <c:v>5322</c:v>
                </c:pt>
                <c:pt idx="4502">
                  <c:v>4691</c:v>
                </c:pt>
                <c:pt idx="4503">
                  <c:v>4955</c:v>
                </c:pt>
                <c:pt idx="4504">
                  <c:v>5475</c:v>
                </c:pt>
                <c:pt idx="4505">
                  <c:v>5044</c:v>
                </c:pt>
                <c:pt idx="4506">
                  <c:v>5551</c:v>
                </c:pt>
                <c:pt idx="4507">
                  <c:v>4925</c:v>
                </c:pt>
                <c:pt idx="4508">
                  <c:v>5532</c:v>
                </c:pt>
                <c:pt idx="4509">
                  <c:v>5419</c:v>
                </c:pt>
                <c:pt idx="4510">
                  <c:v>4506</c:v>
                </c:pt>
                <c:pt idx="4511">
                  <c:v>4735</c:v>
                </c:pt>
                <c:pt idx="4512">
                  <c:v>5154</c:v>
                </c:pt>
                <c:pt idx="4513">
                  <c:v>4510</c:v>
                </c:pt>
                <c:pt idx="4514">
                  <c:v>5046</c:v>
                </c:pt>
                <c:pt idx="4515">
                  <c:v>4888</c:v>
                </c:pt>
                <c:pt idx="4516">
                  <c:v>4870</c:v>
                </c:pt>
                <c:pt idx="4517">
                  <c:v>5084</c:v>
                </c:pt>
                <c:pt idx="4518">
                  <c:v>4858</c:v>
                </c:pt>
                <c:pt idx="4519">
                  <c:v>5253</c:v>
                </c:pt>
                <c:pt idx="4520">
                  <c:v>4109</c:v>
                </c:pt>
                <c:pt idx="4521">
                  <c:v>4731</c:v>
                </c:pt>
                <c:pt idx="4522">
                  <c:v>4679</c:v>
                </c:pt>
                <c:pt idx="4523">
                  <c:v>4780</c:v>
                </c:pt>
                <c:pt idx="4524">
                  <c:v>5307</c:v>
                </c:pt>
                <c:pt idx="4525">
                  <c:v>5739</c:v>
                </c:pt>
                <c:pt idx="4526">
                  <c:v>4857</c:v>
                </c:pt>
                <c:pt idx="4527">
                  <c:v>4789</c:v>
                </c:pt>
                <c:pt idx="4528">
                  <c:v>5200</c:v>
                </c:pt>
                <c:pt idx="4529">
                  <c:v>5016</c:v>
                </c:pt>
                <c:pt idx="4530">
                  <c:v>5193</c:v>
                </c:pt>
                <c:pt idx="4531">
                  <c:v>4731</c:v>
                </c:pt>
                <c:pt idx="4532">
                  <c:v>4277</c:v>
                </c:pt>
                <c:pt idx="4533">
                  <c:v>5556</c:v>
                </c:pt>
                <c:pt idx="4534">
                  <c:v>4388</c:v>
                </c:pt>
                <c:pt idx="4535">
                  <c:v>4321</c:v>
                </c:pt>
                <c:pt idx="4536">
                  <c:v>4682</c:v>
                </c:pt>
                <c:pt idx="4537">
                  <c:v>4713</c:v>
                </c:pt>
                <c:pt idx="4538">
                  <c:v>5046</c:v>
                </c:pt>
                <c:pt idx="4539">
                  <c:v>5140</c:v>
                </c:pt>
                <c:pt idx="4540">
                  <c:v>4728</c:v>
                </c:pt>
                <c:pt idx="4541">
                  <c:v>5178</c:v>
                </c:pt>
                <c:pt idx="4542">
                  <c:v>4957</c:v>
                </c:pt>
                <c:pt idx="4543">
                  <c:v>5257</c:v>
                </c:pt>
                <c:pt idx="4544">
                  <c:v>5188</c:v>
                </c:pt>
                <c:pt idx="4545">
                  <c:v>4760</c:v>
                </c:pt>
                <c:pt idx="4546">
                  <c:v>4628</c:v>
                </c:pt>
                <c:pt idx="4547">
                  <c:v>4438</c:v>
                </c:pt>
                <c:pt idx="4548">
                  <c:v>4349</c:v>
                </c:pt>
                <c:pt idx="4549">
                  <c:v>5088</c:v>
                </c:pt>
                <c:pt idx="4550">
                  <c:v>4494</c:v>
                </c:pt>
                <c:pt idx="4551">
                  <c:v>5083</c:v>
                </c:pt>
                <c:pt idx="4552">
                  <c:v>5234</c:v>
                </c:pt>
                <c:pt idx="4553">
                  <c:v>4829</c:v>
                </c:pt>
                <c:pt idx="4554">
                  <c:v>5253</c:v>
                </c:pt>
                <c:pt idx="4555">
                  <c:v>5178</c:v>
                </c:pt>
                <c:pt idx="4556">
                  <c:v>4841</c:v>
                </c:pt>
                <c:pt idx="4557">
                  <c:v>5116</c:v>
                </c:pt>
                <c:pt idx="4558">
                  <c:v>5108</c:v>
                </c:pt>
                <c:pt idx="4559">
                  <c:v>5462</c:v>
                </c:pt>
                <c:pt idx="4560">
                  <c:v>4520</c:v>
                </c:pt>
                <c:pt idx="4561">
                  <c:v>5470</c:v>
                </c:pt>
                <c:pt idx="4562">
                  <c:v>4953</c:v>
                </c:pt>
                <c:pt idx="4563">
                  <c:v>5319</c:v>
                </c:pt>
                <c:pt idx="4564">
                  <c:v>4880</c:v>
                </c:pt>
                <c:pt idx="4565">
                  <c:v>4923</c:v>
                </c:pt>
                <c:pt idx="4566">
                  <c:v>4779</c:v>
                </c:pt>
                <c:pt idx="4567">
                  <c:v>4993</c:v>
                </c:pt>
                <c:pt idx="4568">
                  <c:v>5009</c:v>
                </c:pt>
                <c:pt idx="4569">
                  <c:v>4949</c:v>
                </c:pt>
                <c:pt idx="4570">
                  <c:v>4816</c:v>
                </c:pt>
                <c:pt idx="4571">
                  <c:v>5472</c:v>
                </c:pt>
                <c:pt idx="4572">
                  <c:v>5443</c:v>
                </c:pt>
                <c:pt idx="4573">
                  <c:v>5494</c:v>
                </c:pt>
                <c:pt idx="4574">
                  <c:v>4612</c:v>
                </c:pt>
                <c:pt idx="4575">
                  <c:v>5091</c:v>
                </c:pt>
                <c:pt idx="4576">
                  <c:v>5351</c:v>
                </c:pt>
                <c:pt idx="4577">
                  <c:v>5598</c:v>
                </c:pt>
                <c:pt idx="4578">
                  <c:v>4883</c:v>
                </c:pt>
                <c:pt idx="4579">
                  <c:v>5160</c:v>
                </c:pt>
                <c:pt idx="4580">
                  <c:v>5191</c:v>
                </c:pt>
                <c:pt idx="4581">
                  <c:v>4897</c:v>
                </c:pt>
                <c:pt idx="4582">
                  <c:v>5128</c:v>
                </c:pt>
                <c:pt idx="4583">
                  <c:v>4801</c:v>
                </c:pt>
                <c:pt idx="4584">
                  <c:v>5142</c:v>
                </c:pt>
                <c:pt idx="4585">
                  <c:v>4795</c:v>
                </c:pt>
                <c:pt idx="4586">
                  <c:v>4754</c:v>
                </c:pt>
                <c:pt idx="4587">
                  <c:v>5256</c:v>
                </c:pt>
                <c:pt idx="4588">
                  <c:v>4876</c:v>
                </c:pt>
                <c:pt idx="4589">
                  <c:v>4047</c:v>
                </c:pt>
                <c:pt idx="4590">
                  <c:v>5342</c:v>
                </c:pt>
                <c:pt idx="4591">
                  <c:v>5032</c:v>
                </c:pt>
                <c:pt idx="4592">
                  <c:v>5063</c:v>
                </c:pt>
                <c:pt idx="4593">
                  <c:v>5792</c:v>
                </c:pt>
                <c:pt idx="4594">
                  <c:v>5523</c:v>
                </c:pt>
                <c:pt idx="4595">
                  <c:v>4986</c:v>
                </c:pt>
                <c:pt idx="4596">
                  <c:v>5342</c:v>
                </c:pt>
                <c:pt idx="4597">
                  <c:v>5166</c:v>
                </c:pt>
                <c:pt idx="4598">
                  <c:v>4764</c:v>
                </c:pt>
                <c:pt idx="4599">
                  <c:v>4809</c:v>
                </c:pt>
                <c:pt idx="4600">
                  <c:v>5147</c:v>
                </c:pt>
                <c:pt idx="4601">
                  <c:v>5333</c:v>
                </c:pt>
                <c:pt idx="4602">
                  <c:v>5335</c:v>
                </c:pt>
                <c:pt idx="4603">
                  <c:v>5835</c:v>
                </c:pt>
                <c:pt idx="4604">
                  <c:v>4949</c:v>
                </c:pt>
                <c:pt idx="4605">
                  <c:v>5178</c:v>
                </c:pt>
                <c:pt idx="4606">
                  <c:v>5246</c:v>
                </c:pt>
                <c:pt idx="4607">
                  <c:v>5089</c:v>
                </c:pt>
                <c:pt idx="4608">
                  <c:v>4755</c:v>
                </c:pt>
                <c:pt idx="4609">
                  <c:v>5008</c:v>
                </c:pt>
                <c:pt idx="4610">
                  <c:v>4762</c:v>
                </c:pt>
                <c:pt idx="4611">
                  <c:v>4966</c:v>
                </c:pt>
                <c:pt idx="4612">
                  <c:v>4350</c:v>
                </c:pt>
                <c:pt idx="4613">
                  <c:v>4694</c:v>
                </c:pt>
                <c:pt idx="4614">
                  <c:v>4366</c:v>
                </c:pt>
                <c:pt idx="4615">
                  <c:v>4909</c:v>
                </c:pt>
                <c:pt idx="4616">
                  <c:v>4902</c:v>
                </c:pt>
                <c:pt idx="4617">
                  <c:v>4695</c:v>
                </c:pt>
                <c:pt idx="4618">
                  <c:v>4615</c:v>
                </c:pt>
                <c:pt idx="4619">
                  <c:v>4745</c:v>
                </c:pt>
                <c:pt idx="4620">
                  <c:v>4857</c:v>
                </c:pt>
                <c:pt idx="4621">
                  <c:v>4859</c:v>
                </c:pt>
                <c:pt idx="4622">
                  <c:v>4955</c:v>
                </c:pt>
                <c:pt idx="4623">
                  <c:v>4741</c:v>
                </c:pt>
                <c:pt idx="4624">
                  <c:v>4893</c:v>
                </c:pt>
                <c:pt idx="4625">
                  <c:v>5471</c:v>
                </c:pt>
                <c:pt idx="4626">
                  <c:v>5104</c:v>
                </c:pt>
                <c:pt idx="4627">
                  <c:v>5318</c:v>
                </c:pt>
                <c:pt idx="4628">
                  <c:v>4595</c:v>
                </c:pt>
                <c:pt idx="4629">
                  <c:v>4840</c:v>
                </c:pt>
                <c:pt idx="4630">
                  <c:v>4892</c:v>
                </c:pt>
                <c:pt idx="4631">
                  <c:v>4176</c:v>
                </c:pt>
                <c:pt idx="4632">
                  <c:v>4501</c:v>
                </c:pt>
                <c:pt idx="4633">
                  <c:v>5210</c:v>
                </c:pt>
                <c:pt idx="4634">
                  <c:v>4636</c:v>
                </c:pt>
                <c:pt idx="4635">
                  <c:v>5296</c:v>
                </c:pt>
                <c:pt idx="4636">
                  <c:v>4988</c:v>
                </c:pt>
                <c:pt idx="4637">
                  <c:v>5158</c:v>
                </c:pt>
                <c:pt idx="4638">
                  <c:v>5555</c:v>
                </c:pt>
                <c:pt idx="4639">
                  <c:v>4955</c:v>
                </c:pt>
                <c:pt idx="4640">
                  <c:v>4790</c:v>
                </c:pt>
                <c:pt idx="4641">
                  <c:v>4825</c:v>
                </c:pt>
                <c:pt idx="4642">
                  <c:v>4706</c:v>
                </c:pt>
                <c:pt idx="4643">
                  <c:v>4946</c:v>
                </c:pt>
                <c:pt idx="4644">
                  <c:v>5051</c:v>
                </c:pt>
                <c:pt idx="4645">
                  <c:v>5341</c:v>
                </c:pt>
                <c:pt idx="4646">
                  <c:v>5096</c:v>
                </c:pt>
                <c:pt idx="4647">
                  <c:v>5365</c:v>
                </c:pt>
                <c:pt idx="4648">
                  <c:v>5038</c:v>
                </c:pt>
                <c:pt idx="4649">
                  <c:v>4775</c:v>
                </c:pt>
                <c:pt idx="4650">
                  <c:v>5463</c:v>
                </c:pt>
                <c:pt idx="4651">
                  <c:v>5304</c:v>
                </c:pt>
                <c:pt idx="4652">
                  <c:v>4798</c:v>
                </c:pt>
                <c:pt idx="4653">
                  <c:v>5017</c:v>
                </c:pt>
                <c:pt idx="4654">
                  <c:v>5142</c:v>
                </c:pt>
                <c:pt idx="4655">
                  <c:v>5004</c:v>
                </c:pt>
                <c:pt idx="4656">
                  <c:v>4619</c:v>
                </c:pt>
                <c:pt idx="4657">
                  <c:v>4938</c:v>
                </c:pt>
                <c:pt idx="4658">
                  <c:v>5304</c:v>
                </c:pt>
                <c:pt idx="4659">
                  <c:v>4969</c:v>
                </c:pt>
                <c:pt idx="4660">
                  <c:v>5488</c:v>
                </c:pt>
                <c:pt idx="4661">
                  <c:v>4254</c:v>
                </c:pt>
                <c:pt idx="4662">
                  <c:v>4960</c:v>
                </c:pt>
                <c:pt idx="4663">
                  <c:v>5057</c:v>
                </c:pt>
                <c:pt idx="4664">
                  <c:v>4624</c:v>
                </c:pt>
                <c:pt idx="4665">
                  <c:v>4913</c:v>
                </c:pt>
                <c:pt idx="4666">
                  <c:v>5010</c:v>
                </c:pt>
                <c:pt idx="4667">
                  <c:v>5110</c:v>
                </c:pt>
                <c:pt idx="4668">
                  <c:v>5290</c:v>
                </c:pt>
                <c:pt idx="4669">
                  <c:v>4719</c:v>
                </c:pt>
                <c:pt idx="4670">
                  <c:v>4465</c:v>
                </c:pt>
                <c:pt idx="4671">
                  <c:v>4967</c:v>
                </c:pt>
                <c:pt idx="4672">
                  <c:v>5652</c:v>
                </c:pt>
                <c:pt idx="4673">
                  <c:v>4906</c:v>
                </c:pt>
                <c:pt idx="4674">
                  <c:v>4843</c:v>
                </c:pt>
                <c:pt idx="4675">
                  <c:v>4768</c:v>
                </c:pt>
                <c:pt idx="4676">
                  <c:v>4641</c:v>
                </c:pt>
                <c:pt idx="4677">
                  <c:v>4266</c:v>
                </c:pt>
                <c:pt idx="4678">
                  <c:v>4874</c:v>
                </c:pt>
                <c:pt idx="4679">
                  <c:v>4581</c:v>
                </c:pt>
                <c:pt idx="4680">
                  <c:v>4534</c:v>
                </c:pt>
                <c:pt idx="4681">
                  <c:v>5288</c:v>
                </c:pt>
                <c:pt idx="4682">
                  <c:v>4572</c:v>
                </c:pt>
                <c:pt idx="4683">
                  <c:v>4661</c:v>
                </c:pt>
                <c:pt idx="4684">
                  <c:v>4581</c:v>
                </c:pt>
                <c:pt idx="4685">
                  <c:v>4985</c:v>
                </c:pt>
                <c:pt idx="4686">
                  <c:v>5008</c:v>
                </c:pt>
                <c:pt idx="4687">
                  <c:v>4793</c:v>
                </c:pt>
                <c:pt idx="4688">
                  <c:v>5054</c:v>
                </c:pt>
                <c:pt idx="4689">
                  <c:v>4968</c:v>
                </c:pt>
                <c:pt idx="4690">
                  <c:v>5084</c:v>
                </c:pt>
                <c:pt idx="4691">
                  <c:v>4369</c:v>
                </c:pt>
                <c:pt idx="4692">
                  <c:v>4898</c:v>
                </c:pt>
                <c:pt idx="4693">
                  <c:v>5771</c:v>
                </c:pt>
                <c:pt idx="4694">
                  <c:v>5818</c:v>
                </c:pt>
                <c:pt idx="4695">
                  <c:v>5332</c:v>
                </c:pt>
                <c:pt idx="4696">
                  <c:v>4841</c:v>
                </c:pt>
                <c:pt idx="4697">
                  <c:v>5200</c:v>
                </c:pt>
                <c:pt idx="4698">
                  <c:v>4953</c:v>
                </c:pt>
                <c:pt idx="4699">
                  <c:v>4853</c:v>
                </c:pt>
                <c:pt idx="4700">
                  <c:v>4909</c:v>
                </c:pt>
                <c:pt idx="4701">
                  <c:v>4813</c:v>
                </c:pt>
                <c:pt idx="4702">
                  <c:v>4946</c:v>
                </c:pt>
                <c:pt idx="4703">
                  <c:v>5030</c:v>
                </c:pt>
                <c:pt idx="4704">
                  <c:v>5249</c:v>
                </c:pt>
                <c:pt idx="4705">
                  <c:v>4521</c:v>
                </c:pt>
                <c:pt idx="4706">
                  <c:v>5341</c:v>
                </c:pt>
                <c:pt idx="4707">
                  <c:v>4544</c:v>
                </c:pt>
                <c:pt idx="4708">
                  <c:v>4375</c:v>
                </c:pt>
                <c:pt idx="4709">
                  <c:v>4694</c:v>
                </c:pt>
                <c:pt idx="4710">
                  <c:v>4828</c:v>
                </c:pt>
                <c:pt idx="4711">
                  <c:v>4878</c:v>
                </c:pt>
                <c:pt idx="4712">
                  <c:v>4569</c:v>
                </c:pt>
                <c:pt idx="4713">
                  <c:v>5098</c:v>
                </c:pt>
                <c:pt idx="4714">
                  <c:v>4728</c:v>
                </c:pt>
                <c:pt idx="4715">
                  <c:v>4454</c:v>
                </c:pt>
                <c:pt idx="4716">
                  <c:v>4957</c:v>
                </c:pt>
                <c:pt idx="4717">
                  <c:v>5170</c:v>
                </c:pt>
                <c:pt idx="4718">
                  <c:v>4747</c:v>
                </c:pt>
                <c:pt idx="4719">
                  <c:v>4932</c:v>
                </c:pt>
                <c:pt idx="4720">
                  <c:v>4819</c:v>
                </c:pt>
                <c:pt idx="4721">
                  <c:v>4783</c:v>
                </c:pt>
                <c:pt idx="4722">
                  <c:v>4975</c:v>
                </c:pt>
                <c:pt idx="4723">
                  <c:v>4768</c:v>
                </c:pt>
                <c:pt idx="4724">
                  <c:v>5366</c:v>
                </c:pt>
                <c:pt idx="4725">
                  <c:v>5143</c:v>
                </c:pt>
                <c:pt idx="4726">
                  <c:v>4394</c:v>
                </c:pt>
                <c:pt idx="4727">
                  <c:v>5052</c:v>
                </c:pt>
                <c:pt idx="4728">
                  <c:v>4705</c:v>
                </c:pt>
                <c:pt idx="4729">
                  <c:v>4888</c:v>
                </c:pt>
                <c:pt idx="4730">
                  <c:v>5319</c:v>
                </c:pt>
                <c:pt idx="4731">
                  <c:v>4607</c:v>
                </c:pt>
                <c:pt idx="4732">
                  <c:v>5147</c:v>
                </c:pt>
                <c:pt idx="4733">
                  <c:v>5211</c:v>
                </c:pt>
                <c:pt idx="4734">
                  <c:v>4829</c:v>
                </c:pt>
                <c:pt idx="4735">
                  <c:v>4929</c:v>
                </c:pt>
                <c:pt idx="4736">
                  <c:v>5287</c:v>
                </c:pt>
                <c:pt idx="4737">
                  <c:v>5622</c:v>
                </c:pt>
                <c:pt idx="4738">
                  <c:v>4541</c:v>
                </c:pt>
                <c:pt idx="4739">
                  <c:v>4439</c:v>
                </c:pt>
                <c:pt idx="4740">
                  <c:v>5151</c:v>
                </c:pt>
                <c:pt idx="4741">
                  <c:v>4839</c:v>
                </c:pt>
                <c:pt idx="4742">
                  <c:v>4562</c:v>
                </c:pt>
                <c:pt idx="4743">
                  <c:v>4742</c:v>
                </c:pt>
                <c:pt idx="4744">
                  <c:v>5632</c:v>
                </c:pt>
                <c:pt idx="4745">
                  <c:v>5186</c:v>
                </c:pt>
                <c:pt idx="4746">
                  <c:v>5361</c:v>
                </c:pt>
                <c:pt idx="4747">
                  <c:v>4745</c:v>
                </c:pt>
                <c:pt idx="4748">
                  <c:v>5009</c:v>
                </c:pt>
                <c:pt idx="4749">
                  <c:v>5114</c:v>
                </c:pt>
                <c:pt idx="4750">
                  <c:v>5081</c:v>
                </c:pt>
                <c:pt idx="4751">
                  <c:v>5459</c:v>
                </c:pt>
                <c:pt idx="4752">
                  <c:v>5811</c:v>
                </c:pt>
                <c:pt idx="4753">
                  <c:v>5926</c:v>
                </c:pt>
                <c:pt idx="4754">
                  <c:v>5813</c:v>
                </c:pt>
                <c:pt idx="4755">
                  <c:v>6128</c:v>
                </c:pt>
                <c:pt idx="4756">
                  <c:v>5404</c:v>
                </c:pt>
                <c:pt idx="4757">
                  <c:v>6607</c:v>
                </c:pt>
                <c:pt idx="4758">
                  <c:v>5881</c:v>
                </c:pt>
                <c:pt idx="4759">
                  <c:v>6617</c:v>
                </c:pt>
                <c:pt idx="4760">
                  <c:v>6214</c:v>
                </c:pt>
                <c:pt idx="4761">
                  <c:v>6585</c:v>
                </c:pt>
                <c:pt idx="4762">
                  <c:v>5692</c:v>
                </c:pt>
                <c:pt idx="4763">
                  <c:v>4610</c:v>
                </c:pt>
                <c:pt idx="4764">
                  <c:v>5439</c:v>
                </c:pt>
                <c:pt idx="4765">
                  <c:v>5065</c:v>
                </c:pt>
                <c:pt idx="4766">
                  <c:v>5108</c:v>
                </c:pt>
                <c:pt idx="4767">
                  <c:v>5004</c:v>
                </c:pt>
                <c:pt idx="4768">
                  <c:v>5227</c:v>
                </c:pt>
                <c:pt idx="4769">
                  <c:v>4689</c:v>
                </c:pt>
                <c:pt idx="4770">
                  <c:v>4887</c:v>
                </c:pt>
                <c:pt idx="4771">
                  <c:v>5105</c:v>
                </c:pt>
                <c:pt idx="4772">
                  <c:v>5140</c:v>
                </c:pt>
                <c:pt idx="4773">
                  <c:v>5224</c:v>
                </c:pt>
                <c:pt idx="4774">
                  <c:v>5153</c:v>
                </c:pt>
                <c:pt idx="4775">
                  <c:v>5024</c:v>
                </c:pt>
                <c:pt idx="4776">
                  <c:v>4566</c:v>
                </c:pt>
                <c:pt idx="4777">
                  <c:v>4591</c:v>
                </c:pt>
                <c:pt idx="4778">
                  <c:v>4783</c:v>
                </c:pt>
                <c:pt idx="4779">
                  <c:v>5882</c:v>
                </c:pt>
                <c:pt idx="4780">
                  <c:v>4832</c:v>
                </c:pt>
                <c:pt idx="4781">
                  <c:v>4869</c:v>
                </c:pt>
                <c:pt idx="4782">
                  <c:v>4941</c:v>
                </c:pt>
                <c:pt idx="4783">
                  <c:v>5247</c:v>
                </c:pt>
                <c:pt idx="4784">
                  <c:v>4742</c:v>
                </c:pt>
                <c:pt idx="4785">
                  <c:v>4882</c:v>
                </c:pt>
                <c:pt idx="4786">
                  <c:v>5024</c:v>
                </c:pt>
                <c:pt idx="4787">
                  <c:v>4736</c:v>
                </c:pt>
                <c:pt idx="4788">
                  <c:v>4158</c:v>
                </c:pt>
                <c:pt idx="4789">
                  <c:v>4755</c:v>
                </c:pt>
                <c:pt idx="4790">
                  <c:v>4911</c:v>
                </c:pt>
                <c:pt idx="4791">
                  <c:v>4617</c:v>
                </c:pt>
                <c:pt idx="4792">
                  <c:v>4876</c:v>
                </c:pt>
                <c:pt idx="4793">
                  <c:v>4912</c:v>
                </c:pt>
                <c:pt idx="4794">
                  <c:v>4656</c:v>
                </c:pt>
                <c:pt idx="4795">
                  <c:v>4731</c:v>
                </c:pt>
                <c:pt idx="4796">
                  <c:v>4549</c:v>
                </c:pt>
                <c:pt idx="4797">
                  <c:v>3926</c:v>
                </c:pt>
                <c:pt idx="4798">
                  <c:v>4822</c:v>
                </c:pt>
                <c:pt idx="4799">
                  <c:v>4610</c:v>
                </c:pt>
                <c:pt idx="4800">
                  <c:v>5097</c:v>
                </c:pt>
                <c:pt idx="4801">
                  <c:v>4637</c:v>
                </c:pt>
                <c:pt idx="4802">
                  <c:v>4962</c:v>
                </c:pt>
                <c:pt idx="4803">
                  <c:v>4947</c:v>
                </c:pt>
                <c:pt idx="4804">
                  <c:v>5049</c:v>
                </c:pt>
                <c:pt idx="4805">
                  <c:v>5076</c:v>
                </c:pt>
                <c:pt idx="4806">
                  <c:v>4915</c:v>
                </c:pt>
                <c:pt idx="4807">
                  <c:v>5302</c:v>
                </c:pt>
                <c:pt idx="4808">
                  <c:v>5318</c:v>
                </c:pt>
                <c:pt idx="4809">
                  <c:v>4634</c:v>
                </c:pt>
                <c:pt idx="4810">
                  <c:v>5733</c:v>
                </c:pt>
                <c:pt idx="4811">
                  <c:v>4150</c:v>
                </c:pt>
                <c:pt idx="4812">
                  <c:v>5247</c:v>
                </c:pt>
                <c:pt idx="4813">
                  <c:v>5036</c:v>
                </c:pt>
                <c:pt idx="4814">
                  <c:v>4665</c:v>
                </c:pt>
                <c:pt idx="4815">
                  <c:v>4676</c:v>
                </c:pt>
                <c:pt idx="4816">
                  <c:v>4958</c:v>
                </c:pt>
                <c:pt idx="4817">
                  <c:v>4559</c:v>
                </c:pt>
                <c:pt idx="4818">
                  <c:v>4969</c:v>
                </c:pt>
                <c:pt idx="4819">
                  <c:v>4457</c:v>
                </c:pt>
                <c:pt idx="4820">
                  <c:v>4786</c:v>
                </c:pt>
                <c:pt idx="4821">
                  <c:v>5764</c:v>
                </c:pt>
                <c:pt idx="4822">
                  <c:v>4738</c:v>
                </c:pt>
                <c:pt idx="4823">
                  <c:v>5397</c:v>
                </c:pt>
                <c:pt idx="4824">
                  <c:v>4616</c:v>
                </c:pt>
                <c:pt idx="4825">
                  <c:v>4811</c:v>
                </c:pt>
                <c:pt idx="4826">
                  <c:v>4711</c:v>
                </c:pt>
                <c:pt idx="4827">
                  <c:v>4800</c:v>
                </c:pt>
                <c:pt idx="4828">
                  <c:v>4795</c:v>
                </c:pt>
                <c:pt idx="4829">
                  <c:v>5237</c:v>
                </c:pt>
                <c:pt idx="4830">
                  <c:v>5265</c:v>
                </c:pt>
                <c:pt idx="4831">
                  <c:v>5442</c:v>
                </c:pt>
                <c:pt idx="4832">
                  <c:v>4778</c:v>
                </c:pt>
                <c:pt idx="4833">
                  <c:v>4803</c:v>
                </c:pt>
                <c:pt idx="4834">
                  <c:v>4612</c:v>
                </c:pt>
                <c:pt idx="4835">
                  <c:v>4419</c:v>
                </c:pt>
                <c:pt idx="4836">
                  <c:v>4825</c:v>
                </c:pt>
                <c:pt idx="4837">
                  <c:v>4797</c:v>
                </c:pt>
                <c:pt idx="4838">
                  <c:v>4521</c:v>
                </c:pt>
                <c:pt idx="4839">
                  <c:v>4905</c:v>
                </c:pt>
                <c:pt idx="4840">
                  <c:v>5168</c:v>
                </c:pt>
                <c:pt idx="4841">
                  <c:v>4794</c:v>
                </c:pt>
                <c:pt idx="4842">
                  <c:v>4248</c:v>
                </c:pt>
                <c:pt idx="4843">
                  <c:v>5205</c:v>
                </c:pt>
                <c:pt idx="4844">
                  <c:v>5026</c:v>
                </c:pt>
                <c:pt idx="4845">
                  <c:v>5520</c:v>
                </c:pt>
                <c:pt idx="4846">
                  <c:v>4535</c:v>
                </c:pt>
                <c:pt idx="4847">
                  <c:v>4882</c:v>
                </c:pt>
                <c:pt idx="4848">
                  <c:v>4783</c:v>
                </c:pt>
                <c:pt idx="4849">
                  <c:v>4466</c:v>
                </c:pt>
                <c:pt idx="4850">
                  <c:v>4343</c:v>
                </c:pt>
                <c:pt idx="4851">
                  <c:v>5079</c:v>
                </c:pt>
                <c:pt idx="4852">
                  <c:v>5475</c:v>
                </c:pt>
                <c:pt idx="4853">
                  <c:v>4928</c:v>
                </c:pt>
                <c:pt idx="4854">
                  <c:v>4753</c:v>
                </c:pt>
                <c:pt idx="4855">
                  <c:v>4933</c:v>
                </c:pt>
                <c:pt idx="4856">
                  <c:v>5299</c:v>
                </c:pt>
                <c:pt idx="4857">
                  <c:v>4694</c:v>
                </c:pt>
                <c:pt idx="4858">
                  <c:v>5107</c:v>
                </c:pt>
                <c:pt idx="4859">
                  <c:v>4553</c:v>
                </c:pt>
                <c:pt idx="4860">
                  <c:v>4763</c:v>
                </c:pt>
                <c:pt idx="4861">
                  <c:v>4501</c:v>
                </c:pt>
                <c:pt idx="4862">
                  <c:v>4390</c:v>
                </c:pt>
                <c:pt idx="4863">
                  <c:v>5485</c:v>
                </c:pt>
                <c:pt idx="4864">
                  <c:v>4410</c:v>
                </c:pt>
                <c:pt idx="4865">
                  <c:v>4551</c:v>
                </c:pt>
                <c:pt idx="4866">
                  <c:v>4868</c:v>
                </c:pt>
                <c:pt idx="4867">
                  <c:v>4909</c:v>
                </c:pt>
                <c:pt idx="4868">
                  <c:v>5013</c:v>
                </c:pt>
                <c:pt idx="4869">
                  <c:v>4913</c:v>
                </c:pt>
                <c:pt idx="4870">
                  <c:v>4735</c:v>
                </c:pt>
                <c:pt idx="4871">
                  <c:v>5153</c:v>
                </c:pt>
                <c:pt idx="4872">
                  <c:v>4461</c:v>
                </c:pt>
                <c:pt idx="4873">
                  <c:v>4448</c:v>
                </c:pt>
                <c:pt idx="4874">
                  <c:v>4406</c:v>
                </c:pt>
                <c:pt idx="4875">
                  <c:v>5373</c:v>
                </c:pt>
                <c:pt idx="4876">
                  <c:v>4313</c:v>
                </c:pt>
                <c:pt idx="4877">
                  <c:v>4892</c:v>
                </c:pt>
                <c:pt idx="4878">
                  <c:v>4752</c:v>
                </c:pt>
                <c:pt idx="4879">
                  <c:v>4768</c:v>
                </c:pt>
                <c:pt idx="4880">
                  <c:v>4792</c:v>
                </c:pt>
                <c:pt idx="4881">
                  <c:v>5392</c:v>
                </c:pt>
                <c:pt idx="4882">
                  <c:v>4454</c:v>
                </c:pt>
                <c:pt idx="4883">
                  <c:v>4939</c:v>
                </c:pt>
                <c:pt idx="4884">
                  <c:v>4303</c:v>
                </c:pt>
                <c:pt idx="4885">
                  <c:v>4867</c:v>
                </c:pt>
                <c:pt idx="4886">
                  <c:v>5083</c:v>
                </c:pt>
                <c:pt idx="4887">
                  <c:v>4994</c:v>
                </c:pt>
                <c:pt idx="4888">
                  <c:v>4872</c:v>
                </c:pt>
                <c:pt idx="4889">
                  <c:v>4279</c:v>
                </c:pt>
                <c:pt idx="4890">
                  <c:v>4619</c:v>
                </c:pt>
                <c:pt idx="4891">
                  <c:v>5277</c:v>
                </c:pt>
                <c:pt idx="4892">
                  <c:v>4904</c:v>
                </c:pt>
                <c:pt idx="4893">
                  <c:v>4677</c:v>
                </c:pt>
                <c:pt idx="4894">
                  <c:v>4923</c:v>
                </c:pt>
                <c:pt idx="4895">
                  <c:v>4467</c:v>
                </c:pt>
                <c:pt idx="4896">
                  <c:v>5150</c:v>
                </c:pt>
                <c:pt idx="4897">
                  <c:v>4933</c:v>
                </c:pt>
                <c:pt idx="4898">
                  <c:v>5108</c:v>
                </c:pt>
                <c:pt idx="4899">
                  <c:v>5227</c:v>
                </c:pt>
                <c:pt idx="4900">
                  <c:v>4852</c:v>
                </c:pt>
                <c:pt idx="4901">
                  <c:v>4685</c:v>
                </c:pt>
                <c:pt idx="4902">
                  <c:v>4534</c:v>
                </c:pt>
                <c:pt idx="4903">
                  <c:v>5098</c:v>
                </c:pt>
                <c:pt idx="4904">
                  <c:v>4882</c:v>
                </c:pt>
                <c:pt idx="4905">
                  <c:v>4699</c:v>
                </c:pt>
                <c:pt idx="4906">
                  <c:v>4529</c:v>
                </c:pt>
                <c:pt idx="4907">
                  <c:v>4770</c:v>
                </c:pt>
                <c:pt idx="4908">
                  <c:v>5264</c:v>
                </c:pt>
                <c:pt idx="4909">
                  <c:v>4587</c:v>
                </c:pt>
                <c:pt idx="4910">
                  <c:v>4823</c:v>
                </c:pt>
                <c:pt idx="4911">
                  <c:v>4940</c:v>
                </c:pt>
                <c:pt idx="4912">
                  <c:v>4971</c:v>
                </c:pt>
                <c:pt idx="4913">
                  <c:v>4493</c:v>
                </c:pt>
                <c:pt idx="4914">
                  <c:v>4750</c:v>
                </c:pt>
                <c:pt idx="4915">
                  <c:v>5111</c:v>
                </c:pt>
                <c:pt idx="4916">
                  <c:v>5152</c:v>
                </c:pt>
                <c:pt idx="4917">
                  <c:v>5032</c:v>
                </c:pt>
                <c:pt idx="4918">
                  <c:v>4965</c:v>
                </c:pt>
                <c:pt idx="4919">
                  <c:v>5674</c:v>
                </c:pt>
                <c:pt idx="4920">
                  <c:v>5204</c:v>
                </c:pt>
                <c:pt idx="4921">
                  <c:v>4855</c:v>
                </c:pt>
                <c:pt idx="4922">
                  <c:v>5060</c:v>
                </c:pt>
                <c:pt idx="4923">
                  <c:v>5133</c:v>
                </c:pt>
                <c:pt idx="4924">
                  <c:v>4506</c:v>
                </c:pt>
                <c:pt idx="4925">
                  <c:v>4939</c:v>
                </c:pt>
                <c:pt idx="4926">
                  <c:v>4796</c:v>
                </c:pt>
                <c:pt idx="4927">
                  <c:v>4831</c:v>
                </c:pt>
                <c:pt idx="4928">
                  <c:v>4724</c:v>
                </c:pt>
                <c:pt idx="4929">
                  <c:v>4921</c:v>
                </c:pt>
                <c:pt idx="4930">
                  <c:v>4694</c:v>
                </c:pt>
                <c:pt idx="4931">
                  <c:v>5223</c:v>
                </c:pt>
                <c:pt idx="4932">
                  <c:v>4863</c:v>
                </c:pt>
                <c:pt idx="4933">
                  <c:v>4889</c:v>
                </c:pt>
                <c:pt idx="4934">
                  <c:v>4927</c:v>
                </c:pt>
                <c:pt idx="4935">
                  <c:v>5070</c:v>
                </c:pt>
                <c:pt idx="4936">
                  <c:v>4644</c:v>
                </c:pt>
                <c:pt idx="4937">
                  <c:v>4247</c:v>
                </c:pt>
                <c:pt idx="4938">
                  <c:v>5437</c:v>
                </c:pt>
                <c:pt idx="4939">
                  <c:v>4882</c:v>
                </c:pt>
                <c:pt idx="4940">
                  <c:v>5781</c:v>
                </c:pt>
                <c:pt idx="4941">
                  <c:v>5221</c:v>
                </c:pt>
                <c:pt idx="4942">
                  <c:v>4395</c:v>
                </c:pt>
                <c:pt idx="4943">
                  <c:v>4797</c:v>
                </c:pt>
                <c:pt idx="4944">
                  <c:v>4538</c:v>
                </c:pt>
                <c:pt idx="4945">
                  <c:v>4961</c:v>
                </c:pt>
                <c:pt idx="4946">
                  <c:v>4556</c:v>
                </c:pt>
                <c:pt idx="4947">
                  <c:v>5132</c:v>
                </c:pt>
                <c:pt idx="4948">
                  <c:v>4829</c:v>
                </c:pt>
                <c:pt idx="4949">
                  <c:v>5227</c:v>
                </c:pt>
                <c:pt idx="4950">
                  <c:v>4758</c:v>
                </c:pt>
                <c:pt idx="4951">
                  <c:v>4523</c:v>
                </c:pt>
                <c:pt idx="4952">
                  <c:v>4547</c:v>
                </c:pt>
                <c:pt idx="4953">
                  <c:v>4869</c:v>
                </c:pt>
                <c:pt idx="4954">
                  <c:v>4588</c:v>
                </c:pt>
                <c:pt idx="4955">
                  <c:v>4989</c:v>
                </c:pt>
                <c:pt idx="4956">
                  <c:v>4438</c:v>
                </c:pt>
                <c:pt idx="4957">
                  <c:v>4611</c:v>
                </c:pt>
                <c:pt idx="4958">
                  <c:v>5271</c:v>
                </c:pt>
                <c:pt idx="4959">
                  <c:v>3865</c:v>
                </c:pt>
                <c:pt idx="4960">
                  <c:v>5167</c:v>
                </c:pt>
                <c:pt idx="4961">
                  <c:v>4718</c:v>
                </c:pt>
                <c:pt idx="4962">
                  <c:v>4467</c:v>
                </c:pt>
                <c:pt idx="4963">
                  <c:v>4910</c:v>
                </c:pt>
                <c:pt idx="4964">
                  <c:v>4761</c:v>
                </c:pt>
                <c:pt idx="4965">
                  <c:v>4801</c:v>
                </c:pt>
                <c:pt idx="4966">
                  <c:v>4123</c:v>
                </c:pt>
                <c:pt idx="4967">
                  <c:v>4854</c:v>
                </c:pt>
                <c:pt idx="4968">
                  <c:v>5098</c:v>
                </c:pt>
                <c:pt idx="4969">
                  <c:v>5415</c:v>
                </c:pt>
                <c:pt idx="4970">
                  <c:v>4986</c:v>
                </c:pt>
                <c:pt idx="4971">
                  <c:v>5146</c:v>
                </c:pt>
                <c:pt idx="4972">
                  <c:v>4624</c:v>
                </c:pt>
                <c:pt idx="4973">
                  <c:v>4874</c:v>
                </c:pt>
                <c:pt idx="4974">
                  <c:v>5017</c:v>
                </c:pt>
                <c:pt idx="4975">
                  <c:v>4836</c:v>
                </c:pt>
                <c:pt idx="4976">
                  <c:v>4756</c:v>
                </c:pt>
                <c:pt idx="4977">
                  <c:v>4532</c:v>
                </c:pt>
                <c:pt idx="4978">
                  <c:v>4734</c:v>
                </c:pt>
                <c:pt idx="4979">
                  <c:v>5332</c:v>
                </c:pt>
                <c:pt idx="4980">
                  <c:v>4481</c:v>
                </c:pt>
                <c:pt idx="4981">
                  <c:v>5381</c:v>
                </c:pt>
                <c:pt idx="4982">
                  <c:v>4688</c:v>
                </c:pt>
                <c:pt idx="4983">
                  <c:v>4926</c:v>
                </c:pt>
                <c:pt idx="4984">
                  <c:v>4442</c:v>
                </c:pt>
                <c:pt idx="4985">
                  <c:v>5185</c:v>
                </c:pt>
                <c:pt idx="4986">
                  <c:v>4658</c:v>
                </c:pt>
                <c:pt idx="4987">
                  <c:v>5312</c:v>
                </c:pt>
                <c:pt idx="4988">
                  <c:v>4414</c:v>
                </c:pt>
                <c:pt idx="4989">
                  <c:v>4328</c:v>
                </c:pt>
                <c:pt idx="4990">
                  <c:v>4636</c:v>
                </c:pt>
                <c:pt idx="4991">
                  <c:v>5135</c:v>
                </c:pt>
                <c:pt idx="4992">
                  <c:v>5087</c:v>
                </c:pt>
                <c:pt idx="4993">
                  <c:v>5289</c:v>
                </c:pt>
                <c:pt idx="4994">
                  <c:v>4366</c:v>
                </c:pt>
                <c:pt idx="4995">
                  <c:v>4100</c:v>
                </c:pt>
                <c:pt idx="4996">
                  <c:v>4716</c:v>
                </c:pt>
                <c:pt idx="4997">
                  <c:v>4901</c:v>
                </c:pt>
                <c:pt idx="4998">
                  <c:v>4642</c:v>
                </c:pt>
                <c:pt idx="4999">
                  <c:v>4628</c:v>
                </c:pt>
                <c:pt idx="5000">
                  <c:v>4458</c:v>
                </c:pt>
                <c:pt idx="5001">
                  <c:v>4761</c:v>
                </c:pt>
                <c:pt idx="5002">
                  <c:v>4844</c:v>
                </c:pt>
                <c:pt idx="5003">
                  <c:v>4827</c:v>
                </c:pt>
                <c:pt idx="5004">
                  <c:v>5393</c:v>
                </c:pt>
                <c:pt idx="5005">
                  <c:v>5395</c:v>
                </c:pt>
                <c:pt idx="5006">
                  <c:v>4871</c:v>
                </c:pt>
                <c:pt idx="5007">
                  <c:v>4545</c:v>
                </c:pt>
                <c:pt idx="5008">
                  <c:v>4942</c:v>
                </c:pt>
                <c:pt idx="5009">
                  <c:v>4955</c:v>
                </c:pt>
                <c:pt idx="5010">
                  <c:v>5046</c:v>
                </c:pt>
                <c:pt idx="5011">
                  <c:v>4658</c:v>
                </c:pt>
                <c:pt idx="5012">
                  <c:v>4358</c:v>
                </c:pt>
                <c:pt idx="5013">
                  <c:v>4662</c:v>
                </c:pt>
                <c:pt idx="5014">
                  <c:v>5209</c:v>
                </c:pt>
                <c:pt idx="5015">
                  <c:v>4755</c:v>
                </c:pt>
                <c:pt idx="5016">
                  <c:v>4834</c:v>
                </c:pt>
                <c:pt idx="5017">
                  <c:v>4580</c:v>
                </c:pt>
                <c:pt idx="5018">
                  <c:v>4457</c:v>
                </c:pt>
                <c:pt idx="5019">
                  <c:v>4916</c:v>
                </c:pt>
                <c:pt idx="5020">
                  <c:v>4829</c:v>
                </c:pt>
                <c:pt idx="5021">
                  <c:v>4614</c:v>
                </c:pt>
                <c:pt idx="5022">
                  <c:v>4635</c:v>
                </c:pt>
                <c:pt idx="5023">
                  <c:v>4752</c:v>
                </c:pt>
                <c:pt idx="5024">
                  <c:v>4867</c:v>
                </c:pt>
                <c:pt idx="5025">
                  <c:v>4338</c:v>
                </c:pt>
                <c:pt idx="5026">
                  <c:v>4632</c:v>
                </c:pt>
                <c:pt idx="5027">
                  <c:v>4185</c:v>
                </c:pt>
                <c:pt idx="5028">
                  <c:v>4365</c:v>
                </c:pt>
                <c:pt idx="5029">
                  <c:v>4533</c:v>
                </c:pt>
                <c:pt idx="5030">
                  <c:v>4903</c:v>
                </c:pt>
                <c:pt idx="5031">
                  <c:v>4421</c:v>
                </c:pt>
                <c:pt idx="5032">
                  <c:v>4590</c:v>
                </c:pt>
                <c:pt idx="5033">
                  <c:v>4598</c:v>
                </c:pt>
                <c:pt idx="5034">
                  <c:v>4620</c:v>
                </c:pt>
                <c:pt idx="5035">
                  <c:v>4646</c:v>
                </c:pt>
                <c:pt idx="5036">
                  <c:v>5217</c:v>
                </c:pt>
                <c:pt idx="5037">
                  <c:v>4949</c:v>
                </c:pt>
                <c:pt idx="5038">
                  <c:v>5133</c:v>
                </c:pt>
                <c:pt idx="5039">
                  <c:v>5007</c:v>
                </c:pt>
                <c:pt idx="5040">
                  <c:v>4821</c:v>
                </c:pt>
                <c:pt idx="5041">
                  <c:v>5003</c:v>
                </c:pt>
                <c:pt idx="5042">
                  <c:v>5005</c:v>
                </c:pt>
                <c:pt idx="5043">
                  <c:v>5029</c:v>
                </c:pt>
                <c:pt idx="5044">
                  <c:v>4625</c:v>
                </c:pt>
                <c:pt idx="5045">
                  <c:v>5099</c:v>
                </c:pt>
                <c:pt idx="5046">
                  <c:v>4228</c:v>
                </c:pt>
                <c:pt idx="5047">
                  <c:v>4894</c:v>
                </c:pt>
                <c:pt idx="5048">
                  <c:v>5058</c:v>
                </c:pt>
                <c:pt idx="5049">
                  <c:v>4476</c:v>
                </c:pt>
                <c:pt idx="5050">
                  <c:v>5334</c:v>
                </c:pt>
                <c:pt idx="5051">
                  <c:v>5053</c:v>
                </c:pt>
                <c:pt idx="5052">
                  <c:v>4998</c:v>
                </c:pt>
                <c:pt idx="5053">
                  <c:v>4882</c:v>
                </c:pt>
                <c:pt idx="5054">
                  <c:v>4617</c:v>
                </c:pt>
                <c:pt idx="5055">
                  <c:v>4694</c:v>
                </c:pt>
                <c:pt idx="5056">
                  <c:v>4856</c:v>
                </c:pt>
                <c:pt idx="5057">
                  <c:v>4543</c:v>
                </c:pt>
                <c:pt idx="5058">
                  <c:v>5216</c:v>
                </c:pt>
                <c:pt idx="5059">
                  <c:v>4520</c:v>
                </c:pt>
                <c:pt idx="5060">
                  <c:v>4878</c:v>
                </c:pt>
                <c:pt idx="5061">
                  <c:v>5133</c:v>
                </c:pt>
                <c:pt idx="5062">
                  <c:v>4772</c:v>
                </c:pt>
                <c:pt idx="5063">
                  <c:v>4357</c:v>
                </c:pt>
                <c:pt idx="5064">
                  <c:v>4521</c:v>
                </c:pt>
                <c:pt idx="5065">
                  <c:v>4671</c:v>
                </c:pt>
                <c:pt idx="5066">
                  <c:v>4482</c:v>
                </c:pt>
                <c:pt idx="5067">
                  <c:v>5157</c:v>
                </c:pt>
                <c:pt idx="5068">
                  <c:v>4639</c:v>
                </c:pt>
                <c:pt idx="5069">
                  <c:v>4758</c:v>
                </c:pt>
                <c:pt idx="5070">
                  <c:v>4867</c:v>
                </c:pt>
                <c:pt idx="5071">
                  <c:v>5305</c:v>
                </c:pt>
                <c:pt idx="5072">
                  <c:v>4724</c:v>
                </c:pt>
                <c:pt idx="5073">
                  <c:v>5320</c:v>
                </c:pt>
                <c:pt idx="5074">
                  <c:v>5047</c:v>
                </c:pt>
                <c:pt idx="5075">
                  <c:v>4905</c:v>
                </c:pt>
                <c:pt idx="5076">
                  <c:v>4559</c:v>
                </c:pt>
                <c:pt idx="5077">
                  <c:v>4776</c:v>
                </c:pt>
                <c:pt idx="5078">
                  <c:v>4845</c:v>
                </c:pt>
                <c:pt idx="5079">
                  <c:v>4612</c:v>
                </c:pt>
                <c:pt idx="5080">
                  <c:v>4949</c:v>
                </c:pt>
                <c:pt idx="5081">
                  <c:v>4565</c:v>
                </c:pt>
                <c:pt idx="5082">
                  <c:v>4131</c:v>
                </c:pt>
                <c:pt idx="5083">
                  <c:v>4315</c:v>
                </c:pt>
                <c:pt idx="5084">
                  <c:v>5023</c:v>
                </c:pt>
                <c:pt idx="5085">
                  <c:v>5488</c:v>
                </c:pt>
                <c:pt idx="5086">
                  <c:v>5231</c:v>
                </c:pt>
                <c:pt idx="5087">
                  <c:v>4926</c:v>
                </c:pt>
                <c:pt idx="5088">
                  <c:v>4561</c:v>
                </c:pt>
                <c:pt idx="5089">
                  <c:v>4709</c:v>
                </c:pt>
                <c:pt idx="5090">
                  <c:v>4614</c:v>
                </c:pt>
                <c:pt idx="5091">
                  <c:v>4599</c:v>
                </c:pt>
                <c:pt idx="5092">
                  <c:v>4734</c:v>
                </c:pt>
                <c:pt idx="5093">
                  <c:v>4517</c:v>
                </c:pt>
                <c:pt idx="5094">
                  <c:v>4717</c:v>
                </c:pt>
                <c:pt idx="5095">
                  <c:v>4740</c:v>
                </c:pt>
                <c:pt idx="5096">
                  <c:v>4636</c:v>
                </c:pt>
                <c:pt idx="5097">
                  <c:v>4813</c:v>
                </c:pt>
                <c:pt idx="5098">
                  <c:v>5028</c:v>
                </c:pt>
                <c:pt idx="5099">
                  <c:v>4360</c:v>
                </c:pt>
                <c:pt idx="5100">
                  <c:v>4787</c:v>
                </c:pt>
                <c:pt idx="5101">
                  <c:v>4936</c:v>
                </c:pt>
                <c:pt idx="5102">
                  <c:v>4904</c:v>
                </c:pt>
                <c:pt idx="5103">
                  <c:v>4504</c:v>
                </c:pt>
                <c:pt idx="5104">
                  <c:v>4673</c:v>
                </c:pt>
                <c:pt idx="5105">
                  <c:v>5105</c:v>
                </c:pt>
                <c:pt idx="5106">
                  <c:v>4859</c:v>
                </c:pt>
                <c:pt idx="5107">
                  <c:v>4756</c:v>
                </c:pt>
                <c:pt idx="5108">
                  <c:v>4874</c:v>
                </c:pt>
                <c:pt idx="5109">
                  <c:v>4712</c:v>
                </c:pt>
                <c:pt idx="5110">
                  <c:v>4955</c:v>
                </c:pt>
                <c:pt idx="5111">
                  <c:v>4757</c:v>
                </c:pt>
                <c:pt idx="5112">
                  <c:v>4412</c:v>
                </c:pt>
                <c:pt idx="5113">
                  <c:v>4709</c:v>
                </c:pt>
                <c:pt idx="5114">
                  <c:v>5062</c:v>
                </c:pt>
                <c:pt idx="5115">
                  <c:v>5209</c:v>
                </c:pt>
                <c:pt idx="5116">
                  <c:v>4733</c:v>
                </c:pt>
                <c:pt idx="5117">
                  <c:v>5122</c:v>
                </c:pt>
                <c:pt idx="5118">
                  <c:v>5167</c:v>
                </c:pt>
                <c:pt idx="5119">
                  <c:v>5485</c:v>
                </c:pt>
                <c:pt idx="5120">
                  <c:v>5914</c:v>
                </c:pt>
                <c:pt idx="5121">
                  <c:v>5609</c:v>
                </c:pt>
                <c:pt idx="5122">
                  <c:v>6202</c:v>
                </c:pt>
                <c:pt idx="5123">
                  <c:v>5753</c:v>
                </c:pt>
                <c:pt idx="5124">
                  <c:v>6152</c:v>
                </c:pt>
                <c:pt idx="5125">
                  <c:v>5736</c:v>
                </c:pt>
                <c:pt idx="5126">
                  <c:v>5389</c:v>
                </c:pt>
                <c:pt idx="5127">
                  <c:v>5658</c:v>
                </c:pt>
                <c:pt idx="5128">
                  <c:v>6091</c:v>
                </c:pt>
                <c:pt idx="5129">
                  <c:v>4925</c:v>
                </c:pt>
                <c:pt idx="5130">
                  <c:v>5194</c:v>
                </c:pt>
                <c:pt idx="5131">
                  <c:v>5104</c:v>
                </c:pt>
                <c:pt idx="5132">
                  <c:v>4443</c:v>
                </c:pt>
                <c:pt idx="5133">
                  <c:v>4548</c:v>
                </c:pt>
                <c:pt idx="5134">
                  <c:v>4899</c:v>
                </c:pt>
                <c:pt idx="5135">
                  <c:v>4512</c:v>
                </c:pt>
                <c:pt idx="5136">
                  <c:v>5318</c:v>
                </c:pt>
                <c:pt idx="5137">
                  <c:v>4516</c:v>
                </c:pt>
                <c:pt idx="5138">
                  <c:v>4554</c:v>
                </c:pt>
                <c:pt idx="5139">
                  <c:v>4470</c:v>
                </c:pt>
                <c:pt idx="5140">
                  <c:v>4794</c:v>
                </c:pt>
                <c:pt idx="5141">
                  <c:v>5024</c:v>
                </c:pt>
                <c:pt idx="5142">
                  <c:v>4729</c:v>
                </c:pt>
                <c:pt idx="5143">
                  <c:v>4872</c:v>
                </c:pt>
                <c:pt idx="5144">
                  <c:v>4607</c:v>
                </c:pt>
                <c:pt idx="5145">
                  <c:v>5114</c:v>
                </c:pt>
                <c:pt idx="5146">
                  <c:v>5047</c:v>
                </c:pt>
                <c:pt idx="5147">
                  <c:v>4633</c:v>
                </c:pt>
                <c:pt idx="5148">
                  <c:v>4938</c:v>
                </c:pt>
                <c:pt idx="5149">
                  <c:v>4540</c:v>
                </c:pt>
                <c:pt idx="5150">
                  <c:v>4802</c:v>
                </c:pt>
                <c:pt idx="5151">
                  <c:v>4340</c:v>
                </c:pt>
                <c:pt idx="5152">
                  <c:v>4683</c:v>
                </c:pt>
                <c:pt idx="5153">
                  <c:v>4203</c:v>
                </c:pt>
                <c:pt idx="5154">
                  <c:v>4967</c:v>
                </c:pt>
                <c:pt idx="5155">
                  <c:v>4933</c:v>
                </c:pt>
                <c:pt idx="5156">
                  <c:v>5321</c:v>
                </c:pt>
                <c:pt idx="5157">
                  <c:v>4765</c:v>
                </c:pt>
                <c:pt idx="5158">
                  <c:v>4561</c:v>
                </c:pt>
                <c:pt idx="5159">
                  <c:v>5099</c:v>
                </c:pt>
                <c:pt idx="5160">
                  <c:v>4751</c:v>
                </c:pt>
                <c:pt idx="5161">
                  <c:v>4520</c:v>
                </c:pt>
                <c:pt idx="5162">
                  <c:v>4700</c:v>
                </c:pt>
                <c:pt idx="5163">
                  <c:v>5041</c:v>
                </c:pt>
                <c:pt idx="5164">
                  <c:v>5337</c:v>
                </c:pt>
                <c:pt idx="5165">
                  <c:v>4808</c:v>
                </c:pt>
                <c:pt idx="5166">
                  <c:v>4324</c:v>
                </c:pt>
                <c:pt idx="5167">
                  <c:v>4932</c:v>
                </c:pt>
                <c:pt idx="5168">
                  <c:v>5013</c:v>
                </c:pt>
                <c:pt idx="5169">
                  <c:v>4644</c:v>
                </c:pt>
                <c:pt idx="5170">
                  <c:v>4820</c:v>
                </c:pt>
                <c:pt idx="5171">
                  <c:v>5138</c:v>
                </c:pt>
                <c:pt idx="5172">
                  <c:v>4497</c:v>
                </c:pt>
                <c:pt idx="5173">
                  <c:v>5017</c:v>
                </c:pt>
                <c:pt idx="5174">
                  <c:v>5412</c:v>
                </c:pt>
                <c:pt idx="5175">
                  <c:v>5300</c:v>
                </c:pt>
                <c:pt idx="5176">
                  <c:v>5057</c:v>
                </c:pt>
                <c:pt idx="5177">
                  <c:v>4826</c:v>
                </c:pt>
                <c:pt idx="5178">
                  <c:v>4832</c:v>
                </c:pt>
                <c:pt idx="5179">
                  <c:v>4984</c:v>
                </c:pt>
                <c:pt idx="5180">
                  <c:v>5076</c:v>
                </c:pt>
                <c:pt idx="5181">
                  <c:v>4508</c:v>
                </c:pt>
                <c:pt idx="5182">
                  <c:v>4983</c:v>
                </c:pt>
                <c:pt idx="5183">
                  <c:v>4961</c:v>
                </c:pt>
                <c:pt idx="5184">
                  <c:v>4980</c:v>
                </c:pt>
                <c:pt idx="5185">
                  <c:v>4446</c:v>
                </c:pt>
                <c:pt idx="5186">
                  <c:v>4947</c:v>
                </c:pt>
                <c:pt idx="5187">
                  <c:v>5524</c:v>
                </c:pt>
                <c:pt idx="5188">
                  <c:v>4563</c:v>
                </c:pt>
                <c:pt idx="5189">
                  <c:v>4823</c:v>
                </c:pt>
                <c:pt idx="5190">
                  <c:v>5023</c:v>
                </c:pt>
                <c:pt idx="5191">
                  <c:v>4952</c:v>
                </c:pt>
                <c:pt idx="5192">
                  <c:v>4888</c:v>
                </c:pt>
                <c:pt idx="5193">
                  <c:v>4974</c:v>
                </c:pt>
                <c:pt idx="5194">
                  <c:v>5242</c:v>
                </c:pt>
                <c:pt idx="5195">
                  <c:v>4519</c:v>
                </c:pt>
                <c:pt idx="5196">
                  <c:v>4973</c:v>
                </c:pt>
                <c:pt idx="5197">
                  <c:v>4585</c:v>
                </c:pt>
                <c:pt idx="5198">
                  <c:v>5084</c:v>
                </c:pt>
                <c:pt idx="5199">
                  <c:v>4628</c:v>
                </c:pt>
                <c:pt idx="5200">
                  <c:v>4277</c:v>
                </c:pt>
                <c:pt idx="5201">
                  <c:v>4917</c:v>
                </c:pt>
                <c:pt idx="5202">
                  <c:v>4679</c:v>
                </c:pt>
                <c:pt idx="5203">
                  <c:v>4806</c:v>
                </c:pt>
                <c:pt idx="5204">
                  <c:v>4019</c:v>
                </c:pt>
                <c:pt idx="5205">
                  <c:v>4326</c:v>
                </c:pt>
                <c:pt idx="5206">
                  <c:v>4444</c:v>
                </c:pt>
                <c:pt idx="5207">
                  <c:v>5331</c:v>
                </c:pt>
                <c:pt idx="5208">
                  <c:v>4844</c:v>
                </c:pt>
                <c:pt idx="5209">
                  <c:v>4661</c:v>
                </c:pt>
                <c:pt idx="5210">
                  <c:v>4950</c:v>
                </c:pt>
                <c:pt idx="5211">
                  <c:v>4261</c:v>
                </c:pt>
                <c:pt idx="5212">
                  <c:v>4335</c:v>
                </c:pt>
                <c:pt idx="5213">
                  <c:v>4702</c:v>
                </c:pt>
                <c:pt idx="5214">
                  <c:v>4840</c:v>
                </c:pt>
                <c:pt idx="5215">
                  <c:v>4548</c:v>
                </c:pt>
                <c:pt idx="5216">
                  <c:v>4505</c:v>
                </c:pt>
                <c:pt idx="5217">
                  <c:v>4821</c:v>
                </c:pt>
                <c:pt idx="5218">
                  <c:v>5107</c:v>
                </c:pt>
                <c:pt idx="5219">
                  <c:v>4827</c:v>
                </c:pt>
                <c:pt idx="5220">
                  <c:v>4891</c:v>
                </c:pt>
                <c:pt idx="5221">
                  <c:v>4993</c:v>
                </c:pt>
                <c:pt idx="5222">
                  <c:v>4980</c:v>
                </c:pt>
                <c:pt idx="5223">
                  <c:v>4748</c:v>
                </c:pt>
                <c:pt idx="5224">
                  <c:v>4660</c:v>
                </c:pt>
                <c:pt idx="5225">
                  <c:v>4735</c:v>
                </c:pt>
                <c:pt idx="5226">
                  <c:v>4670</c:v>
                </c:pt>
                <c:pt idx="5227">
                  <c:v>4664</c:v>
                </c:pt>
                <c:pt idx="5228">
                  <c:v>4710</c:v>
                </c:pt>
                <c:pt idx="5229">
                  <c:v>4618</c:v>
                </c:pt>
                <c:pt idx="5230">
                  <c:v>4769</c:v>
                </c:pt>
                <c:pt idx="5231">
                  <c:v>4931</c:v>
                </c:pt>
                <c:pt idx="5232">
                  <c:v>4804</c:v>
                </c:pt>
                <c:pt idx="5233">
                  <c:v>4696</c:v>
                </c:pt>
                <c:pt idx="5234">
                  <c:v>4614</c:v>
                </c:pt>
                <c:pt idx="5235">
                  <c:v>4772</c:v>
                </c:pt>
                <c:pt idx="5236">
                  <c:v>4725</c:v>
                </c:pt>
                <c:pt idx="5237">
                  <c:v>4755</c:v>
                </c:pt>
                <c:pt idx="5238">
                  <c:v>4619</c:v>
                </c:pt>
                <c:pt idx="5239">
                  <c:v>5236</c:v>
                </c:pt>
                <c:pt idx="5240">
                  <c:v>4965</c:v>
                </c:pt>
                <c:pt idx="5241">
                  <c:v>4687</c:v>
                </c:pt>
                <c:pt idx="5242">
                  <c:v>4636</c:v>
                </c:pt>
                <c:pt idx="5243">
                  <c:v>4710</c:v>
                </c:pt>
                <c:pt idx="5244">
                  <c:v>4515</c:v>
                </c:pt>
                <c:pt idx="5245">
                  <c:v>4470</c:v>
                </c:pt>
                <c:pt idx="5246">
                  <c:v>4370</c:v>
                </c:pt>
                <c:pt idx="5247">
                  <c:v>5313</c:v>
                </c:pt>
                <c:pt idx="5248">
                  <c:v>4443</c:v>
                </c:pt>
                <c:pt idx="5249">
                  <c:v>4729</c:v>
                </c:pt>
                <c:pt idx="5250">
                  <c:v>4406</c:v>
                </c:pt>
                <c:pt idx="5251">
                  <c:v>4177</c:v>
                </c:pt>
                <c:pt idx="5252">
                  <c:v>4270</c:v>
                </c:pt>
                <c:pt idx="5253">
                  <c:v>4874</c:v>
                </c:pt>
                <c:pt idx="5254">
                  <c:v>4325</c:v>
                </c:pt>
                <c:pt idx="5255">
                  <c:v>4027</c:v>
                </c:pt>
                <c:pt idx="5256">
                  <c:v>4951</c:v>
                </c:pt>
                <c:pt idx="5257">
                  <c:v>5004</c:v>
                </c:pt>
                <c:pt idx="5258">
                  <c:v>5016</c:v>
                </c:pt>
                <c:pt idx="5259">
                  <c:v>5083</c:v>
                </c:pt>
                <c:pt idx="5260">
                  <c:v>4663</c:v>
                </c:pt>
                <c:pt idx="5261">
                  <c:v>4874</c:v>
                </c:pt>
                <c:pt idx="5262">
                  <c:v>4478</c:v>
                </c:pt>
                <c:pt idx="5263">
                  <c:v>5696</c:v>
                </c:pt>
                <c:pt idx="5264">
                  <c:v>4776</c:v>
                </c:pt>
                <c:pt idx="5265">
                  <c:v>5119</c:v>
                </c:pt>
                <c:pt idx="5266">
                  <c:v>4615</c:v>
                </c:pt>
                <c:pt idx="5267">
                  <c:v>5194</c:v>
                </c:pt>
                <c:pt idx="5268">
                  <c:v>4424</c:v>
                </c:pt>
                <c:pt idx="5269">
                  <c:v>5355</c:v>
                </c:pt>
                <c:pt idx="5270">
                  <c:v>4761</c:v>
                </c:pt>
                <c:pt idx="5271">
                  <c:v>5037</c:v>
                </c:pt>
                <c:pt idx="5272">
                  <c:v>5197</c:v>
                </c:pt>
                <c:pt idx="5273">
                  <c:v>5122</c:v>
                </c:pt>
                <c:pt idx="5274">
                  <c:v>4847</c:v>
                </c:pt>
                <c:pt idx="5275">
                  <c:v>5441</c:v>
                </c:pt>
                <c:pt idx="5276">
                  <c:v>4717</c:v>
                </c:pt>
                <c:pt idx="5277">
                  <c:v>5086</c:v>
                </c:pt>
                <c:pt idx="5278">
                  <c:v>4424</c:v>
                </c:pt>
                <c:pt idx="5279">
                  <c:v>4739</c:v>
                </c:pt>
                <c:pt idx="5280">
                  <c:v>5013</c:v>
                </c:pt>
                <c:pt idx="5281">
                  <c:v>5210</c:v>
                </c:pt>
                <c:pt idx="5282">
                  <c:v>4760</c:v>
                </c:pt>
                <c:pt idx="5283">
                  <c:v>4790</c:v>
                </c:pt>
                <c:pt idx="5284">
                  <c:v>4612</c:v>
                </c:pt>
                <c:pt idx="5285">
                  <c:v>4856</c:v>
                </c:pt>
                <c:pt idx="5286">
                  <c:v>4717</c:v>
                </c:pt>
                <c:pt idx="5287">
                  <c:v>4890</c:v>
                </c:pt>
                <c:pt idx="5288">
                  <c:v>4828</c:v>
                </c:pt>
                <c:pt idx="5289">
                  <c:v>4895</c:v>
                </c:pt>
                <c:pt idx="5290">
                  <c:v>5487</c:v>
                </c:pt>
                <c:pt idx="5291">
                  <c:v>4333</c:v>
                </c:pt>
                <c:pt idx="5292">
                  <c:v>4731</c:v>
                </c:pt>
                <c:pt idx="5293">
                  <c:v>4848</c:v>
                </c:pt>
                <c:pt idx="5294">
                  <c:v>5555</c:v>
                </c:pt>
                <c:pt idx="5295">
                  <c:v>5080</c:v>
                </c:pt>
                <c:pt idx="5296">
                  <c:v>4690</c:v>
                </c:pt>
                <c:pt idx="5297">
                  <c:v>4815</c:v>
                </c:pt>
                <c:pt idx="5298">
                  <c:v>5044</c:v>
                </c:pt>
                <c:pt idx="5299">
                  <c:v>4474</c:v>
                </c:pt>
                <c:pt idx="5300">
                  <c:v>5292</c:v>
                </c:pt>
                <c:pt idx="5301">
                  <c:v>4857</c:v>
                </c:pt>
                <c:pt idx="5302">
                  <c:v>4728</c:v>
                </c:pt>
                <c:pt idx="5303">
                  <c:v>4264</c:v>
                </c:pt>
                <c:pt idx="5304">
                  <c:v>4688</c:v>
                </c:pt>
                <c:pt idx="5305">
                  <c:v>5022</c:v>
                </c:pt>
                <c:pt idx="5306">
                  <c:v>4661</c:v>
                </c:pt>
                <c:pt idx="5307">
                  <c:v>4641</c:v>
                </c:pt>
                <c:pt idx="5308">
                  <c:v>5205</c:v>
                </c:pt>
                <c:pt idx="5309">
                  <c:v>4976</c:v>
                </c:pt>
                <c:pt idx="5310">
                  <c:v>4755</c:v>
                </c:pt>
                <c:pt idx="5311">
                  <c:v>4610</c:v>
                </c:pt>
                <c:pt idx="5312">
                  <c:v>4363</c:v>
                </c:pt>
                <c:pt idx="5313">
                  <c:v>4900</c:v>
                </c:pt>
                <c:pt idx="5314">
                  <c:v>4933</c:v>
                </c:pt>
                <c:pt idx="5315">
                  <c:v>4585</c:v>
                </c:pt>
                <c:pt idx="5316">
                  <c:v>4604</c:v>
                </c:pt>
                <c:pt idx="5317">
                  <c:v>5357</c:v>
                </c:pt>
                <c:pt idx="5318">
                  <c:v>5152</c:v>
                </c:pt>
                <c:pt idx="5319">
                  <c:v>4750</c:v>
                </c:pt>
                <c:pt idx="5320">
                  <c:v>5245</c:v>
                </c:pt>
                <c:pt idx="5321">
                  <c:v>4813</c:v>
                </c:pt>
                <c:pt idx="5322">
                  <c:v>5416</c:v>
                </c:pt>
                <c:pt idx="5323">
                  <c:v>4861</c:v>
                </c:pt>
                <c:pt idx="5324">
                  <c:v>4366</c:v>
                </c:pt>
                <c:pt idx="5325">
                  <c:v>4647</c:v>
                </c:pt>
                <c:pt idx="5326">
                  <c:v>4454</c:v>
                </c:pt>
                <c:pt idx="5327">
                  <c:v>4523</c:v>
                </c:pt>
                <c:pt idx="5328">
                  <c:v>4760</c:v>
                </c:pt>
                <c:pt idx="5329">
                  <c:v>4919</c:v>
                </c:pt>
                <c:pt idx="5330">
                  <c:v>4736</c:v>
                </c:pt>
                <c:pt idx="5331">
                  <c:v>4214</c:v>
                </c:pt>
                <c:pt idx="5332">
                  <c:v>4908</c:v>
                </c:pt>
                <c:pt idx="5333">
                  <c:v>4503</c:v>
                </c:pt>
                <c:pt idx="5334">
                  <c:v>4533</c:v>
                </c:pt>
                <c:pt idx="5335">
                  <c:v>5225</c:v>
                </c:pt>
                <c:pt idx="5336">
                  <c:v>4010</c:v>
                </c:pt>
                <c:pt idx="5337">
                  <c:v>4825</c:v>
                </c:pt>
                <c:pt idx="5338">
                  <c:v>4435</c:v>
                </c:pt>
                <c:pt idx="5339">
                  <c:v>4380</c:v>
                </c:pt>
                <c:pt idx="5340">
                  <c:v>4539</c:v>
                </c:pt>
                <c:pt idx="5341">
                  <c:v>4991</c:v>
                </c:pt>
                <c:pt idx="5342">
                  <c:v>4547</c:v>
                </c:pt>
                <c:pt idx="5343">
                  <c:v>5085</c:v>
                </c:pt>
                <c:pt idx="5344">
                  <c:v>4774</c:v>
                </c:pt>
                <c:pt idx="5345">
                  <c:v>4684</c:v>
                </c:pt>
                <c:pt idx="5346">
                  <c:v>5072</c:v>
                </c:pt>
                <c:pt idx="5347">
                  <c:v>4369</c:v>
                </c:pt>
                <c:pt idx="5348">
                  <c:v>4968</c:v>
                </c:pt>
                <c:pt idx="5349">
                  <c:v>4766</c:v>
                </c:pt>
                <c:pt idx="5350">
                  <c:v>5082</c:v>
                </c:pt>
                <c:pt idx="5351">
                  <c:v>4944</c:v>
                </c:pt>
                <c:pt idx="5352">
                  <c:v>4765</c:v>
                </c:pt>
                <c:pt idx="5353">
                  <c:v>4294</c:v>
                </c:pt>
                <c:pt idx="5354">
                  <c:v>4677</c:v>
                </c:pt>
                <c:pt idx="5355">
                  <c:v>4605</c:v>
                </c:pt>
                <c:pt idx="5356">
                  <c:v>4549</c:v>
                </c:pt>
                <c:pt idx="5357">
                  <c:v>4517</c:v>
                </c:pt>
                <c:pt idx="5358">
                  <c:v>4768</c:v>
                </c:pt>
                <c:pt idx="5359">
                  <c:v>4857</c:v>
                </c:pt>
                <c:pt idx="5360">
                  <c:v>4684</c:v>
                </c:pt>
                <c:pt idx="5361">
                  <c:v>4845</c:v>
                </c:pt>
                <c:pt idx="5362">
                  <c:v>4731</c:v>
                </c:pt>
                <c:pt idx="5363">
                  <c:v>4890</c:v>
                </c:pt>
                <c:pt idx="5364">
                  <c:v>4809</c:v>
                </c:pt>
                <c:pt idx="5365">
                  <c:v>4117</c:v>
                </c:pt>
                <c:pt idx="5366">
                  <c:v>4473</c:v>
                </c:pt>
                <c:pt idx="5367">
                  <c:v>4647</c:v>
                </c:pt>
                <c:pt idx="5368">
                  <c:v>4734</c:v>
                </c:pt>
                <c:pt idx="5369">
                  <c:v>4733</c:v>
                </c:pt>
                <c:pt idx="5370">
                  <c:v>4864</c:v>
                </c:pt>
                <c:pt idx="5371">
                  <c:v>4946</c:v>
                </c:pt>
                <c:pt idx="5372">
                  <c:v>4713</c:v>
                </c:pt>
                <c:pt idx="5373">
                  <c:v>4495</c:v>
                </c:pt>
                <c:pt idx="5374">
                  <c:v>4933</c:v>
                </c:pt>
                <c:pt idx="5375">
                  <c:v>4742</c:v>
                </c:pt>
                <c:pt idx="5376">
                  <c:v>4832</c:v>
                </c:pt>
                <c:pt idx="5377">
                  <c:v>6547</c:v>
                </c:pt>
                <c:pt idx="5378">
                  <c:v>4409</c:v>
                </c:pt>
                <c:pt idx="5379">
                  <c:v>4777</c:v>
                </c:pt>
                <c:pt idx="5380">
                  <c:v>4151</c:v>
                </c:pt>
                <c:pt idx="5381">
                  <c:v>4584</c:v>
                </c:pt>
                <c:pt idx="5382">
                  <c:v>4974</c:v>
                </c:pt>
                <c:pt idx="5383">
                  <c:v>4856</c:v>
                </c:pt>
                <c:pt idx="5384">
                  <c:v>4728</c:v>
                </c:pt>
                <c:pt idx="5385">
                  <c:v>4662</c:v>
                </c:pt>
                <c:pt idx="5386">
                  <c:v>4782</c:v>
                </c:pt>
                <c:pt idx="5387">
                  <c:v>5303</c:v>
                </c:pt>
                <c:pt idx="5388">
                  <c:v>4387</c:v>
                </c:pt>
                <c:pt idx="5389">
                  <c:v>4872</c:v>
                </c:pt>
                <c:pt idx="5390">
                  <c:v>4916</c:v>
                </c:pt>
                <c:pt idx="5391">
                  <c:v>4562</c:v>
                </c:pt>
                <c:pt idx="5392">
                  <c:v>4507</c:v>
                </c:pt>
                <c:pt idx="5393">
                  <c:v>4429</c:v>
                </c:pt>
                <c:pt idx="5394">
                  <c:v>4431</c:v>
                </c:pt>
                <c:pt idx="5395">
                  <c:v>4820</c:v>
                </c:pt>
                <c:pt idx="5396">
                  <c:v>4508</c:v>
                </c:pt>
                <c:pt idx="5397">
                  <c:v>4593</c:v>
                </c:pt>
                <c:pt idx="5398">
                  <c:v>4275</c:v>
                </c:pt>
                <c:pt idx="5399">
                  <c:v>4879</c:v>
                </c:pt>
                <c:pt idx="5400">
                  <c:v>4429</c:v>
                </c:pt>
                <c:pt idx="5401">
                  <c:v>4255</c:v>
                </c:pt>
                <c:pt idx="5402">
                  <c:v>5003</c:v>
                </c:pt>
                <c:pt idx="5403">
                  <c:v>4703</c:v>
                </c:pt>
                <c:pt idx="5404">
                  <c:v>4554</c:v>
                </c:pt>
                <c:pt idx="5405">
                  <c:v>4777</c:v>
                </c:pt>
                <c:pt idx="5406">
                  <c:v>4388</c:v>
                </c:pt>
                <c:pt idx="5407">
                  <c:v>4270</c:v>
                </c:pt>
                <c:pt idx="5408">
                  <c:v>5470</c:v>
                </c:pt>
                <c:pt idx="5409">
                  <c:v>5188</c:v>
                </c:pt>
                <c:pt idx="5410">
                  <c:v>4865</c:v>
                </c:pt>
                <c:pt idx="5411">
                  <c:v>4706</c:v>
                </c:pt>
                <c:pt idx="5412">
                  <c:v>4652</c:v>
                </c:pt>
                <c:pt idx="5413">
                  <c:v>4284</c:v>
                </c:pt>
                <c:pt idx="5414">
                  <c:v>4958</c:v>
                </c:pt>
                <c:pt idx="5415">
                  <c:v>5022</c:v>
                </c:pt>
                <c:pt idx="5416">
                  <c:v>4787</c:v>
                </c:pt>
                <c:pt idx="5417">
                  <c:v>4541</c:v>
                </c:pt>
                <c:pt idx="5418">
                  <c:v>4353</c:v>
                </c:pt>
                <c:pt idx="5419">
                  <c:v>4570</c:v>
                </c:pt>
                <c:pt idx="5420">
                  <c:v>5224</c:v>
                </c:pt>
                <c:pt idx="5421">
                  <c:v>4576</c:v>
                </c:pt>
                <c:pt idx="5422">
                  <c:v>5477</c:v>
                </c:pt>
                <c:pt idx="5423">
                  <c:v>4970</c:v>
                </c:pt>
                <c:pt idx="5424">
                  <c:v>4701</c:v>
                </c:pt>
                <c:pt idx="5425">
                  <c:v>5173</c:v>
                </c:pt>
                <c:pt idx="5426">
                  <c:v>5026</c:v>
                </c:pt>
                <c:pt idx="5427">
                  <c:v>5202</c:v>
                </c:pt>
                <c:pt idx="5428">
                  <c:v>5371</c:v>
                </c:pt>
                <c:pt idx="5429">
                  <c:v>4769</c:v>
                </c:pt>
                <c:pt idx="5430">
                  <c:v>4374</c:v>
                </c:pt>
                <c:pt idx="5431">
                  <c:v>4564</c:v>
                </c:pt>
                <c:pt idx="5432">
                  <c:v>4957</c:v>
                </c:pt>
                <c:pt idx="5433">
                  <c:v>5281</c:v>
                </c:pt>
                <c:pt idx="5434">
                  <c:v>4930</c:v>
                </c:pt>
                <c:pt idx="5435">
                  <c:v>4931</c:v>
                </c:pt>
                <c:pt idx="5436">
                  <c:v>4253</c:v>
                </c:pt>
                <c:pt idx="5437">
                  <c:v>4464</c:v>
                </c:pt>
                <c:pt idx="5438">
                  <c:v>4619</c:v>
                </c:pt>
                <c:pt idx="5439">
                  <c:v>4321</c:v>
                </c:pt>
                <c:pt idx="5440">
                  <c:v>4736</c:v>
                </c:pt>
                <c:pt idx="5441">
                  <c:v>4276</c:v>
                </c:pt>
                <c:pt idx="5442">
                  <c:v>4642</c:v>
                </c:pt>
                <c:pt idx="5443">
                  <c:v>5355</c:v>
                </c:pt>
                <c:pt idx="5444">
                  <c:v>4910</c:v>
                </c:pt>
                <c:pt idx="5445">
                  <c:v>4957</c:v>
                </c:pt>
                <c:pt idx="5446">
                  <c:v>4506</c:v>
                </c:pt>
                <c:pt idx="5447">
                  <c:v>4800</c:v>
                </c:pt>
                <c:pt idx="5448">
                  <c:v>5362</c:v>
                </c:pt>
                <c:pt idx="5449">
                  <c:v>3894</c:v>
                </c:pt>
                <c:pt idx="5450">
                  <c:v>4445</c:v>
                </c:pt>
                <c:pt idx="5451">
                  <c:v>4591</c:v>
                </c:pt>
                <c:pt idx="5452">
                  <c:v>4741</c:v>
                </c:pt>
                <c:pt idx="5453">
                  <c:v>4301</c:v>
                </c:pt>
                <c:pt idx="5454">
                  <c:v>4631</c:v>
                </c:pt>
                <c:pt idx="5455">
                  <c:v>4993</c:v>
                </c:pt>
                <c:pt idx="5456">
                  <c:v>4699</c:v>
                </c:pt>
                <c:pt idx="5457">
                  <c:v>4826</c:v>
                </c:pt>
                <c:pt idx="5458">
                  <c:v>4305</c:v>
                </c:pt>
                <c:pt idx="5459">
                  <c:v>4733</c:v>
                </c:pt>
                <c:pt idx="5460">
                  <c:v>4722</c:v>
                </c:pt>
                <c:pt idx="5461">
                  <c:v>4774</c:v>
                </c:pt>
                <c:pt idx="5462">
                  <c:v>4739</c:v>
                </c:pt>
                <c:pt idx="5463">
                  <c:v>4241</c:v>
                </c:pt>
                <c:pt idx="5464">
                  <c:v>4328</c:v>
                </c:pt>
                <c:pt idx="5465">
                  <c:v>5030</c:v>
                </c:pt>
                <c:pt idx="5466">
                  <c:v>5711</c:v>
                </c:pt>
                <c:pt idx="5467">
                  <c:v>4708</c:v>
                </c:pt>
                <c:pt idx="5468">
                  <c:v>4275</c:v>
                </c:pt>
                <c:pt idx="5469">
                  <c:v>4459</c:v>
                </c:pt>
                <c:pt idx="5470">
                  <c:v>5040</c:v>
                </c:pt>
                <c:pt idx="5471">
                  <c:v>5418</c:v>
                </c:pt>
                <c:pt idx="5472">
                  <c:v>4377</c:v>
                </c:pt>
                <c:pt idx="5473">
                  <c:v>4233</c:v>
                </c:pt>
                <c:pt idx="5474">
                  <c:v>5557</c:v>
                </c:pt>
                <c:pt idx="5475">
                  <c:v>4494</c:v>
                </c:pt>
                <c:pt idx="5476">
                  <c:v>4404</c:v>
                </c:pt>
                <c:pt idx="5477">
                  <c:v>4286</c:v>
                </c:pt>
                <c:pt idx="5478">
                  <c:v>4657</c:v>
                </c:pt>
                <c:pt idx="5479">
                  <c:v>4811</c:v>
                </c:pt>
                <c:pt idx="5480">
                  <c:v>4948</c:v>
                </c:pt>
                <c:pt idx="5481">
                  <c:v>4855</c:v>
                </c:pt>
                <c:pt idx="5482">
                  <c:v>4985</c:v>
                </c:pt>
                <c:pt idx="5483">
                  <c:v>4336</c:v>
                </c:pt>
                <c:pt idx="5484">
                  <c:v>4912</c:v>
                </c:pt>
                <c:pt idx="5485">
                  <c:v>4711</c:v>
                </c:pt>
                <c:pt idx="5486">
                  <c:v>4526</c:v>
                </c:pt>
                <c:pt idx="5487">
                  <c:v>4582</c:v>
                </c:pt>
                <c:pt idx="5488">
                  <c:v>4738</c:v>
                </c:pt>
                <c:pt idx="5489">
                  <c:v>4443</c:v>
                </c:pt>
                <c:pt idx="5490">
                  <c:v>4179</c:v>
                </c:pt>
                <c:pt idx="5491">
                  <c:v>4591</c:v>
                </c:pt>
                <c:pt idx="5492">
                  <c:v>4752</c:v>
                </c:pt>
                <c:pt idx="5493">
                  <c:v>5069</c:v>
                </c:pt>
                <c:pt idx="5494">
                  <c:v>4789</c:v>
                </c:pt>
                <c:pt idx="5495">
                  <c:v>4945</c:v>
                </c:pt>
                <c:pt idx="5496">
                  <c:v>5321</c:v>
                </c:pt>
                <c:pt idx="5497">
                  <c:v>4057</c:v>
                </c:pt>
                <c:pt idx="5498">
                  <c:v>5384</c:v>
                </c:pt>
                <c:pt idx="5499">
                  <c:v>4794</c:v>
                </c:pt>
                <c:pt idx="5500">
                  <c:v>4707</c:v>
                </c:pt>
                <c:pt idx="5501">
                  <c:v>4866</c:v>
                </c:pt>
                <c:pt idx="5502">
                  <c:v>5191</c:v>
                </c:pt>
                <c:pt idx="5503">
                  <c:v>4988</c:v>
                </c:pt>
                <c:pt idx="5504">
                  <c:v>4862</c:v>
                </c:pt>
                <c:pt idx="5505">
                  <c:v>4614</c:v>
                </c:pt>
                <c:pt idx="5506">
                  <c:v>4865</c:v>
                </c:pt>
                <c:pt idx="5507">
                  <c:v>4941</c:v>
                </c:pt>
                <c:pt idx="5508">
                  <c:v>4886</c:v>
                </c:pt>
                <c:pt idx="5509">
                  <c:v>4572</c:v>
                </c:pt>
                <c:pt idx="5510">
                  <c:v>4817</c:v>
                </c:pt>
                <c:pt idx="5511">
                  <c:v>4916</c:v>
                </c:pt>
                <c:pt idx="5512">
                  <c:v>4887</c:v>
                </c:pt>
                <c:pt idx="5513">
                  <c:v>4233</c:v>
                </c:pt>
                <c:pt idx="5514">
                  <c:v>4511</c:v>
                </c:pt>
                <c:pt idx="5515">
                  <c:v>4668</c:v>
                </c:pt>
                <c:pt idx="5516">
                  <c:v>4448</c:v>
                </c:pt>
                <c:pt idx="5517">
                  <c:v>4780</c:v>
                </c:pt>
                <c:pt idx="5518">
                  <c:v>4950</c:v>
                </c:pt>
                <c:pt idx="5519">
                  <c:v>4842</c:v>
                </c:pt>
                <c:pt idx="5520">
                  <c:v>5174</c:v>
                </c:pt>
                <c:pt idx="5521">
                  <c:v>5082</c:v>
                </c:pt>
                <c:pt idx="5522">
                  <c:v>4461</c:v>
                </c:pt>
                <c:pt idx="5523">
                  <c:v>4804</c:v>
                </c:pt>
                <c:pt idx="5524">
                  <c:v>5367</c:v>
                </c:pt>
                <c:pt idx="5525">
                  <c:v>4547</c:v>
                </c:pt>
                <c:pt idx="5526">
                  <c:v>4690</c:v>
                </c:pt>
                <c:pt idx="5527">
                  <c:v>4880</c:v>
                </c:pt>
                <c:pt idx="5528">
                  <c:v>5080</c:v>
                </c:pt>
                <c:pt idx="5529">
                  <c:v>4778</c:v>
                </c:pt>
                <c:pt idx="5530">
                  <c:v>4432</c:v>
                </c:pt>
                <c:pt idx="5531">
                  <c:v>4482</c:v>
                </c:pt>
                <c:pt idx="5532">
                  <c:v>4815</c:v>
                </c:pt>
                <c:pt idx="5533">
                  <c:v>4747</c:v>
                </c:pt>
                <c:pt idx="5534">
                  <c:v>4990</c:v>
                </c:pt>
                <c:pt idx="5535">
                  <c:v>4897</c:v>
                </c:pt>
                <c:pt idx="5536">
                  <c:v>4813</c:v>
                </c:pt>
                <c:pt idx="5537">
                  <c:v>5340</c:v>
                </c:pt>
                <c:pt idx="5538">
                  <c:v>5209</c:v>
                </c:pt>
                <c:pt idx="5539">
                  <c:v>4764</c:v>
                </c:pt>
                <c:pt idx="5540">
                  <c:v>4694</c:v>
                </c:pt>
                <c:pt idx="5541">
                  <c:v>5405</c:v>
                </c:pt>
                <c:pt idx="5542">
                  <c:v>4438</c:v>
                </c:pt>
                <c:pt idx="5543">
                  <c:v>5074</c:v>
                </c:pt>
                <c:pt idx="5544">
                  <c:v>5278</c:v>
                </c:pt>
                <c:pt idx="5545">
                  <c:v>4745</c:v>
                </c:pt>
                <c:pt idx="5546">
                  <c:v>5148</c:v>
                </c:pt>
                <c:pt idx="5547">
                  <c:v>4267</c:v>
                </c:pt>
                <c:pt idx="5548">
                  <c:v>4657</c:v>
                </c:pt>
                <c:pt idx="5549">
                  <c:v>4947</c:v>
                </c:pt>
                <c:pt idx="5550">
                  <c:v>4389</c:v>
                </c:pt>
                <c:pt idx="5551">
                  <c:v>5189</c:v>
                </c:pt>
                <c:pt idx="5552">
                  <c:v>4973</c:v>
                </c:pt>
                <c:pt idx="5553">
                  <c:v>5655</c:v>
                </c:pt>
                <c:pt idx="5554">
                  <c:v>4276</c:v>
                </c:pt>
                <c:pt idx="5555">
                  <c:v>5191</c:v>
                </c:pt>
                <c:pt idx="5556">
                  <c:v>5197</c:v>
                </c:pt>
                <c:pt idx="5557">
                  <c:v>4363</c:v>
                </c:pt>
                <c:pt idx="5558">
                  <c:v>4583</c:v>
                </c:pt>
                <c:pt idx="5559">
                  <c:v>5155</c:v>
                </c:pt>
                <c:pt idx="5560">
                  <c:v>4276</c:v>
                </c:pt>
                <c:pt idx="5561">
                  <c:v>4943</c:v>
                </c:pt>
                <c:pt idx="5562">
                  <c:v>5109</c:v>
                </c:pt>
                <c:pt idx="5563">
                  <c:v>4910</c:v>
                </c:pt>
                <c:pt idx="5564">
                  <c:v>4753</c:v>
                </c:pt>
                <c:pt idx="5565">
                  <c:v>5184</c:v>
                </c:pt>
                <c:pt idx="5566">
                  <c:v>5222</c:v>
                </c:pt>
                <c:pt idx="5567">
                  <c:v>4636</c:v>
                </c:pt>
                <c:pt idx="5568">
                  <c:v>5211</c:v>
                </c:pt>
                <c:pt idx="5569">
                  <c:v>4837</c:v>
                </c:pt>
                <c:pt idx="5570">
                  <c:v>4788</c:v>
                </c:pt>
                <c:pt idx="5571">
                  <c:v>4973</c:v>
                </c:pt>
                <c:pt idx="5572">
                  <c:v>4884</c:v>
                </c:pt>
                <c:pt idx="5573">
                  <c:v>4926</c:v>
                </c:pt>
                <c:pt idx="5574">
                  <c:v>4974</c:v>
                </c:pt>
                <c:pt idx="5575">
                  <c:v>5483</c:v>
                </c:pt>
                <c:pt idx="5576">
                  <c:v>4932</c:v>
                </c:pt>
                <c:pt idx="5577">
                  <c:v>4813</c:v>
                </c:pt>
                <c:pt idx="5578">
                  <c:v>4976</c:v>
                </c:pt>
                <c:pt idx="5579">
                  <c:v>5280</c:v>
                </c:pt>
                <c:pt idx="5580">
                  <c:v>5185</c:v>
                </c:pt>
                <c:pt idx="5581">
                  <c:v>5596</c:v>
                </c:pt>
                <c:pt idx="5582">
                  <c:v>4722</c:v>
                </c:pt>
                <c:pt idx="5583">
                  <c:v>4835</c:v>
                </c:pt>
                <c:pt idx="5584">
                  <c:v>5045</c:v>
                </c:pt>
                <c:pt idx="5585">
                  <c:v>4776</c:v>
                </c:pt>
                <c:pt idx="5586">
                  <c:v>4530</c:v>
                </c:pt>
                <c:pt idx="5587">
                  <c:v>4790</c:v>
                </c:pt>
                <c:pt idx="5588">
                  <c:v>4731</c:v>
                </c:pt>
                <c:pt idx="5589">
                  <c:v>4984</c:v>
                </c:pt>
                <c:pt idx="5590">
                  <c:v>5116</c:v>
                </c:pt>
                <c:pt idx="5591">
                  <c:v>5130</c:v>
                </c:pt>
                <c:pt idx="5592">
                  <c:v>5025</c:v>
                </c:pt>
                <c:pt idx="5593">
                  <c:v>4899</c:v>
                </c:pt>
                <c:pt idx="5594">
                  <c:v>5273</c:v>
                </c:pt>
                <c:pt idx="5595">
                  <c:v>4964</c:v>
                </c:pt>
                <c:pt idx="5596">
                  <c:v>5654</c:v>
                </c:pt>
                <c:pt idx="5597">
                  <c:v>5643</c:v>
                </c:pt>
                <c:pt idx="5598">
                  <c:v>5313</c:v>
                </c:pt>
                <c:pt idx="5599">
                  <c:v>4896</c:v>
                </c:pt>
                <c:pt idx="5600">
                  <c:v>5589</c:v>
                </c:pt>
                <c:pt idx="5601">
                  <c:v>5182</c:v>
                </c:pt>
                <c:pt idx="5602">
                  <c:v>5365</c:v>
                </c:pt>
                <c:pt idx="5603">
                  <c:v>5718</c:v>
                </c:pt>
                <c:pt idx="5604">
                  <c:v>6163</c:v>
                </c:pt>
                <c:pt idx="5605">
                  <c:v>5631</c:v>
                </c:pt>
                <c:pt idx="5606">
                  <c:v>5794</c:v>
                </c:pt>
                <c:pt idx="5607">
                  <c:v>6218</c:v>
                </c:pt>
                <c:pt idx="5608">
                  <c:v>5627</c:v>
                </c:pt>
                <c:pt idx="5609">
                  <c:v>5777</c:v>
                </c:pt>
                <c:pt idx="5610">
                  <c:v>5146</c:v>
                </c:pt>
                <c:pt idx="5611">
                  <c:v>5323</c:v>
                </c:pt>
                <c:pt idx="5612">
                  <c:v>4917</c:v>
                </c:pt>
                <c:pt idx="5613">
                  <c:v>5463</c:v>
                </c:pt>
                <c:pt idx="5614">
                  <c:v>5546</c:v>
                </c:pt>
                <c:pt idx="5615">
                  <c:v>5488</c:v>
                </c:pt>
                <c:pt idx="5616">
                  <c:v>5088</c:v>
                </c:pt>
                <c:pt idx="5617">
                  <c:v>5008</c:v>
                </c:pt>
                <c:pt idx="5618">
                  <c:v>4651</c:v>
                </c:pt>
                <c:pt idx="5619">
                  <c:v>5725</c:v>
                </c:pt>
                <c:pt idx="5620">
                  <c:v>6060</c:v>
                </c:pt>
                <c:pt idx="5621">
                  <c:v>4872</c:v>
                </c:pt>
                <c:pt idx="5622">
                  <c:v>4670</c:v>
                </c:pt>
                <c:pt idx="5623">
                  <c:v>5276</c:v>
                </c:pt>
                <c:pt idx="5624">
                  <c:v>5423</c:v>
                </c:pt>
                <c:pt idx="5625">
                  <c:v>5024</c:v>
                </c:pt>
                <c:pt idx="5626">
                  <c:v>4751</c:v>
                </c:pt>
                <c:pt idx="5627">
                  <c:v>5649</c:v>
                </c:pt>
                <c:pt idx="5628">
                  <c:v>5670</c:v>
                </c:pt>
                <c:pt idx="5629">
                  <c:v>5464</c:v>
                </c:pt>
                <c:pt idx="5630">
                  <c:v>5499</c:v>
                </c:pt>
                <c:pt idx="5631">
                  <c:v>5787</c:v>
                </c:pt>
                <c:pt idx="5632">
                  <c:v>5173</c:v>
                </c:pt>
                <c:pt idx="5633">
                  <c:v>4824</c:v>
                </c:pt>
                <c:pt idx="5634">
                  <c:v>5881</c:v>
                </c:pt>
                <c:pt idx="5635">
                  <c:v>4789</c:v>
                </c:pt>
                <c:pt idx="5636">
                  <c:v>5415</c:v>
                </c:pt>
                <c:pt idx="5637">
                  <c:v>5589</c:v>
                </c:pt>
                <c:pt idx="5638">
                  <c:v>5616</c:v>
                </c:pt>
                <c:pt idx="5639">
                  <c:v>5419</c:v>
                </c:pt>
                <c:pt idx="5640">
                  <c:v>5257</c:v>
                </c:pt>
                <c:pt idx="5641">
                  <c:v>4800</c:v>
                </c:pt>
                <c:pt idx="5642">
                  <c:v>4739</c:v>
                </c:pt>
                <c:pt idx="5643">
                  <c:v>5307</c:v>
                </c:pt>
                <c:pt idx="5644">
                  <c:v>5563</c:v>
                </c:pt>
                <c:pt idx="5645">
                  <c:v>5488</c:v>
                </c:pt>
                <c:pt idx="5646">
                  <c:v>5710</c:v>
                </c:pt>
                <c:pt idx="5647">
                  <c:v>6172</c:v>
                </c:pt>
                <c:pt idx="5648">
                  <c:v>6140</c:v>
                </c:pt>
                <c:pt idx="5649">
                  <c:v>5443</c:v>
                </c:pt>
                <c:pt idx="5650">
                  <c:v>6024</c:v>
                </c:pt>
                <c:pt idx="5651">
                  <c:v>5356</c:v>
                </c:pt>
                <c:pt idx="5652">
                  <c:v>5497</c:v>
                </c:pt>
                <c:pt idx="5653">
                  <c:v>5304</c:v>
                </c:pt>
                <c:pt idx="5654">
                  <c:v>6193</c:v>
                </c:pt>
                <c:pt idx="5655">
                  <c:v>5858</c:v>
                </c:pt>
                <c:pt idx="5656">
                  <c:v>5749</c:v>
                </c:pt>
                <c:pt idx="5657">
                  <c:v>4909</c:v>
                </c:pt>
                <c:pt idx="5658">
                  <c:v>5015</c:v>
                </c:pt>
                <c:pt idx="5659">
                  <c:v>6131</c:v>
                </c:pt>
                <c:pt idx="5660">
                  <c:v>5607</c:v>
                </c:pt>
                <c:pt idx="5661">
                  <c:v>5854</c:v>
                </c:pt>
                <c:pt idx="5662">
                  <c:v>5917</c:v>
                </c:pt>
                <c:pt idx="5663">
                  <c:v>5908</c:v>
                </c:pt>
                <c:pt idx="5664">
                  <c:v>5873</c:v>
                </c:pt>
                <c:pt idx="5665">
                  <c:v>5806</c:v>
                </c:pt>
                <c:pt idx="5666">
                  <c:v>5339</c:v>
                </c:pt>
                <c:pt idx="5667">
                  <c:v>5243</c:v>
                </c:pt>
                <c:pt idx="5668">
                  <c:v>5382</c:v>
                </c:pt>
                <c:pt idx="5669">
                  <c:v>5947</c:v>
                </c:pt>
                <c:pt idx="5670">
                  <c:v>5836</c:v>
                </c:pt>
                <c:pt idx="5671">
                  <c:v>6028</c:v>
                </c:pt>
                <c:pt idx="5672">
                  <c:v>6249</c:v>
                </c:pt>
                <c:pt idx="5673">
                  <c:v>5962</c:v>
                </c:pt>
                <c:pt idx="5674">
                  <c:v>5570</c:v>
                </c:pt>
                <c:pt idx="5675">
                  <c:v>5329</c:v>
                </c:pt>
                <c:pt idx="5676">
                  <c:v>5476</c:v>
                </c:pt>
                <c:pt idx="5677">
                  <c:v>6134</c:v>
                </c:pt>
                <c:pt idx="5678">
                  <c:v>5974</c:v>
                </c:pt>
                <c:pt idx="5679">
                  <c:v>6167</c:v>
                </c:pt>
                <c:pt idx="5680">
                  <c:v>6332</c:v>
                </c:pt>
                <c:pt idx="5681">
                  <c:v>5320</c:v>
                </c:pt>
                <c:pt idx="5682">
                  <c:v>5970</c:v>
                </c:pt>
                <c:pt idx="5683">
                  <c:v>7111</c:v>
                </c:pt>
                <c:pt idx="5684">
                  <c:v>6189</c:v>
                </c:pt>
                <c:pt idx="5685">
                  <c:v>5966</c:v>
                </c:pt>
                <c:pt idx="5686">
                  <c:v>6564</c:v>
                </c:pt>
                <c:pt idx="5687">
                  <c:v>5858</c:v>
                </c:pt>
                <c:pt idx="5688">
                  <c:v>5705</c:v>
                </c:pt>
                <c:pt idx="5689">
                  <c:v>6373</c:v>
                </c:pt>
                <c:pt idx="5690">
                  <c:v>6371</c:v>
                </c:pt>
                <c:pt idx="5691">
                  <c:v>5856</c:v>
                </c:pt>
                <c:pt idx="5692">
                  <c:v>6190</c:v>
                </c:pt>
                <c:pt idx="5693">
                  <c:v>6087</c:v>
                </c:pt>
                <c:pt idx="5694">
                  <c:v>6797</c:v>
                </c:pt>
                <c:pt idx="5695">
                  <c:v>6007</c:v>
                </c:pt>
                <c:pt idx="5696">
                  <c:v>6386</c:v>
                </c:pt>
                <c:pt idx="5697">
                  <c:v>6295</c:v>
                </c:pt>
                <c:pt idx="5698">
                  <c:v>5860</c:v>
                </c:pt>
                <c:pt idx="5699">
                  <c:v>6779</c:v>
                </c:pt>
                <c:pt idx="5700">
                  <c:v>6546</c:v>
                </c:pt>
                <c:pt idx="5701">
                  <c:v>6607</c:v>
                </c:pt>
                <c:pt idx="5702">
                  <c:v>6153</c:v>
                </c:pt>
                <c:pt idx="5703">
                  <c:v>6679</c:v>
                </c:pt>
                <c:pt idx="5704">
                  <c:v>6762</c:v>
                </c:pt>
                <c:pt idx="5705">
                  <c:v>6814</c:v>
                </c:pt>
                <c:pt idx="5706">
                  <c:v>6472</c:v>
                </c:pt>
                <c:pt idx="5707">
                  <c:v>5512</c:v>
                </c:pt>
                <c:pt idx="5708">
                  <c:v>6928</c:v>
                </c:pt>
                <c:pt idx="5709">
                  <c:v>6387</c:v>
                </c:pt>
                <c:pt idx="5710">
                  <c:v>6392</c:v>
                </c:pt>
                <c:pt idx="5711">
                  <c:v>6310</c:v>
                </c:pt>
                <c:pt idx="5712">
                  <c:v>5749</c:v>
                </c:pt>
                <c:pt idx="5713">
                  <c:v>6668</c:v>
                </c:pt>
                <c:pt idx="5714">
                  <c:v>6615</c:v>
                </c:pt>
                <c:pt idx="5715">
                  <c:v>6033</c:v>
                </c:pt>
                <c:pt idx="5716">
                  <c:v>6452</c:v>
                </c:pt>
                <c:pt idx="5717">
                  <c:v>6032</c:v>
                </c:pt>
                <c:pt idx="5718">
                  <c:v>6593</c:v>
                </c:pt>
                <c:pt idx="5719">
                  <c:v>6948</c:v>
                </c:pt>
                <c:pt idx="5720">
                  <c:v>7272</c:v>
                </c:pt>
                <c:pt idx="5721">
                  <c:v>6909</c:v>
                </c:pt>
                <c:pt idx="5722">
                  <c:v>7142</c:v>
                </c:pt>
                <c:pt idx="5723">
                  <c:v>6974</c:v>
                </c:pt>
                <c:pt idx="5724">
                  <c:v>6399</c:v>
                </c:pt>
                <c:pt idx="5725">
                  <c:v>6799</c:v>
                </c:pt>
                <c:pt idx="5726">
                  <c:v>6968</c:v>
                </c:pt>
                <c:pt idx="5727">
                  <c:v>7112</c:v>
                </c:pt>
                <c:pt idx="5728">
                  <c:v>6876</c:v>
                </c:pt>
                <c:pt idx="5729">
                  <c:v>7607</c:v>
                </c:pt>
                <c:pt idx="5730">
                  <c:v>6972</c:v>
                </c:pt>
                <c:pt idx="5731">
                  <c:v>6587</c:v>
                </c:pt>
                <c:pt idx="5732">
                  <c:v>6162</c:v>
                </c:pt>
                <c:pt idx="5733">
                  <c:v>7252</c:v>
                </c:pt>
                <c:pt idx="5734">
                  <c:v>7346</c:v>
                </c:pt>
                <c:pt idx="5735">
                  <c:v>7086</c:v>
                </c:pt>
                <c:pt idx="5736">
                  <c:v>6773</c:v>
                </c:pt>
                <c:pt idx="5737">
                  <c:v>6822</c:v>
                </c:pt>
                <c:pt idx="5738">
                  <c:v>7063</c:v>
                </c:pt>
                <c:pt idx="5739">
                  <c:v>8147</c:v>
                </c:pt>
                <c:pt idx="5740">
                  <c:v>7498</c:v>
                </c:pt>
                <c:pt idx="5741">
                  <c:v>6522</c:v>
                </c:pt>
                <c:pt idx="5742">
                  <c:v>6848</c:v>
                </c:pt>
                <c:pt idx="5743">
                  <c:v>7149</c:v>
                </c:pt>
                <c:pt idx="5744">
                  <c:v>6751</c:v>
                </c:pt>
                <c:pt idx="5745">
                  <c:v>7617</c:v>
                </c:pt>
                <c:pt idx="5746">
                  <c:v>7145</c:v>
                </c:pt>
                <c:pt idx="5747">
                  <c:v>7485</c:v>
                </c:pt>
                <c:pt idx="5748">
                  <c:v>7106</c:v>
                </c:pt>
                <c:pt idx="5749">
                  <c:v>7734</c:v>
                </c:pt>
                <c:pt idx="5750">
                  <c:v>7118</c:v>
                </c:pt>
                <c:pt idx="5751">
                  <c:v>7816</c:v>
                </c:pt>
                <c:pt idx="5752">
                  <c:v>7915</c:v>
                </c:pt>
                <c:pt idx="5753">
                  <c:v>8127</c:v>
                </c:pt>
                <c:pt idx="5754">
                  <c:v>8533</c:v>
                </c:pt>
                <c:pt idx="5755">
                  <c:v>7838</c:v>
                </c:pt>
                <c:pt idx="5756">
                  <c:v>7767</c:v>
                </c:pt>
                <c:pt idx="5757">
                  <c:v>8421</c:v>
                </c:pt>
                <c:pt idx="5758">
                  <c:v>7810</c:v>
                </c:pt>
                <c:pt idx="5759">
                  <c:v>7260</c:v>
                </c:pt>
                <c:pt idx="5760">
                  <c:v>7675</c:v>
                </c:pt>
                <c:pt idx="5761">
                  <c:v>7330</c:v>
                </c:pt>
                <c:pt idx="5762">
                  <c:v>7491</c:v>
                </c:pt>
                <c:pt idx="5763">
                  <c:v>6788</c:v>
                </c:pt>
                <c:pt idx="5764">
                  <c:v>8273</c:v>
                </c:pt>
                <c:pt idx="5765">
                  <c:v>8150</c:v>
                </c:pt>
                <c:pt idx="5766">
                  <c:v>8025</c:v>
                </c:pt>
                <c:pt idx="5767">
                  <c:v>8261</c:v>
                </c:pt>
                <c:pt idx="5768">
                  <c:v>8053</c:v>
                </c:pt>
                <c:pt idx="5769">
                  <c:v>8749</c:v>
                </c:pt>
                <c:pt idx="5770">
                  <c:v>8598</c:v>
                </c:pt>
                <c:pt idx="5771">
                  <c:v>9370</c:v>
                </c:pt>
                <c:pt idx="5772">
                  <c:v>7760</c:v>
                </c:pt>
                <c:pt idx="5773">
                  <c:v>8489</c:v>
                </c:pt>
                <c:pt idx="5774">
                  <c:v>8748</c:v>
                </c:pt>
                <c:pt idx="5775">
                  <c:v>9013</c:v>
                </c:pt>
                <c:pt idx="5776">
                  <c:v>8159</c:v>
                </c:pt>
                <c:pt idx="5777">
                  <c:v>8945</c:v>
                </c:pt>
                <c:pt idx="5778">
                  <c:v>8812</c:v>
                </c:pt>
                <c:pt idx="5779">
                  <c:v>8730</c:v>
                </c:pt>
                <c:pt idx="5780">
                  <c:v>8444</c:v>
                </c:pt>
                <c:pt idx="5781">
                  <c:v>8019</c:v>
                </c:pt>
                <c:pt idx="5782">
                  <c:v>8500</c:v>
                </c:pt>
                <c:pt idx="5783">
                  <c:v>8398</c:v>
                </c:pt>
                <c:pt idx="5784">
                  <c:v>8586</c:v>
                </c:pt>
                <c:pt idx="5785">
                  <c:v>7747</c:v>
                </c:pt>
                <c:pt idx="5786">
                  <c:v>8294</c:v>
                </c:pt>
                <c:pt idx="5787">
                  <c:v>9278</c:v>
                </c:pt>
                <c:pt idx="5788">
                  <c:v>9358</c:v>
                </c:pt>
                <c:pt idx="5789">
                  <c:v>8714</c:v>
                </c:pt>
                <c:pt idx="5790">
                  <c:v>9429</c:v>
                </c:pt>
                <c:pt idx="5791">
                  <c:v>8761</c:v>
                </c:pt>
                <c:pt idx="5792">
                  <c:v>9064</c:v>
                </c:pt>
                <c:pt idx="5793">
                  <c:v>8935</c:v>
                </c:pt>
                <c:pt idx="5794">
                  <c:v>8431</c:v>
                </c:pt>
                <c:pt idx="5795">
                  <c:v>9088</c:v>
                </c:pt>
                <c:pt idx="5796">
                  <c:v>8666</c:v>
                </c:pt>
                <c:pt idx="5797">
                  <c:v>9320</c:v>
                </c:pt>
                <c:pt idx="5798">
                  <c:v>8691</c:v>
                </c:pt>
                <c:pt idx="5799">
                  <c:v>9729</c:v>
                </c:pt>
                <c:pt idx="5800">
                  <c:v>8851</c:v>
                </c:pt>
                <c:pt idx="5801">
                  <c:v>10240</c:v>
                </c:pt>
                <c:pt idx="5802">
                  <c:v>9230</c:v>
                </c:pt>
                <c:pt idx="5803">
                  <c:v>10158</c:v>
                </c:pt>
                <c:pt idx="5804">
                  <c:v>10943</c:v>
                </c:pt>
                <c:pt idx="5805">
                  <c:v>9328</c:v>
                </c:pt>
                <c:pt idx="5806">
                  <c:v>10079</c:v>
                </c:pt>
                <c:pt idx="5807">
                  <c:v>9888</c:v>
                </c:pt>
                <c:pt idx="5808">
                  <c:v>10223</c:v>
                </c:pt>
                <c:pt idx="5809">
                  <c:v>10793</c:v>
                </c:pt>
                <c:pt idx="5810">
                  <c:v>10766</c:v>
                </c:pt>
                <c:pt idx="5811">
                  <c:v>10299</c:v>
                </c:pt>
                <c:pt idx="5812">
                  <c:v>9569</c:v>
                </c:pt>
                <c:pt idx="5813">
                  <c:v>10917</c:v>
                </c:pt>
                <c:pt idx="5814">
                  <c:v>9741</c:v>
                </c:pt>
                <c:pt idx="5815">
                  <c:v>9626</c:v>
                </c:pt>
                <c:pt idx="5816">
                  <c:v>10184</c:v>
                </c:pt>
                <c:pt idx="5817">
                  <c:v>11187</c:v>
                </c:pt>
                <c:pt idx="5818">
                  <c:v>9869</c:v>
                </c:pt>
                <c:pt idx="5819">
                  <c:v>9964</c:v>
                </c:pt>
                <c:pt idx="5820">
                  <c:v>10299</c:v>
                </c:pt>
                <c:pt idx="5821">
                  <c:v>11227</c:v>
                </c:pt>
                <c:pt idx="5822">
                  <c:v>10292</c:v>
                </c:pt>
                <c:pt idx="5823">
                  <c:v>11098</c:v>
                </c:pt>
                <c:pt idx="5824">
                  <c:v>10280</c:v>
                </c:pt>
                <c:pt idx="5825">
                  <c:v>10932</c:v>
                </c:pt>
                <c:pt idx="5826">
                  <c:v>11052</c:v>
                </c:pt>
                <c:pt idx="5827">
                  <c:v>10468</c:v>
                </c:pt>
                <c:pt idx="5828">
                  <c:v>11054</c:v>
                </c:pt>
                <c:pt idx="5829">
                  <c:v>10286</c:v>
                </c:pt>
                <c:pt idx="5830">
                  <c:v>10525</c:v>
                </c:pt>
                <c:pt idx="5831">
                  <c:v>10893</c:v>
                </c:pt>
                <c:pt idx="5832">
                  <c:v>10628</c:v>
                </c:pt>
                <c:pt idx="5833">
                  <c:v>11149</c:v>
                </c:pt>
                <c:pt idx="5834">
                  <c:v>11936</c:v>
                </c:pt>
                <c:pt idx="5835">
                  <c:v>12455</c:v>
                </c:pt>
                <c:pt idx="5836">
                  <c:v>11335</c:v>
                </c:pt>
                <c:pt idx="5837">
                  <c:v>10138</c:v>
                </c:pt>
                <c:pt idx="5838">
                  <c:v>10667</c:v>
                </c:pt>
                <c:pt idx="5839">
                  <c:v>11061</c:v>
                </c:pt>
                <c:pt idx="5840">
                  <c:v>11966</c:v>
                </c:pt>
                <c:pt idx="5841">
                  <c:v>11201</c:v>
                </c:pt>
                <c:pt idx="5842">
                  <c:v>11740</c:v>
                </c:pt>
                <c:pt idx="5843">
                  <c:v>12148</c:v>
                </c:pt>
                <c:pt idx="5844">
                  <c:v>11169</c:v>
                </c:pt>
                <c:pt idx="5845">
                  <c:v>11329</c:v>
                </c:pt>
                <c:pt idx="5846">
                  <c:v>12389</c:v>
                </c:pt>
                <c:pt idx="5847">
                  <c:v>12878</c:v>
                </c:pt>
                <c:pt idx="5848">
                  <c:v>12830</c:v>
                </c:pt>
                <c:pt idx="5849">
                  <c:v>11262</c:v>
                </c:pt>
                <c:pt idx="5850">
                  <c:v>12230</c:v>
                </c:pt>
                <c:pt idx="5851">
                  <c:v>12561</c:v>
                </c:pt>
                <c:pt idx="5852">
                  <c:v>11153</c:v>
                </c:pt>
                <c:pt idx="5853">
                  <c:v>10821</c:v>
                </c:pt>
                <c:pt idx="5854">
                  <c:v>10936</c:v>
                </c:pt>
                <c:pt idx="5855">
                  <c:v>12126</c:v>
                </c:pt>
                <c:pt idx="5856">
                  <c:v>12126</c:v>
                </c:pt>
                <c:pt idx="5857">
                  <c:v>12814</c:v>
                </c:pt>
                <c:pt idx="5858">
                  <c:v>12933</c:v>
                </c:pt>
                <c:pt idx="5859">
                  <c:v>12412</c:v>
                </c:pt>
                <c:pt idx="5860">
                  <c:v>12224</c:v>
                </c:pt>
                <c:pt idx="5861">
                  <c:v>13394</c:v>
                </c:pt>
                <c:pt idx="5862">
                  <c:v>13414</c:v>
                </c:pt>
                <c:pt idx="5863">
                  <c:v>13281</c:v>
                </c:pt>
                <c:pt idx="5864">
                  <c:v>13214</c:v>
                </c:pt>
                <c:pt idx="5865">
                  <c:v>13198</c:v>
                </c:pt>
                <c:pt idx="5866">
                  <c:v>12648</c:v>
                </c:pt>
                <c:pt idx="5867">
                  <c:v>13416</c:v>
                </c:pt>
                <c:pt idx="5868">
                  <c:v>13275</c:v>
                </c:pt>
                <c:pt idx="5869">
                  <c:v>13112</c:v>
                </c:pt>
                <c:pt idx="5870">
                  <c:v>13203</c:v>
                </c:pt>
                <c:pt idx="5871">
                  <c:v>12753</c:v>
                </c:pt>
                <c:pt idx="5872">
                  <c:v>14659</c:v>
                </c:pt>
                <c:pt idx="5873">
                  <c:v>14364</c:v>
                </c:pt>
                <c:pt idx="5874">
                  <c:v>13010</c:v>
                </c:pt>
                <c:pt idx="5875">
                  <c:v>13706</c:v>
                </c:pt>
                <c:pt idx="5876">
                  <c:v>14351</c:v>
                </c:pt>
                <c:pt idx="5877">
                  <c:v>14853</c:v>
                </c:pt>
                <c:pt idx="5878">
                  <c:v>14212</c:v>
                </c:pt>
                <c:pt idx="5879">
                  <c:v>13969</c:v>
                </c:pt>
                <c:pt idx="5880">
                  <c:v>14622</c:v>
                </c:pt>
                <c:pt idx="5881">
                  <c:v>14597</c:v>
                </c:pt>
                <c:pt idx="5882">
                  <c:v>14064</c:v>
                </c:pt>
                <c:pt idx="5883">
                  <c:v>15668</c:v>
                </c:pt>
                <c:pt idx="5884">
                  <c:v>15581</c:v>
                </c:pt>
                <c:pt idx="5885">
                  <c:v>15644</c:v>
                </c:pt>
                <c:pt idx="5886">
                  <c:v>16438</c:v>
                </c:pt>
                <c:pt idx="5887">
                  <c:v>15430</c:v>
                </c:pt>
                <c:pt idx="5888">
                  <c:v>15045</c:v>
                </c:pt>
                <c:pt idx="5889">
                  <c:v>16098</c:v>
                </c:pt>
                <c:pt idx="5890">
                  <c:v>16473</c:v>
                </c:pt>
                <c:pt idx="5891">
                  <c:v>15789</c:v>
                </c:pt>
                <c:pt idx="5892">
                  <c:v>14889</c:v>
                </c:pt>
                <c:pt idx="5893">
                  <c:v>14986</c:v>
                </c:pt>
                <c:pt idx="5894">
                  <c:v>16218</c:v>
                </c:pt>
                <c:pt idx="5895">
                  <c:v>15720</c:v>
                </c:pt>
                <c:pt idx="5896">
                  <c:v>15266</c:v>
                </c:pt>
                <c:pt idx="5897">
                  <c:v>15775</c:v>
                </c:pt>
                <c:pt idx="5898">
                  <c:v>15473</c:v>
                </c:pt>
                <c:pt idx="5899">
                  <c:v>15611</c:v>
                </c:pt>
                <c:pt idx="5900">
                  <c:v>16120</c:v>
                </c:pt>
                <c:pt idx="5901">
                  <c:v>16094</c:v>
                </c:pt>
                <c:pt idx="5902">
                  <c:v>15144</c:v>
                </c:pt>
                <c:pt idx="5903">
                  <c:v>14918</c:v>
                </c:pt>
                <c:pt idx="5904">
                  <c:v>17302</c:v>
                </c:pt>
                <c:pt idx="5905">
                  <c:v>17362</c:v>
                </c:pt>
                <c:pt idx="5906">
                  <c:v>16176</c:v>
                </c:pt>
                <c:pt idx="5907">
                  <c:v>16268</c:v>
                </c:pt>
                <c:pt idx="5908">
                  <c:v>16218</c:v>
                </c:pt>
                <c:pt idx="5909">
                  <c:v>17049</c:v>
                </c:pt>
                <c:pt idx="5910">
                  <c:v>16747</c:v>
                </c:pt>
                <c:pt idx="5911">
                  <c:v>16538</c:v>
                </c:pt>
                <c:pt idx="5912">
                  <c:v>17700</c:v>
                </c:pt>
                <c:pt idx="5913">
                  <c:v>17658</c:v>
                </c:pt>
                <c:pt idx="5914">
                  <c:v>16087</c:v>
                </c:pt>
                <c:pt idx="5915">
                  <c:v>17455</c:v>
                </c:pt>
                <c:pt idx="5916">
                  <c:v>17399</c:v>
                </c:pt>
                <c:pt idx="5917">
                  <c:v>16205</c:v>
                </c:pt>
                <c:pt idx="5918">
                  <c:v>15783</c:v>
                </c:pt>
                <c:pt idx="5919">
                  <c:v>16912</c:v>
                </c:pt>
                <c:pt idx="5920">
                  <c:v>18133</c:v>
                </c:pt>
                <c:pt idx="5921">
                  <c:v>16383</c:v>
                </c:pt>
                <c:pt idx="5922">
                  <c:v>17287</c:v>
                </c:pt>
                <c:pt idx="5923">
                  <c:v>17971</c:v>
                </c:pt>
                <c:pt idx="5924">
                  <c:v>18054</c:v>
                </c:pt>
                <c:pt idx="5925">
                  <c:v>19530</c:v>
                </c:pt>
                <c:pt idx="5926">
                  <c:v>18698</c:v>
                </c:pt>
                <c:pt idx="5927">
                  <c:v>17306</c:v>
                </c:pt>
                <c:pt idx="5928">
                  <c:v>18189</c:v>
                </c:pt>
                <c:pt idx="5929">
                  <c:v>18808</c:v>
                </c:pt>
                <c:pt idx="5930">
                  <c:v>17341</c:v>
                </c:pt>
                <c:pt idx="5931">
                  <c:v>18173</c:v>
                </c:pt>
                <c:pt idx="5932">
                  <c:v>18036</c:v>
                </c:pt>
                <c:pt idx="5933">
                  <c:v>18389</c:v>
                </c:pt>
                <c:pt idx="5934">
                  <c:v>19761</c:v>
                </c:pt>
                <c:pt idx="5935">
                  <c:v>18712</c:v>
                </c:pt>
                <c:pt idx="5936">
                  <c:v>18683</c:v>
                </c:pt>
                <c:pt idx="5937">
                  <c:v>18722</c:v>
                </c:pt>
                <c:pt idx="5938">
                  <c:v>18091</c:v>
                </c:pt>
                <c:pt idx="5939">
                  <c:v>17893</c:v>
                </c:pt>
                <c:pt idx="5940">
                  <c:v>18295</c:v>
                </c:pt>
                <c:pt idx="5941">
                  <c:v>19247</c:v>
                </c:pt>
                <c:pt idx="5942">
                  <c:v>18930</c:v>
                </c:pt>
                <c:pt idx="5943">
                  <c:v>19233</c:v>
                </c:pt>
                <c:pt idx="5944">
                  <c:v>19364</c:v>
                </c:pt>
                <c:pt idx="5945">
                  <c:v>19388</c:v>
                </c:pt>
                <c:pt idx="5946">
                  <c:v>19636</c:v>
                </c:pt>
                <c:pt idx="5947">
                  <c:v>20302</c:v>
                </c:pt>
                <c:pt idx="5948">
                  <c:v>20240</c:v>
                </c:pt>
                <c:pt idx="5949">
                  <c:v>18734</c:v>
                </c:pt>
                <c:pt idx="5950">
                  <c:v>18540</c:v>
                </c:pt>
                <c:pt idx="5951">
                  <c:v>18995</c:v>
                </c:pt>
                <c:pt idx="5952">
                  <c:v>20288</c:v>
                </c:pt>
                <c:pt idx="5953">
                  <c:v>20576</c:v>
                </c:pt>
                <c:pt idx="5954">
                  <c:v>20777</c:v>
                </c:pt>
                <c:pt idx="5955">
                  <c:v>22210</c:v>
                </c:pt>
                <c:pt idx="5956">
                  <c:v>19667</c:v>
                </c:pt>
                <c:pt idx="5957">
                  <c:v>20068</c:v>
                </c:pt>
                <c:pt idx="5958">
                  <c:v>20494</c:v>
                </c:pt>
                <c:pt idx="5959">
                  <c:v>20950</c:v>
                </c:pt>
                <c:pt idx="5960">
                  <c:v>20680</c:v>
                </c:pt>
                <c:pt idx="5961">
                  <c:v>21026</c:v>
                </c:pt>
                <c:pt idx="5962">
                  <c:v>21272</c:v>
                </c:pt>
                <c:pt idx="5963">
                  <c:v>19819</c:v>
                </c:pt>
                <c:pt idx="5964">
                  <c:v>19315</c:v>
                </c:pt>
                <c:pt idx="5965">
                  <c:v>20635</c:v>
                </c:pt>
                <c:pt idx="5966">
                  <c:v>20646</c:v>
                </c:pt>
                <c:pt idx="5967">
                  <c:v>22075</c:v>
                </c:pt>
                <c:pt idx="5968">
                  <c:v>21580</c:v>
                </c:pt>
                <c:pt idx="5969">
                  <c:v>20789</c:v>
                </c:pt>
                <c:pt idx="5970">
                  <c:v>21676</c:v>
                </c:pt>
                <c:pt idx="5971">
                  <c:v>21852</c:v>
                </c:pt>
                <c:pt idx="5972">
                  <c:v>22172</c:v>
                </c:pt>
                <c:pt idx="5973">
                  <c:v>20911</c:v>
                </c:pt>
                <c:pt idx="5974">
                  <c:v>21452</c:v>
                </c:pt>
                <c:pt idx="5975">
                  <c:v>21292</c:v>
                </c:pt>
                <c:pt idx="5976">
                  <c:v>22392</c:v>
                </c:pt>
                <c:pt idx="5977">
                  <c:v>22470</c:v>
                </c:pt>
                <c:pt idx="5978">
                  <c:v>21975</c:v>
                </c:pt>
                <c:pt idx="5979">
                  <c:v>21602</c:v>
                </c:pt>
                <c:pt idx="5980">
                  <c:v>22273</c:v>
                </c:pt>
                <c:pt idx="5981">
                  <c:v>22404</c:v>
                </c:pt>
                <c:pt idx="5982">
                  <c:v>20690</c:v>
                </c:pt>
                <c:pt idx="5983">
                  <c:v>22539</c:v>
                </c:pt>
                <c:pt idx="5984">
                  <c:v>21754</c:v>
                </c:pt>
                <c:pt idx="5985">
                  <c:v>21936</c:v>
                </c:pt>
                <c:pt idx="5986">
                  <c:v>21703</c:v>
                </c:pt>
                <c:pt idx="5987">
                  <c:v>23311</c:v>
                </c:pt>
                <c:pt idx="5988">
                  <c:v>23037</c:v>
                </c:pt>
                <c:pt idx="5989">
                  <c:v>23568</c:v>
                </c:pt>
                <c:pt idx="5990">
                  <c:v>22341</c:v>
                </c:pt>
                <c:pt idx="5991">
                  <c:v>23330</c:v>
                </c:pt>
                <c:pt idx="5992">
                  <c:v>22464</c:v>
                </c:pt>
                <c:pt idx="5993">
                  <c:v>21749</c:v>
                </c:pt>
                <c:pt idx="5994">
                  <c:v>23377</c:v>
                </c:pt>
                <c:pt idx="5995">
                  <c:v>23775</c:v>
                </c:pt>
                <c:pt idx="5996">
                  <c:v>23203</c:v>
                </c:pt>
                <c:pt idx="5997">
                  <c:v>23285</c:v>
                </c:pt>
                <c:pt idx="5998">
                  <c:v>22333</c:v>
                </c:pt>
                <c:pt idx="5999">
                  <c:v>22347</c:v>
                </c:pt>
                <c:pt idx="6000">
                  <c:v>24099</c:v>
                </c:pt>
                <c:pt idx="6001">
                  <c:v>23739</c:v>
                </c:pt>
                <c:pt idx="6002">
                  <c:v>25743</c:v>
                </c:pt>
                <c:pt idx="6003">
                  <c:v>24023</c:v>
                </c:pt>
                <c:pt idx="6004">
                  <c:v>23249</c:v>
                </c:pt>
                <c:pt idx="6005">
                  <c:v>22293</c:v>
                </c:pt>
                <c:pt idx="6006">
                  <c:v>23973</c:v>
                </c:pt>
                <c:pt idx="6007">
                  <c:v>25065</c:v>
                </c:pt>
                <c:pt idx="6008">
                  <c:v>24922</c:v>
                </c:pt>
                <c:pt idx="6009">
                  <c:v>24241</c:v>
                </c:pt>
                <c:pt idx="6010">
                  <c:v>24114</c:v>
                </c:pt>
                <c:pt idx="6011">
                  <c:v>25548</c:v>
                </c:pt>
                <c:pt idx="6012">
                  <c:v>24935</c:v>
                </c:pt>
                <c:pt idx="6013">
                  <c:v>23387</c:v>
                </c:pt>
                <c:pt idx="6014">
                  <c:v>23186</c:v>
                </c:pt>
                <c:pt idx="6015">
                  <c:v>23510</c:v>
                </c:pt>
                <c:pt idx="6016">
                  <c:v>26159</c:v>
                </c:pt>
                <c:pt idx="6017">
                  <c:v>23601</c:v>
                </c:pt>
                <c:pt idx="6018">
                  <c:v>24472</c:v>
                </c:pt>
                <c:pt idx="6019">
                  <c:v>24869</c:v>
                </c:pt>
                <c:pt idx="6020">
                  <c:v>23973</c:v>
                </c:pt>
                <c:pt idx="6021">
                  <c:v>24721</c:v>
                </c:pt>
                <c:pt idx="6022">
                  <c:v>24484</c:v>
                </c:pt>
                <c:pt idx="6023">
                  <c:v>25851</c:v>
                </c:pt>
                <c:pt idx="6024">
                  <c:v>27098</c:v>
                </c:pt>
                <c:pt idx="6025">
                  <c:v>26561</c:v>
                </c:pt>
                <c:pt idx="6026">
                  <c:v>24353</c:v>
                </c:pt>
                <c:pt idx="6027">
                  <c:v>25488</c:v>
                </c:pt>
                <c:pt idx="6028">
                  <c:v>25430</c:v>
                </c:pt>
                <c:pt idx="6029">
                  <c:v>25983</c:v>
                </c:pt>
                <c:pt idx="6030">
                  <c:v>26567</c:v>
                </c:pt>
                <c:pt idx="6031">
                  <c:v>26118</c:v>
                </c:pt>
                <c:pt idx="6032">
                  <c:v>26921</c:v>
                </c:pt>
                <c:pt idx="6033">
                  <c:v>24637</c:v>
                </c:pt>
                <c:pt idx="6034">
                  <c:v>24223</c:v>
                </c:pt>
                <c:pt idx="6035">
                  <c:v>27635</c:v>
                </c:pt>
                <c:pt idx="6036">
                  <c:v>25483</c:v>
                </c:pt>
                <c:pt idx="6037">
                  <c:v>24870</c:v>
                </c:pt>
                <c:pt idx="6038">
                  <c:v>25593</c:v>
                </c:pt>
                <c:pt idx="6039">
                  <c:v>28048</c:v>
                </c:pt>
                <c:pt idx="6040">
                  <c:v>27738</c:v>
                </c:pt>
                <c:pt idx="6041">
                  <c:v>26321</c:v>
                </c:pt>
                <c:pt idx="6042">
                  <c:v>24643</c:v>
                </c:pt>
                <c:pt idx="6043">
                  <c:v>27456</c:v>
                </c:pt>
                <c:pt idx="6044">
                  <c:v>27140</c:v>
                </c:pt>
                <c:pt idx="6045">
                  <c:v>27684</c:v>
                </c:pt>
                <c:pt idx="6046">
                  <c:v>25929</c:v>
                </c:pt>
                <c:pt idx="6047">
                  <c:v>26880</c:v>
                </c:pt>
                <c:pt idx="6048">
                  <c:v>25241</c:v>
                </c:pt>
                <c:pt idx="6049">
                  <c:v>28636</c:v>
                </c:pt>
                <c:pt idx="6050">
                  <c:v>28341</c:v>
                </c:pt>
                <c:pt idx="6051">
                  <c:v>26574</c:v>
                </c:pt>
                <c:pt idx="6052">
                  <c:v>26613</c:v>
                </c:pt>
                <c:pt idx="6053">
                  <c:v>26283</c:v>
                </c:pt>
                <c:pt idx="6054">
                  <c:v>27411</c:v>
                </c:pt>
                <c:pt idx="6055">
                  <c:v>26939</c:v>
                </c:pt>
                <c:pt idx="6056">
                  <c:v>26270</c:v>
                </c:pt>
                <c:pt idx="6057">
                  <c:v>26805</c:v>
                </c:pt>
                <c:pt idx="6058">
                  <c:v>27565</c:v>
                </c:pt>
                <c:pt idx="6059">
                  <c:v>26662</c:v>
                </c:pt>
                <c:pt idx="6060">
                  <c:v>29131</c:v>
                </c:pt>
                <c:pt idx="6061">
                  <c:v>28125</c:v>
                </c:pt>
                <c:pt idx="6062">
                  <c:v>28721</c:v>
                </c:pt>
                <c:pt idx="6063">
                  <c:v>28960</c:v>
                </c:pt>
                <c:pt idx="6064">
                  <c:v>28895</c:v>
                </c:pt>
                <c:pt idx="6065">
                  <c:v>27882</c:v>
                </c:pt>
                <c:pt idx="6066">
                  <c:v>26382</c:v>
                </c:pt>
                <c:pt idx="6067">
                  <c:v>28742</c:v>
                </c:pt>
                <c:pt idx="6068">
                  <c:v>27542</c:v>
                </c:pt>
                <c:pt idx="6069">
                  <c:v>26202</c:v>
                </c:pt>
                <c:pt idx="6070">
                  <c:v>28987</c:v>
                </c:pt>
                <c:pt idx="6071">
                  <c:v>28939</c:v>
                </c:pt>
                <c:pt idx="6072">
                  <c:v>29617</c:v>
                </c:pt>
                <c:pt idx="6073">
                  <c:v>27211</c:v>
                </c:pt>
                <c:pt idx="6074">
                  <c:v>27836</c:v>
                </c:pt>
                <c:pt idx="6075">
                  <c:v>27187</c:v>
                </c:pt>
                <c:pt idx="6076">
                  <c:v>29033</c:v>
                </c:pt>
                <c:pt idx="6077">
                  <c:v>29593</c:v>
                </c:pt>
                <c:pt idx="6078">
                  <c:v>28515</c:v>
                </c:pt>
                <c:pt idx="6079">
                  <c:v>27317</c:v>
                </c:pt>
                <c:pt idx="6080">
                  <c:v>28663</c:v>
                </c:pt>
                <c:pt idx="6081">
                  <c:v>27964</c:v>
                </c:pt>
                <c:pt idx="6082">
                  <c:v>28077</c:v>
                </c:pt>
                <c:pt idx="6083">
                  <c:v>29973</c:v>
                </c:pt>
                <c:pt idx="6084">
                  <c:v>28170</c:v>
                </c:pt>
                <c:pt idx="6085">
                  <c:v>30551</c:v>
                </c:pt>
                <c:pt idx="6086">
                  <c:v>29825</c:v>
                </c:pt>
                <c:pt idx="6087">
                  <c:v>28398</c:v>
                </c:pt>
                <c:pt idx="6088">
                  <c:v>28425</c:v>
                </c:pt>
                <c:pt idx="6089">
                  <c:v>28111</c:v>
                </c:pt>
                <c:pt idx="6090">
                  <c:v>29716</c:v>
                </c:pt>
                <c:pt idx="6091">
                  <c:v>29296</c:v>
                </c:pt>
                <c:pt idx="6092">
                  <c:v>29260</c:v>
                </c:pt>
                <c:pt idx="6093">
                  <c:v>30637</c:v>
                </c:pt>
                <c:pt idx="6094">
                  <c:v>31006</c:v>
                </c:pt>
                <c:pt idx="6095">
                  <c:v>30234</c:v>
                </c:pt>
                <c:pt idx="6096">
                  <c:v>30932</c:v>
                </c:pt>
                <c:pt idx="6097">
                  <c:v>30076</c:v>
                </c:pt>
                <c:pt idx="6098">
                  <c:v>31000</c:v>
                </c:pt>
                <c:pt idx="6099">
                  <c:v>29659</c:v>
                </c:pt>
                <c:pt idx="6100">
                  <c:v>30650</c:v>
                </c:pt>
                <c:pt idx="6101">
                  <c:v>29817</c:v>
                </c:pt>
                <c:pt idx="6102">
                  <c:v>28188</c:v>
                </c:pt>
                <c:pt idx="6103">
                  <c:v>30977</c:v>
                </c:pt>
                <c:pt idx="6104">
                  <c:v>30289</c:v>
                </c:pt>
                <c:pt idx="6105">
                  <c:v>30081</c:v>
                </c:pt>
                <c:pt idx="6106">
                  <c:v>31097</c:v>
                </c:pt>
                <c:pt idx="6107">
                  <c:v>31386</c:v>
                </c:pt>
                <c:pt idx="6108">
                  <c:v>29579</c:v>
                </c:pt>
                <c:pt idx="6109">
                  <c:v>31247</c:v>
                </c:pt>
                <c:pt idx="6110">
                  <c:v>31100</c:v>
                </c:pt>
                <c:pt idx="6111">
                  <c:v>30193</c:v>
                </c:pt>
                <c:pt idx="6112">
                  <c:v>29749</c:v>
                </c:pt>
                <c:pt idx="6113">
                  <c:v>29864</c:v>
                </c:pt>
                <c:pt idx="6114">
                  <c:v>29910</c:v>
                </c:pt>
                <c:pt idx="6115">
                  <c:v>30665</c:v>
                </c:pt>
                <c:pt idx="6116">
                  <c:v>30742</c:v>
                </c:pt>
                <c:pt idx="6117">
                  <c:v>32208</c:v>
                </c:pt>
                <c:pt idx="6118">
                  <c:v>30920</c:v>
                </c:pt>
                <c:pt idx="6119">
                  <c:v>30131</c:v>
                </c:pt>
                <c:pt idx="6120">
                  <c:v>31475</c:v>
                </c:pt>
                <c:pt idx="6121">
                  <c:v>31226</c:v>
                </c:pt>
                <c:pt idx="6122">
                  <c:v>30842</c:v>
                </c:pt>
                <c:pt idx="6123">
                  <c:v>31191</c:v>
                </c:pt>
                <c:pt idx="6124">
                  <c:v>31191</c:v>
                </c:pt>
                <c:pt idx="6125">
                  <c:v>30229</c:v>
                </c:pt>
                <c:pt idx="6126">
                  <c:v>31133</c:v>
                </c:pt>
                <c:pt idx="6127">
                  <c:v>30174</c:v>
                </c:pt>
                <c:pt idx="6128">
                  <c:v>30397</c:v>
                </c:pt>
                <c:pt idx="6129">
                  <c:v>31533</c:v>
                </c:pt>
                <c:pt idx="6130">
                  <c:v>30932</c:v>
                </c:pt>
                <c:pt idx="6131">
                  <c:v>30069</c:v>
                </c:pt>
                <c:pt idx="6132">
                  <c:v>31210</c:v>
                </c:pt>
                <c:pt idx="6133">
                  <c:v>31799</c:v>
                </c:pt>
                <c:pt idx="6134">
                  <c:v>30947</c:v>
                </c:pt>
                <c:pt idx="6135">
                  <c:v>30032</c:v>
                </c:pt>
                <c:pt idx="6136">
                  <c:v>30600</c:v>
                </c:pt>
                <c:pt idx="6137">
                  <c:v>31851</c:v>
                </c:pt>
                <c:pt idx="6138">
                  <c:v>30736</c:v>
                </c:pt>
                <c:pt idx="6139">
                  <c:v>33029</c:v>
                </c:pt>
                <c:pt idx="6140">
                  <c:v>33251</c:v>
                </c:pt>
                <c:pt idx="6141">
                  <c:v>30757</c:v>
                </c:pt>
                <c:pt idx="6142">
                  <c:v>30177</c:v>
                </c:pt>
                <c:pt idx="6143">
                  <c:v>29712</c:v>
                </c:pt>
                <c:pt idx="6144">
                  <c:v>32023</c:v>
                </c:pt>
                <c:pt idx="6145">
                  <c:v>30726</c:v>
                </c:pt>
                <c:pt idx="6146">
                  <c:v>31718</c:v>
                </c:pt>
                <c:pt idx="6147">
                  <c:v>30555</c:v>
                </c:pt>
                <c:pt idx="6148">
                  <c:v>32388</c:v>
                </c:pt>
                <c:pt idx="6149">
                  <c:v>32991</c:v>
                </c:pt>
                <c:pt idx="6150">
                  <c:v>31579</c:v>
                </c:pt>
                <c:pt idx="6151">
                  <c:v>32767</c:v>
                </c:pt>
                <c:pt idx="6152">
                  <c:v>29415</c:v>
                </c:pt>
                <c:pt idx="6153">
                  <c:v>29128</c:v>
                </c:pt>
                <c:pt idx="6154">
                  <c:v>31395</c:v>
                </c:pt>
                <c:pt idx="6155">
                  <c:v>31243</c:v>
                </c:pt>
                <c:pt idx="6156">
                  <c:v>32453</c:v>
                </c:pt>
                <c:pt idx="6157">
                  <c:v>32546</c:v>
                </c:pt>
                <c:pt idx="6158">
                  <c:v>32928</c:v>
                </c:pt>
                <c:pt idx="6159">
                  <c:v>31343</c:v>
                </c:pt>
                <c:pt idx="6160">
                  <c:v>31026</c:v>
                </c:pt>
                <c:pt idx="6161">
                  <c:v>31000</c:v>
                </c:pt>
                <c:pt idx="6162">
                  <c:v>31715</c:v>
                </c:pt>
                <c:pt idx="6163">
                  <c:v>31783</c:v>
                </c:pt>
                <c:pt idx="6164">
                  <c:v>31399</c:v>
                </c:pt>
                <c:pt idx="6165">
                  <c:v>32642</c:v>
                </c:pt>
                <c:pt idx="6166">
                  <c:v>33756</c:v>
                </c:pt>
                <c:pt idx="6167">
                  <c:v>32520</c:v>
                </c:pt>
                <c:pt idx="6168">
                  <c:v>32132</c:v>
                </c:pt>
                <c:pt idx="6169">
                  <c:v>30797</c:v>
                </c:pt>
                <c:pt idx="6170">
                  <c:v>32162</c:v>
                </c:pt>
                <c:pt idx="6171">
                  <c:v>31780</c:v>
                </c:pt>
                <c:pt idx="6172">
                  <c:v>32553</c:v>
                </c:pt>
                <c:pt idx="6173">
                  <c:v>31382</c:v>
                </c:pt>
                <c:pt idx="6174">
                  <c:v>32773</c:v>
                </c:pt>
                <c:pt idx="6175">
                  <c:v>33450</c:v>
                </c:pt>
                <c:pt idx="6176">
                  <c:v>32963</c:v>
                </c:pt>
                <c:pt idx="6177">
                  <c:v>33143</c:v>
                </c:pt>
                <c:pt idx="6178">
                  <c:v>31901</c:v>
                </c:pt>
                <c:pt idx="6179">
                  <c:v>33364</c:v>
                </c:pt>
                <c:pt idx="6180">
                  <c:v>32885</c:v>
                </c:pt>
                <c:pt idx="6181">
                  <c:v>31757</c:v>
                </c:pt>
                <c:pt idx="6182">
                  <c:v>30675</c:v>
                </c:pt>
                <c:pt idx="6183">
                  <c:v>32794</c:v>
                </c:pt>
                <c:pt idx="6184">
                  <c:v>33231</c:v>
                </c:pt>
                <c:pt idx="6185">
                  <c:v>32622</c:v>
                </c:pt>
                <c:pt idx="6186">
                  <c:v>33083</c:v>
                </c:pt>
                <c:pt idx="6187">
                  <c:v>32573</c:v>
                </c:pt>
                <c:pt idx="6188">
                  <c:v>32109</c:v>
                </c:pt>
                <c:pt idx="6189">
                  <c:v>30981</c:v>
                </c:pt>
                <c:pt idx="6190">
                  <c:v>33695</c:v>
                </c:pt>
                <c:pt idx="6191">
                  <c:v>33998</c:v>
                </c:pt>
                <c:pt idx="6192">
                  <c:v>32138</c:v>
                </c:pt>
                <c:pt idx="6193">
                  <c:v>30451</c:v>
                </c:pt>
                <c:pt idx="6194">
                  <c:v>32546</c:v>
                </c:pt>
                <c:pt idx="6195">
                  <c:v>32848</c:v>
                </c:pt>
                <c:pt idx="6196">
                  <c:v>33165</c:v>
                </c:pt>
                <c:pt idx="6197">
                  <c:v>32414</c:v>
                </c:pt>
                <c:pt idx="6198">
                  <c:v>32862</c:v>
                </c:pt>
                <c:pt idx="6199">
                  <c:v>32706</c:v>
                </c:pt>
                <c:pt idx="6200">
                  <c:v>30278</c:v>
                </c:pt>
                <c:pt idx="6201">
                  <c:v>33058</c:v>
                </c:pt>
                <c:pt idx="6202">
                  <c:v>31040</c:v>
                </c:pt>
                <c:pt idx="6203">
                  <c:v>33635</c:v>
                </c:pt>
                <c:pt idx="6204">
                  <c:v>32631</c:v>
                </c:pt>
                <c:pt idx="6205">
                  <c:v>32458</c:v>
                </c:pt>
                <c:pt idx="6206">
                  <c:v>32356</c:v>
                </c:pt>
                <c:pt idx="6207">
                  <c:v>33186</c:v>
                </c:pt>
                <c:pt idx="6208">
                  <c:v>29792</c:v>
                </c:pt>
                <c:pt idx="6209">
                  <c:v>31538</c:v>
                </c:pt>
                <c:pt idx="6210">
                  <c:v>31692</c:v>
                </c:pt>
                <c:pt idx="6211">
                  <c:v>32844</c:v>
                </c:pt>
                <c:pt idx="6212">
                  <c:v>30597</c:v>
                </c:pt>
                <c:pt idx="6213">
                  <c:v>31261</c:v>
                </c:pt>
                <c:pt idx="6214">
                  <c:v>35408</c:v>
                </c:pt>
                <c:pt idx="6215">
                  <c:v>32012</c:v>
                </c:pt>
                <c:pt idx="6216">
                  <c:v>31253</c:v>
                </c:pt>
                <c:pt idx="6217">
                  <c:v>33373</c:v>
                </c:pt>
                <c:pt idx="6218">
                  <c:v>32210</c:v>
                </c:pt>
                <c:pt idx="6219">
                  <c:v>33621</c:v>
                </c:pt>
                <c:pt idx="6220">
                  <c:v>31956</c:v>
                </c:pt>
                <c:pt idx="6221">
                  <c:v>32320</c:v>
                </c:pt>
                <c:pt idx="6222">
                  <c:v>31985</c:v>
                </c:pt>
                <c:pt idx="6223">
                  <c:v>33239</c:v>
                </c:pt>
                <c:pt idx="6224">
                  <c:v>33122</c:v>
                </c:pt>
                <c:pt idx="6225">
                  <c:v>32157</c:v>
                </c:pt>
                <c:pt idx="6226">
                  <c:v>32386</c:v>
                </c:pt>
                <c:pt idx="6227">
                  <c:v>33488</c:v>
                </c:pt>
                <c:pt idx="6228">
                  <c:v>33004</c:v>
                </c:pt>
                <c:pt idx="6229">
                  <c:v>34263</c:v>
                </c:pt>
                <c:pt idx="6230">
                  <c:v>33497</c:v>
                </c:pt>
                <c:pt idx="6231">
                  <c:v>32547</c:v>
                </c:pt>
                <c:pt idx="6232">
                  <c:v>34924</c:v>
                </c:pt>
                <c:pt idx="6233">
                  <c:v>32961</c:v>
                </c:pt>
                <c:pt idx="6234">
                  <c:v>33101</c:v>
                </c:pt>
                <c:pt idx="6235">
                  <c:v>33033</c:v>
                </c:pt>
                <c:pt idx="6236">
                  <c:v>30680</c:v>
                </c:pt>
                <c:pt idx="6237">
                  <c:v>33691</c:v>
                </c:pt>
                <c:pt idx="6238">
                  <c:v>33335</c:v>
                </c:pt>
                <c:pt idx="6239">
                  <c:v>32798</c:v>
                </c:pt>
                <c:pt idx="6240">
                  <c:v>34425</c:v>
                </c:pt>
                <c:pt idx="6241">
                  <c:v>31722</c:v>
                </c:pt>
                <c:pt idx="6242">
                  <c:v>33033</c:v>
                </c:pt>
                <c:pt idx="6243">
                  <c:v>31556</c:v>
                </c:pt>
                <c:pt idx="6244">
                  <c:v>32720</c:v>
                </c:pt>
                <c:pt idx="6245">
                  <c:v>32194</c:v>
                </c:pt>
                <c:pt idx="6246">
                  <c:v>34762</c:v>
                </c:pt>
                <c:pt idx="6247">
                  <c:v>32358</c:v>
                </c:pt>
                <c:pt idx="6248">
                  <c:v>33500</c:v>
                </c:pt>
                <c:pt idx="6249">
                  <c:v>32659</c:v>
                </c:pt>
                <c:pt idx="6250">
                  <c:v>32849</c:v>
                </c:pt>
                <c:pt idx="6251">
                  <c:v>33582</c:v>
                </c:pt>
                <c:pt idx="6252">
                  <c:v>34044</c:v>
                </c:pt>
                <c:pt idx="6253">
                  <c:v>33409</c:v>
                </c:pt>
                <c:pt idx="6254">
                  <c:v>32751</c:v>
                </c:pt>
                <c:pt idx="6255">
                  <c:v>33749</c:v>
                </c:pt>
                <c:pt idx="6256">
                  <c:v>31881</c:v>
                </c:pt>
                <c:pt idx="6257">
                  <c:v>32652</c:v>
                </c:pt>
                <c:pt idx="6258">
                  <c:v>34185</c:v>
                </c:pt>
                <c:pt idx="6259">
                  <c:v>33838</c:v>
                </c:pt>
                <c:pt idx="6260">
                  <c:v>31531</c:v>
                </c:pt>
                <c:pt idx="6261">
                  <c:v>33856</c:v>
                </c:pt>
                <c:pt idx="6262">
                  <c:v>33371</c:v>
                </c:pt>
                <c:pt idx="6263">
                  <c:v>34050</c:v>
                </c:pt>
                <c:pt idx="6264">
                  <c:v>32893</c:v>
                </c:pt>
                <c:pt idx="6265">
                  <c:v>33232</c:v>
                </c:pt>
                <c:pt idx="6266">
                  <c:v>34072</c:v>
                </c:pt>
                <c:pt idx="6267">
                  <c:v>32062</c:v>
                </c:pt>
                <c:pt idx="6268">
                  <c:v>31237</c:v>
                </c:pt>
                <c:pt idx="6269">
                  <c:v>32017</c:v>
                </c:pt>
                <c:pt idx="6270">
                  <c:v>32393</c:v>
                </c:pt>
                <c:pt idx="6271">
                  <c:v>31681</c:v>
                </c:pt>
                <c:pt idx="6272">
                  <c:v>32551</c:v>
                </c:pt>
                <c:pt idx="6273">
                  <c:v>32908</c:v>
                </c:pt>
                <c:pt idx="6274">
                  <c:v>35056</c:v>
                </c:pt>
                <c:pt idx="6275">
                  <c:v>33020</c:v>
                </c:pt>
                <c:pt idx="6276">
                  <c:v>33579</c:v>
                </c:pt>
                <c:pt idx="6277">
                  <c:v>32775</c:v>
                </c:pt>
                <c:pt idx="6278">
                  <c:v>34108</c:v>
                </c:pt>
                <c:pt idx="6279">
                  <c:v>31976</c:v>
                </c:pt>
                <c:pt idx="6280">
                  <c:v>31014</c:v>
                </c:pt>
                <c:pt idx="6281">
                  <c:v>32799</c:v>
                </c:pt>
                <c:pt idx="6282">
                  <c:v>32436</c:v>
                </c:pt>
                <c:pt idx="6283">
                  <c:v>32459</c:v>
                </c:pt>
                <c:pt idx="6284">
                  <c:v>33741</c:v>
                </c:pt>
                <c:pt idx="6285">
                  <c:v>34092</c:v>
                </c:pt>
                <c:pt idx="6286">
                  <c:v>32896</c:v>
                </c:pt>
                <c:pt idx="6287">
                  <c:v>32490</c:v>
                </c:pt>
                <c:pt idx="6288">
                  <c:v>33287</c:v>
                </c:pt>
                <c:pt idx="6289">
                  <c:v>31463</c:v>
                </c:pt>
                <c:pt idx="6290">
                  <c:v>32075</c:v>
                </c:pt>
                <c:pt idx="6291">
                  <c:v>33925</c:v>
                </c:pt>
                <c:pt idx="6292">
                  <c:v>35507</c:v>
                </c:pt>
                <c:pt idx="6293">
                  <c:v>33489</c:v>
                </c:pt>
                <c:pt idx="6294">
                  <c:v>35324</c:v>
                </c:pt>
                <c:pt idx="6295">
                  <c:v>33058</c:v>
                </c:pt>
                <c:pt idx="6296">
                  <c:v>32936</c:v>
                </c:pt>
                <c:pt idx="6297">
                  <c:v>33448</c:v>
                </c:pt>
                <c:pt idx="6298">
                  <c:v>33240</c:v>
                </c:pt>
                <c:pt idx="6299">
                  <c:v>34018</c:v>
                </c:pt>
                <c:pt idx="6300">
                  <c:v>33662</c:v>
                </c:pt>
                <c:pt idx="6301">
                  <c:v>33429</c:v>
                </c:pt>
                <c:pt idx="6302">
                  <c:v>33425</c:v>
                </c:pt>
                <c:pt idx="6303">
                  <c:v>31682</c:v>
                </c:pt>
                <c:pt idx="6304">
                  <c:v>34513</c:v>
                </c:pt>
                <c:pt idx="6305">
                  <c:v>32908</c:v>
                </c:pt>
                <c:pt idx="6306">
                  <c:v>32835</c:v>
                </c:pt>
                <c:pt idx="6307">
                  <c:v>33288</c:v>
                </c:pt>
                <c:pt idx="6308">
                  <c:v>32923</c:v>
                </c:pt>
                <c:pt idx="6309">
                  <c:v>33413</c:v>
                </c:pt>
                <c:pt idx="6310">
                  <c:v>32654</c:v>
                </c:pt>
                <c:pt idx="6311">
                  <c:v>33173</c:v>
                </c:pt>
                <c:pt idx="6312">
                  <c:v>32324</c:v>
                </c:pt>
                <c:pt idx="6313">
                  <c:v>32934</c:v>
                </c:pt>
                <c:pt idx="6314">
                  <c:v>34087</c:v>
                </c:pt>
                <c:pt idx="6315">
                  <c:v>32962</c:v>
                </c:pt>
                <c:pt idx="6316">
                  <c:v>33445</c:v>
                </c:pt>
                <c:pt idx="6317">
                  <c:v>33365</c:v>
                </c:pt>
                <c:pt idx="6318">
                  <c:v>33738</c:v>
                </c:pt>
                <c:pt idx="6319">
                  <c:v>33741</c:v>
                </c:pt>
                <c:pt idx="6320">
                  <c:v>35180</c:v>
                </c:pt>
                <c:pt idx="6321">
                  <c:v>35417</c:v>
                </c:pt>
                <c:pt idx="6322">
                  <c:v>31980</c:v>
                </c:pt>
                <c:pt idx="6323">
                  <c:v>33258</c:v>
                </c:pt>
                <c:pt idx="6324">
                  <c:v>35058</c:v>
                </c:pt>
                <c:pt idx="6325">
                  <c:v>33430</c:v>
                </c:pt>
                <c:pt idx="6326">
                  <c:v>35243</c:v>
                </c:pt>
                <c:pt idx="6327">
                  <c:v>34709</c:v>
                </c:pt>
                <c:pt idx="6328">
                  <c:v>34598</c:v>
                </c:pt>
                <c:pt idx="6329">
                  <c:v>35647</c:v>
                </c:pt>
                <c:pt idx="6330">
                  <c:v>35175</c:v>
                </c:pt>
                <c:pt idx="6331">
                  <c:v>34790</c:v>
                </c:pt>
                <c:pt idx="6332">
                  <c:v>33649</c:v>
                </c:pt>
                <c:pt idx="6333">
                  <c:v>34634</c:v>
                </c:pt>
                <c:pt idx="6334">
                  <c:v>35286</c:v>
                </c:pt>
                <c:pt idx="6335">
                  <c:v>33758</c:v>
                </c:pt>
                <c:pt idx="6336">
                  <c:v>34855</c:v>
                </c:pt>
                <c:pt idx="6337">
                  <c:v>35247</c:v>
                </c:pt>
                <c:pt idx="6338">
                  <c:v>33765</c:v>
                </c:pt>
                <c:pt idx="6339">
                  <c:v>33860</c:v>
                </c:pt>
                <c:pt idx="6340">
                  <c:v>34305</c:v>
                </c:pt>
                <c:pt idx="6341">
                  <c:v>33329</c:v>
                </c:pt>
                <c:pt idx="6342">
                  <c:v>34605</c:v>
                </c:pt>
                <c:pt idx="6343">
                  <c:v>33044</c:v>
                </c:pt>
                <c:pt idx="6344">
                  <c:v>33445</c:v>
                </c:pt>
                <c:pt idx="6345">
                  <c:v>32576</c:v>
                </c:pt>
                <c:pt idx="6346">
                  <c:v>34030</c:v>
                </c:pt>
                <c:pt idx="6347">
                  <c:v>34467</c:v>
                </c:pt>
                <c:pt idx="6348">
                  <c:v>35910</c:v>
                </c:pt>
                <c:pt idx="6349">
                  <c:v>33372</c:v>
                </c:pt>
                <c:pt idx="6350">
                  <c:v>35063</c:v>
                </c:pt>
                <c:pt idx="6351">
                  <c:v>34279</c:v>
                </c:pt>
                <c:pt idx="6352">
                  <c:v>33465</c:v>
                </c:pt>
                <c:pt idx="6353">
                  <c:v>33347</c:v>
                </c:pt>
                <c:pt idx="6354">
                  <c:v>33318</c:v>
                </c:pt>
                <c:pt idx="6355">
                  <c:v>33081</c:v>
                </c:pt>
                <c:pt idx="6356">
                  <c:v>33843</c:v>
                </c:pt>
                <c:pt idx="6357">
                  <c:v>33877</c:v>
                </c:pt>
                <c:pt idx="6358">
                  <c:v>33730</c:v>
                </c:pt>
                <c:pt idx="6359">
                  <c:v>33491</c:v>
                </c:pt>
                <c:pt idx="6360">
                  <c:v>34960</c:v>
                </c:pt>
                <c:pt idx="6361">
                  <c:v>34112</c:v>
                </c:pt>
                <c:pt idx="6362">
                  <c:v>33244</c:v>
                </c:pt>
                <c:pt idx="6363">
                  <c:v>32737</c:v>
                </c:pt>
                <c:pt idx="6364">
                  <c:v>33455</c:v>
                </c:pt>
                <c:pt idx="6365">
                  <c:v>34033</c:v>
                </c:pt>
                <c:pt idx="6366">
                  <c:v>35064</c:v>
                </c:pt>
                <c:pt idx="6367">
                  <c:v>33466</c:v>
                </c:pt>
                <c:pt idx="6368">
                  <c:v>33838</c:v>
                </c:pt>
                <c:pt idx="6369">
                  <c:v>32970</c:v>
                </c:pt>
                <c:pt idx="6370">
                  <c:v>31679</c:v>
                </c:pt>
                <c:pt idx="6371">
                  <c:v>34426</c:v>
                </c:pt>
                <c:pt idx="6372">
                  <c:v>33330</c:v>
                </c:pt>
                <c:pt idx="6373">
                  <c:v>35894</c:v>
                </c:pt>
                <c:pt idx="6374">
                  <c:v>34044</c:v>
                </c:pt>
                <c:pt idx="6375">
                  <c:v>34660</c:v>
                </c:pt>
                <c:pt idx="6376">
                  <c:v>33661</c:v>
                </c:pt>
                <c:pt idx="6377">
                  <c:v>34842</c:v>
                </c:pt>
                <c:pt idx="6378">
                  <c:v>35230</c:v>
                </c:pt>
                <c:pt idx="6379">
                  <c:v>31975</c:v>
                </c:pt>
                <c:pt idx="6380">
                  <c:v>32786</c:v>
                </c:pt>
                <c:pt idx="6381">
                  <c:v>32900</c:v>
                </c:pt>
                <c:pt idx="6382">
                  <c:v>34134</c:v>
                </c:pt>
                <c:pt idx="6383">
                  <c:v>34401</c:v>
                </c:pt>
                <c:pt idx="6384">
                  <c:v>34578</c:v>
                </c:pt>
                <c:pt idx="6385">
                  <c:v>35763</c:v>
                </c:pt>
                <c:pt idx="6386">
                  <c:v>36263</c:v>
                </c:pt>
                <c:pt idx="6387">
                  <c:v>32213</c:v>
                </c:pt>
                <c:pt idx="6388">
                  <c:v>33776</c:v>
                </c:pt>
                <c:pt idx="6389">
                  <c:v>34687</c:v>
                </c:pt>
                <c:pt idx="6390">
                  <c:v>34917</c:v>
                </c:pt>
                <c:pt idx="6391">
                  <c:v>34698</c:v>
                </c:pt>
                <c:pt idx="6392">
                  <c:v>34577</c:v>
                </c:pt>
                <c:pt idx="6393">
                  <c:v>34723</c:v>
                </c:pt>
                <c:pt idx="6394">
                  <c:v>33030</c:v>
                </c:pt>
                <c:pt idx="6395">
                  <c:v>35059</c:v>
                </c:pt>
                <c:pt idx="6396">
                  <c:v>33506</c:v>
                </c:pt>
                <c:pt idx="6397">
                  <c:v>32691</c:v>
                </c:pt>
                <c:pt idx="6398">
                  <c:v>36470</c:v>
                </c:pt>
                <c:pt idx="6399">
                  <c:v>34012</c:v>
                </c:pt>
                <c:pt idx="6400">
                  <c:v>32895</c:v>
                </c:pt>
                <c:pt idx="6401">
                  <c:v>34138</c:v>
                </c:pt>
                <c:pt idx="6402">
                  <c:v>34487</c:v>
                </c:pt>
                <c:pt idx="6403">
                  <c:v>33236</c:v>
                </c:pt>
                <c:pt idx="6404">
                  <c:v>33550</c:v>
                </c:pt>
                <c:pt idx="6405">
                  <c:v>34282</c:v>
                </c:pt>
                <c:pt idx="6406">
                  <c:v>34135</c:v>
                </c:pt>
                <c:pt idx="6407">
                  <c:v>34612</c:v>
                </c:pt>
                <c:pt idx="6408">
                  <c:v>35019</c:v>
                </c:pt>
                <c:pt idx="6409">
                  <c:v>33217</c:v>
                </c:pt>
                <c:pt idx="6410">
                  <c:v>33760</c:v>
                </c:pt>
                <c:pt idx="6411">
                  <c:v>33981</c:v>
                </c:pt>
                <c:pt idx="6412">
                  <c:v>34558</c:v>
                </c:pt>
                <c:pt idx="6413">
                  <c:v>35206</c:v>
                </c:pt>
                <c:pt idx="6414">
                  <c:v>35366</c:v>
                </c:pt>
                <c:pt idx="6415">
                  <c:v>33518</c:v>
                </c:pt>
                <c:pt idx="6416">
                  <c:v>34004</c:v>
                </c:pt>
                <c:pt idx="6417">
                  <c:v>33700</c:v>
                </c:pt>
                <c:pt idx="6418">
                  <c:v>33982</c:v>
                </c:pt>
                <c:pt idx="6419">
                  <c:v>32619</c:v>
                </c:pt>
                <c:pt idx="6420">
                  <c:v>32889</c:v>
                </c:pt>
                <c:pt idx="6421">
                  <c:v>35966</c:v>
                </c:pt>
                <c:pt idx="6422">
                  <c:v>33608</c:v>
                </c:pt>
                <c:pt idx="6423">
                  <c:v>34001</c:v>
                </c:pt>
                <c:pt idx="6424">
                  <c:v>35452</c:v>
                </c:pt>
                <c:pt idx="6425">
                  <c:v>34138</c:v>
                </c:pt>
                <c:pt idx="6426">
                  <c:v>32065</c:v>
                </c:pt>
                <c:pt idx="6427">
                  <c:v>33544</c:v>
                </c:pt>
                <c:pt idx="6428">
                  <c:v>33629</c:v>
                </c:pt>
                <c:pt idx="6429">
                  <c:v>34263</c:v>
                </c:pt>
                <c:pt idx="6430">
                  <c:v>36897</c:v>
                </c:pt>
                <c:pt idx="6431">
                  <c:v>32793</c:v>
                </c:pt>
                <c:pt idx="6432">
                  <c:v>33500</c:v>
                </c:pt>
                <c:pt idx="6433">
                  <c:v>32984</c:v>
                </c:pt>
                <c:pt idx="6434">
                  <c:v>34717</c:v>
                </c:pt>
                <c:pt idx="6435">
                  <c:v>33247</c:v>
                </c:pt>
                <c:pt idx="6436">
                  <c:v>34810</c:v>
                </c:pt>
                <c:pt idx="6437">
                  <c:v>34199</c:v>
                </c:pt>
                <c:pt idx="6438">
                  <c:v>32414</c:v>
                </c:pt>
                <c:pt idx="6439">
                  <c:v>34175</c:v>
                </c:pt>
                <c:pt idx="6440">
                  <c:v>32711</c:v>
                </c:pt>
                <c:pt idx="6441">
                  <c:v>33615</c:v>
                </c:pt>
                <c:pt idx="6442">
                  <c:v>32926</c:v>
                </c:pt>
                <c:pt idx="6443">
                  <c:v>34684</c:v>
                </c:pt>
                <c:pt idx="6444">
                  <c:v>34639</c:v>
                </c:pt>
                <c:pt idx="6445">
                  <c:v>34495</c:v>
                </c:pt>
                <c:pt idx="6446">
                  <c:v>34577</c:v>
                </c:pt>
                <c:pt idx="6447">
                  <c:v>35139</c:v>
                </c:pt>
                <c:pt idx="6448">
                  <c:v>34235</c:v>
                </c:pt>
                <c:pt idx="6449">
                  <c:v>34656</c:v>
                </c:pt>
                <c:pt idx="6450">
                  <c:v>32582</c:v>
                </c:pt>
                <c:pt idx="6451">
                  <c:v>34307</c:v>
                </c:pt>
                <c:pt idx="6452">
                  <c:v>33907</c:v>
                </c:pt>
                <c:pt idx="6453">
                  <c:v>33781</c:v>
                </c:pt>
                <c:pt idx="6454">
                  <c:v>36310</c:v>
                </c:pt>
                <c:pt idx="6455">
                  <c:v>33780</c:v>
                </c:pt>
                <c:pt idx="6456">
                  <c:v>34985</c:v>
                </c:pt>
                <c:pt idx="6457">
                  <c:v>33708</c:v>
                </c:pt>
                <c:pt idx="6458">
                  <c:v>36424</c:v>
                </c:pt>
                <c:pt idx="6459">
                  <c:v>34873</c:v>
                </c:pt>
                <c:pt idx="6460">
                  <c:v>34430</c:v>
                </c:pt>
                <c:pt idx="6461">
                  <c:v>34775</c:v>
                </c:pt>
                <c:pt idx="6462">
                  <c:v>33351</c:v>
                </c:pt>
                <c:pt idx="6463">
                  <c:v>33748</c:v>
                </c:pt>
                <c:pt idx="6464">
                  <c:v>34230</c:v>
                </c:pt>
                <c:pt idx="6465">
                  <c:v>34015</c:v>
                </c:pt>
                <c:pt idx="6466">
                  <c:v>32685</c:v>
                </c:pt>
                <c:pt idx="6467">
                  <c:v>34587</c:v>
                </c:pt>
                <c:pt idx="6468">
                  <c:v>34954</c:v>
                </c:pt>
                <c:pt idx="6469">
                  <c:v>34668</c:v>
                </c:pt>
                <c:pt idx="6470">
                  <c:v>33229</c:v>
                </c:pt>
                <c:pt idx="6471">
                  <c:v>35322</c:v>
                </c:pt>
                <c:pt idx="6472">
                  <c:v>31254</c:v>
                </c:pt>
                <c:pt idx="6473">
                  <c:v>35298</c:v>
                </c:pt>
                <c:pt idx="6474">
                  <c:v>33598</c:v>
                </c:pt>
                <c:pt idx="6475">
                  <c:v>33927</c:v>
                </c:pt>
                <c:pt idx="6476">
                  <c:v>33147</c:v>
                </c:pt>
                <c:pt idx="6477">
                  <c:v>33325</c:v>
                </c:pt>
                <c:pt idx="6478">
                  <c:v>35679</c:v>
                </c:pt>
                <c:pt idx="6479">
                  <c:v>34883</c:v>
                </c:pt>
                <c:pt idx="6480">
                  <c:v>34568</c:v>
                </c:pt>
                <c:pt idx="6481">
                  <c:v>33905</c:v>
                </c:pt>
                <c:pt idx="6482">
                  <c:v>34297</c:v>
                </c:pt>
                <c:pt idx="6483">
                  <c:v>33484</c:v>
                </c:pt>
                <c:pt idx="6484">
                  <c:v>34180</c:v>
                </c:pt>
                <c:pt idx="6485">
                  <c:v>34225</c:v>
                </c:pt>
                <c:pt idx="6486">
                  <c:v>33451</c:v>
                </c:pt>
                <c:pt idx="6487">
                  <c:v>34192</c:v>
                </c:pt>
                <c:pt idx="6488">
                  <c:v>34203</c:v>
                </c:pt>
                <c:pt idx="6489">
                  <c:v>33278</c:v>
                </c:pt>
                <c:pt idx="6490">
                  <c:v>34902</c:v>
                </c:pt>
                <c:pt idx="6491">
                  <c:v>33503</c:v>
                </c:pt>
                <c:pt idx="6492">
                  <c:v>31875</c:v>
                </c:pt>
                <c:pt idx="6493">
                  <c:v>33985</c:v>
                </c:pt>
                <c:pt idx="6494">
                  <c:v>33179</c:v>
                </c:pt>
                <c:pt idx="6495">
                  <c:v>33311</c:v>
                </c:pt>
                <c:pt idx="6496">
                  <c:v>32410</c:v>
                </c:pt>
                <c:pt idx="6497">
                  <c:v>33617</c:v>
                </c:pt>
                <c:pt idx="6498">
                  <c:v>35461</c:v>
                </c:pt>
                <c:pt idx="6499">
                  <c:v>34352</c:v>
                </c:pt>
                <c:pt idx="6500">
                  <c:v>34043</c:v>
                </c:pt>
                <c:pt idx="6501">
                  <c:v>37238</c:v>
                </c:pt>
                <c:pt idx="6502">
                  <c:v>34383</c:v>
                </c:pt>
                <c:pt idx="6503">
                  <c:v>34965</c:v>
                </c:pt>
                <c:pt idx="6504">
                  <c:v>33479</c:v>
                </c:pt>
                <c:pt idx="6505">
                  <c:v>34643</c:v>
                </c:pt>
                <c:pt idx="6506">
                  <c:v>36104</c:v>
                </c:pt>
                <c:pt idx="6507">
                  <c:v>33235</c:v>
                </c:pt>
                <c:pt idx="6508">
                  <c:v>34674</c:v>
                </c:pt>
                <c:pt idx="6509">
                  <c:v>34357</c:v>
                </c:pt>
                <c:pt idx="6510">
                  <c:v>33362</c:v>
                </c:pt>
                <c:pt idx="6511">
                  <c:v>33313</c:v>
                </c:pt>
                <c:pt idx="6512">
                  <c:v>33647</c:v>
                </c:pt>
                <c:pt idx="6513">
                  <c:v>33440</c:v>
                </c:pt>
                <c:pt idx="6514">
                  <c:v>34970</c:v>
                </c:pt>
                <c:pt idx="6515">
                  <c:v>36345</c:v>
                </c:pt>
                <c:pt idx="6516">
                  <c:v>34771</c:v>
                </c:pt>
                <c:pt idx="6517">
                  <c:v>32555</c:v>
                </c:pt>
                <c:pt idx="6518">
                  <c:v>33974</c:v>
                </c:pt>
                <c:pt idx="6519">
                  <c:v>33416</c:v>
                </c:pt>
                <c:pt idx="6520">
                  <c:v>35288</c:v>
                </c:pt>
                <c:pt idx="6521">
                  <c:v>35801</c:v>
                </c:pt>
                <c:pt idx="6522">
                  <c:v>34590</c:v>
                </c:pt>
                <c:pt idx="6523">
                  <c:v>35110</c:v>
                </c:pt>
                <c:pt idx="6524">
                  <c:v>33523</c:v>
                </c:pt>
                <c:pt idx="6525">
                  <c:v>34386</c:v>
                </c:pt>
                <c:pt idx="6526">
                  <c:v>34334</c:v>
                </c:pt>
                <c:pt idx="6527">
                  <c:v>34949</c:v>
                </c:pt>
                <c:pt idx="6528">
                  <c:v>34558</c:v>
                </c:pt>
                <c:pt idx="6529">
                  <c:v>33998</c:v>
                </c:pt>
                <c:pt idx="6530">
                  <c:v>33216</c:v>
                </c:pt>
                <c:pt idx="6531">
                  <c:v>34552</c:v>
                </c:pt>
                <c:pt idx="6532">
                  <c:v>36155</c:v>
                </c:pt>
                <c:pt idx="6533">
                  <c:v>34504</c:v>
                </c:pt>
                <c:pt idx="6534">
                  <c:v>32843</c:v>
                </c:pt>
                <c:pt idx="6535">
                  <c:v>33592</c:v>
                </c:pt>
                <c:pt idx="6536">
                  <c:v>34378</c:v>
                </c:pt>
                <c:pt idx="6537">
                  <c:v>34786</c:v>
                </c:pt>
                <c:pt idx="6538">
                  <c:v>36578</c:v>
                </c:pt>
                <c:pt idx="6539">
                  <c:v>34717</c:v>
                </c:pt>
                <c:pt idx="6540">
                  <c:v>34142</c:v>
                </c:pt>
                <c:pt idx="6541">
                  <c:v>36183</c:v>
                </c:pt>
                <c:pt idx="6542">
                  <c:v>36125</c:v>
                </c:pt>
                <c:pt idx="6543">
                  <c:v>35134</c:v>
                </c:pt>
                <c:pt idx="6544">
                  <c:v>35659</c:v>
                </c:pt>
                <c:pt idx="6545">
                  <c:v>34440</c:v>
                </c:pt>
                <c:pt idx="6546">
                  <c:v>34503</c:v>
                </c:pt>
                <c:pt idx="6547">
                  <c:v>34257</c:v>
                </c:pt>
                <c:pt idx="6548">
                  <c:v>35503</c:v>
                </c:pt>
                <c:pt idx="6549">
                  <c:v>34772</c:v>
                </c:pt>
                <c:pt idx="6550">
                  <c:v>34435</c:v>
                </c:pt>
                <c:pt idx="6551">
                  <c:v>34787</c:v>
                </c:pt>
                <c:pt idx="6552">
                  <c:v>34971</c:v>
                </c:pt>
                <c:pt idx="6553">
                  <c:v>35670</c:v>
                </c:pt>
                <c:pt idx="6554">
                  <c:v>33684</c:v>
                </c:pt>
                <c:pt idx="6555">
                  <c:v>35652</c:v>
                </c:pt>
                <c:pt idx="6556">
                  <c:v>36567</c:v>
                </c:pt>
                <c:pt idx="6557">
                  <c:v>34696</c:v>
                </c:pt>
                <c:pt idx="6558">
                  <c:v>35912</c:v>
                </c:pt>
                <c:pt idx="6559">
                  <c:v>33966</c:v>
                </c:pt>
                <c:pt idx="6560">
                  <c:v>35143</c:v>
                </c:pt>
                <c:pt idx="6561">
                  <c:v>34655</c:v>
                </c:pt>
                <c:pt idx="6562">
                  <c:v>34402</c:v>
                </c:pt>
                <c:pt idx="6563">
                  <c:v>34633</c:v>
                </c:pt>
                <c:pt idx="6564">
                  <c:v>36313</c:v>
                </c:pt>
                <c:pt idx="6565">
                  <c:v>34879</c:v>
                </c:pt>
                <c:pt idx="6566">
                  <c:v>34364</c:v>
                </c:pt>
                <c:pt idx="6567">
                  <c:v>34759</c:v>
                </c:pt>
                <c:pt idx="6568">
                  <c:v>35655</c:v>
                </c:pt>
                <c:pt idx="6569">
                  <c:v>34204</c:v>
                </c:pt>
                <c:pt idx="6570">
                  <c:v>35189</c:v>
                </c:pt>
                <c:pt idx="6571">
                  <c:v>37318</c:v>
                </c:pt>
                <c:pt idx="6572">
                  <c:v>32744</c:v>
                </c:pt>
                <c:pt idx="6573">
                  <c:v>36087</c:v>
                </c:pt>
                <c:pt idx="6574">
                  <c:v>35851</c:v>
                </c:pt>
                <c:pt idx="6575">
                  <c:v>34367</c:v>
                </c:pt>
                <c:pt idx="6576">
                  <c:v>34638</c:v>
                </c:pt>
                <c:pt idx="6577">
                  <c:v>32951</c:v>
                </c:pt>
                <c:pt idx="6578">
                  <c:v>32834</c:v>
                </c:pt>
                <c:pt idx="6579">
                  <c:v>34676</c:v>
                </c:pt>
                <c:pt idx="6580">
                  <c:v>34349</c:v>
                </c:pt>
                <c:pt idx="6581">
                  <c:v>32415</c:v>
                </c:pt>
                <c:pt idx="6582">
                  <c:v>34833</c:v>
                </c:pt>
                <c:pt idx="6583">
                  <c:v>35078</c:v>
                </c:pt>
                <c:pt idx="6584">
                  <c:v>33984</c:v>
                </c:pt>
                <c:pt idx="6585">
                  <c:v>36701</c:v>
                </c:pt>
                <c:pt idx="6586">
                  <c:v>34489</c:v>
                </c:pt>
                <c:pt idx="6587">
                  <c:v>32962</c:v>
                </c:pt>
                <c:pt idx="6588">
                  <c:v>33785</c:v>
                </c:pt>
                <c:pt idx="6589">
                  <c:v>34109</c:v>
                </c:pt>
                <c:pt idx="6590">
                  <c:v>34388</c:v>
                </c:pt>
                <c:pt idx="6591">
                  <c:v>36074</c:v>
                </c:pt>
                <c:pt idx="6592">
                  <c:v>35349</c:v>
                </c:pt>
                <c:pt idx="6593">
                  <c:v>35661</c:v>
                </c:pt>
                <c:pt idx="6594">
                  <c:v>35589</c:v>
                </c:pt>
                <c:pt idx="6595">
                  <c:v>35500</c:v>
                </c:pt>
                <c:pt idx="6596">
                  <c:v>35650</c:v>
                </c:pt>
                <c:pt idx="6597">
                  <c:v>36638</c:v>
                </c:pt>
                <c:pt idx="6598">
                  <c:v>35203</c:v>
                </c:pt>
                <c:pt idx="6599">
                  <c:v>36024</c:v>
                </c:pt>
                <c:pt idx="6600">
                  <c:v>35179</c:v>
                </c:pt>
                <c:pt idx="6601">
                  <c:v>35630</c:v>
                </c:pt>
                <c:pt idx="6602">
                  <c:v>35812</c:v>
                </c:pt>
                <c:pt idx="6603">
                  <c:v>37712</c:v>
                </c:pt>
                <c:pt idx="6604">
                  <c:v>33661</c:v>
                </c:pt>
                <c:pt idx="6605">
                  <c:v>35256</c:v>
                </c:pt>
                <c:pt idx="6606">
                  <c:v>34522</c:v>
                </c:pt>
                <c:pt idx="6607">
                  <c:v>33161</c:v>
                </c:pt>
                <c:pt idx="6608">
                  <c:v>33968</c:v>
                </c:pt>
                <c:pt idx="6609">
                  <c:v>35332</c:v>
                </c:pt>
                <c:pt idx="6610">
                  <c:v>32690</c:v>
                </c:pt>
                <c:pt idx="6611">
                  <c:v>33083</c:v>
                </c:pt>
                <c:pt idx="6612">
                  <c:v>34258</c:v>
                </c:pt>
                <c:pt idx="6613">
                  <c:v>34052</c:v>
                </c:pt>
                <c:pt idx="6614">
                  <c:v>36517</c:v>
                </c:pt>
                <c:pt idx="6615">
                  <c:v>35505</c:v>
                </c:pt>
                <c:pt idx="6616">
                  <c:v>35401</c:v>
                </c:pt>
                <c:pt idx="6617">
                  <c:v>33770</c:v>
                </c:pt>
                <c:pt idx="6618">
                  <c:v>32402</c:v>
                </c:pt>
                <c:pt idx="6619">
                  <c:v>35261</c:v>
                </c:pt>
                <c:pt idx="6620">
                  <c:v>34595</c:v>
                </c:pt>
                <c:pt idx="6621">
                  <c:v>33681</c:v>
                </c:pt>
                <c:pt idx="6622">
                  <c:v>34878</c:v>
                </c:pt>
                <c:pt idx="6623">
                  <c:v>33754</c:v>
                </c:pt>
                <c:pt idx="6624">
                  <c:v>35391</c:v>
                </c:pt>
                <c:pt idx="6625">
                  <c:v>34099</c:v>
                </c:pt>
                <c:pt idx="6626">
                  <c:v>33826</c:v>
                </c:pt>
                <c:pt idx="6627">
                  <c:v>36465</c:v>
                </c:pt>
                <c:pt idx="6628">
                  <c:v>33761</c:v>
                </c:pt>
                <c:pt idx="6629">
                  <c:v>33401</c:v>
                </c:pt>
                <c:pt idx="6630">
                  <c:v>35704</c:v>
                </c:pt>
                <c:pt idx="6631">
                  <c:v>33707</c:v>
                </c:pt>
                <c:pt idx="6632">
                  <c:v>34556</c:v>
                </c:pt>
                <c:pt idx="6633">
                  <c:v>34617</c:v>
                </c:pt>
                <c:pt idx="6634">
                  <c:v>33715</c:v>
                </c:pt>
                <c:pt idx="6635">
                  <c:v>36566</c:v>
                </c:pt>
                <c:pt idx="6636">
                  <c:v>34202</c:v>
                </c:pt>
                <c:pt idx="6637">
                  <c:v>35332</c:v>
                </c:pt>
                <c:pt idx="6638">
                  <c:v>34387</c:v>
                </c:pt>
                <c:pt idx="6639">
                  <c:v>33399</c:v>
                </c:pt>
                <c:pt idx="6640">
                  <c:v>34009</c:v>
                </c:pt>
                <c:pt idx="6641">
                  <c:v>34428</c:v>
                </c:pt>
                <c:pt idx="6642">
                  <c:v>36427</c:v>
                </c:pt>
                <c:pt idx="6643">
                  <c:v>34639</c:v>
                </c:pt>
                <c:pt idx="6644">
                  <c:v>35481</c:v>
                </c:pt>
                <c:pt idx="6645">
                  <c:v>34679</c:v>
                </c:pt>
                <c:pt idx="6646">
                  <c:v>34537</c:v>
                </c:pt>
                <c:pt idx="6647">
                  <c:v>34376</c:v>
                </c:pt>
                <c:pt idx="6648">
                  <c:v>36812</c:v>
                </c:pt>
                <c:pt idx="6649">
                  <c:v>33092</c:v>
                </c:pt>
                <c:pt idx="6650">
                  <c:v>35037</c:v>
                </c:pt>
                <c:pt idx="6651">
                  <c:v>33951</c:v>
                </c:pt>
                <c:pt idx="6652">
                  <c:v>34478</c:v>
                </c:pt>
                <c:pt idx="6653">
                  <c:v>35448</c:v>
                </c:pt>
                <c:pt idx="6654">
                  <c:v>35554</c:v>
                </c:pt>
                <c:pt idx="6655">
                  <c:v>43508</c:v>
                </c:pt>
                <c:pt idx="6656">
                  <c:v>34909</c:v>
                </c:pt>
                <c:pt idx="6657">
                  <c:v>34484</c:v>
                </c:pt>
                <c:pt idx="6658">
                  <c:v>36921</c:v>
                </c:pt>
                <c:pt idx="6659">
                  <c:v>34730</c:v>
                </c:pt>
                <c:pt idx="6660">
                  <c:v>33089</c:v>
                </c:pt>
                <c:pt idx="6661">
                  <c:v>32971</c:v>
                </c:pt>
                <c:pt idx="6662">
                  <c:v>35117</c:v>
                </c:pt>
                <c:pt idx="6663">
                  <c:v>33655</c:v>
                </c:pt>
                <c:pt idx="6664">
                  <c:v>34582</c:v>
                </c:pt>
                <c:pt idx="6665">
                  <c:v>35232</c:v>
                </c:pt>
                <c:pt idx="6666">
                  <c:v>34584</c:v>
                </c:pt>
                <c:pt idx="6667">
                  <c:v>34822</c:v>
                </c:pt>
                <c:pt idx="6668">
                  <c:v>36120</c:v>
                </c:pt>
                <c:pt idx="6669">
                  <c:v>35811</c:v>
                </c:pt>
                <c:pt idx="6670">
                  <c:v>34753</c:v>
                </c:pt>
                <c:pt idx="6671">
                  <c:v>36362</c:v>
                </c:pt>
                <c:pt idx="6672">
                  <c:v>35668</c:v>
                </c:pt>
                <c:pt idx="6673">
                  <c:v>33117</c:v>
                </c:pt>
                <c:pt idx="6674">
                  <c:v>33869</c:v>
                </c:pt>
                <c:pt idx="6675">
                  <c:v>34886</c:v>
                </c:pt>
                <c:pt idx="6676">
                  <c:v>35646</c:v>
                </c:pt>
                <c:pt idx="6677">
                  <c:v>34584</c:v>
                </c:pt>
                <c:pt idx="6678">
                  <c:v>34398</c:v>
                </c:pt>
                <c:pt idx="6679">
                  <c:v>35478</c:v>
                </c:pt>
                <c:pt idx="6680">
                  <c:v>32572</c:v>
                </c:pt>
                <c:pt idx="6681">
                  <c:v>36411</c:v>
                </c:pt>
                <c:pt idx="6682">
                  <c:v>33846</c:v>
                </c:pt>
                <c:pt idx="6683">
                  <c:v>33587</c:v>
                </c:pt>
                <c:pt idx="6684">
                  <c:v>34489</c:v>
                </c:pt>
                <c:pt idx="6685">
                  <c:v>34472</c:v>
                </c:pt>
                <c:pt idx="6686">
                  <c:v>35325</c:v>
                </c:pt>
                <c:pt idx="6687">
                  <c:v>34754</c:v>
                </c:pt>
                <c:pt idx="6688">
                  <c:v>34939</c:v>
                </c:pt>
                <c:pt idx="6689">
                  <c:v>35496</c:v>
                </c:pt>
                <c:pt idx="6690">
                  <c:v>35615</c:v>
                </c:pt>
                <c:pt idx="6691">
                  <c:v>33673</c:v>
                </c:pt>
                <c:pt idx="6692">
                  <c:v>33921</c:v>
                </c:pt>
                <c:pt idx="6693">
                  <c:v>34450</c:v>
                </c:pt>
                <c:pt idx="6694">
                  <c:v>34027</c:v>
                </c:pt>
                <c:pt idx="6695">
                  <c:v>33294</c:v>
                </c:pt>
                <c:pt idx="6696">
                  <c:v>33424</c:v>
                </c:pt>
                <c:pt idx="6697">
                  <c:v>34622</c:v>
                </c:pt>
                <c:pt idx="6698">
                  <c:v>35796</c:v>
                </c:pt>
                <c:pt idx="6699">
                  <c:v>33908</c:v>
                </c:pt>
                <c:pt idx="6700">
                  <c:v>36072</c:v>
                </c:pt>
                <c:pt idx="6701">
                  <c:v>33494</c:v>
                </c:pt>
                <c:pt idx="6702">
                  <c:v>35859</c:v>
                </c:pt>
                <c:pt idx="6703">
                  <c:v>35346</c:v>
                </c:pt>
                <c:pt idx="6704">
                  <c:v>36684</c:v>
                </c:pt>
                <c:pt idx="6705">
                  <c:v>34102</c:v>
                </c:pt>
                <c:pt idx="6706">
                  <c:v>36268</c:v>
                </c:pt>
                <c:pt idx="6707">
                  <c:v>35572</c:v>
                </c:pt>
                <c:pt idx="6708">
                  <c:v>34697</c:v>
                </c:pt>
                <c:pt idx="6709">
                  <c:v>35458</c:v>
                </c:pt>
                <c:pt idx="6710">
                  <c:v>36309</c:v>
                </c:pt>
                <c:pt idx="6711">
                  <c:v>36222</c:v>
                </c:pt>
                <c:pt idx="6712">
                  <c:v>35440</c:v>
                </c:pt>
                <c:pt idx="6713">
                  <c:v>35395</c:v>
                </c:pt>
                <c:pt idx="6714">
                  <c:v>34418</c:v>
                </c:pt>
                <c:pt idx="6715">
                  <c:v>34154</c:v>
                </c:pt>
                <c:pt idx="6716">
                  <c:v>33443</c:v>
                </c:pt>
                <c:pt idx="6717">
                  <c:v>35194</c:v>
                </c:pt>
                <c:pt idx="6718">
                  <c:v>35427</c:v>
                </c:pt>
                <c:pt idx="6719">
                  <c:v>36285</c:v>
                </c:pt>
                <c:pt idx="6720">
                  <c:v>34185</c:v>
                </c:pt>
                <c:pt idx="6721">
                  <c:v>36203</c:v>
                </c:pt>
                <c:pt idx="6722">
                  <c:v>35258</c:v>
                </c:pt>
                <c:pt idx="6723">
                  <c:v>37152</c:v>
                </c:pt>
                <c:pt idx="6724">
                  <c:v>37804</c:v>
                </c:pt>
                <c:pt idx="6725">
                  <c:v>34307</c:v>
                </c:pt>
                <c:pt idx="6726">
                  <c:v>33790</c:v>
                </c:pt>
                <c:pt idx="6727">
                  <c:v>33980</c:v>
                </c:pt>
                <c:pt idx="6728">
                  <c:v>35050</c:v>
                </c:pt>
                <c:pt idx="6729">
                  <c:v>35877</c:v>
                </c:pt>
                <c:pt idx="6730">
                  <c:v>35220</c:v>
                </c:pt>
                <c:pt idx="6731">
                  <c:v>34170</c:v>
                </c:pt>
                <c:pt idx="6732">
                  <c:v>34924</c:v>
                </c:pt>
                <c:pt idx="6733">
                  <c:v>36796</c:v>
                </c:pt>
                <c:pt idx="6734">
                  <c:v>35999</c:v>
                </c:pt>
                <c:pt idx="6735">
                  <c:v>35742</c:v>
                </c:pt>
                <c:pt idx="6736">
                  <c:v>36264</c:v>
                </c:pt>
                <c:pt idx="6737">
                  <c:v>33568</c:v>
                </c:pt>
                <c:pt idx="6738">
                  <c:v>33766</c:v>
                </c:pt>
                <c:pt idx="6739">
                  <c:v>33776</c:v>
                </c:pt>
                <c:pt idx="6740">
                  <c:v>34292</c:v>
                </c:pt>
                <c:pt idx="6741">
                  <c:v>34714</c:v>
                </c:pt>
                <c:pt idx="6742">
                  <c:v>33187</c:v>
                </c:pt>
                <c:pt idx="6743">
                  <c:v>34503</c:v>
                </c:pt>
                <c:pt idx="6744">
                  <c:v>34718</c:v>
                </c:pt>
                <c:pt idx="6745">
                  <c:v>33552</c:v>
                </c:pt>
                <c:pt idx="6746">
                  <c:v>35787</c:v>
                </c:pt>
                <c:pt idx="6747">
                  <c:v>33791</c:v>
                </c:pt>
                <c:pt idx="6748">
                  <c:v>32930</c:v>
                </c:pt>
                <c:pt idx="6749">
                  <c:v>33319</c:v>
                </c:pt>
                <c:pt idx="6750">
                  <c:v>35584</c:v>
                </c:pt>
                <c:pt idx="6751">
                  <c:v>36096</c:v>
                </c:pt>
                <c:pt idx="6752">
                  <c:v>34876</c:v>
                </c:pt>
                <c:pt idx="6753">
                  <c:v>35661</c:v>
                </c:pt>
                <c:pt idx="6754">
                  <c:v>34495</c:v>
                </c:pt>
                <c:pt idx="6755">
                  <c:v>34742</c:v>
                </c:pt>
                <c:pt idx="6756">
                  <c:v>33748</c:v>
                </c:pt>
                <c:pt idx="6757">
                  <c:v>34319</c:v>
                </c:pt>
                <c:pt idx="6758">
                  <c:v>34613</c:v>
                </c:pt>
                <c:pt idx="6759">
                  <c:v>36085</c:v>
                </c:pt>
                <c:pt idx="6760">
                  <c:v>36174</c:v>
                </c:pt>
                <c:pt idx="6761">
                  <c:v>34613</c:v>
                </c:pt>
                <c:pt idx="6762">
                  <c:v>33589</c:v>
                </c:pt>
                <c:pt idx="6763">
                  <c:v>34755</c:v>
                </c:pt>
                <c:pt idx="6764">
                  <c:v>34887</c:v>
                </c:pt>
                <c:pt idx="6765">
                  <c:v>32776</c:v>
                </c:pt>
                <c:pt idx="6766">
                  <c:v>35560</c:v>
                </c:pt>
                <c:pt idx="6767">
                  <c:v>35185</c:v>
                </c:pt>
                <c:pt idx="6768">
                  <c:v>35211</c:v>
                </c:pt>
                <c:pt idx="6769">
                  <c:v>34228</c:v>
                </c:pt>
                <c:pt idx="6770">
                  <c:v>36088</c:v>
                </c:pt>
                <c:pt idx="6771">
                  <c:v>34858</c:v>
                </c:pt>
                <c:pt idx="6772">
                  <c:v>33488</c:v>
                </c:pt>
                <c:pt idx="6773">
                  <c:v>33443</c:v>
                </c:pt>
                <c:pt idx="6774">
                  <c:v>36443</c:v>
                </c:pt>
                <c:pt idx="6775">
                  <c:v>33077</c:v>
                </c:pt>
                <c:pt idx="6776">
                  <c:v>35521</c:v>
                </c:pt>
                <c:pt idx="6777">
                  <c:v>35983</c:v>
                </c:pt>
                <c:pt idx="6778">
                  <c:v>34869</c:v>
                </c:pt>
                <c:pt idx="6779">
                  <c:v>35674</c:v>
                </c:pt>
                <c:pt idx="6780">
                  <c:v>34122</c:v>
                </c:pt>
                <c:pt idx="6781">
                  <c:v>35336</c:v>
                </c:pt>
                <c:pt idx="6782">
                  <c:v>35222</c:v>
                </c:pt>
                <c:pt idx="6783">
                  <c:v>36231</c:v>
                </c:pt>
                <c:pt idx="6784">
                  <c:v>36806</c:v>
                </c:pt>
                <c:pt idx="6785">
                  <c:v>35603</c:v>
                </c:pt>
                <c:pt idx="6786">
                  <c:v>33585</c:v>
                </c:pt>
                <c:pt idx="6787">
                  <c:v>34035</c:v>
                </c:pt>
                <c:pt idx="6788">
                  <c:v>35347</c:v>
                </c:pt>
                <c:pt idx="6789">
                  <c:v>34273</c:v>
                </c:pt>
                <c:pt idx="6790">
                  <c:v>35600</c:v>
                </c:pt>
                <c:pt idx="6791">
                  <c:v>34518</c:v>
                </c:pt>
                <c:pt idx="6792">
                  <c:v>35068</c:v>
                </c:pt>
                <c:pt idx="6793">
                  <c:v>36378</c:v>
                </c:pt>
                <c:pt idx="6794">
                  <c:v>33876</c:v>
                </c:pt>
                <c:pt idx="6795">
                  <c:v>36413</c:v>
                </c:pt>
                <c:pt idx="6796">
                  <c:v>34416</c:v>
                </c:pt>
                <c:pt idx="6797">
                  <c:v>34889</c:v>
                </c:pt>
                <c:pt idx="6798">
                  <c:v>33644</c:v>
                </c:pt>
                <c:pt idx="6799">
                  <c:v>34936</c:v>
                </c:pt>
                <c:pt idx="6800">
                  <c:v>33828</c:v>
                </c:pt>
                <c:pt idx="6801">
                  <c:v>33392</c:v>
                </c:pt>
                <c:pt idx="6802">
                  <c:v>35293</c:v>
                </c:pt>
                <c:pt idx="6803">
                  <c:v>35051</c:v>
                </c:pt>
                <c:pt idx="6804">
                  <c:v>36328</c:v>
                </c:pt>
                <c:pt idx="6805">
                  <c:v>35152</c:v>
                </c:pt>
                <c:pt idx="6806">
                  <c:v>34463</c:v>
                </c:pt>
                <c:pt idx="6807">
                  <c:v>35552</c:v>
                </c:pt>
                <c:pt idx="6808">
                  <c:v>36136</c:v>
                </c:pt>
                <c:pt idx="6809">
                  <c:v>36219</c:v>
                </c:pt>
                <c:pt idx="6810">
                  <c:v>34564</c:v>
                </c:pt>
                <c:pt idx="6811">
                  <c:v>34288</c:v>
                </c:pt>
                <c:pt idx="6812">
                  <c:v>34020</c:v>
                </c:pt>
                <c:pt idx="6813">
                  <c:v>34384</c:v>
                </c:pt>
                <c:pt idx="6814">
                  <c:v>36118</c:v>
                </c:pt>
                <c:pt idx="6815">
                  <c:v>34968</c:v>
                </c:pt>
                <c:pt idx="6816">
                  <c:v>35258</c:v>
                </c:pt>
                <c:pt idx="6817">
                  <c:v>37334</c:v>
                </c:pt>
                <c:pt idx="6818">
                  <c:v>35919</c:v>
                </c:pt>
                <c:pt idx="6819">
                  <c:v>34394</c:v>
                </c:pt>
                <c:pt idx="6820">
                  <c:v>33528</c:v>
                </c:pt>
                <c:pt idx="6821">
                  <c:v>35487</c:v>
                </c:pt>
                <c:pt idx="6822">
                  <c:v>32754</c:v>
                </c:pt>
                <c:pt idx="6823">
                  <c:v>35226</c:v>
                </c:pt>
                <c:pt idx="6824">
                  <c:v>33878</c:v>
                </c:pt>
                <c:pt idx="6825">
                  <c:v>34230</c:v>
                </c:pt>
                <c:pt idx="6826">
                  <c:v>34372</c:v>
                </c:pt>
                <c:pt idx="6827">
                  <c:v>36129</c:v>
                </c:pt>
                <c:pt idx="6828">
                  <c:v>35345</c:v>
                </c:pt>
                <c:pt idx="6829">
                  <c:v>34700</c:v>
                </c:pt>
                <c:pt idx="6830">
                  <c:v>35699</c:v>
                </c:pt>
                <c:pt idx="6831">
                  <c:v>34142</c:v>
                </c:pt>
                <c:pt idx="6832">
                  <c:v>34749</c:v>
                </c:pt>
                <c:pt idx="6833">
                  <c:v>34953</c:v>
                </c:pt>
                <c:pt idx="6834">
                  <c:v>35846</c:v>
                </c:pt>
                <c:pt idx="6835">
                  <c:v>37116</c:v>
                </c:pt>
                <c:pt idx="6836">
                  <c:v>34255</c:v>
                </c:pt>
                <c:pt idx="6837">
                  <c:v>35140</c:v>
                </c:pt>
                <c:pt idx="6838">
                  <c:v>35019</c:v>
                </c:pt>
                <c:pt idx="6839">
                  <c:v>34764</c:v>
                </c:pt>
                <c:pt idx="6840">
                  <c:v>35910</c:v>
                </c:pt>
                <c:pt idx="6841">
                  <c:v>36082</c:v>
                </c:pt>
                <c:pt idx="6842">
                  <c:v>35085</c:v>
                </c:pt>
                <c:pt idx="6843">
                  <c:v>34841</c:v>
                </c:pt>
                <c:pt idx="6844">
                  <c:v>35957</c:v>
                </c:pt>
                <c:pt idx="6845">
                  <c:v>35482</c:v>
                </c:pt>
                <c:pt idx="6846">
                  <c:v>34866</c:v>
                </c:pt>
                <c:pt idx="6847">
                  <c:v>35236</c:v>
                </c:pt>
                <c:pt idx="6848">
                  <c:v>35023</c:v>
                </c:pt>
                <c:pt idx="6849">
                  <c:v>36051</c:v>
                </c:pt>
                <c:pt idx="6850">
                  <c:v>34062</c:v>
                </c:pt>
                <c:pt idx="6851">
                  <c:v>35284</c:v>
                </c:pt>
                <c:pt idx="6852">
                  <c:v>37185</c:v>
                </c:pt>
                <c:pt idx="6853">
                  <c:v>36116</c:v>
                </c:pt>
                <c:pt idx="6854">
                  <c:v>35062</c:v>
                </c:pt>
                <c:pt idx="6855">
                  <c:v>34476</c:v>
                </c:pt>
                <c:pt idx="6856">
                  <c:v>34609</c:v>
                </c:pt>
                <c:pt idx="6857">
                  <c:v>36092</c:v>
                </c:pt>
                <c:pt idx="6858">
                  <c:v>34584</c:v>
                </c:pt>
                <c:pt idx="6859">
                  <c:v>36626</c:v>
                </c:pt>
                <c:pt idx="6860">
                  <c:v>37153</c:v>
                </c:pt>
                <c:pt idx="6861">
                  <c:v>35244</c:v>
                </c:pt>
                <c:pt idx="6862">
                  <c:v>34925</c:v>
                </c:pt>
                <c:pt idx="6863">
                  <c:v>35436</c:v>
                </c:pt>
                <c:pt idx="6864">
                  <c:v>35662</c:v>
                </c:pt>
                <c:pt idx="6865">
                  <c:v>34097</c:v>
                </c:pt>
                <c:pt idx="6866">
                  <c:v>35114</c:v>
                </c:pt>
                <c:pt idx="6867">
                  <c:v>35372</c:v>
                </c:pt>
                <c:pt idx="6868">
                  <c:v>33970</c:v>
                </c:pt>
                <c:pt idx="6869">
                  <c:v>37257</c:v>
                </c:pt>
                <c:pt idx="6870">
                  <c:v>35815</c:v>
                </c:pt>
                <c:pt idx="6871">
                  <c:v>36706</c:v>
                </c:pt>
                <c:pt idx="6872">
                  <c:v>36633</c:v>
                </c:pt>
                <c:pt idx="6873">
                  <c:v>35216</c:v>
                </c:pt>
                <c:pt idx="6874">
                  <c:v>35495</c:v>
                </c:pt>
                <c:pt idx="6875">
                  <c:v>34019</c:v>
                </c:pt>
                <c:pt idx="6876">
                  <c:v>35275</c:v>
                </c:pt>
                <c:pt idx="6877">
                  <c:v>34076</c:v>
                </c:pt>
                <c:pt idx="6878">
                  <c:v>34921</c:v>
                </c:pt>
                <c:pt idx="6879">
                  <c:v>36073</c:v>
                </c:pt>
                <c:pt idx="6880">
                  <c:v>36439</c:v>
                </c:pt>
                <c:pt idx="6881">
                  <c:v>34699</c:v>
                </c:pt>
                <c:pt idx="6882">
                  <c:v>35890</c:v>
                </c:pt>
                <c:pt idx="6883">
                  <c:v>35678</c:v>
                </c:pt>
                <c:pt idx="6884">
                  <c:v>33941</c:v>
                </c:pt>
                <c:pt idx="6885">
                  <c:v>34994</c:v>
                </c:pt>
                <c:pt idx="6886">
                  <c:v>35596</c:v>
                </c:pt>
                <c:pt idx="6887">
                  <c:v>37547</c:v>
                </c:pt>
                <c:pt idx="6888">
                  <c:v>35148</c:v>
                </c:pt>
                <c:pt idx="6889">
                  <c:v>36077</c:v>
                </c:pt>
                <c:pt idx="6890">
                  <c:v>34456</c:v>
                </c:pt>
                <c:pt idx="6891">
                  <c:v>37441</c:v>
                </c:pt>
                <c:pt idx="6892">
                  <c:v>35745</c:v>
                </c:pt>
                <c:pt idx="6893">
                  <c:v>34366</c:v>
                </c:pt>
                <c:pt idx="6894">
                  <c:v>35273</c:v>
                </c:pt>
                <c:pt idx="6895">
                  <c:v>36064</c:v>
                </c:pt>
                <c:pt idx="6896">
                  <c:v>35622</c:v>
                </c:pt>
                <c:pt idx="6897">
                  <c:v>36440</c:v>
                </c:pt>
                <c:pt idx="6898">
                  <c:v>34291</c:v>
                </c:pt>
                <c:pt idx="6899">
                  <c:v>35674</c:v>
                </c:pt>
                <c:pt idx="6900">
                  <c:v>35340</c:v>
                </c:pt>
                <c:pt idx="6901">
                  <c:v>34316</c:v>
                </c:pt>
                <c:pt idx="6902">
                  <c:v>34183</c:v>
                </c:pt>
                <c:pt idx="6903">
                  <c:v>34049</c:v>
                </c:pt>
                <c:pt idx="6904">
                  <c:v>38501</c:v>
                </c:pt>
                <c:pt idx="6905">
                  <c:v>35067</c:v>
                </c:pt>
                <c:pt idx="6906">
                  <c:v>35647</c:v>
                </c:pt>
                <c:pt idx="6907">
                  <c:v>35554</c:v>
                </c:pt>
                <c:pt idx="6908">
                  <c:v>34155</c:v>
                </c:pt>
                <c:pt idx="6909">
                  <c:v>34444</c:v>
                </c:pt>
                <c:pt idx="6910">
                  <c:v>35854</c:v>
                </c:pt>
                <c:pt idx="6911">
                  <c:v>37282</c:v>
                </c:pt>
                <c:pt idx="6912">
                  <c:v>34028</c:v>
                </c:pt>
                <c:pt idx="6913">
                  <c:v>36592</c:v>
                </c:pt>
                <c:pt idx="6914">
                  <c:v>36138</c:v>
                </c:pt>
                <c:pt idx="6915">
                  <c:v>36073</c:v>
                </c:pt>
                <c:pt idx="6916">
                  <c:v>36066</c:v>
                </c:pt>
                <c:pt idx="6917">
                  <c:v>35059</c:v>
                </c:pt>
                <c:pt idx="6918">
                  <c:v>36880</c:v>
                </c:pt>
                <c:pt idx="6919">
                  <c:v>36776</c:v>
                </c:pt>
                <c:pt idx="6920">
                  <c:v>36445</c:v>
                </c:pt>
                <c:pt idx="6921">
                  <c:v>36367</c:v>
                </c:pt>
                <c:pt idx="6922">
                  <c:v>35937</c:v>
                </c:pt>
                <c:pt idx="6923">
                  <c:v>36855</c:v>
                </c:pt>
                <c:pt idx="6924">
                  <c:v>33987</c:v>
                </c:pt>
                <c:pt idx="6925">
                  <c:v>36522</c:v>
                </c:pt>
                <c:pt idx="6926">
                  <c:v>36740</c:v>
                </c:pt>
                <c:pt idx="6927">
                  <c:v>35088</c:v>
                </c:pt>
                <c:pt idx="6928">
                  <c:v>36190</c:v>
                </c:pt>
                <c:pt idx="6929">
                  <c:v>34865</c:v>
                </c:pt>
                <c:pt idx="6930">
                  <c:v>35539</c:v>
                </c:pt>
                <c:pt idx="6931">
                  <c:v>34896</c:v>
                </c:pt>
                <c:pt idx="6932">
                  <c:v>34848</c:v>
                </c:pt>
                <c:pt idx="6933">
                  <c:v>35990</c:v>
                </c:pt>
                <c:pt idx="6934">
                  <c:v>36148</c:v>
                </c:pt>
                <c:pt idx="6935">
                  <c:v>36076</c:v>
                </c:pt>
                <c:pt idx="6936">
                  <c:v>35142</c:v>
                </c:pt>
                <c:pt idx="6937">
                  <c:v>34958</c:v>
                </c:pt>
                <c:pt idx="6938">
                  <c:v>33992</c:v>
                </c:pt>
                <c:pt idx="6939">
                  <c:v>34394</c:v>
                </c:pt>
                <c:pt idx="6940">
                  <c:v>35670</c:v>
                </c:pt>
                <c:pt idx="6941">
                  <c:v>36490</c:v>
                </c:pt>
                <c:pt idx="6942">
                  <c:v>36023</c:v>
                </c:pt>
                <c:pt idx="6943">
                  <c:v>34839</c:v>
                </c:pt>
                <c:pt idx="6944">
                  <c:v>35702</c:v>
                </c:pt>
                <c:pt idx="6945">
                  <c:v>34563</c:v>
                </c:pt>
                <c:pt idx="6946">
                  <c:v>35819</c:v>
                </c:pt>
                <c:pt idx="6947">
                  <c:v>34199</c:v>
                </c:pt>
                <c:pt idx="6948">
                  <c:v>34651</c:v>
                </c:pt>
                <c:pt idx="6949">
                  <c:v>35003</c:v>
                </c:pt>
                <c:pt idx="6950">
                  <c:v>34651</c:v>
                </c:pt>
                <c:pt idx="6951">
                  <c:v>35587</c:v>
                </c:pt>
                <c:pt idx="6952">
                  <c:v>35724</c:v>
                </c:pt>
                <c:pt idx="6953">
                  <c:v>34803</c:v>
                </c:pt>
                <c:pt idx="6954">
                  <c:v>34463</c:v>
                </c:pt>
                <c:pt idx="6955">
                  <c:v>36053</c:v>
                </c:pt>
                <c:pt idx="6956">
                  <c:v>34862</c:v>
                </c:pt>
                <c:pt idx="6957">
                  <c:v>34982</c:v>
                </c:pt>
                <c:pt idx="6958">
                  <c:v>35489</c:v>
                </c:pt>
                <c:pt idx="6959">
                  <c:v>34955</c:v>
                </c:pt>
                <c:pt idx="6960">
                  <c:v>34173</c:v>
                </c:pt>
                <c:pt idx="6961">
                  <c:v>34647</c:v>
                </c:pt>
                <c:pt idx="6962">
                  <c:v>34701</c:v>
                </c:pt>
                <c:pt idx="6963">
                  <c:v>34665</c:v>
                </c:pt>
                <c:pt idx="6964">
                  <c:v>33498</c:v>
                </c:pt>
                <c:pt idx="6965">
                  <c:v>36989</c:v>
                </c:pt>
                <c:pt idx="6966">
                  <c:v>35502</c:v>
                </c:pt>
                <c:pt idx="6967">
                  <c:v>36381</c:v>
                </c:pt>
                <c:pt idx="6968">
                  <c:v>34934</c:v>
                </c:pt>
                <c:pt idx="6969">
                  <c:v>36201</c:v>
                </c:pt>
                <c:pt idx="6970">
                  <c:v>34258</c:v>
                </c:pt>
                <c:pt idx="6971">
                  <c:v>36736</c:v>
                </c:pt>
                <c:pt idx="6972">
                  <c:v>35995</c:v>
                </c:pt>
                <c:pt idx="6973">
                  <c:v>35097</c:v>
                </c:pt>
                <c:pt idx="6974">
                  <c:v>34922</c:v>
                </c:pt>
                <c:pt idx="6975">
                  <c:v>38365</c:v>
                </c:pt>
                <c:pt idx="6976">
                  <c:v>35931</c:v>
                </c:pt>
                <c:pt idx="6977">
                  <c:v>34780</c:v>
                </c:pt>
                <c:pt idx="6978">
                  <c:v>35084</c:v>
                </c:pt>
                <c:pt idx="6979">
                  <c:v>36355</c:v>
                </c:pt>
                <c:pt idx="6980">
                  <c:v>34610</c:v>
                </c:pt>
                <c:pt idx="6981">
                  <c:v>35221</c:v>
                </c:pt>
                <c:pt idx="6982">
                  <c:v>36117</c:v>
                </c:pt>
                <c:pt idx="6983">
                  <c:v>35851</c:v>
                </c:pt>
                <c:pt idx="6984">
                  <c:v>34887</c:v>
                </c:pt>
                <c:pt idx="6985">
                  <c:v>36022</c:v>
                </c:pt>
                <c:pt idx="6986">
                  <c:v>36100</c:v>
                </c:pt>
                <c:pt idx="6987">
                  <c:v>35364</c:v>
                </c:pt>
                <c:pt idx="6988">
                  <c:v>35300</c:v>
                </c:pt>
                <c:pt idx="6989">
                  <c:v>35807</c:v>
                </c:pt>
                <c:pt idx="6990">
                  <c:v>35063</c:v>
                </c:pt>
                <c:pt idx="6991">
                  <c:v>34489</c:v>
                </c:pt>
                <c:pt idx="6992">
                  <c:v>36164</c:v>
                </c:pt>
                <c:pt idx="6993">
                  <c:v>34939</c:v>
                </c:pt>
                <c:pt idx="6994">
                  <c:v>36012</c:v>
                </c:pt>
                <c:pt idx="6995">
                  <c:v>34019</c:v>
                </c:pt>
                <c:pt idx="6996">
                  <c:v>36499</c:v>
                </c:pt>
                <c:pt idx="6997">
                  <c:v>34136</c:v>
                </c:pt>
                <c:pt idx="6998">
                  <c:v>35704</c:v>
                </c:pt>
                <c:pt idx="6999">
                  <c:v>36270</c:v>
                </c:pt>
                <c:pt idx="7000">
                  <c:v>34558</c:v>
                </c:pt>
                <c:pt idx="7001">
                  <c:v>36066</c:v>
                </c:pt>
                <c:pt idx="7002">
                  <c:v>34494</c:v>
                </c:pt>
                <c:pt idx="7003">
                  <c:v>35758</c:v>
                </c:pt>
                <c:pt idx="7004">
                  <c:v>35535</c:v>
                </c:pt>
                <c:pt idx="7005">
                  <c:v>37296</c:v>
                </c:pt>
                <c:pt idx="7006">
                  <c:v>36490</c:v>
                </c:pt>
                <c:pt idx="7007">
                  <c:v>35803</c:v>
                </c:pt>
                <c:pt idx="7008">
                  <c:v>36150</c:v>
                </c:pt>
                <c:pt idx="7009">
                  <c:v>37386</c:v>
                </c:pt>
                <c:pt idx="7010">
                  <c:v>35677</c:v>
                </c:pt>
                <c:pt idx="7011">
                  <c:v>34785</c:v>
                </c:pt>
                <c:pt idx="7012">
                  <c:v>35340</c:v>
                </c:pt>
                <c:pt idx="7013">
                  <c:v>36918</c:v>
                </c:pt>
                <c:pt idx="7014">
                  <c:v>35375</c:v>
                </c:pt>
                <c:pt idx="7015">
                  <c:v>35061</c:v>
                </c:pt>
                <c:pt idx="7016">
                  <c:v>35906</c:v>
                </c:pt>
                <c:pt idx="7017">
                  <c:v>34947</c:v>
                </c:pt>
                <c:pt idx="7018">
                  <c:v>34098</c:v>
                </c:pt>
                <c:pt idx="7019">
                  <c:v>35685</c:v>
                </c:pt>
                <c:pt idx="7020">
                  <c:v>37892</c:v>
                </c:pt>
                <c:pt idx="7021">
                  <c:v>34724</c:v>
                </c:pt>
                <c:pt idx="7022">
                  <c:v>34591</c:v>
                </c:pt>
                <c:pt idx="7023">
                  <c:v>33465</c:v>
                </c:pt>
                <c:pt idx="7024">
                  <c:v>36186</c:v>
                </c:pt>
                <c:pt idx="7025">
                  <c:v>34720</c:v>
                </c:pt>
                <c:pt idx="7026">
                  <c:v>34957</c:v>
                </c:pt>
                <c:pt idx="7027">
                  <c:v>36945</c:v>
                </c:pt>
                <c:pt idx="7028">
                  <c:v>34201</c:v>
                </c:pt>
                <c:pt idx="7029">
                  <c:v>36554</c:v>
                </c:pt>
                <c:pt idx="7030">
                  <c:v>34245</c:v>
                </c:pt>
                <c:pt idx="7031">
                  <c:v>35830</c:v>
                </c:pt>
                <c:pt idx="7032">
                  <c:v>36768</c:v>
                </c:pt>
                <c:pt idx="7033">
                  <c:v>36622</c:v>
                </c:pt>
                <c:pt idx="7034">
                  <c:v>36519</c:v>
                </c:pt>
                <c:pt idx="7035">
                  <c:v>37742</c:v>
                </c:pt>
                <c:pt idx="7036">
                  <c:v>35100</c:v>
                </c:pt>
                <c:pt idx="7037">
                  <c:v>35324</c:v>
                </c:pt>
                <c:pt idx="7038">
                  <c:v>35027</c:v>
                </c:pt>
                <c:pt idx="7039">
                  <c:v>36544</c:v>
                </c:pt>
                <c:pt idx="7040">
                  <c:v>34930</c:v>
                </c:pt>
                <c:pt idx="7041">
                  <c:v>34420</c:v>
                </c:pt>
                <c:pt idx="7042">
                  <c:v>35734</c:v>
                </c:pt>
                <c:pt idx="7043">
                  <c:v>35367</c:v>
                </c:pt>
                <c:pt idx="7044">
                  <c:v>36811</c:v>
                </c:pt>
                <c:pt idx="7045">
                  <c:v>35744</c:v>
                </c:pt>
                <c:pt idx="7046">
                  <c:v>35491</c:v>
                </c:pt>
                <c:pt idx="7047">
                  <c:v>35659</c:v>
                </c:pt>
                <c:pt idx="7048">
                  <c:v>35125</c:v>
                </c:pt>
                <c:pt idx="7049">
                  <c:v>35146</c:v>
                </c:pt>
                <c:pt idx="7050">
                  <c:v>34801</c:v>
                </c:pt>
                <c:pt idx="7051">
                  <c:v>33776</c:v>
                </c:pt>
                <c:pt idx="7052">
                  <c:v>35554</c:v>
                </c:pt>
                <c:pt idx="7053">
                  <c:v>35257</c:v>
                </c:pt>
                <c:pt idx="7054">
                  <c:v>36409</c:v>
                </c:pt>
                <c:pt idx="7055">
                  <c:v>38378</c:v>
                </c:pt>
                <c:pt idx="7056">
                  <c:v>36896</c:v>
                </c:pt>
                <c:pt idx="7057">
                  <c:v>38901</c:v>
                </c:pt>
                <c:pt idx="7058">
                  <c:v>36365</c:v>
                </c:pt>
                <c:pt idx="7059">
                  <c:v>36057</c:v>
                </c:pt>
                <c:pt idx="7060">
                  <c:v>34741</c:v>
                </c:pt>
                <c:pt idx="7061">
                  <c:v>33890</c:v>
                </c:pt>
                <c:pt idx="7062">
                  <c:v>34009</c:v>
                </c:pt>
                <c:pt idx="7063">
                  <c:v>35759</c:v>
                </c:pt>
                <c:pt idx="7064">
                  <c:v>34683</c:v>
                </c:pt>
                <c:pt idx="7065">
                  <c:v>34925</c:v>
                </c:pt>
                <c:pt idx="7066">
                  <c:v>41951</c:v>
                </c:pt>
                <c:pt idx="7067">
                  <c:v>36306</c:v>
                </c:pt>
                <c:pt idx="7068">
                  <c:v>35775</c:v>
                </c:pt>
                <c:pt idx="7069">
                  <c:v>37479</c:v>
                </c:pt>
                <c:pt idx="7070">
                  <c:v>35799</c:v>
                </c:pt>
                <c:pt idx="7071">
                  <c:v>36530</c:v>
                </c:pt>
                <c:pt idx="7072">
                  <c:v>35843</c:v>
                </c:pt>
                <c:pt idx="7073">
                  <c:v>34329</c:v>
                </c:pt>
                <c:pt idx="7074">
                  <c:v>35900</c:v>
                </c:pt>
                <c:pt idx="7075">
                  <c:v>34059</c:v>
                </c:pt>
                <c:pt idx="7076">
                  <c:v>34956</c:v>
                </c:pt>
                <c:pt idx="7077">
                  <c:v>37321</c:v>
                </c:pt>
                <c:pt idx="7078">
                  <c:v>35224</c:v>
                </c:pt>
                <c:pt idx="7079">
                  <c:v>34981</c:v>
                </c:pt>
                <c:pt idx="7080">
                  <c:v>38270</c:v>
                </c:pt>
                <c:pt idx="7081">
                  <c:v>35424</c:v>
                </c:pt>
                <c:pt idx="7082">
                  <c:v>35714</c:v>
                </c:pt>
                <c:pt idx="7083">
                  <c:v>36329</c:v>
                </c:pt>
                <c:pt idx="7084">
                  <c:v>35032</c:v>
                </c:pt>
                <c:pt idx="7085">
                  <c:v>36293</c:v>
                </c:pt>
                <c:pt idx="7086">
                  <c:v>36570</c:v>
                </c:pt>
                <c:pt idx="7087">
                  <c:v>34475</c:v>
                </c:pt>
                <c:pt idx="7088">
                  <c:v>36287</c:v>
                </c:pt>
                <c:pt idx="7089">
                  <c:v>36375</c:v>
                </c:pt>
                <c:pt idx="7090">
                  <c:v>35742</c:v>
                </c:pt>
                <c:pt idx="7091">
                  <c:v>36374</c:v>
                </c:pt>
                <c:pt idx="7092">
                  <c:v>36442</c:v>
                </c:pt>
                <c:pt idx="7093">
                  <c:v>36260</c:v>
                </c:pt>
                <c:pt idx="7094">
                  <c:v>34651</c:v>
                </c:pt>
                <c:pt idx="7095">
                  <c:v>34411</c:v>
                </c:pt>
                <c:pt idx="7096">
                  <c:v>36224</c:v>
                </c:pt>
                <c:pt idx="7097">
                  <c:v>34183</c:v>
                </c:pt>
                <c:pt idx="7098">
                  <c:v>35858</c:v>
                </c:pt>
                <c:pt idx="7099">
                  <c:v>33973</c:v>
                </c:pt>
                <c:pt idx="7100">
                  <c:v>34968</c:v>
                </c:pt>
                <c:pt idx="7101">
                  <c:v>35437</c:v>
                </c:pt>
                <c:pt idx="7102">
                  <c:v>36108</c:v>
                </c:pt>
                <c:pt idx="7103">
                  <c:v>35166</c:v>
                </c:pt>
                <c:pt idx="7104">
                  <c:v>36489</c:v>
                </c:pt>
                <c:pt idx="7105">
                  <c:v>34974</c:v>
                </c:pt>
                <c:pt idx="7106">
                  <c:v>35595</c:v>
                </c:pt>
                <c:pt idx="7107">
                  <c:v>35386</c:v>
                </c:pt>
                <c:pt idx="7108">
                  <c:v>36109</c:v>
                </c:pt>
                <c:pt idx="7109">
                  <c:v>35976</c:v>
                </c:pt>
                <c:pt idx="7110">
                  <c:v>35623</c:v>
                </c:pt>
                <c:pt idx="7111">
                  <c:v>36214</c:v>
                </c:pt>
                <c:pt idx="7112">
                  <c:v>35663</c:v>
                </c:pt>
                <c:pt idx="7113">
                  <c:v>35206</c:v>
                </c:pt>
                <c:pt idx="7114">
                  <c:v>36931</c:v>
                </c:pt>
                <c:pt idx="7115">
                  <c:v>35069</c:v>
                </c:pt>
                <c:pt idx="7116">
                  <c:v>36477</c:v>
                </c:pt>
                <c:pt idx="7117">
                  <c:v>35523</c:v>
                </c:pt>
                <c:pt idx="7118">
                  <c:v>37509</c:v>
                </c:pt>
                <c:pt idx="7119">
                  <c:v>35321</c:v>
                </c:pt>
                <c:pt idx="7120">
                  <c:v>35694</c:v>
                </c:pt>
                <c:pt idx="7121">
                  <c:v>35102</c:v>
                </c:pt>
                <c:pt idx="7122">
                  <c:v>35016</c:v>
                </c:pt>
                <c:pt idx="7123">
                  <c:v>38999</c:v>
                </c:pt>
                <c:pt idx="7124">
                  <c:v>35152</c:v>
                </c:pt>
                <c:pt idx="7125">
                  <c:v>34050</c:v>
                </c:pt>
                <c:pt idx="7126">
                  <c:v>36857</c:v>
                </c:pt>
                <c:pt idx="7127">
                  <c:v>35279</c:v>
                </c:pt>
                <c:pt idx="7128">
                  <c:v>36707</c:v>
                </c:pt>
                <c:pt idx="7129">
                  <c:v>36196</c:v>
                </c:pt>
                <c:pt idx="7130">
                  <c:v>34719</c:v>
                </c:pt>
                <c:pt idx="7131">
                  <c:v>35442</c:v>
                </c:pt>
                <c:pt idx="7132">
                  <c:v>35561</c:v>
                </c:pt>
                <c:pt idx="7133">
                  <c:v>37013</c:v>
                </c:pt>
                <c:pt idx="7134">
                  <c:v>35516</c:v>
                </c:pt>
                <c:pt idx="7135">
                  <c:v>37036</c:v>
                </c:pt>
                <c:pt idx="7136">
                  <c:v>35373</c:v>
                </c:pt>
                <c:pt idx="7137">
                  <c:v>35173</c:v>
                </c:pt>
                <c:pt idx="7138">
                  <c:v>35331</c:v>
                </c:pt>
                <c:pt idx="7139">
                  <c:v>35111</c:v>
                </c:pt>
                <c:pt idx="7140">
                  <c:v>37306</c:v>
                </c:pt>
                <c:pt idx="7141">
                  <c:v>35728</c:v>
                </c:pt>
                <c:pt idx="7142">
                  <c:v>35045</c:v>
                </c:pt>
                <c:pt idx="7143">
                  <c:v>36884</c:v>
                </c:pt>
                <c:pt idx="7144">
                  <c:v>35391</c:v>
                </c:pt>
                <c:pt idx="7145">
                  <c:v>36367</c:v>
                </c:pt>
                <c:pt idx="7146">
                  <c:v>36980</c:v>
                </c:pt>
                <c:pt idx="7147">
                  <c:v>34260</c:v>
                </c:pt>
                <c:pt idx="7148">
                  <c:v>36042</c:v>
                </c:pt>
                <c:pt idx="7149">
                  <c:v>33749</c:v>
                </c:pt>
                <c:pt idx="7150">
                  <c:v>34743</c:v>
                </c:pt>
                <c:pt idx="7151">
                  <c:v>37163</c:v>
                </c:pt>
                <c:pt idx="7152">
                  <c:v>35217</c:v>
                </c:pt>
                <c:pt idx="7153">
                  <c:v>36073</c:v>
                </c:pt>
                <c:pt idx="7154">
                  <c:v>36801</c:v>
                </c:pt>
                <c:pt idx="7155">
                  <c:v>35858</c:v>
                </c:pt>
                <c:pt idx="7156">
                  <c:v>36070</c:v>
                </c:pt>
                <c:pt idx="7157">
                  <c:v>37718</c:v>
                </c:pt>
                <c:pt idx="7158">
                  <c:v>36124</c:v>
                </c:pt>
                <c:pt idx="7159">
                  <c:v>35688</c:v>
                </c:pt>
                <c:pt idx="7160">
                  <c:v>36386</c:v>
                </c:pt>
                <c:pt idx="7161">
                  <c:v>35050</c:v>
                </c:pt>
                <c:pt idx="7162">
                  <c:v>35542</c:v>
                </c:pt>
                <c:pt idx="7163">
                  <c:v>36023</c:v>
                </c:pt>
                <c:pt idx="7164">
                  <c:v>36170</c:v>
                </c:pt>
                <c:pt idx="7165">
                  <c:v>33827</c:v>
                </c:pt>
                <c:pt idx="7166">
                  <c:v>36402</c:v>
                </c:pt>
                <c:pt idx="7167">
                  <c:v>35256</c:v>
                </c:pt>
                <c:pt idx="7168">
                  <c:v>37873</c:v>
                </c:pt>
                <c:pt idx="7169">
                  <c:v>34481</c:v>
                </c:pt>
                <c:pt idx="7170">
                  <c:v>36196</c:v>
                </c:pt>
                <c:pt idx="7171">
                  <c:v>35361</c:v>
                </c:pt>
                <c:pt idx="7172">
                  <c:v>35225</c:v>
                </c:pt>
                <c:pt idx="7173">
                  <c:v>36336</c:v>
                </c:pt>
                <c:pt idx="7174">
                  <c:v>34508</c:v>
                </c:pt>
                <c:pt idx="7175">
                  <c:v>37124</c:v>
                </c:pt>
                <c:pt idx="7176">
                  <c:v>36503</c:v>
                </c:pt>
                <c:pt idx="7177">
                  <c:v>36385</c:v>
                </c:pt>
                <c:pt idx="7178">
                  <c:v>36529</c:v>
                </c:pt>
                <c:pt idx="7179">
                  <c:v>36913</c:v>
                </c:pt>
                <c:pt idx="7180">
                  <c:v>33451</c:v>
                </c:pt>
                <c:pt idx="7181">
                  <c:v>37225</c:v>
                </c:pt>
                <c:pt idx="7182">
                  <c:v>36725</c:v>
                </c:pt>
                <c:pt idx="7183">
                  <c:v>36168</c:v>
                </c:pt>
                <c:pt idx="7184">
                  <c:v>33707</c:v>
                </c:pt>
                <c:pt idx="7185">
                  <c:v>35668</c:v>
                </c:pt>
                <c:pt idx="7186">
                  <c:v>37827</c:v>
                </c:pt>
                <c:pt idx="7187">
                  <c:v>36662</c:v>
                </c:pt>
                <c:pt idx="7188">
                  <c:v>35444</c:v>
                </c:pt>
                <c:pt idx="7189">
                  <c:v>37025</c:v>
                </c:pt>
                <c:pt idx="7190">
                  <c:v>34994</c:v>
                </c:pt>
                <c:pt idx="7191">
                  <c:v>33384</c:v>
                </c:pt>
                <c:pt idx="7192">
                  <c:v>34810</c:v>
                </c:pt>
                <c:pt idx="7193">
                  <c:v>35527</c:v>
                </c:pt>
                <c:pt idx="7194">
                  <c:v>36628</c:v>
                </c:pt>
                <c:pt idx="7195">
                  <c:v>36713</c:v>
                </c:pt>
                <c:pt idx="7196">
                  <c:v>37148</c:v>
                </c:pt>
                <c:pt idx="7197">
                  <c:v>34531</c:v>
                </c:pt>
                <c:pt idx="7198">
                  <c:v>33878</c:v>
                </c:pt>
                <c:pt idx="7199">
                  <c:v>36075</c:v>
                </c:pt>
                <c:pt idx="7200">
                  <c:v>36177</c:v>
                </c:pt>
                <c:pt idx="7201">
                  <c:v>37384</c:v>
                </c:pt>
                <c:pt idx="7202">
                  <c:v>36965</c:v>
                </c:pt>
                <c:pt idx="7203">
                  <c:v>34491</c:v>
                </c:pt>
                <c:pt idx="7204">
                  <c:v>37252</c:v>
                </c:pt>
                <c:pt idx="7205">
                  <c:v>36121</c:v>
                </c:pt>
                <c:pt idx="7206">
                  <c:v>35208</c:v>
                </c:pt>
                <c:pt idx="7207">
                  <c:v>35760</c:v>
                </c:pt>
                <c:pt idx="7208">
                  <c:v>36505</c:v>
                </c:pt>
                <c:pt idx="7209">
                  <c:v>34670</c:v>
                </c:pt>
                <c:pt idx="7210">
                  <c:v>34722</c:v>
                </c:pt>
                <c:pt idx="7211">
                  <c:v>36667</c:v>
                </c:pt>
                <c:pt idx="7212">
                  <c:v>36435</c:v>
                </c:pt>
                <c:pt idx="7213">
                  <c:v>36071</c:v>
                </c:pt>
                <c:pt idx="7214">
                  <c:v>35710</c:v>
                </c:pt>
                <c:pt idx="7215">
                  <c:v>37367</c:v>
                </c:pt>
                <c:pt idx="7216">
                  <c:v>36056</c:v>
                </c:pt>
                <c:pt idx="7217">
                  <c:v>34255</c:v>
                </c:pt>
                <c:pt idx="7218">
                  <c:v>35307</c:v>
                </c:pt>
                <c:pt idx="7219">
                  <c:v>35981</c:v>
                </c:pt>
                <c:pt idx="7220">
                  <c:v>35486</c:v>
                </c:pt>
                <c:pt idx="7221">
                  <c:v>37116</c:v>
                </c:pt>
                <c:pt idx="7222">
                  <c:v>36677</c:v>
                </c:pt>
                <c:pt idx="7223">
                  <c:v>33607</c:v>
                </c:pt>
                <c:pt idx="7224">
                  <c:v>34149</c:v>
                </c:pt>
                <c:pt idx="7225">
                  <c:v>36380</c:v>
                </c:pt>
                <c:pt idx="7226">
                  <c:v>35826</c:v>
                </c:pt>
                <c:pt idx="7227">
                  <c:v>33700</c:v>
                </c:pt>
                <c:pt idx="7228">
                  <c:v>35832</c:v>
                </c:pt>
                <c:pt idx="7229">
                  <c:v>37260</c:v>
                </c:pt>
                <c:pt idx="7230">
                  <c:v>34772</c:v>
                </c:pt>
                <c:pt idx="7231">
                  <c:v>34620</c:v>
                </c:pt>
                <c:pt idx="7232">
                  <c:v>35811</c:v>
                </c:pt>
                <c:pt idx="7233">
                  <c:v>34646</c:v>
                </c:pt>
                <c:pt idx="7234">
                  <c:v>35552</c:v>
                </c:pt>
                <c:pt idx="7235">
                  <c:v>33831</c:v>
                </c:pt>
                <c:pt idx="7236">
                  <c:v>35528</c:v>
                </c:pt>
                <c:pt idx="7237">
                  <c:v>35916</c:v>
                </c:pt>
                <c:pt idx="7238">
                  <c:v>35803</c:v>
                </c:pt>
                <c:pt idx="7239">
                  <c:v>36583</c:v>
                </c:pt>
                <c:pt idx="7240">
                  <c:v>34126</c:v>
                </c:pt>
                <c:pt idx="7241">
                  <c:v>35223</c:v>
                </c:pt>
                <c:pt idx="7242">
                  <c:v>37181</c:v>
                </c:pt>
                <c:pt idx="7243">
                  <c:v>35790</c:v>
                </c:pt>
                <c:pt idx="7244">
                  <c:v>35291</c:v>
                </c:pt>
                <c:pt idx="7245">
                  <c:v>37553</c:v>
                </c:pt>
                <c:pt idx="7246">
                  <c:v>34578</c:v>
                </c:pt>
                <c:pt idx="7247">
                  <c:v>37701</c:v>
                </c:pt>
                <c:pt idx="7248">
                  <c:v>34990</c:v>
                </c:pt>
                <c:pt idx="7249">
                  <c:v>36398</c:v>
                </c:pt>
                <c:pt idx="7250">
                  <c:v>38560</c:v>
                </c:pt>
                <c:pt idx="7251">
                  <c:v>36111</c:v>
                </c:pt>
                <c:pt idx="7252">
                  <c:v>37124</c:v>
                </c:pt>
                <c:pt idx="7253">
                  <c:v>35969</c:v>
                </c:pt>
                <c:pt idx="7254">
                  <c:v>35090</c:v>
                </c:pt>
                <c:pt idx="7255">
                  <c:v>37134</c:v>
                </c:pt>
                <c:pt idx="7256">
                  <c:v>34640</c:v>
                </c:pt>
                <c:pt idx="7257">
                  <c:v>34809</c:v>
                </c:pt>
                <c:pt idx="7258">
                  <c:v>34690</c:v>
                </c:pt>
                <c:pt idx="7259">
                  <c:v>36343</c:v>
                </c:pt>
                <c:pt idx="7260">
                  <c:v>34721</c:v>
                </c:pt>
                <c:pt idx="7261">
                  <c:v>37180</c:v>
                </c:pt>
                <c:pt idx="7262">
                  <c:v>35468</c:v>
                </c:pt>
                <c:pt idx="7263">
                  <c:v>35710</c:v>
                </c:pt>
                <c:pt idx="7264">
                  <c:v>37293</c:v>
                </c:pt>
                <c:pt idx="7265">
                  <c:v>35449</c:v>
                </c:pt>
                <c:pt idx="7266">
                  <c:v>37193</c:v>
                </c:pt>
                <c:pt idx="7267">
                  <c:v>34888</c:v>
                </c:pt>
                <c:pt idx="7268">
                  <c:v>35858</c:v>
                </c:pt>
                <c:pt idx="7269">
                  <c:v>35839</c:v>
                </c:pt>
                <c:pt idx="7270">
                  <c:v>36851</c:v>
                </c:pt>
                <c:pt idx="7271">
                  <c:v>34215</c:v>
                </c:pt>
                <c:pt idx="7272">
                  <c:v>34719</c:v>
                </c:pt>
                <c:pt idx="7273">
                  <c:v>34100</c:v>
                </c:pt>
                <c:pt idx="7274">
                  <c:v>36179</c:v>
                </c:pt>
                <c:pt idx="7275">
                  <c:v>36624</c:v>
                </c:pt>
                <c:pt idx="7276">
                  <c:v>34235</c:v>
                </c:pt>
                <c:pt idx="7277">
                  <c:v>37900</c:v>
                </c:pt>
                <c:pt idx="7278">
                  <c:v>35467</c:v>
                </c:pt>
                <c:pt idx="7279">
                  <c:v>36274</c:v>
                </c:pt>
                <c:pt idx="7280">
                  <c:v>35941</c:v>
                </c:pt>
                <c:pt idx="7281">
                  <c:v>36630</c:v>
                </c:pt>
                <c:pt idx="7282">
                  <c:v>37775</c:v>
                </c:pt>
                <c:pt idx="7283">
                  <c:v>36027</c:v>
                </c:pt>
                <c:pt idx="7284">
                  <c:v>35406</c:v>
                </c:pt>
                <c:pt idx="7285">
                  <c:v>34572</c:v>
                </c:pt>
                <c:pt idx="7286">
                  <c:v>35449</c:v>
                </c:pt>
                <c:pt idx="7287">
                  <c:v>37439</c:v>
                </c:pt>
                <c:pt idx="7288">
                  <c:v>36861</c:v>
                </c:pt>
                <c:pt idx="7289">
                  <c:v>36629</c:v>
                </c:pt>
                <c:pt idx="7290">
                  <c:v>35422</c:v>
                </c:pt>
                <c:pt idx="7291">
                  <c:v>35514</c:v>
                </c:pt>
                <c:pt idx="7292">
                  <c:v>34684</c:v>
                </c:pt>
                <c:pt idx="7293">
                  <c:v>35343</c:v>
                </c:pt>
                <c:pt idx="7294">
                  <c:v>34737</c:v>
                </c:pt>
                <c:pt idx="7295">
                  <c:v>36656</c:v>
                </c:pt>
                <c:pt idx="7296">
                  <c:v>36787</c:v>
                </c:pt>
                <c:pt idx="7297">
                  <c:v>33947</c:v>
                </c:pt>
                <c:pt idx="7298">
                  <c:v>35424</c:v>
                </c:pt>
                <c:pt idx="7299">
                  <c:v>35688</c:v>
                </c:pt>
                <c:pt idx="7300">
                  <c:v>35812</c:v>
                </c:pt>
                <c:pt idx="7301">
                  <c:v>37132</c:v>
                </c:pt>
                <c:pt idx="7302">
                  <c:v>35083</c:v>
                </c:pt>
                <c:pt idx="7303">
                  <c:v>35913</c:v>
                </c:pt>
                <c:pt idx="7304">
                  <c:v>36241</c:v>
                </c:pt>
                <c:pt idx="7305">
                  <c:v>37295</c:v>
                </c:pt>
                <c:pt idx="7306">
                  <c:v>36343</c:v>
                </c:pt>
                <c:pt idx="7307">
                  <c:v>35582</c:v>
                </c:pt>
                <c:pt idx="7308">
                  <c:v>36656</c:v>
                </c:pt>
                <c:pt idx="7309">
                  <c:v>35599</c:v>
                </c:pt>
                <c:pt idx="7310">
                  <c:v>34716</c:v>
                </c:pt>
                <c:pt idx="7311">
                  <c:v>36288</c:v>
                </c:pt>
                <c:pt idx="7312">
                  <c:v>33302</c:v>
                </c:pt>
                <c:pt idx="7313">
                  <c:v>38092</c:v>
                </c:pt>
                <c:pt idx="7314">
                  <c:v>34475</c:v>
                </c:pt>
                <c:pt idx="7315">
                  <c:v>34163</c:v>
                </c:pt>
                <c:pt idx="7316">
                  <c:v>35690</c:v>
                </c:pt>
                <c:pt idx="7317">
                  <c:v>35716</c:v>
                </c:pt>
                <c:pt idx="7318">
                  <c:v>35533</c:v>
                </c:pt>
                <c:pt idx="7319">
                  <c:v>36033</c:v>
                </c:pt>
                <c:pt idx="7320">
                  <c:v>35865</c:v>
                </c:pt>
                <c:pt idx="7321">
                  <c:v>35584</c:v>
                </c:pt>
                <c:pt idx="7322">
                  <c:v>37615</c:v>
                </c:pt>
                <c:pt idx="7323">
                  <c:v>35926</c:v>
                </c:pt>
                <c:pt idx="7324">
                  <c:v>36021</c:v>
                </c:pt>
                <c:pt idx="7325">
                  <c:v>36046</c:v>
                </c:pt>
                <c:pt idx="7326">
                  <c:v>37120</c:v>
                </c:pt>
                <c:pt idx="7327">
                  <c:v>36493</c:v>
                </c:pt>
                <c:pt idx="7328">
                  <c:v>35646</c:v>
                </c:pt>
                <c:pt idx="7329">
                  <c:v>36908</c:v>
                </c:pt>
                <c:pt idx="7330">
                  <c:v>38388</c:v>
                </c:pt>
                <c:pt idx="7331">
                  <c:v>37735</c:v>
                </c:pt>
                <c:pt idx="7332">
                  <c:v>37426</c:v>
                </c:pt>
                <c:pt idx="7333">
                  <c:v>37885</c:v>
                </c:pt>
                <c:pt idx="7334">
                  <c:v>35720</c:v>
                </c:pt>
                <c:pt idx="7335">
                  <c:v>38041</c:v>
                </c:pt>
                <c:pt idx="7336">
                  <c:v>37980</c:v>
                </c:pt>
                <c:pt idx="7337">
                  <c:v>36741</c:v>
                </c:pt>
                <c:pt idx="7338">
                  <c:v>35693</c:v>
                </c:pt>
                <c:pt idx="7339">
                  <c:v>37434</c:v>
                </c:pt>
                <c:pt idx="7340">
                  <c:v>35558</c:v>
                </c:pt>
                <c:pt idx="7341">
                  <c:v>36419</c:v>
                </c:pt>
                <c:pt idx="7342">
                  <c:v>36660</c:v>
                </c:pt>
                <c:pt idx="7343">
                  <c:v>34129</c:v>
                </c:pt>
                <c:pt idx="7344">
                  <c:v>36118</c:v>
                </c:pt>
                <c:pt idx="7345">
                  <c:v>34763</c:v>
                </c:pt>
                <c:pt idx="7346">
                  <c:v>36540</c:v>
                </c:pt>
                <c:pt idx="7347">
                  <c:v>35741</c:v>
                </c:pt>
                <c:pt idx="7348">
                  <c:v>34890</c:v>
                </c:pt>
                <c:pt idx="7349">
                  <c:v>33844</c:v>
                </c:pt>
                <c:pt idx="7350">
                  <c:v>36498</c:v>
                </c:pt>
                <c:pt idx="7351">
                  <c:v>37269</c:v>
                </c:pt>
                <c:pt idx="7352">
                  <c:v>37503</c:v>
                </c:pt>
                <c:pt idx="7353">
                  <c:v>34789</c:v>
                </c:pt>
                <c:pt idx="7354">
                  <c:v>36081</c:v>
                </c:pt>
                <c:pt idx="7355">
                  <c:v>35212</c:v>
                </c:pt>
                <c:pt idx="7356">
                  <c:v>36065</c:v>
                </c:pt>
                <c:pt idx="7357">
                  <c:v>36326</c:v>
                </c:pt>
                <c:pt idx="7358">
                  <c:v>34546</c:v>
                </c:pt>
                <c:pt idx="7359">
                  <c:v>34565</c:v>
                </c:pt>
                <c:pt idx="7360">
                  <c:v>34472</c:v>
                </c:pt>
                <c:pt idx="7361">
                  <c:v>35086</c:v>
                </c:pt>
                <c:pt idx="7362">
                  <c:v>35645</c:v>
                </c:pt>
                <c:pt idx="7363">
                  <c:v>35145</c:v>
                </c:pt>
                <c:pt idx="7364">
                  <c:v>36147</c:v>
                </c:pt>
                <c:pt idx="7365">
                  <c:v>35737</c:v>
                </c:pt>
                <c:pt idx="7366">
                  <c:v>36743</c:v>
                </c:pt>
                <c:pt idx="7367">
                  <c:v>36105</c:v>
                </c:pt>
                <c:pt idx="7368">
                  <c:v>36268</c:v>
                </c:pt>
                <c:pt idx="7369">
                  <c:v>36473</c:v>
                </c:pt>
                <c:pt idx="7370">
                  <c:v>35001</c:v>
                </c:pt>
                <c:pt idx="7371">
                  <c:v>37443</c:v>
                </c:pt>
                <c:pt idx="7372">
                  <c:v>35560</c:v>
                </c:pt>
                <c:pt idx="7373">
                  <c:v>33748</c:v>
                </c:pt>
                <c:pt idx="7374">
                  <c:v>37708</c:v>
                </c:pt>
                <c:pt idx="7375">
                  <c:v>37700</c:v>
                </c:pt>
                <c:pt idx="7376">
                  <c:v>36163</c:v>
                </c:pt>
                <c:pt idx="7377">
                  <c:v>35456</c:v>
                </c:pt>
                <c:pt idx="7378">
                  <c:v>38221</c:v>
                </c:pt>
                <c:pt idx="7379">
                  <c:v>37300</c:v>
                </c:pt>
                <c:pt idx="7380">
                  <c:v>35976</c:v>
                </c:pt>
                <c:pt idx="7381">
                  <c:v>36782</c:v>
                </c:pt>
                <c:pt idx="7382">
                  <c:v>34662</c:v>
                </c:pt>
                <c:pt idx="7383">
                  <c:v>33582</c:v>
                </c:pt>
                <c:pt idx="7384">
                  <c:v>34098</c:v>
                </c:pt>
                <c:pt idx="7385">
                  <c:v>37724</c:v>
                </c:pt>
                <c:pt idx="7386">
                  <c:v>36790</c:v>
                </c:pt>
                <c:pt idx="7387">
                  <c:v>36080</c:v>
                </c:pt>
                <c:pt idx="7388">
                  <c:v>35136</c:v>
                </c:pt>
                <c:pt idx="7389">
                  <c:v>36898</c:v>
                </c:pt>
                <c:pt idx="7390">
                  <c:v>35685</c:v>
                </c:pt>
                <c:pt idx="7391">
                  <c:v>36141</c:v>
                </c:pt>
                <c:pt idx="7392">
                  <c:v>37429</c:v>
                </c:pt>
                <c:pt idx="7393">
                  <c:v>37832</c:v>
                </c:pt>
                <c:pt idx="7394">
                  <c:v>34928</c:v>
                </c:pt>
                <c:pt idx="7395">
                  <c:v>36397</c:v>
                </c:pt>
                <c:pt idx="7396">
                  <c:v>34846</c:v>
                </c:pt>
                <c:pt idx="7397">
                  <c:v>34604</c:v>
                </c:pt>
                <c:pt idx="7398">
                  <c:v>34987</c:v>
                </c:pt>
                <c:pt idx="7399">
                  <c:v>37430</c:v>
                </c:pt>
                <c:pt idx="7400">
                  <c:v>34482</c:v>
                </c:pt>
                <c:pt idx="7401">
                  <c:v>36409</c:v>
                </c:pt>
                <c:pt idx="7402">
                  <c:v>36376</c:v>
                </c:pt>
                <c:pt idx="7403">
                  <c:v>35577</c:v>
                </c:pt>
                <c:pt idx="7404">
                  <c:v>37938</c:v>
                </c:pt>
                <c:pt idx="7405">
                  <c:v>34376</c:v>
                </c:pt>
                <c:pt idx="7406">
                  <c:v>36737</c:v>
                </c:pt>
                <c:pt idx="7407">
                  <c:v>34267</c:v>
                </c:pt>
                <c:pt idx="7408">
                  <c:v>37305</c:v>
                </c:pt>
                <c:pt idx="7409">
                  <c:v>35669</c:v>
                </c:pt>
                <c:pt idx="7410">
                  <c:v>34431</c:v>
                </c:pt>
                <c:pt idx="7411">
                  <c:v>37225</c:v>
                </c:pt>
                <c:pt idx="7412">
                  <c:v>36807</c:v>
                </c:pt>
                <c:pt idx="7413">
                  <c:v>34923</c:v>
                </c:pt>
                <c:pt idx="7414">
                  <c:v>36622</c:v>
                </c:pt>
                <c:pt idx="7415">
                  <c:v>36179</c:v>
                </c:pt>
                <c:pt idx="7416">
                  <c:v>34164</c:v>
                </c:pt>
                <c:pt idx="7417">
                  <c:v>36984</c:v>
                </c:pt>
                <c:pt idx="7418">
                  <c:v>34898</c:v>
                </c:pt>
                <c:pt idx="7419">
                  <c:v>36713</c:v>
                </c:pt>
                <c:pt idx="7420">
                  <c:v>37225</c:v>
                </c:pt>
                <c:pt idx="7421">
                  <c:v>33510</c:v>
                </c:pt>
                <c:pt idx="7422">
                  <c:v>36556</c:v>
                </c:pt>
                <c:pt idx="7423">
                  <c:v>36178</c:v>
                </c:pt>
                <c:pt idx="7424">
                  <c:v>36099</c:v>
                </c:pt>
                <c:pt idx="7425">
                  <c:v>38376</c:v>
                </c:pt>
                <c:pt idx="7426">
                  <c:v>36861</c:v>
                </c:pt>
                <c:pt idx="7427">
                  <c:v>35685</c:v>
                </c:pt>
                <c:pt idx="7428">
                  <c:v>36665</c:v>
                </c:pt>
                <c:pt idx="7429">
                  <c:v>35587</c:v>
                </c:pt>
                <c:pt idx="7430">
                  <c:v>37431</c:v>
                </c:pt>
                <c:pt idx="7431">
                  <c:v>35486</c:v>
                </c:pt>
                <c:pt idx="7432">
                  <c:v>36937</c:v>
                </c:pt>
                <c:pt idx="7433">
                  <c:v>36828</c:v>
                </c:pt>
                <c:pt idx="7434">
                  <c:v>37371</c:v>
                </c:pt>
                <c:pt idx="7435">
                  <c:v>34263</c:v>
                </c:pt>
                <c:pt idx="7436">
                  <c:v>35299</c:v>
                </c:pt>
                <c:pt idx="7437">
                  <c:v>36554</c:v>
                </c:pt>
                <c:pt idx="7438">
                  <c:v>35454</c:v>
                </c:pt>
                <c:pt idx="7439">
                  <c:v>35665</c:v>
                </c:pt>
                <c:pt idx="7440">
                  <c:v>37609</c:v>
                </c:pt>
                <c:pt idx="7441">
                  <c:v>35907</c:v>
                </c:pt>
                <c:pt idx="7442">
                  <c:v>36793</c:v>
                </c:pt>
                <c:pt idx="7443">
                  <c:v>34676</c:v>
                </c:pt>
                <c:pt idx="7444">
                  <c:v>34688</c:v>
                </c:pt>
                <c:pt idx="7445">
                  <c:v>35269</c:v>
                </c:pt>
                <c:pt idx="7446">
                  <c:v>36827</c:v>
                </c:pt>
                <c:pt idx="7447">
                  <c:v>35902</c:v>
                </c:pt>
                <c:pt idx="7448">
                  <c:v>35660</c:v>
                </c:pt>
                <c:pt idx="7449">
                  <c:v>36771</c:v>
                </c:pt>
                <c:pt idx="7450">
                  <c:v>36688</c:v>
                </c:pt>
                <c:pt idx="7451">
                  <c:v>35840</c:v>
                </c:pt>
                <c:pt idx="7452">
                  <c:v>35989</c:v>
                </c:pt>
                <c:pt idx="7453">
                  <c:v>36487</c:v>
                </c:pt>
                <c:pt idx="7454">
                  <c:v>35706</c:v>
                </c:pt>
                <c:pt idx="7455">
                  <c:v>36648</c:v>
                </c:pt>
                <c:pt idx="7456">
                  <c:v>38018</c:v>
                </c:pt>
                <c:pt idx="7457">
                  <c:v>35078</c:v>
                </c:pt>
                <c:pt idx="7458">
                  <c:v>36152</c:v>
                </c:pt>
                <c:pt idx="7459">
                  <c:v>35244</c:v>
                </c:pt>
                <c:pt idx="7460">
                  <c:v>35393</c:v>
                </c:pt>
                <c:pt idx="7461">
                  <c:v>36523</c:v>
                </c:pt>
                <c:pt idx="7462">
                  <c:v>35144</c:v>
                </c:pt>
                <c:pt idx="7463">
                  <c:v>36175</c:v>
                </c:pt>
                <c:pt idx="7464">
                  <c:v>36810</c:v>
                </c:pt>
                <c:pt idx="7465">
                  <c:v>36443</c:v>
                </c:pt>
                <c:pt idx="7466">
                  <c:v>35314</c:v>
                </c:pt>
                <c:pt idx="7467">
                  <c:v>35979</c:v>
                </c:pt>
                <c:pt idx="7468">
                  <c:v>36759</c:v>
                </c:pt>
                <c:pt idx="7469">
                  <c:v>36799</c:v>
                </c:pt>
                <c:pt idx="7470">
                  <c:v>36270</c:v>
                </c:pt>
                <c:pt idx="7471">
                  <c:v>39020</c:v>
                </c:pt>
                <c:pt idx="7472">
                  <c:v>37661</c:v>
                </c:pt>
                <c:pt idx="7473">
                  <c:v>36349</c:v>
                </c:pt>
                <c:pt idx="7474">
                  <c:v>35516</c:v>
                </c:pt>
                <c:pt idx="7475">
                  <c:v>37111</c:v>
                </c:pt>
                <c:pt idx="7476">
                  <c:v>36186</c:v>
                </c:pt>
                <c:pt idx="7477">
                  <c:v>37038</c:v>
                </c:pt>
                <c:pt idx="7478">
                  <c:v>35422</c:v>
                </c:pt>
                <c:pt idx="7479">
                  <c:v>36360</c:v>
                </c:pt>
                <c:pt idx="7480">
                  <c:v>36388</c:v>
                </c:pt>
                <c:pt idx="7481">
                  <c:v>35283</c:v>
                </c:pt>
                <c:pt idx="7482">
                  <c:v>35531</c:v>
                </c:pt>
                <c:pt idx="7483">
                  <c:v>36250</c:v>
                </c:pt>
                <c:pt idx="7484">
                  <c:v>34974</c:v>
                </c:pt>
                <c:pt idx="7485">
                  <c:v>36168</c:v>
                </c:pt>
                <c:pt idx="7486">
                  <c:v>35815</c:v>
                </c:pt>
                <c:pt idx="7487">
                  <c:v>33760</c:v>
                </c:pt>
                <c:pt idx="7488">
                  <c:v>37993</c:v>
                </c:pt>
                <c:pt idx="7489">
                  <c:v>37339</c:v>
                </c:pt>
                <c:pt idx="7490">
                  <c:v>36266</c:v>
                </c:pt>
                <c:pt idx="7491">
                  <c:v>36121</c:v>
                </c:pt>
                <c:pt idx="7492">
                  <c:v>35245</c:v>
                </c:pt>
                <c:pt idx="7493">
                  <c:v>33065</c:v>
                </c:pt>
                <c:pt idx="7494">
                  <c:v>36610</c:v>
                </c:pt>
                <c:pt idx="7495">
                  <c:v>35407</c:v>
                </c:pt>
                <c:pt idx="7496">
                  <c:v>36848</c:v>
                </c:pt>
                <c:pt idx="7497">
                  <c:v>37207</c:v>
                </c:pt>
                <c:pt idx="7498">
                  <c:v>37086</c:v>
                </c:pt>
                <c:pt idx="7499">
                  <c:v>35226</c:v>
                </c:pt>
                <c:pt idx="7500">
                  <c:v>36125</c:v>
                </c:pt>
                <c:pt idx="7501">
                  <c:v>35885</c:v>
                </c:pt>
                <c:pt idx="7502">
                  <c:v>35925</c:v>
                </c:pt>
                <c:pt idx="7503">
                  <c:v>35673</c:v>
                </c:pt>
                <c:pt idx="7504">
                  <c:v>36552</c:v>
                </c:pt>
                <c:pt idx="7505">
                  <c:v>35502</c:v>
                </c:pt>
                <c:pt idx="7506">
                  <c:v>34404</c:v>
                </c:pt>
                <c:pt idx="7507">
                  <c:v>34258</c:v>
                </c:pt>
                <c:pt idx="7508">
                  <c:v>35587</c:v>
                </c:pt>
                <c:pt idx="7509">
                  <c:v>35412</c:v>
                </c:pt>
                <c:pt idx="7510">
                  <c:v>36045</c:v>
                </c:pt>
                <c:pt idx="7511">
                  <c:v>35672</c:v>
                </c:pt>
                <c:pt idx="7512">
                  <c:v>35604</c:v>
                </c:pt>
                <c:pt idx="7513">
                  <c:v>37725</c:v>
                </c:pt>
                <c:pt idx="7514">
                  <c:v>35424</c:v>
                </c:pt>
                <c:pt idx="7515">
                  <c:v>37111</c:v>
                </c:pt>
                <c:pt idx="7516">
                  <c:v>34879</c:v>
                </c:pt>
                <c:pt idx="7517">
                  <c:v>34981</c:v>
                </c:pt>
                <c:pt idx="7518">
                  <c:v>37898</c:v>
                </c:pt>
                <c:pt idx="7519">
                  <c:v>36138</c:v>
                </c:pt>
                <c:pt idx="7520">
                  <c:v>35877</c:v>
                </c:pt>
                <c:pt idx="7521">
                  <c:v>36158</c:v>
                </c:pt>
                <c:pt idx="7522">
                  <c:v>37255</c:v>
                </c:pt>
                <c:pt idx="7523">
                  <c:v>35262</c:v>
                </c:pt>
                <c:pt idx="7524">
                  <c:v>34776</c:v>
                </c:pt>
                <c:pt idx="7525">
                  <c:v>34671</c:v>
                </c:pt>
                <c:pt idx="7526">
                  <c:v>36758</c:v>
                </c:pt>
                <c:pt idx="7527">
                  <c:v>36410</c:v>
                </c:pt>
                <c:pt idx="7528">
                  <c:v>36758</c:v>
                </c:pt>
                <c:pt idx="7529">
                  <c:v>37229</c:v>
                </c:pt>
                <c:pt idx="7530">
                  <c:v>37502</c:v>
                </c:pt>
                <c:pt idx="7531">
                  <c:v>35714</c:v>
                </c:pt>
                <c:pt idx="7532">
                  <c:v>38541</c:v>
                </c:pt>
                <c:pt idx="7533">
                  <c:v>37664</c:v>
                </c:pt>
                <c:pt idx="7534">
                  <c:v>35991</c:v>
                </c:pt>
                <c:pt idx="7535">
                  <c:v>37664</c:v>
                </c:pt>
                <c:pt idx="7536">
                  <c:v>34560</c:v>
                </c:pt>
                <c:pt idx="7537">
                  <c:v>35877</c:v>
                </c:pt>
                <c:pt idx="7538">
                  <c:v>35619</c:v>
                </c:pt>
                <c:pt idx="7539">
                  <c:v>36157</c:v>
                </c:pt>
                <c:pt idx="7540">
                  <c:v>36047</c:v>
                </c:pt>
                <c:pt idx="7541">
                  <c:v>36174</c:v>
                </c:pt>
                <c:pt idx="7542">
                  <c:v>36083</c:v>
                </c:pt>
                <c:pt idx="7543">
                  <c:v>34492</c:v>
                </c:pt>
                <c:pt idx="7544">
                  <c:v>33663</c:v>
                </c:pt>
                <c:pt idx="7545">
                  <c:v>35689</c:v>
                </c:pt>
                <c:pt idx="7546">
                  <c:v>37156</c:v>
                </c:pt>
                <c:pt idx="7547">
                  <c:v>38326</c:v>
                </c:pt>
                <c:pt idx="7548">
                  <c:v>35145</c:v>
                </c:pt>
                <c:pt idx="7549">
                  <c:v>37616</c:v>
                </c:pt>
                <c:pt idx="7550">
                  <c:v>36414</c:v>
                </c:pt>
                <c:pt idx="7551">
                  <c:v>37111</c:v>
                </c:pt>
                <c:pt idx="7552">
                  <c:v>34701</c:v>
                </c:pt>
                <c:pt idx="7553">
                  <c:v>35894</c:v>
                </c:pt>
                <c:pt idx="7554">
                  <c:v>36741</c:v>
                </c:pt>
                <c:pt idx="7555">
                  <c:v>35683</c:v>
                </c:pt>
                <c:pt idx="7556">
                  <c:v>36288</c:v>
                </c:pt>
                <c:pt idx="7557">
                  <c:v>35186</c:v>
                </c:pt>
                <c:pt idx="7558">
                  <c:v>37816</c:v>
                </c:pt>
                <c:pt idx="7559">
                  <c:v>33673</c:v>
                </c:pt>
                <c:pt idx="7560">
                  <c:v>36656</c:v>
                </c:pt>
                <c:pt idx="7561">
                  <c:v>36002</c:v>
                </c:pt>
                <c:pt idx="7562">
                  <c:v>37236</c:v>
                </c:pt>
                <c:pt idx="7563">
                  <c:v>35213</c:v>
                </c:pt>
                <c:pt idx="7564">
                  <c:v>36910</c:v>
                </c:pt>
                <c:pt idx="7565">
                  <c:v>36627</c:v>
                </c:pt>
                <c:pt idx="7566">
                  <c:v>36333</c:v>
                </c:pt>
                <c:pt idx="7567">
                  <c:v>36969</c:v>
                </c:pt>
                <c:pt idx="7568">
                  <c:v>36925</c:v>
                </c:pt>
                <c:pt idx="7569">
                  <c:v>34774</c:v>
                </c:pt>
                <c:pt idx="7570">
                  <c:v>36819</c:v>
                </c:pt>
                <c:pt idx="7571">
                  <c:v>37577</c:v>
                </c:pt>
                <c:pt idx="7572">
                  <c:v>36289</c:v>
                </c:pt>
                <c:pt idx="7573">
                  <c:v>36130</c:v>
                </c:pt>
                <c:pt idx="7574">
                  <c:v>36457</c:v>
                </c:pt>
                <c:pt idx="7575">
                  <c:v>37510</c:v>
                </c:pt>
                <c:pt idx="7576">
                  <c:v>38585</c:v>
                </c:pt>
                <c:pt idx="7577">
                  <c:v>35812</c:v>
                </c:pt>
                <c:pt idx="7578">
                  <c:v>36092</c:v>
                </c:pt>
                <c:pt idx="7579">
                  <c:v>37021</c:v>
                </c:pt>
                <c:pt idx="7580">
                  <c:v>34683</c:v>
                </c:pt>
                <c:pt idx="7581">
                  <c:v>38510</c:v>
                </c:pt>
                <c:pt idx="7582">
                  <c:v>38619</c:v>
                </c:pt>
                <c:pt idx="7583">
                  <c:v>36392</c:v>
                </c:pt>
                <c:pt idx="7584">
                  <c:v>35601</c:v>
                </c:pt>
                <c:pt idx="7585">
                  <c:v>34907</c:v>
                </c:pt>
                <c:pt idx="7586">
                  <c:v>34563</c:v>
                </c:pt>
                <c:pt idx="7587">
                  <c:v>37316</c:v>
                </c:pt>
                <c:pt idx="7588">
                  <c:v>36254</c:v>
                </c:pt>
                <c:pt idx="7589">
                  <c:v>36041</c:v>
                </c:pt>
                <c:pt idx="7590">
                  <c:v>36976</c:v>
                </c:pt>
                <c:pt idx="7591">
                  <c:v>36459</c:v>
                </c:pt>
                <c:pt idx="7592">
                  <c:v>37025</c:v>
                </c:pt>
                <c:pt idx="7593">
                  <c:v>35350</c:v>
                </c:pt>
                <c:pt idx="7594">
                  <c:v>38240</c:v>
                </c:pt>
                <c:pt idx="7595">
                  <c:v>37256</c:v>
                </c:pt>
                <c:pt idx="7596">
                  <c:v>36376</c:v>
                </c:pt>
                <c:pt idx="7597">
                  <c:v>37015</c:v>
                </c:pt>
                <c:pt idx="7598">
                  <c:v>37089</c:v>
                </c:pt>
                <c:pt idx="7599">
                  <c:v>35642</c:v>
                </c:pt>
                <c:pt idx="7600">
                  <c:v>36729</c:v>
                </c:pt>
                <c:pt idx="7601">
                  <c:v>37990</c:v>
                </c:pt>
                <c:pt idx="7602">
                  <c:v>35973</c:v>
                </c:pt>
                <c:pt idx="7603">
                  <c:v>34291</c:v>
                </c:pt>
                <c:pt idx="7604">
                  <c:v>37348</c:v>
                </c:pt>
                <c:pt idx="7605">
                  <c:v>36737</c:v>
                </c:pt>
                <c:pt idx="7606">
                  <c:v>36693</c:v>
                </c:pt>
                <c:pt idx="7607">
                  <c:v>36881</c:v>
                </c:pt>
                <c:pt idx="7608">
                  <c:v>35874</c:v>
                </c:pt>
                <c:pt idx="7609">
                  <c:v>35777</c:v>
                </c:pt>
                <c:pt idx="7610">
                  <c:v>35984</c:v>
                </c:pt>
                <c:pt idx="7611">
                  <c:v>35397</c:v>
                </c:pt>
                <c:pt idx="7612">
                  <c:v>33147</c:v>
                </c:pt>
                <c:pt idx="7613">
                  <c:v>35687</c:v>
                </c:pt>
                <c:pt idx="7614">
                  <c:v>37699</c:v>
                </c:pt>
                <c:pt idx="7615">
                  <c:v>36493</c:v>
                </c:pt>
                <c:pt idx="7616">
                  <c:v>34678</c:v>
                </c:pt>
                <c:pt idx="7617">
                  <c:v>35258</c:v>
                </c:pt>
                <c:pt idx="7618">
                  <c:v>35116</c:v>
                </c:pt>
                <c:pt idx="7619">
                  <c:v>35537</c:v>
                </c:pt>
                <c:pt idx="7620">
                  <c:v>36065</c:v>
                </c:pt>
                <c:pt idx="7621">
                  <c:v>37460</c:v>
                </c:pt>
                <c:pt idx="7622">
                  <c:v>36491</c:v>
                </c:pt>
                <c:pt idx="7623">
                  <c:v>36248</c:v>
                </c:pt>
                <c:pt idx="7624">
                  <c:v>38007</c:v>
                </c:pt>
                <c:pt idx="7625">
                  <c:v>36214</c:v>
                </c:pt>
                <c:pt idx="7626">
                  <c:v>36527</c:v>
                </c:pt>
                <c:pt idx="7627">
                  <c:v>36219</c:v>
                </c:pt>
                <c:pt idx="7628">
                  <c:v>37355</c:v>
                </c:pt>
                <c:pt idx="7629">
                  <c:v>35228</c:v>
                </c:pt>
                <c:pt idx="7630">
                  <c:v>35741</c:v>
                </c:pt>
                <c:pt idx="7631">
                  <c:v>39149</c:v>
                </c:pt>
                <c:pt idx="7632">
                  <c:v>34931</c:v>
                </c:pt>
                <c:pt idx="7633">
                  <c:v>36533</c:v>
                </c:pt>
                <c:pt idx="7634">
                  <c:v>37115</c:v>
                </c:pt>
                <c:pt idx="7635">
                  <c:v>38638</c:v>
                </c:pt>
                <c:pt idx="7636">
                  <c:v>33837</c:v>
                </c:pt>
                <c:pt idx="7637">
                  <c:v>38013</c:v>
                </c:pt>
                <c:pt idx="7638">
                  <c:v>36184</c:v>
                </c:pt>
                <c:pt idx="7639">
                  <c:v>35971</c:v>
                </c:pt>
                <c:pt idx="7640">
                  <c:v>36510</c:v>
                </c:pt>
                <c:pt idx="7641">
                  <c:v>37614</c:v>
                </c:pt>
                <c:pt idx="7642">
                  <c:v>35548</c:v>
                </c:pt>
                <c:pt idx="7643">
                  <c:v>35799</c:v>
                </c:pt>
                <c:pt idx="7644">
                  <c:v>45866</c:v>
                </c:pt>
                <c:pt idx="7645">
                  <c:v>35737</c:v>
                </c:pt>
                <c:pt idx="7646">
                  <c:v>35263</c:v>
                </c:pt>
                <c:pt idx="7647">
                  <c:v>36264</c:v>
                </c:pt>
                <c:pt idx="7648">
                  <c:v>35979</c:v>
                </c:pt>
                <c:pt idx="7649">
                  <c:v>35929</c:v>
                </c:pt>
                <c:pt idx="7650">
                  <c:v>35211</c:v>
                </c:pt>
                <c:pt idx="7651">
                  <c:v>37213</c:v>
                </c:pt>
                <c:pt idx="7652">
                  <c:v>37846</c:v>
                </c:pt>
                <c:pt idx="7653">
                  <c:v>38238</c:v>
                </c:pt>
                <c:pt idx="7654">
                  <c:v>36269</c:v>
                </c:pt>
                <c:pt idx="7655">
                  <c:v>35037</c:v>
                </c:pt>
                <c:pt idx="7656">
                  <c:v>35483</c:v>
                </c:pt>
                <c:pt idx="7657">
                  <c:v>36156</c:v>
                </c:pt>
                <c:pt idx="7658">
                  <c:v>36703</c:v>
                </c:pt>
                <c:pt idx="7659">
                  <c:v>36233</c:v>
                </c:pt>
                <c:pt idx="7660">
                  <c:v>35466</c:v>
                </c:pt>
                <c:pt idx="7661">
                  <c:v>35098</c:v>
                </c:pt>
                <c:pt idx="7662">
                  <c:v>34641</c:v>
                </c:pt>
                <c:pt idx="7663">
                  <c:v>36616</c:v>
                </c:pt>
                <c:pt idx="7664">
                  <c:v>36297</c:v>
                </c:pt>
                <c:pt idx="7665">
                  <c:v>36081</c:v>
                </c:pt>
                <c:pt idx="7666">
                  <c:v>35094</c:v>
                </c:pt>
                <c:pt idx="7667">
                  <c:v>35888</c:v>
                </c:pt>
                <c:pt idx="7668">
                  <c:v>35258</c:v>
                </c:pt>
                <c:pt idx="7669">
                  <c:v>35791</c:v>
                </c:pt>
                <c:pt idx="7670">
                  <c:v>37122</c:v>
                </c:pt>
                <c:pt idx="7671">
                  <c:v>36198</c:v>
                </c:pt>
                <c:pt idx="7672">
                  <c:v>36978</c:v>
                </c:pt>
                <c:pt idx="7673">
                  <c:v>36200</c:v>
                </c:pt>
                <c:pt idx="7674">
                  <c:v>36279</c:v>
                </c:pt>
                <c:pt idx="7675">
                  <c:v>37661</c:v>
                </c:pt>
                <c:pt idx="7676">
                  <c:v>35219</c:v>
                </c:pt>
                <c:pt idx="7677">
                  <c:v>35230</c:v>
                </c:pt>
                <c:pt idx="7678">
                  <c:v>36853</c:v>
                </c:pt>
                <c:pt idx="7679">
                  <c:v>35287</c:v>
                </c:pt>
                <c:pt idx="7680">
                  <c:v>34534</c:v>
                </c:pt>
                <c:pt idx="7681">
                  <c:v>38647</c:v>
                </c:pt>
                <c:pt idx="7682">
                  <c:v>36756</c:v>
                </c:pt>
                <c:pt idx="7683">
                  <c:v>35282</c:v>
                </c:pt>
                <c:pt idx="7684">
                  <c:v>36776</c:v>
                </c:pt>
                <c:pt idx="7685">
                  <c:v>34681</c:v>
                </c:pt>
                <c:pt idx="7686">
                  <c:v>36618</c:v>
                </c:pt>
                <c:pt idx="7687">
                  <c:v>37816</c:v>
                </c:pt>
                <c:pt idx="7688">
                  <c:v>35095</c:v>
                </c:pt>
                <c:pt idx="7689">
                  <c:v>35495</c:v>
                </c:pt>
                <c:pt idx="7690">
                  <c:v>37260</c:v>
                </c:pt>
                <c:pt idx="7691">
                  <c:v>36114</c:v>
                </c:pt>
                <c:pt idx="7692">
                  <c:v>35686</c:v>
                </c:pt>
                <c:pt idx="7693">
                  <c:v>35476</c:v>
                </c:pt>
                <c:pt idx="7694">
                  <c:v>35796</c:v>
                </c:pt>
                <c:pt idx="7695">
                  <c:v>37995</c:v>
                </c:pt>
                <c:pt idx="7696">
                  <c:v>36626</c:v>
                </c:pt>
                <c:pt idx="7697">
                  <c:v>36122</c:v>
                </c:pt>
                <c:pt idx="7698">
                  <c:v>37005</c:v>
                </c:pt>
                <c:pt idx="7699">
                  <c:v>35105</c:v>
                </c:pt>
                <c:pt idx="7700">
                  <c:v>33913</c:v>
                </c:pt>
                <c:pt idx="7701">
                  <c:v>36388</c:v>
                </c:pt>
                <c:pt idx="7702">
                  <c:v>37645</c:v>
                </c:pt>
                <c:pt idx="7703">
                  <c:v>36331</c:v>
                </c:pt>
                <c:pt idx="7704">
                  <c:v>36426</c:v>
                </c:pt>
                <c:pt idx="7705">
                  <c:v>36612</c:v>
                </c:pt>
                <c:pt idx="7706">
                  <c:v>35231</c:v>
                </c:pt>
                <c:pt idx="7707">
                  <c:v>35455</c:v>
                </c:pt>
                <c:pt idx="7708">
                  <c:v>36315</c:v>
                </c:pt>
                <c:pt idx="7709">
                  <c:v>35946</c:v>
                </c:pt>
                <c:pt idx="7710">
                  <c:v>34746</c:v>
                </c:pt>
                <c:pt idx="7711">
                  <c:v>36112</c:v>
                </c:pt>
                <c:pt idx="7712">
                  <c:v>34765</c:v>
                </c:pt>
                <c:pt idx="7713">
                  <c:v>37110</c:v>
                </c:pt>
                <c:pt idx="7714">
                  <c:v>38075</c:v>
                </c:pt>
                <c:pt idx="7715">
                  <c:v>36404</c:v>
                </c:pt>
                <c:pt idx="7716">
                  <c:v>37436</c:v>
                </c:pt>
                <c:pt idx="7717">
                  <c:v>36079</c:v>
                </c:pt>
                <c:pt idx="7718">
                  <c:v>34918</c:v>
                </c:pt>
                <c:pt idx="7719">
                  <c:v>35789</c:v>
                </c:pt>
                <c:pt idx="7720">
                  <c:v>36557</c:v>
                </c:pt>
                <c:pt idx="7721">
                  <c:v>36072</c:v>
                </c:pt>
                <c:pt idx="7722">
                  <c:v>35784</c:v>
                </c:pt>
                <c:pt idx="7723">
                  <c:v>36913</c:v>
                </c:pt>
                <c:pt idx="7724">
                  <c:v>34901</c:v>
                </c:pt>
                <c:pt idx="7725">
                  <c:v>35274</c:v>
                </c:pt>
                <c:pt idx="7726">
                  <c:v>36762</c:v>
                </c:pt>
                <c:pt idx="7727">
                  <c:v>37888</c:v>
                </c:pt>
                <c:pt idx="7728">
                  <c:v>36649</c:v>
                </c:pt>
                <c:pt idx="7729">
                  <c:v>36966</c:v>
                </c:pt>
                <c:pt idx="7730">
                  <c:v>36875</c:v>
                </c:pt>
                <c:pt idx="7731">
                  <c:v>36817</c:v>
                </c:pt>
                <c:pt idx="7732">
                  <c:v>36761</c:v>
                </c:pt>
                <c:pt idx="7733">
                  <c:v>36158</c:v>
                </c:pt>
                <c:pt idx="7734">
                  <c:v>35751</c:v>
                </c:pt>
                <c:pt idx="7735">
                  <c:v>37582</c:v>
                </c:pt>
                <c:pt idx="7736">
                  <c:v>36131</c:v>
                </c:pt>
                <c:pt idx="7737">
                  <c:v>35637</c:v>
                </c:pt>
                <c:pt idx="7738">
                  <c:v>37309</c:v>
                </c:pt>
                <c:pt idx="7739">
                  <c:v>35244</c:v>
                </c:pt>
                <c:pt idx="7740">
                  <c:v>38482</c:v>
                </c:pt>
                <c:pt idx="7741">
                  <c:v>35966</c:v>
                </c:pt>
                <c:pt idx="7742">
                  <c:v>35936</c:v>
                </c:pt>
                <c:pt idx="7743">
                  <c:v>37027</c:v>
                </c:pt>
                <c:pt idx="7744">
                  <c:v>35559</c:v>
                </c:pt>
                <c:pt idx="7745">
                  <c:v>36492</c:v>
                </c:pt>
                <c:pt idx="7746">
                  <c:v>36061</c:v>
                </c:pt>
                <c:pt idx="7747">
                  <c:v>37282</c:v>
                </c:pt>
                <c:pt idx="7748">
                  <c:v>36426</c:v>
                </c:pt>
                <c:pt idx="7749">
                  <c:v>36779</c:v>
                </c:pt>
                <c:pt idx="7750">
                  <c:v>36680</c:v>
                </c:pt>
                <c:pt idx="7751">
                  <c:v>36532</c:v>
                </c:pt>
                <c:pt idx="7752">
                  <c:v>36682</c:v>
                </c:pt>
                <c:pt idx="7753">
                  <c:v>35505</c:v>
                </c:pt>
                <c:pt idx="7754">
                  <c:v>38665</c:v>
                </c:pt>
                <c:pt idx="7755">
                  <c:v>35426</c:v>
                </c:pt>
                <c:pt idx="7756">
                  <c:v>37787</c:v>
                </c:pt>
                <c:pt idx="7757">
                  <c:v>37058</c:v>
                </c:pt>
                <c:pt idx="7758">
                  <c:v>38086</c:v>
                </c:pt>
                <c:pt idx="7759">
                  <c:v>36101</c:v>
                </c:pt>
                <c:pt idx="7760">
                  <c:v>37787</c:v>
                </c:pt>
                <c:pt idx="7761">
                  <c:v>37224</c:v>
                </c:pt>
                <c:pt idx="7762">
                  <c:v>36594</c:v>
                </c:pt>
                <c:pt idx="7763">
                  <c:v>38730</c:v>
                </c:pt>
                <c:pt idx="7764">
                  <c:v>37390</c:v>
                </c:pt>
                <c:pt idx="7765">
                  <c:v>36921</c:v>
                </c:pt>
                <c:pt idx="7766">
                  <c:v>36703</c:v>
                </c:pt>
                <c:pt idx="7767">
                  <c:v>36182</c:v>
                </c:pt>
                <c:pt idx="7768">
                  <c:v>33843</c:v>
                </c:pt>
                <c:pt idx="7769">
                  <c:v>35812</c:v>
                </c:pt>
                <c:pt idx="7770">
                  <c:v>38273</c:v>
                </c:pt>
                <c:pt idx="7771">
                  <c:v>37773</c:v>
                </c:pt>
                <c:pt idx="7772">
                  <c:v>35868</c:v>
                </c:pt>
                <c:pt idx="7773">
                  <c:v>38610</c:v>
                </c:pt>
                <c:pt idx="7774">
                  <c:v>37226</c:v>
                </c:pt>
                <c:pt idx="7775">
                  <c:v>34697</c:v>
                </c:pt>
                <c:pt idx="7776">
                  <c:v>37762</c:v>
                </c:pt>
                <c:pt idx="7777">
                  <c:v>35052</c:v>
                </c:pt>
                <c:pt idx="7778">
                  <c:v>37300</c:v>
                </c:pt>
                <c:pt idx="7779">
                  <c:v>38305</c:v>
                </c:pt>
                <c:pt idx="7780">
                  <c:v>37366</c:v>
                </c:pt>
                <c:pt idx="7781">
                  <c:v>38963</c:v>
                </c:pt>
                <c:pt idx="7782">
                  <c:v>37680</c:v>
                </c:pt>
                <c:pt idx="7783">
                  <c:v>37024</c:v>
                </c:pt>
                <c:pt idx="7784">
                  <c:v>36988</c:v>
                </c:pt>
                <c:pt idx="7785">
                  <c:v>38514</c:v>
                </c:pt>
                <c:pt idx="7786">
                  <c:v>37722</c:v>
                </c:pt>
                <c:pt idx="7787">
                  <c:v>39179</c:v>
                </c:pt>
                <c:pt idx="7788">
                  <c:v>36485</c:v>
                </c:pt>
                <c:pt idx="7789">
                  <c:v>37037</c:v>
                </c:pt>
                <c:pt idx="7790">
                  <c:v>36753</c:v>
                </c:pt>
                <c:pt idx="7791">
                  <c:v>37431</c:v>
                </c:pt>
                <c:pt idx="7792">
                  <c:v>37084</c:v>
                </c:pt>
                <c:pt idx="7793">
                  <c:v>35129</c:v>
                </c:pt>
                <c:pt idx="7794">
                  <c:v>35337</c:v>
                </c:pt>
                <c:pt idx="7795">
                  <c:v>38301</c:v>
                </c:pt>
                <c:pt idx="7796">
                  <c:v>36280</c:v>
                </c:pt>
                <c:pt idx="7797">
                  <c:v>36569</c:v>
                </c:pt>
                <c:pt idx="7798">
                  <c:v>36618</c:v>
                </c:pt>
                <c:pt idx="7799">
                  <c:v>34421</c:v>
                </c:pt>
                <c:pt idx="7800">
                  <c:v>34085</c:v>
                </c:pt>
                <c:pt idx="7801">
                  <c:v>36566</c:v>
                </c:pt>
                <c:pt idx="7802">
                  <c:v>36647</c:v>
                </c:pt>
                <c:pt idx="7803">
                  <c:v>35809</c:v>
                </c:pt>
                <c:pt idx="7804">
                  <c:v>36268</c:v>
                </c:pt>
                <c:pt idx="7805">
                  <c:v>38434</c:v>
                </c:pt>
                <c:pt idx="7806">
                  <c:v>36086</c:v>
                </c:pt>
                <c:pt idx="7807">
                  <c:v>36988</c:v>
                </c:pt>
                <c:pt idx="7808">
                  <c:v>36575</c:v>
                </c:pt>
                <c:pt idx="7809">
                  <c:v>37388</c:v>
                </c:pt>
                <c:pt idx="7810">
                  <c:v>36109</c:v>
                </c:pt>
                <c:pt idx="7811">
                  <c:v>36248</c:v>
                </c:pt>
                <c:pt idx="7812">
                  <c:v>37619</c:v>
                </c:pt>
                <c:pt idx="7813">
                  <c:v>39761</c:v>
                </c:pt>
                <c:pt idx="7814">
                  <c:v>36749</c:v>
                </c:pt>
                <c:pt idx="7815">
                  <c:v>34452</c:v>
                </c:pt>
                <c:pt idx="7816">
                  <c:v>37558</c:v>
                </c:pt>
                <c:pt idx="7817">
                  <c:v>36544</c:v>
                </c:pt>
                <c:pt idx="7818">
                  <c:v>37440</c:v>
                </c:pt>
                <c:pt idx="7819">
                  <c:v>37771</c:v>
                </c:pt>
                <c:pt idx="7820">
                  <c:v>36651</c:v>
                </c:pt>
                <c:pt idx="7821">
                  <c:v>35125</c:v>
                </c:pt>
                <c:pt idx="7822">
                  <c:v>36041</c:v>
                </c:pt>
                <c:pt idx="7823">
                  <c:v>36509</c:v>
                </c:pt>
                <c:pt idx="7824">
                  <c:v>37268</c:v>
                </c:pt>
                <c:pt idx="7825">
                  <c:v>39108</c:v>
                </c:pt>
                <c:pt idx="7826">
                  <c:v>36105</c:v>
                </c:pt>
                <c:pt idx="7827">
                  <c:v>36143</c:v>
                </c:pt>
                <c:pt idx="7828">
                  <c:v>37663</c:v>
                </c:pt>
                <c:pt idx="7829">
                  <c:v>35724</c:v>
                </c:pt>
                <c:pt idx="7830">
                  <c:v>34698</c:v>
                </c:pt>
                <c:pt idx="7831">
                  <c:v>35965</c:v>
                </c:pt>
                <c:pt idx="7832">
                  <c:v>36377</c:v>
                </c:pt>
                <c:pt idx="7833">
                  <c:v>36671</c:v>
                </c:pt>
                <c:pt idx="7834">
                  <c:v>35616</c:v>
                </c:pt>
                <c:pt idx="7835">
                  <c:v>36549</c:v>
                </c:pt>
                <c:pt idx="7836">
                  <c:v>36333</c:v>
                </c:pt>
                <c:pt idx="7837">
                  <c:v>36250</c:v>
                </c:pt>
                <c:pt idx="7838">
                  <c:v>39138</c:v>
                </c:pt>
                <c:pt idx="7839">
                  <c:v>36809</c:v>
                </c:pt>
                <c:pt idx="7840">
                  <c:v>37223</c:v>
                </c:pt>
                <c:pt idx="7841">
                  <c:v>35358</c:v>
                </c:pt>
                <c:pt idx="7842">
                  <c:v>38141</c:v>
                </c:pt>
                <c:pt idx="7843">
                  <c:v>39234</c:v>
                </c:pt>
                <c:pt idx="7844">
                  <c:v>36588</c:v>
                </c:pt>
                <c:pt idx="7845">
                  <c:v>38303</c:v>
                </c:pt>
                <c:pt idx="7846">
                  <c:v>36773</c:v>
                </c:pt>
                <c:pt idx="7847">
                  <c:v>36867</c:v>
                </c:pt>
                <c:pt idx="7848">
                  <c:v>37273</c:v>
                </c:pt>
                <c:pt idx="7849">
                  <c:v>36558</c:v>
                </c:pt>
                <c:pt idx="7850">
                  <c:v>39748</c:v>
                </c:pt>
                <c:pt idx="7851">
                  <c:v>37098</c:v>
                </c:pt>
                <c:pt idx="7852">
                  <c:v>37525</c:v>
                </c:pt>
                <c:pt idx="7853">
                  <c:v>36780</c:v>
                </c:pt>
                <c:pt idx="7854">
                  <c:v>34845</c:v>
                </c:pt>
                <c:pt idx="7855">
                  <c:v>34138</c:v>
                </c:pt>
                <c:pt idx="7856">
                  <c:v>38814</c:v>
                </c:pt>
                <c:pt idx="7857">
                  <c:v>36586</c:v>
                </c:pt>
                <c:pt idx="7858">
                  <c:v>36643</c:v>
                </c:pt>
                <c:pt idx="7859">
                  <c:v>36154</c:v>
                </c:pt>
                <c:pt idx="7860">
                  <c:v>35351</c:v>
                </c:pt>
                <c:pt idx="7861">
                  <c:v>38403</c:v>
                </c:pt>
                <c:pt idx="7862">
                  <c:v>35114</c:v>
                </c:pt>
                <c:pt idx="7863">
                  <c:v>36410</c:v>
                </c:pt>
                <c:pt idx="7864">
                  <c:v>34824</c:v>
                </c:pt>
                <c:pt idx="7865">
                  <c:v>35937</c:v>
                </c:pt>
                <c:pt idx="7866">
                  <c:v>36151</c:v>
                </c:pt>
                <c:pt idx="7867">
                  <c:v>34914</c:v>
                </c:pt>
                <c:pt idx="7868">
                  <c:v>37232</c:v>
                </c:pt>
                <c:pt idx="7869">
                  <c:v>35794</c:v>
                </c:pt>
                <c:pt idx="7870">
                  <c:v>36472</c:v>
                </c:pt>
                <c:pt idx="7871">
                  <c:v>37707</c:v>
                </c:pt>
                <c:pt idx="7872">
                  <c:v>37888</c:v>
                </c:pt>
                <c:pt idx="7873">
                  <c:v>36955</c:v>
                </c:pt>
                <c:pt idx="7874">
                  <c:v>37578</c:v>
                </c:pt>
                <c:pt idx="7875">
                  <c:v>35353</c:v>
                </c:pt>
                <c:pt idx="7876">
                  <c:v>37677</c:v>
                </c:pt>
                <c:pt idx="7877">
                  <c:v>33428</c:v>
                </c:pt>
                <c:pt idx="7878">
                  <c:v>37102</c:v>
                </c:pt>
                <c:pt idx="7879">
                  <c:v>35770</c:v>
                </c:pt>
                <c:pt idx="7880">
                  <c:v>36823</c:v>
                </c:pt>
                <c:pt idx="7881">
                  <c:v>35897</c:v>
                </c:pt>
                <c:pt idx="7882">
                  <c:v>36768</c:v>
                </c:pt>
                <c:pt idx="7883">
                  <c:v>36922</c:v>
                </c:pt>
                <c:pt idx="7884">
                  <c:v>36645</c:v>
                </c:pt>
                <c:pt idx="7885">
                  <c:v>35944</c:v>
                </c:pt>
                <c:pt idx="7886">
                  <c:v>37582</c:v>
                </c:pt>
                <c:pt idx="7887">
                  <c:v>37662</c:v>
                </c:pt>
                <c:pt idx="7888">
                  <c:v>34714</c:v>
                </c:pt>
                <c:pt idx="7889">
                  <c:v>36813</c:v>
                </c:pt>
                <c:pt idx="7890">
                  <c:v>38043</c:v>
                </c:pt>
                <c:pt idx="7891">
                  <c:v>36273</c:v>
                </c:pt>
                <c:pt idx="7892">
                  <c:v>36654</c:v>
                </c:pt>
                <c:pt idx="7893">
                  <c:v>36247</c:v>
                </c:pt>
                <c:pt idx="7894">
                  <c:v>36109</c:v>
                </c:pt>
                <c:pt idx="7895">
                  <c:v>37495</c:v>
                </c:pt>
                <c:pt idx="7896">
                  <c:v>36791</c:v>
                </c:pt>
                <c:pt idx="7897">
                  <c:v>35414</c:v>
                </c:pt>
                <c:pt idx="7898">
                  <c:v>36583</c:v>
                </c:pt>
                <c:pt idx="7899">
                  <c:v>36191</c:v>
                </c:pt>
                <c:pt idx="7900">
                  <c:v>37841</c:v>
                </c:pt>
                <c:pt idx="7901">
                  <c:v>36621</c:v>
                </c:pt>
                <c:pt idx="7902">
                  <c:v>38163</c:v>
                </c:pt>
                <c:pt idx="7903">
                  <c:v>38622</c:v>
                </c:pt>
                <c:pt idx="7904">
                  <c:v>35675</c:v>
                </c:pt>
                <c:pt idx="7905">
                  <c:v>36603</c:v>
                </c:pt>
                <c:pt idx="7906">
                  <c:v>34681</c:v>
                </c:pt>
                <c:pt idx="7907">
                  <c:v>38218</c:v>
                </c:pt>
                <c:pt idx="7908">
                  <c:v>35617</c:v>
                </c:pt>
                <c:pt idx="7909">
                  <c:v>36512</c:v>
                </c:pt>
                <c:pt idx="7910">
                  <c:v>35966</c:v>
                </c:pt>
                <c:pt idx="7911">
                  <c:v>35972</c:v>
                </c:pt>
                <c:pt idx="7912">
                  <c:v>37203</c:v>
                </c:pt>
                <c:pt idx="7913">
                  <c:v>36201</c:v>
                </c:pt>
                <c:pt idx="7914">
                  <c:v>37719</c:v>
                </c:pt>
                <c:pt idx="7915">
                  <c:v>38089</c:v>
                </c:pt>
                <c:pt idx="7916">
                  <c:v>36494</c:v>
                </c:pt>
                <c:pt idx="7917">
                  <c:v>34033</c:v>
                </c:pt>
                <c:pt idx="7918">
                  <c:v>37086</c:v>
                </c:pt>
                <c:pt idx="7919">
                  <c:v>34981</c:v>
                </c:pt>
                <c:pt idx="7920">
                  <c:v>37635</c:v>
                </c:pt>
                <c:pt idx="7921">
                  <c:v>37100</c:v>
                </c:pt>
                <c:pt idx="7922">
                  <c:v>37536</c:v>
                </c:pt>
                <c:pt idx="7923">
                  <c:v>37343</c:v>
                </c:pt>
                <c:pt idx="7924">
                  <c:v>35671</c:v>
                </c:pt>
                <c:pt idx="7925">
                  <c:v>36031</c:v>
                </c:pt>
                <c:pt idx="7926">
                  <c:v>37781</c:v>
                </c:pt>
                <c:pt idx="7927">
                  <c:v>36588</c:v>
                </c:pt>
                <c:pt idx="7928">
                  <c:v>36186</c:v>
                </c:pt>
                <c:pt idx="7929">
                  <c:v>35679</c:v>
                </c:pt>
                <c:pt idx="7930">
                  <c:v>37354</c:v>
                </c:pt>
                <c:pt idx="7931">
                  <c:v>36184</c:v>
                </c:pt>
                <c:pt idx="7932">
                  <c:v>37469</c:v>
                </c:pt>
                <c:pt idx="7933">
                  <c:v>37007</c:v>
                </c:pt>
                <c:pt idx="7934">
                  <c:v>35670</c:v>
                </c:pt>
                <c:pt idx="7935">
                  <c:v>37669</c:v>
                </c:pt>
                <c:pt idx="7936">
                  <c:v>36538</c:v>
                </c:pt>
                <c:pt idx="7937">
                  <c:v>36617</c:v>
                </c:pt>
                <c:pt idx="7938">
                  <c:v>36075</c:v>
                </c:pt>
                <c:pt idx="7939">
                  <c:v>35078</c:v>
                </c:pt>
                <c:pt idx="7940">
                  <c:v>37183</c:v>
                </c:pt>
                <c:pt idx="7941">
                  <c:v>36569</c:v>
                </c:pt>
                <c:pt idx="7942">
                  <c:v>39171</c:v>
                </c:pt>
                <c:pt idx="7943">
                  <c:v>35356</c:v>
                </c:pt>
                <c:pt idx="7944">
                  <c:v>37359</c:v>
                </c:pt>
                <c:pt idx="7945">
                  <c:v>38848</c:v>
                </c:pt>
                <c:pt idx="7946">
                  <c:v>36729</c:v>
                </c:pt>
                <c:pt idx="7947">
                  <c:v>35963</c:v>
                </c:pt>
                <c:pt idx="7948">
                  <c:v>36799</c:v>
                </c:pt>
                <c:pt idx="7949">
                  <c:v>35455</c:v>
                </c:pt>
                <c:pt idx="7950">
                  <c:v>36652</c:v>
                </c:pt>
                <c:pt idx="7951">
                  <c:v>36523</c:v>
                </c:pt>
                <c:pt idx="7952">
                  <c:v>36288</c:v>
                </c:pt>
                <c:pt idx="7953">
                  <c:v>36017</c:v>
                </c:pt>
                <c:pt idx="7954">
                  <c:v>36310</c:v>
                </c:pt>
                <c:pt idx="7955">
                  <c:v>37415</c:v>
                </c:pt>
                <c:pt idx="7956">
                  <c:v>36469</c:v>
                </c:pt>
                <c:pt idx="7957">
                  <c:v>37948</c:v>
                </c:pt>
                <c:pt idx="7958">
                  <c:v>37593</c:v>
                </c:pt>
                <c:pt idx="7959">
                  <c:v>38960</c:v>
                </c:pt>
                <c:pt idx="7960">
                  <c:v>37528</c:v>
                </c:pt>
                <c:pt idx="7961">
                  <c:v>36744</c:v>
                </c:pt>
                <c:pt idx="7962">
                  <c:v>37028</c:v>
                </c:pt>
                <c:pt idx="7963">
                  <c:v>36012</c:v>
                </c:pt>
                <c:pt idx="7964">
                  <c:v>37361</c:v>
                </c:pt>
                <c:pt idx="7965">
                  <c:v>35722</c:v>
                </c:pt>
                <c:pt idx="7966">
                  <c:v>37833</c:v>
                </c:pt>
                <c:pt idx="7967">
                  <c:v>37980</c:v>
                </c:pt>
                <c:pt idx="7968">
                  <c:v>35455</c:v>
                </c:pt>
                <c:pt idx="7969">
                  <c:v>36159</c:v>
                </c:pt>
                <c:pt idx="7970">
                  <c:v>42573</c:v>
                </c:pt>
                <c:pt idx="7971">
                  <c:v>36229</c:v>
                </c:pt>
                <c:pt idx="7972">
                  <c:v>36726</c:v>
                </c:pt>
                <c:pt idx="7973">
                  <c:v>36378</c:v>
                </c:pt>
                <c:pt idx="7974">
                  <c:v>34734</c:v>
                </c:pt>
                <c:pt idx="7975">
                  <c:v>37231</c:v>
                </c:pt>
                <c:pt idx="7976">
                  <c:v>37510</c:v>
                </c:pt>
                <c:pt idx="7977">
                  <c:v>35593</c:v>
                </c:pt>
                <c:pt idx="7978">
                  <c:v>37062</c:v>
                </c:pt>
                <c:pt idx="7979">
                  <c:v>36073</c:v>
                </c:pt>
                <c:pt idx="7980">
                  <c:v>36107</c:v>
                </c:pt>
                <c:pt idx="7981">
                  <c:v>35888</c:v>
                </c:pt>
                <c:pt idx="7982">
                  <c:v>35566</c:v>
                </c:pt>
                <c:pt idx="7983">
                  <c:v>36931</c:v>
                </c:pt>
                <c:pt idx="7984">
                  <c:v>37416</c:v>
                </c:pt>
                <c:pt idx="7985">
                  <c:v>36763</c:v>
                </c:pt>
                <c:pt idx="7986">
                  <c:v>37742</c:v>
                </c:pt>
                <c:pt idx="7987">
                  <c:v>37317</c:v>
                </c:pt>
                <c:pt idx="7988">
                  <c:v>37937</c:v>
                </c:pt>
                <c:pt idx="7989">
                  <c:v>35555</c:v>
                </c:pt>
                <c:pt idx="7990">
                  <c:v>37395</c:v>
                </c:pt>
                <c:pt idx="7991">
                  <c:v>37117</c:v>
                </c:pt>
                <c:pt idx="7992">
                  <c:v>35844</c:v>
                </c:pt>
                <c:pt idx="7993">
                  <c:v>35848</c:v>
                </c:pt>
                <c:pt idx="7994">
                  <c:v>34495</c:v>
                </c:pt>
                <c:pt idx="7995">
                  <c:v>36891</c:v>
                </c:pt>
                <c:pt idx="7996">
                  <c:v>36962</c:v>
                </c:pt>
                <c:pt idx="7997">
                  <c:v>38487</c:v>
                </c:pt>
                <c:pt idx="7998">
                  <c:v>37741</c:v>
                </c:pt>
                <c:pt idx="7999">
                  <c:v>36630</c:v>
                </c:pt>
                <c:pt idx="8000">
                  <c:v>38416</c:v>
                </c:pt>
                <c:pt idx="8001">
                  <c:v>36830</c:v>
                </c:pt>
                <c:pt idx="8002">
                  <c:v>36098</c:v>
                </c:pt>
                <c:pt idx="8003">
                  <c:v>36337</c:v>
                </c:pt>
                <c:pt idx="8004">
                  <c:v>36422</c:v>
                </c:pt>
                <c:pt idx="8005">
                  <c:v>36298</c:v>
                </c:pt>
                <c:pt idx="8006">
                  <c:v>35037</c:v>
                </c:pt>
                <c:pt idx="8007">
                  <c:v>38294</c:v>
                </c:pt>
                <c:pt idx="8008">
                  <c:v>36433</c:v>
                </c:pt>
                <c:pt idx="8009">
                  <c:v>36384</c:v>
                </c:pt>
                <c:pt idx="8010">
                  <c:v>37091</c:v>
                </c:pt>
                <c:pt idx="8011">
                  <c:v>35208</c:v>
                </c:pt>
                <c:pt idx="8012">
                  <c:v>36687</c:v>
                </c:pt>
                <c:pt idx="8013">
                  <c:v>33780</c:v>
                </c:pt>
                <c:pt idx="8014">
                  <c:v>37049</c:v>
                </c:pt>
                <c:pt idx="8015">
                  <c:v>36790</c:v>
                </c:pt>
                <c:pt idx="8016">
                  <c:v>35540</c:v>
                </c:pt>
                <c:pt idx="8017">
                  <c:v>36833</c:v>
                </c:pt>
                <c:pt idx="8018">
                  <c:v>36761</c:v>
                </c:pt>
                <c:pt idx="8019">
                  <c:v>35997</c:v>
                </c:pt>
                <c:pt idx="8020">
                  <c:v>37066</c:v>
                </c:pt>
                <c:pt idx="8021">
                  <c:v>35508</c:v>
                </c:pt>
                <c:pt idx="8022">
                  <c:v>36464</c:v>
                </c:pt>
                <c:pt idx="8023">
                  <c:v>37896</c:v>
                </c:pt>
                <c:pt idx="8024">
                  <c:v>37778</c:v>
                </c:pt>
                <c:pt idx="8025">
                  <c:v>38209</c:v>
                </c:pt>
                <c:pt idx="8026">
                  <c:v>35847</c:v>
                </c:pt>
                <c:pt idx="8027">
                  <c:v>34981</c:v>
                </c:pt>
                <c:pt idx="8028">
                  <c:v>37578</c:v>
                </c:pt>
                <c:pt idx="8029">
                  <c:v>37194</c:v>
                </c:pt>
                <c:pt idx="8030">
                  <c:v>36084</c:v>
                </c:pt>
                <c:pt idx="8031">
                  <c:v>40000</c:v>
                </c:pt>
                <c:pt idx="8032">
                  <c:v>36386</c:v>
                </c:pt>
                <c:pt idx="8033">
                  <c:v>37634</c:v>
                </c:pt>
                <c:pt idx="8034">
                  <c:v>35596</c:v>
                </c:pt>
                <c:pt idx="8035">
                  <c:v>36659</c:v>
                </c:pt>
                <c:pt idx="8036">
                  <c:v>36192</c:v>
                </c:pt>
                <c:pt idx="8037">
                  <c:v>36782</c:v>
                </c:pt>
                <c:pt idx="8038">
                  <c:v>37005</c:v>
                </c:pt>
                <c:pt idx="8039">
                  <c:v>36439</c:v>
                </c:pt>
                <c:pt idx="8040">
                  <c:v>34830</c:v>
                </c:pt>
                <c:pt idx="8041">
                  <c:v>34793</c:v>
                </c:pt>
                <c:pt idx="8042">
                  <c:v>35748</c:v>
                </c:pt>
                <c:pt idx="8043">
                  <c:v>36322</c:v>
                </c:pt>
                <c:pt idx="8044">
                  <c:v>36575</c:v>
                </c:pt>
                <c:pt idx="8045">
                  <c:v>37290</c:v>
                </c:pt>
                <c:pt idx="8046">
                  <c:v>35508</c:v>
                </c:pt>
                <c:pt idx="8047">
                  <c:v>36836</c:v>
                </c:pt>
                <c:pt idx="8048">
                  <c:v>36730</c:v>
                </c:pt>
                <c:pt idx="8049">
                  <c:v>35501</c:v>
                </c:pt>
                <c:pt idx="8050">
                  <c:v>36921</c:v>
                </c:pt>
                <c:pt idx="8051">
                  <c:v>36069</c:v>
                </c:pt>
                <c:pt idx="8052">
                  <c:v>37156</c:v>
                </c:pt>
                <c:pt idx="8053">
                  <c:v>35711</c:v>
                </c:pt>
                <c:pt idx="8054">
                  <c:v>37896</c:v>
                </c:pt>
                <c:pt idx="8055">
                  <c:v>34541</c:v>
                </c:pt>
                <c:pt idx="8056">
                  <c:v>35397</c:v>
                </c:pt>
                <c:pt idx="8057">
                  <c:v>36293</c:v>
                </c:pt>
                <c:pt idx="8058">
                  <c:v>35997</c:v>
                </c:pt>
                <c:pt idx="8059">
                  <c:v>35433</c:v>
                </c:pt>
                <c:pt idx="8060">
                  <c:v>36198</c:v>
                </c:pt>
                <c:pt idx="8061">
                  <c:v>37214</c:v>
                </c:pt>
                <c:pt idx="8062">
                  <c:v>35515</c:v>
                </c:pt>
                <c:pt idx="8063">
                  <c:v>38777</c:v>
                </c:pt>
                <c:pt idx="8064">
                  <c:v>38157</c:v>
                </c:pt>
                <c:pt idx="8065">
                  <c:v>36215</c:v>
                </c:pt>
                <c:pt idx="8066">
                  <c:v>36692</c:v>
                </c:pt>
                <c:pt idx="8067">
                  <c:v>37219</c:v>
                </c:pt>
                <c:pt idx="8068">
                  <c:v>36178</c:v>
                </c:pt>
                <c:pt idx="8069">
                  <c:v>37531</c:v>
                </c:pt>
                <c:pt idx="8070">
                  <c:v>35977</c:v>
                </c:pt>
                <c:pt idx="8071">
                  <c:v>36064</c:v>
                </c:pt>
                <c:pt idx="8072">
                  <c:v>38567</c:v>
                </c:pt>
                <c:pt idx="8073">
                  <c:v>37224</c:v>
                </c:pt>
                <c:pt idx="8074">
                  <c:v>35637</c:v>
                </c:pt>
                <c:pt idx="8075">
                  <c:v>35942</c:v>
                </c:pt>
                <c:pt idx="8076">
                  <c:v>36821</c:v>
                </c:pt>
                <c:pt idx="8077">
                  <c:v>36030</c:v>
                </c:pt>
                <c:pt idx="8078">
                  <c:v>36870</c:v>
                </c:pt>
                <c:pt idx="8079">
                  <c:v>38125</c:v>
                </c:pt>
                <c:pt idx="8080">
                  <c:v>35673</c:v>
                </c:pt>
                <c:pt idx="8081">
                  <c:v>37185</c:v>
                </c:pt>
                <c:pt idx="8082">
                  <c:v>38505</c:v>
                </c:pt>
                <c:pt idx="8083">
                  <c:v>36853</c:v>
                </c:pt>
                <c:pt idx="8084">
                  <c:v>34735</c:v>
                </c:pt>
                <c:pt idx="8085">
                  <c:v>36420</c:v>
                </c:pt>
                <c:pt idx="8086">
                  <c:v>36211</c:v>
                </c:pt>
                <c:pt idx="8087">
                  <c:v>37295</c:v>
                </c:pt>
                <c:pt idx="8088">
                  <c:v>35931</c:v>
                </c:pt>
                <c:pt idx="8089">
                  <c:v>35050</c:v>
                </c:pt>
                <c:pt idx="8090">
                  <c:v>37040</c:v>
                </c:pt>
                <c:pt idx="8091">
                  <c:v>35533</c:v>
                </c:pt>
                <c:pt idx="8092">
                  <c:v>39249</c:v>
                </c:pt>
                <c:pt idx="8093">
                  <c:v>38320</c:v>
                </c:pt>
                <c:pt idx="8094">
                  <c:v>37791</c:v>
                </c:pt>
                <c:pt idx="8095">
                  <c:v>37317</c:v>
                </c:pt>
                <c:pt idx="8096">
                  <c:v>36785</c:v>
                </c:pt>
                <c:pt idx="8097">
                  <c:v>36923</c:v>
                </c:pt>
                <c:pt idx="8098">
                  <c:v>37585</c:v>
                </c:pt>
                <c:pt idx="8099">
                  <c:v>36912</c:v>
                </c:pt>
                <c:pt idx="8100">
                  <c:v>36403</c:v>
                </c:pt>
                <c:pt idx="8101">
                  <c:v>37097</c:v>
                </c:pt>
                <c:pt idx="8102">
                  <c:v>35773</c:v>
                </c:pt>
                <c:pt idx="8103">
                  <c:v>37791</c:v>
                </c:pt>
                <c:pt idx="8104">
                  <c:v>37362</c:v>
                </c:pt>
                <c:pt idx="8105">
                  <c:v>36490</c:v>
                </c:pt>
                <c:pt idx="8106">
                  <c:v>37908</c:v>
                </c:pt>
                <c:pt idx="8107">
                  <c:v>38919</c:v>
                </c:pt>
                <c:pt idx="8108">
                  <c:v>34351</c:v>
                </c:pt>
                <c:pt idx="8109">
                  <c:v>35453</c:v>
                </c:pt>
                <c:pt idx="8110">
                  <c:v>37442</c:v>
                </c:pt>
                <c:pt idx="8111">
                  <c:v>36849</c:v>
                </c:pt>
                <c:pt idx="8112">
                  <c:v>36714</c:v>
                </c:pt>
                <c:pt idx="8113">
                  <c:v>37071</c:v>
                </c:pt>
                <c:pt idx="8114">
                  <c:v>35733</c:v>
                </c:pt>
                <c:pt idx="8115">
                  <c:v>35670</c:v>
                </c:pt>
                <c:pt idx="8116">
                  <c:v>37058</c:v>
                </c:pt>
                <c:pt idx="8117">
                  <c:v>36854</c:v>
                </c:pt>
                <c:pt idx="8118">
                  <c:v>35869</c:v>
                </c:pt>
                <c:pt idx="8119">
                  <c:v>36198</c:v>
                </c:pt>
                <c:pt idx="8120">
                  <c:v>37389</c:v>
                </c:pt>
                <c:pt idx="8121">
                  <c:v>37172</c:v>
                </c:pt>
                <c:pt idx="8122">
                  <c:v>36753</c:v>
                </c:pt>
                <c:pt idx="8123">
                  <c:v>37374</c:v>
                </c:pt>
                <c:pt idx="8124">
                  <c:v>37163</c:v>
                </c:pt>
                <c:pt idx="8125">
                  <c:v>37259</c:v>
                </c:pt>
                <c:pt idx="8126">
                  <c:v>36891</c:v>
                </c:pt>
                <c:pt idx="8127">
                  <c:v>36630</c:v>
                </c:pt>
                <c:pt idx="8128">
                  <c:v>36079</c:v>
                </c:pt>
                <c:pt idx="8129">
                  <c:v>35363</c:v>
                </c:pt>
                <c:pt idx="8130">
                  <c:v>34682</c:v>
                </c:pt>
                <c:pt idx="8131">
                  <c:v>36746</c:v>
                </c:pt>
                <c:pt idx="8132">
                  <c:v>37150</c:v>
                </c:pt>
                <c:pt idx="8133">
                  <c:v>36759</c:v>
                </c:pt>
                <c:pt idx="8134">
                  <c:v>36282</c:v>
                </c:pt>
                <c:pt idx="8135">
                  <c:v>37280</c:v>
                </c:pt>
                <c:pt idx="8136">
                  <c:v>34846</c:v>
                </c:pt>
                <c:pt idx="8137">
                  <c:v>36264</c:v>
                </c:pt>
                <c:pt idx="8138">
                  <c:v>35037</c:v>
                </c:pt>
                <c:pt idx="8139">
                  <c:v>37584</c:v>
                </c:pt>
                <c:pt idx="8140">
                  <c:v>36206</c:v>
                </c:pt>
                <c:pt idx="8141">
                  <c:v>37013</c:v>
                </c:pt>
                <c:pt idx="8142">
                  <c:v>35882</c:v>
                </c:pt>
                <c:pt idx="8143">
                  <c:v>39161</c:v>
                </c:pt>
                <c:pt idx="8144">
                  <c:v>37432</c:v>
                </c:pt>
                <c:pt idx="8145">
                  <c:v>36656</c:v>
                </c:pt>
                <c:pt idx="8146">
                  <c:v>35507</c:v>
                </c:pt>
                <c:pt idx="8147">
                  <c:v>37651</c:v>
                </c:pt>
                <c:pt idx="8148">
                  <c:v>35930</c:v>
                </c:pt>
                <c:pt idx="8149">
                  <c:v>35025</c:v>
                </c:pt>
                <c:pt idx="8150">
                  <c:v>36310</c:v>
                </c:pt>
                <c:pt idx="8151">
                  <c:v>38518</c:v>
                </c:pt>
                <c:pt idx="8152">
                  <c:v>36207</c:v>
                </c:pt>
                <c:pt idx="8153">
                  <c:v>35226</c:v>
                </c:pt>
                <c:pt idx="8154">
                  <c:v>36878</c:v>
                </c:pt>
                <c:pt idx="8155">
                  <c:v>36955</c:v>
                </c:pt>
                <c:pt idx="8156">
                  <c:v>37109</c:v>
                </c:pt>
                <c:pt idx="8157">
                  <c:v>37570</c:v>
                </c:pt>
                <c:pt idx="8158">
                  <c:v>36987</c:v>
                </c:pt>
                <c:pt idx="8159">
                  <c:v>36462</c:v>
                </c:pt>
                <c:pt idx="8160">
                  <c:v>35889</c:v>
                </c:pt>
                <c:pt idx="8161">
                  <c:v>35666</c:v>
                </c:pt>
                <c:pt idx="8162">
                  <c:v>38805</c:v>
                </c:pt>
                <c:pt idx="8163">
                  <c:v>38011</c:v>
                </c:pt>
                <c:pt idx="8164">
                  <c:v>36683</c:v>
                </c:pt>
                <c:pt idx="8165">
                  <c:v>35936</c:v>
                </c:pt>
                <c:pt idx="8166">
                  <c:v>36352</c:v>
                </c:pt>
                <c:pt idx="8167">
                  <c:v>35187</c:v>
                </c:pt>
                <c:pt idx="8168">
                  <c:v>37288</c:v>
                </c:pt>
                <c:pt idx="8169">
                  <c:v>37293</c:v>
                </c:pt>
                <c:pt idx="8170">
                  <c:v>36303</c:v>
                </c:pt>
                <c:pt idx="8171">
                  <c:v>37704</c:v>
                </c:pt>
                <c:pt idx="8172">
                  <c:v>37095</c:v>
                </c:pt>
                <c:pt idx="8173">
                  <c:v>35752</c:v>
                </c:pt>
                <c:pt idx="8174">
                  <c:v>36373</c:v>
                </c:pt>
                <c:pt idx="8175">
                  <c:v>35592</c:v>
                </c:pt>
                <c:pt idx="8176">
                  <c:v>37725</c:v>
                </c:pt>
                <c:pt idx="8177">
                  <c:v>38456</c:v>
                </c:pt>
                <c:pt idx="8178">
                  <c:v>37220</c:v>
                </c:pt>
                <c:pt idx="8179">
                  <c:v>38691</c:v>
                </c:pt>
                <c:pt idx="8180">
                  <c:v>36555</c:v>
                </c:pt>
                <c:pt idx="8181">
                  <c:v>36934</c:v>
                </c:pt>
                <c:pt idx="8182">
                  <c:v>35561</c:v>
                </c:pt>
                <c:pt idx="8183">
                  <c:v>36500</c:v>
                </c:pt>
                <c:pt idx="8184">
                  <c:v>36790</c:v>
                </c:pt>
                <c:pt idx="8185">
                  <c:v>38226</c:v>
                </c:pt>
                <c:pt idx="8186">
                  <c:v>36717</c:v>
                </c:pt>
                <c:pt idx="8187">
                  <c:v>34388</c:v>
                </c:pt>
                <c:pt idx="8188">
                  <c:v>38306</c:v>
                </c:pt>
                <c:pt idx="8189">
                  <c:v>34973</c:v>
                </c:pt>
                <c:pt idx="8190">
                  <c:v>36824</c:v>
                </c:pt>
                <c:pt idx="8191">
                  <c:v>37018</c:v>
                </c:pt>
                <c:pt idx="8192">
                  <c:v>37332</c:v>
                </c:pt>
                <c:pt idx="8193">
                  <c:v>36448</c:v>
                </c:pt>
                <c:pt idx="8194">
                  <c:v>36575</c:v>
                </c:pt>
                <c:pt idx="8195">
                  <c:v>36790</c:v>
                </c:pt>
                <c:pt idx="8196">
                  <c:v>37627</c:v>
                </c:pt>
                <c:pt idx="8197">
                  <c:v>36696</c:v>
                </c:pt>
                <c:pt idx="8198">
                  <c:v>36689</c:v>
                </c:pt>
                <c:pt idx="8199">
                  <c:v>38710</c:v>
                </c:pt>
                <c:pt idx="8200">
                  <c:v>38364</c:v>
                </c:pt>
                <c:pt idx="8201">
                  <c:v>37414</c:v>
                </c:pt>
                <c:pt idx="8202">
                  <c:v>36242</c:v>
                </c:pt>
                <c:pt idx="8203">
                  <c:v>37034</c:v>
                </c:pt>
                <c:pt idx="8204">
                  <c:v>36128</c:v>
                </c:pt>
                <c:pt idx="8205">
                  <c:v>36500</c:v>
                </c:pt>
                <c:pt idx="8206">
                  <c:v>35228</c:v>
                </c:pt>
                <c:pt idx="8207">
                  <c:v>36592</c:v>
                </c:pt>
                <c:pt idx="8208">
                  <c:v>35386</c:v>
                </c:pt>
                <c:pt idx="8209">
                  <c:v>36592</c:v>
                </c:pt>
                <c:pt idx="8210">
                  <c:v>38195</c:v>
                </c:pt>
                <c:pt idx="8211">
                  <c:v>37260</c:v>
                </c:pt>
                <c:pt idx="8212">
                  <c:v>34686</c:v>
                </c:pt>
                <c:pt idx="8213">
                  <c:v>39012</c:v>
                </c:pt>
                <c:pt idx="8214">
                  <c:v>34387</c:v>
                </c:pt>
                <c:pt idx="8215">
                  <c:v>36413</c:v>
                </c:pt>
                <c:pt idx="8216">
                  <c:v>37604</c:v>
                </c:pt>
                <c:pt idx="8217">
                  <c:v>36476</c:v>
                </c:pt>
                <c:pt idx="8218">
                  <c:v>37421</c:v>
                </c:pt>
                <c:pt idx="8219">
                  <c:v>38547</c:v>
                </c:pt>
                <c:pt idx="8220">
                  <c:v>36891</c:v>
                </c:pt>
                <c:pt idx="8221">
                  <c:v>36911</c:v>
                </c:pt>
                <c:pt idx="8222">
                  <c:v>36018</c:v>
                </c:pt>
                <c:pt idx="8223">
                  <c:v>37314</c:v>
                </c:pt>
                <c:pt idx="8224">
                  <c:v>37152</c:v>
                </c:pt>
                <c:pt idx="8225">
                  <c:v>36429</c:v>
                </c:pt>
                <c:pt idx="8226">
                  <c:v>35403</c:v>
                </c:pt>
                <c:pt idx="8227">
                  <c:v>38238</c:v>
                </c:pt>
                <c:pt idx="8228">
                  <c:v>39328</c:v>
                </c:pt>
                <c:pt idx="8229">
                  <c:v>37888</c:v>
                </c:pt>
                <c:pt idx="8230">
                  <c:v>36063</c:v>
                </c:pt>
                <c:pt idx="8231">
                  <c:v>38752</c:v>
                </c:pt>
                <c:pt idx="8232">
                  <c:v>36136</c:v>
                </c:pt>
                <c:pt idx="8233">
                  <c:v>39737</c:v>
                </c:pt>
                <c:pt idx="8234">
                  <c:v>37123</c:v>
                </c:pt>
                <c:pt idx="8235">
                  <c:v>36779</c:v>
                </c:pt>
                <c:pt idx="8236">
                  <c:v>37198</c:v>
                </c:pt>
                <c:pt idx="8237">
                  <c:v>37716</c:v>
                </c:pt>
                <c:pt idx="8238">
                  <c:v>37075</c:v>
                </c:pt>
                <c:pt idx="8239">
                  <c:v>34967</c:v>
                </c:pt>
                <c:pt idx="8240">
                  <c:v>35768</c:v>
                </c:pt>
                <c:pt idx="8241">
                  <c:v>36932</c:v>
                </c:pt>
                <c:pt idx="8242">
                  <c:v>37379</c:v>
                </c:pt>
                <c:pt idx="8243">
                  <c:v>37093</c:v>
                </c:pt>
                <c:pt idx="8244">
                  <c:v>36435</c:v>
                </c:pt>
                <c:pt idx="8245">
                  <c:v>37373</c:v>
                </c:pt>
                <c:pt idx="8246">
                  <c:v>38430</c:v>
                </c:pt>
                <c:pt idx="8247">
                  <c:v>36194</c:v>
                </c:pt>
                <c:pt idx="8248">
                  <c:v>37634</c:v>
                </c:pt>
                <c:pt idx="8249">
                  <c:v>37001</c:v>
                </c:pt>
                <c:pt idx="8250">
                  <c:v>36194</c:v>
                </c:pt>
                <c:pt idx="8251">
                  <c:v>36330</c:v>
                </c:pt>
                <c:pt idx="8252">
                  <c:v>36360</c:v>
                </c:pt>
                <c:pt idx="8253">
                  <c:v>35891</c:v>
                </c:pt>
                <c:pt idx="8254">
                  <c:v>38146</c:v>
                </c:pt>
                <c:pt idx="8255">
                  <c:v>36550</c:v>
                </c:pt>
                <c:pt idx="8256">
                  <c:v>36793</c:v>
                </c:pt>
                <c:pt idx="8257">
                  <c:v>36082</c:v>
                </c:pt>
                <c:pt idx="8258">
                  <c:v>37166</c:v>
                </c:pt>
                <c:pt idx="8259">
                  <c:v>37736</c:v>
                </c:pt>
                <c:pt idx="8260">
                  <c:v>36374</c:v>
                </c:pt>
                <c:pt idx="8261">
                  <c:v>37366</c:v>
                </c:pt>
                <c:pt idx="8262">
                  <c:v>37298</c:v>
                </c:pt>
                <c:pt idx="8263">
                  <c:v>37696</c:v>
                </c:pt>
                <c:pt idx="8264">
                  <c:v>35904</c:v>
                </c:pt>
                <c:pt idx="8265">
                  <c:v>36847</c:v>
                </c:pt>
                <c:pt idx="8266">
                  <c:v>36872</c:v>
                </c:pt>
                <c:pt idx="8267">
                  <c:v>37380</c:v>
                </c:pt>
                <c:pt idx="8268">
                  <c:v>36208</c:v>
                </c:pt>
                <c:pt idx="8269">
                  <c:v>37254</c:v>
                </c:pt>
                <c:pt idx="8270">
                  <c:v>37968</c:v>
                </c:pt>
                <c:pt idx="8271">
                  <c:v>35889</c:v>
                </c:pt>
                <c:pt idx="8272">
                  <c:v>35755</c:v>
                </c:pt>
                <c:pt idx="8273">
                  <c:v>35545</c:v>
                </c:pt>
                <c:pt idx="8274">
                  <c:v>35644</c:v>
                </c:pt>
                <c:pt idx="8275">
                  <c:v>38845</c:v>
                </c:pt>
                <c:pt idx="8276">
                  <c:v>37239</c:v>
                </c:pt>
                <c:pt idx="8277">
                  <c:v>37857</c:v>
                </c:pt>
                <c:pt idx="8278">
                  <c:v>37051</c:v>
                </c:pt>
                <c:pt idx="8279">
                  <c:v>36330</c:v>
                </c:pt>
                <c:pt idx="8280">
                  <c:v>37741</c:v>
                </c:pt>
                <c:pt idx="8281">
                  <c:v>34926</c:v>
                </c:pt>
                <c:pt idx="8282">
                  <c:v>37819</c:v>
                </c:pt>
                <c:pt idx="8283">
                  <c:v>34975</c:v>
                </c:pt>
                <c:pt idx="8284">
                  <c:v>35067</c:v>
                </c:pt>
                <c:pt idx="8285">
                  <c:v>38577</c:v>
                </c:pt>
                <c:pt idx="8286">
                  <c:v>38041</c:v>
                </c:pt>
                <c:pt idx="8287">
                  <c:v>36285</c:v>
                </c:pt>
                <c:pt idx="8288">
                  <c:v>36003</c:v>
                </c:pt>
                <c:pt idx="8289">
                  <c:v>38289</c:v>
                </c:pt>
                <c:pt idx="8290">
                  <c:v>38447</c:v>
                </c:pt>
                <c:pt idx="8291">
                  <c:v>36676</c:v>
                </c:pt>
                <c:pt idx="8292">
                  <c:v>35355</c:v>
                </c:pt>
                <c:pt idx="8293">
                  <c:v>35505</c:v>
                </c:pt>
                <c:pt idx="8294">
                  <c:v>36912</c:v>
                </c:pt>
                <c:pt idx="8295">
                  <c:v>36518</c:v>
                </c:pt>
                <c:pt idx="8296">
                  <c:v>37455</c:v>
                </c:pt>
                <c:pt idx="8297">
                  <c:v>37085</c:v>
                </c:pt>
                <c:pt idx="8298">
                  <c:v>37481</c:v>
                </c:pt>
                <c:pt idx="8299">
                  <c:v>37225</c:v>
                </c:pt>
                <c:pt idx="8300">
                  <c:v>37535</c:v>
                </c:pt>
                <c:pt idx="8301">
                  <c:v>36747</c:v>
                </c:pt>
                <c:pt idx="8302">
                  <c:v>37448</c:v>
                </c:pt>
                <c:pt idx="8303">
                  <c:v>39230</c:v>
                </c:pt>
                <c:pt idx="8304">
                  <c:v>37296</c:v>
                </c:pt>
                <c:pt idx="8305">
                  <c:v>35823</c:v>
                </c:pt>
                <c:pt idx="8306">
                  <c:v>38513</c:v>
                </c:pt>
                <c:pt idx="8307">
                  <c:v>34164</c:v>
                </c:pt>
                <c:pt idx="8308">
                  <c:v>37294</c:v>
                </c:pt>
                <c:pt idx="8309">
                  <c:v>36397</c:v>
                </c:pt>
                <c:pt idx="8310">
                  <c:v>37046</c:v>
                </c:pt>
                <c:pt idx="8311">
                  <c:v>36643</c:v>
                </c:pt>
                <c:pt idx="8312">
                  <c:v>35821</c:v>
                </c:pt>
                <c:pt idx="8313">
                  <c:v>38786</c:v>
                </c:pt>
                <c:pt idx="8314">
                  <c:v>36187</c:v>
                </c:pt>
                <c:pt idx="8315">
                  <c:v>37982</c:v>
                </c:pt>
                <c:pt idx="8316">
                  <c:v>33543</c:v>
                </c:pt>
                <c:pt idx="8317">
                  <c:v>35769</c:v>
                </c:pt>
                <c:pt idx="8318">
                  <c:v>35974</c:v>
                </c:pt>
                <c:pt idx="8319">
                  <c:v>36901</c:v>
                </c:pt>
                <c:pt idx="8320">
                  <c:v>37512</c:v>
                </c:pt>
                <c:pt idx="8321">
                  <c:v>38606</c:v>
                </c:pt>
                <c:pt idx="8322">
                  <c:v>36388</c:v>
                </c:pt>
                <c:pt idx="8323">
                  <c:v>37265</c:v>
                </c:pt>
                <c:pt idx="8324">
                  <c:v>36926</c:v>
                </c:pt>
                <c:pt idx="8325">
                  <c:v>36127</c:v>
                </c:pt>
                <c:pt idx="8326">
                  <c:v>37813</c:v>
                </c:pt>
                <c:pt idx="8327">
                  <c:v>37241</c:v>
                </c:pt>
                <c:pt idx="8328">
                  <c:v>37936</c:v>
                </c:pt>
                <c:pt idx="8329">
                  <c:v>37453</c:v>
                </c:pt>
                <c:pt idx="8330">
                  <c:v>35982</c:v>
                </c:pt>
                <c:pt idx="8331">
                  <c:v>36161</c:v>
                </c:pt>
                <c:pt idx="8332">
                  <c:v>36338</c:v>
                </c:pt>
                <c:pt idx="8333">
                  <c:v>36670</c:v>
                </c:pt>
                <c:pt idx="8334">
                  <c:v>37055</c:v>
                </c:pt>
                <c:pt idx="8335">
                  <c:v>36142</c:v>
                </c:pt>
                <c:pt idx="8336">
                  <c:v>36395</c:v>
                </c:pt>
                <c:pt idx="8337">
                  <c:v>37875</c:v>
                </c:pt>
                <c:pt idx="8338">
                  <c:v>36740</c:v>
                </c:pt>
                <c:pt idx="8339">
                  <c:v>36322</c:v>
                </c:pt>
                <c:pt idx="8340">
                  <c:v>37544</c:v>
                </c:pt>
                <c:pt idx="8341">
                  <c:v>35541</c:v>
                </c:pt>
                <c:pt idx="8342">
                  <c:v>36190</c:v>
                </c:pt>
                <c:pt idx="8343">
                  <c:v>37746</c:v>
                </c:pt>
                <c:pt idx="8344">
                  <c:v>37663</c:v>
                </c:pt>
                <c:pt idx="8345">
                  <c:v>36154</c:v>
                </c:pt>
                <c:pt idx="8346">
                  <c:v>36475</c:v>
                </c:pt>
                <c:pt idx="8347">
                  <c:v>37140</c:v>
                </c:pt>
                <c:pt idx="8348">
                  <c:v>37656</c:v>
                </c:pt>
                <c:pt idx="8349">
                  <c:v>35000</c:v>
                </c:pt>
                <c:pt idx="8350">
                  <c:v>36507</c:v>
                </c:pt>
                <c:pt idx="8351">
                  <c:v>35822</c:v>
                </c:pt>
                <c:pt idx="8352">
                  <c:v>36737</c:v>
                </c:pt>
                <c:pt idx="8353">
                  <c:v>36877</c:v>
                </c:pt>
                <c:pt idx="8354">
                  <c:v>37605</c:v>
                </c:pt>
                <c:pt idx="8355">
                  <c:v>36135</c:v>
                </c:pt>
                <c:pt idx="8356">
                  <c:v>38026</c:v>
                </c:pt>
                <c:pt idx="8357">
                  <c:v>37558</c:v>
                </c:pt>
                <c:pt idx="8358">
                  <c:v>37953</c:v>
                </c:pt>
                <c:pt idx="8359">
                  <c:v>36627</c:v>
                </c:pt>
                <c:pt idx="8360">
                  <c:v>37552</c:v>
                </c:pt>
                <c:pt idx="8361">
                  <c:v>36953</c:v>
                </c:pt>
                <c:pt idx="8362">
                  <c:v>34949</c:v>
                </c:pt>
                <c:pt idx="8363">
                  <c:v>36834</c:v>
                </c:pt>
                <c:pt idx="8364">
                  <c:v>37473</c:v>
                </c:pt>
                <c:pt idx="8365">
                  <c:v>38167</c:v>
                </c:pt>
                <c:pt idx="8366">
                  <c:v>36696</c:v>
                </c:pt>
                <c:pt idx="8367">
                  <c:v>38602</c:v>
                </c:pt>
                <c:pt idx="8368">
                  <c:v>37571</c:v>
                </c:pt>
                <c:pt idx="8369">
                  <c:v>36335</c:v>
                </c:pt>
                <c:pt idx="8370">
                  <c:v>38721</c:v>
                </c:pt>
                <c:pt idx="8371">
                  <c:v>37096</c:v>
                </c:pt>
                <c:pt idx="8372">
                  <c:v>36654</c:v>
                </c:pt>
                <c:pt idx="8373">
                  <c:v>37434</c:v>
                </c:pt>
                <c:pt idx="8374">
                  <c:v>38294</c:v>
                </c:pt>
                <c:pt idx="8375">
                  <c:v>37940</c:v>
                </c:pt>
                <c:pt idx="8376">
                  <c:v>34194</c:v>
                </c:pt>
                <c:pt idx="8377">
                  <c:v>38386</c:v>
                </c:pt>
                <c:pt idx="8378">
                  <c:v>36828</c:v>
                </c:pt>
                <c:pt idx="8379">
                  <c:v>38449</c:v>
                </c:pt>
                <c:pt idx="8380">
                  <c:v>36242</c:v>
                </c:pt>
                <c:pt idx="8381">
                  <c:v>37049</c:v>
                </c:pt>
                <c:pt idx="8382">
                  <c:v>35587</c:v>
                </c:pt>
                <c:pt idx="8383">
                  <c:v>35950</c:v>
                </c:pt>
                <c:pt idx="8384">
                  <c:v>37501</c:v>
                </c:pt>
                <c:pt idx="8385">
                  <c:v>36772</c:v>
                </c:pt>
                <c:pt idx="8386">
                  <c:v>37372</c:v>
                </c:pt>
                <c:pt idx="8387">
                  <c:v>38616</c:v>
                </c:pt>
                <c:pt idx="8388">
                  <c:v>36338</c:v>
                </c:pt>
                <c:pt idx="8389">
                  <c:v>36516</c:v>
                </c:pt>
                <c:pt idx="8390">
                  <c:v>35818</c:v>
                </c:pt>
                <c:pt idx="8391">
                  <c:v>36140</c:v>
                </c:pt>
                <c:pt idx="8392">
                  <c:v>35751</c:v>
                </c:pt>
                <c:pt idx="8393">
                  <c:v>37537</c:v>
                </c:pt>
                <c:pt idx="8394">
                  <c:v>34770</c:v>
                </c:pt>
                <c:pt idx="8395">
                  <c:v>35215</c:v>
                </c:pt>
                <c:pt idx="8396">
                  <c:v>36415</c:v>
                </c:pt>
                <c:pt idx="8397">
                  <c:v>35393</c:v>
                </c:pt>
                <c:pt idx="8398">
                  <c:v>37225</c:v>
                </c:pt>
                <c:pt idx="8399">
                  <c:v>36669</c:v>
                </c:pt>
                <c:pt idx="8400">
                  <c:v>37091</c:v>
                </c:pt>
                <c:pt idx="8401">
                  <c:v>35467</c:v>
                </c:pt>
                <c:pt idx="8402">
                  <c:v>35152</c:v>
                </c:pt>
                <c:pt idx="8403">
                  <c:v>36711</c:v>
                </c:pt>
                <c:pt idx="8404">
                  <c:v>38143</c:v>
                </c:pt>
                <c:pt idx="8405">
                  <c:v>37179</c:v>
                </c:pt>
                <c:pt idx="8406">
                  <c:v>37480</c:v>
                </c:pt>
                <c:pt idx="8407">
                  <c:v>35832</c:v>
                </c:pt>
                <c:pt idx="8408">
                  <c:v>36783</c:v>
                </c:pt>
                <c:pt idx="8409">
                  <c:v>36656</c:v>
                </c:pt>
                <c:pt idx="8410">
                  <c:v>37481</c:v>
                </c:pt>
                <c:pt idx="8411">
                  <c:v>36496</c:v>
                </c:pt>
                <c:pt idx="8412">
                  <c:v>36490</c:v>
                </c:pt>
                <c:pt idx="8413">
                  <c:v>34717</c:v>
                </c:pt>
                <c:pt idx="8414">
                  <c:v>35756</c:v>
                </c:pt>
                <c:pt idx="8415">
                  <c:v>37257</c:v>
                </c:pt>
                <c:pt idx="8416">
                  <c:v>37774</c:v>
                </c:pt>
                <c:pt idx="8417">
                  <c:v>36866</c:v>
                </c:pt>
                <c:pt idx="8418">
                  <c:v>36191</c:v>
                </c:pt>
                <c:pt idx="8419">
                  <c:v>36253</c:v>
                </c:pt>
                <c:pt idx="8420">
                  <c:v>38671</c:v>
                </c:pt>
                <c:pt idx="8421">
                  <c:v>35608</c:v>
                </c:pt>
                <c:pt idx="8422">
                  <c:v>37702</c:v>
                </c:pt>
                <c:pt idx="8423">
                  <c:v>35700</c:v>
                </c:pt>
                <c:pt idx="8424">
                  <c:v>39099</c:v>
                </c:pt>
                <c:pt idx="8425">
                  <c:v>37532</c:v>
                </c:pt>
                <c:pt idx="8426">
                  <c:v>36895</c:v>
                </c:pt>
                <c:pt idx="8427">
                  <c:v>36079</c:v>
                </c:pt>
                <c:pt idx="8428">
                  <c:v>36545</c:v>
                </c:pt>
                <c:pt idx="8429">
                  <c:v>37126</c:v>
                </c:pt>
                <c:pt idx="8430">
                  <c:v>35132</c:v>
                </c:pt>
                <c:pt idx="8431">
                  <c:v>37129</c:v>
                </c:pt>
                <c:pt idx="8432">
                  <c:v>36878</c:v>
                </c:pt>
                <c:pt idx="8433">
                  <c:v>36328</c:v>
                </c:pt>
                <c:pt idx="8434">
                  <c:v>39492</c:v>
                </c:pt>
                <c:pt idx="8435">
                  <c:v>34049</c:v>
                </c:pt>
                <c:pt idx="8436">
                  <c:v>36452</c:v>
                </c:pt>
                <c:pt idx="8437">
                  <c:v>35592</c:v>
                </c:pt>
                <c:pt idx="8438">
                  <c:v>35908</c:v>
                </c:pt>
                <c:pt idx="8439">
                  <c:v>36827</c:v>
                </c:pt>
                <c:pt idx="8440">
                  <c:v>36875</c:v>
                </c:pt>
                <c:pt idx="8441">
                  <c:v>36671</c:v>
                </c:pt>
                <c:pt idx="8442">
                  <c:v>38200</c:v>
                </c:pt>
                <c:pt idx="8443">
                  <c:v>36344</c:v>
                </c:pt>
                <c:pt idx="8444">
                  <c:v>37088</c:v>
                </c:pt>
                <c:pt idx="8445">
                  <c:v>37112</c:v>
                </c:pt>
                <c:pt idx="8446">
                  <c:v>35191</c:v>
                </c:pt>
                <c:pt idx="8447">
                  <c:v>35940</c:v>
                </c:pt>
                <c:pt idx="8448">
                  <c:v>38140</c:v>
                </c:pt>
                <c:pt idx="8449">
                  <c:v>37244</c:v>
                </c:pt>
                <c:pt idx="8450">
                  <c:v>38590</c:v>
                </c:pt>
                <c:pt idx="8451">
                  <c:v>37919</c:v>
                </c:pt>
                <c:pt idx="8452">
                  <c:v>37791</c:v>
                </c:pt>
                <c:pt idx="8453">
                  <c:v>39393</c:v>
                </c:pt>
                <c:pt idx="8454">
                  <c:v>36199</c:v>
                </c:pt>
                <c:pt idx="8455">
                  <c:v>36552</c:v>
                </c:pt>
                <c:pt idx="8456">
                  <c:v>38193</c:v>
                </c:pt>
                <c:pt idx="8457">
                  <c:v>38323</c:v>
                </c:pt>
                <c:pt idx="8458">
                  <c:v>38021</c:v>
                </c:pt>
                <c:pt idx="8459">
                  <c:v>39035</c:v>
                </c:pt>
                <c:pt idx="8460">
                  <c:v>37079</c:v>
                </c:pt>
                <c:pt idx="8461">
                  <c:v>34600</c:v>
                </c:pt>
                <c:pt idx="8462">
                  <c:v>36778</c:v>
                </c:pt>
                <c:pt idx="8463">
                  <c:v>36774</c:v>
                </c:pt>
                <c:pt idx="8464">
                  <c:v>37918</c:v>
                </c:pt>
                <c:pt idx="8465">
                  <c:v>37849</c:v>
                </c:pt>
                <c:pt idx="8466">
                  <c:v>37239</c:v>
                </c:pt>
                <c:pt idx="8467">
                  <c:v>36791</c:v>
                </c:pt>
                <c:pt idx="8468">
                  <c:v>34639</c:v>
                </c:pt>
                <c:pt idx="8469">
                  <c:v>37907</c:v>
                </c:pt>
                <c:pt idx="8470">
                  <c:v>37402</c:v>
                </c:pt>
                <c:pt idx="8471">
                  <c:v>37375</c:v>
                </c:pt>
                <c:pt idx="8472">
                  <c:v>37529</c:v>
                </c:pt>
                <c:pt idx="8473">
                  <c:v>36822</c:v>
                </c:pt>
                <c:pt idx="8474">
                  <c:v>36485</c:v>
                </c:pt>
                <c:pt idx="8475">
                  <c:v>37083</c:v>
                </c:pt>
                <c:pt idx="8476">
                  <c:v>36724</c:v>
                </c:pt>
                <c:pt idx="8477">
                  <c:v>37376</c:v>
                </c:pt>
                <c:pt idx="8478">
                  <c:v>36687</c:v>
                </c:pt>
                <c:pt idx="8479">
                  <c:v>36487</c:v>
                </c:pt>
                <c:pt idx="8480">
                  <c:v>35376</c:v>
                </c:pt>
                <c:pt idx="8481">
                  <c:v>38832</c:v>
                </c:pt>
                <c:pt idx="8482">
                  <c:v>36430</c:v>
                </c:pt>
                <c:pt idx="8483">
                  <c:v>37054</c:v>
                </c:pt>
                <c:pt idx="8484">
                  <c:v>37841</c:v>
                </c:pt>
                <c:pt idx="8485">
                  <c:v>36888</c:v>
                </c:pt>
                <c:pt idx="8486">
                  <c:v>36804</c:v>
                </c:pt>
                <c:pt idx="8487">
                  <c:v>36926</c:v>
                </c:pt>
                <c:pt idx="8488">
                  <c:v>39307</c:v>
                </c:pt>
                <c:pt idx="8489">
                  <c:v>37039</c:v>
                </c:pt>
                <c:pt idx="8490">
                  <c:v>37244</c:v>
                </c:pt>
                <c:pt idx="8491">
                  <c:v>37748</c:v>
                </c:pt>
                <c:pt idx="8492">
                  <c:v>37027</c:v>
                </c:pt>
                <c:pt idx="8493">
                  <c:v>37955</c:v>
                </c:pt>
                <c:pt idx="8494">
                  <c:v>37494</c:v>
                </c:pt>
                <c:pt idx="8495">
                  <c:v>35650</c:v>
                </c:pt>
                <c:pt idx="8496">
                  <c:v>37528</c:v>
                </c:pt>
                <c:pt idx="8497">
                  <c:v>36753</c:v>
                </c:pt>
                <c:pt idx="8498">
                  <c:v>37646</c:v>
                </c:pt>
                <c:pt idx="8499">
                  <c:v>37049</c:v>
                </c:pt>
                <c:pt idx="8500">
                  <c:v>36086</c:v>
                </c:pt>
                <c:pt idx="8501">
                  <c:v>37485</c:v>
                </c:pt>
                <c:pt idx="8502">
                  <c:v>37225</c:v>
                </c:pt>
                <c:pt idx="8503">
                  <c:v>36137</c:v>
                </c:pt>
                <c:pt idx="8504">
                  <c:v>39343</c:v>
                </c:pt>
                <c:pt idx="8505">
                  <c:v>39536</c:v>
                </c:pt>
                <c:pt idx="8506">
                  <c:v>38106</c:v>
                </c:pt>
                <c:pt idx="8507">
                  <c:v>35662</c:v>
                </c:pt>
                <c:pt idx="8508">
                  <c:v>38595</c:v>
                </c:pt>
                <c:pt idx="8509">
                  <c:v>36773</c:v>
                </c:pt>
                <c:pt idx="8510">
                  <c:v>38805</c:v>
                </c:pt>
                <c:pt idx="8511">
                  <c:v>36978</c:v>
                </c:pt>
                <c:pt idx="8512">
                  <c:v>37206</c:v>
                </c:pt>
                <c:pt idx="8513">
                  <c:v>37851</c:v>
                </c:pt>
                <c:pt idx="8514">
                  <c:v>35994</c:v>
                </c:pt>
                <c:pt idx="8515">
                  <c:v>36577</c:v>
                </c:pt>
                <c:pt idx="8516">
                  <c:v>36690</c:v>
                </c:pt>
                <c:pt idx="8517">
                  <c:v>38891</c:v>
                </c:pt>
                <c:pt idx="8518">
                  <c:v>38520</c:v>
                </c:pt>
                <c:pt idx="8519">
                  <c:v>36455</c:v>
                </c:pt>
                <c:pt idx="8520">
                  <c:v>37459</c:v>
                </c:pt>
                <c:pt idx="8521">
                  <c:v>37264</c:v>
                </c:pt>
                <c:pt idx="8522">
                  <c:v>38302</c:v>
                </c:pt>
                <c:pt idx="8523">
                  <c:v>36886</c:v>
                </c:pt>
                <c:pt idx="8524">
                  <c:v>36290</c:v>
                </c:pt>
                <c:pt idx="8525">
                  <c:v>35929</c:v>
                </c:pt>
                <c:pt idx="8526">
                  <c:v>37448</c:v>
                </c:pt>
                <c:pt idx="8527">
                  <c:v>36864</c:v>
                </c:pt>
                <c:pt idx="8528">
                  <c:v>36348</c:v>
                </c:pt>
                <c:pt idx="8529">
                  <c:v>36010</c:v>
                </c:pt>
                <c:pt idx="8530">
                  <c:v>38370</c:v>
                </c:pt>
                <c:pt idx="8531">
                  <c:v>34891</c:v>
                </c:pt>
                <c:pt idx="8532">
                  <c:v>35960</c:v>
                </c:pt>
                <c:pt idx="8533">
                  <c:v>37111</c:v>
                </c:pt>
                <c:pt idx="8534">
                  <c:v>37298</c:v>
                </c:pt>
                <c:pt idx="8535">
                  <c:v>37877</c:v>
                </c:pt>
                <c:pt idx="8536">
                  <c:v>37484</c:v>
                </c:pt>
                <c:pt idx="8537">
                  <c:v>38033</c:v>
                </c:pt>
                <c:pt idx="8538">
                  <c:v>37677</c:v>
                </c:pt>
                <c:pt idx="8539">
                  <c:v>37046</c:v>
                </c:pt>
                <c:pt idx="8540">
                  <c:v>38362</c:v>
                </c:pt>
                <c:pt idx="8541">
                  <c:v>36617</c:v>
                </c:pt>
                <c:pt idx="8542">
                  <c:v>37973</c:v>
                </c:pt>
                <c:pt idx="8543">
                  <c:v>37759</c:v>
                </c:pt>
                <c:pt idx="8544">
                  <c:v>37279</c:v>
                </c:pt>
                <c:pt idx="8545">
                  <c:v>36732</c:v>
                </c:pt>
                <c:pt idx="8546">
                  <c:v>35086</c:v>
                </c:pt>
                <c:pt idx="8547">
                  <c:v>34774</c:v>
                </c:pt>
                <c:pt idx="8548">
                  <c:v>35117</c:v>
                </c:pt>
                <c:pt idx="8549">
                  <c:v>36797</c:v>
                </c:pt>
                <c:pt idx="8550">
                  <c:v>38978</c:v>
                </c:pt>
                <c:pt idx="8551">
                  <c:v>38055</c:v>
                </c:pt>
                <c:pt idx="8552">
                  <c:v>37758</c:v>
                </c:pt>
                <c:pt idx="8553">
                  <c:v>37039</c:v>
                </c:pt>
                <c:pt idx="8554">
                  <c:v>37186</c:v>
                </c:pt>
                <c:pt idx="8555">
                  <c:v>36908</c:v>
                </c:pt>
                <c:pt idx="8556">
                  <c:v>38172</c:v>
                </c:pt>
                <c:pt idx="8557">
                  <c:v>39566</c:v>
                </c:pt>
                <c:pt idx="8558">
                  <c:v>35562</c:v>
                </c:pt>
                <c:pt idx="8559">
                  <c:v>37585</c:v>
                </c:pt>
                <c:pt idx="8560">
                  <c:v>37278</c:v>
                </c:pt>
                <c:pt idx="8561">
                  <c:v>37460</c:v>
                </c:pt>
                <c:pt idx="8562">
                  <c:v>37407</c:v>
                </c:pt>
                <c:pt idx="8563">
                  <c:v>37596</c:v>
                </c:pt>
                <c:pt idx="8564">
                  <c:v>36831</c:v>
                </c:pt>
                <c:pt idx="8565">
                  <c:v>38447</c:v>
                </c:pt>
                <c:pt idx="8566">
                  <c:v>36787</c:v>
                </c:pt>
                <c:pt idx="8567">
                  <c:v>36968</c:v>
                </c:pt>
                <c:pt idx="8568">
                  <c:v>35796</c:v>
                </c:pt>
                <c:pt idx="8569">
                  <c:v>37185</c:v>
                </c:pt>
                <c:pt idx="8570">
                  <c:v>37374</c:v>
                </c:pt>
                <c:pt idx="8571">
                  <c:v>36569</c:v>
                </c:pt>
                <c:pt idx="8572">
                  <c:v>37994</c:v>
                </c:pt>
                <c:pt idx="8573">
                  <c:v>38248</c:v>
                </c:pt>
                <c:pt idx="8574">
                  <c:v>37394</c:v>
                </c:pt>
                <c:pt idx="8575">
                  <c:v>37943</c:v>
                </c:pt>
                <c:pt idx="8576">
                  <c:v>36014</c:v>
                </c:pt>
                <c:pt idx="8577">
                  <c:v>36521</c:v>
                </c:pt>
                <c:pt idx="8578">
                  <c:v>37675</c:v>
                </c:pt>
                <c:pt idx="8579">
                  <c:v>37443</c:v>
                </c:pt>
                <c:pt idx="8580">
                  <c:v>37989</c:v>
                </c:pt>
                <c:pt idx="8581">
                  <c:v>37023</c:v>
                </c:pt>
                <c:pt idx="8582">
                  <c:v>37324</c:v>
                </c:pt>
                <c:pt idx="8583">
                  <c:v>38509</c:v>
                </c:pt>
                <c:pt idx="8584">
                  <c:v>36939</c:v>
                </c:pt>
                <c:pt idx="8585">
                  <c:v>35835</c:v>
                </c:pt>
                <c:pt idx="8586">
                  <c:v>35567</c:v>
                </c:pt>
                <c:pt idx="8587">
                  <c:v>36662</c:v>
                </c:pt>
                <c:pt idx="8588">
                  <c:v>37184</c:v>
                </c:pt>
                <c:pt idx="8589">
                  <c:v>39459</c:v>
                </c:pt>
                <c:pt idx="8590">
                  <c:v>36511</c:v>
                </c:pt>
                <c:pt idx="8591">
                  <c:v>34806</c:v>
                </c:pt>
                <c:pt idx="8592">
                  <c:v>36285</c:v>
                </c:pt>
                <c:pt idx="8593">
                  <c:v>38059</c:v>
                </c:pt>
                <c:pt idx="8594">
                  <c:v>36974</c:v>
                </c:pt>
                <c:pt idx="8595">
                  <c:v>38263</c:v>
                </c:pt>
                <c:pt idx="8596">
                  <c:v>37867</c:v>
                </c:pt>
                <c:pt idx="8597">
                  <c:v>38593</c:v>
                </c:pt>
                <c:pt idx="8598">
                  <c:v>36515</c:v>
                </c:pt>
                <c:pt idx="8599">
                  <c:v>35775</c:v>
                </c:pt>
                <c:pt idx="8600">
                  <c:v>36562</c:v>
                </c:pt>
                <c:pt idx="8601">
                  <c:v>36485</c:v>
                </c:pt>
                <c:pt idx="8602">
                  <c:v>37102</c:v>
                </c:pt>
                <c:pt idx="8603">
                  <c:v>35544</c:v>
                </c:pt>
                <c:pt idx="8604">
                  <c:v>37018</c:v>
                </c:pt>
                <c:pt idx="8605">
                  <c:v>36453</c:v>
                </c:pt>
                <c:pt idx="8606">
                  <c:v>36726</c:v>
                </c:pt>
                <c:pt idx="8607">
                  <c:v>36438</c:v>
                </c:pt>
                <c:pt idx="8608">
                  <c:v>35648</c:v>
                </c:pt>
                <c:pt idx="8609">
                  <c:v>38053</c:v>
                </c:pt>
                <c:pt idx="8610">
                  <c:v>36012</c:v>
                </c:pt>
                <c:pt idx="8611">
                  <c:v>36478</c:v>
                </c:pt>
                <c:pt idx="8612">
                  <c:v>35907</c:v>
                </c:pt>
                <c:pt idx="8613">
                  <c:v>35013</c:v>
                </c:pt>
                <c:pt idx="8614">
                  <c:v>38130</c:v>
                </c:pt>
                <c:pt idx="8615">
                  <c:v>38389</c:v>
                </c:pt>
                <c:pt idx="8616">
                  <c:v>36118</c:v>
                </c:pt>
                <c:pt idx="8617">
                  <c:v>37190</c:v>
                </c:pt>
                <c:pt idx="8618">
                  <c:v>38375</c:v>
                </c:pt>
                <c:pt idx="8619">
                  <c:v>36062</c:v>
                </c:pt>
                <c:pt idx="8620">
                  <c:v>34402</c:v>
                </c:pt>
                <c:pt idx="8621">
                  <c:v>37930</c:v>
                </c:pt>
                <c:pt idx="8622">
                  <c:v>38377</c:v>
                </c:pt>
                <c:pt idx="8623">
                  <c:v>38362</c:v>
                </c:pt>
                <c:pt idx="8624">
                  <c:v>37821</c:v>
                </c:pt>
                <c:pt idx="8625">
                  <c:v>36823</c:v>
                </c:pt>
                <c:pt idx="8626">
                  <c:v>35775</c:v>
                </c:pt>
                <c:pt idx="8627">
                  <c:v>37774</c:v>
                </c:pt>
                <c:pt idx="8628">
                  <c:v>37188</c:v>
                </c:pt>
                <c:pt idx="8629">
                  <c:v>35532</c:v>
                </c:pt>
                <c:pt idx="8630">
                  <c:v>36361</c:v>
                </c:pt>
                <c:pt idx="8631">
                  <c:v>36831</c:v>
                </c:pt>
                <c:pt idx="8632">
                  <c:v>37153</c:v>
                </c:pt>
                <c:pt idx="8633">
                  <c:v>37235</c:v>
                </c:pt>
                <c:pt idx="8634">
                  <c:v>37915</c:v>
                </c:pt>
                <c:pt idx="8635">
                  <c:v>38303</c:v>
                </c:pt>
                <c:pt idx="8636">
                  <c:v>37755</c:v>
                </c:pt>
                <c:pt idx="8637">
                  <c:v>37975</c:v>
                </c:pt>
                <c:pt idx="8638">
                  <c:v>35780</c:v>
                </c:pt>
                <c:pt idx="8639">
                  <c:v>37833</c:v>
                </c:pt>
                <c:pt idx="8640">
                  <c:v>36381</c:v>
                </c:pt>
                <c:pt idx="8641">
                  <c:v>38002</c:v>
                </c:pt>
                <c:pt idx="8642">
                  <c:v>34339</c:v>
                </c:pt>
                <c:pt idx="8643">
                  <c:v>38510</c:v>
                </c:pt>
                <c:pt idx="8644">
                  <c:v>35514</c:v>
                </c:pt>
                <c:pt idx="8645">
                  <c:v>37017</c:v>
                </c:pt>
                <c:pt idx="8646">
                  <c:v>36632</c:v>
                </c:pt>
                <c:pt idx="8647">
                  <c:v>37048</c:v>
                </c:pt>
                <c:pt idx="8648">
                  <c:v>38824</c:v>
                </c:pt>
                <c:pt idx="8649">
                  <c:v>35176</c:v>
                </c:pt>
                <c:pt idx="8650">
                  <c:v>35062</c:v>
                </c:pt>
                <c:pt idx="8651">
                  <c:v>36277</c:v>
                </c:pt>
                <c:pt idx="8652">
                  <c:v>36908</c:v>
                </c:pt>
                <c:pt idx="8653">
                  <c:v>36609</c:v>
                </c:pt>
                <c:pt idx="8654">
                  <c:v>37295</c:v>
                </c:pt>
                <c:pt idx="8655">
                  <c:v>38299</c:v>
                </c:pt>
                <c:pt idx="8656">
                  <c:v>38566</c:v>
                </c:pt>
                <c:pt idx="8657">
                  <c:v>35613</c:v>
                </c:pt>
                <c:pt idx="8658">
                  <c:v>37513</c:v>
                </c:pt>
                <c:pt idx="8659">
                  <c:v>37197</c:v>
                </c:pt>
                <c:pt idx="8660">
                  <c:v>36395</c:v>
                </c:pt>
                <c:pt idx="8661">
                  <c:v>36961</c:v>
                </c:pt>
                <c:pt idx="8662">
                  <c:v>38585</c:v>
                </c:pt>
                <c:pt idx="8663">
                  <c:v>34942</c:v>
                </c:pt>
                <c:pt idx="8664">
                  <c:v>36904</c:v>
                </c:pt>
                <c:pt idx="8665">
                  <c:v>38383</c:v>
                </c:pt>
                <c:pt idx="8666">
                  <c:v>37152</c:v>
                </c:pt>
                <c:pt idx="8667">
                  <c:v>37424</c:v>
                </c:pt>
                <c:pt idx="8668">
                  <c:v>38047</c:v>
                </c:pt>
                <c:pt idx="8669">
                  <c:v>37206</c:v>
                </c:pt>
                <c:pt idx="8670">
                  <c:v>37088</c:v>
                </c:pt>
                <c:pt idx="8671">
                  <c:v>38253</c:v>
                </c:pt>
                <c:pt idx="8672">
                  <c:v>36470</c:v>
                </c:pt>
                <c:pt idx="8673">
                  <c:v>36300</c:v>
                </c:pt>
                <c:pt idx="8674">
                  <c:v>38253</c:v>
                </c:pt>
                <c:pt idx="8675">
                  <c:v>37658</c:v>
                </c:pt>
                <c:pt idx="8676">
                  <c:v>39141</c:v>
                </c:pt>
                <c:pt idx="8677">
                  <c:v>35585</c:v>
                </c:pt>
                <c:pt idx="8678">
                  <c:v>36279</c:v>
                </c:pt>
                <c:pt idx="8679">
                  <c:v>36041</c:v>
                </c:pt>
                <c:pt idx="8680">
                  <c:v>38482</c:v>
                </c:pt>
                <c:pt idx="8681">
                  <c:v>37447</c:v>
                </c:pt>
                <c:pt idx="8682">
                  <c:v>37853</c:v>
                </c:pt>
                <c:pt idx="8683">
                  <c:v>38271</c:v>
                </c:pt>
                <c:pt idx="8684">
                  <c:v>37389</c:v>
                </c:pt>
                <c:pt idx="8685">
                  <c:v>37708</c:v>
                </c:pt>
                <c:pt idx="8686">
                  <c:v>37545</c:v>
                </c:pt>
                <c:pt idx="8687">
                  <c:v>36403</c:v>
                </c:pt>
                <c:pt idx="8688">
                  <c:v>35966</c:v>
                </c:pt>
                <c:pt idx="8689">
                  <c:v>37081</c:v>
                </c:pt>
                <c:pt idx="8690">
                  <c:v>39546</c:v>
                </c:pt>
                <c:pt idx="8691">
                  <c:v>39255</c:v>
                </c:pt>
                <c:pt idx="8692">
                  <c:v>36229</c:v>
                </c:pt>
                <c:pt idx="8693">
                  <c:v>38001</c:v>
                </c:pt>
                <c:pt idx="8694">
                  <c:v>38404</c:v>
                </c:pt>
                <c:pt idx="8695">
                  <c:v>38728</c:v>
                </c:pt>
                <c:pt idx="8696">
                  <c:v>37081</c:v>
                </c:pt>
                <c:pt idx="8697">
                  <c:v>35308</c:v>
                </c:pt>
                <c:pt idx="8698">
                  <c:v>36692</c:v>
                </c:pt>
                <c:pt idx="8699">
                  <c:v>37003</c:v>
                </c:pt>
                <c:pt idx="8700">
                  <c:v>37575</c:v>
                </c:pt>
                <c:pt idx="8701">
                  <c:v>38985</c:v>
                </c:pt>
                <c:pt idx="8702">
                  <c:v>36199</c:v>
                </c:pt>
                <c:pt idx="8703">
                  <c:v>36961</c:v>
                </c:pt>
                <c:pt idx="8704">
                  <c:v>37437</c:v>
                </c:pt>
                <c:pt idx="8705">
                  <c:v>39177</c:v>
                </c:pt>
                <c:pt idx="8706">
                  <c:v>35702</c:v>
                </c:pt>
                <c:pt idx="8707">
                  <c:v>38654</c:v>
                </c:pt>
                <c:pt idx="8708">
                  <c:v>37210</c:v>
                </c:pt>
                <c:pt idx="8709">
                  <c:v>38365</c:v>
                </c:pt>
                <c:pt idx="8710">
                  <c:v>38479</c:v>
                </c:pt>
                <c:pt idx="8711">
                  <c:v>36644</c:v>
                </c:pt>
                <c:pt idx="8712">
                  <c:v>37166</c:v>
                </c:pt>
                <c:pt idx="8713">
                  <c:v>38166</c:v>
                </c:pt>
                <c:pt idx="8714">
                  <c:v>35376</c:v>
                </c:pt>
                <c:pt idx="8715">
                  <c:v>37942</c:v>
                </c:pt>
                <c:pt idx="8716">
                  <c:v>35214</c:v>
                </c:pt>
                <c:pt idx="8717">
                  <c:v>37195</c:v>
                </c:pt>
                <c:pt idx="8718">
                  <c:v>36147</c:v>
                </c:pt>
                <c:pt idx="8719">
                  <c:v>35936</c:v>
                </c:pt>
                <c:pt idx="8720">
                  <c:v>38875</c:v>
                </c:pt>
                <c:pt idx="8721">
                  <c:v>36037</c:v>
                </c:pt>
                <c:pt idx="8722">
                  <c:v>39459</c:v>
                </c:pt>
                <c:pt idx="8723">
                  <c:v>37137</c:v>
                </c:pt>
                <c:pt idx="8724">
                  <c:v>38440</c:v>
                </c:pt>
                <c:pt idx="8725">
                  <c:v>37390</c:v>
                </c:pt>
                <c:pt idx="8726">
                  <c:v>36520</c:v>
                </c:pt>
                <c:pt idx="8727">
                  <c:v>37735</c:v>
                </c:pt>
                <c:pt idx="8728">
                  <c:v>37677</c:v>
                </c:pt>
                <c:pt idx="8729">
                  <c:v>36915</c:v>
                </c:pt>
                <c:pt idx="8730">
                  <c:v>38532</c:v>
                </c:pt>
                <c:pt idx="8731">
                  <c:v>36901</c:v>
                </c:pt>
                <c:pt idx="8732">
                  <c:v>37161</c:v>
                </c:pt>
                <c:pt idx="8733">
                  <c:v>36122</c:v>
                </c:pt>
                <c:pt idx="8734">
                  <c:v>38784</c:v>
                </c:pt>
                <c:pt idx="8735">
                  <c:v>37104</c:v>
                </c:pt>
                <c:pt idx="8736">
                  <c:v>37027</c:v>
                </c:pt>
                <c:pt idx="8737">
                  <c:v>38038</c:v>
                </c:pt>
                <c:pt idx="8738">
                  <c:v>38370</c:v>
                </c:pt>
                <c:pt idx="8739">
                  <c:v>37567</c:v>
                </c:pt>
                <c:pt idx="8740">
                  <c:v>37608</c:v>
                </c:pt>
                <c:pt idx="8741">
                  <c:v>36005</c:v>
                </c:pt>
                <c:pt idx="8742">
                  <c:v>38599</c:v>
                </c:pt>
                <c:pt idx="8743">
                  <c:v>37294</c:v>
                </c:pt>
                <c:pt idx="8744">
                  <c:v>36684</c:v>
                </c:pt>
                <c:pt idx="8745">
                  <c:v>36763</c:v>
                </c:pt>
                <c:pt idx="8746">
                  <c:v>35286</c:v>
                </c:pt>
                <c:pt idx="8747">
                  <c:v>38766</c:v>
                </c:pt>
                <c:pt idx="8748">
                  <c:v>35826</c:v>
                </c:pt>
                <c:pt idx="8749">
                  <c:v>38052</c:v>
                </c:pt>
                <c:pt idx="8750">
                  <c:v>37950</c:v>
                </c:pt>
                <c:pt idx="8751">
                  <c:v>40765</c:v>
                </c:pt>
                <c:pt idx="8752">
                  <c:v>37263</c:v>
                </c:pt>
                <c:pt idx="8753">
                  <c:v>36139</c:v>
                </c:pt>
                <c:pt idx="8754">
                  <c:v>37249</c:v>
                </c:pt>
                <c:pt idx="8755">
                  <c:v>36923</c:v>
                </c:pt>
                <c:pt idx="8756">
                  <c:v>39559</c:v>
                </c:pt>
                <c:pt idx="8757">
                  <c:v>35525</c:v>
                </c:pt>
                <c:pt idx="8758">
                  <c:v>37197</c:v>
                </c:pt>
                <c:pt idx="8759">
                  <c:v>37468</c:v>
                </c:pt>
                <c:pt idx="8760">
                  <c:v>37089</c:v>
                </c:pt>
                <c:pt idx="8761">
                  <c:v>35064</c:v>
                </c:pt>
                <c:pt idx="8762">
                  <c:v>37360</c:v>
                </c:pt>
                <c:pt idx="8763">
                  <c:v>37312</c:v>
                </c:pt>
                <c:pt idx="8764">
                  <c:v>37566</c:v>
                </c:pt>
                <c:pt idx="8765">
                  <c:v>38656</c:v>
                </c:pt>
                <c:pt idx="8766">
                  <c:v>37589</c:v>
                </c:pt>
                <c:pt idx="8767">
                  <c:v>38458</c:v>
                </c:pt>
                <c:pt idx="8768">
                  <c:v>37167</c:v>
                </c:pt>
                <c:pt idx="8769">
                  <c:v>37405</c:v>
                </c:pt>
                <c:pt idx="8770">
                  <c:v>38878</c:v>
                </c:pt>
                <c:pt idx="8771">
                  <c:v>37086</c:v>
                </c:pt>
                <c:pt idx="8772">
                  <c:v>37779</c:v>
                </c:pt>
                <c:pt idx="8773">
                  <c:v>38282</c:v>
                </c:pt>
                <c:pt idx="8774">
                  <c:v>38118</c:v>
                </c:pt>
                <c:pt idx="8775">
                  <c:v>37140</c:v>
                </c:pt>
                <c:pt idx="8776">
                  <c:v>38054</c:v>
                </c:pt>
                <c:pt idx="8777">
                  <c:v>38575</c:v>
                </c:pt>
                <c:pt idx="8778">
                  <c:v>38133</c:v>
                </c:pt>
                <c:pt idx="8779">
                  <c:v>38852</c:v>
                </c:pt>
                <c:pt idx="8780">
                  <c:v>34938</c:v>
                </c:pt>
                <c:pt idx="8781">
                  <c:v>36651</c:v>
                </c:pt>
                <c:pt idx="8782">
                  <c:v>37909</c:v>
                </c:pt>
                <c:pt idx="8783">
                  <c:v>37670</c:v>
                </c:pt>
                <c:pt idx="8784">
                  <c:v>34644</c:v>
                </c:pt>
                <c:pt idx="8785">
                  <c:v>38211</c:v>
                </c:pt>
                <c:pt idx="8786">
                  <c:v>37084</c:v>
                </c:pt>
                <c:pt idx="8787">
                  <c:v>36178</c:v>
                </c:pt>
                <c:pt idx="8788">
                  <c:v>36447</c:v>
                </c:pt>
                <c:pt idx="8789">
                  <c:v>37937</c:v>
                </c:pt>
                <c:pt idx="8790">
                  <c:v>39102</c:v>
                </c:pt>
                <c:pt idx="8791">
                  <c:v>36568</c:v>
                </c:pt>
                <c:pt idx="8792">
                  <c:v>37998</c:v>
                </c:pt>
                <c:pt idx="8793">
                  <c:v>37198</c:v>
                </c:pt>
                <c:pt idx="8794">
                  <c:v>36313</c:v>
                </c:pt>
                <c:pt idx="8795">
                  <c:v>36896</c:v>
                </c:pt>
                <c:pt idx="8796">
                  <c:v>36961</c:v>
                </c:pt>
                <c:pt idx="8797">
                  <c:v>37582</c:v>
                </c:pt>
                <c:pt idx="8798">
                  <c:v>38165</c:v>
                </c:pt>
                <c:pt idx="8799">
                  <c:v>37645</c:v>
                </c:pt>
                <c:pt idx="8800">
                  <c:v>34797</c:v>
                </c:pt>
                <c:pt idx="8801">
                  <c:v>37742</c:v>
                </c:pt>
                <c:pt idx="8802">
                  <c:v>36265</c:v>
                </c:pt>
                <c:pt idx="8803">
                  <c:v>37865</c:v>
                </c:pt>
                <c:pt idx="8804">
                  <c:v>37880</c:v>
                </c:pt>
                <c:pt idx="8805">
                  <c:v>36232</c:v>
                </c:pt>
                <c:pt idx="8806">
                  <c:v>37360</c:v>
                </c:pt>
                <c:pt idx="8807">
                  <c:v>36253</c:v>
                </c:pt>
                <c:pt idx="8808">
                  <c:v>35816</c:v>
                </c:pt>
                <c:pt idx="8809">
                  <c:v>36350</c:v>
                </c:pt>
                <c:pt idx="8810">
                  <c:v>38090</c:v>
                </c:pt>
                <c:pt idx="8811">
                  <c:v>36612</c:v>
                </c:pt>
                <c:pt idx="8812">
                  <c:v>38237</c:v>
                </c:pt>
                <c:pt idx="8813">
                  <c:v>38556</c:v>
                </c:pt>
                <c:pt idx="8814">
                  <c:v>36306</c:v>
                </c:pt>
                <c:pt idx="8815">
                  <c:v>37965</c:v>
                </c:pt>
                <c:pt idx="8816">
                  <c:v>37873</c:v>
                </c:pt>
                <c:pt idx="8817">
                  <c:v>35982</c:v>
                </c:pt>
                <c:pt idx="8818">
                  <c:v>36460</c:v>
                </c:pt>
                <c:pt idx="8819">
                  <c:v>39711</c:v>
                </c:pt>
                <c:pt idx="8820">
                  <c:v>38614</c:v>
                </c:pt>
                <c:pt idx="8821">
                  <c:v>38132</c:v>
                </c:pt>
                <c:pt idx="8822">
                  <c:v>37766</c:v>
                </c:pt>
                <c:pt idx="8823">
                  <c:v>37400</c:v>
                </c:pt>
                <c:pt idx="8824">
                  <c:v>36380</c:v>
                </c:pt>
                <c:pt idx="8825">
                  <c:v>35466</c:v>
                </c:pt>
                <c:pt idx="8826">
                  <c:v>36681</c:v>
                </c:pt>
                <c:pt idx="8827">
                  <c:v>36047</c:v>
                </c:pt>
                <c:pt idx="8828">
                  <c:v>37962</c:v>
                </c:pt>
                <c:pt idx="8829">
                  <c:v>35522</c:v>
                </c:pt>
                <c:pt idx="8830">
                  <c:v>36781</c:v>
                </c:pt>
                <c:pt idx="8831">
                  <c:v>36710</c:v>
                </c:pt>
                <c:pt idx="8832">
                  <c:v>37461</c:v>
                </c:pt>
                <c:pt idx="8833">
                  <c:v>39148</c:v>
                </c:pt>
                <c:pt idx="8834">
                  <c:v>37210</c:v>
                </c:pt>
                <c:pt idx="8835">
                  <c:v>38142</c:v>
                </c:pt>
                <c:pt idx="8836">
                  <c:v>36840</c:v>
                </c:pt>
                <c:pt idx="8837">
                  <c:v>36490</c:v>
                </c:pt>
                <c:pt idx="8838">
                  <c:v>34525</c:v>
                </c:pt>
                <c:pt idx="8839">
                  <c:v>38476</c:v>
                </c:pt>
                <c:pt idx="8840">
                  <c:v>38164</c:v>
                </c:pt>
                <c:pt idx="8841">
                  <c:v>37051</c:v>
                </c:pt>
                <c:pt idx="8842">
                  <c:v>36670</c:v>
                </c:pt>
                <c:pt idx="8843">
                  <c:v>36662</c:v>
                </c:pt>
                <c:pt idx="8844">
                  <c:v>36598</c:v>
                </c:pt>
                <c:pt idx="8845">
                  <c:v>36030</c:v>
                </c:pt>
                <c:pt idx="8846">
                  <c:v>37459</c:v>
                </c:pt>
                <c:pt idx="8847">
                  <c:v>37179</c:v>
                </c:pt>
                <c:pt idx="8848">
                  <c:v>37930</c:v>
                </c:pt>
                <c:pt idx="8849">
                  <c:v>37216</c:v>
                </c:pt>
                <c:pt idx="8850">
                  <c:v>38180</c:v>
                </c:pt>
                <c:pt idx="8851">
                  <c:v>35304</c:v>
                </c:pt>
                <c:pt idx="8852">
                  <c:v>38642</c:v>
                </c:pt>
                <c:pt idx="8853">
                  <c:v>38805</c:v>
                </c:pt>
                <c:pt idx="8854">
                  <c:v>36632</c:v>
                </c:pt>
                <c:pt idx="8855">
                  <c:v>38745</c:v>
                </c:pt>
                <c:pt idx="8856">
                  <c:v>37632</c:v>
                </c:pt>
                <c:pt idx="8857">
                  <c:v>36739</c:v>
                </c:pt>
                <c:pt idx="8858">
                  <c:v>37403</c:v>
                </c:pt>
                <c:pt idx="8859">
                  <c:v>40121</c:v>
                </c:pt>
                <c:pt idx="8860">
                  <c:v>36167</c:v>
                </c:pt>
                <c:pt idx="8861">
                  <c:v>36681</c:v>
                </c:pt>
                <c:pt idx="8862">
                  <c:v>37828</c:v>
                </c:pt>
                <c:pt idx="8863">
                  <c:v>37762</c:v>
                </c:pt>
                <c:pt idx="8864">
                  <c:v>36027</c:v>
                </c:pt>
                <c:pt idx="8865">
                  <c:v>38988</c:v>
                </c:pt>
                <c:pt idx="8866">
                  <c:v>36162</c:v>
                </c:pt>
                <c:pt idx="8867">
                  <c:v>35717</c:v>
                </c:pt>
                <c:pt idx="8868">
                  <c:v>38180</c:v>
                </c:pt>
                <c:pt idx="8869">
                  <c:v>38559</c:v>
                </c:pt>
                <c:pt idx="8870">
                  <c:v>36531</c:v>
                </c:pt>
                <c:pt idx="8871">
                  <c:v>36574</c:v>
                </c:pt>
                <c:pt idx="8872">
                  <c:v>37335</c:v>
                </c:pt>
                <c:pt idx="8873">
                  <c:v>37053</c:v>
                </c:pt>
                <c:pt idx="8874">
                  <c:v>36562</c:v>
                </c:pt>
                <c:pt idx="8875">
                  <c:v>38471</c:v>
                </c:pt>
                <c:pt idx="8876">
                  <c:v>39785</c:v>
                </c:pt>
                <c:pt idx="8877">
                  <c:v>38219</c:v>
                </c:pt>
                <c:pt idx="8878">
                  <c:v>38689</c:v>
                </c:pt>
                <c:pt idx="8879">
                  <c:v>37353</c:v>
                </c:pt>
                <c:pt idx="8880">
                  <c:v>36970</c:v>
                </c:pt>
                <c:pt idx="8881">
                  <c:v>36721</c:v>
                </c:pt>
                <c:pt idx="8882">
                  <c:v>36514</c:v>
                </c:pt>
                <c:pt idx="8883">
                  <c:v>39163</c:v>
                </c:pt>
                <c:pt idx="8884">
                  <c:v>37126</c:v>
                </c:pt>
                <c:pt idx="8885">
                  <c:v>39418</c:v>
                </c:pt>
                <c:pt idx="8886">
                  <c:v>36539</c:v>
                </c:pt>
                <c:pt idx="8887">
                  <c:v>39421</c:v>
                </c:pt>
                <c:pt idx="8888">
                  <c:v>37743</c:v>
                </c:pt>
                <c:pt idx="8889">
                  <c:v>36189</c:v>
                </c:pt>
                <c:pt idx="8890">
                  <c:v>36846</c:v>
                </c:pt>
                <c:pt idx="8891">
                  <c:v>36645</c:v>
                </c:pt>
                <c:pt idx="8892">
                  <c:v>37189</c:v>
                </c:pt>
                <c:pt idx="8893">
                  <c:v>37741</c:v>
                </c:pt>
                <c:pt idx="8894">
                  <c:v>37252</c:v>
                </c:pt>
                <c:pt idx="8895">
                  <c:v>35806</c:v>
                </c:pt>
                <c:pt idx="8896">
                  <c:v>39493</c:v>
                </c:pt>
                <c:pt idx="8897">
                  <c:v>39664</c:v>
                </c:pt>
                <c:pt idx="8898">
                  <c:v>37093</c:v>
                </c:pt>
                <c:pt idx="8899">
                  <c:v>37746</c:v>
                </c:pt>
                <c:pt idx="8900">
                  <c:v>37728</c:v>
                </c:pt>
                <c:pt idx="8901">
                  <c:v>36320</c:v>
                </c:pt>
                <c:pt idx="8902">
                  <c:v>36789</c:v>
                </c:pt>
                <c:pt idx="8903">
                  <c:v>37410</c:v>
                </c:pt>
                <c:pt idx="8904">
                  <c:v>37404</c:v>
                </c:pt>
                <c:pt idx="8905">
                  <c:v>37998</c:v>
                </c:pt>
                <c:pt idx="8906">
                  <c:v>35990</c:v>
                </c:pt>
                <c:pt idx="8907">
                  <c:v>36321</c:v>
                </c:pt>
                <c:pt idx="8908">
                  <c:v>36801</c:v>
                </c:pt>
                <c:pt idx="8909">
                  <c:v>36786</c:v>
                </c:pt>
                <c:pt idx="8910">
                  <c:v>38033</c:v>
                </c:pt>
                <c:pt idx="8911">
                  <c:v>37945</c:v>
                </c:pt>
                <c:pt idx="8912">
                  <c:v>34613</c:v>
                </c:pt>
                <c:pt idx="8913">
                  <c:v>37344</c:v>
                </c:pt>
                <c:pt idx="8914">
                  <c:v>38874</c:v>
                </c:pt>
                <c:pt idx="8915">
                  <c:v>37996</c:v>
                </c:pt>
                <c:pt idx="8916">
                  <c:v>37949</c:v>
                </c:pt>
                <c:pt idx="8917">
                  <c:v>35534</c:v>
                </c:pt>
                <c:pt idx="8918">
                  <c:v>37806</c:v>
                </c:pt>
                <c:pt idx="8919">
                  <c:v>36996</c:v>
                </c:pt>
                <c:pt idx="8920">
                  <c:v>38631</c:v>
                </c:pt>
                <c:pt idx="8921">
                  <c:v>36551</c:v>
                </c:pt>
                <c:pt idx="8922">
                  <c:v>37291</c:v>
                </c:pt>
                <c:pt idx="8923">
                  <c:v>36817</c:v>
                </c:pt>
                <c:pt idx="8924">
                  <c:v>37844</c:v>
                </c:pt>
                <c:pt idx="8925">
                  <c:v>36403</c:v>
                </c:pt>
                <c:pt idx="8926">
                  <c:v>35911</c:v>
                </c:pt>
                <c:pt idx="8927">
                  <c:v>36820</c:v>
                </c:pt>
                <c:pt idx="8928">
                  <c:v>36462</c:v>
                </c:pt>
                <c:pt idx="8929">
                  <c:v>38425</c:v>
                </c:pt>
                <c:pt idx="8930">
                  <c:v>35859</c:v>
                </c:pt>
                <c:pt idx="8931">
                  <c:v>36409</c:v>
                </c:pt>
                <c:pt idx="8932">
                  <c:v>39271</c:v>
                </c:pt>
                <c:pt idx="8933">
                  <c:v>38350</c:v>
                </c:pt>
                <c:pt idx="8934">
                  <c:v>37283</c:v>
                </c:pt>
                <c:pt idx="8935">
                  <c:v>35963</c:v>
                </c:pt>
                <c:pt idx="8936">
                  <c:v>36635</c:v>
                </c:pt>
                <c:pt idx="8937">
                  <c:v>37809</c:v>
                </c:pt>
                <c:pt idx="8938">
                  <c:v>36914</c:v>
                </c:pt>
                <c:pt idx="8939">
                  <c:v>37800</c:v>
                </c:pt>
                <c:pt idx="8940">
                  <c:v>36818</c:v>
                </c:pt>
                <c:pt idx="8941">
                  <c:v>37372</c:v>
                </c:pt>
                <c:pt idx="8942">
                  <c:v>39154</c:v>
                </c:pt>
                <c:pt idx="8943">
                  <c:v>37479</c:v>
                </c:pt>
                <c:pt idx="8944">
                  <c:v>36742</c:v>
                </c:pt>
                <c:pt idx="8945">
                  <c:v>39388</c:v>
                </c:pt>
                <c:pt idx="8946">
                  <c:v>37265</c:v>
                </c:pt>
                <c:pt idx="8947">
                  <c:v>35817</c:v>
                </c:pt>
                <c:pt idx="8948">
                  <c:v>39062</c:v>
                </c:pt>
                <c:pt idx="8949">
                  <c:v>37356</c:v>
                </c:pt>
                <c:pt idx="8950">
                  <c:v>38627</c:v>
                </c:pt>
                <c:pt idx="8951">
                  <c:v>37124</c:v>
                </c:pt>
                <c:pt idx="8952">
                  <c:v>35946</c:v>
                </c:pt>
                <c:pt idx="8953">
                  <c:v>38119</c:v>
                </c:pt>
                <c:pt idx="8954">
                  <c:v>37460</c:v>
                </c:pt>
                <c:pt idx="8955">
                  <c:v>38585</c:v>
                </c:pt>
                <c:pt idx="8956">
                  <c:v>38410</c:v>
                </c:pt>
                <c:pt idx="8957">
                  <c:v>37120</c:v>
                </c:pt>
                <c:pt idx="8958">
                  <c:v>37890</c:v>
                </c:pt>
                <c:pt idx="8959">
                  <c:v>38366</c:v>
                </c:pt>
                <c:pt idx="8960">
                  <c:v>36692</c:v>
                </c:pt>
                <c:pt idx="8961">
                  <c:v>35482</c:v>
                </c:pt>
                <c:pt idx="8962">
                  <c:v>38796</c:v>
                </c:pt>
                <c:pt idx="8963">
                  <c:v>38980</c:v>
                </c:pt>
                <c:pt idx="8964">
                  <c:v>37344</c:v>
                </c:pt>
                <c:pt idx="8965">
                  <c:v>38364</c:v>
                </c:pt>
                <c:pt idx="8966">
                  <c:v>38207</c:v>
                </c:pt>
                <c:pt idx="8967">
                  <c:v>37468</c:v>
                </c:pt>
                <c:pt idx="8968">
                  <c:v>38884</c:v>
                </c:pt>
                <c:pt idx="8969">
                  <c:v>39010</c:v>
                </c:pt>
                <c:pt idx="8970">
                  <c:v>38901</c:v>
                </c:pt>
                <c:pt idx="8971">
                  <c:v>38375</c:v>
                </c:pt>
                <c:pt idx="8972">
                  <c:v>36578</c:v>
                </c:pt>
                <c:pt idx="8973">
                  <c:v>37935</c:v>
                </c:pt>
                <c:pt idx="8974">
                  <c:v>37353</c:v>
                </c:pt>
                <c:pt idx="8975">
                  <c:v>38542</c:v>
                </c:pt>
                <c:pt idx="8976">
                  <c:v>37727</c:v>
                </c:pt>
                <c:pt idx="8977">
                  <c:v>36252</c:v>
                </c:pt>
                <c:pt idx="8978">
                  <c:v>37700</c:v>
                </c:pt>
                <c:pt idx="8979">
                  <c:v>37529</c:v>
                </c:pt>
                <c:pt idx="8980">
                  <c:v>36476</c:v>
                </c:pt>
                <c:pt idx="8981">
                  <c:v>35454</c:v>
                </c:pt>
                <c:pt idx="8982">
                  <c:v>38097</c:v>
                </c:pt>
                <c:pt idx="8983">
                  <c:v>37995</c:v>
                </c:pt>
                <c:pt idx="8984">
                  <c:v>36066</c:v>
                </c:pt>
                <c:pt idx="8985">
                  <c:v>37237</c:v>
                </c:pt>
                <c:pt idx="8986">
                  <c:v>36468</c:v>
                </c:pt>
                <c:pt idx="8987">
                  <c:v>36558</c:v>
                </c:pt>
                <c:pt idx="8988">
                  <c:v>38853</c:v>
                </c:pt>
                <c:pt idx="8989">
                  <c:v>34640</c:v>
                </c:pt>
                <c:pt idx="8990">
                  <c:v>36954</c:v>
                </c:pt>
                <c:pt idx="8991">
                  <c:v>39613</c:v>
                </c:pt>
                <c:pt idx="8992">
                  <c:v>39016</c:v>
                </c:pt>
                <c:pt idx="8993">
                  <c:v>35963</c:v>
                </c:pt>
                <c:pt idx="8994">
                  <c:v>36857</c:v>
                </c:pt>
                <c:pt idx="8995">
                  <c:v>38910</c:v>
                </c:pt>
                <c:pt idx="8996">
                  <c:v>36571</c:v>
                </c:pt>
                <c:pt idx="8997">
                  <c:v>37615</c:v>
                </c:pt>
                <c:pt idx="8998">
                  <c:v>37825</c:v>
                </c:pt>
                <c:pt idx="8999">
                  <c:v>38400</c:v>
                </c:pt>
                <c:pt idx="9000">
                  <c:v>36344</c:v>
                </c:pt>
                <c:pt idx="9001">
                  <c:v>37189</c:v>
                </c:pt>
                <c:pt idx="9002">
                  <c:v>36233</c:v>
                </c:pt>
                <c:pt idx="9003">
                  <c:v>37742</c:v>
                </c:pt>
                <c:pt idx="9004">
                  <c:v>37933</c:v>
                </c:pt>
                <c:pt idx="9005">
                  <c:v>38375</c:v>
                </c:pt>
                <c:pt idx="9006">
                  <c:v>39119</c:v>
                </c:pt>
                <c:pt idx="9007">
                  <c:v>37063</c:v>
                </c:pt>
                <c:pt idx="9008">
                  <c:v>36042</c:v>
                </c:pt>
                <c:pt idx="9009">
                  <c:v>38109</c:v>
                </c:pt>
                <c:pt idx="9010">
                  <c:v>37034</c:v>
                </c:pt>
                <c:pt idx="9011">
                  <c:v>38194</c:v>
                </c:pt>
                <c:pt idx="9012">
                  <c:v>36950</c:v>
                </c:pt>
                <c:pt idx="9013">
                  <c:v>37494</c:v>
                </c:pt>
                <c:pt idx="9014">
                  <c:v>38057</c:v>
                </c:pt>
                <c:pt idx="9015">
                  <c:v>39126</c:v>
                </c:pt>
                <c:pt idx="9016">
                  <c:v>36227</c:v>
                </c:pt>
                <c:pt idx="9017">
                  <c:v>35886</c:v>
                </c:pt>
                <c:pt idx="9018">
                  <c:v>35460</c:v>
                </c:pt>
                <c:pt idx="9019">
                  <c:v>36498</c:v>
                </c:pt>
                <c:pt idx="9020">
                  <c:v>37214</c:v>
                </c:pt>
                <c:pt idx="9021">
                  <c:v>34741</c:v>
                </c:pt>
                <c:pt idx="9022">
                  <c:v>37184</c:v>
                </c:pt>
                <c:pt idx="9023">
                  <c:v>36778</c:v>
                </c:pt>
                <c:pt idx="9024">
                  <c:v>36845</c:v>
                </c:pt>
                <c:pt idx="9025">
                  <c:v>38591</c:v>
                </c:pt>
                <c:pt idx="9026">
                  <c:v>37515</c:v>
                </c:pt>
                <c:pt idx="9027">
                  <c:v>37717</c:v>
                </c:pt>
                <c:pt idx="9028">
                  <c:v>37148</c:v>
                </c:pt>
                <c:pt idx="9029">
                  <c:v>35687</c:v>
                </c:pt>
                <c:pt idx="9030">
                  <c:v>37202</c:v>
                </c:pt>
                <c:pt idx="9031">
                  <c:v>37219</c:v>
                </c:pt>
                <c:pt idx="9032">
                  <c:v>35931</c:v>
                </c:pt>
                <c:pt idx="9033">
                  <c:v>37095</c:v>
                </c:pt>
                <c:pt idx="9034">
                  <c:v>37592</c:v>
                </c:pt>
                <c:pt idx="9035">
                  <c:v>38855</c:v>
                </c:pt>
                <c:pt idx="9036">
                  <c:v>37990</c:v>
                </c:pt>
                <c:pt idx="9037">
                  <c:v>36655</c:v>
                </c:pt>
                <c:pt idx="9038">
                  <c:v>36577</c:v>
                </c:pt>
                <c:pt idx="9039">
                  <c:v>37484</c:v>
                </c:pt>
                <c:pt idx="9040">
                  <c:v>36816</c:v>
                </c:pt>
                <c:pt idx="9041">
                  <c:v>38489</c:v>
                </c:pt>
                <c:pt idx="9042">
                  <c:v>36018</c:v>
                </c:pt>
                <c:pt idx="9043">
                  <c:v>37320</c:v>
                </c:pt>
                <c:pt idx="9044">
                  <c:v>37629</c:v>
                </c:pt>
                <c:pt idx="9045">
                  <c:v>37623</c:v>
                </c:pt>
                <c:pt idx="9046">
                  <c:v>37118</c:v>
                </c:pt>
                <c:pt idx="9047">
                  <c:v>37089</c:v>
                </c:pt>
                <c:pt idx="9048">
                  <c:v>37468</c:v>
                </c:pt>
                <c:pt idx="9049">
                  <c:v>38501</c:v>
                </c:pt>
                <c:pt idx="9050">
                  <c:v>37616</c:v>
                </c:pt>
                <c:pt idx="9051">
                  <c:v>37610</c:v>
                </c:pt>
                <c:pt idx="9052">
                  <c:v>37560</c:v>
                </c:pt>
                <c:pt idx="9053">
                  <c:v>38096</c:v>
                </c:pt>
                <c:pt idx="9054">
                  <c:v>36248</c:v>
                </c:pt>
                <c:pt idx="9055">
                  <c:v>39649</c:v>
                </c:pt>
                <c:pt idx="9056">
                  <c:v>37396</c:v>
                </c:pt>
                <c:pt idx="9057">
                  <c:v>35501</c:v>
                </c:pt>
                <c:pt idx="9058">
                  <c:v>36843</c:v>
                </c:pt>
                <c:pt idx="9059">
                  <c:v>38522</c:v>
                </c:pt>
                <c:pt idx="9060">
                  <c:v>37861</c:v>
                </c:pt>
                <c:pt idx="9061">
                  <c:v>36519</c:v>
                </c:pt>
                <c:pt idx="9062">
                  <c:v>38860</c:v>
                </c:pt>
                <c:pt idx="9063">
                  <c:v>37593</c:v>
                </c:pt>
                <c:pt idx="9064">
                  <c:v>36238</c:v>
                </c:pt>
                <c:pt idx="9065">
                  <c:v>36865</c:v>
                </c:pt>
                <c:pt idx="9066">
                  <c:v>37507</c:v>
                </c:pt>
                <c:pt idx="9067">
                  <c:v>38068</c:v>
                </c:pt>
                <c:pt idx="9068">
                  <c:v>35939</c:v>
                </c:pt>
                <c:pt idx="9069">
                  <c:v>38353</c:v>
                </c:pt>
                <c:pt idx="9070">
                  <c:v>36631</c:v>
                </c:pt>
                <c:pt idx="9071">
                  <c:v>37652</c:v>
                </c:pt>
                <c:pt idx="9072">
                  <c:v>37076</c:v>
                </c:pt>
                <c:pt idx="9073">
                  <c:v>38493</c:v>
                </c:pt>
                <c:pt idx="9074">
                  <c:v>36645</c:v>
                </c:pt>
                <c:pt idx="9075">
                  <c:v>37777</c:v>
                </c:pt>
                <c:pt idx="9076">
                  <c:v>36847</c:v>
                </c:pt>
                <c:pt idx="9077">
                  <c:v>38083</c:v>
                </c:pt>
                <c:pt idx="9078">
                  <c:v>39820</c:v>
                </c:pt>
                <c:pt idx="9079">
                  <c:v>35285</c:v>
                </c:pt>
                <c:pt idx="9080">
                  <c:v>36831</c:v>
                </c:pt>
                <c:pt idx="9081">
                  <c:v>39401</c:v>
                </c:pt>
                <c:pt idx="9082">
                  <c:v>37280</c:v>
                </c:pt>
                <c:pt idx="9083">
                  <c:v>39162</c:v>
                </c:pt>
                <c:pt idx="9084">
                  <c:v>40162</c:v>
                </c:pt>
                <c:pt idx="9085">
                  <c:v>36822</c:v>
                </c:pt>
                <c:pt idx="9086">
                  <c:v>37518</c:v>
                </c:pt>
                <c:pt idx="9087">
                  <c:v>35964</c:v>
                </c:pt>
                <c:pt idx="9088">
                  <c:v>37258</c:v>
                </c:pt>
                <c:pt idx="9089">
                  <c:v>38033</c:v>
                </c:pt>
                <c:pt idx="9090">
                  <c:v>37357</c:v>
                </c:pt>
                <c:pt idx="9091">
                  <c:v>37796</c:v>
                </c:pt>
                <c:pt idx="9092">
                  <c:v>37398</c:v>
                </c:pt>
                <c:pt idx="9093">
                  <c:v>39456</c:v>
                </c:pt>
                <c:pt idx="9094">
                  <c:v>38948</c:v>
                </c:pt>
                <c:pt idx="9095">
                  <c:v>38823</c:v>
                </c:pt>
                <c:pt idx="9096">
                  <c:v>39387</c:v>
                </c:pt>
                <c:pt idx="9097">
                  <c:v>36691</c:v>
                </c:pt>
                <c:pt idx="9098">
                  <c:v>37441</c:v>
                </c:pt>
                <c:pt idx="9099">
                  <c:v>38604</c:v>
                </c:pt>
                <c:pt idx="9100">
                  <c:v>40917</c:v>
                </c:pt>
                <c:pt idx="9101">
                  <c:v>37787</c:v>
                </c:pt>
                <c:pt idx="9102">
                  <c:v>38312</c:v>
                </c:pt>
                <c:pt idx="9103">
                  <c:v>37970</c:v>
                </c:pt>
                <c:pt idx="9104">
                  <c:v>36501</c:v>
                </c:pt>
                <c:pt idx="9105">
                  <c:v>37944</c:v>
                </c:pt>
                <c:pt idx="9106">
                  <c:v>39711</c:v>
                </c:pt>
                <c:pt idx="9107">
                  <c:v>37506</c:v>
                </c:pt>
                <c:pt idx="9108">
                  <c:v>36284</c:v>
                </c:pt>
                <c:pt idx="9109">
                  <c:v>37604</c:v>
                </c:pt>
                <c:pt idx="9110">
                  <c:v>39745</c:v>
                </c:pt>
                <c:pt idx="9111">
                  <c:v>37847</c:v>
                </c:pt>
                <c:pt idx="9112">
                  <c:v>40992</c:v>
                </c:pt>
                <c:pt idx="9113">
                  <c:v>36807</c:v>
                </c:pt>
                <c:pt idx="9114">
                  <c:v>37719</c:v>
                </c:pt>
                <c:pt idx="9115">
                  <c:v>37404</c:v>
                </c:pt>
                <c:pt idx="9116">
                  <c:v>38124</c:v>
                </c:pt>
                <c:pt idx="9117">
                  <c:v>36911</c:v>
                </c:pt>
                <c:pt idx="9118">
                  <c:v>38060</c:v>
                </c:pt>
                <c:pt idx="9119">
                  <c:v>36732</c:v>
                </c:pt>
                <c:pt idx="9120">
                  <c:v>38296</c:v>
                </c:pt>
                <c:pt idx="9121">
                  <c:v>37825</c:v>
                </c:pt>
                <c:pt idx="9122">
                  <c:v>36332</c:v>
                </c:pt>
                <c:pt idx="9123">
                  <c:v>36806</c:v>
                </c:pt>
                <c:pt idx="9124">
                  <c:v>37862</c:v>
                </c:pt>
                <c:pt idx="9125">
                  <c:v>37281</c:v>
                </c:pt>
                <c:pt idx="9126">
                  <c:v>35301</c:v>
                </c:pt>
                <c:pt idx="9127">
                  <c:v>37315</c:v>
                </c:pt>
                <c:pt idx="9128">
                  <c:v>36937</c:v>
                </c:pt>
                <c:pt idx="9129">
                  <c:v>39213</c:v>
                </c:pt>
                <c:pt idx="9130">
                  <c:v>38806</c:v>
                </c:pt>
                <c:pt idx="9131">
                  <c:v>37492</c:v>
                </c:pt>
                <c:pt idx="9132">
                  <c:v>38698</c:v>
                </c:pt>
                <c:pt idx="9133">
                  <c:v>37793</c:v>
                </c:pt>
                <c:pt idx="9134">
                  <c:v>39137</c:v>
                </c:pt>
                <c:pt idx="9135">
                  <c:v>36837</c:v>
                </c:pt>
                <c:pt idx="9136">
                  <c:v>37426</c:v>
                </c:pt>
                <c:pt idx="9137">
                  <c:v>36978</c:v>
                </c:pt>
                <c:pt idx="9138">
                  <c:v>36019</c:v>
                </c:pt>
                <c:pt idx="9139">
                  <c:v>36355</c:v>
                </c:pt>
                <c:pt idx="9140">
                  <c:v>37556</c:v>
                </c:pt>
                <c:pt idx="9141">
                  <c:v>37464</c:v>
                </c:pt>
                <c:pt idx="9142">
                  <c:v>37208</c:v>
                </c:pt>
                <c:pt idx="9143">
                  <c:v>36311</c:v>
                </c:pt>
                <c:pt idx="9144">
                  <c:v>37353</c:v>
                </c:pt>
                <c:pt idx="9145">
                  <c:v>37743</c:v>
                </c:pt>
                <c:pt idx="9146">
                  <c:v>36278</c:v>
                </c:pt>
                <c:pt idx="9147">
                  <c:v>38459</c:v>
                </c:pt>
                <c:pt idx="9148">
                  <c:v>39374</c:v>
                </c:pt>
                <c:pt idx="9149">
                  <c:v>36016</c:v>
                </c:pt>
                <c:pt idx="9150">
                  <c:v>35299</c:v>
                </c:pt>
                <c:pt idx="9151">
                  <c:v>38347</c:v>
                </c:pt>
                <c:pt idx="9152">
                  <c:v>37868</c:v>
                </c:pt>
                <c:pt idx="9153">
                  <c:v>38049</c:v>
                </c:pt>
                <c:pt idx="9154">
                  <c:v>37185</c:v>
                </c:pt>
                <c:pt idx="9155">
                  <c:v>37155</c:v>
                </c:pt>
                <c:pt idx="9156">
                  <c:v>37396</c:v>
                </c:pt>
                <c:pt idx="9157">
                  <c:v>36833</c:v>
                </c:pt>
                <c:pt idx="9158">
                  <c:v>38122</c:v>
                </c:pt>
                <c:pt idx="9159">
                  <c:v>37229</c:v>
                </c:pt>
                <c:pt idx="9160">
                  <c:v>36951</c:v>
                </c:pt>
                <c:pt idx="9161">
                  <c:v>36421</c:v>
                </c:pt>
                <c:pt idx="9162">
                  <c:v>37681</c:v>
                </c:pt>
                <c:pt idx="9163">
                  <c:v>36879</c:v>
                </c:pt>
                <c:pt idx="9164">
                  <c:v>40930</c:v>
                </c:pt>
                <c:pt idx="9165">
                  <c:v>40331</c:v>
                </c:pt>
                <c:pt idx="9166">
                  <c:v>37962</c:v>
                </c:pt>
                <c:pt idx="9167">
                  <c:v>36283</c:v>
                </c:pt>
                <c:pt idx="9168">
                  <c:v>40886</c:v>
                </c:pt>
                <c:pt idx="9169">
                  <c:v>37899</c:v>
                </c:pt>
                <c:pt idx="9170">
                  <c:v>37941</c:v>
                </c:pt>
                <c:pt idx="9171">
                  <c:v>37850</c:v>
                </c:pt>
                <c:pt idx="9172">
                  <c:v>37723</c:v>
                </c:pt>
                <c:pt idx="9173">
                  <c:v>36393</c:v>
                </c:pt>
                <c:pt idx="9174">
                  <c:v>37586</c:v>
                </c:pt>
                <c:pt idx="9175">
                  <c:v>36030</c:v>
                </c:pt>
                <c:pt idx="9176">
                  <c:v>37140</c:v>
                </c:pt>
                <c:pt idx="9177">
                  <c:v>36319</c:v>
                </c:pt>
                <c:pt idx="9178">
                  <c:v>38029</c:v>
                </c:pt>
                <c:pt idx="9179">
                  <c:v>38077</c:v>
                </c:pt>
                <c:pt idx="9180">
                  <c:v>35906</c:v>
                </c:pt>
                <c:pt idx="9181">
                  <c:v>38521</c:v>
                </c:pt>
                <c:pt idx="9182">
                  <c:v>36866</c:v>
                </c:pt>
                <c:pt idx="9183">
                  <c:v>36971</c:v>
                </c:pt>
                <c:pt idx="9184">
                  <c:v>36335</c:v>
                </c:pt>
                <c:pt idx="9185">
                  <c:v>36765</c:v>
                </c:pt>
                <c:pt idx="9186">
                  <c:v>34742</c:v>
                </c:pt>
                <c:pt idx="9187">
                  <c:v>35868</c:v>
                </c:pt>
                <c:pt idx="9188">
                  <c:v>37250</c:v>
                </c:pt>
                <c:pt idx="9189">
                  <c:v>36141</c:v>
                </c:pt>
                <c:pt idx="9190">
                  <c:v>37583</c:v>
                </c:pt>
                <c:pt idx="9191">
                  <c:v>37910</c:v>
                </c:pt>
                <c:pt idx="9192">
                  <c:v>36058</c:v>
                </c:pt>
                <c:pt idx="9193">
                  <c:v>35949</c:v>
                </c:pt>
                <c:pt idx="9194">
                  <c:v>38464</c:v>
                </c:pt>
                <c:pt idx="9195">
                  <c:v>35261</c:v>
                </c:pt>
                <c:pt idx="9196">
                  <c:v>37684</c:v>
                </c:pt>
                <c:pt idx="9197">
                  <c:v>38120</c:v>
                </c:pt>
                <c:pt idx="9198">
                  <c:v>36278</c:v>
                </c:pt>
                <c:pt idx="9199">
                  <c:v>38442</c:v>
                </c:pt>
                <c:pt idx="9200">
                  <c:v>37653</c:v>
                </c:pt>
                <c:pt idx="9201">
                  <c:v>38563</c:v>
                </c:pt>
                <c:pt idx="9202">
                  <c:v>37093</c:v>
                </c:pt>
                <c:pt idx="9203">
                  <c:v>36687</c:v>
                </c:pt>
                <c:pt idx="9204">
                  <c:v>35305</c:v>
                </c:pt>
                <c:pt idx="9205">
                  <c:v>38898</c:v>
                </c:pt>
                <c:pt idx="9206">
                  <c:v>39190</c:v>
                </c:pt>
                <c:pt idx="9207">
                  <c:v>35828</c:v>
                </c:pt>
                <c:pt idx="9208">
                  <c:v>37995</c:v>
                </c:pt>
                <c:pt idx="9209">
                  <c:v>39845</c:v>
                </c:pt>
                <c:pt idx="9210">
                  <c:v>35761</c:v>
                </c:pt>
                <c:pt idx="9211">
                  <c:v>39463</c:v>
                </c:pt>
                <c:pt idx="9212">
                  <c:v>38518</c:v>
                </c:pt>
                <c:pt idx="9213">
                  <c:v>37023</c:v>
                </c:pt>
                <c:pt idx="9214">
                  <c:v>37296</c:v>
                </c:pt>
                <c:pt idx="9215">
                  <c:v>37108</c:v>
                </c:pt>
                <c:pt idx="9216">
                  <c:v>38489</c:v>
                </c:pt>
                <c:pt idx="9217">
                  <c:v>36872</c:v>
                </c:pt>
                <c:pt idx="9218">
                  <c:v>37513</c:v>
                </c:pt>
                <c:pt idx="9219">
                  <c:v>37338</c:v>
                </c:pt>
                <c:pt idx="9220">
                  <c:v>36338</c:v>
                </c:pt>
                <c:pt idx="9221">
                  <c:v>38454</c:v>
                </c:pt>
                <c:pt idx="9222">
                  <c:v>38896</c:v>
                </c:pt>
                <c:pt idx="9223">
                  <c:v>37198</c:v>
                </c:pt>
                <c:pt idx="9224">
                  <c:v>35877</c:v>
                </c:pt>
                <c:pt idx="9225">
                  <c:v>38516</c:v>
                </c:pt>
                <c:pt idx="9226">
                  <c:v>39178</c:v>
                </c:pt>
                <c:pt idx="9227">
                  <c:v>37665</c:v>
                </c:pt>
                <c:pt idx="9228">
                  <c:v>38379</c:v>
                </c:pt>
                <c:pt idx="9229">
                  <c:v>38872</c:v>
                </c:pt>
                <c:pt idx="9230">
                  <c:v>38388</c:v>
                </c:pt>
                <c:pt idx="9231">
                  <c:v>38783</c:v>
                </c:pt>
                <c:pt idx="9232">
                  <c:v>40044</c:v>
                </c:pt>
                <c:pt idx="9233">
                  <c:v>38705</c:v>
                </c:pt>
                <c:pt idx="9234">
                  <c:v>36486</c:v>
                </c:pt>
                <c:pt idx="9235">
                  <c:v>37726</c:v>
                </c:pt>
                <c:pt idx="9236">
                  <c:v>39902</c:v>
                </c:pt>
                <c:pt idx="9237">
                  <c:v>37421</c:v>
                </c:pt>
                <c:pt idx="9238">
                  <c:v>37716</c:v>
                </c:pt>
                <c:pt idx="9239">
                  <c:v>36724</c:v>
                </c:pt>
                <c:pt idx="9240">
                  <c:v>35199</c:v>
                </c:pt>
                <c:pt idx="9241">
                  <c:v>37733</c:v>
                </c:pt>
                <c:pt idx="9242">
                  <c:v>38293</c:v>
                </c:pt>
                <c:pt idx="9243">
                  <c:v>38582</c:v>
                </c:pt>
                <c:pt idx="9244">
                  <c:v>36672</c:v>
                </c:pt>
                <c:pt idx="9245">
                  <c:v>36763</c:v>
                </c:pt>
                <c:pt idx="9246">
                  <c:v>36947</c:v>
                </c:pt>
                <c:pt idx="9247">
                  <c:v>37244</c:v>
                </c:pt>
                <c:pt idx="9248">
                  <c:v>37344</c:v>
                </c:pt>
                <c:pt idx="9249">
                  <c:v>37446</c:v>
                </c:pt>
                <c:pt idx="9250">
                  <c:v>36654</c:v>
                </c:pt>
                <c:pt idx="9251">
                  <c:v>38968</c:v>
                </c:pt>
                <c:pt idx="9252">
                  <c:v>36824</c:v>
                </c:pt>
                <c:pt idx="9253">
                  <c:v>37525</c:v>
                </c:pt>
                <c:pt idx="9254">
                  <c:v>37430</c:v>
                </c:pt>
                <c:pt idx="9255">
                  <c:v>38408</c:v>
                </c:pt>
                <c:pt idx="9256">
                  <c:v>41057</c:v>
                </c:pt>
                <c:pt idx="9257">
                  <c:v>39712</c:v>
                </c:pt>
                <c:pt idx="9258">
                  <c:v>36537</c:v>
                </c:pt>
                <c:pt idx="9259">
                  <c:v>35907</c:v>
                </c:pt>
                <c:pt idx="9260">
                  <c:v>35946</c:v>
                </c:pt>
                <c:pt idx="9261">
                  <c:v>38209</c:v>
                </c:pt>
                <c:pt idx="9262">
                  <c:v>38344</c:v>
                </c:pt>
                <c:pt idx="9263">
                  <c:v>36908</c:v>
                </c:pt>
                <c:pt idx="9264">
                  <c:v>38454</c:v>
                </c:pt>
                <c:pt idx="9265">
                  <c:v>39017</c:v>
                </c:pt>
                <c:pt idx="9266">
                  <c:v>37933</c:v>
                </c:pt>
                <c:pt idx="9267">
                  <c:v>37791</c:v>
                </c:pt>
                <c:pt idx="9268">
                  <c:v>36994</c:v>
                </c:pt>
                <c:pt idx="9269">
                  <c:v>39165</c:v>
                </c:pt>
                <c:pt idx="9270">
                  <c:v>39152</c:v>
                </c:pt>
                <c:pt idx="9271">
                  <c:v>37584</c:v>
                </c:pt>
                <c:pt idx="9272">
                  <c:v>39603</c:v>
                </c:pt>
                <c:pt idx="9273">
                  <c:v>36156</c:v>
                </c:pt>
                <c:pt idx="9274">
                  <c:v>39640</c:v>
                </c:pt>
                <c:pt idx="9275">
                  <c:v>35899</c:v>
                </c:pt>
                <c:pt idx="9276">
                  <c:v>39534</c:v>
                </c:pt>
                <c:pt idx="9277">
                  <c:v>38648</c:v>
                </c:pt>
                <c:pt idx="9278">
                  <c:v>36733</c:v>
                </c:pt>
                <c:pt idx="9279">
                  <c:v>36379</c:v>
                </c:pt>
                <c:pt idx="9280">
                  <c:v>38047</c:v>
                </c:pt>
                <c:pt idx="9281">
                  <c:v>38572</c:v>
                </c:pt>
                <c:pt idx="9282">
                  <c:v>37672</c:v>
                </c:pt>
                <c:pt idx="9283">
                  <c:v>36471</c:v>
                </c:pt>
                <c:pt idx="9284">
                  <c:v>36701</c:v>
                </c:pt>
                <c:pt idx="9285">
                  <c:v>37150</c:v>
                </c:pt>
                <c:pt idx="9286">
                  <c:v>37584</c:v>
                </c:pt>
                <c:pt idx="9287">
                  <c:v>37558</c:v>
                </c:pt>
                <c:pt idx="9288">
                  <c:v>39795</c:v>
                </c:pt>
                <c:pt idx="9289">
                  <c:v>38653</c:v>
                </c:pt>
                <c:pt idx="9290">
                  <c:v>39102</c:v>
                </c:pt>
                <c:pt idx="9291">
                  <c:v>36743</c:v>
                </c:pt>
                <c:pt idx="9292">
                  <c:v>36347</c:v>
                </c:pt>
                <c:pt idx="9293">
                  <c:v>36528</c:v>
                </c:pt>
                <c:pt idx="9294">
                  <c:v>38342</c:v>
                </c:pt>
                <c:pt idx="9295">
                  <c:v>38493</c:v>
                </c:pt>
                <c:pt idx="9296">
                  <c:v>35903</c:v>
                </c:pt>
                <c:pt idx="9297">
                  <c:v>36226</c:v>
                </c:pt>
                <c:pt idx="9298">
                  <c:v>38174</c:v>
                </c:pt>
                <c:pt idx="9299">
                  <c:v>36270</c:v>
                </c:pt>
                <c:pt idx="9300">
                  <c:v>39269</c:v>
                </c:pt>
                <c:pt idx="9301">
                  <c:v>37658</c:v>
                </c:pt>
                <c:pt idx="9302">
                  <c:v>37731</c:v>
                </c:pt>
                <c:pt idx="9303">
                  <c:v>35587</c:v>
                </c:pt>
                <c:pt idx="9304">
                  <c:v>37710</c:v>
                </c:pt>
                <c:pt idx="9305">
                  <c:v>37221</c:v>
                </c:pt>
                <c:pt idx="9306">
                  <c:v>37878</c:v>
                </c:pt>
                <c:pt idx="9307">
                  <c:v>35399</c:v>
                </c:pt>
                <c:pt idx="9308">
                  <c:v>38523</c:v>
                </c:pt>
                <c:pt idx="9309">
                  <c:v>40804</c:v>
                </c:pt>
                <c:pt idx="9310">
                  <c:v>37590</c:v>
                </c:pt>
                <c:pt idx="9311">
                  <c:v>36960</c:v>
                </c:pt>
                <c:pt idx="9312">
                  <c:v>36105</c:v>
                </c:pt>
                <c:pt idx="9313">
                  <c:v>37627</c:v>
                </c:pt>
                <c:pt idx="9314">
                  <c:v>37674</c:v>
                </c:pt>
                <c:pt idx="9315">
                  <c:v>38983</c:v>
                </c:pt>
                <c:pt idx="9316">
                  <c:v>34853</c:v>
                </c:pt>
                <c:pt idx="9317">
                  <c:v>36249</c:v>
                </c:pt>
                <c:pt idx="9318">
                  <c:v>37178</c:v>
                </c:pt>
                <c:pt idx="9319">
                  <c:v>36493</c:v>
                </c:pt>
                <c:pt idx="9320">
                  <c:v>36253</c:v>
                </c:pt>
                <c:pt idx="9321">
                  <c:v>37887</c:v>
                </c:pt>
                <c:pt idx="9322">
                  <c:v>36832</c:v>
                </c:pt>
                <c:pt idx="9323">
                  <c:v>37403</c:v>
                </c:pt>
                <c:pt idx="9324">
                  <c:v>38404</c:v>
                </c:pt>
                <c:pt idx="9325">
                  <c:v>35797</c:v>
                </c:pt>
                <c:pt idx="9326">
                  <c:v>37661</c:v>
                </c:pt>
                <c:pt idx="9327">
                  <c:v>36504</c:v>
                </c:pt>
                <c:pt idx="9328">
                  <c:v>38181</c:v>
                </c:pt>
                <c:pt idx="9329">
                  <c:v>35813</c:v>
                </c:pt>
                <c:pt idx="9330">
                  <c:v>38099</c:v>
                </c:pt>
                <c:pt idx="9331">
                  <c:v>37973</c:v>
                </c:pt>
                <c:pt idx="9332">
                  <c:v>37107</c:v>
                </c:pt>
                <c:pt idx="9333">
                  <c:v>39133</c:v>
                </c:pt>
                <c:pt idx="9334">
                  <c:v>37923</c:v>
                </c:pt>
                <c:pt idx="9335">
                  <c:v>36569</c:v>
                </c:pt>
                <c:pt idx="9336">
                  <c:v>36790</c:v>
                </c:pt>
                <c:pt idx="9337">
                  <c:v>38041</c:v>
                </c:pt>
                <c:pt idx="9338">
                  <c:v>38659</c:v>
                </c:pt>
                <c:pt idx="9339">
                  <c:v>37612</c:v>
                </c:pt>
                <c:pt idx="9340">
                  <c:v>37279</c:v>
                </c:pt>
                <c:pt idx="9341">
                  <c:v>36729</c:v>
                </c:pt>
                <c:pt idx="9342">
                  <c:v>37059</c:v>
                </c:pt>
                <c:pt idx="9343">
                  <c:v>36647</c:v>
                </c:pt>
                <c:pt idx="9344">
                  <c:v>37536</c:v>
                </c:pt>
                <c:pt idx="9345">
                  <c:v>37593</c:v>
                </c:pt>
                <c:pt idx="9346">
                  <c:v>37478</c:v>
                </c:pt>
                <c:pt idx="9347">
                  <c:v>38427</c:v>
                </c:pt>
                <c:pt idx="9348">
                  <c:v>35898</c:v>
                </c:pt>
                <c:pt idx="9349">
                  <c:v>38732</c:v>
                </c:pt>
                <c:pt idx="9350">
                  <c:v>38362</c:v>
                </c:pt>
                <c:pt idx="9351">
                  <c:v>36931</c:v>
                </c:pt>
                <c:pt idx="9352">
                  <c:v>36977</c:v>
                </c:pt>
                <c:pt idx="9353">
                  <c:v>39478</c:v>
                </c:pt>
                <c:pt idx="9354">
                  <c:v>34787</c:v>
                </c:pt>
                <c:pt idx="9355">
                  <c:v>41200</c:v>
                </c:pt>
                <c:pt idx="9356">
                  <c:v>39269</c:v>
                </c:pt>
                <c:pt idx="9357">
                  <c:v>35152</c:v>
                </c:pt>
                <c:pt idx="9358">
                  <c:v>37402</c:v>
                </c:pt>
                <c:pt idx="9359">
                  <c:v>39736</c:v>
                </c:pt>
                <c:pt idx="9360">
                  <c:v>37171</c:v>
                </c:pt>
                <c:pt idx="9361">
                  <c:v>38285</c:v>
                </c:pt>
                <c:pt idx="9362">
                  <c:v>38819</c:v>
                </c:pt>
                <c:pt idx="9363">
                  <c:v>38929</c:v>
                </c:pt>
                <c:pt idx="9364">
                  <c:v>38635</c:v>
                </c:pt>
                <c:pt idx="9365">
                  <c:v>37717</c:v>
                </c:pt>
                <c:pt idx="9366">
                  <c:v>37468</c:v>
                </c:pt>
                <c:pt idx="9367">
                  <c:v>35768</c:v>
                </c:pt>
                <c:pt idx="9368">
                  <c:v>39610</c:v>
                </c:pt>
                <c:pt idx="9369">
                  <c:v>38013</c:v>
                </c:pt>
                <c:pt idx="9370">
                  <c:v>36558</c:v>
                </c:pt>
                <c:pt idx="9371">
                  <c:v>35281</c:v>
                </c:pt>
                <c:pt idx="9372">
                  <c:v>36955</c:v>
                </c:pt>
                <c:pt idx="9373">
                  <c:v>37840</c:v>
                </c:pt>
                <c:pt idx="9374">
                  <c:v>38173</c:v>
                </c:pt>
                <c:pt idx="9375">
                  <c:v>38805</c:v>
                </c:pt>
                <c:pt idx="9376">
                  <c:v>39199</c:v>
                </c:pt>
                <c:pt idx="9377">
                  <c:v>39367</c:v>
                </c:pt>
                <c:pt idx="9378">
                  <c:v>35558</c:v>
                </c:pt>
                <c:pt idx="9379">
                  <c:v>37987</c:v>
                </c:pt>
                <c:pt idx="9380">
                  <c:v>36767</c:v>
                </c:pt>
                <c:pt idx="9381">
                  <c:v>36931</c:v>
                </c:pt>
                <c:pt idx="9382">
                  <c:v>39576</c:v>
                </c:pt>
                <c:pt idx="9383">
                  <c:v>38130</c:v>
                </c:pt>
                <c:pt idx="9384">
                  <c:v>37540</c:v>
                </c:pt>
                <c:pt idx="9385">
                  <c:v>36828</c:v>
                </c:pt>
                <c:pt idx="9386">
                  <c:v>37449</c:v>
                </c:pt>
                <c:pt idx="9387">
                  <c:v>37530</c:v>
                </c:pt>
                <c:pt idx="9388">
                  <c:v>39355</c:v>
                </c:pt>
                <c:pt idx="9389">
                  <c:v>37857</c:v>
                </c:pt>
                <c:pt idx="9390">
                  <c:v>38574</c:v>
                </c:pt>
                <c:pt idx="9391">
                  <c:v>38390</c:v>
                </c:pt>
                <c:pt idx="9392">
                  <c:v>39179</c:v>
                </c:pt>
                <c:pt idx="9393">
                  <c:v>37459</c:v>
                </c:pt>
                <c:pt idx="9394">
                  <c:v>36718</c:v>
                </c:pt>
                <c:pt idx="9395">
                  <c:v>37512</c:v>
                </c:pt>
                <c:pt idx="9396">
                  <c:v>36642</c:v>
                </c:pt>
                <c:pt idx="9397">
                  <c:v>38511</c:v>
                </c:pt>
                <c:pt idx="9398">
                  <c:v>38631</c:v>
                </c:pt>
                <c:pt idx="9399">
                  <c:v>37223</c:v>
                </c:pt>
                <c:pt idx="9400">
                  <c:v>38154</c:v>
                </c:pt>
                <c:pt idx="9401">
                  <c:v>37553</c:v>
                </c:pt>
                <c:pt idx="9402">
                  <c:v>37743</c:v>
                </c:pt>
                <c:pt idx="9403">
                  <c:v>38737</c:v>
                </c:pt>
                <c:pt idx="9404">
                  <c:v>37427</c:v>
                </c:pt>
                <c:pt idx="9405">
                  <c:v>39000</c:v>
                </c:pt>
                <c:pt idx="9406">
                  <c:v>38734</c:v>
                </c:pt>
                <c:pt idx="9407">
                  <c:v>38516</c:v>
                </c:pt>
                <c:pt idx="9408">
                  <c:v>37067</c:v>
                </c:pt>
                <c:pt idx="9409">
                  <c:v>37886</c:v>
                </c:pt>
                <c:pt idx="9410">
                  <c:v>37547</c:v>
                </c:pt>
                <c:pt idx="9411">
                  <c:v>39075</c:v>
                </c:pt>
                <c:pt idx="9412">
                  <c:v>37364</c:v>
                </c:pt>
                <c:pt idx="9413">
                  <c:v>37226</c:v>
                </c:pt>
                <c:pt idx="9414">
                  <c:v>37326</c:v>
                </c:pt>
                <c:pt idx="9415">
                  <c:v>37725</c:v>
                </c:pt>
                <c:pt idx="9416">
                  <c:v>37270</c:v>
                </c:pt>
                <c:pt idx="9417">
                  <c:v>37260</c:v>
                </c:pt>
                <c:pt idx="9418">
                  <c:v>37084</c:v>
                </c:pt>
                <c:pt idx="9419">
                  <c:v>38601</c:v>
                </c:pt>
                <c:pt idx="9420">
                  <c:v>37658</c:v>
                </c:pt>
                <c:pt idx="9421">
                  <c:v>36623</c:v>
                </c:pt>
                <c:pt idx="9422">
                  <c:v>38604</c:v>
                </c:pt>
                <c:pt idx="9423">
                  <c:v>37410</c:v>
                </c:pt>
                <c:pt idx="9424">
                  <c:v>39084</c:v>
                </c:pt>
                <c:pt idx="9425">
                  <c:v>37120</c:v>
                </c:pt>
                <c:pt idx="9426">
                  <c:v>38639</c:v>
                </c:pt>
                <c:pt idx="9427">
                  <c:v>37821</c:v>
                </c:pt>
                <c:pt idx="9428">
                  <c:v>38711</c:v>
                </c:pt>
                <c:pt idx="9429">
                  <c:v>39089</c:v>
                </c:pt>
                <c:pt idx="9430">
                  <c:v>38566</c:v>
                </c:pt>
                <c:pt idx="9431">
                  <c:v>35337</c:v>
                </c:pt>
                <c:pt idx="9432">
                  <c:v>36504</c:v>
                </c:pt>
                <c:pt idx="9433">
                  <c:v>41384</c:v>
                </c:pt>
                <c:pt idx="9434">
                  <c:v>36571</c:v>
                </c:pt>
                <c:pt idx="9435">
                  <c:v>39253</c:v>
                </c:pt>
                <c:pt idx="9436">
                  <c:v>36500</c:v>
                </c:pt>
                <c:pt idx="9437">
                  <c:v>37168</c:v>
                </c:pt>
                <c:pt idx="9438">
                  <c:v>36998</c:v>
                </c:pt>
                <c:pt idx="9439">
                  <c:v>37340</c:v>
                </c:pt>
                <c:pt idx="9440">
                  <c:v>37342</c:v>
                </c:pt>
                <c:pt idx="9441">
                  <c:v>39708</c:v>
                </c:pt>
                <c:pt idx="9442">
                  <c:v>37664</c:v>
                </c:pt>
                <c:pt idx="9443">
                  <c:v>37702</c:v>
                </c:pt>
                <c:pt idx="9444">
                  <c:v>37015</c:v>
                </c:pt>
                <c:pt idx="9445">
                  <c:v>37333</c:v>
                </c:pt>
                <c:pt idx="9446">
                  <c:v>40080</c:v>
                </c:pt>
                <c:pt idx="9447">
                  <c:v>38264</c:v>
                </c:pt>
                <c:pt idx="9448">
                  <c:v>36759</c:v>
                </c:pt>
                <c:pt idx="9449">
                  <c:v>36568</c:v>
                </c:pt>
                <c:pt idx="9450">
                  <c:v>38366</c:v>
                </c:pt>
                <c:pt idx="9451">
                  <c:v>36647</c:v>
                </c:pt>
                <c:pt idx="9452">
                  <c:v>38385</c:v>
                </c:pt>
                <c:pt idx="9453">
                  <c:v>38196</c:v>
                </c:pt>
                <c:pt idx="9454">
                  <c:v>38171</c:v>
                </c:pt>
                <c:pt idx="9455">
                  <c:v>36224</c:v>
                </c:pt>
                <c:pt idx="9456">
                  <c:v>37946</c:v>
                </c:pt>
                <c:pt idx="9457">
                  <c:v>36902</c:v>
                </c:pt>
                <c:pt idx="9458">
                  <c:v>35724</c:v>
                </c:pt>
                <c:pt idx="9459">
                  <c:v>37049</c:v>
                </c:pt>
                <c:pt idx="9460">
                  <c:v>38571</c:v>
                </c:pt>
                <c:pt idx="9461">
                  <c:v>39563</c:v>
                </c:pt>
                <c:pt idx="9462">
                  <c:v>38608</c:v>
                </c:pt>
                <c:pt idx="9463">
                  <c:v>38083</c:v>
                </c:pt>
                <c:pt idx="9464">
                  <c:v>37558</c:v>
                </c:pt>
                <c:pt idx="9465">
                  <c:v>37468</c:v>
                </c:pt>
                <c:pt idx="9466">
                  <c:v>38888</c:v>
                </c:pt>
                <c:pt idx="9467">
                  <c:v>37956</c:v>
                </c:pt>
                <c:pt idx="9468">
                  <c:v>38650</c:v>
                </c:pt>
                <c:pt idx="9469">
                  <c:v>36023</c:v>
                </c:pt>
                <c:pt idx="9470">
                  <c:v>40085</c:v>
                </c:pt>
                <c:pt idx="9471">
                  <c:v>37574</c:v>
                </c:pt>
                <c:pt idx="9472">
                  <c:v>36708</c:v>
                </c:pt>
                <c:pt idx="9473">
                  <c:v>37123</c:v>
                </c:pt>
                <c:pt idx="9474">
                  <c:v>38154</c:v>
                </c:pt>
                <c:pt idx="9475">
                  <c:v>36852</c:v>
                </c:pt>
                <c:pt idx="9476">
                  <c:v>37287</c:v>
                </c:pt>
                <c:pt idx="9477">
                  <c:v>38026</c:v>
                </c:pt>
                <c:pt idx="9478">
                  <c:v>38795</c:v>
                </c:pt>
                <c:pt idx="9479">
                  <c:v>36474</c:v>
                </c:pt>
                <c:pt idx="9480">
                  <c:v>36930</c:v>
                </c:pt>
                <c:pt idx="9481">
                  <c:v>38545</c:v>
                </c:pt>
                <c:pt idx="9482">
                  <c:v>38811</c:v>
                </c:pt>
                <c:pt idx="9483">
                  <c:v>38582</c:v>
                </c:pt>
                <c:pt idx="9484">
                  <c:v>39166</c:v>
                </c:pt>
                <c:pt idx="9485">
                  <c:v>39070</c:v>
                </c:pt>
                <c:pt idx="9486">
                  <c:v>38193</c:v>
                </c:pt>
                <c:pt idx="9487">
                  <c:v>38258</c:v>
                </c:pt>
                <c:pt idx="9488">
                  <c:v>37711</c:v>
                </c:pt>
                <c:pt idx="9489">
                  <c:v>38038</c:v>
                </c:pt>
                <c:pt idx="9490">
                  <c:v>37470</c:v>
                </c:pt>
                <c:pt idx="9491">
                  <c:v>38938</c:v>
                </c:pt>
                <c:pt idx="9492">
                  <c:v>38236</c:v>
                </c:pt>
                <c:pt idx="9493">
                  <c:v>37809</c:v>
                </c:pt>
                <c:pt idx="9494">
                  <c:v>38012</c:v>
                </c:pt>
                <c:pt idx="9495">
                  <c:v>37646</c:v>
                </c:pt>
                <c:pt idx="9496">
                  <c:v>37726</c:v>
                </c:pt>
                <c:pt idx="9497">
                  <c:v>37288</c:v>
                </c:pt>
                <c:pt idx="9498">
                  <c:v>37153</c:v>
                </c:pt>
                <c:pt idx="9499">
                  <c:v>36248</c:v>
                </c:pt>
                <c:pt idx="9500">
                  <c:v>38575</c:v>
                </c:pt>
                <c:pt idx="9501">
                  <c:v>38003</c:v>
                </c:pt>
                <c:pt idx="9502">
                  <c:v>35617</c:v>
                </c:pt>
                <c:pt idx="9503">
                  <c:v>39100</c:v>
                </c:pt>
                <c:pt idx="9504">
                  <c:v>39308</c:v>
                </c:pt>
                <c:pt idx="9505">
                  <c:v>37815</c:v>
                </c:pt>
                <c:pt idx="9506">
                  <c:v>40038</c:v>
                </c:pt>
                <c:pt idx="9507">
                  <c:v>38788</c:v>
                </c:pt>
                <c:pt idx="9508">
                  <c:v>38359</c:v>
                </c:pt>
                <c:pt idx="9509">
                  <c:v>38975</c:v>
                </c:pt>
                <c:pt idx="9510">
                  <c:v>36910</c:v>
                </c:pt>
                <c:pt idx="9511">
                  <c:v>38465</c:v>
                </c:pt>
                <c:pt idx="9512">
                  <c:v>38661</c:v>
                </c:pt>
                <c:pt idx="9513">
                  <c:v>38073</c:v>
                </c:pt>
                <c:pt idx="9514">
                  <c:v>38849</c:v>
                </c:pt>
                <c:pt idx="9515">
                  <c:v>37785</c:v>
                </c:pt>
                <c:pt idx="9516">
                  <c:v>37636</c:v>
                </c:pt>
                <c:pt idx="9517">
                  <c:v>38511</c:v>
                </c:pt>
                <c:pt idx="9518">
                  <c:v>36837</c:v>
                </c:pt>
                <c:pt idx="9519">
                  <c:v>38189</c:v>
                </c:pt>
                <c:pt idx="9520">
                  <c:v>36645</c:v>
                </c:pt>
                <c:pt idx="9521">
                  <c:v>42767</c:v>
                </c:pt>
                <c:pt idx="9522">
                  <c:v>36480</c:v>
                </c:pt>
                <c:pt idx="9523">
                  <c:v>36329</c:v>
                </c:pt>
                <c:pt idx="9524">
                  <c:v>38533</c:v>
                </c:pt>
                <c:pt idx="9525">
                  <c:v>37996</c:v>
                </c:pt>
                <c:pt idx="9526">
                  <c:v>38943</c:v>
                </c:pt>
                <c:pt idx="9527">
                  <c:v>38082</c:v>
                </c:pt>
                <c:pt idx="9528">
                  <c:v>37098</c:v>
                </c:pt>
                <c:pt idx="9529">
                  <c:v>37872</c:v>
                </c:pt>
                <c:pt idx="9530">
                  <c:v>36855</c:v>
                </c:pt>
                <c:pt idx="9531">
                  <c:v>37147</c:v>
                </c:pt>
                <c:pt idx="9532">
                  <c:v>37022</c:v>
                </c:pt>
                <c:pt idx="9533">
                  <c:v>38373</c:v>
                </c:pt>
                <c:pt idx="9534">
                  <c:v>36764</c:v>
                </c:pt>
                <c:pt idx="9535">
                  <c:v>36644</c:v>
                </c:pt>
                <c:pt idx="9536">
                  <c:v>37435</c:v>
                </c:pt>
                <c:pt idx="9537">
                  <c:v>37478</c:v>
                </c:pt>
                <c:pt idx="9538">
                  <c:v>38300</c:v>
                </c:pt>
                <c:pt idx="9539">
                  <c:v>37792</c:v>
                </c:pt>
                <c:pt idx="9540">
                  <c:v>37479</c:v>
                </c:pt>
                <c:pt idx="9541">
                  <c:v>38450</c:v>
                </c:pt>
                <c:pt idx="9542">
                  <c:v>37626</c:v>
                </c:pt>
                <c:pt idx="9543">
                  <c:v>37283</c:v>
                </c:pt>
                <c:pt idx="9544">
                  <c:v>37706</c:v>
                </c:pt>
                <c:pt idx="9545">
                  <c:v>38380</c:v>
                </c:pt>
                <c:pt idx="9546">
                  <c:v>37001</c:v>
                </c:pt>
                <c:pt idx="9547">
                  <c:v>38720</c:v>
                </c:pt>
                <c:pt idx="9548">
                  <c:v>35581</c:v>
                </c:pt>
                <c:pt idx="9549">
                  <c:v>36208</c:v>
                </c:pt>
                <c:pt idx="9550">
                  <c:v>38421</c:v>
                </c:pt>
                <c:pt idx="9551">
                  <c:v>36981</c:v>
                </c:pt>
                <c:pt idx="9552">
                  <c:v>36434</c:v>
                </c:pt>
                <c:pt idx="9553">
                  <c:v>36393</c:v>
                </c:pt>
                <c:pt idx="9554">
                  <c:v>38572</c:v>
                </c:pt>
                <c:pt idx="9555">
                  <c:v>37150</c:v>
                </c:pt>
                <c:pt idx="9556">
                  <c:v>37655</c:v>
                </c:pt>
                <c:pt idx="9557">
                  <c:v>39101</c:v>
                </c:pt>
                <c:pt idx="9558">
                  <c:v>37891</c:v>
                </c:pt>
                <c:pt idx="9559">
                  <c:v>37917</c:v>
                </c:pt>
                <c:pt idx="9560">
                  <c:v>38407</c:v>
                </c:pt>
                <c:pt idx="9561">
                  <c:v>37453</c:v>
                </c:pt>
                <c:pt idx="9562">
                  <c:v>37475</c:v>
                </c:pt>
                <c:pt idx="9563">
                  <c:v>37581</c:v>
                </c:pt>
                <c:pt idx="9564">
                  <c:v>38560</c:v>
                </c:pt>
                <c:pt idx="9565">
                  <c:v>36902</c:v>
                </c:pt>
                <c:pt idx="9566">
                  <c:v>38138</c:v>
                </c:pt>
                <c:pt idx="9567">
                  <c:v>37602</c:v>
                </c:pt>
                <c:pt idx="9568">
                  <c:v>39234</c:v>
                </c:pt>
                <c:pt idx="9569">
                  <c:v>39232</c:v>
                </c:pt>
                <c:pt idx="9570">
                  <c:v>37146</c:v>
                </c:pt>
                <c:pt idx="9571">
                  <c:v>36064</c:v>
                </c:pt>
                <c:pt idx="9572">
                  <c:v>38258</c:v>
                </c:pt>
                <c:pt idx="9573">
                  <c:v>37556</c:v>
                </c:pt>
                <c:pt idx="9574">
                  <c:v>37342</c:v>
                </c:pt>
                <c:pt idx="9575">
                  <c:v>35481</c:v>
                </c:pt>
                <c:pt idx="9576">
                  <c:v>36509</c:v>
                </c:pt>
                <c:pt idx="9577">
                  <c:v>36412</c:v>
                </c:pt>
                <c:pt idx="9578">
                  <c:v>35601</c:v>
                </c:pt>
                <c:pt idx="9579">
                  <c:v>36427</c:v>
                </c:pt>
                <c:pt idx="9580">
                  <c:v>37821</c:v>
                </c:pt>
                <c:pt idx="9581">
                  <c:v>38895</c:v>
                </c:pt>
                <c:pt idx="9582">
                  <c:v>38064</c:v>
                </c:pt>
                <c:pt idx="9583">
                  <c:v>37653</c:v>
                </c:pt>
                <c:pt idx="9584">
                  <c:v>37241</c:v>
                </c:pt>
                <c:pt idx="9585">
                  <c:v>38477</c:v>
                </c:pt>
                <c:pt idx="9586">
                  <c:v>36394</c:v>
                </c:pt>
                <c:pt idx="9587">
                  <c:v>37051</c:v>
                </c:pt>
                <c:pt idx="9588">
                  <c:v>37162</c:v>
                </c:pt>
                <c:pt idx="9589">
                  <c:v>40481</c:v>
                </c:pt>
                <c:pt idx="9590">
                  <c:v>37567</c:v>
                </c:pt>
                <c:pt idx="9591">
                  <c:v>38134</c:v>
                </c:pt>
                <c:pt idx="9592">
                  <c:v>38202</c:v>
                </c:pt>
                <c:pt idx="9593">
                  <c:v>36727</c:v>
                </c:pt>
                <c:pt idx="9594">
                  <c:v>38363</c:v>
                </c:pt>
                <c:pt idx="9595">
                  <c:v>35841</c:v>
                </c:pt>
                <c:pt idx="9596">
                  <c:v>36317</c:v>
                </c:pt>
                <c:pt idx="9597">
                  <c:v>36647</c:v>
                </c:pt>
                <c:pt idx="9598">
                  <c:v>37361</c:v>
                </c:pt>
                <c:pt idx="9599">
                  <c:v>37956</c:v>
                </c:pt>
                <c:pt idx="9600">
                  <c:v>38461</c:v>
                </c:pt>
                <c:pt idx="9601">
                  <c:v>38434</c:v>
                </c:pt>
                <c:pt idx="9602">
                  <c:v>37444</c:v>
                </c:pt>
                <c:pt idx="9603">
                  <c:v>36664</c:v>
                </c:pt>
                <c:pt idx="9604">
                  <c:v>39284</c:v>
                </c:pt>
                <c:pt idx="9605">
                  <c:v>36951</c:v>
                </c:pt>
                <c:pt idx="9606">
                  <c:v>38753</c:v>
                </c:pt>
                <c:pt idx="9607">
                  <c:v>38026</c:v>
                </c:pt>
                <c:pt idx="9608">
                  <c:v>37953</c:v>
                </c:pt>
                <c:pt idx="9609">
                  <c:v>37505</c:v>
                </c:pt>
                <c:pt idx="9610">
                  <c:v>37739</c:v>
                </c:pt>
                <c:pt idx="9611">
                  <c:v>39024</c:v>
                </c:pt>
                <c:pt idx="9612">
                  <c:v>37688</c:v>
                </c:pt>
                <c:pt idx="9613">
                  <c:v>37229</c:v>
                </c:pt>
                <c:pt idx="9614">
                  <c:v>38076</c:v>
                </c:pt>
                <c:pt idx="9615">
                  <c:v>39053</c:v>
                </c:pt>
                <c:pt idx="9616">
                  <c:v>34691</c:v>
                </c:pt>
                <c:pt idx="9617">
                  <c:v>36632</c:v>
                </c:pt>
                <c:pt idx="9618">
                  <c:v>37136</c:v>
                </c:pt>
                <c:pt idx="9619">
                  <c:v>36134</c:v>
                </c:pt>
                <c:pt idx="9620">
                  <c:v>37947</c:v>
                </c:pt>
                <c:pt idx="9621">
                  <c:v>39101</c:v>
                </c:pt>
                <c:pt idx="9622">
                  <c:v>38079</c:v>
                </c:pt>
                <c:pt idx="9623">
                  <c:v>34838</c:v>
                </c:pt>
                <c:pt idx="9624">
                  <c:v>38493</c:v>
                </c:pt>
                <c:pt idx="9625">
                  <c:v>37432</c:v>
                </c:pt>
                <c:pt idx="9626">
                  <c:v>39307</c:v>
                </c:pt>
                <c:pt idx="9627">
                  <c:v>38214</c:v>
                </c:pt>
                <c:pt idx="9628">
                  <c:v>35242</c:v>
                </c:pt>
                <c:pt idx="9629">
                  <c:v>38297</c:v>
                </c:pt>
                <c:pt idx="9630">
                  <c:v>39122</c:v>
                </c:pt>
                <c:pt idx="9631">
                  <c:v>37635</c:v>
                </c:pt>
                <c:pt idx="9632">
                  <c:v>37499</c:v>
                </c:pt>
                <c:pt idx="9633">
                  <c:v>41956</c:v>
                </c:pt>
                <c:pt idx="9634">
                  <c:v>37628</c:v>
                </c:pt>
                <c:pt idx="9635">
                  <c:v>39004</c:v>
                </c:pt>
                <c:pt idx="9636">
                  <c:v>37490</c:v>
                </c:pt>
                <c:pt idx="9637">
                  <c:v>37285</c:v>
                </c:pt>
                <c:pt idx="9638">
                  <c:v>37614</c:v>
                </c:pt>
                <c:pt idx="9639">
                  <c:v>36478</c:v>
                </c:pt>
                <c:pt idx="9640">
                  <c:v>38567</c:v>
                </c:pt>
                <c:pt idx="9641">
                  <c:v>36996</c:v>
                </c:pt>
                <c:pt idx="9642">
                  <c:v>37642</c:v>
                </c:pt>
                <c:pt idx="9643">
                  <c:v>37084</c:v>
                </c:pt>
                <c:pt idx="9644">
                  <c:v>39497</c:v>
                </c:pt>
                <c:pt idx="9645">
                  <c:v>38249</c:v>
                </c:pt>
                <c:pt idx="9646">
                  <c:v>38359</c:v>
                </c:pt>
                <c:pt idx="9647">
                  <c:v>37288</c:v>
                </c:pt>
                <c:pt idx="9648">
                  <c:v>36705</c:v>
                </c:pt>
                <c:pt idx="9649">
                  <c:v>40315</c:v>
                </c:pt>
                <c:pt idx="9650">
                  <c:v>38302</c:v>
                </c:pt>
                <c:pt idx="9651">
                  <c:v>37337</c:v>
                </c:pt>
                <c:pt idx="9652">
                  <c:v>39475</c:v>
                </c:pt>
                <c:pt idx="9653">
                  <c:v>38170</c:v>
                </c:pt>
                <c:pt idx="9654">
                  <c:v>36594</c:v>
                </c:pt>
                <c:pt idx="9655">
                  <c:v>38461</c:v>
                </c:pt>
                <c:pt idx="9656">
                  <c:v>35438</c:v>
                </c:pt>
                <c:pt idx="9657">
                  <c:v>38910</c:v>
                </c:pt>
                <c:pt idx="9658">
                  <c:v>37846</c:v>
                </c:pt>
                <c:pt idx="9659">
                  <c:v>38210</c:v>
                </c:pt>
                <c:pt idx="9660">
                  <c:v>39197</c:v>
                </c:pt>
                <c:pt idx="9661">
                  <c:v>38112</c:v>
                </c:pt>
                <c:pt idx="9662">
                  <c:v>38196</c:v>
                </c:pt>
                <c:pt idx="9663">
                  <c:v>39616</c:v>
                </c:pt>
                <c:pt idx="9664">
                  <c:v>37788</c:v>
                </c:pt>
                <c:pt idx="9665">
                  <c:v>37453</c:v>
                </c:pt>
                <c:pt idx="9666">
                  <c:v>38736</c:v>
                </c:pt>
                <c:pt idx="9667">
                  <c:v>36412</c:v>
                </c:pt>
                <c:pt idx="9668">
                  <c:v>37470</c:v>
                </c:pt>
                <c:pt idx="9669">
                  <c:v>38207</c:v>
                </c:pt>
                <c:pt idx="9670">
                  <c:v>39621</c:v>
                </c:pt>
                <c:pt idx="9671">
                  <c:v>37420</c:v>
                </c:pt>
                <c:pt idx="9672">
                  <c:v>38138</c:v>
                </c:pt>
                <c:pt idx="9673">
                  <c:v>37849</c:v>
                </c:pt>
                <c:pt idx="9674">
                  <c:v>39313</c:v>
                </c:pt>
                <c:pt idx="9675">
                  <c:v>36522</c:v>
                </c:pt>
                <c:pt idx="9676">
                  <c:v>38533</c:v>
                </c:pt>
                <c:pt idx="9677">
                  <c:v>37868</c:v>
                </c:pt>
                <c:pt idx="9678">
                  <c:v>39771</c:v>
                </c:pt>
                <c:pt idx="9679">
                  <c:v>37942</c:v>
                </c:pt>
                <c:pt idx="9680">
                  <c:v>39180</c:v>
                </c:pt>
                <c:pt idx="9681">
                  <c:v>41466</c:v>
                </c:pt>
                <c:pt idx="9682">
                  <c:v>39233</c:v>
                </c:pt>
                <c:pt idx="9683">
                  <c:v>39261</c:v>
                </c:pt>
                <c:pt idx="9684">
                  <c:v>38906</c:v>
                </c:pt>
                <c:pt idx="9685">
                  <c:v>38079</c:v>
                </c:pt>
                <c:pt idx="9686">
                  <c:v>38643</c:v>
                </c:pt>
                <c:pt idx="9687">
                  <c:v>38452</c:v>
                </c:pt>
                <c:pt idx="9688">
                  <c:v>35219</c:v>
                </c:pt>
                <c:pt idx="9689">
                  <c:v>36022</c:v>
                </c:pt>
                <c:pt idx="9690">
                  <c:v>38289</c:v>
                </c:pt>
                <c:pt idx="9691">
                  <c:v>37833</c:v>
                </c:pt>
                <c:pt idx="9692">
                  <c:v>38284</c:v>
                </c:pt>
                <c:pt idx="9693">
                  <c:v>40021</c:v>
                </c:pt>
                <c:pt idx="9694">
                  <c:v>38762</c:v>
                </c:pt>
                <c:pt idx="9695">
                  <c:v>37581</c:v>
                </c:pt>
                <c:pt idx="9696">
                  <c:v>37907</c:v>
                </c:pt>
                <c:pt idx="9697">
                  <c:v>38479</c:v>
                </c:pt>
                <c:pt idx="9698">
                  <c:v>35420</c:v>
                </c:pt>
                <c:pt idx="9699">
                  <c:v>35957</c:v>
                </c:pt>
                <c:pt idx="9700">
                  <c:v>37424</c:v>
                </c:pt>
                <c:pt idx="9701">
                  <c:v>39827</c:v>
                </c:pt>
                <c:pt idx="9702">
                  <c:v>39188</c:v>
                </c:pt>
                <c:pt idx="9703">
                  <c:v>38572</c:v>
                </c:pt>
                <c:pt idx="9704">
                  <c:v>37090</c:v>
                </c:pt>
                <c:pt idx="9705">
                  <c:v>38273</c:v>
                </c:pt>
                <c:pt idx="9706">
                  <c:v>36810</c:v>
                </c:pt>
                <c:pt idx="9707">
                  <c:v>36948</c:v>
                </c:pt>
                <c:pt idx="9708">
                  <c:v>36791</c:v>
                </c:pt>
                <c:pt idx="9709">
                  <c:v>38408</c:v>
                </c:pt>
                <c:pt idx="9710">
                  <c:v>39441</c:v>
                </c:pt>
                <c:pt idx="9711">
                  <c:v>36839</c:v>
                </c:pt>
                <c:pt idx="9712">
                  <c:v>40114</c:v>
                </c:pt>
                <c:pt idx="9713">
                  <c:v>39390</c:v>
                </c:pt>
                <c:pt idx="9714">
                  <c:v>37213</c:v>
                </c:pt>
                <c:pt idx="9715">
                  <c:v>38464</c:v>
                </c:pt>
                <c:pt idx="9716">
                  <c:v>38952</c:v>
                </c:pt>
                <c:pt idx="9717">
                  <c:v>38059</c:v>
                </c:pt>
                <c:pt idx="9718">
                  <c:v>37473</c:v>
                </c:pt>
                <c:pt idx="9719">
                  <c:v>39668</c:v>
                </c:pt>
                <c:pt idx="9720">
                  <c:v>35157</c:v>
                </c:pt>
                <c:pt idx="9721">
                  <c:v>36604</c:v>
                </c:pt>
                <c:pt idx="9722">
                  <c:v>38097</c:v>
                </c:pt>
                <c:pt idx="9723">
                  <c:v>38950</c:v>
                </c:pt>
                <c:pt idx="9724">
                  <c:v>40374</c:v>
                </c:pt>
                <c:pt idx="9725">
                  <c:v>37021</c:v>
                </c:pt>
                <c:pt idx="9726">
                  <c:v>38803</c:v>
                </c:pt>
                <c:pt idx="9727">
                  <c:v>38686</c:v>
                </c:pt>
                <c:pt idx="9728">
                  <c:v>38810</c:v>
                </c:pt>
                <c:pt idx="9729">
                  <c:v>38774</c:v>
                </c:pt>
                <c:pt idx="9730">
                  <c:v>37370</c:v>
                </c:pt>
                <c:pt idx="9731">
                  <c:v>37642</c:v>
                </c:pt>
                <c:pt idx="9732">
                  <c:v>37376</c:v>
                </c:pt>
                <c:pt idx="9733">
                  <c:v>38028</c:v>
                </c:pt>
                <c:pt idx="9734">
                  <c:v>38316</c:v>
                </c:pt>
                <c:pt idx="9735">
                  <c:v>35901</c:v>
                </c:pt>
                <c:pt idx="9736">
                  <c:v>38647</c:v>
                </c:pt>
                <c:pt idx="9737">
                  <c:v>38752</c:v>
                </c:pt>
                <c:pt idx="9738">
                  <c:v>39068</c:v>
                </c:pt>
                <c:pt idx="9739">
                  <c:v>35740</c:v>
                </c:pt>
                <c:pt idx="9740">
                  <c:v>38280</c:v>
                </c:pt>
                <c:pt idx="9741">
                  <c:v>39727</c:v>
                </c:pt>
              </c:numCache>
            </c:numRef>
          </c:yVal>
          <c:smooth val="1"/>
        </c:ser>
        <c:axId val="91266432"/>
        <c:axId val="92390528"/>
      </c:scatterChart>
      <c:valAx>
        <c:axId val="91266432"/>
        <c:scaling>
          <c:orientation val="minMax"/>
          <c:max val="20"/>
          <c:min val="3"/>
        </c:scaling>
        <c:axPos val="b"/>
        <c:numFmt formatCode="General" sourceLinked="1"/>
        <c:tickLblPos val="nextTo"/>
        <c:txPr>
          <a:bodyPr/>
          <a:lstStyle/>
          <a:p>
            <a:pPr>
              <a:defRPr>
                <a:latin typeface="Times New Roman" pitchFamily="18" charset="0"/>
                <a:cs typeface="Times New Roman" pitchFamily="18" charset="0"/>
              </a:defRPr>
            </a:pPr>
            <a:endParaRPr lang="fr-FR"/>
          </a:p>
        </c:txPr>
        <c:crossAx val="92390528"/>
        <c:crosses val="autoZero"/>
        <c:crossBetween val="midCat"/>
      </c:valAx>
      <c:valAx>
        <c:axId val="92390528"/>
        <c:scaling>
          <c:orientation val="minMax"/>
          <c:max val="100000"/>
        </c:scaling>
        <c:axPos val="l"/>
        <c:numFmt formatCode="General" sourceLinked="1"/>
        <c:tickLblPos val="nextTo"/>
        <c:txPr>
          <a:bodyPr/>
          <a:lstStyle/>
          <a:p>
            <a:pPr>
              <a:defRPr>
                <a:latin typeface="Times New Roman" pitchFamily="18" charset="0"/>
                <a:cs typeface="Times New Roman" pitchFamily="18" charset="0"/>
              </a:defRPr>
            </a:pPr>
            <a:endParaRPr lang="fr-FR"/>
          </a:p>
        </c:txPr>
        <c:crossAx val="91266432"/>
        <c:crosses val="autoZero"/>
        <c:crossBetween val="midCat"/>
      </c:valAx>
    </c:plotArea>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chart>
    <c:plotArea>
      <c:layout/>
      <c:scatterChart>
        <c:scatterStyle val="lineMarker"/>
        <c:ser>
          <c:idx val="0"/>
          <c:order val="0"/>
          <c:spPr>
            <a:ln w="6350">
              <a:solidFill>
                <a:prstClr val="black"/>
              </a:solidFill>
            </a:ln>
          </c:spPr>
          <c:marker>
            <c:symbol val="none"/>
          </c:marker>
          <c:xVal>
            <c:numRef>
              <c:f>'C:\Documents and Settings\Administrateur\Bureau\Rhizovol_morgan\Publi journal of chemical ecology\Chromatomiseaupoint\[PDMS.xlsx]PDMS'!$A$4:$A$9745</c:f>
              <c:numCache>
                <c:formatCode>General</c:formatCode>
                <c:ptCount val="9742"/>
                <c:pt idx="0">
                  <c:v>9.1000000000000025E-2</c:v>
                </c:pt>
                <c:pt idx="1">
                  <c:v>9.5000000000000029E-2</c:v>
                </c:pt>
                <c:pt idx="2">
                  <c:v>9.9000000000000046E-2</c:v>
                </c:pt>
                <c:pt idx="3">
                  <c:v>0.10299999999999998</c:v>
                </c:pt>
                <c:pt idx="4">
                  <c:v>0.10700000000000003</c:v>
                </c:pt>
                <c:pt idx="5">
                  <c:v>0.111</c:v>
                </c:pt>
                <c:pt idx="6">
                  <c:v>0.115</c:v>
                </c:pt>
                <c:pt idx="7">
                  <c:v>0.11899999999999998</c:v>
                </c:pt>
                <c:pt idx="8">
                  <c:v>0.12200000000000003</c:v>
                </c:pt>
                <c:pt idx="9">
                  <c:v>0.126</c:v>
                </c:pt>
                <c:pt idx="10">
                  <c:v>0.13</c:v>
                </c:pt>
                <c:pt idx="11">
                  <c:v>0.13400000000000001</c:v>
                </c:pt>
                <c:pt idx="12">
                  <c:v>0.13800000000000001</c:v>
                </c:pt>
                <c:pt idx="13">
                  <c:v>0.14200000000000004</c:v>
                </c:pt>
                <c:pt idx="14">
                  <c:v>0.14600000000000005</c:v>
                </c:pt>
                <c:pt idx="15">
                  <c:v>0.15000000000000005</c:v>
                </c:pt>
                <c:pt idx="16">
                  <c:v>0.15400000000000005</c:v>
                </c:pt>
                <c:pt idx="17">
                  <c:v>0.15800000000000006</c:v>
                </c:pt>
                <c:pt idx="18">
                  <c:v>0.16200000000000001</c:v>
                </c:pt>
                <c:pt idx="19">
                  <c:v>0.16500000000000001</c:v>
                </c:pt>
                <c:pt idx="20">
                  <c:v>0.16900000000000001</c:v>
                </c:pt>
                <c:pt idx="21">
                  <c:v>0.17300000000000001</c:v>
                </c:pt>
                <c:pt idx="22">
                  <c:v>0.17700000000000005</c:v>
                </c:pt>
                <c:pt idx="23">
                  <c:v>0.18100000000000005</c:v>
                </c:pt>
                <c:pt idx="24">
                  <c:v>0.18500000000000005</c:v>
                </c:pt>
                <c:pt idx="25">
                  <c:v>0.18900000000000006</c:v>
                </c:pt>
                <c:pt idx="26">
                  <c:v>0.193</c:v>
                </c:pt>
                <c:pt idx="27">
                  <c:v>0.19700000000000001</c:v>
                </c:pt>
                <c:pt idx="28">
                  <c:v>0.20100000000000001</c:v>
                </c:pt>
                <c:pt idx="29">
                  <c:v>0.20500000000000004</c:v>
                </c:pt>
                <c:pt idx="30">
                  <c:v>0.20800000000000005</c:v>
                </c:pt>
                <c:pt idx="31">
                  <c:v>0.21200000000000005</c:v>
                </c:pt>
                <c:pt idx="32">
                  <c:v>0.21600000000000005</c:v>
                </c:pt>
                <c:pt idx="33">
                  <c:v>0.22</c:v>
                </c:pt>
                <c:pt idx="34">
                  <c:v>0.224</c:v>
                </c:pt>
                <c:pt idx="35">
                  <c:v>0.22800000000000001</c:v>
                </c:pt>
                <c:pt idx="36">
                  <c:v>0.23200000000000001</c:v>
                </c:pt>
                <c:pt idx="37">
                  <c:v>0.23600000000000004</c:v>
                </c:pt>
                <c:pt idx="38">
                  <c:v>0.24000000000000005</c:v>
                </c:pt>
                <c:pt idx="39">
                  <c:v>0.24400000000000005</c:v>
                </c:pt>
                <c:pt idx="40">
                  <c:v>0.24800000000000005</c:v>
                </c:pt>
                <c:pt idx="41">
                  <c:v>0.251</c:v>
                </c:pt>
                <c:pt idx="42">
                  <c:v>0.255</c:v>
                </c:pt>
                <c:pt idx="43">
                  <c:v>0.25900000000000001</c:v>
                </c:pt>
                <c:pt idx="44">
                  <c:v>0.26300000000000001</c:v>
                </c:pt>
                <c:pt idx="45">
                  <c:v>0.26700000000000002</c:v>
                </c:pt>
                <c:pt idx="46">
                  <c:v>0.27100000000000002</c:v>
                </c:pt>
                <c:pt idx="47">
                  <c:v>0.27500000000000002</c:v>
                </c:pt>
                <c:pt idx="48">
                  <c:v>0.27900000000000008</c:v>
                </c:pt>
                <c:pt idx="49">
                  <c:v>0.28300000000000008</c:v>
                </c:pt>
                <c:pt idx="50">
                  <c:v>0.28700000000000009</c:v>
                </c:pt>
                <c:pt idx="51">
                  <c:v>0.29100000000000009</c:v>
                </c:pt>
                <c:pt idx="52">
                  <c:v>0.29400000000000009</c:v>
                </c:pt>
                <c:pt idx="53">
                  <c:v>0.29800000000000015</c:v>
                </c:pt>
                <c:pt idx="54">
                  <c:v>0.30200000000000016</c:v>
                </c:pt>
                <c:pt idx="55">
                  <c:v>0.30600000000000016</c:v>
                </c:pt>
                <c:pt idx="56">
                  <c:v>0.31000000000000011</c:v>
                </c:pt>
                <c:pt idx="57">
                  <c:v>0.31400000000000011</c:v>
                </c:pt>
                <c:pt idx="58">
                  <c:v>0.31800000000000012</c:v>
                </c:pt>
                <c:pt idx="59">
                  <c:v>0.32200000000000012</c:v>
                </c:pt>
                <c:pt idx="60">
                  <c:v>0.32600000000000012</c:v>
                </c:pt>
                <c:pt idx="61">
                  <c:v>0.33000000000000013</c:v>
                </c:pt>
                <c:pt idx="62">
                  <c:v>0.33400000000000013</c:v>
                </c:pt>
                <c:pt idx="63">
                  <c:v>0.33700000000000013</c:v>
                </c:pt>
                <c:pt idx="64">
                  <c:v>0.34100000000000008</c:v>
                </c:pt>
                <c:pt idx="65">
                  <c:v>0.34500000000000008</c:v>
                </c:pt>
                <c:pt idx="66">
                  <c:v>0.34900000000000009</c:v>
                </c:pt>
                <c:pt idx="67">
                  <c:v>0.35300000000000009</c:v>
                </c:pt>
                <c:pt idx="68">
                  <c:v>0.3570000000000001</c:v>
                </c:pt>
                <c:pt idx="69">
                  <c:v>0.36100000000000015</c:v>
                </c:pt>
                <c:pt idx="70">
                  <c:v>0.36500000000000016</c:v>
                </c:pt>
                <c:pt idx="71">
                  <c:v>0.36900000000000016</c:v>
                </c:pt>
                <c:pt idx="72">
                  <c:v>0.37300000000000011</c:v>
                </c:pt>
                <c:pt idx="73">
                  <c:v>0.37700000000000011</c:v>
                </c:pt>
                <c:pt idx="74">
                  <c:v>0.38000000000000012</c:v>
                </c:pt>
                <c:pt idx="75">
                  <c:v>0.38400000000000012</c:v>
                </c:pt>
                <c:pt idx="76">
                  <c:v>0.38800000000000012</c:v>
                </c:pt>
                <c:pt idx="77">
                  <c:v>0.39200000000000013</c:v>
                </c:pt>
                <c:pt idx="78">
                  <c:v>0.39600000000000013</c:v>
                </c:pt>
                <c:pt idx="79">
                  <c:v>0.4</c:v>
                </c:pt>
                <c:pt idx="80">
                  <c:v>0.40400000000000008</c:v>
                </c:pt>
                <c:pt idx="81">
                  <c:v>0.40800000000000008</c:v>
                </c:pt>
                <c:pt idx="82">
                  <c:v>0.41200000000000009</c:v>
                </c:pt>
                <c:pt idx="83">
                  <c:v>0.41600000000000009</c:v>
                </c:pt>
                <c:pt idx="84">
                  <c:v>0.4200000000000001</c:v>
                </c:pt>
                <c:pt idx="85">
                  <c:v>0.42300000000000015</c:v>
                </c:pt>
                <c:pt idx="86">
                  <c:v>0.42700000000000016</c:v>
                </c:pt>
                <c:pt idx="87">
                  <c:v>0.43100000000000016</c:v>
                </c:pt>
                <c:pt idx="88">
                  <c:v>0.43500000000000011</c:v>
                </c:pt>
                <c:pt idx="89">
                  <c:v>0.43900000000000011</c:v>
                </c:pt>
                <c:pt idx="90">
                  <c:v>0.443</c:v>
                </c:pt>
                <c:pt idx="91">
                  <c:v>0.44700000000000001</c:v>
                </c:pt>
                <c:pt idx="92">
                  <c:v>0.45100000000000001</c:v>
                </c:pt>
                <c:pt idx="93">
                  <c:v>0.45500000000000002</c:v>
                </c:pt>
                <c:pt idx="94">
                  <c:v>0.45900000000000002</c:v>
                </c:pt>
                <c:pt idx="95">
                  <c:v>0.46300000000000002</c:v>
                </c:pt>
                <c:pt idx="96">
                  <c:v>0.46600000000000008</c:v>
                </c:pt>
                <c:pt idx="97">
                  <c:v>0.47000000000000008</c:v>
                </c:pt>
                <c:pt idx="98">
                  <c:v>0.47400000000000009</c:v>
                </c:pt>
                <c:pt idx="99">
                  <c:v>0.47800000000000009</c:v>
                </c:pt>
                <c:pt idx="100">
                  <c:v>0.4820000000000001</c:v>
                </c:pt>
                <c:pt idx="101">
                  <c:v>0.48600000000000015</c:v>
                </c:pt>
                <c:pt idx="102">
                  <c:v>0.4900000000000001</c:v>
                </c:pt>
                <c:pt idx="103">
                  <c:v>0.49400000000000016</c:v>
                </c:pt>
                <c:pt idx="104">
                  <c:v>0.49800000000000011</c:v>
                </c:pt>
                <c:pt idx="105">
                  <c:v>0.502</c:v>
                </c:pt>
                <c:pt idx="106">
                  <c:v>0.50600000000000001</c:v>
                </c:pt>
                <c:pt idx="107">
                  <c:v>0.50900000000000001</c:v>
                </c:pt>
                <c:pt idx="108">
                  <c:v>0.51300000000000001</c:v>
                </c:pt>
                <c:pt idx="109">
                  <c:v>0.51700000000000002</c:v>
                </c:pt>
                <c:pt idx="110">
                  <c:v>0.52100000000000002</c:v>
                </c:pt>
                <c:pt idx="111">
                  <c:v>0.52500000000000002</c:v>
                </c:pt>
                <c:pt idx="112">
                  <c:v>0.52900000000000003</c:v>
                </c:pt>
                <c:pt idx="113">
                  <c:v>0.53300000000000003</c:v>
                </c:pt>
                <c:pt idx="114">
                  <c:v>0.53700000000000003</c:v>
                </c:pt>
                <c:pt idx="115">
                  <c:v>0.54100000000000004</c:v>
                </c:pt>
                <c:pt idx="116">
                  <c:v>0.54500000000000004</c:v>
                </c:pt>
                <c:pt idx="117">
                  <c:v>0.54800000000000004</c:v>
                </c:pt>
                <c:pt idx="118">
                  <c:v>0.55200000000000005</c:v>
                </c:pt>
                <c:pt idx="119">
                  <c:v>0.55600000000000005</c:v>
                </c:pt>
                <c:pt idx="120">
                  <c:v>0.56000000000000005</c:v>
                </c:pt>
                <c:pt idx="121">
                  <c:v>0.56399999999999995</c:v>
                </c:pt>
                <c:pt idx="122">
                  <c:v>0.56799999999999995</c:v>
                </c:pt>
                <c:pt idx="123">
                  <c:v>0.57199999999999995</c:v>
                </c:pt>
                <c:pt idx="124">
                  <c:v>0.57600000000000018</c:v>
                </c:pt>
                <c:pt idx="125">
                  <c:v>0.58000000000000007</c:v>
                </c:pt>
                <c:pt idx="126">
                  <c:v>0.58399999999999996</c:v>
                </c:pt>
                <c:pt idx="127">
                  <c:v>0.58799999999999997</c:v>
                </c:pt>
                <c:pt idx="128">
                  <c:v>0.59199999999999997</c:v>
                </c:pt>
                <c:pt idx="129">
                  <c:v>0.59499999999999997</c:v>
                </c:pt>
                <c:pt idx="130">
                  <c:v>0.59899999999999998</c:v>
                </c:pt>
                <c:pt idx="131">
                  <c:v>0.6030000000000002</c:v>
                </c:pt>
                <c:pt idx="132">
                  <c:v>0.60700000000000021</c:v>
                </c:pt>
                <c:pt idx="133">
                  <c:v>0.61100000000000021</c:v>
                </c:pt>
                <c:pt idx="134">
                  <c:v>0.61500000000000021</c:v>
                </c:pt>
                <c:pt idx="135">
                  <c:v>0.61900000000000022</c:v>
                </c:pt>
                <c:pt idx="136">
                  <c:v>0.62300000000000022</c:v>
                </c:pt>
                <c:pt idx="137">
                  <c:v>0.62700000000000022</c:v>
                </c:pt>
                <c:pt idx="138">
                  <c:v>0.63100000000000023</c:v>
                </c:pt>
                <c:pt idx="139">
                  <c:v>0.63400000000000023</c:v>
                </c:pt>
                <c:pt idx="140">
                  <c:v>0.63800000000000023</c:v>
                </c:pt>
                <c:pt idx="141">
                  <c:v>0.64200000000000024</c:v>
                </c:pt>
                <c:pt idx="142">
                  <c:v>0.64600000000000024</c:v>
                </c:pt>
                <c:pt idx="143">
                  <c:v>0.65000000000000024</c:v>
                </c:pt>
                <c:pt idx="144">
                  <c:v>0.65400000000000025</c:v>
                </c:pt>
                <c:pt idx="145">
                  <c:v>0.65800000000000025</c:v>
                </c:pt>
                <c:pt idx="146">
                  <c:v>0.66200000000000025</c:v>
                </c:pt>
                <c:pt idx="147">
                  <c:v>0.66600000000000026</c:v>
                </c:pt>
                <c:pt idx="148">
                  <c:v>0.67000000000000026</c:v>
                </c:pt>
                <c:pt idx="149">
                  <c:v>0.67400000000000027</c:v>
                </c:pt>
                <c:pt idx="150">
                  <c:v>0.67700000000000038</c:v>
                </c:pt>
                <c:pt idx="151">
                  <c:v>0.68100000000000005</c:v>
                </c:pt>
                <c:pt idx="152">
                  <c:v>0.68500000000000005</c:v>
                </c:pt>
                <c:pt idx="153">
                  <c:v>0.68899999999999995</c:v>
                </c:pt>
                <c:pt idx="154">
                  <c:v>0.69299999999999995</c:v>
                </c:pt>
                <c:pt idx="155">
                  <c:v>0.69699999999999995</c:v>
                </c:pt>
                <c:pt idx="156">
                  <c:v>0.70100000000000018</c:v>
                </c:pt>
                <c:pt idx="157">
                  <c:v>0.70500000000000018</c:v>
                </c:pt>
                <c:pt idx="158">
                  <c:v>0.70900000000000019</c:v>
                </c:pt>
                <c:pt idx="159">
                  <c:v>0.71300000000000019</c:v>
                </c:pt>
                <c:pt idx="160">
                  <c:v>0.71700000000000019</c:v>
                </c:pt>
                <c:pt idx="161">
                  <c:v>0.7200000000000002</c:v>
                </c:pt>
                <c:pt idx="162">
                  <c:v>0.7240000000000002</c:v>
                </c:pt>
                <c:pt idx="163">
                  <c:v>0.7280000000000002</c:v>
                </c:pt>
                <c:pt idx="164">
                  <c:v>0.73200000000000021</c:v>
                </c:pt>
                <c:pt idx="165">
                  <c:v>0.73600000000000021</c:v>
                </c:pt>
                <c:pt idx="166">
                  <c:v>0.74000000000000021</c:v>
                </c:pt>
                <c:pt idx="167">
                  <c:v>0.74400000000000022</c:v>
                </c:pt>
                <c:pt idx="168">
                  <c:v>0.74800000000000022</c:v>
                </c:pt>
                <c:pt idx="169">
                  <c:v>0.75200000000000022</c:v>
                </c:pt>
                <c:pt idx="170">
                  <c:v>0.75600000000000023</c:v>
                </c:pt>
                <c:pt idx="171">
                  <c:v>0.76000000000000023</c:v>
                </c:pt>
                <c:pt idx="172">
                  <c:v>0.76300000000000023</c:v>
                </c:pt>
                <c:pt idx="173">
                  <c:v>0.76700000000000024</c:v>
                </c:pt>
                <c:pt idx="174">
                  <c:v>0.77100000000000024</c:v>
                </c:pt>
                <c:pt idx="175">
                  <c:v>0.77500000000000024</c:v>
                </c:pt>
                <c:pt idx="176">
                  <c:v>0.77900000000000025</c:v>
                </c:pt>
                <c:pt idx="177">
                  <c:v>0.78300000000000003</c:v>
                </c:pt>
                <c:pt idx="178">
                  <c:v>0.78700000000000003</c:v>
                </c:pt>
                <c:pt idx="179">
                  <c:v>0.79100000000000004</c:v>
                </c:pt>
                <c:pt idx="180">
                  <c:v>0.79500000000000004</c:v>
                </c:pt>
                <c:pt idx="181">
                  <c:v>0.79900000000000004</c:v>
                </c:pt>
                <c:pt idx="182">
                  <c:v>0.80300000000000005</c:v>
                </c:pt>
                <c:pt idx="183">
                  <c:v>0.80600000000000005</c:v>
                </c:pt>
                <c:pt idx="184">
                  <c:v>0.81</c:v>
                </c:pt>
                <c:pt idx="185">
                  <c:v>0.81399999999999995</c:v>
                </c:pt>
                <c:pt idx="186">
                  <c:v>0.81799999999999995</c:v>
                </c:pt>
                <c:pt idx="187">
                  <c:v>0.82199999999999995</c:v>
                </c:pt>
                <c:pt idx="188">
                  <c:v>0.82600000000000018</c:v>
                </c:pt>
                <c:pt idx="189">
                  <c:v>0.83000000000000018</c:v>
                </c:pt>
                <c:pt idx="190">
                  <c:v>0.83400000000000019</c:v>
                </c:pt>
                <c:pt idx="191">
                  <c:v>0.83800000000000019</c:v>
                </c:pt>
                <c:pt idx="192">
                  <c:v>0.84200000000000019</c:v>
                </c:pt>
                <c:pt idx="193">
                  <c:v>0.8460000000000002</c:v>
                </c:pt>
                <c:pt idx="194">
                  <c:v>0.8490000000000002</c:v>
                </c:pt>
                <c:pt idx="195">
                  <c:v>0.8530000000000002</c:v>
                </c:pt>
                <c:pt idx="196">
                  <c:v>0.85700000000000021</c:v>
                </c:pt>
                <c:pt idx="197">
                  <c:v>0.86100000000000021</c:v>
                </c:pt>
                <c:pt idx="198">
                  <c:v>0.86500000000000021</c:v>
                </c:pt>
                <c:pt idx="199">
                  <c:v>0.86900000000000022</c:v>
                </c:pt>
                <c:pt idx="200">
                  <c:v>0.87300000000000022</c:v>
                </c:pt>
                <c:pt idx="201">
                  <c:v>0.87700000000000022</c:v>
                </c:pt>
                <c:pt idx="202">
                  <c:v>0.88100000000000001</c:v>
                </c:pt>
                <c:pt idx="203">
                  <c:v>0.88500000000000001</c:v>
                </c:pt>
                <c:pt idx="204">
                  <c:v>0.88900000000000001</c:v>
                </c:pt>
                <c:pt idx="205">
                  <c:v>0.89200000000000002</c:v>
                </c:pt>
                <c:pt idx="206">
                  <c:v>0.89600000000000002</c:v>
                </c:pt>
                <c:pt idx="207">
                  <c:v>0.9</c:v>
                </c:pt>
                <c:pt idx="208">
                  <c:v>0.90400000000000003</c:v>
                </c:pt>
                <c:pt idx="209">
                  <c:v>0.90800000000000003</c:v>
                </c:pt>
                <c:pt idx="210">
                  <c:v>0.91200000000000003</c:v>
                </c:pt>
                <c:pt idx="211">
                  <c:v>0.91600000000000004</c:v>
                </c:pt>
                <c:pt idx="212">
                  <c:v>0.92</c:v>
                </c:pt>
                <c:pt idx="213">
                  <c:v>0.92400000000000004</c:v>
                </c:pt>
                <c:pt idx="214">
                  <c:v>0.92800000000000005</c:v>
                </c:pt>
                <c:pt idx="215">
                  <c:v>0.93200000000000005</c:v>
                </c:pt>
                <c:pt idx="216">
                  <c:v>0.93500000000000005</c:v>
                </c:pt>
                <c:pt idx="217">
                  <c:v>0.93899999999999995</c:v>
                </c:pt>
                <c:pt idx="218">
                  <c:v>0.94299999999999995</c:v>
                </c:pt>
                <c:pt idx="219">
                  <c:v>0.94699999999999995</c:v>
                </c:pt>
                <c:pt idx="220">
                  <c:v>0.95100000000000018</c:v>
                </c:pt>
                <c:pt idx="221">
                  <c:v>0.95500000000000018</c:v>
                </c:pt>
                <c:pt idx="222">
                  <c:v>0.95900000000000019</c:v>
                </c:pt>
                <c:pt idx="223">
                  <c:v>0.96300000000000019</c:v>
                </c:pt>
                <c:pt idx="224">
                  <c:v>0.96700000000000019</c:v>
                </c:pt>
                <c:pt idx="225">
                  <c:v>0.9710000000000002</c:v>
                </c:pt>
                <c:pt idx="226">
                  <c:v>0.9750000000000002</c:v>
                </c:pt>
                <c:pt idx="227">
                  <c:v>0.9780000000000002</c:v>
                </c:pt>
                <c:pt idx="228">
                  <c:v>0.98199999999999998</c:v>
                </c:pt>
                <c:pt idx="229">
                  <c:v>0.98599999999999999</c:v>
                </c:pt>
                <c:pt idx="230">
                  <c:v>0.99</c:v>
                </c:pt>
                <c:pt idx="231">
                  <c:v>0.99399999999999999</c:v>
                </c:pt>
                <c:pt idx="232">
                  <c:v>0.998</c:v>
                </c:pt>
                <c:pt idx="233">
                  <c:v>1.002</c:v>
                </c:pt>
                <c:pt idx="234">
                  <c:v>1.006</c:v>
                </c:pt>
                <c:pt idx="235">
                  <c:v>1.01</c:v>
                </c:pt>
                <c:pt idx="236">
                  <c:v>1.014</c:v>
                </c:pt>
                <c:pt idx="237">
                  <c:v>1.018</c:v>
                </c:pt>
                <c:pt idx="238">
                  <c:v>1.0209999999999995</c:v>
                </c:pt>
                <c:pt idx="239">
                  <c:v>1.0249999999999995</c:v>
                </c:pt>
                <c:pt idx="240">
                  <c:v>1.0289999999999995</c:v>
                </c:pt>
                <c:pt idx="241">
                  <c:v>1.0329999999999995</c:v>
                </c:pt>
                <c:pt idx="242">
                  <c:v>1.0369999999999995</c:v>
                </c:pt>
                <c:pt idx="243">
                  <c:v>1.0409999999999995</c:v>
                </c:pt>
                <c:pt idx="244">
                  <c:v>1.0449999999999995</c:v>
                </c:pt>
                <c:pt idx="245">
                  <c:v>1.0489999999999995</c:v>
                </c:pt>
                <c:pt idx="246">
                  <c:v>1.0529999999999995</c:v>
                </c:pt>
                <c:pt idx="247">
                  <c:v>1.0569999999999995</c:v>
                </c:pt>
                <c:pt idx="248">
                  <c:v>1.0609999999999995</c:v>
                </c:pt>
                <c:pt idx="249">
                  <c:v>1.0640000000000001</c:v>
                </c:pt>
                <c:pt idx="250">
                  <c:v>1.0680000000000001</c:v>
                </c:pt>
                <c:pt idx="251">
                  <c:v>1.0720000000000001</c:v>
                </c:pt>
                <c:pt idx="252">
                  <c:v>1.0760000000000001</c:v>
                </c:pt>
                <c:pt idx="253">
                  <c:v>1.08</c:v>
                </c:pt>
                <c:pt idx="254">
                  <c:v>1.0840000000000001</c:v>
                </c:pt>
                <c:pt idx="255">
                  <c:v>1.0880000000000001</c:v>
                </c:pt>
                <c:pt idx="256">
                  <c:v>1.0920000000000001</c:v>
                </c:pt>
                <c:pt idx="257">
                  <c:v>1.0960000000000001</c:v>
                </c:pt>
                <c:pt idx="258">
                  <c:v>1.1000000000000001</c:v>
                </c:pt>
                <c:pt idx="259">
                  <c:v>1.1040000000000001</c:v>
                </c:pt>
                <c:pt idx="260">
                  <c:v>1.107</c:v>
                </c:pt>
                <c:pt idx="261">
                  <c:v>1.111</c:v>
                </c:pt>
                <c:pt idx="262">
                  <c:v>1.115</c:v>
                </c:pt>
                <c:pt idx="263">
                  <c:v>1.119</c:v>
                </c:pt>
                <c:pt idx="264">
                  <c:v>1.123</c:v>
                </c:pt>
                <c:pt idx="265">
                  <c:v>1.127</c:v>
                </c:pt>
                <c:pt idx="266">
                  <c:v>1.131</c:v>
                </c:pt>
                <c:pt idx="267">
                  <c:v>1.135</c:v>
                </c:pt>
                <c:pt idx="268">
                  <c:v>1.139</c:v>
                </c:pt>
                <c:pt idx="269">
                  <c:v>1.143</c:v>
                </c:pt>
                <c:pt idx="270">
                  <c:v>1.1459999999999995</c:v>
                </c:pt>
                <c:pt idx="271">
                  <c:v>1.1499999999999995</c:v>
                </c:pt>
                <c:pt idx="272">
                  <c:v>1.1539999999999995</c:v>
                </c:pt>
                <c:pt idx="273">
                  <c:v>1.1579999999999995</c:v>
                </c:pt>
                <c:pt idx="274">
                  <c:v>1.1619999999999995</c:v>
                </c:pt>
                <c:pt idx="275">
                  <c:v>1.1659999999999995</c:v>
                </c:pt>
                <c:pt idx="276">
                  <c:v>1.1700000000000004</c:v>
                </c:pt>
                <c:pt idx="277">
                  <c:v>1.1739999999999995</c:v>
                </c:pt>
                <c:pt idx="278">
                  <c:v>1.1779999999999995</c:v>
                </c:pt>
                <c:pt idx="279">
                  <c:v>1.1819999999999995</c:v>
                </c:pt>
                <c:pt idx="280">
                  <c:v>1.1859999999999995</c:v>
                </c:pt>
                <c:pt idx="281">
                  <c:v>1.1890000000000001</c:v>
                </c:pt>
                <c:pt idx="282">
                  <c:v>1.1930000000000001</c:v>
                </c:pt>
                <c:pt idx="283">
                  <c:v>1.1970000000000001</c:v>
                </c:pt>
                <c:pt idx="284">
                  <c:v>1.2009999999999996</c:v>
                </c:pt>
                <c:pt idx="285">
                  <c:v>1.2049999999999996</c:v>
                </c:pt>
                <c:pt idx="286">
                  <c:v>1.2089999999999996</c:v>
                </c:pt>
                <c:pt idx="287">
                  <c:v>1.2129999999999996</c:v>
                </c:pt>
                <c:pt idx="288">
                  <c:v>1.2169999999999996</c:v>
                </c:pt>
                <c:pt idx="289">
                  <c:v>1.2209999999999996</c:v>
                </c:pt>
                <c:pt idx="290">
                  <c:v>1.2249999999999996</c:v>
                </c:pt>
                <c:pt idx="291">
                  <c:v>1.2289999999999996</c:v>
                </c:pt>
                <c:pt idx="292">
                  <c:v>1.232</c:v>
                </c:pt>
                <c:pt idx="293">
                  <c:v>1.236</c:v>
                </c:pt>
                <c:pt idx="294">
                  <c:v>1.24</c:v>
                </c:pt>
                <c:pt idx="295">
                  <c:v>1.244</c:v>
                </c:pt>
                <c:pt idx="296">
                  <c:v>1.248</c:v>
                </c:pt>
                <c:pt idx="297">
                  <c:v>1.252</c:v>
                </c:pt>
                <c:pt idx="298">
                  <c:v>1.256</c:v>
                </c:pt>
                <c:pt idx="299">
                  <c:v>1.26</c:v>
                </c:pt>
                <c:pt idx="300">
                  <c:v>1.264</c:v>
                </c:pt>
                <c:pt idx="301">
                  <c:v>1.268</c:v>
                </c:pt>
                <c:pt idx="302">
                  <c:v>1.272</c:v>
                </c:pt>
                <c:pt idx="303">
                  <c:v>1.2749999999999995</c:v>
                </c:pt>
                <c:pt idx="304">
                  <c:v>1.2789999999999995</c:v>
                </c:pt>
                <c:pt idx="305">
                  <c:v>1.2829999999999995</c:v>
                </c:pt>
                <c:pt idx="306">
                  <c:v>1.2869999999999995</c:v>
                </c:pt>
                <c:pt idx="307">
                  <c:v>1.2909999999999995</c:v>
                </c:pt>
                <c:pt idx="308">
                  <c:v>1.2949999999999995</c:v>
                </c:pt>
                <c:pt idx="309">
                  <c:v>1.2989999999999995</c:v>
                </c:pt>
                <c:pt idx="310">
                  <c:v>1.3029999999999995</c:v>
                </c:pt>
                <c:pt idx="311">
                  <c:v>1.3069999999999995</c:v>
                </c:pt>
                <c:pt idx="312">
                  <c:v>1.3109999999999995</c:v>
                </c:pt>
                <c:pt idx="313">
                  <c:v>1.3149999999999995</c:v>
                </c:pt>
                <c:pt idx="314">
                  <c:v>1.3180000000000001</c:v>
                </c:pt>
                <c:pt idx="315">
                  <c:v>1.3220000000000001</c:v>
                </c:pt>
                <c:pt idx="316">
                  <c:v>1.3260000000000001</c:v>
                </c:pt>
                <c:pt idx="317">
                  <c:v>1.33</c:v>
                </c:pt>
                <c:pt idx="318">
                  <c:v>1.3340000000000001</c:v>
                </c:pt>
                <c:pt idx="319">
                  <c:v>1.3380000000000001</c:v>
                </c:pt>
                <c:pt idx="320">
                  <c:v>1.3420000000000001</c:v>
                </c:pt>
                <c:pt idx="321">
                  <c:v>1.3460000000000001</c:v>
                </c:pt>
                <c:pt idx="322">
                  <c:v>1.35</c:v>
                </c:pt>
                <c:pt idx="323">
                  <c:v>1.3540000000000001</c:v>
                </c:pt>
                <c:pt idx="324">
                  <c:v>1.3580000000000001</c:v>
                </c:pt>
                <c:pt idx="325">
                  <c:v>1.361</c:v>
                </c:pt>
                <c:pt idx="326">
                  <c:v>1.365</c:v>
                </c:pt>
                <c:pt idx="327">
                  <c:v>1.369</c:v>
                </c:pt>
                <c:pt idx="328">
                  <c:v>1.373</c:v>
                </c:pt>
                <c:pt idx="329">
                  <c:v>1.377</c:v>
                </c:pt>
                <c:pt idx="330">
                  <c:v>1.381</c:v>
                </c:pt>
                <c:pt idx="331">
                  <c:v>1.385</c:v>
                </c:pt>
                <c:pt idx="332">
                  <c:v>1.389</c:v>
                </c:pt>
                <c:pt idx="333">
                  <c:v>1.393</c:v>
                </c:pt>
                <c:pt idx="334">
                  <c:v>1.397</c:v>
                </c:pt>
                <c:pt idx="335">
                  <c:v>1.4009999999999996</c:v>
                </c:pt>
                <c:pt idx="336">
                  <c:v>1.403999999999999</c:v>
                </c:pt>
                <c:pt idx="337">
                  <c:v>1.407999999999999</c:v>
                </c:pt>
                <c:pt idx="338">
                  <c:v>1.411999999999999</c:v>
                </c:pt>
                <c:pt idx="339">
                  <c:v>1.415999999999999</c:v>
                </c:pt>
                <c:pt idx="340">
                  <c:v>1.42</c:v>
                </c:pt>
                <c:pt idx="341">
                  <c:v>1.423999999999999</c:v>
                </c:pt>
                <c:pt idx="342">
                  <c:v>1.427999999999999</c:v>
                </c:pt>
                <c:pt idx="343">
                  <c:v>1.4319999999999991</c:v>
                </c:pt>
                <c:pt idx="344">
                  <c:v>1.4359999999999991</c:v>
                </c:pt>
                <c:pt idx="345">
                  <c:v>1.44</c:v>
                </c:pt>
                <c:pt idx="346">
                  <c:v>1.444</c:v>
                </c:pt>
                <c:pt idx="347">
                  <c:v>1.4469999999999996</c:v>
                </c:pt>
                <c:pt idx="348">
                  <c:v>1.4509999999999996</c:v>
                </c:pt>
                <c:pt idx="349">
                  <c:v>1.4549999999999996</c:v>
                </c:pt>
                <c:pt idx="350">
                  <c:v>1.4589999999999996</c:v>
                </c:pt>
                <c:pt idx="351">
                  <c:v>1.4629999999999996</c:v>
                </c:pt>
                <c:pt idx="352">
                  <c:v>1.4669999999999996</c:v>
                </c:pt>
                <c:pt idx="353">
                  <c:v>1.4709999999999996</c:v>
                </c:pt>
                <c:pt idx="354">
                  <c:v>1.4749999999999996</c:v>
                </c:pt>
                <c:pt idx="355">
                  <c:v>1.4789999999999996</c:v>
                </c:pt>
                <c:pt idx="356">
                  <c:v>1.4829999999999997</c:v>
                </c:pt>
                <c:pt idx="357">
                  <c:v>1.4869999999999997</c:v>
                </c:pt>
                <c:pt idx="358">
                  <c:v>1.49</c:v>
                </c:pt>
                <c:pt idx="359">
                  <c:v>1.494</c:v>
                </c:pt>
                <c:pt idx="360">
                  <c:v>1.498</c:v>
                </c:pt>
                <c:pt idx="361">
                  <c:v>1.502</c:v>
                </c:pt>
                <c:pt idx="362">
                  <c:v>1.506</c:v>
                </c:pt>
                <c:pt idx="363">
                  <c:v>1.51</c:v>
                </c:pt>
                <c:pt idx="364">
                  <c:v>1.514</c:v>
                </c:pt>
                <c:pt idx="365">
                  <c:v>1.518</c:v>
                </c:pt>
                <c:pt idx="366">
                  <c:v>1.522</c:v>
                </c:pt>
                <c:pt idx="367">
                  <c:v>1.526</c:v>
                </c:pt>
                <c:pt idx="368">
                  <c:v>1.53</c:v>
                </c:pt>
                <c:pt idx="369">
                  <c:v>1.5329999999999995</c:v>
                </c:pt>
                <c:pt idx="370">
                  <c:v>1.5369999999999995</c:v>
                </c:pt>
                <c:pt idx="371">
                  <c:v>1.5409999999999995</c:v>
                </c:pt>
                <c:pt idx="372">
                  <c:v>1.5449999999999995</c:v>
                </c:pt>
                <c:pt idx="373">
                  <c:v>1.5489999999999995</c:v>
                </c:pt>
                <c:pt idx="374">
                  <c:v>1.5529999999999995</c:v>
                </c:pt>
                <c:pt idx="375">
                  <c:v>1.5569999999999995</c:v>
                </c:pt>
                <c:pt idx="376">
                  <c:v>1.5609999999999995</c:v>
                </c:pt>
                <c:pt idx="377">
                  <c:v>1.5649999999999995</c:v>
                </c:pt>
                <c:pt idx="378">
                  <c:v>1.569</c:v>
                </c:pt>
                <c:pt idx="379">
                  <c:v>1.573</c:v>
                </c:pt>
                <c:pt idx="380">
                  <c:v>1.5760000000000001</c:v>
                </c:pt>
                <c:pt idx="381">
                  <c:v>1.58</c:v>
                </c:pt>
                <c:pt idx="382">
                  <c:v>1.5840000000000001</c:v>
                </c:pt>
                <c:pt idx="383">
                  <c:v>1.5880000000000001</c:v>
                </c:pt>
                <c:pt idx="384">
                  <c:v>1.5920000000000001</c:v>
                </c:pt>
                <c:pt idx="385">
                  <c:v>1.5960000000000001</c:v>
                </c:pt>
                <c:pt idx="386">
                  <c:v>1.6</c:v>
                </c:pt>
                <c:pt idx="387">
                  <c:v>1.6040000000000001</c:v>
                </c:pt>
                <c:pt idx="388">
                  <c:v>1.6080000000000001</c:v>
                </c:pt>
                <c:pt idx="389">
                  <c:v>1.6120000000000001</c:v>
                </c:pt>
                <c:pt idx="390">
                  <c:v>1.615</c:v>
                </c:pt>
                <c:pt idx="391">
                  <c:v>1.619</c:v>
                </c:pt>
                <c:pt idx="392">
                  <c:v>1.623</c:v>
                </c:pt>
                <c:pt idx="393">
                  <c:v>1.627</c:v>
                </c:pt>
                <c:pt idx="394">
                  <c:v>1.631</c:v>
                </c:pt>
                <c:pt idx="395">
                  <c:v>1.635</c:v>
                </c:pt>
                <c:pt idx="396">
                  <c:v>1.639</c:v>
                </c:pt>
                <c:pt idx="397">
                  <c:v>1.643</c:v>
                </c:pt>
                <c:pt idx="398">
                  <c:v>1.647</c:v>
                </c:pt>
                <c:pt idx="399">
                  <c:v>1.651</c:v>
                </c:pt>
                <c:pt idx="400">
                  <c:v>1.655</c:v>
                </c:pt>
                <c:pt idx="401">
                  <c:v>1.6579999999999995</c:v>
                </c:pt>
                <c:pt idx="402">
                  <c:v>1.6619999999999995</c:v>
                </c:pt>
                <c:pt idx="403">
                  <c:v>1.6659999999999995</c:v>
                </c:pt>
                <c:pt idx="404">
                  <c:v>1.6700000000000004</c:v>
                </c:pt>
                <c:pt idx="405">
                  <c:v>1.6739999999999995</c:v>
                </c:pt>
                <c:pt idx="406">
                  <c:v>1.6779999999999995</c:v>
                </c:pt>
                <c:pt idx="407">
                  <c:v>1.6819999999999995</c:v>
                </c:pt>
                <c:pt idx="408">
                  <c:v>1.6859999999999995</c:v>
                </c:pt>
                <c:pt idx="409">
                  <c:v>1.6900000000000004</c:v>
                </c:pt>
                <c:pt idx="410">
                  <c:v>1.6940000000000004</c:v>
                </c:pt>
                <c:pt idx="411">
                  <c:v>1.6980000000000004</c:v>
                </c:pt>
                <c:pt idx="412">
                  <c:v>1.7009999999999996</c:v>
                </c:pt>
                <c:pt idx="413">
                  <c:v>1.7049999999999996</c:v>
                </c:pt>
                <c:pt idx="414">
                  <c:v>1.7089999999999996</c:v>
                </c:pt>
                <c:pt idx="415">
                  <c:v>1.7129999999999996</c:v>
                </c:pt>
                <c:pt idx="416">
                  <c:v>1.7169999999999996</c:v>
                </c:pt>
                <c:pt idx="417">
                  <c:v>1.7209999999999996</c:v>
                </c:pt>
                <c:pt idx="418">
                  <c:v>1.7249999999999996</c:v>
                </c:pt>
                <c:pt idx="419">
                  <c:v>1.7289999999999996</c:v>
                </c:pt>
                <c:pt idx="420">
                  <c:v>1.7329999999999997</c:v>
                </c:pt>
                <c:pt idx="421">
                  <c:v>1.7369999999999997</c:v>
                </c:pt>
                <c:pt idx="422">
                  <c:v>1.7409999999999997</c:v>
                </c:pt>
                <c:pt idx="423">
                  <c:v>1.744</c:v>
                </c:pt>
                <c:pt idx="424">
                  <c:v>1.748</c:v>
                </c:pt>
                <c:pt idx="425">
                  <c:v>1.752</c:v>
                </c:pt>
                <c:pt idx="426">
                  <c:v>1.756</c:v>
                </c:pt>
                <c:pt idx="427">
                  <c:v>1.76</c:v>
                </c:pt>
                <c:pt idx="428">
                  <c:v>1.764</c:v>
                </c:pt>
                <c:pt idx="429">
                  <c:v>1.768</c:v>
                </c:pt>
                <c:pt idx="430">
                  <c:v>1.772</c:v>
                </c:pt>
                <c:pt idx="431">
                  <c:v>1.776</c:v>
                </c:pt>
                <c:pt idx="432">
                  <c:v>1.78</c:v>
                </c:pt>
                <c:pt idx="433">
                  <c:v>1.784</c:v>
                </c:pt>
                <c:pt idx="434">
                  <c:v>1.7869999999999995</c:v>
                </c:pt>
                <c:pt idx="435">
                  <c:v>1.7909999999999995</c:v>
                </c:pt>
                <c:pt idx="436">
                  <c:v>1.7949999999999995</c:v>
                </c:pt>
                <c:pt idx="437">
                  <c:v>1.7989999999999995</c:v>
                </c:pt>
                <c:pt idx="438">
                  <c:v>1.8029999999999995</c:v>
                </c:pt>
                <c:pt idx="439">
                  <c:v>1.8069999999999995</c:v>
                </c:pt>
                <c:pt idx="440">
                  <c:v>1.8109999999999995</c:v>
                </c:pt>
                <c:pt idx="441">
                  <c:v>1.8149999999999995</c:v>
                </c:pt>
                <c:pt idx="442">
                  <c:v>1.819</c:v>
                </c:pt>
                <c:pt idx="443">
                  <c:v>1.823</c:v>
                </c:pt>
                <c:pt idx="444">
                  <c:v>1.827</c:v>
                </c:pt>
                <c:pt idx="445">
                  <c:v>1.83</c:v>
                </c:pt>
                <c:pt idx="446">
                  <c:v>1.8340000000000001</c:v>
                </c:pt>
                <c:pt idx="447">
                  <c:v>1.8380000000000001</c:v>
                </c:pt>
                <c:pt idx="448">
                  <c:v>1.8420000000000001</c:v>
                </c:pt>
                <c:pt idx="449">
                  <c:v>1.8460000000000001</c:v>
                </c:pt>
                <c:pt idx="450">
                  <c:v>1.85</c:v>
                </c:pt>
                <c:pt idx="451">
                  <c:v>1.8540000000000001</c:v>
                </c:pt>
                <c:pt idx="452">
                  <c:v>1.8580000000000001</c:v>
                </c:pt>
                <c:pt idx="453">
                  <c:v>1.8620000000000001</c:v>
                </c:pt>
                <c:pt idx="454">
                  <c:v>1.8660000000000001</c:v>
                </c:pt>
                <c:pt idx="455">
                  <c:v>1.87</c:v>
                </c:pt>
                <c:pt idx="456">
                  <c:v>1.873</c:v>
                </c:pt>
                <c:pt idx="457">
                  <c:v>1.877</c:v>
                </c:pt>
                <c:pt idx="458">
                  <c:v>1.881</c:v>
                </c:pt>
                <c:pt idx="459">
                  <c:v>1.885</c:v>
                </c:pt>
                <c:pt idx="460">
                  <c:v>1.889</c:v>
                </c:pt>
                <c:pt idx="461">
                  <c:v>1.893</c:v>
                </c:pt>
                <c:pt idx="462">
                  <c:v>1.897</c:v>
                </c:pt>
                <c:pt idx="463">
                  <c:v>1.901</c:v>
                </c:pt>
                <c:pt idx="464">
                  <c:v>1.905</c:v>
                </c:pt>
                <c:pt idx="465">
                  <c:v>1.909</c:v>
                </c:pt>
                <c:pt idx="466">
                  <c:v>1.913</c:v>
                </c:pt>
                <c:pt idx="467">
                  <c:v>1.9159999999999995</c:v>
                </c:pt>
                <c:pt idx="468">
                  <c:v>1.9200000000000004</c:v>
                </c:pt>
                <c:pt idx="469">
                  <c:v>1.9239999999999995</c:v>
                </c:pt>
                <c:pt idx="470">
                  <c:v>1.9279999999999995</c:v>
                </c:pt>
                <c:pt idx="471">
                  <c:v>1.9319999999999995</c:v>
                </c:pt>
                <c:pt idx="472">
                  <c:v>1.9359999999999995</c:v>
                </c:pt>
                <c:pt idx="473">
                  <c:v>1.9400000000000004</c:v>
                </c:pt>
                <c:pt idx="474">
                  <c:v>1.9440000000000004</c:v>
                </c:pt>
                <c:pt idx="475">
                  <c:v>1.9480000000000004</c:v>
                </c:pt>
                <c:pt idx="476">
                  <c:v>1.9520000000000004</c:v>
                </c:pt>
                <c:pt idx="477">
                  <c:v>1.9560000000000004</c:v>
                </c:pt>
                <c:pt idx="478">
                  <c:v>1.9590000000000001</c:v>
                </c:pt>
                <c:pt idx="479">
                  <c:v>1.9630000000000001</c:v>
                </c:pt>
                <c:pt idx="480">
                  <c:v>1.9670000000000001</c:v>
                </c:pt>
                <c:pt idx="481">
                  <c:v>1.9710000000000001</c:v>
                </c:pt>
                <c:pt idx="482">
                  <c:v>1.9750000000000001</c:v>
                </c:pt>
                <c:pt idx="483">
                  <c:v>1.9790000000000001</c:v>
                </c:pt>
                <c:pt idx="484">
                  <c:v>1.9830000000000001</c:v>
                </c:pt>
                <c:pt idx="485">
                  <c:v>1.9870000000000001</c:v>
                </c:pt>
                <c:pt idx="486">
                  <c:v>1.9910000000000001</c:v>
                </c:pt>
                <c:pt idx="487">
                  <c:v>1.9950000000000001</c:v>
                </c:pt>
                <c:pt idx="488">
                  <c:v>1.9990000000000001</c:v>
                </c:pt>
                <c:pt idx="489">
                  <c:v>2.0019999999999998</c:v>
                </c:pt>
                <c:pt idx="490">
                  <c:v>2.0059999999999998</c:v>
                </c:pt>
                <c:pt idx="491">
                  <c:v>2.0099999999999998</c:v>
                </c:pt>
                <c:pt idx="492">
                  <c:v>2.0139999999999998</c:v>
                </c:pt>
                <c:pt idx="493">
                  <c:v>2.0179999999999998</c:v>
                </c:pt>
                <c:pt idx="494">
                  <c:v>2.0219999999999998</c:v>
                </c:pt>
                <c:pt idx="495">
                  <c:v>2.0259999999999998</c:v>
                </c:pt>
                <c:pt idx="496">
                  <c:v>2.0299999999999998</c:v>
                </c:pt>
                <c:pt idx="497">
                  <c:v>2.0339999999999998</c:v>
                </c:pt>
                <c:pt idx="498">
                  <c:v>2.0379999999999998</c:v>
                </c:pt>
                <c:pt idx="499">
                  <c:v>2.0419999999999998</c:v>
                </c:pt>
                <c:pt idx="500">
                  <c:v>2.0449999999999999</c:v>
                </c:pt>
                <c:pt idx="501">
                  <c:v>2.0489999999999999</c:v>
                </c:pt>
                <c:pt idx="502">
                  <c:v>2.052999999999999</c:v>
                </c:pt>
                <c:pt idx="503">
                  <c:v>2.0569999999999991</c:v>
                </c:pt>
                <c:pt idx="504">
                  <c:v>2.0609999999999999</c:v>
                </c:pt>
                <c:pt idx="505">
                  <c:v>2.0649999999999999</c:v>
                </c:pt>
                <c:pt idx="506">
                  <c:v>2.069</c:v>
                </c:pt>
                <c:pt idx="507">
                  <c:v>2.073</c:v>
                </c:pt>
                <c:pt idx="508">
                  <c:v>2.077</c:v>
                </c:pt>
                <c:pt idx="509">
                  <c:v>2.081</c:v>
                </c:pt>
                <c:pt idx="510">
                  <c:v>2.0840000000000001</c:v>
                </c:pt>
                <c:pt idx="511">
                  <c:v>2.0880000000000001</c:v>
                </c:pt>
                <c:pt idx="512">
                  <c:v>2.0919999999999992</c:v>
                </c:pt>
                <c:pt idx="513">
                  <c:v>2.0959999999999992</c:v>
                </c:pt>
                <c:pt idx="514">
                  <c:v>2.1</c:v>
                </c:pt>
                <c:pt idx="515">
                  <c:v>2.1040000000000001</c:v>
                </c:pt>
                <c:pt idx="516">
                  <c:v>2.1080000000000001</c:v>
                </c:pt>
                <c:pt idx="517">
                  <c:v>2.1119999999999997</c:v>
                </c:pt>
                <c:pt idx="518">
                  <c:v>2.1159999999999997</c:v>
                </c:pt>
                <c:pt idx="519">
                  <c:v>2.12</c:v>
                </c:pt>
                <c:pt idx="520">
                  <c:v>2.1240000000000001</c:v>
                </c:pt>
                <c:pt idx="521">
                  <c:v>2.1269999999999998</c:v>
                </c:pt>
                <c:pt idx="522">
                  <c:v>2.1309999999999998</c:v>
                </c:pt>
                <c:pt idx="523">
                  <c:v>2.1349999999999998</c:v>
                </c:pt>
                <c:pt idx="524">
                  <c:v>2.1389999999999998</c:v>
                </c:pt>
                <c:pt idx="525">
                  <c:v>2.1429999999999998</c:v>
                </c:pt>
                <c:pt idx="526">
                  <c:v>2.1469999999999998</c:v>
                </c:pt>
                <c:pt idx="527">
                  <c:v>2.1509999999999998</c:v>
                </c:pt>
                <c:pt idx="528">
                  <c:v>2.1549999999999998</c:v>
                </c:pt>
                <c:pt idx="529">
                  <c:v>2.1589999999999998</c:v>
                </c:pt>
                <c:pt idx="530">
                  <c:v>2.1629999999999998</c:v>
                </c:pt>
                <c:pt idx="531">
                  <c:v>2.1669999999999998</c:v>
                </c:pt>
                <c:pt idx="532">
                  <c:v>2.17</c:v>
                </c:pt>
                <c:pt idx="533">
                  <c:v>2.1739999999999999</c:v>
                </c:pt>
                <c:pt idx="534">
                  <c:v>2.1779999999999999</c:v>
                </c:pt>
                <c:pt idx="535">
                  <c:v>2.1819999999999999</c:v>
                </c:pt>
                <c:pt idx="536">
                  <c:v>2.1859999999999999</c:v>
                </c:pt>
                <c:pt idx="537">
                  <c:v>2.19</c:v>
                </c:pt>
                <c:pt idx="538">
                  <c:v>2.194</c:v>
                </c:pt>
                <c:pt idx="539">
                  <c:v>2.198</c:v>
                </c:pt>
                <c:pt idx="540">
                  <c:v>2.202</c:v>
                </c:pt>
                <c:pt idx="541">
                  <c:v>2.206</c:v>
                </c:pt>
                <c:pt idx="542">
                  <c:v>2.21</c:v>
                </c:pt>
                <c:pt idx="543">
                  <c:v>2.2130000000000001</c:v>
                </c:pt>
                <c:pt idx="544">
                  <c:v>2.2170000000000001</c:v>
                </c:pt>
                <c:pt idx="545">
                  <c:v>2.2210000000000001</c:v>
                </c:pt>
                <c:pt idx="546">
                  <c:v>2.2250000000000001</c:v>
                </c:pt>
                <c:pt idx="547">
                  <c:v>2.2290000000000001</c:v>
                </c:pt>
                <c:pt idx="548">
                  <c:v>2.2330000000000001</c:v>
                </c:pt>
                <c:pt idx="549">
                  <c:v>2.2370000000000001</c:v>
                </c:pt>
                <c:pt idx="550">
                  <c:v>2.2410000000000001</c:v>
                </c:pt>
                <c:pt idx="551">
                  <c:v>2.2450000000000001</c:v>
                </c:pt>
                <c:pt idx="552">
                  <c:v>2.2490000000000001</c:v>
                </c:pt>
                <c:pt idx="553">
                  <c:v>2.2530000000000001</c:v>
                </c:pt>
                <c:pt idx="554">
                  <c:v>2.2559999999999998</c:v>
                </c:pt>
                <c:pt idx="555">
                  <c:v>2.2599999999999998</c:v>
                </c:pt>
                <c:pt idx="556">
                  <c:v>2.2640000000000002</c:v>
                </c:pt>
                <c:pt idx="557">
                  <c:v>2.2680000000000002</c:v>
                </c:pt>
                <c:pt idx="558">
                  <c:v>2.2719999999999998</c:v>
                </c:pt>
                <c:pt idx="559">
                  <c:v>2.2759999999999998</c:v>
                </c:pt>
                <c:pt idx="560">
                  <c:v>2.2799999999999998</c:v>
                </c:pt>
                <c:pt idx="561">
                  <c:v>2.2840000000000007</c:v>
                </c:pt>
                <c:pt idx="562">
                  <c:v>2.2880000000000007</c:v>
                </c:pt>
                <c:pt idx="563">
                  <c:v>2.2919999999999998</c:v>
                </c:pt>
                <c:pt idx="564">
                  <c:v>2.2959999999999998</c:v>
                </c:pt>
                <c:pt idx="565">
                  <c:v>2.2989999999999999</c:v>
                </c:pt>
                <c:pt idx="566">
                  <c:v>2.302999999999999</c:v>
                </c:pt>
                <c:pt idx="567">
                  <c:v>2.3069999999999991</c:v>
                </c:pt>
                <c:pt idx="568">
                  <c:v>2.3109999999999991</c:v>
                </c:pt>
                <c:pt idx="569">
                  <c:v>2.3149999999999991</c:v>
                </c:pt>
                <c:pt idx="570">
                  <c:v>2.3189999999999991</c:v>
                </c:pt>
                <c:pt idx="571">
                  <c:v>2.323</c:v>
                </c:pt>
                <c:pt idx="572">
                  <c:v>2.327</c:v>
                </c:pt>
                <c:pt idx="573">
                  <c:v>2.3309999999999991</c:v>
                </c:pt>
                <c:pt idx="574">
                  <c:v>2.3349999999999991</c:v>
                </c:pt>
                <c:pt idx="575">
                  <c:v>2.3389999999999991</c:v>
                </c:pt>
                <c:pt idx="576">
                  <c:v>2.3419999999999992</c:v>
                </c:pt>
                <c:pt idx="577">
                  <c:v>2.3459999999999992</c:v>
                </c:pt>
                <c:pt idx="578">
                  <c:v>2.3499999999999992</c:v>
                </c:pt>
                <c:pt idx="579">
                  <c:v>2.3539999999999992</c:v>
                </c:pt>
                <c:pt idx="580">
                  <c:v>2.3579999999999997</c:v>
                </c:pt>
                <c:pt idx="581">
                  <c:v>2.3619999999999997</c:v>
                </c:pt>
                <c:pt idx="582">
                  <c:v>2.3659999999999997</c:v>
                </c:pt>
                <c:pt idx="583">
                  <c:v>2.3699999999999997</c:v>
                </c:pt>
                <c:pt idx="584">
                  <c:v>2.3739999999999997</c:v>
                </c:pt>
                <c:pt idx="585">
                  <c:v>2.3779999999999997</c:v>
                </c:pt>
                <c:pt idx="586">
                  <c:v>2.3819999999999997</c:v>
                </c:pt>
                <c:pt idx="587">
                  <c:v>2.3849999999999998</c:v>
                </c:pt>
                <c:pt idx="588">
                  <c:v>2.3889999999999998</c:v>
                </c:pt>
                <c:pt idx="589">
                  <c:v>2.3929999999999989</c:v>
                </c:pt>
                <c:pt idx="590">
                  <c:v>2.3969999999999989</c:v>
                </c:pt>
                <c:pt idx="591">
                  <c:v>2.4009999999999998</c:v>
                </c:pt>
                <c:pt idx="592">
                  <c:v>2.4049999999999998</c:v>
                </c:pt>
                <c:pt idx="593">
                  <c:v>2.4089999999999998</c:v>
                </c:pt>
                <c:pt idx="594">
                  <c:v>2.4129999999999989</c:v>
                </c:pt>
                <c:pt idx="595">
                  <c:v>2.4169999999999989</c:v>
                </c:pt>
                <c:pt idx="596">
                  <c:v>2.4209999999999998</c:v>
                </c:pt>
                <c:pt idx="597">
                  <c:v>2.4249999999999998</c:v>
                </c:pt>
                <c:pt idx="598">
                  <c:v>2.4279999999999999</c:v>
                </c:pt>
                <c:pt idx="599">
                  <c:v>2.4319999999999991</c:v>
                </c:pt>
                <c:pt idx="600">
                  <c:v>2.4359999999999991</c:v>
                </c:pt>
                <c:pt idx="601">
                  <c:v>2.44</c:v>
                </c:pt>
                <c:pt idx="602">
                  <c:v>2.444</c:v>
                </c:pt>
                <c:pt idx="603">
                  <c:v>2.448</c:v>
                </c:pt>
                <c:pt idx="604">
                  <c:v>2.4519999999999991</c:v>
                </c:pt>
                <c:pt idx="605">
                  <c:v>2.4559999999999991</c:v>
                </c:pt>
                <c:pt idx="606">
                  <c:v>2.46</c:v>
                </c:pt>
                <c:pt idx="607">
                  <c:v>2.464</c:v>
                </c:pt>
                <c:pt idx="608">
                  <c:v>2.468</c:v>
                </c:pt>
                <c:pt idx="609">
                  <c:v>2.4709999999999992</c:v>
                </c:pt>
                <c:pt idx="610">
                  <c:v>2.4749999999999992</c:v>
                </c:pt>
                <c:pt idx="611">
                  <c:v>2.4789999999999992</c:v>
                </c:pt>
                <c:pt idx="612">
                  <c:v>2.4830000000000001</c:v>
                </c:pt>
                <c:pt idx="613">
                  <c:v>2.4870000000000001</c:v>
                </c:pt>
                <c:pt idx="614">
                  <c:v>2.4909999999999997</c:v>
                </c:pt>
                <c:pt idx="615">
                  <c:v>2.4949999999999997</c:v>
                </c:pt>
                <c:pt idx="616">
                  <c:v>2.4989999999999997</c:v>
                </c:pt>
                <c:pt idx="617">
                  <c:v>2.5030000000000001</c:v>
                </c:pt>
                <c:pt idx="618">
                  <c:v>2.5070000000000001</c:v>
                </c:pt>
                <c:pt idx="619">
                  <c:v>2.5109999999999997</c:v>
                </c:pt>
                <c:pt idx="620">
                  <c:v>2.5139999999999998</c:v>
                </c:pt>
                <c:pt idx="621">
                  <c:v>2.5179999999999998</c:v>
                </c:pt>
                <c:pt idx="622">
                  <c:v>2.5219999999999998</c:v>
                </c:pt>
                <c:pt idx="623">
                  <c:v>2.5259999999999998</c:v>
                </c:pt>
                <c:pt idx="624">
                  <c:v>2.5299999999999998</c:v>
                </c:pt>
                <c:pt idx="625">
                  <c:v>2.5339999999999998</c:v>
                </c:pt>
                <c:pt idx="626">
                  <c:v>2.5379999999999998</c:v>
                </c:pt>
                <c:pt idx="627">
                  <c:v>2.5419999999999998</c:v>
                </c:pt>
                <c:pt idx="628">
                  <c:v>2.5459999999999998</c:v>
                </c:pt>
                <c:pt idx="629">
                  <c:v>2.5499999999999998</c:v>
                </c:pt>
                <c:pt idx="630">
                  <c:v>2.5539999999999998</c:v>
                </c:pt>
                <c:pt idx="631">
                  <c:v>2.5569999999999991</c:v>
                </c:pt>
                <c:pt idx="632">
                  <c:v>2.5609999999999999</c:v>
                </c:pt>
                <c:pt idx="633">
                  <c:v>2.5649999999999999</c:v>
                </c:pt>
                <c:pt idx="634">
                  <c:v>2.569</c:v>
                </c:pt>
                <c:pt idx="635">
                  <c:v>2.573</c:v>
                </c:pt>
                <c:pt idx="636">
                  <c:v>2.577</c:v>
                </c:pt>
                <c:pt idx="637">
                  <c:v>2.581</c:v>
                </c:pt>
                <c:pt idx="638">
                  <c:v>2.585</c:v>
                </c:pt>
                <c:pt idx="639">
                  <c:v>2.589</c:v>
                </c:pt>
                <c:pt idx="640">
                  <c:v>2.593</c:v>
                </c:pt>
                <c:pt idx="641">
                  <c:v>2.5959999999999992</c:v>
                </c:pt>
                <c:pt idx="642">
                  <c:v>2.6</c:v>
                </c:pt>
                <c:pt idx="643">
                  <c:v>2.6040000000000001</c:v>
                </c:pt>
                <c:pt idx="644">
                  <c:v>2.6080000000000001</c:v>
                </c:pt>
                <c:pt idx="645">
                  <c:v>2.6119999999999997</c:v>
                </c:pt>
                <c:pt idx="646">
                  <c:v>2.6159999999999997</c:v>
                </c:pt>
                <c:pt idx="647">
                  <c:v>2.62</c:v>
                </c:pt>
                <c:pt idx="648">
                  <c:v>2.6240000000000001</c:v>
                </c:pt>
                <c:pt idx="649">
                  <c:v>2.6280000000000001</c:v>
                </c:pt>
                <c:pt idx="650">
                  <c:v>2.6319999999999997</c:v>
                </c:pt>
                <c:pt idx="651">
                  <c:v>2.6359999999999997</c:v>
                </c:pt>
                <c:pt idx="652">
                  <c:v>2.6389999999999998</c:v>
                </c:pt>
                <c:pt idx="653">
                  <c:v>2.6429999999999998</c:v>
                </c:pt>
                <c:pt idx="654">
                  <c:v>2.6469999999999998</c:v>
                </c:pt>
                <c:pt idx="655">
                  <c:v>2.6509999999999998</c:v>
                </c:pt>
                <c:pt idx="656">
                  <c:v>2.6549999999999998</c:v>
                </c:pt>
                <c:pt idx="657">
                  <c:v>2.6589999999999998</c:v>
                </c:pt>
                <c:pt idx="658">
                  <c:v>2.6629999999999998</c:v>
                </c:pt>
                <c:pt idx="659">
                  <c:v>2.6669999999999998</c:v>
                </c:pt>
                <c:pt idx="660">
                  <c:v>2.6709999999999998</c:v>
                </c:pt>
                <c:pt idx="661">
                  <c:v>2.6749999999999998</c:v>
                </c:pt>
                <c:pt idx="662">
                  <c:v>2.6789999999999998</c:v>
                </c:pt>
                <c:pt idx="663">
                  <c:v>2.6819999999999999</c:v>
                </c:pt>
                <c:pt idx="664">
                  <c:v>2.6859999999999999</c:v>
                </c:pt>
                <c:pt idx="665">
                  <c:v>2.69</c:v>
                </c:pt>
                <c:pt idx="666">
                  <c:v>2.694</c:v>
                </c:pt>
                <c:pt idx="667">
                  <c:v>2.698</c:v>
                </c:pt>
                <c:pt idx="668">
                  <c:v>2.702</c:v>
                </c:pt>
                <c:pt idx="669">
                  <c:v>2.706</c:v>
                </c:pt>
                <c:pt idx="670">
                  <c:v>2.71</c:v>
                </c:pt>
                <c:pt idx="671">
                  <c:v>2.714</c:v>
                </c:pt>
                <c:pt idx="672">
                  <c:v>2.718</c:v>
                </c:pt>
                <c:pt idx="673">
                  <c:v>2.722</c:v>
                </c:pt>
                <c:pt idx="674">
                  <c:v>2.7250000000000001</c:v>
                </c:pt>
                <c:pt idx="675">
                  <c:v>2.7290000000000001</c:v>
                </c:pt>
                <c:pt idx="676">
                  <c:v>2.7330000000000001</c:v>
                </c:pt>
                <c:pt idx="677">
                  <c:v>2.7370000000000001</c:v>
                </c:pt>
                <c:pt idx="678">
                  <c:v>2.7410000000000001</c:v>
                </c:pt>
                <c:pt idx="679">
                  <c:v>2.7450000000000001</c:v>
                </c:pt>
                <c:pt idx="680">
                  <c:v>2.7490000000000001</c:v>
                </c:pt>
                <c:pt idx="681">
                  <c:v>2.7530000000000001</c:v>
                </c:pt>
                <c:pt idx="682">
                  <c:v>2.7570000000000001</c:v>
                </c:pt>
                <c:pt idx="683">
                  <c:v>2.7610000000000001</c:v>
                </c:pt>
                <c:pt idx="684">
                  <c:v>2.7650000000000001</c:v>
                </c:pt>
                <c:pt idx="685">
                  <c:v>2.7680000000000002</c:v>
                </c:pt>
                <c:pt idx="686">
                  <c:v>2.7719999999999998</c:v>
                </c:pt>
                <c:pt idx="687">
                  <c:v>2.7759999999999998</c:v>
                </c:pt>
                <c:pt idx="688">
                  <c:v>2.7800000000000002</c:v>
                </c:pt>
                <c:pt idx="689">
                  <c:v>2.7840000000000007</c:v>
                </c:pt>
                <c:pt idx="690">
                  <c:v>2.7880000000000007</c:v>
                </c:pt>
                <c:pt idx="691">
                  <c:v>2.7919999999999998</c:v>
                </c:pt>
                <c:pt idx="692">
                  <c:v>2.7959999999999998</c:v>
                </c:pt>
                <c:pt idx="693">
                  <c:v>2.8</c:v>
                </c:pt>
                <c:pt idx="694">
                  <c:v>2.8039999999999998</c:v>
                </c:pt>
                <c:pt idx="695">
                  <c:v>2.8079999999999998</c:v>
                </c:pt>
                <c:pt idx="696">
                  <c:v>2.8109999999999991</c:v>
                </c:pt>
                <c:pt idx="697">
                  <c:v>2.8149999999999991</c:v>
                </c:pt>
                <c:pt idx="698">
                  <c:v>2.8189999999999991</c:v>
                </c:pt>
                <c:pt idx="699">
                  <c:v>2.823</c:v>
                </c:pt>
                <c:pt idx="700">
                  <c:v>2.827</c:v>
                </c:pt>
                <c:pt idx="701">
                  <c:v>2.8309999999999991</c:v>
                </c:pt>
                <c:pt idx="702">
                  <c:v>2.8349999999999991</c:v>
                </c:pt>
                <c:pt idx="703">
                  <c:v>2.8389999999999991</c:v>
                </c:pt>
                <c:pt idx="704">
                  <c:v>2.843</c:v>
                </c:pt>
                <c:pt idx="705">
                  <c:v>2.847</c:v>
                </c:pt>
                <c:pt idx="706">
                  <c:v>2.8509999999999991</c:v>
                </c:pt>
                <c:pt idx="707">
                  <c:v>2.8539999999999992</c:v>
                </c:pt>
                <c:pt idx="708">
                  <c:v>2.8579999999999997</c:v>
                </c:pt>
                <c:pt idx="709">
                  <c:v>2.8619999999999997</c:v>
                </c:pt>
                <c:pt idx="710">
                  <c:v>2.8659999999999997</c:v>
                </c:pt>
                <c:pt idx="711">
                  <c:v>2.8699999999999997</c:v>
                </c:pt>
                <c:pt idx="712">
                  <c:v>2.8739999999999997</c:v>
                </c:pt>
                <c:pt idx="713">
                  <c:v>2.8779999999999997</c:v>
                </c:pt>
                <c:pt idx="714">
                  <c:v>2.8819999999999997</c:v>
                </c:pt>
                <c:pt idx="715">
                  <c:v>2.8859999999999997</c:v>
                </c:pt>
                <c:pt idx="716">
                  <c:v>2.8899999999999997</c:v>
                </c:pt>
                <c:pt idx="717">
                  <c:v>2.8939999999999997</c:v>
                </c:pt>
                <c:pt idx="718">
                  <c:v>2.8969999999999989</c:v>
                </c:pt>
                <c:pt idx="719">
                  <c:v>2.9009999999999998</c:v>
                </c:pt>
                <c:pt idx="720">
                  <c:v>2.9049999999999998</c:v>
                </c:pt>
                <c:pt idx="721">
                  <c:v>2.9089999999999998</c:v>
                </c:pt>
                <c:pt idx="722">
                  <c:v>2.9129999999999989</c:v>
                </c:pt>
                <c:pt idx="723">
                  <c:v>2.9169999999999989</c:v>
                </c:pt>
                <c:pt idx="724">
                  <c:v>2.9209999999999998</c:v>
                </c:pt>
                <c:pt idx="725">
                  <c:v>2.9249999999999998</c:v>
                </c:pt>
                <c:pt idx="726">
                  <c:v>2.9289999999999998</c:v>
                </c:pt>
                <c:pt idx="727">
                  <c:v>2.9329999999999989</c:v>
                </c:pt>
                <c:pt idx="728">
                  <c:v>2.9369999999999989</c:v>
                </c:pt>
                <c:pt idx="729">
                  <c:v>2.94</c:v>
                </c:pt>
                <c:pt idx="730">
                  <c:v>2.944</c:v>
                </c:pt>
                <c:pt idx="731">
                  <c:v>2.948</c:v>
                </c:pt>
                <c:pt idx="732">
                  <c:v>2.9519999999999991</c:v>
                </c:pt>
                <c:pt idx="733">
                  <c:v>2.9559999999999991</c:v>
                </c:pt>
                <c:pt idx="734">
                  <c:v>2.96</c:v>
                </c:pt>
                <c:pt idx="735">
                  <c:v>2.964</c:v>
                </c:pt>
                <c:pt idx="736">
                  <c:v>2.968</c:v>
                </c:pt>
                <c:pt idx="737">
                  <c:v>2.9719999999999991</c:v>
                </c:pt>
                <c:pt idx="738">
                  <c:v>2.9759999999999991</c:v>
                </c:pt>
                <c:pt idx="739">
                  <c:v>2.98</c:v>
                </c:pt>
                <c:pt idx="740">
                  <c:v>2.9830000000000001</c:v>
                </c:pt>
                <c:pt idx="741">
                  <c:v>2.9870000000000001</c:v>
                </c:pt>
                <c:pt idx="742">
                  <c:v>2.9909999999999997</c:v>
                </c:pt>
                <c:pt idx="743">
                  <c:v>2.9949999999999997</c:v>
                </c:pt>
                <c:pt idx="744">
                  <c:v>2.9989999999999997</c:v>
                </c:pt>
                <c:pt idx="745">
                  <c:v>3.0030000000000001</c:v>
                </c:pt>
                <c:pt idx="746">
                  <c:v>3.0070000000000001</c:v>
                </c:pt>
                <c:pt idx="747">
                  <c:v>3.0109999999999997</c:v>
                </c:pt>
                <c:pt idx="748">
                  <c:v>3.0149999999999997</c:v>
                </c:pt>
                <c:pt idx="749">
                  <c:v>3.0189999999999997</c:v>
                </c:pt>
                <c:pt idx="750">
                  <c:v>3.0230000000000001</c:v>
                </c:pt>
                <c:pt idx="751">
                  <c:v>3.0259999999999998</c:v>
                </c:pt>
                <c:pt idx="752">
                  <c:v>3.03</c:v>
                </c:pt>
                <c:pt idx="753">
                  <c:v>3.0339999999999998</c:v>
                </c:pt>
                <c:pt idx="754">
                  <c:v>3.0379999999999998</c:v>
                </c:pt>
                <c:pt idx="755">
                  <c:v>3.0419999999999998</c:v>
                </c:pt>
                <c:pt idx="756">
                  <c:v>3.0459999999999998</c:v>
                </c:pt>
                <c:pt idx="757">
                  <c:v>3.05</c:v>
                </c:pt>
                <c:pt idx="758">
                  <c:v>3.0539999999999998</c:v>
                </c:pt>
                <c:pt idx="759">
                  <c:v>3.0579999999999998</c:v>
                </c:pt>
                <c:pt idx="760">
                  <c:v>3.0619999999999998</c:v>
                </c:pt>
                <c:pt idx="761">
                  <c:v>3.0659999999999998</c:v>
                </c:pt>
                <c:pt idx="762">
                  <c:v>3.069</c:v>
                </c:pt>
                <c:pt idx="763">
                  <c:v>3.073</c:v>
                </c:pt>
                <c:pt idx="764">
                  <c:v>3.077</c:v>
                </c:pt>
                <c:pt idx="765">
                  <c:v>3.081</c:v>
                </c:pt>
                <c:pt idx="766">
                  <c:v>3.085</c:v>
                </c:pt>
                <c:pt idx="767">
                  <c:v>3.089</c:v>
                </c:pt>
                <c:pt idx="768">
                  <c:v>3.093</c:v>
                </c:pt>
                <c:pt idx="769">
                  <c:v>3.097</c:v>
                </c:pt>
                <c:pt idx="770">
                  <c:v>3.101</c:v>
                </c:pt>
                <c:pt idx="771">
                  <c:v>3.105</c:v>
                </c:pt>
                <c:pt idx="772">
                  <c:v>3.1080000000000001</c:v>
                </c:pt>
                <c:pt idx="773">
                  <c:v>3.1119999999999997</c:v>
                </c:pt>
                <c:pt idx="774">
                  <c:v>3.1159999999999997</c:v>
                </c:pt>
                <c:pt idx="775">
                  <c:v>3.12</c:v>
                </c:pt>
                <c:pt idx="776">
                  <c:v>3.1240000000000001</c:v>
                </c:pt>
                <c:pt idx="777">
                  <c:v>3.1280000000000001</c:v>
                </c:pt>
                <c:pt idx="778">
                  <c:v>3.1319999999999997</c:v>
                </c:pt>
                <c:pt idx="779">
                  <c:v>3.1359999999999997</c:v>
                </c:pt>
                <c:pt idx="780">
                  <c:v>3.14</c:v>
                </c:pt>
                <c:pt idx="781">
                  <c:v>3.1440000000000001</c:v>
                </c:pt>
                <c:pt idx="782">
                  <c:v>3.1480000000000001</c:v>
                </c:pt>
                <c:pt idx="783">
                  <c:v>3.1509999999999998</c:v>
                </c:pt>
                <c:pt idx="784">
                  <c:v>3.1549999999999998</c:v>
                </c:pt>
                <c:pt idx="785">
                  <c:v>3.1589999999999998</c:v>
                </c:pt>
                <c:pt idx="786">
                  <c:v>3.1629999999999998</c:v>
                </c:pt>
                <c:pt idx="787">
                  <c:v>3.1669999999999998</c:v>
                </c:pt>
                <c:pt idx="788">
                  <c:v>3.1709999999999998</c:v>
                </c:pt>
                <c:pt idx="789">
                  <c:v>3.1749999999999998</c:v>
                </c:pt>
                <c:pt idx="790">
                  <c:v>3.1789999999999998</c:v>
                </c:pt>
                <c:pt idx="791">
                  <c:v>3.1829999999999998</c:v>
                </c:pt>
                <c:pt idx="792">
                  <c:v>3.1869999999999998</c:v>
                </c:pt>
                <c:pt idx="793">
                  <c:v>3.1909999999999998</c:v>
                </c:pt>
                <c:pt idx="794">
                  <c:v>3.194</c:v>
                </c:pt>
                <c:pt idx="795">
                  <c:v>3.198</c:v>
                </c:pt>
                <c:pt idx="796">
                  <c:v>3.202</c:v>
                </c:pt>
                <c:pt idx="797">
                  <c:v>3.206</c:v>
                </c:pt>
                <c:pt idx="798">
                  <c:v>3.21</c:v>
                </c:pt>
                <c:pt idx="799">
                  <c:v>3.214</c:v>
                </c:pt>
                <c:pt idx="800">
                  <c:v>3.218</c:v>
                </c:pt>
                <c:pt idx="801">
                  <c:v>3.222</c:v>
                </c:pt>
                <c:pt idx="802">
                  <c:v>3.226</c:v>
                </c:pt>
                <c:pt idx="803">
                  <c:v>3.23</c:v>
                </c:pt>
                <c:pt idx="804">
                  <c:v>3.234</c:v>
                </c:pt>
                <c:pt idx="805">
                  <c:v>3.2370000000000001</c:v>
                </c:pt>
                <c:pt idx="806">
                  <c:v>3.2410000000000001</c:v>
                </c:pt>
                <c:pt idx="807">
                  <c:v>3.2450000000000001</c:v>
                </c:pt>
                <c:pt idx="808">
                  <c:v>3.2490000000000001</c:v>
                </c:pt>
                <c:pt idx="809">
                  <c:v>3.2530000000000001</c:v>
                </c:pt>
                <c:pt idx="810">
                  <c:v>3.2570000000000001</c:v>
                </c:pt>
                <c:pt idx="811">
                  <c:v>3.2610000000000001</c:v>
                </c:pt>
                <c:pt idx="812">
                  <c:v>3.2650000000000001</c:v>
                </c:pt>
                <c:pt idx="813">
                  <c:v>3.2690000000000001</c:v>
                </c:pt>
                <c:pt idx="814">
                  <c:v>3.2730000000000001</c:v>
                </c:pt>
                <c:pt idx="815">
                  <c:v>3.2770000000000001</c:v>
                </c:pt>
                <c:pt idx="816">
                  <c:v>3.2800000000000002</c:v>
                </c:pt>
                <c:pt idx="817">
                  <c:v>3.2840000000000007</c:v>
                </c:pt>
                <c:pt idx="818">
                  <c:v>3.2880000000000007</c:v>
                </c:pt>
                <c:pt idx="819">
                  <c:v>3.2919999999999998</c:v>
                </c:pt>
                <c:pt idx="820">
                  <c:v>3.2959999999999998</c:v>
                </c:pt>
                <c:pt idx="821">
                  <c:v>3.3</c:v>
                </c:pt>
                <c:pt idx="822">
                  <c:v>3.3039999999999998</c:v>
                </c:pt>
                <c:pt idx="823">
                  <c:v>3.3079999999999998</c:v>
                </c:pt>
                <c:pt idx="824">
                  <c:v>3.3119999999999989</c:v>
                </c:pt>
                <c:pt idx="825">
                  <c:v>3.3159999999999989</c:v>
                </c:pt>
                <c:pt idx="826">
                  <c:v>3.32</c:v>
                </c:pt>
                <c:pt idx="827">
                  <c:v>3.323</c:v>
                </c:pt>
                <c:pt idx="828">
                  <c:v>3.327</c:v>
                </c:pt>
                <c:pt idx="829">
                  <c:v>3.3309999999999991</c:v>
                </c:pt>
                <c:pt idx="830">
                  <c:v>3.3349999999999991</c:v>
                </c:pt>
                <c:pt idx="831">
                  <c:v>3.3389999999999991</c:v>
                </c:pt>
                <c:pt idx="832">
                  <c:v>3.343</c:v>
                </c:pt>
                <c:pt idx="833">
                  <c:v>3.347</c:v>
                </c:pt>
                <c:pt idx="834">
                  <c:v>3.3509999999999991</c:v>
                </c:pt>
                <c:pt idx="835">
                  <c:v>3.3549999999999991</c:v>
                </c:pt>
                <c:pt idx="836">
                  <c:v>3.3589999999999991</c:v>
                </c:pt>
                <c:pt idx="837">
                  <c:v>3.363</c:v>
                </c:pt>
                <c:pt idx="838">
                  <c:v>3.3659999999999997</c:v>
                </c:pt>
                <c:pt idx="839">
                  <c:v>3.3699999999999997</c:v>
                </c:pt>
                <c:pt idx="840">
                  <c:v>3.3739999999999997</c:v>
                </c:pt>
                <c:pt idx="841">
                  <c:v>3.3779999999999997</c:v>
                </c:pt>
                <c:pt idx="842">
                  <c:v>3.3819999999999997</c:v>
                </c:pt>
                <c:pt idx="843">
                  <c:v>3.3859999999999997</c:v>
                </c:pt>
                <c:pt idx="844">
                  <c:v>3.3899999999999997</c:v>
                </c:pt>
                <c:pt idx="845">
                  <c:v>3.3939999999999997</c:v>
                </c:pt>
                <c:pt idx="846">
                  <c:v>3.3979999999999997</c:v>
                </c:pt>
                <c:pt idx="847">
                  <c:v>3.4019999999999997</c:v>
                </c:pt>
                <c:pt idx="848">
                  <c:v>3.4059999999999997</c:v>
                </c:pt>
                <c:pt idx="849">
                  <c:v>3.4089999999999998</c:v>
                </c:pt>
                <c:pt idx="850">
                  <c:v>3.4129999999999989</c:v>
                </c:pt>
                <c:pt idx="851">
                  <c:v>3.4169999999999989</c:v>
                </c:pt>
                <c:pt idx="852">
                  <c:v>3.4209999999999998</c:v>
                </c:pt>
                <c:pt idx="853">
                  <c:v>3.4249999999999998</c:v>
                </c:pt>
                <c:pt idx="854">
                  <c:v>3.4289999999999998</c:v>
                </c:pt>
                <c:pt idx="855">
                  <c:v>3.4329999999999989</c:v>
                </c:pt>
                <c:pt idx="856">
                  <c:v>3.4369999999999989</c:v>
                </c:pt>
                <c:pt idx="857">
                  <c:v>3.4409999999999998</c:v>
                </c:pt>
                <c:pt idx="858">
                  <c:v>3.4449999999999998</c:v>
                </c:pt>
                <c:pt idx="859">
                  <c:v>3.4489999999999998</c:v>
                </c:pt>
                <c:pt idx="860">
                  <c:v>3.4519999999999991</c:v>
                </c:pt>
                <c:pt idx="861">
                  <c:v>3.4559999999999991</c:v>
                </c:pt>
                <c:pt idx="862">
                  <c:v>3.46</c:v>
                </c:pt>
                <c:pt idx="863">
                  <c:v>3.464</c:v>
                </c:pt>
                <c:pt idx="864">
                  <c:v>3.468</c:v>
                </c:pt>
                <c:pt idx="865">
                  <c:v>3.4719999999999991</c:v>
                </c:pt>
                <c:pt idx="866">
                  <c:v>3.4759999999999991</c:v>
                </c:pt>
                <c:pt idx="867">
                  <c:v>3.48</c:v>
                </c:pt>
                <c:pt idx="868">
                  <c:v>3.484</c:v>
                </c:pt>
                <c:pt idx="869">
                  <c:v>3.488</c:v>
                </c:pt>
                <c:pt idx="870">
                  <c:v>3.4919999999999991</c:v>
                </c:pt>
                <c:pt idx="871">
                  <c:v>3.4949999999999997</c:v>
                </c:pt>
                <c:pt idx="872">
                  <c:v>3.4989999999999997</c:v>
                </c:pt>
                <c:pt idx="873">
                  <c:v>3.5030000000000001</c:v>
                </c:pt>
                <c:pt idx="874">
                  <c:v>3.5070000000000001</c:v>
                </c:pt>
                <c:pt idx="875">
                  <c:v>3.5109999999999997</c:v>
                </c:pt>
                <c:pt idx="876">
                  <c:v>3.5149999999999997</c:v>
                </c:pt>
                <c:pt idx="877">
                  <c:v>3.5189999999999997</c:v>
                </c:pt>
                <c:pt idx="878">
                  <c:v>3.5230000000000001</c:v>
                </c:pt>
                <c:pt idx="879">
                  <c:v>3.5270000000000001</c:v>
                </c:pt>
                <c:pt idx="880">
                  <c:v>3.5309999999999997</c:v>
                </c:pt>
                <c:pt idx="881">
                  <c:v>3.5349999999999997</c:v>
                </c:pt>
                <c:pt idx="882">
                  <c:v>3.5379999999999998</c:v>
                </c:pt>
                <c:pt idx="883">
                  <c:v>3.5419999999999998</c:v>
                </c:pt>
                <c:pt idx="884">
                  <c:v>3.5459999999999998</c:v>
                </c:pt>
                <c:pt idx="885">
                  <c:v>3.55</c:v>
                </c:pt>
                <c:pt idx="886">
                  <c:v>3.5539999999999998</c:v>
                </c:pt>
                <c:pt idx="887">
                  <c:v>3.5579999999999998</c:v>
                </c:pt>
                <c:pt idx="888">
                  <c:v>3.5619999999999998</c:v>
                </c:pt>
                <c:pt idx="889">
                  <c:v>3.5659999999999998</c:v>
                </c:pt>
                <c:pt idx="890">
                  <c:v>3.57</c:v>
                </c:pt>
                <c:pt idx="891">
                  <c:v>3.5739999999999998</c:v>
                </c:pt>
                <c:pt idx="892">
                  <c:v>3.577</c:v>
                </c:pt>
                <c:pt idx="893">
                  <c:v>3.581</c:v>
                </c:pt>
                <c:pt idx="894">
                  <c:v>3.585</c:v>
                </c:pt>
                <c:pt idx="895">
                  <c:v>3.589</c:v>
                </c:pt>
                <c:pt idx="896">
                  <c:v>3.593</c:v>
                </c:pt>
                <c:pt idx="897">
                  <c:v>3.597</c:v>
                </c:pt>
                <c:pt idx="898">
                  <c:v>3.601</c:v>
                </c:pt>
                <c:pt idx="899">
                  <c:v>3.605</c:v>
                </c:pt>
                <c:pt idx="900">
                  <c:v>3.609</c:v>
                </c:pt>
                <c:pt idx="901">
                  <c:v>3.613</c:v>
                </c:pt>
                <c:pt idx="902">
                  <c:v>3.617</c:v>
                </c:pt>
                <c:pt idx="903">
                  <c:v>3.62</c:v>
                </c:pt>
                <c:pt idx="904">
                  <c:v>3.6240000000000001</c:v>
                </c:pt>
                <c:pt idx="905">
                  <c:v>3.6280000000000001</c:v>
                </c:pt>
                <c:pt idx="906">
                  <c:v>3.6319999999999997</c:v>
                </c:pt>
                <c:pt idx="907">
                  <c:v>3.6359999999999997</c:v>
                </c:pt>
                <c:pt idx="908">
                  <c:v>3.64</c:v>
                </c:pt>
                <c:pt idx="909">
                  <c:v>3.6440000000000001</c:v>
                </c:pt>
                <c:pt idx="910">
                  <c:v>3.6480000000000001</c:v>
                </c:pt>
                <c:pt idx="911">
                  <c:v>3.6519999999999997</c:v>
                </c:pt>
                <c:pt idx="912">
                  <c:v>3.6559999999999997</c:v>
                </c:pt>
                <c:pt idx="913">
                  <c:v>3.66</c:v>
                </c:pt>
                <c:pt idx="914">
                  <c:v>3.6629999999999998</c:v>
                </c:pt>
                <c:pt idx="915">
                  <c:v>3.6669999999999998</c:v>
                </c:pt>
                <c:pt idx="916">
                  <c:v>3.6709999999999998</c:v>
                </c:pt>
                <c:pt idx="917">
                  <c:v>3.6749999999999998</c:v>
                </c:pt>
                <c:pt idx="918">
                  <c:v>3.6789999999999998</c:v>
                </c:pt>
                <c:pt idx="919">
                  <c:v>3.6829999999999998</c:v>
                </c:pt>
                <c:pt idx="920">
                  <c:v>3.6869999999999998</c:v>
                </c:pt>
                <c:pt idx="921">
                  <c:v>3.6909999999999998</c:v>
                </c:pt>
                <c:pt idx="922">
                  <c:v>3.6949999999999998</c:v>
                </c:pt>
                <c:pt idx="923">
                  <c:v>3.6989999999999998</c:v>
                </c:pt>
                <c:pt idx="924">
                  <c:v>3.7029999999999998</c:v>
                </c:pt>
                <c:pt idx="925">
                  <c:v>3.706</c:v>
                </c:pt>
                <c:pt idx="926">
                  <c:v>3.71</c:v>
                </c:pt>
                <c:pt idx="927">
                  <c:v>3.714</c:v>
                </c:pt>
                <c:pt idx="928">
                  <c:v>3.718</c:v>
                </c:pt>
                <c:pt idx="929">
                  <c:v>3.722</c:v>
                </c:pt>
                <c:pt idx="930">
                  <c:v>3.726</c:v>
                </c:pt>
                <c:pt idx="931">
                  <c:v>3.73</c:v>
                </c:pt>
                <c:pt idx="932">
                  <c:v>3.734</c:v>
                </c:pt>
                <c:pt idx="933">
                  <c:v>3.738</c:v>
                </c:pt>
                <c:pt idx="934">
                  <c:v>3.742</c:v>
                </c:pt>
                <c:pt idx="935">
                  <c:v>3.746</c:v>
                </c:pt>
                <c:pt idx="936">
                  <c:v>3.7490000000000001</c:v>
                </c:pt>
                <c:pt idx="937">
                  <c:v>3.7530000000000001</c:v>
                </c:pt>
                <c:pt idx="938">
                  <c:v>3.7570000000000001</c:v>
                </c:pt>
                <c:pt idx="939">
                  <c:v>3.7610000000000001</c:v>
                </c:pt>
                <c:pt idx="940">
                  <c:v>3.7650000000000001</c:v>
                </c:pt>
                <c:pt idx="941">
                  <c:v>3.7690000000000001</c:v>
                </c:pt>
                <c:pt idx="942">
                  <c:v>3.7730000000000001</c:v>
                </c:pt>
                <c:pt idx="943">
                  <c:v>3.7770000000000001</c:v>
                </c:pt>
                <c:pt idx="944">
                  <c:v>3.7810000000000001</c:v>
                </c:pt>
                <c:pt idx="945">
                  <c:v>3.7850000000000001</c:v>
                </c:pt>
                <c:pt idx="946">
                  <c:v>3.7890000000000001</c:v>
                </c:pt>
                <c:pt idx="947">
                  <c:v>3.7919999999999998</c:v>
                </c:pt>
                <c:pt idx="948">
                  <c:v>3.7959999999999998</c:v>
                </c:pt>
                <c:pt idx="949">
                  <c:v>3.8</c:v>
                </c:pt>
                <c:pt idx="950">
                  <c:v>3.8039999999999998</c:v>
                </c:pt>
                <c:pt idx="951">
                  <c:v>3.8079999999999998</c:v>
                </c:pt>
                <c:pt idx="952">
                  <c:v>3.8119999999999989</c:v>
                </c:pt>
                <c:pt idx="953">
                  <c:v>3.8159999999999989</c:v>
                </c:pt>
                <c:pt idx="954">
                  <c:v>3.82</c:v>
                </c:pt>
                <c:pt idx="955">
                  <c:v>3.8239999999999998</c:v>
                </c:pt>
                <c:pt idx="956">
                  <c:v>3.8279999999999998</c:v>
                </c:pt>
                <c:pt idx="957">
                  <c:v>3.831999999999999</c:v>
                </c:pt>
                <c:pt idx="958">
                  <c:v>3.8349999999999991</c:v>
                </c:pt>
                <c:pt idx="959">
                  <c:v>3.8389999999999991</c:v>
                </c:pt>
                <c:pt idx="960">
                  <c:v>3.843</c:v>
                </c:pt>
                <c:pt idx="961">
                  <c:v>3.847</c:v>
                </c:pt>
                <c:pt idx="962">
                  <c:v>3.8509999999999991</c:v>
                </c:pt>
                <c:pt idx="963">
                  <c:v>3.8549999999999991</c:v>
                </c:pt>
                <c:pt idx="964">
                  <c:v>3.8589999999999991</c:v>
                </c:pt>
                <c:pt idx="965">
                  <c:v>3.863</c:v>
                </c:pt>
                <c:pt idx="966">
                  <c:v>3.867</c:v>
                </c:pt>
                <c:pt idx="967">
                  <c:v>3.8709999999999991</c:v>
                </c:pt>
                <c:pt idx="968">
                  <c:v>3.8749999999999991</c:v>
                </c:pt>
                <c:pt idx="969">
                  <c:v>3.8779999999999997</c:v>
                </c:pt>
                <c:pt idx="970">
                  <c:v>3.8819999999999997</c:v>
                </c:pt>
                <c:pt idx="971">
                  <c:v>3.8859999999999997</c:v>
                </c:pt>
                <c:pt idx="972">
                  <c:v>3.8899999999999997</c:v>
                </c:pt>
                <c:pt idx="973">
                  <c:v>3.8939999999999997</c:v>
                </c:pt>
                <c:pt idx="974">
                  <c:v>3.8979999999999997</c:v>
                </c:pt>
                <c:pt idx="975">
                  <c:v>3.9019999999999997</c:v>
                </c:pt>
                <c:pt idx="976">
                  <c:v>3.9059999999999997</c:v>
                </c:pt>
                <c:pt idx="977">
                  <c:v>3.9099999999999997</c:v>
                </c:pt>
                <c:pt idx="978">
                  <c:v>3.9139999999999997</c:v>
                </c:pt>
                <c:pt idx="979">
                  <c:v>3.9179999999999997</c:v>
                </c:pt>
                <c:pt idx="980">
                  <c:v>3.9209999999999998</c:v>
                </c:pt>
                <c:pt idx="981">
                  <c:v>3.9249999999999998</c:v>
                </c:pt>
                <c:pt idx="982">
                  <c:v>3.9289999999999998</c:v>
                </c:pt>
                <c:pt idx="983">
                  <c:v>3.9329999999999989</c:v>
                </c:pt>
                <c:pt idx="984">
                  <c:v>3.9369999999999989</c:v>
                </c:pt>
                <c:pt idx="985">
                  <c:v>3.9409999999999998</c:v>
                </c:pt>
                <c:pt idx="986">
                  <c:v>3.9449999999999998</c:v>
                </c:pt>
                <c:pt idx="987">
                  <c:v>3.9489999999999998</c:v>
                </c:pt>
                <c:pt idx="988">
                  <c:v>3.952999999999999</c:v>
                </c:pt>
                <c:pt idx="989">
                  <c:v>3.956999999999999</c:v>
                </c:pt>
                <c:pt idx="990">
                  <c:v>3.9609999999999999</c:v>
                </c:pt>
                <c:pt idx="991">
                  <c:v>3.964</c:v>
                </c:pt>
                <c:pt idx="992">
                  <c:v>3.968</c:v>
                </c:pt>
                <c:pt idx="993">
                  <c:v>3.9719999999999991</c:v>
                </c:pt>
                <c:pt idx="994">
                  <c:v>3.9759999999999991</c:v>
                </c:pt>
                <c:pt idx="995">
                  <c:v>3.98</c:v>
                </c:pt>
                <c:pt idx="996">
                  <c:v>3.984</c:v>
                </c:pt>
                <c:pt idx="997">
                  <c:v>3.988</c:v>
                </c:pt>
                <c:pt idx="998">
                  <c:v>3.9919999999999991</c:v>
                </c:pt>
                <c:pt idx="999">
                  <c:v>3.9959999999999991</c:v>
                </c:pt>
                <c:pt idx="1000">
                  <c:v>4</c:v>
                </c:pt>
                <c:pt idx="1001">
                  <c:v>4.0030000000000001</c:v>
                </c:pt>
                <c:pt idx="1002">
                  <c:v>4.0069999999999997</c:v>
                </c:pt>
                <c:pt idx="1003">
                  <c:v>4.0110000000000001</c:v>
                </c:pt>
                <c:pt idx="1004">
                  <c:v>4.0149999999999979</c:v>
                </c:pt>
                <c:pt idx="1005">
                  <c:v>4.0190000000000001</c:v>
                </c:pt>
                <c:pt idx="1006">
                  <c:v>4.0229999999999979</c:v>
                </c:pt>
                <c:pt idx="1007">
                  <c:v>4.0269999999999984</c:v>
                </c:pt>
                <c:pt idx="1008">
                  <c:v>4.0309999999999997</c:v>
                </c:pt>
                <c:pt idx="1009">
                  <c:v>4.0350000000000001</c:v>
                </c:pt>
                <c:pt idx="1010">
                  <c:v>4.0389999999999997</c:v>
                </c:pt>
                <c:pt idx="1011">
                  <c:v>4.0430000000000001</c:v>
                </c:pt>
                <c:pt idx="1012">
                  <c:v>4.0469999999999997</c:v>
                </c:pt>
                <c:pt idx="1013">
                  <c:v>4.05</c:v>
                </c:pt>
                <c:pt idx="1014">
                  <c:v>4.0539999999999985</c:v>
                </c:pt>
                <c:pt idx="1015">
                  <c:v>4.0579999999999981</c:v>
                </c:pt>
                <c:pt idx="1016">
                  <c:v>4.0619999999999985</c:v>
                </c:pt>
                <c:pt idx="1017">
                  <c:v>4.0659999999999981</c:v>
                </c:pt>
                <c:pt idx="1018">
                  <c:v>4.07</c:v>
                </c:pt>
                <c:pt idx="1019">
                  <c:v>4.0739999999999998</c:v>
                </c:pt>
                <c:pt idx="1020">
                  <c:v>4.0780000000000003</c:v>
                </c:pt>
                <c:pt idx="1021">
                  <c:v>4.0819999999999999</c:v>
                </c:pt>
                <c:pt idx="1022">
                  <c:v>4.0860000000000003</c:v>
                </c:pt>
                <c:pt idx="1023">
                  <c:v>4.0890000000000004</c:v>
                </c:pt>
                <c:pt idx="1024">
                  <c:v>4.093</c:v>
                </c:pt>
                <c:pt idx="1025">
                  <c:v>4.0969999999999995</c:v>
                </c:pt>
                <c:pt idx="1026">
                  <c:v>4.101</c:v>
                </c:pt>
                <c:pt idx="1027">
                  <c:v>4.1049999999999986</c:v>
                </c:pt>
                <c:pt idx="1028">
                  <c:v>4.109</c:v>
                </c:pt>
                <c:pt idx="1029">
                  <c:v>4.1129999999999987</c:v>
                </c:pt>
                <c:pt idx="1030">
                  <c:v>4.1169999999999982</c:v>
                </c:pt>
                <c:pt idx="1031">
                  <c:v>4.1209999999999987</c:v>
                </c:pt>
                <c:pt idx="1032">
                  <c:v>4.1249999999999973</c:v>
                </c:pt>
                <c:pt idx="1033">
                  <c:v>4.1289999999999978</c:v>
                </c:pt>
                <c:pt idx="1034">
                  <c:v>4.1319999999999997</c:v>
                </c:pt>
                <c:pt idx="1035">
                  <c:v>4.1360000000000001</c:v>
                </c:pt>
                <c:pt idx="1036">
                  <c:v>4.1399999999999997</c:v>
                </c:pt>
                <c:pt idx="1037">
                  <c:v>4.1439999999999984</c:v>
                </c:pt>
                <c:pt idx="1038">
                  <c:v>4.1479999999999979</c:v>
                </c:pt>
                <c:pt idx="1039">
                  <c:v>4.1519999999999984</c:v>
                </c:pt>
                <c:pt idx="1040">
                  <c:v>4.1559999999999979</c:v>
                </c:pt>
                <c:pt idx="1041">
                  <c:v>4.1599999999999984</c:v>
                </c:pt>
                <c:pt idx="1042">
                  <c:v>4.1639999999999979</c:v>
                </c:pt>
                <c:pt idx="1043">
                  <c:v>4.1679999999999975</c:v>
                </c:pt>
                <c:pt idx="1044">
                  <c:v>4.1719999999999997</c:v>
                </c:pt>
                <c:pt idx="1045">
                  <c:v>4.174999999999998</c:v>
                </c:pt>
                <c:pt idx="1046">
                  <c:v>4.1790000000000003</c:v>
                </c:pt>
                <c:pt idx="1047">
                  <c:v>4.1829999999999981</c:v>
                </c:pt>
                <c:pt idx="1048">
                  <c:v>4.1869999999999985</c:v>
                </c:pt>
                <c:pt idx="1049">
                  <c:v>4.1909999999999981</c:v>
                </c:pt>
                <c:pt idx="1050">
                  <c:v>4.1949999999999976</c:v>
                </c:pt>
                <c:pt idx="1051">
                  <c:v>4.1989999999999981</c:v>
                </c:pt>
                <c:pt idx="1052">
                  <c:v>4.2030000000000003</c:v>
                </c:pt>
                <c:pt idx="1053">
                  <c:v>4.2069999999999999</c:v>
                </c:pt>
                <c:pt idx="1054">
                  <c:v>4.2110000000000003</c:v>
                </c:pt>
                <c:pt idx="1055">
                  <c:v>4.2149999999999981</c:v>
                </c:pt>
                <c:pt idx="1056">
                  <c:v>4.218</c:v>
                </c:pt>
                <c:pt idx="1057">
                  <c:v>4.2219999999999995</c:v>
                </c:pt>
                <c:pt idx="1058">
                  <c:v>4.226</c:v>
                </c:pt>
                <c:pt idx="1059">
                  <c:v>4.2300000000000004</c:v>
                </c:pt>
                <c:pt idx="1060">
                  <c:v>4.234</c:v>
                </c:pt>
                <c:pt idx="1061">
                  <c:v>4.2380000000000004</c:v>
                </c:pt>
                <c:pt idx="1062">
                  <c:v>4.242</c:v>
                </c:pt>
                <c:pt idx="1063">
                  <c:v>4.2460000000000004</c:v>
                </c:pt>
                <c:pt idx="1064">
                  <c:v>4.25</c:v>
                </c:pt>
                <c:pt idx="1065">
                  <c:v>4.2539999999999996</c:v>
                </c:pt>
                <c:pt idx="1066">
                  <c:v>4.258</c:v>
                </c:pt>
                <c:pt idx="1067">
                  <c:v>4.2610000000000001</c:v>
                </c:pt>
                <c:pt idx="1068">
                  <c:v>4.2649999999999979</c:v>
                </c:pt>
                <c:pt idx="1069">
                  <c:v>4.2690000000000001</c:v>
                </c:pt>
                <c:pt idx="1070">
                  <c:v>4.2729999999999997</c:v>
                </c:pt>
                <c:pt idx="1071">
                  <c:v>4.2770000000000001</c:v>
                </c:pt>
                <c:pt idx="1072">
                  <c:v>4.2809999999999997</c:v>
                </c:pt>
                <c:pt idx="1073">
                  <c:v>4.2850000000000001</c:v>
                </c:pt>
                <c:pt idx="1074">
                  <c:v>4.2889999999999997</c:v>
                </c:pt>
                <c:pt idx="1075">
                  <c:v>4.2930000000000001</c:v>
                </c:pt>
                <c:pt idx="1076">
                  <c:v>4.2969999999999997</c:v>
                </c:pt>
                <c:pt idx="1077">
                  <c:v>4.3010000000000002</c:v>
                </c:pt>
                <c:pt idx="1078">
                  <c:v>4.3039999999999985</c:v>
                </c:pt>
                <c:pt idx="1079">
                  <c:v>4.3079999999999981</c:v>
                </c:pt>
                <c:pt idx="1080">
                  <c:v>4.3119999999999985</c:v>
                </c:pt>
                <c:pt idx="1081">
                  <c:v>4.3159999999999981</c:v>
                </c:pt>
                <c:pt idx="1082">
                  <c:v>4.3199999999999985</c:v>
                </c:pt>
                <c:pt idx="1083">
                  <c:v>4.3239999999999981</c:v>
                </c:pt>
                <c:pt idx="1084">
                  <c:v>4.3279999999999976</c:v>
                </c:pt>
                <c:pt idx="1085">
                  <c:v>4.3319999999999999</c:v>
                </c:pt>
                <c:pt idx="1086">
                  <c:v>4.3360000000000003</c:v>
                </c:pt>
                <c:pt idx="1087">
                  <c:v>4.34</c:v>
                </c:pt>
                <c:pt idx="1088">
                  <c:v>4.3439999999999985</c:v>
                </c:pt>
                <c:pt idx="1089">
                  <c:v>4.3469999999999995</c:v>
                </c:pt>
                <c:pt idx="1090">
                  <c:v>4.351</c:v>
                </c:pt>
                <c:pt idx="1091">
                  <c:v>4.3549999999999986</c:v>
                </c:pt>
                <c:pt idx="1092">
                  <c:v>4.359</c:v>
                </c:pt>
                <c:pt idx="1093">
                  <c:v>4.3629999999999987</c:v>
                </c:pt>
                <c:pt idx="1094">
                  <c:v>4.3669999999999982</c:v>
                </c:pt>
                <c:pt idx="1095">
                  <c:v>4.3710000000000004</c:v>
                </c:pt>
                <c:pt idx="1096">
                  <c:v>4.375</c:v>
                </c:pt>
                <c:pt idx="1097">
                  <c:v>4.3789999999999996</c:v>
                </c:pt>
                <c:pt idx="1098">
                  <c:v>4.383</c:v>
                </c:pt>
                <c:pt idx="1099">
                  <c:v>4.3869999999999996</c:v>
                </c:pt>
                <c:pt idx="1100">
                  <c:v>4.3899999999999997</c:v>
                </c:pt>
                <c:pt idx="1101">
                  <c:v>4.3939999999999984</c:v>
                </c:pt>
                <c:pt idx="1102">
                  <c:v>4.3979999999999979</c:v>
                </c:pt>
                <c:pt idx="1103">
                  <c:v>4.4020000000000001</c:v>
                </c:pt>
                <c:pt idx="1104">
                  <c:v>4.4059999999999997</c:v>
                </c:pt>
                <c:pt idx="1105">
                  <c:v>4.41</c:v>
                </c:pt>
                <c:pt idx="1106">
                  <c:v>4.4139999999999997</c:v>
                </c:pt>
                <c:pt idx="1107">
                  <c:v>4.4180000000000001</c:v>
                </c:pt>
                <c:pt idx="1108">
                  <c:v>4.4219999999999997</c:v>
                </c:pt>
                <c:pt idx="1109">
                  <c:v>4.4260000000000002</c:v>
                </c:pt>
                <c:pt idx="1110">
                  <c:v>4.4300000000000015</c:v>
                </c:pt>
                <c:pt idx="1111">
                  <c:v>4.4329999999999998</c:v>
                </c:pt>
                <c:pt idx="1112">
                  <c:v>4.4370000000000003</c:v>
                </c:pt>
                <c:pt idx="1113">
                  <c:v>4.4409999999999998</c:v>
                </c:pt>
                <c:pt idx="1114">
                  <c:v>4.4450000000000003</c:v>
                </c:pt>
                <c:pt idx="1115">
                  <c:v>4.4489999999999998</c:v>
                </c:pt>
                <c:pt idx="1116">
                  <c:v>4.4530000000000003</c:v>
                </c:pt>
                <c:pt idx="1117">
                  <c:v>4.4569999999999999</c:v>
                </c:pt>
                <c:pt idx="1118">
                  <c:v>4.4610000000000003</c:v>
                </c:pt>
                <c:pt idx="1119">
                  <c:v>4.4649999999999981</c:v>
                </c:pt>
                <c:pt idx="1120">
                  <c:v>4.4690000000000003</c:v>
                </c:pt>
                <c:pt idx="1121">
                  <c:v>4.4729999999999999</c:v>
                </c:pt>
                <c:pt idx="1122">
                  <c:v>4.4760000000000018</c:v>
                </c:pt>
                <c:pt idx="1123">
                  <c:v>4.4800000000000004</c:v>
                </c:pt>
                <c:pt idx="1124">
                  <c:v>4.484</c:v>
                </c:pt>
                <c:pt idx="1125">
                  <c:v>4.4880000000000004</c:v>
                </c:pt>
                <c:pt idx="1126">
                  <c:v>4.492</c:v>
                </c:pt>
                <c:pt idx="1127">
                  <c:v>4.4960000000000004</c:v>
                </c:pt>
                <c:pt idx="1128">
                  <c:v>4.5</c:v>
                </c:pt>
                <c:pt idx="1129">
                  <c:v>4.5039999999999996</c:v>
                </c:pt>
                <c:pt idx="1130">
                  <c:v>4.508</c:v>
                </c:pt>
                <c:pt idx="1131">
                  <c:v>4.5119999999999996</c:v>
                </c:pt>
                <c:pt idx="1132">
                  <c:v>4.516</c:v>
                </c:pt>
                <c:pt idx="1133">
                  <c:v>4.5190000000000001</c:v>
                </c:pt>
                <c:pt idx="1134">
                  <c:v>4.5229999999999979</c:v>
                </c:pt>
                <c:pt idx="1135">
                  <c:v>4.5269999999999984</c:v>
                </c:pt>
                <c:pt idx="1136">
                  <c:v>4.5309999999999997</c:v>
                </c:pt>
                <c:pt idx="1137">
                  <c:v>4.5350000000000001</c:v>
                </c:pt>
                <c:pt idx="1138">
                  <c:v>4.5389999999999997</c:v>
                </c:pt>
                <c:pt idx="1139">
                  <c:v>4.5430000000000001</c:v>
                </c:pt>
                <c:pt idx="1140">
                  <c:v>4.5469999999999997</c:v>
                </c:pt>
                <c:pt idx="1141">
                  <c:v>4.5510000000000002</c:v>
                </c:pt>
                <c:pt idx="1142">
                  <c:v>4.5549999999999979</c:v>
                </c:pt>
                <c:pt idx="1143">
                  <c:v>4.5590000000000002</c:v>
                </c:pt>
                <c:pt idx="1144">
                  <c:v>4.5619999999999985</c:v>
                </c:pt>
                <c:pt idx="1145">
                  <c:v>4.5659999999999981</c:v>
                </c:pt>
                <c:pt idx="1146">
                  <c:v>4.57</c:v>
                </c:pt>
                <c:pt idx="1147">
                  <c:v>4.5739999999999998</c:v>
                </c:pt>
                <c:pt idx="1148">
                  <c:v>4.5780000000000003</c:v>
                </c:pt>
                <c:pt idx="1149">
                  <c:v>4.5819999999999999</c:v>
                </c:pt>
                <c:pt idx="1150">
                  <c:v>4.5860000000000003</c:v>
                </c:pt>
                <c:pt idx="1151">
                  <c:v>4.59</c:v>
                </c:pt>
                <c:pt idx="1152">
                  <c:v>4.5939999999999985</c:v>
                </c:pt>
                <c:pt idx="1153">
                  <c:v>4.5979999999999981</c:v>
                </c:pt>
                <c:pt idx="1154">
                  <c:v>4.601</c:v>
                </c:pt>
                <c:pt idx="1155">
                  <c:v>4.6049999999999986</c:v>
                </c:pt>
                <c:pt idx="1156">
                  <c:v>4.609</c:v>
                </c:pt>
                <c:pt idx="1157">
                  <c:v>4.6129999999999987</c:v>
                </c:pt>
                <c:pt idx="1158">
                  <c:v>4.6169999999999982</c:v>
                </c:pt>
                <c:pt idx="1159">
                  <c:v>4.6209999999999987</c:v>
                </c:pt>
                <c:pt idx="1160">
                  <c:v>4.6249999999999973</c:v>
                </c:pt>
                <c:pt idx="1161">
                  <c:v>4.6289999999999978</c:v>
                </c:pt>
                <c:pt idx="1162">
                  <c:v>4.633</c:v>
                </c:pt>
                <c:pt idx="1163">
                  <c:v>4.6369999999999996</c:v>
                </c:pt>
                <c:pt idx="1164">
                  <c:v>4.641</c:v>
                </c:pt>
                <c:pt idx="1165">
                  <c:v>4.6439999999999984</c:v>
                </c:pt>
                <c:pt idx="1166">
                  <c:v>4.6479999999999979</c:v>
                </c:pt>
                <c:pt idx="1167">
                  <c:v>4.6519999999999984</c:v>
                </c:pt>
                <c:pt idx="1168">
                  <c:v>4.6559999999999979</c:v>
                </c:pt>
                <c:pt idx="1169">
                  <c:v>4.6599999999999984</c:v>
                </c:pt>
                <c:pt idx="1170">
                  <c:v>4.6639999999999979</c:v>
                </c:pt>
                <c:pt idx="1171">
                  <c:v>4.6679999999999975</c:v>
                </c:pt>
                <c:pt idx="1172">
                  <c:v>4.6719999999999997</c:v>
                </c:pt>
                <c:pt idx="1173">
                  <c:v>4.6760000000000002</c:v>
                </c:pt>
                <c:pt idx="1174">
                  <c:v>4.68</c:v>
                </c:pt>
                <c:pt idx="1175">
                  <c:v>4.6839999999999984</c:v>
                </c:pt>
                <c:pt idx="1176">
                  <c:v>4.6869999999999985</c:v>
                </c:pt>
                <c:pt idx="1177">
                  <c:v>4.6909999999999981</c:v>
                </c:pt>
                <c:pt idx="1178">
                  <c:v>4.6949999999999976</c:v>
                </c:pt>
                <c:pt idx="1179">
                  <c:v>4.6989999999999981</c:v>
                </c:pt>
                <c:pt idx="1180">
                  <c:v>4.7030000000000003</c:v>
                </c:pt>
                <c:pt idx="1181">
                  <c:v>4.7069999999999999</c:v>
                </c:pt>
                <c:pt idx="1182">
                  <c:v>4.7110000000000003</c:v>
                </c:pt>
                <c:pt idx="1183">
                  <c:v>4.7149999999999981</c:v>
                </c:pt>
                <c:pt idx="1184">
                  <c:v>4.7190000000000003</c:v>
                </c:pt>
                <c:pt idx="1185">
                  <c:v>4.7229999999999981</c:v>
                </c:pt>
                <c:pt idx="1186">
                  <c:v>4.7269999999999985</c:v>
                </c:pt>
                <c:pt idx="1187">
                  <c:v>4.7300000000000004</c:v>
                </c:pt>
                <c:pt idx="1188">
                  <c:v>4.734</c:v>
                </c:pt>
                <c:pt idx="1189">
                  <c:v>4.7380000000000004</c:v>
                </c:pt>
                <c:pt idx="1190">
                  <c:v>4.742</c:v>
                </c:pt>
                <c:pt idx="1191">
                  <c:v>4.7460000000000004</c:v>
                </c:pt>
                <c:pt idx="1192">
                  <c:v>4.75</c:v>
                </c:pt>
                <c:pt idx="1193">
                  <c:v>4.7539999999999996</c:v>
                </c:pt>
                <c:pt idx="1194">
                  <c:v>4.758</c:v>
                </c:pt>
                <c:pt idx="1195">
                  <c:v>4.7619999999999996</c:v>
                </c:pt>
                <c:pt idx="1196">
                  <c:v>4.766</c:v>
                </c:pt>
                <c:pt idx="1197">
                  <c:v>4.7699999999999996</c:v>
                </c:pt>
                <c:pt idx="1198">
                  <c:v>4.7729999999999997</c:v>
                </c:pt>
                <c:pt idx="1199">
                  <c:v>4.7770000000000001</c:v>
                </c:pt>
                <c:pt idx="1200">
                  <c:v>4.7809999999999997</c:v>
                </c:pt>
                <c:pt idx="1201">
                  <c:v>4.7850000000000001</c:v>
                </c:pt>
                <c:pt idx="1202">
                  <c:v>4.7889999999999997</c:v>
                </c:pt>
                <c:pt idx="1203">
                  <c:v>4.7930000000000001</c:v>
                </c:pt>
                <c:pt idx="1204">
                  <c:v>4.7969999999999997</c:v>
                </c:pt>
                <c:pt idx="1205">
                  <c:v>4.8010000000000002</c:v>
                </c:pt>
                <c:pt idx="1206">
                  <c:v>4.8049999999999979</c:v>
                </c:pt>
                <c:pt idx="1207">
                  <c:v>4.8090000000000002</c:v>
                </c:pt>
                <c:pt idx="1208">
                  <c:v>4.8129999999999979</c:v>
                </c:pt>
                <c:pt idx="1209">
                  <c:v>4.8159999999999981</c:v>
                </c:pt>
                <c:pt idx="1210">
                  <c:v>4.8199999999999985</c:v>
                </c:pt>
                <c:pt idx="1211">
                  <c:v>4.8239999999999981</c:v>
                </c:pt>
                <c:pt idx="1212">
                  <c:v>4.8279999999999976</c:v>
                </c:pt>
                <c:pt idx="1213">
                  <c:v>4.8319999999999999</c:v>
                </c:pt>
                <c:pt idx="1214">
                  <c:v>4.8360000000000003</c:v>
                </c:pt>
                <c:pt idx="1215">
                  <c:v>4.84</c:v>
                </c:pt>
                <c:pt idx="1216">
                  <c:v>4.8439999999999985</c:v>
                </c:pt>
                <c:pt idx="1217">
                  <c:v>4.8479999999999981</c:v>
                </c:pt>
                <c:pt idx="1218">
                  <c:v>4.8519999999999985</c:v>
                </c:pt>
                <c:pt idx="1219">
                  <c:v>4.8559999999999981</c:v>
                </c:pt>
                <c:pt idx="1220">
                  <c:v>4.859</c:v>
                </c:pt>
                <c:pt idx="1221">
                  <c:v>4.8629999999999987</c:v>
                </c:pt>
                <c:pt idx="1222">
                  <c:v>4.8669999999999982</c:v>
                </c:pt>
                <c:pt idx="1223">
                  <c:v>4.8710000000000004</c:v>
                </c:pt>
                <c:pt idx="1224">
                  <c:v>4.875</c:v>
                </c:pt>
                <c:pt idx="1225">
                  <c:v>4.8789999999999996</c:v>
                </c:pt>
                <c:pt idx="1226">
                  <c:v>4.883</c:v>
                </c:pt>
                <c:pt idx="1227">
                  <c:v>4.8869999999999996</c:v>
                </c:pt>
                <c:pt idx="1228">
                  <c:v>4.891</c:v>
                </c:pt>
                <c:pt idx="1229">
                  <c:v>4.8949999999999978</c:v>
                </c:pt>
                <c:pt idx="1230">
                  <c:v>4.899</c:v>
                </c:pt>
                <c:pt idx="1231">
                  <c:v>4.9020000000000001</c:v>
                </c:pt>
                <c:pt idx="1232">
                  <c:v>4.9059999999999997</c:v>
                </c:pt>
                <c:pt idx="1233">
                  <c:v>4.91</c:v>
                </c:pt>
                <c:pt idx="1234">
                  <c:v>4.9139999999999997</c:v>
                </c:pt>
                <c:pt idx="1235">
                  <c:v>4.9180000000000001</c:v>
                </c:pt>
                <c:pt idx="1236">
                  <c:v>4.9219999999999997</c:v>
                </c:pt>
                <c:pt idx="1237">
                  <c:v>4.9260000000000002</c:v>
                </c:pt>
                <c:pt idx="1238">
                  <c:v>4.9300000000000015</c:v>
                </c:pt>
                <c:pt idx="1239">
                  <c:v>4.9340000000000002</c:v>
                </c:pt>
                <c:pt idx="1240">
                  <c:v>4.9379999999999997</c:v>
                </c:pt>
                <c:pt idx="1241">
                  <c:v>4.9420000000000002</c:v>
                </c:pt>
                <c:pt idx="1242">
                  <c:v>4.9450000000000003</c:v>
                </c:pt>
                <c:pt idx="1243">
                  <c:v>4.9489999999999998</c:v>
                </c:pt>
                <c:pt idx="1244">
                  <c:v>4.9530000000000003</c:v>
                </c:pt>
                <c:pt idx="1245">
                  <c:v>4.9569999999999999</c:v>
                </c:pt>
                <c:pt idx="1246">
                  <c:v>4.9610000000000003</c:v>
                </c:pt>
                <c:pt idx="1247">
                  <c:v>4.9649999999999981</c:v>
                </c:pt>
                <c:pt idx="1248">
                  <c:v>4.9690000000000003</c:v>
                </c:pt>
                <c:pt idx="1249">
                  <c:v>4.9729999999999999</c:v>
                </c:pt>
                <c:pt idx="1250">
                  <c:v>4.9770000000000003</c:v>
                </c:pt>
                <c:pt idx="1251">
                  <c:v>4.9809999999999999</c:v>
                </c:pt>
                <c:pt idx="1252">
                  <c:v>4.9850000000000003</c:v>
                </c:pt>
                <c:pt idx="1253">
                  <c:v>4.9880000000000004</c:v>
                </c:pt>
                <c:pt idx="1254">
                  <c:v>4.992</c:v>
                </c:pt>
                <c:pt idx="1255">
                  <c:v>4.9960000000000004</c:v>
                </c:pt>
                <c:pt idx="1256">
                  <c:v>5</c:v>
                </c:pt>
                <c:pt idx="1257">
                  <c:v>5.0039999999999996</c:v>
                </c:pt>
                <c:pt idx="1258">
                  <c:v>5.008</c:v>
                </c:pt>
                <c:pt idx="1259">
                  <c:v>5.0119999999999996</c:v>
                </c:pt>
                <c:pt idx="1260">
                  <c:v>5.016</c:v>
                </c:pt>
                <c:pt idx="1261">
                  <c:v>5.0199999999999996</c:v>
                </c:pt>
                <c:pt idx="1262">
                  <c:v>5.0239999999999982</c:v>
                </c:pt>
                <c:pt idx="1263">
                  <c:v>5.0269999999999984</c:v>
                </c:pt>
                <c:pt idx="1264">
                  <c:v>5.0309999999999997</c:v>
                </c:pt>
                <c:pt idx="1265">
                  <c:v>5.0350000000000001</c:v>
                </c:pt>
                <c:pt idx="1266">
                  <c:v>5.0389999999999997</c:v>
                </c:pt>
                <c:pt idx="1267">
                  <c:v>5.0430000000000001</c:v>
                </c:pt>
                <c:pt idx="1268">
                  <c:v>5.0469999999999997</c:v>
                </c:pt>
                <c:pt idx="1269">
                  <c:v>5.0510000000000002</c:v>
                </c:pt>
                <c:pt idx="1270">
                  <c:v>5.0549999999999979</c:v>
                </c:pt>
                <c:pt idx="1271">
                  <c:v>5.0590000000000002</c:v>
                </c:pt>
                <c:pt idx="1272">
                  <c:v>5.0629999999999979</c:v>
                </c:pt>
                <c:pt idx="1273">
                  <c:v>5.0669999999999984</c:v>
                </c:pt>
                <c:pt idx="1274">
                  <c:v>5.07</c:v>
                </c:pt>
                <c:pt idx="1275">
                  <c:v>5.0739999999999998</c:v>
                </c:pt>
                <c:pt idx="1276">
                  <c:v>5.0780000000000003</c:v>
                </c:pt>
                <c:pt idx="1277">
                  <c:v>5.0819999999999999</c:v>
                </c:pt>
                <c:pt idx="1278">
                  <c:v>5.0860000000000003</c:v>
                </c:pt>
                <c:pt idx="1279">
                  <c:v>5.09</c:v>
                </c:pt>
                <c:pt idx="1280">
                  <c:v>5.0939999999999985</c:v>
                </c:pt>
                <c:pt idx="1281">
                  <c:v>5.0979999999999981</c:v>
                </c:pt>
                <c:pt idx="1282">
                  <c:v>5.1019999999999985</c:v>
                </c:pt>
                <c:pt idx="1283">
                  <c:v>5.1059999999999981</c:v>
                </c:pt>
                <c:pt idx="1284">
                  <c:v>5.1099999999999985</c:v>
                </c:pt>
                <c:pt idx="1285">
                  <c:v>5.1129999999999987</c:v>
                </c:pt>
                <c:pt idx="1286">
                  <c:v>5.1169999999999982</c:v>
                </c:pt>
                <c:pt idx="1287">
                  <c:v>5.1209999999999987</c:v>
                </c:pt>
                <c:pt idx="1288">
                  <c:v>5.1249999999999973</c:v>
                </c:pt>
                <c:pt idx="1289">
                  <c:v>5.1289999999999978</c:v>
                </c:pt>
                <c:pt idx="1290">
                  <c:v>5.133</c:v>
                </c:pt>
                <c:pt idx="1291">
                  <c:v>5.1369999999999996</c:v>
                </c:pt>
                <c:pt idx="1292">
                  <c:v>5.141</c:v>
                </c:pt>
                <c:pt idx="1293">
                  <c:v>5.1449999999999978</c:v>
                </c:pt>
                <c:pt idx="1294">
                  <c:v>5.149</c:v>
                </c:pt>
                <c:pt idx="1295">
                  <c:v>5.1529999999999978</c:v>
                </c:pt>
                <c:pt idx="1296">
                  <c:v>5.1559999999999979</c:v>
                </c:pt>
                <c:pt idx="1297">
                  <c:v>5.1599999999999984</c:v>
                </c:pt>
                <c:pt idx="1298">
                  <c:v>5.1639999999999979</c:v>
                </c:pt>
                <c:pt idx="1299">
                  <c:v>5.1679999999999975</c:v>
                </c:pt>
                <c:pt idx="1300">
                  <c:v>5.1719999999999997</c:v>
                </c:pt>
                <c:pt idx="1301">
                  <c:v>5.1760000000000002</c:v>
                </c:pt>
                <c:pt idx="1302">
                  <c:v>5.18</c:v>
                </c:pt>
                <c:pt idx="1303">
                  <c:v>5.1839999999999984</c:v>
                </c:pt>
                <c:pt idx="1304">
                  <c:v>5.1879999999999979</c:v>
                </c:pt>
                <c:pt idx="1305">
                  <c:v>5.1919999999999984</c:v>
                </c:pt>
                <c:pt idx="1306">
                  <c:v>5.195999999999998</c:v>
                </c:pt>
                <c:pt idx="1307">
                  <c:v>5.1989999999999981</c:v>
                </c:pt>
                <c:pt idx="1308">
                  <c:v>5.2030000000000003</c:v>
                </c:pt>
                <c:pt idx="1309">
                  <c:v>5.2069999999999999</c:v>
                </c:pt>
                <c:pt idx="1310">
                  <c:v>5.2110000000000003</c:v>
                </c:pt>
                <c:pt idx="1311">
                  <c:v>5.2149999999999981</c:v>
                </c:pt>
                <c:pt idx="1312">
                  <c:v>5.2190000000000003</c:v>
                </c:pt>
                <c:pt idx="1313">
                  <c:v>5.2229999999999981</c:v>
                </c:pt>
                <c:pt idx="1314">
                  <c:v>5.2269999999999985</c:v>
                </c:pt>
                <c:pt idx="1315">
                  <c:v>5.2309999999999999</c:v>
                </c:pt>
                <c:pt idx="1316">
                  <c:v>5.2350000000000003</c:v>
                </c:pt>
                <c:pt idx="1317">
                  <c:v>5.2389999999999999</c:v>
                </c:pt>
                <c:pt idx="1318">
                  <c:v>5.242</c:v>
                </c:pt>
                <c:pt idx="1319">
                  <c:v>5.2460000000000004</c:v>
                </c:pt>
                <c:pt idx="1320">
                  <c:v>5.25</c:v>
                </c:pt>
                <c:pt idx="1321">
                  <c:v>5.2539999999999996</c:v>
                </c:pt>
                <c:pt idx="1322">
                  <c:v>5.258</c:v>
                </c:pt>
                <c:pt idx="1323">
                  <c:v>5.2619999999999996</c:v>
                </c:pt>
                <c:pt idx="1324">
                  <c:v>5.266</c:v>
                </c:pt>
                <c:pt idx="1325">
                  <c:v>5.2700000000000014</c:v>
                </c:pt>
                <c:pt idx="1326">
                  <c:v>5.274</c:v>
                </c:pt>
                <c:pt idx="1327">
                  <c:v>5.2779999999999996</c:v>
                </c:pt>
                <c:pt idx="1328">
                  <c:v>5.282</c:v>
                </c:pt>
                <c:pt idx="1329">
                  <c:v>5.2850000000000001</c:v>
                </c:pt>
                <c:pt idx="1330">
                  <c:v>5.2889999999999997</c:v>
                </c:pt>
                <c:pt idx="1331">
                  <c:v>5.2930000000000001</c:v>
                </c:pt>
                <c:pt idx="1332">
                  <c:v>5.2969999999999997</c:v>
                </c:pt>
                <c:pt idx="1333">
                  <c:v>5.3010000000000002</c:v>
                </c:pt>
                <c:pt idx="1334">
                  <c:v>5.3049999999999979</c:v>
                </c:pt>
                <c:pt idx="1335">
                  <c:v>5.3090000000000002</c:v>
                </c:pt>
                <c:pt idx="1336">
                  <c:v>5.3129999999999979</c:v>
                </c:pt>
                <c:pt idx="1337">
                  <c:v>5.3169999999999984</c:v>
                </c:pt>
                <c:pt idx="1338">
                  <c:v>5.320999999999998</c:v>
                </c:pt>
                <c:pt idx="1339">
                  <c:v>5.3249999999999975</c:v>
                </c:pt>
                <c:pt idx="1340">
                  <c:v>5.3279999999999976</c:v>
                </c:pt>
                <c:pt idx="1341">
                  <c:v>5.3319999999999999</c:v>
                </c:pt>
                <c:pt idx="1342">
                  <c:v>5.3360000000000003</c:v>
                </c:pt>
                <c:pt idx="1343">
                  <c:v>5.34</c:v>
                </c:pt>
                <c:pt idx="1344">
                  <c:v>5.3439999999999985</c:v>
                </c:pt>
                <c:pt idx="1345">
                  <c:v>5.3479999999999981</c:v>
                </c:pt>
                <c:pt idx="1346">
                  <c:v>5.3519999999999985</c:v>
                </c:pt>
                <c:pt idx="1347">
                  <c:v>5.3559999999999981</c:v>
                </c:pt>
                <c:pt idx="1348">
                  <c:v>5.3599999999999985</c:v>
                </c:pt>
                <c:pt idx="1349">
                  <c:v>5.3639999999999981</c:v>
                </c:pt>
                <c:pt idx="1350">
                  <c:v>5.3679999999999977</c:v>
                </c:pt>
                <c:pt idx="1351">
                  <c:v>5.3710000000000004</c:v>
                </c:pt>
                <c:pt idx="1352">
                  <c:v>5.375</c:v>
                </c:pt>
                <c:pt idx="1353">
                  <c:v>5.3789999999999996</c:v>
                </c:pt>
                <c:pt idx="1354">
                  <c:v>5.383</c:v>
                </c:pt>
                <c:pt idx="1355">
                  <c:v>5.3869999999999996</c:v>
                </c:pt>
                <c:pt idx="1356">
                  <c:v>5.391</c:v>
                </c:pt>
                <c:pt idx="1357">
                  <c:v>5.3949999999999978</c:v>
                </c:pt>
                <c:pt idx="1358">
                  <c:v>5.399</c:v>
                </c:pt>
                <c:pt idx="1359">
                  <c:v>5.4029999999999996</c:v>
                </c:pt>
                <c:pt idx="1360">
                  <c:v>5.407</c:v>
                </c:pt>
                <c:pt idx="1361">
                  <c:v>5.4109999999999996</c:v>
                </c:pt>
                <c:pt idx="1362">
                  <c:v>5.4139999999999997</c:v>
                </c:pt>
                <c:pt idx="1363">
                  <c:v>5.4180000000000001</c:v>
                </c:pt>
                <c:pt idx="1364">
                  <c:v>5.4219999999999997</c:v>
                </c:pt>
                <c:pt idx="1365">
                  <c:v>5.4260000000000002</c:v>
                </c:pt>
                <c:pt idx="1366">
                  <c:v>5.4300000000000015</c:v>
                </c:pt>
                <c:pt idx="1367">
                  <c:v>5.4340000000000002</c:v>
                </c:pt>
                <c:pt idx="1368">
                  <c:v>5.4379999999999997</c:v>
                </c:pt>
                <c:pt idx="1369">
                  <c:v>5.4420000000000002</c:v>
                </c:pt>
                <c:pt idx="1370">
                  <c:v>5.4459999999999997</c:v>
                </c:pt>
                <c:pt idx="1371">
                  <c:v>5.45</c:v>
                </c:pt>
                <c:pt idx="1372">
                  <c:v>5.4539999999999997</c:v>
                </c:pt>
                <c:pt idx="1373">
                  <c:v>5.4569999999999999</c:v>
                </c:pt>
                <c:pt idx="1374">
                  <c:v>5.4610000000000003</c:v>
                </c:pt>
                <c:pt idx="1375">
                  <c:v>5.4649999999999981</c:v>
                </c:pt>
                <c:pt idx="1376">
                  <c:v>5.4690000000000003</c:v>
                </c:pt>
                <c:pt idx="1377">
                  <c:v>5.4729999999999999</c:v>
                </c:pt>
                <c:pt idx="1378">
                  <c:v>5.4770000000000003</c:v>
                </c:pt>
                <c:pt idx="1379">
                  <c:v>5.4809999999999999</c:v>
                </c:pt>
                <c:pt idx="1380">
                  <c:v>5.4850000000000003</c:v>
                </c:pt>
                <c:pt idx="1381">
                  <c:v>5.4889999999999999</c:v>
                </c:pt>
                <c:pt idx="1382">
                  <c:v>5.4930000000000003</c:v>
                </c:pt>
                <c:pt idx="1383">
                  <c:v>5.4969999999999999</c:v>
                </c:pt>
                <c:pt idx="1384">
                  <c:v>5.5</c:v>
                </c:pt>
                <c:pt idx="1385">
                  <c:v>5.5039999999999996</c:v>
                </c:pt>
                <c:pt idx="1386">
                  <c:v>5.508</c:v>
                </c:pt>
                <c:pt idx="1387">
                  <c:v>5.5119999999999996</c:v>
                </c:pt>
                <c:pt idx="1388">
                  <c:v>5.516</c:v>
                </c:pt>
                <c:pt idx="1389">
                  <c:v>5.52</c:v>
                </c:pt>
                <c:pt idx="1390">
                  <c:v>5.5239999999999982</c:v>
                </c:pt>
                <c:pt idx="1391">
                  <c:v>5.5279999999999978</c:v>
                </c:pt>
                <c:pt idx="1392">
                  <c:v>5.532</c:v>
                </c:pt>
                <c:pt idx="1393">
                  <c:v>5.5359999999999996</c:v>
                </c:pt>
                <c:pt idx="1394">
                  <c:v>5.54</c:v>
                </c:pt>
                <c:pt idx="1395">
                  <c:v>5.5430000000000001</c:v>
                </c:pt>
                <c:pt idx="1396">
                  <c:v>5.5469999999999997</c:v>
                </c:pt>
                <c:pt idx="1397">
                  <c:v>5.5510000000000002</c:v>
                </c:pt>
                <c:pt idx="1398">
                  <c:v>5.5549999999999979</c:v>
                </c:pt>
                <c:pt idx="1399">
                  <c:v>5.5590000000000002</c:v>
                </c:pt>
                <c:pt idx="1400">
                  <c:v>5.5629999999999979</c:v>
                </c:pt>
                <c:pt idx="1401">
                  <c:v>5.5669999999999984</c:v>
                </c:pt>
                <c:pt idx="1402">
                  <c:v>5.5709999999999997</c:v>
                </c:pt>
                <c:pt idx="1403">
                  <c:v>5.5750000000000002</c:v>
                </c:pt>
                <c:pt idx="1404">
                  <c:v>5.5789999999999997</c:v>
                </c:pt>
                <c:pt idx="1405">
                  <c:v>5.5819999999999999</c:v>
                </c:pt>
                <c:pt idx="1406">
                  <c:v>5.5860000000000003</c:v>
                </c:pt>
                <c:pt idx="1407">
                  <c:v>5.59</c:v>
                </c:pt>
                <c:pt idx="1408">
                  <c:v>5.5939999999999985</c:v>
                </c:pt>
                <c:pt idx="1409">
                  <c:v>5.5979999999999981</c:v>
                </c:pt>
                <c:pt idx="1410">
                  <c:v>5.6019999999999985</c:v>
                </c:pt>
                <c:pt idx="1411">
                  <c:v>5.6059999999999981</c:v>
                </c:pt>
                <c:pt idx="1412">
                  <c:v>5.6099999999999985</c:v>
                </c:pt>
                <c:pt idx="1413">
                  <c:v>5.6139999999999981</c:v>
                </c:pt>
                <c:pt idx="1414">
                  <c:v>5.6179999999999977</c:v>
                </c:pt>
                <c:pt idx="1415">
                  <c:v>5.6219999999999981</c:v>
                </c:pt>
                <c:pt idx="1416">
                  <c:v>5.6249999999999973</c:v>
                </c:pt>
                <c:pt idx="1417">
                  <c:v>5.6289999999999978</c:v>
                </c:pt>
                <c:pt idx="1418">
                  <c:v>5.633</c:v>
                </c:pt>
                <c:pt idx="1419">
                  <c:v>5.6369999999999996</c:v>
                </c:pt>
                <c:pt idx="1420">
                  <c:v>5.641</c:v>
                </c:pt>
                <c:pt idx="1421">
                  <c:v>5.6449999999999978</c:v>
                </c:pt>
                <c:pt idx="1422">
                  <c:v>5.649</c:v>
                </c:pt>
                <c:pt idx="1423">
                  <c:v>5.6529999999999978</c:v>
                </c:pt>
                <c:pt idx="1424">
                  <c:v>5.6569999999999983</c:v>
                </c:pt>
                <c:pt idx="1425">
                  <c:v>5.6609999999999978</c:v>
                </c:pt>
                <c:pt idx="1426">
                  <c:v>5.6649999999999974</c:v>
                </c:pt>
                <c:pt idx="1427">
                  <c:v>5.6679999999999975</c:v>
                </c:pt>
                <c:pt idx="1428">
                  <c:v>5.6719999999999997</c:v>
                </c:pt>
                <c:pt idx="1429">
                  <c:v>5.6760000000000002</c:v>
                </c:pt>
                <c:pt idx="1430">
                  <c:v>5.68</c:v>
                </c:pt>
                <c:pt idx="1431">
                  <c:v>5.6839999999999984</c:v>
                </c:pt>
                <c:pt idx="1432">
                  <c:v>5.6879999999999979</c:v>
                </c:pt>
                <c:pt idx="1433">
                  <c:v>5.6919999999999984</c:v>
                </c:pt>
                <c:pt idx="1434">
                  <c:v>5.695999999999998</c:v>
                </c:pt>
                <c:pt idx="1435">
                  <c:v>5.7</c:v>
                </c:pt>
                <c:pt idx="1436">
                  <c:v>5.7039999999999997</c:v>
                </c:pt>
                <c:pt idx="1437">
                  <c:v>5.7080000000000002</c:v>
                </c:pt>
                <c:pt idx="1438">
                  <c:v>5.7110000000000003</c:v>
                </c:pt>
                <c:pt idx="1439">
                  <c:v>5.7149999999999981</c:v>
                </c:pt>
                <c:pt idx="1440">
                  <c:v>5.7190000000000003</c:v>
                </c:pt>
                <c:pt idx="1441">
                  <c:v>5.7229999999999981</c:v>
                </c:pt>
                <c:pt idx="1442">
                  <c:v>5.7269999999999985</c:v>
                </c:pt>
                <c:pt idx="1443">
                  <c:v>5.7309999999999999</c:v>
                </c:pt>
                <c:pt idx="1444">
                  <c:v>5.7350000000000003</c:v>
                </c:pt>
                <c:pt idx="1445">
                  <c:v>5.7389999999999999</c:v>
                </c:pt>
                <c:pt idx="1446">
                  <c:v>5.7430000000000003</c:v>
                </c:pt>
                <c:pt idx="1447">
                  <c:v>5.7469999999999999</c:v>
                </c:pt>
                <c:pt idx="1448">
                  <c:v>5.7510000000000003</c:v>
                </c:pt>
                <c:pt idx="1449">
                  <c:v>5.7539999999999996</c:v>
                </c:pt>
                <c:pt idx="1450">
                  <c:v>5.758</c:v>
                </c:pt>
                <c:pt idx="1451">
                  <c:v>5.7619999999999996</c:v>
                </c:pt>
                <c:pt idx="1452">
                  <c:v>5.766</c:v>
                </c:pt>
                <c:pt idx="1453">
                  <c:v>5.7700000000000014</c:v>
                </c:pt>
                <c:pt idx="1454">
                  <c:v>5.774</c:v>
                </c:pt>
                <c:pt idx="1455">
                  <c:v>5.7779999999999996</c:v>
                </c:pt>
                <c:pt idx="1456">
                  <c:v>5.782</c:v>
                </c:pt>
                <c:pt idx="1457">
                  <c:v>5.7859999999999996</c:v>
                </c:pt>
                <c:pt idx="1458">
                  <c:v>5.79</c:v>
                </c:pt>
                <c:pt idx="1459">
                  <c:v>5.7939999999999996</c:v>
                </c:pt>
                <c:pt idx="1460">
                  <c:v>5.7969999999999997</c:v>
                </c:pt>
                <c:pt idx="1461">
                  <c:v>5.8010000000000002</c:v>
                </c:pt>
                <c:pt idx="1462">
                  <c:v>5.8049999999999979</c:v>
                </c:pt>
                <c:pt idx="1463">
                  <c:v>5.8090000000000002</c:v>
                </c:pt>
                <c:pt idx="1464">
                  <c:v>5.8129999999999979</c:v>
                </c:pt>
                <c:pt idx="1465">
                  <c:v>5.8169999999999984</c:v>
                </c:pt>
                <c:pt idx="1466">
                  <c:v>5.820999999999998</c:v>
                </c:pt>
                <c:pt idx="1467">
                  <c:v>5.8249999999999975</c:v>
                </c:pt>
                <c:pt idx="1468">
                  <c:v>5.828999999999998</c:v>
                </c:pt>
                <c:pt idx="1469">
                  <c:v>5.8330000000000002</c:v>
                </c:pt>
                <c:pt idx="1470">
                  <c:v>5.8369999999999997</c:v>
                </c:pt>
                <c:pt idx="1471">
                  <c:v>5.84</c:v>
                </c:pt>
                <c:pt idx="1472">
                  <c:v>5.8439999999999985</c:v>
                </c:pt>
                <c:pt idx="1473">
                  <c:v>5.8479999999999981</c:v>
                </c:pt>
                <c:pt idx="1474">
                  <c:v>5.8519999999999985</c:v>
                </c:pt>
                <c:pt idx="1475">
                  <c:v>5.8559999999999981</c:v>
                </c:pt>
                <c:pt idx="1476">
                  <c:v>5.8599999999999985</c:v>
                </c:pt>
                <c:pt idx="1477">
                  <c:v>5.8639999999999981</c:v>
                </c:pt>
                <c:pt idx="1478">
                  <c:v>5.8679999999999977</c:v>
                </c:pt>
                <c:pt idx="1479">
                  <c:v>5.8719999999999999</c:v>
                </c:pt>
                <c:pt idx="1480">
                  <c:v>5.8760000000000003</c:v>
                </c:pt>
                <c:pt idx="1481">
                  <c:v>5.88</c:v>
                </c:pt>
                <c:pt idx="1482">
                  <c:v>5.883</c:v>
                </c:pt>
                <c:pt idx="1483">
                  <c:v>5.8869999999999996</c:v>
                </c:pt>
                <c:pt idx="1484">
                  <c:v>5.891</c:v>
                </c:pt>
                <c:pt idx="1485">
                  <c:v>5.8949999999999978</c:v>
                </c:pt>
                <c:pt idx="1486">
                  <c:v>5.899</c:v>
                </c:pt>
                <c:pt idx="1487">
                  <c:v>5.9029999999999996</c:v>
                </c:pt>
                <c:pt idx="1488">
                  <c:v>5.907</c:v>
                </c:pt>
                <c:pt idx="1489">
                  <c:v>5.9109999999999996</c:v>
                </c:pt>
                <c:pt idx="1490">
                  <c:v>5.915</c:v>
                </c:pt>
                <c:pt idx="1491">
                  <c:v>5.9189999999999996</c:v>
                </c:pt>
                <c:pt idx="1492">
                  <c:v>5.923</c:v>
                </c:pt>
                <c:pt idx="1493">
                  <c:v>5.9260000000000002</c:v>
                </c:pt>
                <c:pt idx="1494">
                  <c:v>5.9300000000000015</c:v>
                </c:pt>
                <c:pt idx="1495">
                  <c:v>5.9340000000000002</c:v>
                </c:pt>
                <c:pt idx="1496">
                  <c:v>5.9379999999999997</c:v>
                </c:pt>
                <c:pt idx="1497">
                  <c:v>5.9420000000000002</c:v>
                </c:pt>
                <c:pt idx="1498">
                  <c:v>5.9459999999999997</c:v>
                </c:pt>
                <c:pt idx="1499">
                  <c:v>5.95</c:v>
                </c:pt>
                <c:pt idx="1500">
                  <c:v>5.9539999999999997</c:v>
                </c:pt>
                <c:pt idx="1501">
                  <c:v>5.9580000000000002</c:v>
                </c:pt>
                <c:pt idx="1502">
                  <c:v>5.9619999999999997</c:v>
                </c:pt>
                <c:pt idx="1503">
                  <c:v>5.9660000000000002</c:v>
                </c:pt>
                <c:pt idx="1504">
                  <c:v>5.9690000000000003</c:v>
                </c:pt>
                <c:pt idx="1505">
                  <c:v>5.9729999999999999</c:v>
                </c:pt>
                <c:pt idx="1506">
                  <c:v>5.9770000000000003</c:v>
                </c:pt>
                <c:pt idx="1507">
                  <c:v>5.9809999999999999</c:v>
                </c:pt>
                <c:pt idx="1508">
                  <c:v>5.9850000000000003</c:v>
                </c:pt>
                <c:pt idx="1509">
                  <c:v>5.9889999999999999</c:v>
                </c:pt>
                <c:pt idx="1510">
                  <c:v>5.9930000000000003</c:v>
                </c:pt>
                <c:pt idx="1511">
                  <c:v>5.9969999999999999</c:v>
                </c:pt>
                <c:pt idx="1512">
                  <c:v>6.0010000000000003</c:v>
                </c:pt>
                <c:pt idx="1513">
                  <c:v>6.0049999999999981</c:v>
                </c:pt>
                <c:pt idx="1514">
                  <c:v>6.0090000000000003</c:v>
                </c:pt>
                <c:pt idx="1515">
                  <c:v>6.0119999999999996</c:v>
                </c:pt>
                <c:pt idx="1516">
                  <c:v>6.016</c:v>
                </c:pt>
                <c:pt idx="1517">
                  <c:v>6.02</c:v>
                </c:pt>
                <c:pt idx="1518">
                  <c:v>6.0239999999999982</c:v>
                </c:pt>
                <c:pt idx="1519">
                  <c:v>6.0279999999999978</c:v>
                </c:pt>
                <c:pt idx="1520">
                  <c:v>6.032</c:v>
                </c:pt>
                <c:pt idx="1521">
                  <c:v>6.0359999999999996</c:v>
                </c:pt>
                <c:pt idx="1522">
                  <c:v>6.04</c:v>
                </c:pt>
                <c:pt idx="1523">
                  <c:v>6.0439999999999996</c:v>
                </c:pt>
                <c:pt idx="1524">
                  <c:v>6.048</c:v>
                </c:pt>
                <c:pt idx="1525">
                  <c:v>6.0510000000000002</c:v>
                </c:pt>
                <c:pt idx="1526">
                  <c:v>6.0549999999999979</c:v>
                </c:pt>
                <c:pt idx="1527">
                  <c:v>6.0590000000000002</c:v>
                </c:pt>
                <c:pt idx="1528">
                  <c:v>6.0629999999999979</c:v>
                </c:pt>
                <c:pt idx="1529">
                  <c:v>6.0669999999999984</c:v>
                </c:pt>
                <c:pt idx="1530">
                  <c:v>6.0709999999999997</c:v>
                </c:pt>
                <c:pt idx="1531">
                  <c:v>6.0750000000000002</c:v>
                </c:pt>
                <c:pt idx="1532">
                  <c:v>6.0789999999999997</c:v>
                </c:pt>
                <c:pt idx="1533">
                  <c:v>6.0830000000000002</c:v>
                </c:pt>
                <c:pt idx="1534">
                  <c:v>6.0869999999999997</c:v>
                </c:pt>
                <c:pt idx="1535">
                  <c:v>6.0910000000000002</c:v>
                </c:pt>
                <c:pt idx="1536">
                  <c:v>6.0939999999999985</c:v>
                </c:pt>
                <c:pt idx="1537">
                  <c:v>6.0979999999999981</c:v>
                </c:pt>
                <c:pt idx="1538">
                  <c:v>6.1019999999999985</c:v>
                </c:pt>
                <c:pt idx="1539">
                  <c:v>6.1059999999999981</c:v>
                </c:pt>
                <c:pt idx="1540">
                  <c:v>6.1099999999999985</c:v>
                </c:pt>
                <c:pt idx="1541">
                  <c:v>6.1139999999999981</c:v>
                </c:pt>
                <c:pt idx="1542">
                  <c:v>6.1179999999999977</c:v>
                </c:pt>
                <c:pt idx="1543">
                  <c:v>6.1219999999999981</c:v>
                </c:pt>
                <c:pt idx="1544">
                  <c:v>6.1259999999999977</c:v>
                </c:pt>
                <c:pt idx="1545">
                  <c:v>6.13</c:v>
                </c:pt>
                <c:pt idx="1546">
                  <c:v>6.1339999999999995</c:v>
                </c:pt>
                <c:pt idx="1547">
                  <c:v>6.1369999999999996</c:v>
                </c:pt>
                <c:pt idx="1548">
                  <c:v>6.141</c:v>
                </c:pt>
                <c:pt idx="1549">
                  <c:v>6.1449999999999978</c:v>
                </c:pt>
                <c:pt idx="1550">
                  <c:v>6.149</c:v>
                </c:pt>
                <c:pt idx="1551">
                  <c:v>6.1529999999999978</c:v>
                </c:pt>
                <c:pt idx="1552">
                  <c:v>6.1569999999999983</c:v>
                </c:pt>
                <c:pt idx="1553">
                  <c:v>6.1609999999999978</c:v>
                </c:pt>
                <c:pt idx="1554">
                  <c:v>6.1649999999999974</c:v>
                </c:pt>
                <c:pt idx="1555">
                  <c:v>6.1689999999999978</c:v>
                </c:pt>
                <c:pt idx="1556">
                  <c:v>6.173</c:v>
                </c:pt>
                <c:pt idx="1557">
                  <c:v>6.1769999999999996</c:v>
                </c:pt>
                <c:pt idx="1558">
                  <c:v>6.18</c:v>
                </c:pt>
                <c:pt idx="1559">
                  <c:v>6.1839999999999984</c:v>
                </c:pt>
                <c:pt idx="1560">
                  <c:v>6.1879999999999979</c:v>
                </c:pt>
                <c:pt idx="1561">
                  <c:v>6.1919999999999984</c:v>
                </c:pt>
                <c:pt idx="1562">
                  <c:v>6.195999999999998</c:v>
                </c:pt>
                <c:pt idx="1563">
                  <c:v>6.2</c:v>
                </c:pt>
                <c:pt idx="1564">
                  <c:v>6.2039999999999997</c:v>
                </c:pt>
                <c:pt idx="1565">
                  <c:v>6.2080000000000002</c:v>
                </c:pt>
                <c:pt idx="1566">
                  <c:v>6.2119999999999997</c:v>
                </c:pt>
                <c:pt idx="1567">
                  <c:v>6.2160000000000002</c:v>
                </c:pt>
                <c:pt idx="1568">
                  <c:v>6.22</c:v>
                </c:pt>
                <c:pt idx="1569">
                  <c:v>6.2229999999999981</c:v>
                </c:pt>
                <c:pt idx="1570">
                  <c:v>6.2269999999999985</c:v>
                </c:pt>
                <c:pt idx="1571">
                  <c:v>6.2309999999999999</c:v>
                </c:pt>
                <c:pt idx="1572">
                  <c:v>6.2350000000000003</c:v>
                </c:pt>
                <c:pt idx="1573">
                  <c:v>6.2389999999999999</c:v>
                </c:pt>
                <c:pt idx="1574">
                  <c:v>6.2430000000000003</c:v>
                </c:pt>
                <c:pt idx="1575">
                  <c:v>6.2469999999999999</c:v>
                </c:pt>
                <c:pt idx="1576">
                  <c:v>6.2510000000000003</c:v>
                </c:pt>
                <c:pt idx="1577">
                  <c:v>6.2549999999999981</c:v>
                </c:pt>
                <c:pt idx="1578">
                  <c:v>6.2590000000000003</c:v>
                </c:pt>
                <c:pt idx="1579">
                  <c:v>6.2629999999999981</c:v>
                </c:pt>
                <c:pt idx="1580">
                  <c:v>6.266</c:v>
                </c:pt>
                <c:pt idx="1581">
                  <c:v>6.2700000000000014</c:v>
                </c:pt>
                <c:pt idx="1582">
                  <c:v>6.274</c:v>
                </c:pt>
                <c:pt idx="1583">
                  <c:v>6.2779999999999996</c:v>
                </c:pt>
                <c:pt idx="1584">
                  <c:v>6.282</c:v>
                </c:pt>
                <c:pt idx="1585">
                  <c:v>6.2859999999999996</c:v>
                </c:pt>
                <c:pt idx="1586">
                  <c:v>6.29</c:v>
                </c:pt>
                <c:pt idx="1587">
                  <c:v>6.2939999999999996</c:v>
                </c:pt>
                <c:pt idx="1588">
                  <c:v>6.298</c:v>
                </c:pt>
                <c:pt idx="1589">
                  <c:v>6.3019999999999996</c:v>
                </c:pt>
                <c:pt idx="1590">
                  <c:v>6.306</c:v>
                </c:pt>
                <c:pt idx="1591">
                  <c:v>6.3090000000000002</c:v>
                </c:pt>
                <c:pt idx="1592">
                  <c:v>6.3129999999999979</c:v>
                </c:pt>
                <c:pt idx="1593">
                  <c:v>6.3169999999999984</c:v>
                </c:pt>
                <c:pt idx="1594">
                  <c:v>6.320999999999998</c:v>
                </c:pt>
                <c:pt idx="1595">
                  <c:v>6.3249999999999975</c:v>
                </c:pt>
                <c:pt idx="1596">
                  <c:v>6.328999999999998</c:v>
                </c:pt>
                <c:pt idx="1597">
                  <c:v>6.3330000000000002</c:v>
                </c:pt>
                <c:pt idx="1598">
                  <c:v>6.3369999999999997</c:v>
                </c:pt>
                <c:pt idx="1599">
                  <c:v>6.3410000000000002</c:v>
                </c:pt>
                <c:pt idx="1600">
                  <c:v>6.344999999999998</c:v>
                </c:pt>
                <c:pt idx="1601">
                  <c:v>6.3490000000000002</c:v>
                </c:pt>
                <c:pt idx="1602">
                  <c:v>6.3519999999999985</c:v>
                </c:pt>
                <c:pt idx="1603">
                  <c:v>6.3559999999999981</c:v>
                </c:pt>
                <c:pt idx="1604">
                  <c:v>6.3599999999999985</c:v>
                </c:pt>
                <c:pt idx="1605">
                  <c:v>6.3639999999999981</c:v>
                </c:pt>
                <c:pt idx="1606">
                  <c:v>6.3679999999999977</c:v>
                </c:pt>
                <c:pt idx="1607">
                  <c:v>6.3719999999999999</c:v>
                </c:pt>
                <c:pt idx="1608">
                  <c:v>6.3760000000000003</c:v>
                </c:pt>
                <c:pt idx="1609">
                  <c:v>6.38</c:v>
                </c:pt>
                <c:pt idx="1610">
                  <c:v>6.3839999999999995</c:v>
                </c:pt>
                <c:pt idx="1611">
                  <c:v>6.3879999999999981</c:v>
                </c:pt>
                <c:pt idx="1612">
                  <c:v>6.3919999999999995</c:v>
                </c:pt>
                <c:pt idx="1613">
                  <c:v>6.3949999999999978</c:v>
                </c:pt>
                <c:pt idx="1614">
                  <c:v>6.399</c:v>
                </c:pt>
                <c:pt idx="1615">
                  <c:v>6.4029999999999996</c:v>
                </c:pt>
                <c:pt idx="1616">
                  <c:v>6.407</c:v>
                </c:pt>
                <c:pt idx="1617">
                  <c:v>6.4109999999999996</c:v>
                </c:pt>
                <c:pt idx="1618">
                  <c:v>6.415</c:v>
                </c:pt>
                <c:pt idx="1619">
                  <c:v>6.4189999999999996</c:v>
                </c:pt>
                <c:pt idx="1620">
                  <c:v>6.423</c:v>
                </c:pt>
                <c:pt idx="1621">
                  <c:v>6.4269999999999996</c:v>
                </c:pt>
                <c:pt idx="1622">
                  <c:v>6.4310000000000018</c:v>
                </c:pt>
                <c:pt idx="1623">
                  <c:v>6.4349999999999996</c:v>
                </c:pt>
                <c:pt idx="1624">
                  <c:v>6.4379999999999997</c:v>
                </c:pt>
                <c:pt idx="1625">
                  <c:v>6.4420000000000002</c:v>
                </c:pt>
                <c:pt idx="1626">
                  <c:v>6.4459999999999997</c:v>
                </c:pt>
                <c:pt idx="1627">
                  <c:v>6.45</c:v>
                </c:pt>
                <c:pt idx="1628">
                  <c:v>6.4539999999999997</c:v>
                </c:pt>
                <c:pt idx="1629">
                  <c:v>6.4580000000000002</c:v>
                </c:pt>
                <c:pt idx="1630">
                  <c:v>6.4619999999999997</c:v>
                </c:pt>
                <c:pt idx="1631">
                  <c:v>6.4660000000000002</c:v>
                </c:pt>
                <c:pt idx="1632">
                  <c:v>6.4700000000000015</c:v>
                </c:pt>
                <c:pt idx="1633">
                  <c:v>6.4740000000000002</c:v>
                </c:pt>
                <c:pt idx="1634">
                  <c:v>6.4779999999999998</c:v>
                </c:pt>
                <c:pt idx="1635">
                  <c:v>6.4809999999999999</c:v>
                </c:pt>
                <c:pt idx="1636">
                  <c:v>6.4850000000000003</c:v>
                </c:pt>
                <c:pt idx="1637">
                  <c:v>6.4889999999999999</c:v>
                </c:pt>
                <c:pt idx="1638">
                  <c:v>6.4930000000000003</c:v>
                </c:pt>
                <c:pt idx="1639">
                  <c:v>6.4969999999999999</c:v>
                </c:pt>
                <c:pt idx="1640">
                  <c:v>6.5010000000000003</c:v>
                </c:pt>
                <c:pt idx="1641">
                  <c:v>6.5049999999999981</c:v>
                </c:pt>
                <c:pt idx="1642">
                  <c:v>6.5090000000000003</c:v>
                </c:pt>
                <c:pt idx="1643">
                  <c:v>6.5129999999999981</c:v>
                </c:pt>
                <c:pt idx="1644">
                  <c:v>6.5169999999999995</c:v>
                </c:pt>
                <c:pt idx="1645">
                  <c:v>6.5209999999999981</c:v>
                </c:pt>
                <c:pt idx="1646">
                  <c:v>6.5239999999999982</c:v>
                </c:pt>
                <c:pt idx="1647">
                  <c:v>6.5279999999999978</c:v>
                </c:pt>
                <c:pt idx="1648">
                  <c:v>6.532</c:v>
                </c:pt>
                <c:pt idx="1649">
                  <c:v>6.5359999999999996</c:v>
                </c:pt>
                <c:pt idx="1650">
                  <c:v>6.54</c:v>
                </c:pt>
                <c:pt idx="1651">
                  <c:v>6.5439999999999996</c:v>
                </c:pt>
                <c:pt idx="1652">
                  <c:v>6.548</c:v>
                </c:pt>
                <c:pt idx="1653">
                  <c:v>6.5519999999999996</c:v>
                </c:pt>
                <c:pt idx="1654">
                  <c:v>6.556</c:v>
                </c:pt>
                <c:pt idx="1655">
                  <c:v>6.56</c:v>
                </c:pt>
                <c:pt idx="1656">
                  <c:v>6.5629999999999979</c:v>
                </c:pt>
                <c:pt idx="1657">
                  <c:v>6.5669999999999984</c:v>
                </c:pt>
                <c:pt idx="1658">
                  <c:v>6.5709999999999997</c:v>
                </c:pt>
                <c:pt idx="1659">
                  <c:v>6.5750000000000002</c:v>
                </c:pt>
                <c:pt idx="1660">
                  <c:v>6.5789999999999997</c:v>
                </c:pt>
                <c:pt idx="1661">
                  <c:v>6.5830000000000002</c:v>
                </c:pt>
                <c:pt idx="1662">
                  <c:v>6.5869999999999997</c:v>
                </c:pt>
                <c:pt idx="1663">
                  <c:v>6.5910000000000002</c:v>
                </c:pt>
                <c:pt idx="1664">
                  <c:v>6.594999999999998</c:v>
                </c:pt>
                <c:pt idx="1665">
                  <c:v>6.5990000000000002</c:v>
                </c:pt>
                <c:pt idx="1666">
                  <c:v>6.602999999999998</c:v>
                </c:pt>
                <c:pt idx="1667">
                  <c:v>6.6059999999999981</c:v>
                </c:pt>
                <c:pt idx="1668">
                  <c:v>6.6099999999999985</c:v>
                </c:pt>
                <c:pt idx="1669">
                  <c:v>6.6139999999999981</c:v>
                </c:pt>
                <c:pt idx="1670">
                  <c:v>6.6179999999999977</c:v>
                </c:pt>
                <c:pt idx="1671">
                  <c:v>6.6219999999999981</c:v>
                </c:pt>
                <c:pt idx="1672">
                  <c:v>6.6259999999999977</c:v>
                </c:pt>
                <c:pt idx="1673">
                  <c:v>6.63</c:v>
                </c:pt>
                <c:pt idx="1674">
                  <c:v>6.6339999999999995</c:v>
                </c:pt>
                <c:pt idx="1675">
                  <c:v>6.6379999999999981</c:v>
                </c:pt>
                <c:pt idx="1676">
                  <c:v>6.6419999999999995</c:v>
                </c:pt>
                <c:pt idx="1677">
                  <c:v>6.6459999999999981</c:v>
                </c:pt>
                <c:pt idx="1678">
                  <c:v>6.649</c:v>
                </c:pt>
                <c:pt idx="1679">
                  <c:v>6.6529999999999978</c:v>
                </c:pt>
                <c:pt idx="1680">
                  <c:v>6.6569999999999983</c:v>
                </c:pt>
                <c:pt idx="1681">
                  <c:v>6.6609999999999978</c:v>
                </c:pt>
                <c:pt idx="1682">
                  <c:v>6.6649999999999974</c:v>
                </c:pt>
                <c:pt idx="1683">
                  <c:v>6.6689999999999978</c:v>
                </c:pt>
                <c:pt idx="1684">
                  <c:v>6.673</c:v>
                </c:pt>
                <c:pt idx="1685">
                  <c:v>6.6769999999999996</c:v>
                </c:pt>
                <c:pt idx="1686">
                  <c:v>6.681</c:v>
                </c:pt>
                <c:pt idx="1687">
                  <c:v>6.6849999999999978</c:v>
                </c:pt>
                <c:pt idx="1688">
                  <c:v>6.6890000000000001</c:v>
                </c:pt>
                <c:pt idx="1689">
                  <c:v>6.6919999999999984</c:v>
                </c:pt>
                <c:pt idx="1690">
                  <c:v>6.695999999999998</c:v>
                </c:pt>
                <c:pt idx="1691">
                  <c:v>6.7</c:v>
                </c:pt>
                <c:pt idx="1692">
                  <c:v>6.7039999999999997</c:v>
                </c:pt>
                <c:pt idx="1693">
                  <c:v>6.7080000000000002</c:v>
                </c:pt>
                <c:pt idx="1694">
                  <c:v>6.7119999999999997</c:v>
                </c:pt>
                <c:pt idx="1695">
                  <c:v>6.7160000000000002</c:v>
                </c:pt>
                <c:pt idx="1696">
                  <c:v>6.72</c:v>
                </c:pt>
                <c:pt idx="1697">
                  <c:v>6.7239999999999984</c:v>
                </c:pt>
                <c:pt idx="1698">
                  <c:v>6.727999999999998</c:v>
                </c:pt>
                <c:pt idx="1699">
                  <c:v>6.7320000000000002</c:v>
                </c:pt>
                <c:pt idx="1700">
                  <c:v>6.7350000000000003</c:v>
                </c:pt>
                <c:pt idx="1701">
                  <c:v>6.7389999999999999</c:v>
                </c:pt>
                <c:pt idx="1702">
                  <c:v>6.7430000000000003</c:v>
                </c:pt>
                <c:pt idx="1703">
                  <c:v>6.7469999999999999</c:v>
                </c:pt>
                <c:pt idx="1704">
                  <c:v>6.7510000000000003</c:v>
                </c:pt>
                <c:pt idx="1705">
                  <c:v>6.7549999999999981</c:v>
                </c:pt>
                <c:pt idx="1706">
                  <c:v>6.7590000000000003</c:v>
                </c:pt>
                <c:pt idx="1707">
                  <c:v>6.7629999999999981</c:v>
                </c:pt>
                <c:pt idx="1708">
                  <c:v>6.7669999999999995</c:v>
                </c:pt>
                <c:pt idx="1709">
                  <c:v>6.7709999999999999</c:v>
                </c:pt>
                <c:pt idx="1710">
                  <c:v>6.7750000000000004</c:v>
                </c:pt>
                <c:pt idx="1711">
                  <c:v>6.7779999999999996</c:v>
                </c:pt>
                <c:pt idx="1712">
                  <c:v>6.782</c:v>
                </c:pt>
                <c:pt idx="1713">
                  <c:v>6.7859999999999996</c:v>
                </c:pt>
                <c:pt idx="1714">
                  <c:v>6.79</c:v>
                </c:pt>
                <c:pt idx="1715">
                  <c:v>6.7939999999999996</c:v>
                </c:pt>
                <c:pt idx="1716">
                  <c:v>6.798</c:v>
                </c:pt>
                <c:pt idx="1717">
                  <c:v>6.8019999999999996</c:v>
                </c:pt>
                <c:pt idx="1718">
                  <c:v>6.806</c:v>
                </c:pt>
                <c:pt idx="1719">
                  <c:v>6.81</c:v>
                </c:pt>
                <c:pt idx="1720">
                  <c:v>6.8139999999999983</c:v>
                </c:pt>
                <c:pt idx="1721">
                  <c:v>6.8179999999999978</c:v>
                </c:pt>
                <c:pt idx="1722">
                  <c:v>6.820999999999998</c:v>
                </c:pt>
                <c:pt idx="1723">
                  <c:v>6.8249999999999975</c:v>
                </c:pt>
                <c:pt idx="1724">
                  <c:v>6.828999999999998</c:v>
                </c:pt>
                <c:pt idx="1725">
                  <c:v>6.8330000000000002</c:v>
                </c:pt>
                <c:pt idx="1726">
                  <c:v>6.8369999999999997</c:v>
                </c:pt>
                <c:pt idx="1727">
                  <c:v>6.8410000000000002</c:v>
                </c:pt>
                <c:pt idx="1728">
                  <c:v>6.844999999999998</c:v>
                </c:pt>
                <c:pt idx="1729">
                  <c:v>6.8490000000000002</c:v>
                </c:pt>
                <c:pt idx="1730">
                  <c:v>6.852999999999998</c:v>
                </c:pt>
                <c:pt idx="1731">
                  <c:v>6.8569999999999984</c:v>
                </c:pt>
                <c:pt idx="1732">
                  <c:v>6.860999999999998</c:v>
                </c:pt>
                <c:pt idx="1733">
                  <c:v>6.8639999999999981</c:v>
                </c:pt>
                <c:pt idx="1734">
                  <c:v>6.8679999999999977</c:v>
                </c:pt>
                <c:pt idx="1735">
                  <c:v>6.8719999999999999</c:v>
                </c:pt>
                <c:pt idx="1736">
                  <c:v>6.8760000000000003</c:v>
                </c:pt>
                <c:pt idx="1737">
                  <c:v>6.88</c:v>
                </c:pt>
                <c:pt idx="1738">
                  <c:v>6.8839999999999995</c:v>
                </c:pt>
                <c:pt idx="1739">
                  <c:v>6.8879999999999981</c:v>
                </c:pt>
                <c:pt idx="1740">
                  <c:v>6.8919999999999995</c:v>
                </c:pt>
                <c:pt idx="1741">
                  <c:v>6.8959999999999981</c:v>
                </c:pt>
                <c:pt idx="1742">
                  <c:v>6.9</c:v>
                </c:pt>
                <c:pt idx="1743">
                  <c:v>6.9039999999999999</c:v>
                </c:pt>
                <c:pt idx="1744">
                  <c:v>6.907</c:v>
                </c:pt>
                <c:pt idx="1745">
                  <c:v>6.9109999999999996</c:v>
                </c:pt>
                <c:pt idx="1746">
                  <c:v>6.915</c:v>
                </c:pt>
                <c:pt idx="1747">
                  <c:v>6.9189999999999996</c:v>
                </c:pt>
                <c:pt idx="1748">
                  <c:v>6.923</c:v>
                </c:pt>
                <c:pt idx="1749">
                  <c:v>6.9269999999999996</c:v>
                </c:pt>
                <c:pt idx="1750">
                  <c:v>6.9310000000000018</c:v>
                </c:pt>
                <c:pt idx="1751">
                  <c:v>6.9349999999999996</c:v>
                </c:pt>
                <c:pt idx="1752">
                  <c:v>6.9390000000000018</c:v>
                </c:pt>
                <c:pt idx="1753">
                  <c:v>6.9429999999999996</c:v>
                </c:pt>
                <c:pt idx="1754">
                  <c:v>6.9470000000000001</c:v>
                </c:pt>
                <c:pt idx="1755">
                  <c:v>6.95</c:v>
                </c:pt>
                <c:pt idx="1756">
                  <c:v>6.9539999999999997</c:v>
                </c:pt>
                <c:pt idx="1757">
                  <c:v>6.9580000000000002</c:v>
                </c:pt>
                <c:pt idx="1758">
                  <c:v>6.9619999999999997</c:v>
                </c:pt>
                <c:pt idx="1759">
                  <c:v>6.9660000000000002</c:v>
                </c:pt>
                <c:pt idx="1760">
                  <c:v>6.9700000000000015</c:v>
                </c:pt>
                <c:pt idx="1761">
                  <c:v>6.9740000000000002</c:v>
                </c:pt>
                <c:pt idx="1762">
                  <c:v>6.9779999999999998</c:v>
                </c:pt>
                <c:pt idx="1763">
                  <c:v>6.9820000000000002</c:v>
                </c:pt>
                <c:pt idx="1764">
                  <c:v>6.9859999999999998</c:v>
                </c:pt>
                <c:pt idx="1765">
                  <c:v>6.99</c:v>
                </c:pt>
                <c:pt idx="1766">
                  <c:v>6.9930000000000003</c:v>
                </c:pt>
                <c:pt idx="1767">
                  <c:v>6.9969999999999999</c:v>
                </c:pt>
                <c:pt idx="1768">
                  <c:v>7.0010000000000003</c:v>
                </c:pt>
                <c:pt idx="1769">
                  <c:v>7.0049999999999981</c:v>
                </c:pt>
                <c:pt idx="1770">
                  <c:v>7.0090000000000003</c:v>
                </c:pt>
                <c:pt idx="1771">
                  <c:v>7.0129999999999981</c:v>
                </c:pt>
                <c:pt idx="1772">
                  <c:v>7.0169999999999995</c:v>
                </c:pt>
                <c:pt idx="1773">
                  <c:v>7.0209999999999981</c:v>
                </c:pt>
                <c:pt idx="1774">
                  <c:v>7.0249999999999986</c:v>
                </c:pt>
                <c:pt idx="1775">
                  <c:v>7.0289999999999981</c:v>
                </c:pt>
                <c:pt idx="1776">
                  <c:v>7.0330000000000004</c:v>
                </c:pt>
                <c:pt idx="1777">
                  <c:v>7.0359999999999996</c:v>
                </c:pt>
                <c:pt idx="1778">
                  <c:v>7.04</c:v>
                </c:pt>
                <c:pt idx="1779">
                  <c:v>7.0439999999999996</c:v>
                </c:pt>
                <c:pt idx="1780">
                  <c:v>7.048</c:v>
                </c:pt>
                <c:pt idx="1781">
                  <c:v>7.0519999999999996</c:v>
                </c:pt>
                <c:pt idx="1782">
                  <c:v>7.056</c:v>
                </c:pt>
                <c:pt idx="1783">
                  <c:v>7.06</c:v>
                </c:pt>
                <c:pt idx="1784">
                  <c:v>7.0639999999999983</c:v>
                </c:pt>
                <c:pt idx="1785">
                  <c:v>7.0679999999999978</c:v>
                </c:pt>
                <c:pt idx="1786">
                  <c:v>7.0720000000000001</c:v>
                </c:pt>
                <c:pt idx="1787">
                  <c:v>7.0750000000000002</c:v>
                </c:pt>
                <c:pt idx="1788">
                  <c:v>7.0789999999999997</c:v>
                </c:pt>
                <c:pt idx="1789">
                  <c:v>7.0830000000000002</c:v>
                </c:pt>
                <c:pt idx="1790">
                  <c:v>7.0869999999999997</c:v>
                </c:pt>
                <c:pt idx="1791">
                  <c:v>7.0910000000000002</c:v>
                </c:pt>
                <c:pt idx="1792">
                  <c:v>7.094999999999998</c:v>
                </c:pt>
                <c:pt idx="1793">
                  <c:v>7.0990000000000002</c:v>
                </c:pt>
                <c:pt idx="1794">
                  <c:v>7.102999999999998</c:v>
                </c:pt>
                <c:pt idx="1795">
                  <c:v>7.1069999999999984</c:v>
                </c:pt>
                <c:pt idx="1796">
                  <c:v>7.110999999999998</c:v>
                </c:pt>
                <c:pt idx="1797">
                  <c:v>7.1149999999999975</c:v>
                </c:pt>
                <c:pt idx="1798">
                  <c:v>7.1179999999999977</c:v>
                </c:pt>
                <c:pt idx="1799">
                  <c:v>7.1219999999999981</c:v>
                </c:pt>
                <c:pt idx="1800">
                  <c:v>7.1259999999999977</c:v>
                </c:pt>
                <c:pt idx="1801">
                  <c:v>7.13</c:v>
                </c:pt>
                <c:pt idx="1802">
                  <c:v>7.1339999999999995</c:v>
                </c:pt>
                <c:pt idx="1803">
                  <c:v>7.1379999999999981</c:v>
                </c:pt>
                <c:pt idx="1804">
                  <c:v>7.1419999999999995</c:v>
                </c:pt>
                <c:pt idx="1805">
                  <c:v>7.1459999999999981</c:v>
                </c:pt>
                <c:pt idx="1806">
                  <c:v>7.1499999999999995</c:v>
                </c:pt>
                <c:pt idx="1807">
                  <c:v>7.1539999999999981</c:v>
                </c:pt>
                <c:pt idx="1808">
                  <c:v>7.1579999999999986</c:v>
                </c:pt>
                <c:pt idx="1809">
                  <c:v>7.1609999999999978</c:v>
                </c:pt>
                <c:pt idx="1810">
                  <c:v>7.1649999999999974</c:v>
                </c:pt>
                <c:pt idx="1811">
                  <c:v>7.1689999999999978</c:v>
                </c:pt>
                <c:pt idx="1812">
                  <c:v>7.173</c:v>
                </c:pt>
                <c:pt idx="1813">
                  <c:v>7.1769999999999996</c:v>
                </c:pt>
                <c:pt idx="1814">
                  <c:v>7.181</c:v>
                </c:pt>
                <c:pt idx="1815">
                  <c:v>7.1849999999999978</c:v>
                </c:pt>
                <c:pt idx="1816">
                  <c:v>7.1890000000000001</c:v>
                </c:pt>
                <c:pt idx="1817">
                  <c:v>7.1929999999999978</c:v>
                </c:pt>
                <c:pt idx="1818">
                  <c:v>7.1969999999999983</c:v>
                </c:pt>
                <c:pt idx="1819">
                  <c:v>7.2009999999999996</c:v>
                </c:pt>
                <c:pt idx="1820">
                  <c:v>7.2039999999999997</c:v>
                </c:pt>
                <c:pt idx="1821">
                  <c:v>7.2080000000000002</c:v>
                </c:pt>
                <c:pt idx="1822">
                  <c:v>7.2119999999999997</c:v>
                </c:pt>
                <c:pt idx="1823">
                  <c:v>7.2160000000000002</c:v>
                </c:pt>
                <c:pt idx="1824">
                  <c:v>7.22</c:v>
                </c:pt>
                <c:pt idx="1825">
                  <c:v>7.2239999999999984</c:v>
                </c:pt>
                <c:pt idx="1826">
                  <c:v>7.227999999999998</c:v>
                </c:pt>
                <c:pt idx="1827">
                  <c:v>7.2320000000000002</c:v>
                </c:pt>
                <c:pt idx="1828">
                  <c:v>7.2359999999999998</c:v>
                </c:pt>
                <c:pt idx="1829">
                  <c:v>7.24</c:v>
                </c:pt>
                <c:pt idx="1830">
                  <c:v>7.2439999999999998</c:v>
                </c:pt>
                <c:pt idx="1831">
                  <c:v>7.2469999999999999</c:v>
                </c:pt>
                <c:pt idx="1832">
                  <c:v>7.2510000000000003</c:v>
                </c:pt>
                <c:pt idx="1833">
                  <c:v>7.2549999999999981</c:v>
                </c:pt>
                <c:pt idx="1834">
                  <c:v>7.2590000000000003</c:v>
                </c:pt>
                <c:pt idx="1835">
                  <c:v>7.2629999999999981</c:v>
                </c:pt>
                <c:pt idx="1836">
                  <c:v>7.2669999999999995</c:v>
                </c:pt>
                <c:pt idx="1837">
                  <c:v>7.2709999999999999</c:v>
                </c:pt>
                <c:pt idx="1838">
                  <c:v>7.2750000000000004</c:v>
                </c:pt>
                <c:pt idx="1839">
                  <c:v>7.2789999999999999</c:v>
                </c:pt>
                <c:pt idx="1840">
                  <c:v>7.2830000000000004</c:v>
                </c:pt>
                <c:pt idx="1841">
                  <c:v>7.2869999999999999</c:v>
                </c:pt>
                <c:pt idx="1842">
                  <c:v>7.29</c:v>
                </c:pt>
                <c:pt idx="1843">
                  <c:v>7.2939999999999996</c:v>
                </c:pt>
                <c:pt idx="1844">
                  <c:v>7.298</c:v>
                </c:pt>
                <c:pt idx="1845">
                  <c:v>7.3019999999999996</c:v>
                </c:pt>
                <c:pt idx="1846">
                  <c:v>7.306</c:v>
                </c:pt>
                <c:pt idx="1847">
                  <c:v>7.31</c:v>
                </c:pt>
                <c:pt idx="1848">
                  <c:v>7.3139999999999983</c:v>
                </c:pt>
                <c:pt idx="1849">
                  <c:v>7.3179999999999978</c:v>
                </c:pt>
                <c:pt idx="1850">
                  <c:v>7.3219999999999983</c:v>
                </c:pt>
                <c:pt idx="1851">
                  <c:v>7.3259999999999978</c:v>
                </c:pt>
                <c:pt idx="1852">
                  <c:v>7.33</c:v>
                </c:pt>
                <c:pt idx="1853">
                  <c:v>7.3330000000000002</c:v>
                </c:pt>
                <c:pt idx="1854">
                  <c:v>7.3369999999999997</c:v>
                </c:pt>
                <c:pt idx="1855">
                  <c:v>7.3410000000000002</c:v>
                </c:pt>
                <c:pt idx="1856">
                  <c:v>7.344999999999998</c:v>
                </c:pt>
                <c:pt idx="1857">
                  <c:v>7.3490000000000002</c:v>
                </c:pt>
                <c:pt idx="1858">
                  <c:v>7.352999999999998</c:v>
                </c:pt>
                <c:pt idx="1859">
                  <c:v>7.3569999999999984</c:v>
                </c:pt>
                <c:pt idx="1860">
                  <c:v>7.360999999999998</c:v>
                </c:pt>
                <c:pt idx="1861">
                  <c:v>7.3649999999999975</c:v>
                </c:pt>
                <c:pt idx="1862">
                  <c:v>7.368999999999998</c:v>
                </c:pt>
                <c:pt idx="1863">
                  <c:v>7.3730000000000002</c:v>
                </c:pt>
                <c:pt idx="1864">
                  <c:v>7.3760000000000003</c:v>
                </c:pt>
                <c:pt idx="1865">
                  <c:v>7.38</c:v>
                </c:pt>
                <c:pt idx="1866">
                  <c:v>7.3839999999999995</c:v>
                </c:pt>
                <c:pt idx="1867">
                  <c:v>7.3879999999999981</c:v>
                </c:pt>
                <c:pt idx="1868">
                  <c:v>7.3919999999999995</c:v>
                </c:pt>
                <c:pt idx="1869">
                  <c:v>7.3959999999999981</c:v>
                </c:pt>
                <c:pt idx="1870">
                  <c:v>7.4</c:v>
                </c:pt>
                <c:pt idx="1871">
                  <c:v>7.4039999999999999</c:v>
                </c:pt>
                <c:pt idx="1872">
                  <c:v>7.4080000000000004</c:v>
                </c:pt>
                <c:pt idx="1873">
                  <c:v>7.4119999999999999</c:v>
                </c:pt>
                <c:pt idx="1874">
                  <c:v>7.4160000000000004</c:v>
                </c:pt>
                <c:pt idx="1875">
                  <c:v>7.4189999999999996</c:v>
                </c:pt>
                <c:pt idx="1876">
                  <c:v>7.423</c:v>
                </c:pt>
                <c:pt idx="1877">
                  <c:v>7.4269999999999996</c:v>
                </c:pt>
                <c:pt idx="1878">
                  <c:v>7.4310000000000018</c:v>
                </c:pt>
                <c:pt idx="1879">
                  <c:v>7.4349999999999996</c:v>
                </c:pt>
                <c:pt idx="1880">
                  <c:v>7.4390000000000018</c:v>
                </c:pt>
                <c:pt idx="1881">
                  <c:v>7.4429999999999996</c:v>
                </c:pt>
                <c:pt idx="1882">
                  <c:v>7.4470000000000001</c:v>
                </c:pt>
                <c:pt idx="1883">
                  <c:v>7.4509999999999996</c:v>
                </c:pt>
                <c:pt idx="1884">
                  <c:v>7.4550000000000001</c:v>
                </c:pt>
                <c:pt idx="1885">
                  <c:v>7.4589999999999996</c:v>
                </c:pt>
                <c:pt idx="1886">
                  <c:v>7.4619999999999997</c:v>
                </c:pt>
                <c:pt idx="1887">
                  <c:v>7.4660000000000002</c:v>
                </c:pt>
                <c:pt idx="1888">
                  <c:v>7.4700000000000015</c:v>
                </c:pt>
                <c:pt idx="1889">
                  <c:v>7.4740000000000002</c:v>
                </c:pt>
                <c:pt idx="1890">
                  <c:v>7.4779999999999998</c:v>
                </c:pt>
                <c:pt idx="1891">
                  <c:v>7.4820000000000002</c:v>
                </c:pt>
                <c:pt idx="1892">
                  <c:v>7.4859999999999998</c:v>
                </c:pt>
                <c:pt idx="1893">
                  <c:v>7.49</c:v>
                </c:pt>
                <c:pt idx="1894">
                  <c:v>7.4939999999999998</c:v>
                </c:pt>
                <c:pt idx="1895">
                  <c:v>7.4980000000000002</c:v>
                </c:pt>
                <c:pt idx="1896">
                  <c:v>7.5019999999999998</c:v>
                </c:pt>
                <c:pt idx="1897">
                  <c:v>7.5049999999999981</c:v>
                </c:pt>
                <c:pt idx="1898">
                  <c:v>7.5090000000000003</c:v>
                </c:pt>
                <c:pt idx="1899">
                  <c:v>7.5129999999999981</c:v>
                </c:pt>
                <c:pt idx="1900">
                  <c:v>7.5169999999999995</c:v>
                </c:pt>
                <c:pt idx="1901">
                  <c:v>7.5209999999999981</c:v>
                </c:pt>
                <c:pt idx="1902">
                  <c:v>7.5249999999999986</c:v>
                </c:pt>
                <c:pt idx="1903">
                  <c:v>7.5289999999999981</c:v>
                </c:pt>
                <c:pt idx="1904">
                  <c:v>7.5330000000000004</c:v>
                </c:pt>
                <c:pt idx="1905">
                  <c:v>7.5369999999999999</c:v>
                </c:pt>
                <c:pt idx="1906">
                  <c:v>7.5410000000000004</c:v>
                </c:pt>
                <c:pt idx="1907">
                  <c:v>7.5439999999999996</c:v>
                </c:pt>
                <c:pt idx="1908">
                  <c:v>7.548</c:v>
                </c:pt>
                <c:pt idx="1909">
                  <c:v>7.5519999999999996</c:v>
                </c:pt>
                <c:pt idx="1910">
                  <c:v>7.556</c:v>
                </c:pt>
                <c:pt idx="1911">
                  <c:v>7.56</c:v>
                </c:pt>
                <c:pt idx="1912">
                  <c:v>7.5639999999999983</c:v>
                </c:pt>
                <c:pt idx="1913">
                  <c:v>7.5679999999999978</c:v>
                </c:pt>
                <c:pt idx="1914">
                  <c:v>7.5720000000000001</c:v>
                </c:pt>
                <c:pt idx="1915">
                  <c:v>7.5759999999999996</c:v>
                </c:pt>
                <c:pt idx="1916">
                  <c:v>7.58</c:v>
                </c:pt>
                <c:pt idx="1917">
                  <c:v>7.5839999999999996</c:v>
                </c:pt>
                <c:pt idx="1918">
                  <c:v>7.5869999999999997</c:v>
                </c:pt>
                <c:pt idx="1919">
                  <c:v>7.5910000000000002</c:v>
                </c:pt>
                <c:pt idx="1920">
                  <c:v>7.594999999999998</c:v>
                </c:pt>
                <c:pt idx="1921">
                  <c:v>7.5990000000000002</c:v>
                </c:pt>
                <c:pt idx="1922">
                  <c:v>7.602999999999998</c:v>
                </c:pt>
                <c:pt idx="1923">
                  <c:v>7.6069999999999984</c:v>
                </c:pt>
                <c:pt idx="1924">
                  <c:v>7.610999999999998</c:v>
                </c:pt>
                <c:pt idx="1925">
                  <c:v>7.6149999999999975</c:v>
                </c:pt>
                <c:pt idx="1926">
                  <c:v>7.618999999999998</c:v>
                </c:pt>
                <c:pt idx="1927">
                  <c:v>7.6229999999999976</c:v>
                </c:pt>
                <c:pt idx="1928">
                  <c:v>7.626999999999998</c:v>
                </c:pt>
                <c:pt idx="1929">
                  <c:v>7.63</c:v>
                </c:pt>
                <c:pt idx="1930">
                  <c:v>7.6339999999999995</c:v>
                </c:pt>
                <c:pt idx="1931">
                  <c:v>7.6379999999999981</c:v>
                </c:pt>
                <c:pt idx="1932">
                  <c:v>7.6419999999999995</c:v>
                </c:pt>
                <c:pt idx="1933">
                  <c:v>7.6459999999999981</c:v>
                </c:pt>
                <c:pt idx="1934">
                  <c:v>7.6499999999999995</c:v>
                </c:pt>
                <c:pt idx="1935">
                  <c:v>7.6539999999999981</c:v>
                </c:pt>
                <c:pt idx="1936">
                  <c:v>7.6579999999999986</c:v>
                </c:pt>
                <c:pt idx="1937">
                  <c:v>7.6619999999999981</c:v>
                </c:pt>
                <c:pt idx="1938">
                  <c:v>7.6659999999999986</c:v>
                </c:pt>
                <c:pt idx="1939">
                  <c:v>7.67</c:v>
                </c:pt>
                <c:pt idx="1940">
                  <c:v>7.673</c:v>
                </c:pt>
                <c:pt idx="1941">
                  <c:v>7.6769999999999996</c:v>
                </c:pt>
                <c:pt idx="1942">
                  <c:v>7.681</c:v>
                </c:pt>
                <c:pt idx="1943">
                  <c:v>7.6849999999999978</c:v>
                </c:pt>
                <c:pt idx="1944">
                  <c:v>7.6890000000000001</c:v>
                </c:pt>
                <c:pt idx="1945">
                  <c:v>7.6929999999999978</c:v>
                </c:pt>
                <c:pt idx="1946">
                  <c:v>7.6969999999999983</c:v>
                </c:pt>
                <c:pt idx="1947">
                  <c:v>7.7009999999999996</c:v>
                </c:pt>
                <c:pt idx="1948">
                  <c:v>7.7050000000000001</c:v>
                </c:pt>
                <c:pt idx="1949">
                  <c:v>7.7089999999999996</c:v>
                </c:pt>
                <c:pt idx="1950">
                  <c:v>7.7130000000000001</c:v>
                </c:pt>
                <c:pt idx="1951">
                  <c:v>7.7160000000000002</c:v>
                </c:pt>
                <c:pt idx="1952">
                  <c:v>7.72</c:v>
                </c:pt>
                <c:pt idx="1953">
                  <c:v>7.7239999999999984</c:v>
                </c:pt>
                <c:pt idx="1954">
                  <c:v>7.727999999999998</c:v>
                </c:pt>
                <c:pt idx="1955">
                  <c:v>7.7320000000000002</c:v>
                </c:pt>
                <c:pt idx="1956">
                  <c:v>7.7359999999999998</c:v>
                </c:pt>
                <c:pt idx="1957">
                  <c:v>7.74</c:v>
                </c:pt>
                <c:pt idx="1958">
                  <c:v>7.7439999999999998</c:v>
                </c:pt>
                <c:pt idx="1959">
                  <c:v>7.7480000000000002</c:v>
                </c:pt>
                <c:pt idx="1960">
                  <c:v>7.7519999999999998</c:v>
                </c:pt>
                <c:pt idx="1961">
                  <c:v>7.7560000000000002</c:v>
                </c:pt>
                <c:pt idx="1962">
                  <c:v>7.7590000000000003</c:v>
                </c:pt>
                <c:pt idx="1963">
                  <c:v>7.7629999999999981</c:v>
                </c:pt>
                <c:pt idx="1964">
                  <c:v>7.7669999999999995</c:v>
                </c:pt>
                <c:pt idx="1965">
                  <c:v>7.7709999999999999</c:v>
                </c:pt>
                <c:pt idx="1966">
                  <c:v>7.7750000000000004</c:v>
                </c:pt>
                <c:pt idx="1967">
                  <c:v>7.7789999999999999</c:v>
                </c:pt>
                <c:pt idx="1968">
                  <c:v>7.7830000000000004</c:v>
                </c:pt>
                <c:pt idx="1969">
                  <c:v>7.7869999999999999</c:v>
                </c:pt>
                <c:pt idx="1970">
                  <c:v>7.7910000000000004</c:v>
                </c:pt>
                <c:pt idx="1971">
                  <c:v>7.7949999999999982</c:v>
                </c:pt>
                <c:pt idx="1972">
                  <c:v>7.7990000000000004</c:v>
                </c:pt>
                <c:pt idx="1973">
                  <c:v>7.8019999999999996</c:v>
                </c:pt>
                <c:pt idx="1974">
                  <c:v>7.806</c:v>
                </c:pt>
                <c:pt idx="1975">
                  <c:v>7.81</c:v>
                </c:pt>
                <c:pt idx="1976">
                  <c:v>7.8139999999999983</c:v>
                </c:pt>
                <c:pt idx="1977">
                  <c:v>7.8179999999999978</c:v>
                </c:pt>
                <c:pt idx="1978">
                  <c:v>7.8219999999999983</c:v>
                </c:pt>
                <c:pt idx="1979">
                  <c:v>7.8259999999999978</c:v>
                </c:pt>
                <c:pt idx="1980">
                  <c:v>7.83</c:v>
                </c:pt>
                <c:pt idx="1981">
                  <c:v>7.8339999999999996</c:v>
                </c:pt>
                <c:pt idx="1982">
                  <c:v>7.8380000000000001</c:v>
                </c:pt>
                <c:pt idx="1983">
                  <c:v>7.8419999999999996</c:v>
                </c:pt>
                <c:pt idx="1984">
                  <c:v>7.844999999999998</c:v>
                </c:pt>
                <c:pt idx="1985">
                  <c:v>7.8490000000000002</c:v>
                </c:pt>
                <c:pt idx="1986">
                  <c:v>7.852999999999998</c:v>
                </c:pt>
                <c:pt idx="1987">
                  <c:v>7.8569999999999984</c:v>
                </c:pt>
                <c:pt idx="1988">
                  <c:v>7.860999999999998</c:v>
                </c:pt>
                <c:pt idx="1989">
                  <c:v>7.8649999999999975</c:v>
                </c:pt>
                <c:pt idx="1990">
                  <c:v>7.868999999999998</c:v>
                </c:pt>
                <c:pt idx="1991">
                  <c:v>7.8730000000000002</c:v>
                </c:pt>
                <c:pt idx="1992">
                  <c:v>7.8769999999999998</c:v>
                </c:pt>
                <c:pt idx="1993">
                  <c:v>7.8810000000000002</c:v>
                </c:pt>
                <c:pt idx="1994">
                  <c:v>7.884999999999998</c:v>
                </c:pt>
                <c:pt idx="1995">
                  <c:v>7.8879999999999981</c:v>
                </c:pt>
                <c:pt idx="1996">
                  <c:v>7.8919999999999995</c:v>
                </c:pt>
                <c:pt idx="1997">
                  <c:v>7.8959999999999981</c:v>
                </c:pt>
                <c:pt idx="1998">
                  <c:v>7.9</c:v>
                </c:pt>
                <c:pt idx="1999">
                  <c:v>7.9039999999999999</c:v>
                </c:pt>
                <c:pt idx="2000">
                  <c:v>7.9080000000000004</c:v>
                </c:pt>
                <c:pt idx="2001">
                  <c:v>7.9119999999999999</c:v>
                </c:pt>
                <c:pt idx="2002">
                  <c:v>7.9160000000000004</c:v>
                </c:pt>
                <c:pt idx="2003">
                  <c:v>7.92</c:v>
                </c:pt>
                <c:pt idx="2004">
                  <c:v>7.9239999999999995</c:v>
                </c:pt>
                <c:pt idx="2005">
                  <c:v>7.9279999999999982</c:v>
                </c:pt>
                <c:pt idx="2006">
                  <c:v>7.9310000000000018</c:v>
                </c:pt>
                <c:pt idx="2007">
                  <c:v>7.9349999999999996</c:v>
                </c:pt>
                <c:pt idx="2008">
                  <c:v>7.9390000000000018</c:v>
                </c:pt>
                <c:pt idx="2009">
                  <c:v>7.9429999999999996</c:v>
                </c:pt>
                <c:pt idx="2010">
                  <c:v>7.9470000000000001</c:v>
                </c:pt>
                <c:pt idx="2011">
                  <c:v>7.9509999999999996</c:v>
                </c:pt>
                <c:pt idx="2012">
                  <c:v>7.9550000000000001</c:v>
                </c:pt>
                <c:pt idx="2013">
                  <c:v>7.9589999999999996</c:v>
                </c:pt>
                <c:pt idx="2014">
                  <c:v>7.9630000000000001</c:v>
                </c:pt>
                <c:pt idx="2015">
                  <c:v>7.9669999999999996</c:v>
                </c:pt>
                <c:pt idx="2016">
                  <c:v>7.9710000000000019</c:v>
                </c:pt>
                <c:pt idx="2017">
                  <c:v>7.9740000000000002</c:v>
                </c:pt>
                <c:pt idx="2018">
                  <c:v>7.9779999999999998</c:v>
                </c:pt>
                <c:pt idx="2019">
                  <c:v>7.9820000000000002</c:v>
                </c:pt>
                <c:pt idx="2020">
                  <c:v>7.9859999999999998</c:v>
                </c:pt>
                <c:pt idx="2021">
                  <c:v>7.99</c:v>
                </c:pt>
                <c:pt idx="2022">
                  <c:v>7.9939999999999998</c:v>
                </c:pt>
                <c:pt idx="2023">
                  <c:v>7.9980000000000002</c:v>
                </c:pt>
                <c:pt idx="2024">
                  <c:v>8.0020000000000007</c:v>
                </c:pt>
                <c:pt idx="2025">
                  <c:v>8.0060000000000002</c:v>
                </c:pt>
                <c:pt idx="2026">
                  <c:v>8.01</c:v>
                </c:pt>
                <c:pt idx="2027">
                  <c:v>8.0140000000000011</c:v>
                </c:pt>
                <c:pt idx="2028">
                  <c:v>8.0170000000000012</c:v>
                </c:pt>
                <c:pt idx="2029">
                  <c:v>8.0210000000000008</c:v>
                </c:pt>
                <c:pt idx="2030">
                  <c:v>8.0250000000000004</c:v>
                </c:pt>
                <c:pt idx="2031">
                  <c:v>8.0290000000000017</c:v>
                </c:pt>
                <c:pt idx="2032">
                  <c:v>8.0330000000000013</c:v>
                </c:pt>
                <c:pt idx="2033">
                  <c:v>8.0370000000000008</c:v>
                </c:pt>
                <c:pt idx="2034">
                  <c:v>8.0410000000000004</c:v>
                </c:pt>
                <c:pt idx="2035">
                  <c:v>8.0450000000000017</c:v>
                </c:pt>
                <c:pt idx="2036">
                  <c:v>8.0489999999999995</c:v>
                </c:pt>
                <c:pt idx="2037">
                  <c:v>8.0530000000000008</c:v>
                </c:pt>
                <c:pt idx="2038">
                  <c:v>8.0560000000000027</c:v>
                </c:pt>
                <c:pt idx="2039">
                  <c:v>8.06</c:v>
                </c:pt>
                <c:pt idx="2040">
                  <c:v>8.0640000000000001</c:v>
                </c:pt>
                <c:pt idx="2041">
                  <c:v>8.0680000000000014</c:v>
                </c:pt>
                <c:pt idx="2042">
                  <c:v>8.0720000000000027</c:v>
                </c:pt>
                <c:pt idx="2043">
                  <c:v>8.0760000000000005</c:v>
                </c:pt>
                <c:pt idx="2044">
                  <c:v>8.08</c:v>
                </c:pt>
                <c:pt idx="2045">
                  <c:v>8.0840000000000014</c:v>
                </c:pt>
                <c:pt idx="2046">
                  <c:v>8.088000000000001</c:v>
                </c:pt>
                <c:pt idx="2047">
                  <c:v>8.0920000000000005</c:v>
                </c:pt>
                <c:pt idx="2048">
                  <c:v>8.0960000000000001</c:v>
                </c:pt>
                <c:pt idx="2049">
                  <c:v>8.0990000000000002</c:v>
                </c:pt>
                <c:pt idx="2050">
                  <c:v>8.1030000000000015</c:v>
                </c:pt>
                <c:pt idx="2051">
                  <c:v>8.1070000000000011</c:v>
                </c:pt>
                <c:pt idx="2052">
                  <c:v>8.1110000000000024</c:v>
                </c:pt>
                <c:pt idx="2053">
                  <c:v>8.1150000000000002</c:v>
                </c:pt>
                <c:pt idx="2054">
                  <c:v>8.1189999999999998</c:v>
                </c:pt>
                <c:pt idx="2055">
                  <c:v>8.1230000000000011</c:v>
                </c:pt>
                <c:pt idx="2056">
                  <c:v>8.1270000000000024</c:v>
                </c:pt>
                <c:pt idx="2057">
                  <c:v>8.1310000000000002</c:v>
                </c:pt>
                <c:pt idx="2058">
                  <c:v>8.1349999999999998</c:v>
                </c:pt>
                <c:pt idx="2059">
                  <c:v>8.1389999999999993</c:v>
                </c:pt>
                <c:pt idx="2060">
                  <c:v>8.1419999999999995</c:v>
                </c:pt>
                <c:pt idx="2061">
                  <c:v>8.1460000000000008</c:v>
                </c:pt>
                <c:pt idx="2062">
                  <c:v>8.15</c:v>
                </c:pt>
                <c:pt idx="2063">
                  <c:v>8.1540000000000035</c:v>
                </c:pt>
                <c:pt idx="2064">
                  <c:v>8.1580000000000013</c:v>
                </c:pt>
                <c:pt idx="2065">
                  <c:v>8.1620000000000008</c:v>
                </c:pt>
                <c:pt idx="2066">
                  <c:v>8.1660000000000004</c:v>
                </c:pt>
                <c:pt idx="2067">
                  <c:v>8.17</c:v>
                </c:pt>
                <c:pt idx="2068">
                  <c:v>8.1740000000000013</c:v>
                </c:pt>
                <c:pt idx="2069">
                  <c:v>8.1780000000000008</c:v>
                </c:pt>
                <c:pt idx="2070">
                  <c:v>8.1820000000000004</c:v>
                </c:pt>
                <c:pt idx="2071">
                  <c:v>8.1850000000000005</c:v>
                </c:pt>
                <c:pt idx="2072">
                  <c:v>8.1890000000000001</c:v>
                </c:pt>
                <c:pt idx="2073">
                  <c:v>8.1930000000000014</c:v>
                </c:pt>
                <c:pt idx="2074">
                  <c:v>8.197000000000001</c:v>
                </c:pt>
                <c:pt idx="2075">
                  <c:v>8.2010000000000005</c:v>
                </c:pt>
                <c:pt idx="2076">
                  <c:v>8.2050000000000001</c:v>
                </c:pt>
                <c:pt idx="2077">
                  <c:v>8.2089999999999996</c:v>
                </c:pt>
                <c:pt idx="2078">
                  <c:v>8.213000000000001</c:v>
                </c:pt>
                <c:pt idx="2079">
                  <c:v>8.2170000000000005</c:v>
                </c:pt>
                <c:pt idx="2080">
                  <c:v>8.2210000000000001</c:v>
                </c:pt>
                <c:pt idx="2081">
                  <c:v>8.2249999999999996</c:v>
                </c:pt>
                <c:pt idx="2082">
                  <c:v>8.2279999999999998</c:v>
                </c:pt>
                <c:pt idx="2083">
                  <c:v>8.2319999999999993</c:v>
                </c:pt>
                <c:pt idx="2084">
                  <c:v>8.2360000000000024</c:v>
                </c:pt>
                <c:pt idx="2085">
                  <c:v>8.24</c:v>
                </c:pt>
                <c:pt idx="2086">
                  <c:v>8.2439999999999998</c:v>
                </c:pt>
                <c:pt idx="2087">
                  <c:v>8.2479999999999993</c:v>
                </c:pt>
                <c:pt idx="2088">
                  <c:v>8.2520000000000007</c:v>
                </c:pt>
                <c:pt idx="2089">
                  <c:v>8.2560000000000002</c:v>
                </c:pt>
                <c:pt idx="2090">
                  <c:v>8.26</c:v>
                </c:pt>
                <c:pt idx="2091">
                  <c:v>8.2640000000000011</c:v>
                </c:pt>
                <c:pt idx="2092">
                  <c:v>8.2680000000000025</c:v>
                </c:pt>
                <c:pt idx="2093">
                  <c:v>8.2710000000000008</c:v>
                </c:pt>
                <c:pt idx="2094">
                  <c:v>8.2750000000000004</c:v>
                </c:pt>
                <c:pt idx="2095">
                  <c:v>8.2790000000000017</c:v>
                </c:pt>
                <c:pt idx="2096">
                  <c:v>8.2830000000000013</c:v>
                </c:pt>
                <c:pt idx="2097">
                  <c:v>8.2870000000000008</c:v>
                </c:pt>
                <c:pt idx="2098">
                  <c:v>8.2910000000000004</c:v>
                </c:pt>
                <c:pt idx="2099">
                  <c:v>8.2950000000000017</c:v>
                </c:pt>
                <c:pt idx="2100">
                  <c:v>8.2989999999999995</c:v>
                </c:pt>
                <c:pt idx="2101">
                  <c:v>8.3030000000000008</c:v>
                </c:pt>
                <c:pt idx="2102">
                  <c:v>8.3070000000000004</c:v>
                </c:pt>
                <c:pt idx="2103">
                  <c:v>8.3110000000000035</c:v>
                </c:pt>
                <c:pt idx="2104">
                  <c:v>8.3140000000000001</c:v>
                </c:pt>
                <c:pt idx="2105">
                  <c:v>8.3180000000000014</c:v>
                </c:pt>
                <c:pt idx="2106">
                  <c:v>8.3220000000000027</c:v>
                </c:pt>
                <c:pt idx="2107">
                  <c:v>8.3260000000000005</c:v>
                </c:pt>
                <c:pt idx="2108">
                  <c:v>8.33</c:v>
                </c:pt>
                <c:pt idx="2109">
                  <c:v>8.3340000000000014</c:v>
                </c:pt>
                <c:pt idx="2110">
                  <c:v>8.338000000000001</c:v>
                </c:pt>
                <c:pt idx="2111">
                  <c:v>8.3420000000000005</c:v>
                </c:pt>
                <c:pt idx="2112">
                  <c:v>8.3460000000000001</c:v>
                </c:pt>
                <c:pt idx="2113">
                  <c:v>8.3500000000000032</c:v>
                </c:pt>
                <c:pt idx="2114">
                  <c:v>8.3540000000000028</c:v>
                </c:pt>
                <c:pt idx="2115">
                  <c:v>8.3570000000000046</c:v>
                </c:pt>
                <c:pt idx="2116">
                  <c:v>8.3610000000000007</c:v>
                </c:pt>
                <c:pt idx="2117">
                  <c:v>8.3650000000000038</c:v>
                </c:pt>
                <c:pt idx="2118">
                  <c:v>8.3690000000000033</c:v>
                </c:pt>
                <c:pt idx="2119">
                  <c:v>8.3730000000000047</c:v>
                </c:pt>
                <c:pt idx="2120">
                  <c:v>8.3770000000000007</c:v>
                </c:pt>
                <c:pt idx="2121">
                  <c:v>8.3810000000000002</c:v>
                </c:pt>
                <c:pt idx="2122">
                  <c:v>8.3850000000000033</c:v>
                </c:pt>
                <c:pt idx="2123">
                  <c:v>8.3890000000000029</c:v>
                </c:pt>
                <c:pt idx="2124">
                  <c:v>8.3930000000000007</c:v>
                </c:pt>
                <c:pt idx="2125">
                  <c:v>8.3970000000000002</c:v>
                </c:pt>
                <c:pt idx="2126">
                  <c:v>8.4</c:v>
                </c:pt>
                <c:pt idx="2127">
                  <c:v>8.4040000000000035</c:v>
                </c:pt>
                <c:pt idx="2128">
                  <c:v>8.4080000000000013</c:v>
                </c:pt>
                <c:pt idx="2129">
                  <c:v>8.4120000000000008</c:v>
                </c:pt>
                <c:pt idx="2130">
                  <c:v>8.4160000000000004</c:v>
                </c:pt>
                <c:pt idx="2131">
                  <c:v>8.42</c:v>
                </c:pt>
                <c:pt idx="2132">
                  <c:v>8.4240000000000013</c:v>
                </c:pt>
                <c:pt idx="2133">
                  <c:v>8.4280000000000008</c:v>
                </c:pt>
                <c:pt idx="2134">
                  <c:v>8.4320000000000004</c:v>
                </c:pt>
                <c:pt idx="2135">
                  <c:v>8.4360000000000035</c:v>
                </c:pt>
                <c:pt idx="2136">
                  <c:v>8.44</c:v>
                </c:pt>
                <c:pt idx="2137">
                  <c:v>8.4430000000000014</c:v>
                </c:pt>
                <c:pt idx="2138">
                  <c:v>8.447000000000001</c:v>
                </c:pt>
                <c:pt idx="2139">
                  <c:v>8.4510000000000005</c:v>
                </c:pt>
                <c:pt idx="2140">
                  <c:v>8.4550000000000036</c:v>
                </c:pt>
                <c:pt idx="2141">
                  <c:v>8.4590000000000032</c:v>
                </c:pt>
                <c:pt idx="2142">
                  <c:v>8.4630000000000027</c:v>
                </c:pt>
                <c:pt idx="2143">
                  <c:v>8.4670000000000005</c:v>
                </c:pt>
                <c:pt idx="2144">
                  <c:v>8.4710000000000001</c:v>
                </c:pt>
                <c:pt idx="2145">
                  <c:v>8.4750000000000032</c:v>
                </c:pt>
                <c:pt idx="2146">
                  <c:v>8.4790000000000028</c:v>
                </c:pt>
                <c:pt idx="2147">
                  <c:v>8.4820000000000029</c:v>
                </c:pt>
                <c:pt idx="2148">
                  <c:v>8.4860000000000007</c:v>
                </c:pt>
                <c:pt idx="2149">
                  <c:v>8.49</c:v>
                </c:pt>
                <c:pt idx="2150">
                  <c:v>8.4940000000000015</c:v>
                </c:pt>
                <c:pt idx="2151">
                  <c:v>8.4980000000000011</c:v>
                </c:pt>
                <c:pt idx="2152">
                  <c:v>8.5020000000000007</c:v>
                </c:pt>
                <c:pt idx="2153">
                  <c:v>8.5060000000000002</c:v>
                </c:pt>
                <c:pt idx="2154">
                  <c:v>8.51</c:v>
                </c:pt>
                <c:pt idx="2155">
                  <c:v>8.5140000000000011</c:v>
                </c:pt>
                <c:pt idx="2156">
                  <c:v>8.5180000000000025</c:v>
                </c:pt>
                <c:pt idx="2157">
                  <c:v>8.5220000000000002</c:v>
                </c:pt>
                <c:pt idx="2158">
                  <c:v>8.5250000000000004</c:v>
                </c:pt>
                <c:pt idx="2159">
                  <c:v>8.5290000000000017</c:v>
                </c:pt>
                <c:pt idx="2160">
                  <c:v>8.5330000000000013</c:v>
                </c:pt>
                <c:pt idx="2161">
                  <c:v>8.5370000000000008</c:v>
                </c:pt>
                <c:pt idx="2162">
                  <c:v>8.5410000000000004</c:v>
                </c:pt>
                <c:pt idx="2163">
                  <c:v>8.5450000000000017</c:v>
                </c:pt>
                <c:pt idx="2164">
                  <c:v>8.5489999999999995</c:v>
                </c:pt>
                <c:pt idx="2165">
                  <c:v>8.5530000000000008</c:v>
                </c:pt>
                <c:pt idx="2166">
                  <c:v>8.5570000000000004</c:v>
                </c:pt>
                <c:pt idx="2167">
                  <c:v>8.5610000000000035</c:v>
                </c:pt>
                <c:pt idx="2168">
                  <c:v>8.5650000000000031</c:v>
                </c:pt>
                <c:pt idx="2169">
                  <c:v>8.5680000000000014</c:v>
                </c:pt>
                <c:pt idx="2170">
                  <c:v>8.5720000000000027</c:v>
                </c:pt>
                <c:pt idx="2171">
                  <c:v>8.5760000000000005</c:v>
                </c:pt>
                <c:pt idx="2172">
                  <c:v>8.58</c:v>
                </c:pt>
                <c:pt idx="2173">
                  <c:v>8.5840000000000014</c:v>
                </c:pt>
                <c:pt idx="2174">
                  <c:v>8.588000000000001</c:v>
                </c:pt>
                <c:pt idx="2175">
                  <c:v>8.5920000000000005</c:v>
                </c:pt>
                <c:pt idx="2176">
                  <c:v>8.5960000000000001</c:v>
                </c:pt>
                <c:pt idx="2177">
                  <c:v>8.6</c:v>
                </c:pt>
                <c:pt idx="2178">
                  <c:v>8.604000000000001</c:v>
                </c:pt>
                <c:pt idx="2179">
                  <c:v>8.6080000000000005</c:v>
                </c:pt>
                <c:pt idx="2180">
                  <c:v>8.6110000000000024</c:v>
                </c:pt>
                <c:pt idx="2181">
                  <c:v>8.6150000000000002</c:v>
                </c:pt>
                <c:pt idx="2182">
                  <c:v>8.6189999999999998</c:v>
                </c:pt>
                <c:pt idx="2183">
                  <c:v>8.6230000000000011</c:v>
                </c:pt>
                <c:pt idx="2184">
                  <c:v>8.6270000000000024</c:v>
                </c:pt>
                <c:pt idx="2185">
                  <c:v>8.6310000000000002</c:v>
                </c:pt>
                <c:pt idx="2186">
                  <c:v>8.6349999999999998</c:v>
                </c:pt>
                <c:pt idx="2187">
                  <c:v>8.6389999999999993</c:v>
                </c:pt>
                <c:pt idx="2188">
                  <c:v>8.6430000000000025</c:v>
                </c:pt>
                <c:pt idx="2189">
                  <c:v>8.6470000000000002</c:v>
                </c:pt>
                <c:pt idx="2190">
                  <c:v>8.6510000000000016</c:v>
                </c:pt>
                <c:pt idx="2191">
                  <c:v>8.6540000000000035</c:v>
                </c:pt>
                <c:pt idx="2192">
                  <c:v>8.6580000000000013</c:v>
                </c:pt>
                <c:pt idx="2193">
                  <c:v>8.6620000000000008</c:v>
                </c:pt>
                <c:pt idx="2194">
                  <c:v>8.6660000000000004</c:v>
                </c:pt>
                <c:pt idx="2195">
                  <c:v>8.67</c:v>
                </c:pt>
                <c:pt idx="2196">
                  <c:v>8.6740000000000013</c:v>
                </c:pt>
                <c:pt idx="2197">
                  <c:v>8.6780000000000008</c:v>
                </c:pt>
                <c:pt idx="2198">
                  <c:v>8.6820000000000004</c:v>
                </c:pt>
                <c:pt idx="2199">
                  <c:v>8.6860000000000035</c:v>
                </c:pt>
                <c:pt idx="2200">
                  <c:v>8.69</c:v>
                </c:pt>
                <c:pt idx="2201">
                  <c:v>8.6940000000000008</c:v>
                </c:pt>
                <c:pt idx="2202">
                  <c:v>8.697000000000001</c:v>
                </c:pt>
                <c:pt idx="2203">
                  <c:v>8.7010000000000005</c:v>
                </c:pt>
                <c:pt idx="2204">
                  <c:v>8.7050000000000001</c:v>
                </c:pt>
                <c:pt idx="2205">
                  <c:v>8.7089999999999996</c:v>
                </c:pt>
                <c:pt idx="2206">
                  <c:v>8.713000000000001</c:v>
                </c:pt>
                <c:pt idx="2207">
                  <c:v>8.7170000000000005</c:v>
                </c:pt>
                <c:pt idx="2208">
                  <c:v>8.7210000000000001</c:v>
                </c:pt>
                <c:pt idx="2209">
                  <c:v>8.7249999999999996</c:v>
                </c:pt>
                <c:pt idx="2210">
                  <c:v>8.7289999999999992</c:v>
                </c:pt>
                <c:pt idx="2211">
                  <c:v>8.7330000000000005</c:v>
                </c:pt>
                <c:pt idx="2212">
                  <c:v>8.7370000000000001</c:v>
                </c:pt>
                <c:pt idx="2213">
                  <c:v>8.74</c:v>
                </c:pt>
                <c:pt idx="2214">
                  <c:v>8.7439999999999998</c:v>
                </c:pt>
                <c:pt idx="2215">
                  <c:v>8.7479999999999993</c:v>
                </c:pt>
                <c:pt idx="2216">
                  <c:v>8.7520000000000007</c:v>
                </c:pt>
                <c:pt idx="2217">
                  <c:v>8.7560000000000002</c:v>
                </c:pt>
                <c:pt idx="2218">
                  <c:v>8.76</c:v>
                </c:pt>
                <c:pt idx="2219">
                  <c:v>8.7640000000000011</c:v>
                </c:pt>
                <c:pt idx="2220">
                  <c:v>8.7680000000000025</c:v>
                </c:pt>
                <c:pt idx="2221">
                  <c:v>8.7720000000000002</c:v>
                </c:pt>
                <c:pt idx="2222">
                  <c:v>8.7760000000000016</c:v>
                </c:pt>
                <c:pt idx="2223">
                  <c:v>8.7800000000000011</c:v>
                </c:pt>
                <c:pt idx="2224">
                  <c:v>8.7830000000000013</c:v>
                </c:pt>
                <c:pt idx="2225">
                  <c:v>8.7870000000000008</c:v>
                </c:pt>
                <c:pt idx="2226">
                  <c:v>8.7910000000000004</c:v>
                </c:pt>
                <c:pt idx="2227">
                  <c:v>8.7950000000000017</c:v>
                </c:pt>
                <c:pt idx="2228">
                  <c:v>8.7989999999999995</c:v>
                </c:pt>
                <c:pt idx="2229">
                  <c:v>8.8030000000000008</c:v>
                </c:pt>
                <c:pt idx="2230">
                  <c:v>8.8070000000000004</c:v>
                </c:pt>
                <c:pt idx="2231">
                  <c:v>8.8110000000000035</c:v>
                </c:pt>
                <c:pt idx="2232">
                  <c:v>8.8150000000000031</c:v>
                </c:pt>
                <c:pt idx="2233">
                  <c:v>8.8190000000000008</c:v>
                </c:pt>
                <c:pt idx="2234">
                  <c:v>8.8230000000000004</c:v>
                </c:pt>
                <c:pt idx="2235">
                  <c:v>8.8260000000000005</c:v>
                </c:pt>
                <c:pt idx="2236">
                  <c:v>8.83</c:v>
                </c:pt>
                <c:pt idx="2237">
                  <c:v>8.8340000000000014</c:v>
                </c:pt>
                <c:pt idx="2238">
                  <c:v>8.838000000000001</c:v>
                </c:pt>
                <c:pt idx="2239">
                  <c:v>8.8420000000000005</c:v>
                </c:pt>
                <c:pt idx="2240">
                  <c:v>8.8460000000000001</c:v>
                </c:pt>
                <c:pt idx="2241">
                  <c:v>8.8500000000000032</c:v>
                </c:pt>
                <c:pt idx="2242">
                  <c:v>8.8540000000000028</c:v>
                </c:pt>
                <c:pt idx="2243">
                  <c:v>8.8580000000000005</c:v>
                </c:pt>
                <c:pt idx="2244">
                  <c:v>8.8620000000000054</c:v>
                </c:pt>
                <c:pt idx="2245">
                  <c:v>8.866000000000005</c:v>
                </c:pt>
                <c:pt idx="2246">
                  <c:v>8.8690000000000033</c:v>
                </c:pt>
                <c:pt idx="2247">
                  <c:v>8.8730000000000047</c:v>
                </c:pt>
                <c:pt idx="2248">
                  <c:v>8.8770000000000007</c:v>
                </c:pt>
                <c:pt idx="2249">
                  <c:v>8.8810000000000002</c:v>
                </c:pt>
                <c:pt idx="2250">
                  <c:v>8.8850000000000033</c:v>
                </c:pt>
                <c:pt idx="2251">
                  <c:v>8.8890000000000029</c:v>
                </c:pt>
                <c:pt idx="2252">
                  <c:v>8.8930000000000007</c:v>
                </c:pt>
                <c:pt idx="2253">
                  <c:v>8.8970000000000002</c:v>
                </c:pt>
                <c:pt idx="2254">
                  <c:v>8.9010000000000016</c:v>
                </c:pt>
                <c:pt idx="2255">
                  <c:v>8.9050000000000029</c:v>
                </c:pt>
                <c:pt idx="2256">
                  <c:v>8.9090000000000007</c:v>
                </c:pt>
                <c:pt idx="2257">
                  <c:v>8.9120000000000008</c:v>
                </c:pt>
                <c:pt idx="2258">
                  <c:v>8.9160000000000004</c:v>
                </c:pt>
                <c:pt idx="2259">
                  <c:v>8.92</c:v>
                </c:pt>
                <c:pt idx="2260">
                  <c:v>8.9240000000000013</c:v>
                </c:pt>
                <c:pt idx="2261">
                  <c:v>8.9280000000000008</c:v>
                </c:pt>
                <c:pt idx="2262">
                  <c:v>8.9320000000000004</c:v>
                </c:pt>
                <c:pt idx="2263">
                  <c:v>8.9360000000000035</c:v>
                </c:pt>
                <c:pt idx="2264">
                  <c:v>8.94</c:v>
                </c:pt>
                <c:pt idx="2265">
                  <c:v>8.9440000000000008</c:v>
                </c:pt>
                <c:pt idx="2266">
                  <c:v>8.9480000000000004</c:v>
                </c:pt>
                <c:pt idx="2267">
                  <c:v>8.9520000000000035</c:v>
                </c:pt>
                <c:pt idx="2268">
                  <c:v>8.9550000000000036</c:v>
                </c:pt>
                <c:pt idx="2269">
                  <c:v>8.9590000000000032</c:v>
                </c:pt>
                <c:pt idx="2270">
                  <c:v>8.9630000000000027</c:v>
                </c:pt>
                <c:pt idx="2271">
                  <c:v>8.9670000000000005</c:v>
                </c:pt>
                <c:pt idx="2272">
                  <c:v>8.9710000000000001</c:v>
                </c:pt>
                <c:pt idx="2273">
                  <c:v>8.9750000000000032</c:v>
                </c:pt>
                <c:pt idx="2274">
                  <c:v>8.9790000000000028</c:v>
                </c:pt>
                <c:pt idx="2275">
                  <c:v>8.9830000000000005</c:v>
                </c:pt>
                <c:pt idx="2276">
                  <c:v>8.9870000000000001</c:v>
                </c:pt>
                <c:pt idx="2277">
                  <c:v>8.9910000000000014</c:v>
                </c:pt>
                <c:pt idx="2278">
                  <c:v>8.9950000000000028</c:v>
                </c:pt>
                <c:pt idx="2279">
                  <c:v>8.9980000000000011</c:v>
                </c:pt>
                <c:pt idx="2280">
                  <c:v>9.0020000000000007</c:v>
                </c:pt>
                <c:pt idx="2281">
                  <c:v>9.0060000000000002</c:v>
                </c:pt>
                <c:pt idx="2282">
                  <c:v>9.01</c:v>
                </c:pt>
                <c:pt idx="2283">
                  <c:v>9.0140000000000011</c:v>
                </c:pt>
                <c:pt idx="2284">
                  <c:v>9.0180000000000025</c:v>
                </c:pt>
                <c:pt idx="2285">
                  <c:v>9.0220000000000002</c:v>
                </c:pt>
                <c:pt idx="2286">
                  <c:v>9.0260000000000016</c:v>
                </c:pt>
                <c:pt idx="2287">
                  <c:v>9.0300000000000011</c:v>
                </c:pt>
                <c:pt idx="2288">
                  <c:v>9.0340000000000025</c:v>
                </c:pt>
                <c:pt idx="2289">
                  <c:v>9.0370000000000008</c:v>
                </c:pt>
                <c:pt idx="2290">
                  <c:v>9.0410000000000004</c:v>
                </c:pt>
                <c:pt idx="2291">
                  <c:v>9.0450000000000017</c:v>
                </c:pt>
                <c:pt idx="2292">
                  <c:v>9.0489999999999995</c:v>
                </c:pt>
                <c:pt idx="2293">
                  <c:v>9.0530000000000008</c:v>
                </c:pt>
                <c:pt idx="2294">
                  <c:v>9.0570000000000004</c:v>
                </c:pt>
                <c:pt idx="2295">
                  <c:v>9.0610000000000035</c:v>
                </c:pt>
                <c:pt idx="2296">
                  <c:v>9.0650000000000031</c:v>
                </c:pt>
                <c:pt idx="2297">
                  <c:v>9.0690000000000008</c:v>
                </c:pt>
                <c:pt idx="2298">
                  <c:v>9.0730000000000004</c:v>
                </c:pt>
                <c:pt idx="2299">
                  <c:v>9.077</c:v>
                </c:pt>
                <c:pt idx="2300">
                  <c:v>9.08</c:v>
                </c:pt>
                <c:pt idx="2301">
                  <c:v>9.0840000000000014</c:v>
                </c:pt>
                <c:pt idx="2302">
                  <c:v>9.088000000000001</c:v>
                </c:pt>
                <c:pt idx="2303">
                  <c:v>9.0920000000000005</c:v>
                </c:pt>
                <c:pt idx="2304">
                  <c:v>9.0960000000000001</c:v>
                </c:pt>
                <c:pt idx="2305">
                  <c:v>9.1</c:v>
                </c:pt>
                <c:pt idx="2306">
                  <c:v>9.104000000000001</c:v>
                </c:pt>
                <c:pt idx="2307">
                  <c:v>9.1080000000000005</c:v>
                </c:pt>
                <c:pt idx="2308">
                  <c:v>9.1120000000000001</c:v>
                </c:pt>
                <c:pt idx="2309">
                  <c:v>9.1160000000000014</c:v>
                </c:pt>
                <c:pt idx="2310">
                  <c:v>9.120000000000001</c:v>
                </c:pt>
                <c:pt idx="2311">
                  <c:v>9.1230000000000011</c:v>
                </c:pt>
                <c:pt idx="2312">
                  <c:v>9.1270000000000024</c:v>
                </c:pt>
                <c:pt idx="2313">
                  <c:v>9.1310000000000002</c:v>
                </c:pt>
                <c:pt idx="2314">
                  <c:v>9.1349999999999998</c:v>
                </c:pt>
                <c:pt idx="2315">
                  <c:v>9.1389999999999993</c:v>
                </c:pt>
                <c:pt idx="2316">
                  <c:v>9.1430000000000025</c:v>
                </c:pt>
                <c:pt idx="2317">
                  <c:v>9.1470000000000002</c:v>
                </c:pt>
                <c:pt idx="2318">
                  <c:v>9.1510000000000016</c:v>
                </c:pt>
                <c:pt idx="2319">
                  <c:v>9.1550000000000029</c:v>
                </c:pt>
                <c:pt idx="2320">
                  <c:v>9.1590000000000007</c:v>
                </c:pt>
                <c:pt idx="2321">
                  <c:v>9.1630000000000003</c:v>
                </c:pt>
                <c:pt idx="2322">
                  <c:v>9.1660000000000004</c:v>
                </c:pt>
                <c:pt idx="2323">
                  <c:v>9.17</c:v>
                </c:pt>
                <c:pt idx="2324">
                  <c:v>9.1740000000000013</c:v>
                </c:pt>
                <c:pt idx="2325">
                  <c:v>9.1780000000000008</c:v>
                </c:pt>
                <c:pt idx="2326">
                  <c:v>9.1820000000000004</c:v>
                </c:pt>
                <c:pt idx="2327">
                  <c:v>9.1860000000000035</c:v>
                </c:pt>
                <c:pt idx="2328">
                  <c:v>9.19</c:v>
                </c:pt>
                <c:pt idx="2329">
                  <c:v>9.1940000000000008</c:v>
                </c:pt>
                <c:pt idx="2330">
                  <c:v>9.1980000000000004</c:v>
                </c:pt>
                <c:pt idx="2331">
                  <c:v>9.202</c:v>
                </c:pt>
                <c:pt idx="2332">
                  <c:v>9.2060000000000013</c:v>
                </c:pt>
                <c:pt idx="2333">
                  <c:v>9.2089999999999996</c:v>
                </c:pt>
                <c:pt idx="2334">
                  <c:v>9.213000000000001</c:v>
                </c:pt>
                <c:pt idx="2335">
                  <c:v>9.2170000000000005</c:v>
                </c:pt>
                <c:pt idx="2336">
                  <c:v>9.2210000000000001</c:v>
                </c:pt>
                <c:pt idx="2337">
                  <c:v>9.2249999999999996</c:v>
                </c:pt>
                <c:pt idx="2338">
                  <c:v>9.2289999999999992</c:v>
                </c:pt>
                <c:pt idx="2339">
                  <c:v>9.2330000000000005</c:v>
                </c:pt>
                <c:pt idx="2340">
                  <c:v>9.2370000000000001</c:v>
                </c:pt>
                <c:pt idx="2341">
                  <c:v>9.2409999999999997</c:v>
                </c:pt>
                <c:pt idx="2342">
                  <c:v>9.2449999999999992</c:v>
                </c:pt>
                <c:pt idx="2343">
                  <c:v>9.2489999999999988</c:v>
                </c:pt>
                <c:pt idx="2344">
                  <c:v>9.2520000000000007</c:v>
                </c:pt>
                <c:pt idx="2345">
                  <c:v>9.2560000000000002</c:v>
                </c:pt>
                <c:pt idx="2346">
                  <c:v>9.26</c:v>
                </c:pt>
                <c:pt idx="2347">
                  <c:v>9.2640000000000011</c:v>
                </c:pt>
                <c:pt idx="2348">
                  <c:v>9.2680000000000025</c:v>
                </c:pt>
                <c:pt idx="2349">
                  <c:v>9.2720000000000002</c:v>
                </c:pt>
                <c:pt idx="2350">
                  <c:v>9.2760000000000016</c:v>
                </c:pt>
                <c:pt idx="2351">
                  <c:v>9.2800000000000011</c:v>
                </c:pt>
                <c:pt idx="2352">
                  <c:v>9.2840000000000025</c:v>
                </c:pt>
                <c:pt idx="2353">
                  <c:v>9.2880000000000003</c:v>
                </c:pt>
                <c:pt idx="2354">
                  <c:v>9.2919999999999998</c:v>
                </c:pt>
                <c:pt idx="2355">
                  <c:v>9.2950000000000017</c:v>
                </c:pt>
                <c:pt idx="2356">
                  <c:v>9.2989999999999995</c:v>
                </c:pt>
                <c:pt idx="2357">
                  <c:v>9.3030000000000008</c:v>
                </c:pt>
                <c:pt idx="2358">
                  <c:v>9.3070000000000004</c:v>
                </c:pt>
                <c:pt idx="2359">
                  <c:v>9.3110000000000035</c:v>
                </c:pt>
                <c:pt idx="2360">
                  <c:v>9.3150000000000031</c:v>
                </c:pt>
                <c:pt idx="2361">
                  <c:v>9.3190000000000008</c:v>
                </c:pt>
                <c:pt idx="2362">
                  <c:v>9.3230000000000004</c:v>
                </c:pt>
                <c:pt idx="2363">
                  <c:v>9.327</c:v>
                </c:pt>
                <c:pt idx="2364">
                  <c:v>9.3310000000000013</c:v>
                </c:pt>
                <c:pt idx="2365">
                  <c:v>9.3350000000000026</c:v>
                </c:pt>
                <c:pt idx="2366">
                  <c:v>9.338000000000001</c:v>
                </c:pt>
                <c:pt idx="2367">
                  <c:v>9.3420000000000005</c:v>
                </c:pt>
                <c:pt idx="2368">
                  <c:v>9.3460000000000001</c:v>
                </c:pt>
                <c:pt idx="2369">
                  <c:v>9.3500000000000032</c:v>
                </c:pt>
                <c:pt idx="2370">
                  <c:v>9.3540000000000028</c:v>
                </c:pt>
                <c:pt idx="2371">
                  <c:v>9.3580000000000005</c:v>
                </c:pt>
                <c:pt idx="2372">
                  <c:v>9.3620000000000054</c:v>
                </c:pt>
                <c:pt idx="2373">
                  <c:v>9.366000000000005</c:v>
                </c:pt>
                <c:pt idx="2374">
                  <c:v>9.3700000000000028</c:v>
                </c:pt>
                <c:pt idx="2375">
                  <c:v>9.3740000000000006</c:v>
                </c:pt>
                <c:pt idx="2376">
                  <c:v>9.3780000000000001</c:v>
                </c:pt>
                <c:pt idx="2377">
                  <c:v>9.3810000000000002</c:v>
                </c:pt>
                <c:pt idx="2378">
                  <c:v>9.3850000000000033</c:v>
                </c:pt>
                <c:pt idx="2379">
                  <c:v>9.3890000000000029</c:v>
                </c:pt>
                <c:pt idx="2380">
                  <c:v>9.3930000000000007</c:v>
                </c:pt>
                <c:pt idx="2381">
                  <c:v>9.3970000000000002</c:v>
                </c:pt>
                <c:pt idx="2382">
                  <c:v>9.4010000000000016</c:v>
                </c:pt>
                <c:pt idx="2383">
                  <c:v>9.4050000000000029</c:v>
                </c:pt>
                <c:pt idx="2384">
                  <c:v>9.4090000000000007</c:v>
                </c:pt>
                <c:pt idx="2385">
                  <c:v>9.4130000000000003</c:v>
                </c:pt>
                <c:pt idx="2386">
                  <c:v>9.4170000000000016</c:v>
                </c:pt>
                <c:pt idx="2387">
                  <c:v>9.4210000000000012</c:v>
                </c:pt>
                <c:pt idx="2388">
                  <c:v>9.4240000000000013</c:v>
                </c:pt>
                <c:pt idx="2389">
                  <c:v>9.4280000000000008</c:v>
                </c:pt>
                <c:pt idx="2390">
                  <c:v>9.4320000000000004</c:v>
                </c:pt>
                <c:pt idx="2391">
                  <c:v>9.4360000000000035</c:v>
                </c:pt>
                <c:pt idx="2392">
                  <c:v>9.44</c:v>
                </c:pt>
                <c:pt idx="2393">
                  <c:v>9.4440000000000008</c:v>
                </c:pt>
                <c:pt idx="2394">
                  <c:v>9.4480000000000004</c:v>
                </c:pt>
                <c:pt idx="2395">
                  <c:v>9.4520000000000035</c:v>
                </c:pt>
                <c:pt idx="2396">
                  <c:v>9.4560000000000048</c:v>
                </c:pt>
                <c:pt idx="2397">
                  <c:v>9.4600000000000026</c:v>
                </c:pt>
                <c:pt idx="2398">
                  <c:v>9.4630000000000027</c:v>
                </c:pt>
                <c:pt idx="2399">
                  <c:v>9.4670000000000005</c:v>
                </c:pt>
                <c:pt idx="2400">
                  <c:v>9.4710000000000001</c:v>
                </c:pt>
                <c:pt idx="2401">
                  <c:v>9.4750000000000032</c:v>
                </c:pt>
                <c:pt idx="2402">
                  <c:v>9.4790000000000028</c:v>
                </c:pt>
                <c:pt idx="2403">
                  <c:v>9.4830000000000005</c:v>
                </c:pt>
                <c:pt idx="2404">
                  <c:v>9.4870000000000001</c:v>
                </c:pt>
                <c:pt idx="2405">
                  <c:v>9.4910000000000014</c:v>
                </c:pt>
                <c:pt idx="2406">
                  <c:v>9.4950000000000028</c:v>
                </c:pt>
                <c:pt idx="2407">
                  <c:v>9.4990000000000006</c:v>
                </c:pt>
                <c:pt idx="2408">
                  <c:v>9.5030000000000001</c:v>
                </c:pt>
                <c:pt idx="2409">
                  <c:v>9.5060000000000002</c:v>
                </c:pt>
                <c:pt idx="2410">
                  <c:v>9.51</c:v>
                </c:pt>
                <c:pt idx="2411">
                  <c:v>9.5140000000000011</c:v>
                </c:pt>
                <c:pt idx="2412">
                  <c:v>9.5180000000000025</c:v>
                </c:pt>
                <c:pt idx="2413">
                  <c:v>9.5220000000000002</c:v>
                </c:pt>
                <c:pt idx="2414">
                  <c:v>9.5260000000000016</c:v>
                </c:pt>
                <c:pt idx="2415">
                  <c:v>9.5300000000000011</c:v>
                </c:pt>
                <c:pt idx="2416">
                  <c:v>9.5340000000000025</c:v>
                </c:pt>
                <c:pt idx="2417">
                  <c:v>9.5380000000000003</c:v>
                </c:pt>
                <c:pt idx="2418">
                  <c:v>9.5419999999999998</c:v>
                </c:pt>
                <c:pt idx="2419">
                  <c:v>9.5460000000000012</c:v>
                </c:pt>
                <c:pt idx="2420">
                  <c:v>9.5489999999999995</c:v>
                </c:pt>
                <c:pt idx="2421">
                  <c:v>9.5530000000000008</c:v>
                </c:pt>
                <c:pt idx="2422">
                  <c:v>9.5570000000000004</c:v>
                </c:pt>
                <c:pt idx="2423">
                  <c:v>9.5610000000000035</c:v>
                </c:pt>
                <c:pt idx="2424">
                  <c:v>9.5650000000000031</c:v>
                </c:pt>
                <c:pt idx="2425">
                  <c:v>9.5690000000000008</c:v>
                </c:pt>
                <c:pt idx="2426">
                  <c:v>9.5730000000000004</c:v>
                </c:pt>
                <c:pt idx="2427">
                  <c:v>9.577</c:v>
                </c:pt>
                <c:pt idx="2428">
                  <c:v>9.5810000000000013</c:v>
                </c:pt>
                <c:pt idx="2429">
                  <c:v>9.5850000000000026</c:v>
                </c:pt>
                <c:pt idx="2430">
                  <c:v>9.5890000000000004</c:v>
                </c:pt>
                <c:pt idx="2431">
                  <c:v>9.5920000000000005</c:v>
                </c:pt>
                <c:pt idx="2432">
                  <c:v>9.5960000000000001</c:v>
                </c:pt>
                <c:pt idx="2433">
                  <c:v>9.6</c:v>
                </c:pt>
                <c:pt idx="2434">
                  <c:v>9.604000000000001</c:v>
                </c:pt>
                <c:pt idx="2435">
                  <c:v>9.6080000000000005</c:v>
                </c:pt>
                <c:pt idx="2436">
                  <c:v>9.6120000000000001</c:v>
                </c:pt>
                <c:pt idx="2437">
                  <c:v>9.6160000000000014</c:v>
                </c:pt>
                <c:pt idx="2438">
                  <c:v>9.620000000000001</c:v>
                </c:pt>
                <c:pt idx="2439">
                  <c:v>9.6240000000000006</c:v>
                </c:pt>
                <c:pt idx="2440">
                  <c:v>9.6280000000000001</c:v>
                </c:pt>
                <c:pt idx="2441">
                  <c:v>9.6319999999999997</c:v>
                </c:pt>
                <c:pt idx="2442">
                  <c:v>9.6349999999999998</c:v>
                </c:pt>
                <c:pt idx="2443">
                  <c:v>9.6389999999999993</c:v>
                </c:pt>
                <c:pt idx="2444">
                  <c:v>9.6430000000000025</c:v>
                </c:pt>
                <c:pt idx="2445">
                  <c:v>9.6470000000000002</c:v>
                </c:pt>
                <c:pt idx="2446">
                  <c:v>9.6510000000000016</c:v>
                </c:pt>
                <c:pt idx="2447">
                  <c:v>9.6550000000000029</c:v>
                </c:pt>
                <c:pt idx="2448">
                  <c:v>9.6590000000000007</c:v>
                </c:pt>
                <c:pt idx="2449">
                  <c:v>9.6630000000000003</c:v>
                </c:pt>
                <c:pt idx="2450">
                  <c:v>9.6670000000000016</c:v>
                </c:pt>
                <c:pt idx="2451">
                  <c:v>9.6710000000000012</c:v>
                </c:pt>
                <c:pt idx="2452">
                  <c:v>9.6750000000000007</c:v>
                </c:pt>
                <c:pt idx="2453">
                  <c:v>9.6780000000000008</c:v>
                </c:pt>
                <c:pt idx="2454">
                  <c:v>9.6820000000000004</c:v>
                </c:pt>
                <c:pt idx="2455">
                  <c:v>9.6860000000000035</c:v>
                </c:pt>
                <c:pt idx="2456">
                  <c:v>9.69</c:v>
                </c:pt>
                <c:pt idx="2457">
                  <c:v>9.6940000000000008</c:v>
                </c:pt>
                <c:pt idx="2458">
                  <c:v>9.6980000000000004</c:v>
                </c:pt>
                <c:pt idx="2459">
                  <c:v>9.702</c:v>
                </c:pt>
                <c:pt idx="2460">
                  <c:v>9.7060000000000013</c:v>
                </c:pt>
                <c:pt idx="2461">
                  <c:v>9.7100000000000009</c:v>
                </c:pt>
                <c:pt idx="2462">
                  <c:v>9.7140000000000004</c:v>
                </c:pt>
                <c:pt idx="2463">
                  <c:v>9.718</c:v>
                </c:pt>
                <c:pt idx="2464">
                  <c:v>9.7210000000000001</c:v>
                </c:pt>
                <c:pt idx="2465">
                  <c:v>9.7249999999999996</c:v>
                </c:pt>
                <c:pt idx="2466">
                  <c:v>9.7289999999999992</c:v>
                </c:pt>
                <c:pt idx="2467">
                  <c:v>9.7330000000000005</c:v>
                </c:pt>
                <c:pt idx="2468">
                  <c:v>9.7370000000000001</c:v>
                </c:pt>
                <c:pt idx="2469">
                  <c:v>9.7409999999999997</c:v>
                </c:pt>
                <c:pt idx="2470">
                  <c:v>9.7449999999999992</c:v>
                </c:pt>
                <c:pt idx="2471">
                  <c:v>9.7489999999999988</c:v>
                </c:pt>
                <c:pt idx="2472">
                  <c:v>9.7530000000000001</c:v>
                </c:pt>
                <c:pt idx="2473">
                  <c:v>9.7570000000000014</c:v>
                </c:pt>
                <c:pt idx="2474">
                  <c:v>9.761000000000001</c:v>
                </c:pt>
                <c:pt idx="2475">
                  <c:v>9.7640000000000011</c:v>
                </c:pt>
                <c:pt idx="2476">
                  <c:v>9.7680000000000025</c:v>
                </c:pt>
                <c:pt idx="2477">
                  <c:v>9.7720000000000002</c:v>
                </c:pt>
                <c:pt idx="2478">
                  <c:v>9.7760000000000016</c:v>
                </c:pt>
                <c:pt idx="2479">
                  <c:v>9.7800000000000011</c:v>
                </c:pt>
                <c:pt idx="2480">
                  <c:v>9.7840000000000025</c:v>
                </c:pt>
                <c:pt idx="2481">
                  <c:v>9.7880000000000003</c:v>
                </c:pt>
                <c:pt idx="2482">
                  <c:v>9.7919999999999998</c:v>
                </c:pt>
                <c:pt idx="2483">
                  <c:v>9.7960000000000012</c:v>
                </c:pt>
                <c:pt idx="2484">
                  <c:v>9.8000000000000007</c:v>
                </c:pt>
                <c:pt idx="2485">
                  <c:v>9.8040000000000003</c:v>
                </c:pt>
                <c:pt idx="2486">
                  <c:v>9.8070000000000004</c:v>
                </c:pt>
                <c:pt idx="2487">
                  <c:v>9.8110000000000035</c:v>
                </c:pt>
                <c:pt idx="2488">
                  <c:v>9.8150000000000031</c:v>
                </c:pt>
                <c:pt idx="2489">
                  <c:v>9.8190000000000008</c:v>
                </c:pt>
                <c:pt idx="2490">
                  <c:v>9.8230000000000004</c:v>
                </c:pt>
                <c:pt idx="2491">
                  <c:v>9.827</c:v>
                </c:pt>
                <c:pt idx="2492">
                  <c:v>9.8310000000000013</c:v>
                </c:pt>
                <c:pt idx="2493">
                  <c:v>9.8350000000000026</c:v>
                </c:pt>
                <c:pt idx="2494">
                  <c:v>9.8390000000000004</c:v>
                </c:pt>
                <c:pt idx="2495">
                  <c:v>9.843</c:v>
                </c:pt>
                <c:pt idx="2496">
                  <c:v>9.8470000000000013</c:v>
                </c:pt>
                <c:pt idx="2497">
                  <c:v>9.8500000000000032</c:v>
                </c:pt>
                <c:pt idx="2498">
                  <c:v>9.8540000000000028</c:v>
                </c:pt>
                <c:pt idx="2499">
                  <c:v>9.8580000000000005</c:v>
                </c:pt>
                <c:pt idx="2500">
                  <c:v>9.8620000000000054</c:v>
                </c:pt>
                <c:pt idx="2501">
                  <c:v>9.866000000000005</c:v>
                </c:pt>
                <c:pt idx="2502">
                  <c:v>9.8700000000000028</c:v>
                </c:pt>
                <c:pt idx="2503">
                  <c:v>9.8740000000000006</c:v>
                </c:pt>
                <c:pt idx="2504">
                  <c:v>9.8780000000000001</c:v>
                </c:pt>
                <c:pt idx="2505">
                  <c:v>9.8820000000000032</c:v>
                </c:pt>
                <c:pt idx="2506">
                  <c:v>9.8860000000000028</c:v>
                </c:pt>
                <c:pt idx="2507">
                  <c:v>9.89</c:v>
                </c:pt>
                <c:pt idx="2508">
                  <c:v>9.8930000000000007</c:v>
                </c:pt>
                <c:pt idx="2509">
                  <c:v>9.8970000000000002</c:v>
                </c:pt>
                <c:pt idx="2510">
                  <c:v>9.9010000000000016</c:v>
                </c:pt>
                <c:pt idx="2511">
                  <c:v>9.9050000000000029</c:v>
                </c:pt>
                <c:pt idx="2512">
                  <c:v>9.9090000000000007</c:v>
                </c:pt>
                <c:pt idx="2513">
                  <c:v>9.9130000000000003</c:v>
                </c:pt>
                <c:pt idx="2514">
                  <c:v>9.9170000000000016</c:v>
                </c:pt>
                <c:pt idx="2515">
                  <c:v>9.9210000000000012</c:v>
                </c:pt>
                <c:pt idx="2516">
                  <c:v>9.9250000000000007</c:v>
                </c:pt>
                <c:pt idx="2517">
                  <c:v>9.9290000000000003</c:v>
                </c:pt>
                <c:pt idx="2518">
                  <c:v>9.9330000000000016</c:v>
                </c:pt>
                <c:pt idx="2519">
                  <c:v>9.9360000000000035</c:v>
                </c:pt>
                <c:pt idx="2520">
                  <c:v>9.94</c:v>
                </c:pt>
                <c:pt idx="2521">
                  <c:v>9.9440000000000008</c:v>
                </c:pt>
                <c:pt idx="2522">
                  <c:v>9.9480000000000004</c:v>
                </c:pt>
                <c:pt idx="2523">
                  <c:v>9.9520000000000035</c:v>
                </c:pt>
                <c:pt idx="2524">
                  <c:v>9.9560000000000048</c:v>
                </c:pt>
                <c:pt idx="2525">
                  <c:v>9.9600000000000026</c:v>
                </c:pt>
                <c:pt idx="2526">
                  <c:v>9.9640000000000004</c:v>
                </c:pt>
                <c:pt idx="2527">
                  <c:v>9.968</c:v>
                </c:pt>
                <c:pt idx="2528">
                  <c:v>9.9720000000000031</c:v>
                </c:pt>
                <c:pt idx="2529">
                  <c:v>9.9760000000000026</c:v>
                </c:pt>
                <c:pt idx="2530">
                  <c:v>9.9790000000000028</c:v>
                </c:pt>
                <c:pt idx="2531">
                  <c:v>9.9830000000000005</c:v>
                </c:pt>
                <c:pt idx="2532">
                  <c:v>9.9870000000000001</c:v>
                </c:pt>
                <c:pt idx="2533">
                  <c:v>9.9910000000000014</c:v>
                </c:pt>
                <c:pt idx="2534">
                  <c:v>9.9950000000000028</c:v>
                </c:pt>
                <c:pt idx="2535">
                  <c:v>9.9990000000000006</c:v>
                </c:pt>
                <c:pt idx="2536">
                  <c:v>10.003</c:v>
                </c:pt>
                <c:pt idx="2537">
                  <c:v>10.007</c:v>
                </c:pt>
                <c:pt idx="2538">
                  <c:v>10.011000000000001</c:v>
                </c:pt>
                <c:pt idx="2539">
                  <c:v>10.015000000000002</c:v>
                </c:pt>
                <c:pt idx="2540">
                  <c:v>10.018000000000001</c:v>
                </c:pt>
                <c:pt idx="2541">
                  <c:v>10.022</c:v>
                </c:pt>
                <c:pt idx="2542">
                  <c:v>10.026</c:v>
                </c:pt>
                <c:pt idx="2543">
                  <c:v>10.030000000000001</c:v>
                </c:pt>
                <c:pt idx="2544">
                  <c:v>10.034000000000001</c:v>
                </c:pt>
                <c:pt idx="2545">
                  <c:v>10.038</c:v>
                </c:pt>
                <c:pt idx="2546">
                  <c:v>10.042</c:v>
                </c:pt>
                <c:pt idx="2547">
                  <c:v>10.046000000000001</c:v>
                </c:pt>
                <c:pt idx="2548">
                  <c:v>10.050000000000002</c:v>
                </c:pt>
                <c:pt idx="2549">
                  <c:v>10.054</c:v>
                </c:pt>
                <c:pt idx="2550">
                  <c:v>10.058</c:v>
                </c:pt>
                <c:pt idx="2551">
                  <c:v>10.061</c:v>
                </c:pt>
                <c:pt idx="2552">
                  <c:v>10.065000000000003</c:v>
                </c:pt>
                <c:pt idx="2553">
                  <c:v>10.069000000000004</c:v>
                </c:pt>
                <c:pt idx="2554">
                  <c:v>10.073</c:v>
                </c:pt>
                <c:pt idx="2555">
                  <c:v>10.077</c:v>
                </c:pt>
                <c:pt idx="2556">
                  <c:v>10.081</c:v>
                </c:pt>
                <c:pt idx="2557">
                  <c:v>10.085000000000004</c:v>
                </c:pt>
                <c:pt idx="2558">
                  <c:v>10.089</c:v>
                </c:pt>
                <c:pt idx="2559">
                  <c:v>10.093</c:v>
                </c:pt>
                <c:pt idx="2560">
                  <c:v>10.097</c:v>
                </c:pt>
                <c:pt idx="2561">
                  <c:v>10.101000000000001</c:v>
                </c:pt>
                <c:pt idx="2562">
                  <c:v>10.104000000000001</c:v>
                </c:pt>
                <c:pt idx="2563">
                  <c:v>10.108000000000001</c:v>
                </c:pt>
                <c:pt idx="2564">
                  <c:v>10.112</c:v>
                </c:pt>
                <c:pt idx="2565">
                  <c:v>10.116</c:v>
                </c:pt>
                <c:pt idx="2566">
                  <c:v>10.120000000000001</c:v>
                </c:pt>
                <c:pt idx="2567">
                  <c:v>10.124000000000001</c:v>
                </c:pt>
                <c:pt idx="2568">
                  <c:v>10.128</c:v>
                </c:pt>
                <c:pt idx="2569">
                  <c:v>10.132</c:v>
                </c:pt>
                <c:pt idx="2570">
                  <c:v>10.136000000000001</c:v>
                </c:pt>
                <c:pt idx="2571">
                  <c:v>10.14</c:v>
                </c:pt>
                <c:pt idx="2572">
                  <c:v>10.144</c:v>
                </c:pt>
                <c:pt idx="2573">
                  <c:v>10.147</c:v>
                </c:pt>
                <c:pt idx="2574">
                  <c:v>10.151</c:v>
                </c:pt>
                <c:pt idx="2575">
                  <c:v>10.155000000000003</c:v>
                </c:pt>
                <c:pt idx="2576">
                  <c:v>10.159000000000002</c:v>
                </c:pt>
                <c:pt idx="2577">
                  <c:v>10.163</c:v>
                </c:pt>
                <c:pt idx="2578">
                  <c:v>10.167</c:v>
                </c:pt>
                <c:pt idx="2579">
                  <c:v>10.171000000000001</c:v>
                </c:pt>
                <c:pt idx="2580">
                  <c:v>10.175000000000002</c:v>
                </c:pt>
                <c:pt idx="2581">
                  <c:v>10.179</c:v>
                </c:pt>
                <c:pt idx="2582">
                  <c:v>10.183</c:v>
                </c:pt>
                <c:pt idx="2583">
                  <c:v>10.187000000000001</c:v>
                </c:pt>
                <c:pt idx="2584">
                  <c:v>10.19</c:v>
                </c:pt>
                <c:pt idx="2585">
                  <c:v>10.194000000000001</c:v>
                </c:pt>
                <c:pt idx="2586">
                  <c:v>10.198</c:v>
                </c:pt>
                <c:pt idx="2587">
                  <c:v>10.202</c:v>
                </c:pt>
                <c:pt idx="2588">
                  <c:v>10.206</c:v>
                </c:pt>
                <c:pt idx="2589">
                  <c:v>10.210000000000001</c:v>
                </c:pt>
                <c:pt idx="2590">
                  <c:v>10.214</c:v>
                </c:pt>
                <c:pt idx="2591">
                  <c:v>10.218</c:v>
                </c:pt>
                <c:pt idx="2592">
                  <c:v>10.222</c:v>
                </c:pt>
                <c:pt idx="2593">
                  <c:v>10.226000000000001</c:v>
                </c:pt>
                <c:pt idx="2594">
                  <c:v>10.23</c:v>
                </c:pt>
                <c:pt idx="2595">
                  <c:v>10.233000000000001</c:v>
                </c:pt>
                <c:pt idx="2596">
                  <c:v>10.237</c:v>
                </c:pt>
                <c:pt idx="2597">
                  <c:v>10.241</c:v>
                </c:pt>
                <c:pt idx="2598">
                  <c:v>10.244999999999999</c:v>
                </c:pt>
                <c:pt idx="2599">
                  <c:v>10.249000000000001</c:v>
                </c:pt>
                <c:pt idx="2600">
                  <c:v>10.253</c:v>
                </c:pt>
                <c:pt idx="2601">
                  <c:v>10.257</c:v>
                </c:pt>
                <c:pt idx="2602">
                  <c:v>10.261000000000001</c:v>
                </c:pt>
                <c:pt idx="2603">
                  <c:v>10.265000000000002</c:v>
                </c:pt>
                <c:pt idx="2604">
                  <c:v>10.269</c:v>
                </c:pt>
                <c:pt idx="2605">
                  <c:v>10.273</c:v>
                </c:pt>
                <c:pt idx="2606">
                  <c:v>10.276</c:v>
                </c:pt>
                <c:pt idx="2607">
                  <c:v>10.28</c:v>
                </c:pt>
                <c:pt idx="2608">
                  <c:v>10.284000000000001</c:v>
                </c:pt>
                <c:pt idx="2609">
                  <c:v>10.288</c:v>
                </c:pt>
                <c:pt idx="2610">
                  <c:v>10.292</c:v>
                </c:pt>
                <c:pt idx="2611">
                  <c:v>10.296000000000001</c:v>
                </c:pt>
                <c:pt idx="2612">
                  <c:v>10.3</c:v>
                </c:pt>
                <c:pt idx="2613">
                  <c:v>10.304</c:v>
                </c:pt>
                <c:pt idx="2614">
                  <c:v>10.308</c:v>
                </c:pt>
                <c:pt idx="2615">
                  <c:v>10.312000000000003</c:v>
                </c:pt>
                <c:pt idx="2616">
                  <c:v>10.316000000000004</c:v>
                </c:pt>
                <c:pt idx="2617">
                  <c:v>10.319000000000004</c:v>
                </c:pt>
                <c:pt idx="2618">
                  <c:v>10.323</c:v>
                </c:pt>
                <c:pt idx="2619">
                  <c:v>10.327</c:v>
                </c:pt>
                <c:pt idx="2620">
                  <c:v>10.331</c:v>
                </c:pt>
                <c:pt idx="2621">
                  <c:v>10.335000000000004</c:v>
                </c:pt>
                <c:pt idx="2622">
                  <c:v>10.339</c:v>
                </c:pt>
                <c:pt idx="2623">
                  <c:v>10.343</c:v>
                </c:pt>
                <c:pt idx="2624">
                  <c:v>10.347</c:v>
                </c:pt>
                <c:pt idx="2625">
                  <c:v>10.351000000000004</c:v>
                </c:pt>
                <c:pt idx="2626">
                  <c:v>10.355000000000004</c:v>
                </c:pt>
                <c:pt idx="2627">
                  <c:v>10.359000000000004</c:v>
                </c:pt>
                <c:pt idx="2628">
                  <c:v>10.362000000000004</c:v>
                </c:pt>
                <c:pt idx="2629">
                  <c:v>10.366000000000003</c:v>
                </c:pt>
                <c:pt idx="2630">
                  <c:v>10.370000000000003</c:v>
                </c:pt>
                <c:pt idx="2631">
                  <c:v>10.374000000000002</c:v>
                </c:pt>
                <c:pt idx="2632">
                  <c:v>10.378</c:v>
                </c:pt>
                <c:pt idx="2633">
                  <c:v>10.382000000000003</c:v>
                </c:pt>
                <c:pt idx="2634">
                  <c:v>10.386000000000005</c:v>
                </c:pt>
                <c:pt idx="2635">
                  <c:v>10.39</c:v>
                </c:pt>
                <c:pt idx="2636">
                  <c:v>10.394</c:v>
                </c:pt>
                <c:pt idx="2637">
                  <c:v>10.398</c:v>
                </c:pt>
                <c:pt idx="2638">
                  <c:v>10.402000000000003</c:v>
                </c:pt>
                <c:pt idx="2639">
                  <c:v>10.405000000000003</c:v>
                </c:pt>
                <c:pt idx="2640">
                  <c:v>10.409000000000002</c:v>
                </c:pt>
                <c:pt idx="2641">
                  <c:v>10.413</c:v>
                </c:pt>
                <c:pt idx="2642">
                  <c:v>10.417</c:v>
                </c:pt>
                <c:pt idx="2643">
                  <c:v>10.421000000000001</c:v>
                </c:pt>
                <c:pt idx="2644">
                  <c:v>10.425000000000002</c:v>
                </c:pt>
                <c:pt idx="2645">
                  <c:v>10.429</c:v>
                </c:pt>
                <c:pt idx="2646">
                  <c:v>10.433</c:v>
                </c:pt>
                <c:pt idx="2647">
                  <c:v>10.437000000000001</c:v>
                </c:pt>
                <c:pt idx="2648">
                  <c:v>10.441000000000001</c:v>
                </c:pt>
                <c:pt idx="2649">
                  <c:v>10.445</c:v>
                </c:pt>
                <c:pt idx="2650">
                  <c:v>10.448</c:v>
                </c:pt>
                <c:pt idx="2651">
                  <c:v>10.452000000000004</c:v>
                </c:pt>
                <c:pt idx="2652">
                  <c:v>10.456000000000003</c:v>
                </c:pt>
                <c:pt idx="2653">
                  <c:v>10.46</c:v>
                </c:pt>
                <c:pt idx="2654">
                  <c:v>10.464</c:v>
                </c:pt>
                <c:pt idx="2655">
                  <c:v>10.468</c:v>
                </c:pt>
                <c:pt idx="2656">
                  <c:v>10.472000000000003</c:v>
                </c:pt>
                <c:pt idx="2657">
                  <c:v>10.476000000000004</c:v>
                </c:pt>
                <c:pt idx="2658">
                  <c:v>10.48</c:v>
                </c:pt>
                <c:pt idx="2659">
                  <c:v>10.484</c:v>
                </c:pt>
                <c:pt idx="2660">
                  <c:v>10.488</c:v>
                </c:pt>
                <c:pt idx="2661">
                  <c:v>10.491</c:v>
                </c:pt>
                <c:pt idx="2662">
                  <c:v>10.495000000000003</c:v>
                </c:pt>
                <c:pt idx="2663">
                  <c:v>10.499000000000002</c:v>
                </c:pt>
                <c:pt idx="2664">
                  <c:v>10.503</c:v>
                </c:pt>
                <c:pt idx="2665">
                  <c:v>10.507</c:v>
                </c:pt>
                <c:pt idx="2666">
                  <c:v>10.511000000000001</c:v>
                </c:pt>
                <c:pt idx="2667">
                  <c:v>10.515000000000002</c:v>
                </c:pt>
                <c:pt idx="2668">
                  <c:v>10.519</c:v>
                </c:pt>
                <c:pt idx="2669">
                  <c:v>10.523</c:v>
                </c:pt>
                <c:pt idx="2670">
                  <c:v>10.527000000000001</c:v>
                </c:pt>
                <c:pt idx="2671">
                  <c:v>10.53</c:v>
                </c:pt>
                <c:pt idx="2672">
                  <c:v>10.534000000000001</c:v>
                </c:pt>
                <c:pt idx="2673">
                  <c:v>10.538</c:v>
                </c:pt>
                <c:pt idx="2674">
                  <c:v>10.542</c:v>
                </c:pt>
                <c:pt idx="2675">
                  <c:v>10.546000000000001</c:v>
                </c:pt>
                <c:pt idx="2676">
                  <c:v>10.55</c:v>
                </c:pt>
                <c:pt idx="2677">
                  <c:v>10.554</c:v>
                </c:pt>
                <c:pt idx="2678">
                  <c:v>10.558</c:v>
                </c:pt>
                <c:pt idx="2679">
                  <c:v>10.562000000000003</c:v>
                </c:pt>
                <c:pt idx="2680">
                  <c:v>10.566000000000004</c:v>
                </c:pt>
                <c:pt idx="2681">
                  <c:v>10.57</c:v>
                </c:pt>
                <c:pt idx="2682">
                  <c:v>10.573</c:v>
                </c:pt>
                <c:pt idx="2683">
                  <c:v>10.577</c:v>
                </c:pt>
                <c:pt idx="2684">
                  <c:v>10.581</c:v>
                </c:pt>
                <c:pt idx="2685">
                  <c:v>10.585000000000004</c:v>
                </c:pt>
                <c:pt idx="2686">
                  <c:v>10.589</c:v>
                </c:pt>
                <c:pt idx="2687">
                  <c:v>10.593</c:v>
                </c:pt>
                <c:pt idx="2688">
                  <c:v>10.597</c:v>
                </c:pt>
                <c:pt idx="2689">
                  <c:v>10.601000000000001</c:v>
                </c:pt>
                <c:pt idx="2690">
                  <c:v>10.605</c:v>
                </c:pt>
                <c:pt idx="2691">
                  <c:v>10.609</c:v>
                </c:pt>
                <c:pt idx="2692">
                  <c:v>10.613</c:v>
                </c:pt>
                <c:pt idx="2693">
                  <c:v>10.616</c:v>
                </c:pt>
                <c:pt idx="2694">
                  <c:v>10.62</c:v>
                </c:pt>
                <c:pt idx="2695">
                  <c:v>10.624000000000001</c:v>
                </c:pt>
                <c:pt idx="2696">
                  <c:v>10.628</c:v>
                </c:pt>
                <c:pt idx="2697">
                  <c:v>10.632</c:v>
                </c:pt>
                <c:pt idx="2698">
                  <c:v>10.636000000000001</c:v>
                </c:pt>
                <c:pt idx="2699">
                  <c:v>10.64</c:v>
                </c:pt>
                <c:pt idx="2700">
                  <c:v>10.644</c:v>
                </c:pt>
                <c:pt idx="2701">
                  <c:v>10.648</c:v>
                </c:pt>
                <c:pt idx="2702">
                  <c:v>10.652000000000003</c:v>
                </c:pt>
                <c:pt idx="2703">
                  <c:v>10.656000000000002</c:v>
                </c:pt>
                <c:pt idx="2704">
                  <c:v>10.659000000000002</c:v>
                </c:pt>
                <c:pt idx="2705">
                  <c:v>10.663</c:v>
                </c:pt>
                <c:pt idx="2706">
                  <c:v>10.667</c:v>
                </c:pt>
                <c:pt idx="2707">
                  <c:v>10.671000000000001</c:v>
                </c:pt>
                <c:pt idx="2708">
                  <c:v>10.675000000000002</c:v>
                </c:pt>
                <c:pt idx="2709">
                  <c:v>10.679</c:v>
                </c:pt>
                <c:pt idx="2710">
                  <c:v>10.683</c:v>
                </c:pt>
                <c:pt idx="2711">
                  <c:v>10.687000000000001</c:v>
                </c:pt>
                <c:pt idx="2712">
                  <c:v>10.691000000000001</c:v>
                </c:pt>
                <c:pt idx="2713">
                  <c:v>10.695</c:v>
                </c:pt>
                <c:pt idx="2714">
                  <c:v>10.699</c:v>
                </c:pt>
                <c:pt idx="2715">
                  <c:v>10.702</c:v>
                </c:pt>
                <c:pt idx="2716">
                  <c:v>10.706</c:v>
                </c:pt>
                <c:pt idx="2717">
                  <c:v>10.71</c:v>
                </c:pt>
                <c:pt idx="2718">
                  <c:v>10.714</c:v>
                </c:pt>
                <c:pt idx="2719">
                  <c:v>10.718</c:v>
                </c:pt>
                <c:pt idx="2720">
                  <c:v>10.722</c:v>
                </c:pt>
                <c:pt idx="2721">
                  <c:v>10.726000000000001</c:v>
                </c:pt>
                <c:pt idx="2722">
                  <c:v>10.73</c:v>
                </c:pt>
                <c:pt idx="2723">
                  <c:v>10.734</c:v>
                </c:pt>
                <c:pt idx="2724">
                  <c:v>10.738</c:v>
                </c:pt>
                <c:pt idx="2725">
                  <c:v>10.742000000000001</c:v>
                </c:pt>
                <c:pt idx="2726">
                  <c:v>10.744999999999999</c:v>
                </c:pt>
                <c:pt idx="2727">
                  <c:v>10.749000000000001</c:v>
                </c:pt>
                <c:pt idx="2728">
                  <c:v>10.753</c:v>
                </c:pt>
                <c:pt idx="2729">
                  <c:v>10.757</c:v>
                </c:pt>
                <c:pt idx="2730">
                  <c:v>10.761000000000001</c:v>
                </c:pt>
                <c:pt idx="2731">
                  <c:v>10.765000000000002</c:v>
                </c:pt>
                <c:pt idx="2732">
                  <c:v>10.769</c:v>
                </c:pt>
                <c:pt idx="2733">
                  <c:v>10.773</c:v>
                </c:pt>
                <c:pt idx="2734">
                  <c:v>10.777000000000001</c:v>
                </c:pt>
                <c:pt idx="2735">
                  <c:v>10.781000000000001</c:v>
                </c:pt>
                <c:pt idx="2736">
                  <c:v>10.785</c:v>
                </c:pt>
                <c:pt idx="2737">
                  <c:v>10.788</c:v>
                </c:pt>
                <c:pt idx="2738">
                  <c:v>10.792</c:v>
                </c:pt>
                <c:pt idx="2739">
                  <c:v>10.796000000000001</c:v>
                </c:pt>
                <c:pt idx="2740">
                  <c:v>10.8</c:v>
                </c:pt>
                <c:pt idx="2741">
                  <c:v>10.804</c:v>
                </c:pt>
                <c:pt idx="2742">
                  <c:v>10.808</c:v>
                </c:pt>
                <c:pt idx="2743">
                  <c:v>10.812000000000003</c:v>
                </c:pt>
                <c:pt idx="2744">
                  <c:v>10.816000000000004</c:v>
                </c:pt>
                <c:pt idx="2745">
                  <c:v>10.82</c:v>
                </c:pt>
                <c:pt idx="2746">
                  <c:v>10.824</c:v>
                </c:pt>
                <c:pt idx="2747">
                  <c:v>10.828000000000001</c:v>
                </c:pt>
                <c:pt idx="2748">
                  <c:v>10.831</c:v>
                </c:pt>
                <c:pt idx="2749">
                  <c:v>10.835000000000004</c:v>
                </c:pt>
                <c:pt idx="2750">
                  <c:v>10.839</c:v>
                </c:pt>
                <c:pt idx="2751">
                  <c:v>10.843</c:v>
                </c:pt>
                <c:pt idx="2752">
                  <c:v>10.847</c:v>
                </c:pt>
                <c:pt idx="2753">
                  <c:v>10.851000000000004</c:v>
                </c:pt>
                <c:pt idx="2754">
                  <c:v>10.855000000000004</c:v>
                </c:pt>
                <c:pt idx="2755">
                  <c:v>10.859000000000004</c:v>
                </c:pt>
                <c:pt idx="2756">
                  <c:v>10.863000000000003</c:v>
                </c:pt>
                <c:pt idx="2757">
                  <c:v>10.867000000000004</c:v>
                </c:pt>
                <c:pt idx="2758">
                  <c:v>10.871</c:v>
                </c:pt>
                <c:pt idx="2759">
                  <c:v>10.874000000000002</c:v>
                </c:pt>
                <c:pt idx="2760">
                  <c:v>10.878</c:v>
                </c:pt>
                <c:pt idx="2761">
                  <c:v>10.882000000000003</c:v>
                </c:pt>
                <c:pt idx="2762">
                  <c:v>10.886000000000005</c:v>
                </c:pt>
                <c:pt idx="2763">
                  <c:v>10.89</c:v>
                </c:pt>
                <c:pt idx="2764">
                  <c:v>10.894</c:v>
                </c:pt>
                <c:pt idx="2765">
                  <c:v>10.898</c:v>
                </c:pt>
                <c:pt idx="2766">
                  <c:v>10.902000000000003</c:v>
                </c:pt>
                <c:pt idx="2767">
                  <c:v>10.906000000000002</c:v>
                </c:pt>
                <c:pt idx="2768">
                  <c:v>10.91</c:v>
                </c:pt>
                <c:pt idx="2769">
                  <c:v>10.914</c:v>
                </c:pt>
                <c:pt idx="2770">
                  <c:v>10.917</c:v>
                </c:pt>
                <c:pt idx="2771">
                  <c:v>10.921000000000001</c:v>
                </c:pt>
                <c:pt idx="2772">
                  <c:v>10.925000000000002</c:v>
                </c:pt>
                <c:pt idx="2773">
                  <c:v>10.929</c:v>
                </c:pt>
                <c:pt idx="2774">
                  <c:v>10.933</c:v>
                </c:pt>
                <c:pt idx="2775">
                  <c:v>10.937000000000001</c:v>
                </c:pt>
                <c:pt idx="2776">
                  <c:v>10.941000000000001</c:v>
                </c:pt>
                <c:pt idx="2777">
                  <c:v>10.945</c:v>
                </c:pt>
                <c:pt idx="2778">
                  <c:v>10.949</c:v>
                </c:pt>
                <c:pt idx="2779">
                  <c:v>10.953000000000005</c:v>
                </c:pt>
                <c:pt idx="2780">
                  <c:v>10.957000000000004</c:v>
                </c:pt>
                <c:pt idx="2781">
                  <c:v>10.96</c:v>
                </c:pt>
                <c:pt idx="2782">
                  <c:v>10.964</c:v>
                </c:pt>
                <c:pt idx="2783">
                  <c:v>10.968</c:v>
                </c:pt>
                <c:pt idx="2784">
                  <c:v>10.972000000000003</c:v>
                </c:pt>
                <c:pt idx="2785">
                  <c:v>10.976000000000004</c:v>
                </c:pt>
                <c:pt idx="2786">
                  <c:v>10.98</c:v>
                </c:pt>
                <c:pt idx="2787">
                  <c:v>10.984</c:v>
                </c:pt>
                <c:pt idx="2788">
                  <c:v>10.988</c:v>
                </c:pt>
                <c:pt idx="2789">
                  <c:v>10.992000000000004</c:v>
                </c:pt>
                <c:pt idx="2790">
                  <c:v>10.996</c:v>
                </c:pt>
                <c:pt idx="2791">
                  <c:v>10.999000000000002</c:v>
                </c:pt>
                <c:pt idx="2792">
                  <c:v>11.003</c:v>
                </c:pt>
                <c:pt idx="2793">
                  <c:v>11.007</c:v>
                </c:pt>
                <c:pt idx="2794">
                  <c:v>11.011000000000001</c:v>
                </c:pt>
                <c:pt idx="2795">
                  <c:v>11.015000000000002</c:v>
                </c:pt>
                <c:pt idx="2796">
                  <c:v>11.019</c:v>
                </c:pt>
                <c:pt idx="2797">
                  <c:v>11.023</c:v>
                </c:pt>
                <c:pt idx="2798">
                  <c:v>11.027000000000001</c:v>
                </c:pt>
                <c:pt idx="2799">
                  <c:v>11.031000000000001</c:v>
                </c:pt>
                <c:pt idx="2800">
                  <c:v>11.035</c:v>
                </c:pt>
                <c:pt idx="2801">
                  <c:v>11.039</c:v>
                </c:pt>
                <c:pt idx="2802">
                  <c:v>11.042</c:v>
                </c:pt>
                <c:pt idx="2803">
                  <c:v>11.046000000000001</c:v>
                </c:pt>
                <c:pt idx="2804">
                  <c:v>11.05</c:v>
                </c:pt>
                <c:pt idx="2805">
                  <c:v>11.054</c:v>
                </c:pt>
                <c:pt idx="2806">
                  <c:v>11.058</c:v>
                </c:pt>
                <c:pt idx="2807">
                  <c:v>11.062000000000003</c:v>
                </c:pt>
                <c:pt idx="2808">
                  <c:v>11.066000000000004</c:v>
                </c:pt>
                <c:pt idx="2809">
                  <c:v>11.07</c:v>
                </c:pt>
                <c:pt idx="2810">
                  <c:v>11.074</c:v>
                </c:pt>
                <c:pt idx="2811">
                  <c:v>11.078000000000001</c:v>
                </c:pt>
                <c:pt idx="2812">
                  <c:v>11.082000000000004</c:v>
                </c:pt>
                <c:pt idx="2813">
                  <c:v>11.085000000000004</c:v>
                </c:pt>
                <c:pt idx="2814">
                  <c:v>11.089</c:v>
                </c:pt>
                <c:pt idx="2815">
                  <c:v>11.093</c:v>
                </c:pt>
                <c:pt idx="2816">
                  <c:v>11.097</c:v>
                </c:pt>
                <c:pt idx="2817">
                  <c:v>11.101000000000001</c:v>
                </c:pt>
                <c:pt idx="2818">
                  <c:v>11.105</c:v>
                </c:pt>
                <c:pt idx="2819">
                  <c:v>11.109</c:v>
                </c:pt>
                <c:pt idx="2820">
                  <c:v>11.113</c:v>
                </c:pt>
                <c:pt idx="2821">
                  <c:v>11.117000000000001</c:v>
                </c:pt>
                <c:pt idx="2822">
                  <c:v>11.121</c:v>
                </c:pt>
                <c:pt idx="2823">
                  <c:v>11.125</c:v>
                </c:pt>
                <c:pt idx="2824">
                  <c:v>11.128</c:v>
                </c:pt>
                <c:pt idx="2825">
                  <c:v>11.132</c:v>
                </c:pt>
                <c:pt idx="2826">
                  <c:v>11.136000000000001</c:v>
                </c:pt>
                <c:pt idx="2827">
                  <c:v>11.14</c:v>
                </c:pt>
                <c:pt idx="2828">
                  <c:v>11.144</c:v>
                </c:pt>
                <c:pt idx="2829">
                  <c:v>11.148</c:v>
                </c:pt>
                <c:pt idx="2830">
                  <c:v>11.152000000000003</c:v>
                </c:pt>
                <c:pt idx="2831">
                  <c:v>11.156000000000002</c:v>
                </c:pt>
                <c:pt idx="2832">
                  <c:v>11.16</c:v>
                </c:pt>
                <c:pt idx="2833">
                  <c:v>11.164</c:v>
                </c:pt>
                <c:pt idx="2834">
                  <c:v>11.168000000000001</c:v>
                </c:pt>
                <c:pt idx="2835">
                  <c:v>11.171000000000001</c:v>
                </c:pt>
                <c:pt idx="2836">
                  <c:v>11.175000000000002</c:v>
                </c:pt>
                <c:pt idx="2837">
                  <c:v>11.179</c:v>
                </c:pt>
                <c:pt idx="2838">
                  <c:v>11.183</c:v>
                </c:pt>
                <c:pt idx="2839">
                  <c:v>11.187000000000001</c:v>
                </c:pt>
                <c:pt idx="2840">
                  <c:v>11.191000000000001</c:v>
                </c:pt>
                <c:pt idx="2841">
                  <c:v>11.195</c:v>
                </c:pt>
                <c:pt idx="2842">
                  <c:v>11.199</c:v>
                </c:pt>
                <c:pt idx="2843">
                  <c:v>11.203000000000001</c:v>
                </c:pt>
                <c:pt idx="2844">
                  <c:v>11.207000000000001</c:v>
                </c:pt>
                <c:pt idx="2845">
                  <c:v>11.211</c:v>
                </c:pt>
                <c:pt idx="2846">
                  <c:v>11.214</c:v>
                </c:pt>
                <c:pt idx="2847">
                  <c:v>11.218</c:v>
                </c:pt>
                <c:pt idx="2848">
                  <c:v>11.222</c:v>
                </c:pt>
                <c:pt idx="2849">
                  <c:v>11.226000000000001</c:v>
                </c:pt>
                <c:pt idx="2850">
                  <c:v>11.23</c:v>
                </c:pt>
                <c:pt idx="2851">
                  <c:v>11.234</c:v>
                </c:pt>
                <c:pt idx="2852">
                  <c:v>11.238</c:v>
                </c:pt>
                <c:pt idx="2853">
                  <c:v>11.242000000000001</c:v>
                </c:pt>
                <c:pt idx="2854">
                  <c:v>11.246</c:v>
                </c:pt>
                <c:pt idx="2855">
                  <c:v>11.25</c:v>
                </c:pt>
                <c:pt idx="2856">
                  <c:v>11.254</c:v>
                </c:pt>
                <c:pt idx="2857">
                  <c:v>11.257</c:v>
                </c:pt>
                <c:pt idx="2858">
                  <c:v>11.261000000000001</c:v>
                </c:pt>
                <c:pt idx="2859">
                  <c:v>11.265000000000002</c:v>
                </c:pt>
                <c:pt idx="2860">
                  <c:v>11.269</c:v>
                </c:pt>
                <c:pt idx="2861">
                  <c:v>11.273</c:v>
                </c:pt>
                <c:pt idx="2862">
                  <c:v>11.277000000000001</c:v>
                </c:pt>
                <c:pt idx="2863">
                  <c:v>11.281000000000001</c:v>
                </c:pt>
                <c:pt idx="2864">
                  <c:v>11.285</c:v>
                </c:pt>
                <c:pt idx="2865">
                  <c:v>11.289</c:v>
                </c:pt>
                <c:pt idx="2866">
                  <c:v>11.293000000000001</c:v>
                </c:pt>
                <c:pt idx="2867">
                  <c:v>11.297000000000001</c:v>
                </c:pt>
                <c:pt idx="2868">
                  <c:v>11.3</c:v>
                </c:pt>
                <c:pt idx="2869">
                  <c:v>11.304</c:v>
                </c:pt>
                <c:pt idx="2870">
                  <c:v>11.308</c:v>
                </c:pt>
                <c:pt idx="2871">
                  <c:v>11.312000000000003</c:v>
                </c:pt>
                <c:pt idx="2872">
                  <c:v>11.316000000000004</c:v>
                </c:pt>
                <c:pt idx="2873">
                  <c:v>11.32</c:v>
                </c:pt>
                <c:pt idx="2874">
                  <c:v>11.324</c:v>
                </c:pt>
                <c:pt idx="2875">
                  <c:v>11.328000000000001</c:v>
                </c:pt>
                <c:pt idx="2876">
                  <c:v>11.332000000000004</c:v>
                </c:pt>
                <c:pt idx="2877">
                  <c:v>11.336</c:v>
                </c:pt>
                <c:pt idx="2878">
                  <c:v>11.34</c:v>
                </c:pt>
                <c:pt idx="2879">
                  <c:v>11.343</c:v>
                </c:pt>
                <c:pt idx="2880">
                  <c:v>11.347</c:v>
                </c:pt>
                <c:pt idx="2881">
                  <c:v>11.351000000000004</c:v>
                </c:pt>
                <c:pt idx="2882">
                  <c:v>11.355000000000004</c:v>
                </c:pt>
                <c:pt idx="2883">
                  <c:v>11.359000000000004</c:v>
                </c:pt>
                <c:pt idx="2884">
                  <c:v>11.363000000000003</c:v>
                </c:pt>
                <c:pt idx="2885">
                  <c:v>11.367000000000004</c:v>
                </c:pt>
                <c:pt idx="2886">
                  <c:v>11.371</c:v>
                </c:pt>
                <c:pt idx="2887">
                  <c:v>11.375000000000004</c:v>
                </c:pt>
                <c:pt idx="2888">
                  <c:v>11.379000000000003</c:v>
                </c:pt>
                <c:pt idx="2889">
                  <c:v>11.383000000000004</c:v>
                </c:pt>
                <c:pt idx="2890">
                  <c:v>11.386000000000005</c:v>
                </c:pt>
                <c:pt idx="2891">
                  <c:v>11.39</c:v>
                </c:pt>
                <c:pt idx="2892">
                  <c:v>11.394</c:v>
                </c:pt>
                <c:pt idx="2893">
                  <c:v>11.398</c:v>
                </c:pt>
                <c:pt idx="2894">
                  <c:v>11.402000000000003</c:v>
                </c:pt>
                <c:pt idx="2895">
                  <c:v>11.406000000000002</c:v>
                </c:pt>
                <c:pt idx="2896">
                  <c:v>11.41</c:v>
                </c:pt>
                <c:pt idx="2897">
                  <c:v>11.414</c:v>
                </c:pt>
                <c:pt idx="2898">
                  <c:v>11.418000000000001</c:v>
                </c:pt>
                <c:pt idx="2899">
                  <c:v>11.422000000000002</c:v>
                </c:pt>
                <c:pt idx="2900">
                  <c:v>11.426</c:v>
                </c:pt>
                <c:pt idx="2901">
                  <c:v>11.429</c:v>
                </c:pt>
                <c:pt idx="2902">
                  <c:v>11.433</c:v>
                </c:pt>
                <c:pt idx="2903">
                  <c:v>11.437000000000001</c:v>
                </c:pt>
                <c:pt idx="2904">
                  <c:v>11.441000000000001</c:v>
                </c:pt>
                <c:pt idx="2905">
                  <c:v>11.445</c:v>
                </c:pt>
                <c:pt idx="2906">
                  <c:v>11.449</c:v>
                </c:pt>
                <c:pt idx="2907">
                  <c:v>11.453000000000005</c:v>
                </c:pt>
                <c:pt idx="2908">
                  <c:v>11.457000000000004</c:v>
                </c:pt>
                <c:pt idx="2909">
                  <c:v>11.461</c:v>
                </c:pt>
                <c:pt idx="2910">
                  <c:v>11.465000000000003</c:v>
                </c:pt>
                <c:pt idx="2911">
                  <c:v>11.469000000000003</c:v>
                </c:pt>
                <c:pt idx="2912">
                  <c:v>11.472000000000003</c:v>
                </c:pt>
                <c:pt idx="2913">
                  <c:v>11.476000000000004</c:v>
                </c:pt>
                <c:pt idx="2914">
                  <c:v>11.48</c:v>
                </c:pt>
                <c:pt idx="2915">
                  <c:v>11.484</c:v>
                </c:pt>
                <c:pt idx="2916">
                  <c:v>11.488</c:v>
                </c:pt>
                <c:pt idx="2917">
                  <c:v>11.492000000000004</c:v>
                </c:pt>
                <c:pt idx="2918">
                  <c:v>11.496</c:v>
                </c:pt>
                <c:pt idx="2919">
                  <c:v>11.5</c:v>
                </c:pt>
                <c:pt idx="2920">
                  <c:v>11.504</c:v>
                </c:pt>
                <c:pt idx="2921">
                  <c:v>11.508000000000001</c:v>
                </c:pt>
                <c:pt idx="2922">
                  <c:v>11.511000000000001</c:v>
                </c:pt>
                <c:pt idx="2923">
                  <c:v>11.515000000000002</c:v>
                </c:pt>
                <c:pt idx="2924">
                  <c:v>11.519</c:v>
                </c:pt>
                <c:pt idx="2925">
                  <c:v>11.523</c:v>
                </c:pt>
                <c:pt idx="2926">
                  <c:v>11.527000000000001</c:v>
                </c:pt>
                <c:pt idx="2927">
                  <c:v>11.531000000000001</c:v>
                </c:pt>
                <c:pt idx="2928">
                  <c:v>11.535</c:v>
                </c:pt>
                <c:pt idx="2929">
                  <c:v>11.539</c:v>
                </c:pt>
                <c:pt idx="2930">
                  <c:v>11.543000000000001</c:v>
                </c:pt>
                <c:pt idx="2931">
                  <c:v>11.547000000000001</c:v>
                </c:pt>
                <c:pt idx="2932">
                  <c:v>11.551</c:v>
                </c:pt>
                <c:pt idx="2933">
                  <c:v>11.554</c:v>
                </c:pt>
                <c:pt idx="2934">
                  <c:v>11.558</c:v>
                </c:pt>
                <c:pt idx="2935">
                  <c:v>11.562000000000003</c:v>
                </c:pt>
                <c:pt idx="2936">
                  <c:v>11.566000000000004</c:v>
                </c:pt>
                <c:pt idx="2937">
                  <c:v>11.57</c:v>
                </c:pt>
                <c:pt idx="2938">
                  <c:v>11.574</c:v>
                </c:pt>
                <c:pt idx="2939">
                  <c:v>11.578000000000001</c:v>
                </c:pt>
                <c:pt idx="2940">
                  <c:v>11.582000000000004</c:v>
                </c:pt>
                <c:pt idx="2941">
                  <c:v>11.586</c:v>
                </c:pt>
                <c:pt idx="2942">
                  <c:v>11.59</c:v>
                </c:pt>
                <c:pt idx="2943">
                  <c:v>11.594000000000001</c:v>
                </c:pt>
                <c:pt idx="2944">
                  <c:v>11.597</c:v>
                </c:pt>
                <c:pt idx="2945">
                  <c:v>11.601000000000001</c:v>
                </c:pt>
                <c:pt idx="2946">
                  <c:v>11.605</c:v>
                </c:pt>
                <c:pt idx="2947">
                  <c:v>11.609</c:v>
                </c:pt>
                <c:pt idx="2948">
                  <c:v>11.613</c:v>
                </c:pt>
                <c:pt idx="2949">
                  <c:v>11.617000000000001</c:v>
                </c:pt>
                <c:pt idx="2950">
                  <c:v>11.621</c:v>
                </c:pt>
                <c:pt idx="2951">
                  <c:v>11.625</c:v>
                </c:pt>
                <c:pt idx="2952">
                  <c:v>11.629</c:v>
                </c:pt>
                <c:pt idx="2953">
                  <c:v>11.633000000000001</c:v>
                </c:pt>
                <c:pt idx="2954">
                  <c:v>11.637</c:v>
                </c:pt>
                <c:pt idx="2955">
                  <c:v>11.64</c:v>
                </c:pt>
                <c:pt idx="2956">
                  <c:v>11.644</c:v>
                </c:pt>
                <c:pt idx="2957">
                  <c:v>11.648</c:v>
                </c:pt>
                <c:pt idx="2958">
                  <c:v>11.652000000000003</c:v>
                </c:pt>
                <c:pt idx="2959">
                  <c:v>11.656000000000002</c:v>
                </c:pt>
                <c:pt idx="2960">
                  <c:v>11.66</c:v>
                </c:pt>
                <c:pt idx="2961">
                  <c:v>11.664</c:v>
                </c:pt>
                <c:pt idx="2962">
                  <c:v>11.668000000000001</c:v>
                </c:pt>
                <c:pt idx="2963">
                  <c:v>11.672000000000002</c:v>
                </c:pt>
                <c:pt idx="2964">
                  <c:v>11.676</c:v>
                </c:pt>
                <c:pt idx="2965">
                  <c:v>11.68</c:v>
                </c:pt>
                <c:pt idx="2966">
                  <c:v>11.683</c:v>
                </c:pt>
                <c:pt idx="2967">
                  <c:v>11.687000000000001</c:v>
                </c:pt>
                <c:pt idx="2968">
                  <c:v>11.691000000000001</c:v>
                </c:pt>
                <c:pt idx="2969">
                  <c:v>11.695</c:v>
                </c:pt>
                <c:pt idx="2970">
                  <c:v>11.699</c:v>
                </c:pt>
                <c:pt idx="2971">
                  <c:v>11.703000000000001</c:v>
                </c:pt>
                <c:pt idx="2972">
                  <c:v>11.707000000000001</c:v>
                </c:pt>
                <c:pt idx="2973">
                  <c:v>11.711</c:v>
                </c:pt>
                <c:pt idx="2974">
                  <c:v>11.715</c:v>
                </c:pt>
                <c:pt idx="2975">
                  <c:v>11.718999999999999</c:v>
                </c:pt>
                <c:pt idx="2976">
                  <c:v>11.723000000000001</c:v>
                </c:pt>
                <c:pt idx="2977">
                  <c:v>11.726000000000001</c:v>
                </c:pt>
                <c:pt idx="2978">
                  <c:v>11.73</c:v>
                </c:pt>
                <c:pt idx="2979">
                  <c:v>11.734</c:v>
                </c:pt>
                <c:pt idx="2980">
                  <c:v>11.738</c:v>
                </c:pt>
                <c:pt idx="2981">
                  <c:v>11.742000000000001</c:v>
                </c:pt>
                <c:pt idx="2982">
                  <c:v>11.746</c:v>
                </c:pt>
                <c:pt idx="2983">
                  <c:v>11.75</c:v>
                </c:pt>
                <c:pt idx="2984">
                  <c:v>11.754</c:v>
                </c:pt>
                <c:pt idx="2985">
                  <c:v>11.758000000000001</c:v>
                </c:pt>
                <c:pt idx="2986">
                  <c:v>11.762</c:v>
                </c:pt>
                <c:pt idx="2987">
                  <c:v>11.766</c:v>
                </c:pt>
                <c:pt idx="2988">
                  <c:v>11.769</c:v>
                </c:pt>
                <c:pt idx="2989">
                  <c:v>11.773</c:v>
                </c:pt>
                <c:pt idx="2990">
                  <c:v>11.777000000000001</c:v>
                </c:pt>
                <c:pt idx="2991">
                  <c:v>11.781000000000001</c:v>
                </c:pt>
                <c:pt idx="2992">
                  <c:v>11.785</c:v>
                </c:pt>
                <c:pt idx="2993">
                  <c:v>11.789</c:v>
                </c:pt>
                <c:pt idx="2994">
                  <c:v>11.793000000000001</c:v>
                </c:pt>
                <c:pt idx="2995">
                  <c:v>11.797000000000001</c:v>
                </c:pt>
                <c:pt idx="2996">
                  <c:v>11.801</c:v>
                </c:pt>
                <c:pt idx="2997">
                  <c:v>11.805000000000003</c:v>
                </c:pt>
                <c:pt idx="2998">
                  <c:v>11.809000000000003</c:v>
                </c:pt>
                <c:pt idx="2999">
                  <c:v>11.812000000000003</c:v>
                </c:pt>
                <c:pt idx="3000">
                  <c:v>11.816000000000004</c:v>
                </c:pt>
                <c:pt idx="3001">
                  <c:v>11.82</c:v>
                </c:pt>
                <c:pt idx="3002">
                  <c:v>11.824</c:v>
                </c:pt>
                <c:pt idx="3003">
                  <c:v>11.828000000000001</c:v>
                </c:pt>
                <c:pt idx="3004">
                  <c:v>11.832000000000004</c:v>
                </c:pt>
                <c:pt idx="3005">
                  <c:v>11.836</c:v>
                </c:pt>
                <c:pt idx="3006">
                  <c:v>11.84</c:v>
                </c:pt>
                <c:pt idx="3007">
                  <c:v>11.844000000000001</c:v>
                </c:pt>
                <c:pt idx="3008">
                  <c:v>11.848000000000001</c:v>
                </c:pt>
                <c:pt idx="3009">
                  <c:v>11.852000000000004</c:v>
                </c:pt>
                <c:pt idx="3010">
                  <c:v>11.855000000000004</c:v>
                </c:pt>
                <c:pt idx="3011">
                  <c:v>11.859000000000004</c:v>
                </c:pt>
                <c:pt idx="3012">
                  <c:v>11.863000000000003</c:v>
                </c:pt>
                <c:pt idx="3013">
                  <c:v>11.867000000000004</c:v>
                </c:pt>
                <c:pt idx="3014">
                  <c:v>11.871</c:v>
                </c:pt>
                <c:pt idx="3015">
                  <c:v>11.875000000000004</c:v>
                </c:pt>
                <c:pt idx="3016">
                  <c:v>11.879000000000003</c:v>
                </c:pt>
                <c:pt idx="3017">
                  <c:v>11.883000000000004</c:v>
                </c:pt>
                <c:pt idx="3018">
                  <c:v>11.887</c:v>
                </c:pt>
                <c:pt idx="3019">
                  <c:v>11.891</c:v>
                </c:pt>
                <c:pt idx="3020">
                  <c:v>11.895000000000003</c:v>
                </c:pt>
                <c:pt idx="3021">
                  <c:v>11.898</c:v>
                </c:pt>
                <c:pt idx="3022">
                  <c:v>11.902000000000003</c:v>
                </c:pt>
                <c:pt idx="3023">
                  <c:v>11.906000000000002</c:v>
                </c:pt>
                <c:pt idx="3024">
                  <c:v>11.91</c:v>
                </c:pt>
                <c:pt idx="3025">
                  <c:v>11.914</c:v>
                </c:pt>
                <c:pt idx="3026">
                  <c:v>11.918000000000001</c:v>
                </c:pt>
                <c:pt idx="3027">
                  <c:v>11.922000000000002</c:v>
                </c:pt>
                <c:pt idx="3028">
                  <c:v>11.926</c:v>
                </c:pt>
                <c:pt idx="3029">
                  <c:v>11.93</c:v>
                </c:pt>
                <c:pt idx="3030">
                  <c:v>11.934000000000001</c:v>
                </c:pt>
                <c:pt idx="3031">
                  <c:v>11.938000000000001</c:v>
                </c:pt>
                <c:pt idx="3032">
                  <c:v>11.941000000000001</c:v>
                </c:pt>
                <c:pt idx="3033">
                  <c:v>11.945</c:v>
                </c:pt>
                <c:pt idx="3034">
                  <c:v>11.949</c:v>
                </c:pt>
                <c:pt idx="3035">
                  <c:v>11.953000000000005</c:v>
                </c:pt>
                <c:pt idx="3036">
                  <c:v>11.957000000000004</c:v>
                </c:pt>
                <c:pt idx="3037">
                  <c:v>11.961</c:v>
                </c:pt>
                <c:pt idx="3038">
                  <c:v>11.965000000000003</c:v>
                </c:pt>
                <c:pt idx="3039">
                  <c:v>11.969000000000003</c:v>
                </c:pt>
                <c:pt idx="3040">
                  <c:v>11.973000000000004</c:v>
                </c:pt>
                <c:pt idx="3041">
                  <c:v>11.977</c:v>
                </c:pt>
                <c:pt idx="3042">
                  <c:v>11.98</c:v>
                </c:pt>
                <c:pt idx="3043">
                  <c:v>11.984</c:v>
                </c:pt>
                <c:pt idx="3044">
                  <c:v>11.988</c:v>
                </c:pt>
                <c:pt idx="3045">
                  <c:v>11.992000000000004</c:v>
                </c:pt>
                <c:pt idx="3046">
                  <c:v>11.996</c:v>
                </c:pt>
                <c:pt idx="3047">
                  <c:v>12</c:v>
                </c:pt>
                <c:pt idx="3048">
                  <c:v>12.004</c:v>
                </c:pt>
                <c:pt idx="3049">
                  <c:v>12.008000000000001</c:v>
                </c:pt>
                <c:pt idx="3050">
                  <c:v>12.012</c:v>
                </c:pt>
                <c:pt idx="3051">
                  <c:v>12.016</c:v>
                </c:pt>
                <c:pt idx="3052">
                  <c:v>12.02</c:v>
                </c:pt>
                <c:pt idx="3053">
                  <c:v>12.023</c:v>
                </c:pt>
                <c:pt idx="3054">
                  <c:v>12.027000000000001</c:v>
                </c:pt>
                <c:pt idx="3055">
                  <c:v>12.031000000000001</c:v>
                </c:pt>
                <c:pt idx="3056">
                  <c:v>12.035</c:v>
                </c:pt>
                <c:pt idx="3057">
                  <c:v>12.039</c:v>
                </c:pt>
                <c:pt idx="3058">
                  <c:v>12.043000000000001</c:v>
                </c:pt>
                <c:pt idx="3059">
                  <c:v>12.047000000000001</c:v>
                </c:pt>
                <c:pt idx="3060">
                  <c:v>12.051</c:v>
                </c:pt>
                <c:pt idx="3061">
                  <c:v>12.055000000000003</c:v>
                </c:pt>
                <c:pt idx="3062">
                  <c:v>12.059000000000003</c:v>
                </c:pt>
                <c:pt idx="3063">
                  <c:v>12.063000000000002</c:v>
                </c:pt>
                <c:pt idx="3064">
                  <c:v>12.066000000000004</c:v>
                </c:pt>
                <c:pt idx="3065">
                  <c:v>12.07</c:v>
                </c:pt>
                <c:pt idx="3066">
                  <c:v>12.074</c:v>
                </c:pt>
                <c:pt idx="3067">
                  <c:v>12.078000000000001</c:v>
                </c:pt>
                <c:pt idx="3068">
                  <c:v>12.082000000000004</c:v>
                </c:pt>
                <c:pt idx="3069">
                  <c:v>12.086</c:v>
                </c:pt>
                <c:pt idx="3070">
                  <c:v>12.09</c:v>
                </c:pt>
                <c:pt idx="3071">
                  <c:v>12.094000000000001</c:v>
                </c:pt>
                <c:pt idx="3072">
                  <c:v>12.098000000000001</c:v>
                </c:pt>
                <c:pt idx="3073">
                  <c:v>12.102</c:v>
                </c:pt>
                <c:pt idx="3074">
                  <c:v>12.106</c:v>
                </c:pt>
                <c:pt idx="3075">
                  <c:v>12.109</c:v>
                </c:pt>
                <c:pt idx="3076">
                  <c:v>12.113</c:v>
                </c:pt>
                <c:pt idx="3077">
                  <c:v>12.117000000000001</c:v>
                </c:pt>
                <c:pt idx="3078">
                  <c:v>12.121</c:v>
                </c:pt>
                <c:pt idx="3079">
                  <c:v>12.125</c:v>
                </c:pt>
                <c:pt idx="3080">
                  <c:v>12.129</c:v>
                </c:pt>
                <c:pt idx="3081">
                  <c:v>12.133000000000001</c:v>
                </c:pt>
                <c:pt idx="3082">
                  <c:v>12.137</c:v>
                </c:pt>
                <c:pt idx="3083">
                  <c:v>12.141</c:v>
                </c:pt>
                <c:pt idx="3084">
                  <c:v>12.145</c:v>
                </c:pt>
                <c:pt idx="3085">
                  <c:v>12.148999999999999</c:v>
                </c:pt>
                <c:pt idx="3086">
                  <c:v>12.152000000000003</c:v>
                </c:pt>
                <c:pt idx="3087">
                  <c:v>12.156000000000002</c:v>
                </c:pt>
                <c:pt idx="3088">
                  <c:v>12.16</c:v>
                </c:pt>
                <c:pt idx="3089">
                  <c:v>12.164</c:v>
                </c:pt>
                <c:pt idx="3090">
                  <c:v>12.168000000000001</c:v>
                </c:pt>
                <c:pt idx="3091">
                  <c:v>12.172000000000002</c:v>
                </c:pt>
                <c:pt idx="3092">
                  <c:v>12.176</c:v>
                </c:pt>
                <c:pt idx="3093">
                  <c:v>12.18</c:v>
                </c:pt>
                <c:pt idx="3094">
                  <c:v>12.184000000000001</c:v>
                </c:pt>
                <c:pt idx="3095">
                  <c:v>12.188000000000001</c:v>
                </c:pt>
                <c:pt idx="3096">
                  <c:v>12.192</c:v>
                </c:pt>
                <c:pt idx="3097">
                  <c:v>12.195</c:v>
                </c:pt>
                <c:pt idx="3098">
                  <c:v>12.199</c:v>
                </c:pt>
                <c:pt idx="3099">
                  <c:v>12.203000000000001</c:v>
                </c:pt>
                <c:pt idx="3100">
                  <c:v>12.207000000000001</c:v>
                </c:pt>
                <c:pt idx="3101">
                  <c:v>12.211</c:v>
                </c:pt>
                <c:pt idx="3102">
                  <c:v>12.215</c:v>
                </c:pt>
                <c:pt idx="3103">
                  <c:v>12.218999999999999</c:v>
                </c:pt>
                <c:pt idx="3104">
                  <c:v>12.223000000000001</c:v>
                </c:pt>
                <c:pt idx="3105">
                  <c:v>12.227</c:v>
                </c:pt>
                <c:pt idx="3106">
                  <c:v>12.231</c:v>
                </c:pt>
                <c:pt idx="3107">
                  <c:v>12.234999999999999</c:v>
                </c:pt>
                <c:pt idx="3108">
                  <c:v>12.238</c:v>
                </c:pt>
                <c:pt idx="3109">
                  <c:v>12.242000000000001</c:v>
                </c:pt>
                <c:pt idx="3110">
                  <c:v>12.246</c:v>
                </c:pt>
                <c:pt idx="3111">
                  <c:v>12.25</c:v>
                </c:pt>
                <c:pt idx="3112">
                  <c:v>12.254</c:v>
                </c:pt>
                <c:pt idx="3113">
                  <c:v>12.258000000000001</c:v>
                </c:pt>
                <c:pt idx="3114">
                  <c:v>12.262</c:v>
                </c:pt>
                <c:pt idx="3115">
                  <c:v>12.266</c:v>
                </c:pt>
                <c:pt idx="3116">
                  <c:v>12.27</c:v>
                </c:pt>
                <c:pt idx="3117">
                  <c:v>12.274000000000001</c:v>
                </c:pt>
                <c:pt idx="3118">
                  <c:v>12.278</c:v>
                </c:pt>
                <c:pt idx="3119">
                  <c:v>12.281000000000001</c:v>
                </c:pt>
                <c:pt idx="3120">
                  <c:v>12.285</c:v>
                </c:pt>
                <c:pt idx="3121">
                  <c:v>12.289</c:v>
                </c:pt>
                <c:pt idx="3122">
                  <c:v>12.293000000000001</c:v>
                </c:pt>
                <c:pt idx="3123">
                  <c:v>12.297000000000001</c:v>
                </c:pt>
                <c:pt idx="3124">
                  <c:v>12.301</c:v>
                </c:pt>
                <c:pt idx="3125">
                  <c:v>12.305000000000003</c:v>
                </c:pt>
                <c:pt idx="3126">
                  <c:v>12.309000000000003</c:v>
                </c:pt>
                <c:pt idx="3127">
                  <c:v>12.313000000000002</c:v>
                </c:pt>
                <c:pt idx="3128">
                  <c:v>12.317</c:v>
                </c:pt>
                <c:pt idx="3129">
                  <c:v>12.321</c:v>
                </c:pt>
                <c:pt idx="3130">
                  <c:v>12.324</c:v>
                </c:pt>
                <c:pt idx="3131">
                  <c:v>12.328000000000001</c:v>
                </c:pt>
                <c:pt idx="3132">
                  <c:v>12.332000000000004</c:v>
                </c:pt>
                <c:pt idx="3133">
                  <c:v>12.336</c:v>
                </c:pt>
                <c:pt idx="3134">
                  <c:v>12.34</c:v>
                </c:pt>
                <c:pt idx="3135">
                  <c:v>12.344000000000001</c:v>
                </c:pt>
                <c:pt idx="3136">
                  <c:v>12.348000000000001</c:v>
                </c:pt>
                <c:pt idx="3137">
                  <c:v>12.352000000000004</c:v>
                </c:pt>
                <c:pt idx="3138">
                  <c:v>12.356000000000003</c:v>
                </c:pt>
                <c:pt idx="3139">
                  <c:v>12.360000000000003</c:v>
                </c:pt>
                <c:pt idx="3140">
                  <c:v>12.364000000000004</c:v>
                </c:pt>
                <c:pt idx="3141">
                  <c:v>12.367000000000004</c:v>
                </c:pt>
                <c:pt idx="3142">
                  <c:v>12.371</c:v>
                </c:pt>
                <c:pt idx="3143">
                  <c:v>12.375000000000004</c:v>
                </c:pt>
                <c:pt idx="3144">
                  <c:v>12.379000000000003</c:v>
                </c:pt>
                <c:pt idx="3145">
                  <c:v>12.383000000000004</c:v>
                </c:pt>
                <c:pt idx="3146">
                  <c:v>12.387</c:v>
                </c:pt>
                <c:pt idx="3147">
                  <c:v>12.391</c:v>
                </c:pt>
                <c:pt idx="3148">
                  <c:v>12.395000000000003</c:v>
                </c:pt>
                <c:pt idx="3149">
                  <c:v>12.399000000000003</c:v>
                </c:pt>
                <c:pt idx="3150">
                  <c:v>12.403</c:v>
                </c:pt>
                <c:pt idx="3151">
                  <c:v>12.407</c:v>
                </c:pt>
                <c:pt idx="3152">
                  <c:v>12.41</c:v>
                </c:pt>
                <c:pt idx="3153">
                  <c:v>12.414</c:v>
                </c:pt>
                <c:pt idx="3154">
                  <c:v>12.418000000000001</c:v>
                </c:pt>
                <c:pt idx="3155">
                  <c:v>12.422000000000002</c:v>
                </c:pt>
                <c:pt idx="3156">
                  <c:v>12.426</c:v>
                </c:pt>
                <c:pt idx="3157">
                  <c:v>12.43</c:v>
                </c:pt>
                <c:pt idx="3158">
                  <c:v>12.434000000000001</c:v>
                </c:pt>
                <c:pt idx="3159">
                  <c:v>12.438000000000001</c:v>
                </c:pt>
                <c:pt idx="3160">
                  <c:v>12.442</c:v>
                </c:pt>
                <c:pt idx="3161">
                  <c:v>12.446</c:v>
                </c:pt>
                <c:pt idx="3162">
                  <c:v>12.450000000000003</c:v>
                </c:pt>
                <c:pt idx="3163">
                  <c:v>12.453000000000005</c:v>
                </c:pt>
                <c:pt idx="3164">
                  <c:v>12.457000000000004</c:v>
                </c:pt>
                <c:pt idx="3165">
                  <c:v>12.461</c:v>
                </c:pt>
                <c:pt idx="3166">
                  <c:v>12.465000000000003</c:v>
                </c:pt>
                <c:pt idx="3167">
                  <c:v>12.469000000000003</c:v>
                </c:pt>
                <c:pt idx="3168">
                  <c:v>12.473000000000004</c:v>
                </c:pt>
                <c:pt idx="3169">
                  <c:v>12.477</c:v>
                </c:pt>
                <c:pt idx="3170">
                  <c:v>12.481</c:v>
                </c:pt>
                <c:pt idx="3171">
                  <c:v>12.485000000000003</c:v>
                </c:pt>
                <c:pt idx="3172">
                  <c:v>12.489000000000004</c:v>
                </c:pt>
                <c:pt idx="3173">
                  <c:v>12.492000000000004</c:v>
                </c:pt>
                <c:pt idx="3174">
                  <c:v>12.496</c:v>
                </c:pt>
                <c:pt idx="3175">
                  <c:v>12.5</c:v>
                </c:pt>
                <c:pt idx="3176">
                  <c:v>12.504</c:v>
                </c:pt>
                <c:pt idx="3177">
                  <c:v>12.508000000000001</c:v>
                </c:pt>
                <c:pt idx="3178">
                  <c:v>12.512</c:v>
                </c:pt>
                <c:pt idx="3179">
                  <c:v>12.516</c:v>
                </c:pt>
                <c:pt idx="3180">
                  <c:v>12.52</c:v>
                </c:pt>
                <c:pt idx="3181">
                  <c:v>12.524000000000001</c:v>
                </c:pt>
                <c:pt idx="3182">
                  <c:v>12.528</c:v>
                </c:pt>
                <c:pt idx="3183">
                  <c:v>12.532</c:v>
                </c:pt>
                <c:pt idx="3184">
                  <c:v>12.535</c:v>
                </c:pt>
                <c:pt idx="3185">
                  <c:v>12.539</c:v>
                </c:pt>
                <c:pt idx="3186">
                  <c:v>12.543000000000001</c:v>
                </c:pt>
                <c:pt idx="3187">
                  <c:v>12.547000000000001</c:v>
                </c:pt>
                <c:pt idx="3188">
                  <c:v>12.551</c:v>
                </c:pt>
                <c:pt idx="3189">
                  <c:v>12.555000000000003</c:v>
                </c:pt>
                <c:pt idx="3190">
                  <c:v>12.559000000000003</c:v>
                </c:pt>
                <c:pt idx="3191">
                  <c:v>12.563000000000002</c:v>
                </c:pt>
                <c:pt idx="3192">
                  <c:v>12.567</c:v>
                </c:pt>
                <c:pt idx="3193">
                  <c:v>12.571</c:v>
                </c:pt>
                <c:pt idx="3194">
                  <c:v>12.575000000000003</c:v>
                </c:pt>
                <c:pt idx="3195">
                  <c:v>12.578000000000001</c:v>
                </c:pt>
                <c:pt idx="3196">
                  <c:v>12.582000000000004</c:v>
                </c:pt>
                <c:pt idx="3197">
                  <c:v>12.586</c:v>
                </c:pt>
                <c:pt idx="3198">
                  <c:v>12.59</c:v>
                </c:pt>
                <c:pt idx="3199">
                  <c:v>12.594000000000001</c:v>
                </c:pt>
                <c:pt idx="3200">
                  <c:v>12.598000000000001</c:v>
                </c:pt>
                <c:pt idx="3201">
                  <c:v>12.602</c:v>
                </c:pt>
                <c:pt idx="3202">
                  <c:v>12.606</c:v>
                </c:pt>
                <c:pt idx="3203">
                  <c:v>12.61</c:v>
                </c:pt>
                <c:pt idx="3204">
                  <c:v>12.614000000000001</c:v>
                </c:pt>
                <c:pt idx="3205">
                  <c:v>12.618</c:v>
                </c:pt>
                <c:pt idx="3206">
                  <c:v>12.621</c:v>
                </c:pt>
                <c:pt idx="3207">
                  <c:v>12.625</c:v>
                </c:pt>
                <c:pt idx="3208">
                  <c:v>12.629</c:v>
                </c:pt>
                <c:pt idx="3209">
                  <c:v>12.633000000000001</c:v>
                </c:pt>
                <c:pt idx="3210">
                  <c:v>12.637</c:v>
                </c:pt>
                <c:pt idx="3211">
                  <c:v>12.641</c:v>
                </c:pt>
                <c:pt idx="3212">
                  <c:v>12.645</c:v>
                </c:pt>
                <c:pt idx="3213">
                  <c:v>12.648999999999999</c:v>
                </c:pt>
                <c:pt idx="3214">
                  <c:v>12.653</c:v>
                </c:pt>
                <c:pt idx="3215">
                  <c:v>12.657</c:v>
                </c:pt>
                <c:pt idx="3216">
                  <c:v>12.661</c:v>
                </c:pt>
                <c:pt idx="3217">
                  <c:v>12.664</c:v>
                </c:pt>
                <c:pt idx="3218">
                  <c:v>12.668000000000001</c:v>
                </c:pt>
                <c:pt idx="3219">
                  <c:v>12.672000000000002</c:v>
                </c:pt>
                <c:pt idx="3220">
                  <c:v>12.676</c:v>
                </c:pt>
                <c:pt idx="3221">
                  <c:v>12.68</c:v>
                </c:pt>
                <c:pt idx="3222">
                  <c:v>12.684000000000001</c:v>
                </c:pt>
                <c:pt idx="3223">
                  <c:v>12.688000000000001</c:v>
                </c:pt>
                <c:pt idx="3224">
                  <c:v>12.692</c:v>
                </c:pt>
                <c:pt idx="3225">
                  <c:v>12.696</c:v>
                </c:pt>
                <c:pt idx="3226">
                  <c:v>12.7</c:v>
                </c:pt>
                <c:pt idx="3227">
                  <c:v>12.704000000000001</c:v>
                </c:pt>
                <c:pt idx="3228">
                  <c:v>12.707000000000001</c:v>
                </c:pt>
                <c:pt idx="3229">
                  <c:v>12.711</c:v>
                </c:pt>
                <c:pt idx="3230">
                  <c:v>12.715</c:v>
                </c:pt>
                <c:pt idx="3231">
                  <c:v>12.718999999999999</c:v>
                </c:pt>
                <c:pt idx="3232">
                  <c:v>12.723000000000001</c:v>
                </c:pt>
                <c:pt idx="3233">
                  <c:v>12.727</c:v>
                </c:pt>
                <c:pt idx="3234">
                  <c:v>12.731</c:v>
                </c:pt>
                <c:pt idx="3235">
                  <c:v>12.734999999999999</c:v>
                </c:pt>
                <c:pt idx="3236">
                  <c:v>12.739000000000001</c:v>
                </c:pt>
                <c:pt idx="3237">
                  <c:v>12.743</c:v>
                </c:pt>
                <c:pt idx="3238">
                  <c:v>12.747</c:v>
                </c:pt>
                <c:pt idx="3239">
                  <c:v>12.75</c:v>
                </c:pt>
                <c:pt idx="3240">
                  <c:v>12.754</c:v>
                </c:pt>
                <c:pt idx="3241">
                  <c:v>12.758000000000001</c:v>
                </c:pt>
                <c:pt idx="3242">
                  <c:v>12.762</c:v>
                </c:pt>
                <c:pt idx="3243">
                  <c:v>12.766</c:v>
                </c:pt>
                <c:pt idx="3244">
                  <c:v>12.77</c:v>
                </c:pt>
                <c:pt idx="3245">
                  <c:v>12.774000000000001</c:v>
                </c:pt>
                <c:pt idx="3246">
                  <c:v>12.778</c:v>
                </c:pt>
                <c:pt idx="3247">
                  <c:v>12.782</c:v>
                </c:pt>
                <c:pt idx="3248">
                  <c:v>12.786</c:v>
                </c:pt>
                <c:pt idx="3249">
                  <c:v>12.79</c:v>
                </c:pt>
                <c:pt idx="3250">
                  <c:v>12.793000000000001</c:v>
                </c:pt>
                <c:pt idx="3251">
                  <c:v>12.797000000000001</c:v>
                </c:pt>
                <c:pt idx="3252">
                  <c:v>12.801</c:v>
                </c:pt>
                <c:pt idx="3253">
                  <c:v>12.805000000000003</c:v>
                </c:pt>
                <c:pt idx="3254">
                  <c:v>12.809000000000003</c:v>
                </c:pt>
                <c:pt idx="3255">
                  <c:v>12.813000000000002</c:v>
                </c:pt>
                <c:pt idx="3256">
                  <c:v>12.817</c:v>
                </c:pt>
                <c:pt idx="3257">
                  <c:v>12.821</c:v>
                </c:pt>
                <c:pt idx="3258">
                  <c:v>12.825000000000003</c:v>
                </c:pt>
                <c:pt idx="3259">
                  <c:v>12.829000000000002</c:v>
                </c:pt>
                <c:pt idx="3260">
                  <c:v>12.833</c:v>
                </c:pt>
                <c:pt idx="3261">
                  <c:v>12.836</c:v>
                </c:pt>
                <c:pt idx="3262">
                  <c:v>12.84</c:v>
                </c:pt>
                <c:pt idx="3263">
                  <c:v>12.844000000000001</c:v>
                </c:pt>
                <c:pt idx="3264">
                  <c:v>12.848000000000001</c:v>
                </c:pt>
                <c:pt idx="3265">
                  <c:v>12.852000000000004</c:v>
                </c:pt>
                <c:pt idx="3266">
                  <c:v>12.856000000000003</c:v>
                </c:pt>
                <c:pt idx="3267">
                  <c:v>12.860000000000003</c:v>
                </c:pt>
                <c:pt idx="3268">
                  <c:v>12.864000000000004</c:v>
                </c:pt>
                <c:pt idx="3269">
                  <c:v>12.868</c:v>
                </c:pt>
                <c:pt idx="3270">
                  <c:v>12.872000000000003</c:v>
                </c:pt>
                <c:pt idx="3271">
                  <c:v>12.876000000000005</c:v>
                </c:pt>
                <c:pt idx="3272">
                  <c:v>12.879000000000003</c:v>
                </c:pt>
                <c:pt idx="3273">
                  <c:v>12.883000000000004</c:v>
                </c:pt>
                <c:pt idx="3274">
                  <c:v>12.887</c:v>
                </c:pt>
                <c:pt idx="3275">
                  <c:v>12.891</c:v>
                </c:pt>
                <c:pt idx="3276">
                  <c:v>12.895000000000003</c:v>
                </c:pt>
                <c:pt idx="3277">
                  <c:v>12.899000000000003</c:v>
                </c:pt>
                <c:pt idx="3278">
                  <c:v>12.903</c:v>
                </c:pt>
                <c:pt idx="3279">
                  <c:v>12.907</c:v>
                </c:pt>
                <c:pt idx="3280">
                  <c:v>12.911</c:v>
                </c:pt>
                <c:pt idx="3281">
                  <c:v>12.915000000000003</c:v>
                </c:pt>
                <c:pt idx="3282">
                  <c:v>12.919</c:v>
                </c:pt>
                <c:pt idx="3283">
                  <c:v>12.922000000000002</c:v>
                </c:pt>
                <c:pt idx="3284">
                  <c:v>12.926</c:v>
                </c:pt>
                <c:pt idx="3285">
                  <c:v>12.93</c:v>
                </c:pt>
                <c:pt idx="3286">
                  <c:v>12.934000000000001</c:v>
                </c:pt>
                <c:pt idx="3287">
                  <c:v>12.938000000000001</c:v>
                </c:pt>
                <c:pt idx="3288">
                  <c:v>12.942</c:v>
                </c:pt>
                <c:pt idx="3289">
                  <c:v>12.946</c:v>
                </c:pt>
                <c:pt idx="3290">
                  <c:v>12.950000000000003</c:v>
                </c:pt>
                <c:pt idx="3291">
                  <c:v>12.954000000000002</c:v>
                </c:pt>
                <c:pt idx="3292">
                  <c:v>12.958</c:v>
                </c:pt>
                <c:pt idx="3293">
                  <c:v>12.961</c:v>
                </c:pt>
                <c:pt idx="3294">
                  <c:v>12.965000000000003</c:v>
                </c:pt>
                <c:pt idx="3295">
                  <c:v>12.969000000000003</c:v>
                </c:pt>
                <c:pt idx="3296">
                  <c:v>12.973000000000004</c:v>
                </c:pt>
                <c:pt idx="3297">
                  <c:v>12.977</c:v>
                </c:pt>
                <c:pt idx="3298">
                  <c:v>12.981</c:v>
                </c:pt>
                <c:pt idx="3299">
                  <c:v>12.985000000000003</c:v>
                </c:pt>
                <c:pt idx="3300">
                  <c:v>12.989000000000004</c:v>
                </c:pt>
                <c:pt idx="3301">
                  <c:v>12.993</c:v>
                </c:pt>
                <c:pt idx="3302">
                  <c:v>12.997</c:v>
                </c:pt>
                <c:pt idx="3303">
                  <c:v>13.001000000000001</c:v>
                </c:pt>
                <c:pt idx="3304">
                  <c:v>13.004</c:v>
                </c:pt>
                <c:pt idx="3305">
                  <c:v>13.008000000000001</c:v>
                </c:pt>
                <c:pt idx="3306">
                  <c:v>13.012</c:v>
                </c:pt>
                <c:pt idx="3307">
                  <c:v>13.016</c:v>
                </c:pt>
                <c:pt idx="3308">
                  <c:v>13.02</c:v>
                </c:pt>
                <c:pt idx="3309">
                  <c:v>13.024000000000001</c:v>
                </c:pt>
                <c:pt idx="3310">
                  <c:v>13.028</c:v>
                </c:pt>
                <c:pt idx="3311">
                  <c:v>13.032</c:v>
                </c:pt>
                <c:pt idx="3312">
                  <c:v>13.036</c:v>
                </c:pt>
                <c:pt idx="3313">
                  <c:v>13.04</c:v>
                </c:pt>
                <c:pt idx="3314">
                  <c:v>13.044</c:v>
                </c:pt>
                <c:pt idx="3315">
                  <c:v>13.047000000000001</c:v>
                </c:pt>
                <c:pt idx="3316">
                  <c:v>13.051</c:v>
                </c:pt>
                <c:pt idx="3317">
                  <c:v>13.055000000000003</c:v>
                </c:pt>
                <c:pt idx="3318">
                  <c:v>13.059000000000003</c:v>
                </c:pt>
                <c:pt idx="3319">
                  <c:v>13.063000000000002</c:v>
                </c:pt>
                <c:pt idx="3320">
                  <c:v>13.067</c:v>
                </c:pt>
                <c:pt idx="3321">
                  <c:v>13.071</c:v>
                </c:pt>
                <c:pt idx="3322">
                  <c:v>13.075000000000003</c:v>
                </c:pt>
                <c:pt idx="3323">
                  <c:v>13.079000000000002</c:v>
                </c:pt>
                <c:pt idx="3324">
                  <c:v>13.083</c:v>
                </c:pt>
                <c:pt idx="3325">
                  <c:v>13.087</c:v>
                </c:pt>
                <c:pt idx="3326">
                  <c:v>13.09</c:v>
                </c:pt>
                <c:pt idx="3327">
                  <c:v>13.094000000000001</c:v>
                </c:pt>
                <c:pt idx="3328">
                  <c:v>13.098000000000001</c:v>
                </c:pt>
                <c:pt idx="3329">
                  <c:v>13.102</c:v>
                </c:pt>
                <c:pt idx="3330">
                  <c:v>13.106</c:v>
                </c:pt>
                <c:pt idx="3331">
                  <c:v>13.11</c:v>
                </c:pt>
                <c:pt idx="3332">
                  <c:v>13.114000000000001</c:v>
                </c:pt>
                <c:pt idx="3333">
                  <c:v>13.118</c:v>
                </c:pt>
                <c:pt idx="3334">
                  <c:v>13.122</c:v>
                </c:pt>
                <c:pt idx="3335">
                  <c:v>13.126000000000001</c:v>
                </c:pt>
                <c:pt idx="3336">
                  <c:v>13.13</c:v>
                </c:pt>
                <c:pt idx="3337">
                  <c:v>13.133000000000001</c:v>
                </c:pt>
                <c:pt idx="3338">
                  <c:v>13.137</c:v>
                </c:pt>
                <c:pt idx="3339">
                  <c:v>13.141</c:v>
                </c:pt>
                <c:pt idx="3340">
                  <c:v>13.145</c:v>
                </c:pt>
                <c:pt idx="3341">
                  <c:v>13.148999999999999</c:v>
                </c:pt>
                <c:pt idx="3342">
                  <c:v>13.153</c:v>
                </c:pt>
                <c:pt idx="3343">
                  <c:v>13.157</c:v>
                </c:pt>
                <c:pt idx="3344">
                  <c:v>13.161</c:v>
                </c:pt>
                <c:pt idx="3345">
                  <c:v>13.165000000000003</c:v>
                </c:pt>
                <c:pt idx="3346">
                  <c:v>13.169</c:v>
                </c:pt>
                <c:pt idx="3347">
                  <c:v>13.173</c:v>
                </c:pt>
                <c:pt idx="3348">
                  <c:v>13.176</c:v>
                </c:pt>
                <c:pt idx="3349">
                  <c:v>13.18</c:v>
                </c:pt>
                <c:pt idx="3350">
                  <c:v>13.184000000000001</c:v>
                </c:pt>
                <c:pt idx="3351">
                  <c:v>13.188000000000001</c:v>
                </c:pt>
                <c:pt idx="3352">
                  <c:v>13.192</c:v>
                </c:pt>
                <c:pt idx="3353">
                  <c:v>13.196</c:v>
                </c:pt>
                <c:pt idx="3354">
                  <c:v>13.2</c:v>
                </c:pt>
                <c:pt idx="3355">
                  <c:v>13.204000000000001</c:v>
                </c:pt>
                <c:pt idx="3356">
                  <c:v>13.208</c:v>
                </c:pt>
                <c:pt idx="3357">
                  <c:v>13.212</c:v>
                </c:pt>
                <c:pt idx="3358">
                  <c:v>13.216000000000001</c:v>
                </c:pt>
                <c:pt idx="3359">
                  <c:v>13.218999999999999</c:v>
                </c:pt>
                <c:pt idx="3360">
                  <c:v>13.223000000000001</c:v>
                </c:pt>
                <c:pt idx="3361">
                  <c:v>13.227</c:v>
                </c:pt>
                <c:pt idx="3362">
                  <c:v>13.231</c:v>
                </c:pt>
                <c:pt idx="3363">
                  <c:v>13.234999999999999</c:v>
                </c:pt>
                <c:pt idx="3364">
                  <c:v>13.239000000000001</c:v>
                </c:pt>
                <c:pt idx="3365">
                  <c:v>13.243</c:v>
                </c:pt>
                <c:pt idx="3366">
                  <c:v>13.247</c:v>
                </c:pt>
                <c:pt idx="3367">
                  <c:v>13.251000000000001</c:v>
                </c:pt>
                <c:pt idx="3368">
                  <c:v>13.255000000000004</c:v>
                </c:pt>
                <c:pt idx="3369">
                  <c:v>13.259</c:v>
                </c:pt>
                <c:pt idx="3370">
                  <c:v>13.262</c:v>
                </c:pt>
                <c:pt idx="3371">
                  <c:v>13.266</c:v>
                </c:pt>
                <c:pt idx="3372">
                  <c:v>13.27</c:v>
                </c:pt>
                <c:pt idx="3373">
                  <c:v>13.274000000000001</c:v>
                </c:pt>
                <c:pt idx="3374">
                  <c:v>13.278</c:v>
                </c:pt>
                <c:pt idx="3375">
                  <c:v>13.282</c:v>
                </c:pt>
                <c:pt idx="3376">
                  <c:v>13.286</c:v>
                </c:pt>
                <c:pt idx="3377">
                  <c:v>13.29</c:v>
                </c:pt>
                <c:pt idx="3378">
                  <c:v>13.294</c:v>
                </c:pt>
                <c:pt idx="3379">
                  <c:v>13.298</c:v>
                </c:pt>
                <c:pt idx="3380">
                  <c:v>13.302000000000003</c:v>
                </c:pt>
                <c:pt idx="3381">
                  <c:v>13.305000000000003</c:v>
                </c:pt>
                <c:pt idx="3382">
                  <c:v>13.309000000000003</c:v>
                </c:pt>
                <c:pt idx="3383">
                  <c:v>13.313000000000002</c:v>
                </c:pt>
                <c:pt idx="3384">
                  <c:v>13.317</c:v>
                </c:pt>
                <c:pt idx="3385">
                  <c:v>13.321</c:v>
                </c:pt>
                <c:pt idx="3386">
                  <c:v>13.325000000000003</c:v>
                </c:pt>
                <c:pt idx="3387">
                  <c:v>13.329000000000002</c:v>
                </c:pt>
                <c:pt idx="3388">
                  <c:v>13.333</c:v>
                </c:pt>
                <c:pt idx="3389">
                  <c:v>13.337</c:v>
                </c:pt>
                <c:pt idx="3390">
                  <c:v>13.341000000000001</c:v>
                </c:pt>
                <c:pt idx="3391">
                  <c:v>13.345000000000002</c:v>
                </c:pt>
                <c:pt idx="3392">
                  <c:v>13.348000000000001</c:v>
                </c:pt>
                <c:pt idx="3393">
                  <c:v>13.352000000000004</c:v>
                </c:pt>
                <c:pt idx="3394">
                  <c:v>13.356000000000003</c:v>
                </c:pt>
                <c:pt idx="3395">
                  <c:v>13.360000000000003</c:v>
                </c:pt>
                <c:pt idx="3396">
                  <c:v>13.364000000000004</c:v>
                </c:pt>
                <c:pt idx="3397">
                  <c:v>13.368</c:v>
                </c:pt>
                <c:pt idx="3398">
                  <c:v>13.372000000000003</c:v>
                </c:pt>
                <c:pt idx="3399">
                  <c:v>13.376000000000005</c:v>
                </c:pt>
                <c:pt idx="3400">
                  <c:v>13.38</c:v>
                </c:pt>
                <c:pt idx="3401">
                  <c:v>13.384</c:v>
                </c:pt>
                <c:pt idx="3402">
                  <c:v>13.388</c:v>
                </c:pt>
                <c:pt idx="3403">
                  <c:v>13.391</c:v>
                </c:pt>
                <c:pt idx="3404">
                  <c:v>13.395000000000003</c:v>
                </c:pt>
                <c:pt idx="3405">
                  <c:v>13.399000000000003</c:v>
                </c:pt>
                <c:pt idx="3406">
                  <c:v>13.403</c:v>
                </c:pt>
                <c:pt idx="3407">
                  <c:v>13.407</c:v>
                </c:pt>
                <c:pt idx="3408">
                  <c:v>13.411</c:v>
                </c:pt>
                <c:pt idx="3409">
                  <c:v>13.415000000000003</c:v>
                </c:pt>
                <c:pt idx="3410">
                  <c:v>13.419</c:v>
                </c:pt>
                <c:pt idx="3411">
                  <c:v>13.423</c:v>
                </c:pt>
                <c:pt idx="3412">
                  <c:v>13.427</c:v>
                </c:pt>
                <c:pt idx="3413">
                  <c:v>13.431000000000001</c:v>
                </c:pt>
                <c:pt idx="3414">
                  <c:v>13.434000000000001</c:v>
                </c:pt>
                <c:pt idx="3415">
                  <c:v>13.438000000000001</c:v>
                </c:pt>
                <c:pt idx="3416">
                  <c:v>13.442</c:v>
                </c:pt>
                <c:pt idx="3417">
                  <c:v>13.446</c:v>
                </c:pt>
                <c:pt idx="3418">
                  <c:v>13.450000000000003</c:v>
                </c:pt>
                <c:pt idx="3419">
                  <c:v>13.454000000000002</c:v>
                </c:pt>
                <c:pt idx="3420">
                  <c:v>13.458</c:v>
                </c:pt>
                <c:pt idx="3421">
                  <c:v>13.462000000000003</c:v>
                </c:pt>
                <c:pt idx="3422">
                  <c:v>13.466000000000005</c:v>
                </c:pt>
                <c:pt idx="3423">
                  <c:v>13.47</c:v>
                </c:pt>
                <c:pt idx="3424">
                  <c:v>13.473000000000004</c:v>
                </c:pt>
                <c:pt idx="3425">
                  <c:v>13.477</c:v>
                </c:pt>
                <c:pt idx="3426">
                  <c:v>13.481</c:v>
                </c:pt>
                <c:pt idx="3427">
                  <c:v>13.485000000000003</c:v>
                </c:pt>
                <c:pt idx="3428">
                  <c:v>13.489000000000004</c:v>
                </c:pt>
                <c:pt idx="3429">
                  <c:v>13.493</c:v>
                </c:pt>
                <c:pt idx="3430">
                  <c:v>13.497</c:v>
                </c:pt>
                <c:pt idx="3431">
                  <c:v>13.501000000000001</c:v>
                </c:pt>
                <c:pt idx="3432">
                  <c:v>13.505000000000004</c:v>
                </c:pt>
                <c:pt idx="3433">
                  <c:v>13.509</c:v>
                </c:pt>
                <c:pt idx="3434">
                  <c:v>13.513</c:v>
                </c:pt>
                <c:pt idx="3435">
                  <c:v>13.516</c:v>
                </c:pt>
                <c:pt idx="3436">
                  <c:v>13.52</c:v>
                </c:pt>
                <c:pt idx="3437">
                  <c:v>13.524000000000001</c:v>
                </c:pt>
                <c:pt idx="3438">
                  <c:v>13.528</c:v>
                </c:pt>
                <c:pt idx="3439">
                  <c:v>13.532</c:v>
                </c:pt>
                <c:pt idx="3440">
                  <c:v>13.536</c:v>
                </c:pt>
                <c:pt idx="3441">
                  <c:v>13.54</c:v>
                </c:pt>
                <c:pt idx="3442">
                  <c:v>13.544</c:v>
                </c:pt>
                <c:pt idx="3443">
                  <c:v>13.548</c:v>
                </c:pt>
                <c:pt idx="3444">
                  <c:v>13.552000000000003</c:v>
                </c:pt>
                <c:pt idx="3445">
                  <c:v>13.556000000000004</c:v>
                </c:pt>
                <c:pt idx="3446">
                  <c:v>13.559000000000003</c:v>
                </c:pt>
                <c:pt idx="3447">
                  <c:v>13.563000000000002</c:v>
                </c:pt>
                <c:pt idx="3448">
                  <c:v>13.567</c:v>
                </c:pt>
                <c:pt idx="3449">
                  <c:v>13.571</c:v>
                </c:pt>
                <c:pt idx="3450">
                  <c:v>13.575000000000003</c:v>
                </c:pt>
                <c:pt idx="3451">
                  <c:v>13.579000000000002</c:v>
                </c:pt>
                <c:pt idx="3452">
                  <c:v>13.583</c:v>
                </c:pt>
                <c:pt idx="3453">
                  <c:v>13.587</c:v>
                </c:pt>
                <c:pt idx="3454">
                  <c:v>13.591000000000001</c:v>
                </c:pt>
                <c:pt idx="3455">
                  <c:v>13.595000000000002</c:v>
                </c:pt>
                <c:pt idx="3456">
                  <c:v>13.599</c:v>
                </c:pt>
                <c:pt idx="3457">
                  <c:v>13.602</c:v>
                </c:pt>
                <c:pt idx="3458">
                  <c:v>13.606</c:v>
                </c:pt>
                <c:pt idx="3459">
                  <c:v>13.61</c:v>
                </c:pt>
                <c:pt idx="3460">
                  <c:v>13.614000000000001</c:v>
                </c:pt>
                <c:pt idx="3461">
                  <c:v>13.618</c:v>
                </c:pt>
                <c:pt idx="3462">
                  <c:v>13.622</c:v>
                </c:pt>
                <c:pt idx="3463">
                  <c:v>13.626000000000001</c:v>
                </c:pt>
                <c:pt idx="3464">
                  <c:v>13.63</c:v>
                </c:pt>
                <c:pt idx="3465">
                  <c:v>13.634</c:v>
                </c:pt>
                <c:pt idx="3466">
                  <c:v>13.638</c:v>
                </c:pt>
                <c:pt idx="3467">
                  <c:v>13.641999999999999</c:v>
                </c:pt>
                <c:pt idx="3468">
                  <c:v>13.645</c:v>
                </c:pt>
                <c:pt idx="3469">
                  <c:v>13.648999999999999</c:v>
                </c:pt>
                <c:pt idx="3470">
                  <c:v>13.653</c:v>
                </c:pt>
                <c:pt idx="3471">
                  <c:v>13.657</c:v>
                </c:pt>
                <c:pt idx="3472">
                  <c:v>13.661</c:v>
                </c:pt>
                <c:pt idx="3473">
                  <c:v>13.665000000000003</c:v>
                </c:pt>
                <c:pt idx="3474">
                  <c:v>13.669</c:v>
                </c:pt>
                <c:pt idx="3475">
                  <c:v>13.673</c:v>
                </c:pt>
                <c:pt idx="3476">
                  <c:v>13.677</c:v>
                </c:pt>
                <c:pt idx="3477">
                  <c:v>13.681000000000001</c:v>
                </c:pt>
                <c:pt idx="3478">
                  <c:v>13.685</c:v>
                </c:pt>
                <c:pt idx="3479">
                  <c:v>13.688000000000001</c:v>
                </c:pt>
                <c:pt idx="3480">
                  <c:v>13.692</c:v>
                </c:pt>
                <c:pt idx="3481">
                  <c:v>13.696</c:v>
                </c:pt>
                <c:pt idx="3482">
                  <c:v>13.7</c:v>
                </c:pt>
                <c:pt idx="3483">
                  <c:v>13.704000000000001</c:v>
                </c:pt>
                <c:pt idx="3484">
                  <c:v>13.708</c:v>
                </c:pt>
                <c:pt idx="3485">
                  <c:v>13.712</c:v>
                </c:pt>
                <c:pt idx="3486">
                  <c:v>13.716000000000001</c:v>
                </c:pt>
                <c:pt idx="3487">
                  <c:v>13.72</c:v>
                </c:pt>
                <c:pt idx="3488">
                  <c:v>13.724</c:v>
                </c:pt>
                <c:pt idx="3489">
                  <c:v>13.728</c:v>
                </c:pt>
                <c:pt idx="3490">
                  <c:v>13.731</c:v>
                </c:pt>
                <c:pt idx="3491">
                  <c:v>13.734999999999999</c:v>
                </c:pt>
                <c:pt idx="3492">
                  <c:v>13.739000000000001</c:v>
                </c:pt>
                <c:pt idx="3493">
                  <c:v>13.743</c:v>
                </c:pt>
                <c:pt idx="3494">
                  <c:v>13.747</c:v>
                </c:pt>
                <c:pt idx="3495">
                  <c:v>13.751000000000001</c:v>
                </c:pt>
                <c:pt idx="3496">
                  <c:v>13.755000000000004</c:v>
                </c:pt>
                <c:pt idx="3497">
                  <c:v>13.759</c:v>
                </c:pt>
                <c:pt idx="3498">
                  <c:v>13.763</c:v>
                </c:pt>
                <c:pt idx="3499">
                  <c:v>13.767000000000001</c:v>
                </c:pt>
                <c:pt idx="3500">
                  <c:v>13.771000000000001</c:v>
                </c:pt>
                <c:pt idx="3501">
                  <c:v>13.774000000000001</c:v>
                </c:pt>
                <c:pt idx="3502">
                  <c:v>13.778</c:v>
                </c:pt>
                <c:pt idx="3503">
                  <c:v>13.782</c:v>
                </c:pt>
                <c:pt idx="3504">
                  <c:v>13.786</c:v>
                </c:pt>
                <c:pt idx="3505">
                  <c:v>13.79</c:v>
                </c:pt>
                <c:pt idx="3506">
                  <c:v>13.794</c:v>
                </c:pt>
                <c:pt idx="3507">
                  <c:v>13.798</c:v>
                </c:pt>
                <c:pt idx="3508">
                  <c:v>13.802000000000003</c:v>
                </c:pt>
                <c:pt idx="3509">
                  <c:v>13.806000000000004</c:v>
                </c:pt>
                <c:pt idx="3510">
                  <c:v>13.81</c:v>
                </c:pt>
                <c:pt idx="3511">
                  <c:v>13.814</c:v>
                </c:pt>
                <c:pt idx="3512">
                  <c:v>13.817</c:v>
                </c:pt>
                <c:pt idx="3513">
                  <c:v>13.821</c:v>
                </c:pt>
                <c:pt idx="3514">
                  <c:v>13.825000000000003</c:v>
                </c:pt>
                <c:pt idx="3515">
                  <c:v>13.829000000000002</c:v>
                </c:pt>
                <c:pt idx="3516">
                  <c:v>13.833</c:v>
                </c:pt>
                <c:pt idx="3517">
                  <c:v>13.837</c:v>
                </c:pt>
                <c:pt idx="3518">
                  <c:v>13.841000000000001</c:v>
                </c:pt>
                <c:pt idx="3519">
                  <c:v>13.845000000000002</c:v>
                </c:pt>
                <c:pt idx="3520">
                  <c:v>13.849</c:v>
                </c:pt>
                <c:pt idx="3521">
                  <c:v>13.853000000000003</c:v>
                </c:pt>
                <c:pt idx="3522">
                  <c:v>13.857000000000005</c:v>
                </c:pt>
                <c:pt idx="3523">
                  <c:v>13.860000000000003</c:v>
                </c:pt>
                <c:pt idx="3524">
                  <c:v>13.864000000000004</c:v>
                </c:pt>
                <c:pt idx="3525">
                  <c:v>13.868</c:v>
                </c:pt>
                <c:pt idx="3526">
                  <c:v>13.872000000000003</c:v>
                </c:pt>
                <c:pt idx="3527">
                  <c:v>13.876000000000005</c:v>
                </c:pt>
                <c:pt idx="3528">
                  <c:v>13.88</c:v>
                </c:pt>
                <c:pt idx="3529">
                  <c:v>13.884</c:v>
                </c:pt>
                <c:pt idx="3530">
                  <c:v>13.888</c:v>
                </c:pt>
                <c:pt idx="3531">
                  <c:v>13.892000000000003</c:v>
                </c:pt>
                <c:pt idx="3532">
                  <c:v>13.896000000000004</c:v>
                </c:pt>
                <c:pt idx="3533">
                  <c:v>13.9</c:v>
                </c:pt>
                <c:pt idx="3534">
                  <c:v>13.903</c:v>
                </c:pt>
                <c:pt idx="3535">
                  <c:v>13.907</c:v>
                </c:pt>
                <c:pt idx="3536">
                  <c:v>13.911</c:v>
                </c:pt>
                <c:pt idx="3537">
                  <c:v>13.915000000000003</c:v>
                </c:pt>
                <c:pt idx="3538">
                  <c:v>13.919</c:v>
                </c:pt>
                <c:pt idx="3539">
                  <c:v>13.923</c:v>
                </c:pt>
                <c:pt idx="3540">
                  <c:v>13.927</c:v>
                </c:pt>
                <c:pt idx="3541">
                  <c:v>13.931000000000001</c:v>
                </c:pt>
                <c:pt idx="3542">
                  <c:v>13.935</c:v>
                </c:pt>
                <c:pt idx="3543">
                  <c:v>13.939</c:v>
                </c:pt>
                <c:pt idx="3544">
                  <c:v>13.943</c:v>
                </c:pt>
                <c:pt idx="3545">
                  <c:v>13.946</c:v>
                </c:pt>
                <c:pt idx="3546">
                  <c:v>13.950000000000003</c:v>
                </c:pt>
                <c:pt idx="3547">
                  <c:v>13.954000000000002</c:v>
                </c:pt>
                <c:pt idx="3548">
                  <c:v>13.958</c:v>
                </c:pt>
                <c:pt idx="3549">
                  <c:v>13.962000000000003</c:v>
                </c:pt>
                <c:pt idx="3550">
                  <c:v>13.966000000000005</c:v>
                </c:pt>
                <c:pt idx="3551">
                  <c:v>13.97</c:v>
                </c:pt>
                <c:pt idx="3552">
                  <c:v>13.974</c:v>
                </c:pt>
                <c:pt idx="3553">
                  <c:v>13.978</c:v>
                </c:pt>
                <c:pt idx="3554">
                  <c:v>13.982000000000003</c:v>
                </c:pt>
                <c:pt idx="3555">
                  <c:v>13.985000000000003</c:v>
                </c:pt>
                <c:pt idx="3556">
                  <c:v>13.989000000000004</c:v>
                </c:pt>
                <c:pt idx="3557">
                  <c:v>13.993</c:v>
                </c:pt>
                <c:pt idx="3558">
                  <c:v>13.997</c:v>
                </c:pt>
                <c:pt idx="3559">
                  <c:v>14.001000000000001</c:v>
                </c:pt>
                <c:pt idx="3560">
                  <c:v>14.005000000000004</c:v>
                </c:pt>
                <c:pt idx="3561">
                  <c:v>14.009</c:v>
                </c:pt>
                <c:pt idx="3562">
                  <c:v>14.013</c:v>
                </c:pt>
                <c:pt idx="3563">
                  <c:v>14.017000000000001</c:v>
                </c:pt>
                <c:pt idx="3564">
                  <c:v>14.021000000000001</c:v>
                </c:pt>
                <c:pt idx="3565">
                  <c:v>14.025</c:v>
                </c:pt>
                <c:pt idx="3566">
                  <c:v>14.028</c:v>
                </c:pt>
                <c:pt idx="3567">
                  <c:v>14.032</c:v>
                </c:pt>
                <c:pt idx="3568">
                  <c:v>14.036</c:v>
                </c:pt>
                <c:pt idx="3569">
                  <c:v>14.04</c:v>
                </c:pt>
                <c:pt idx="3570">
                  <c:v>14.044</c:v>
                </c:pt>
                <c:pt idx="3571">
                  <c:v>14.048</c:v>
                </c:pt>
                <c:pt idx="3572">
                  <c:v>14.052000000000003</c:v>
                </c:pt>
                <c:pt idx="3573">
                  <c:v>14.056000000000004</c:v>
                </c:pt>
                <c:pt idx="3574">
                  <c:v>14.06</c:v>
                </c:pt>
                <c:pt idx="3575">
                  <c:v>14.064</c:v>
                </c:pt>
                <c:pt idx="3576">
                  <c:v>14.068</c:v>
                </c:pt>
                <c:pt idx="3577">
                  <c:v>14.071</c:v>
                </c:pt>
                <c:pt idx="3578">
                  <c:v>14.075000000000003</c:v>
                </c:pt>
                <c:pt idx="3579">
                  <c:v>14.079000000000002</c:v>
                </c:pt>
                <c:pt idx="3580">
                  <c:v>14.083</c:v>
                </c:pt>
                <c:pt idx="3581">
                  <c:v>14.087</c:v>
                </c:pt>
                <c:pt idx="3582">
                  <c:v>14.091000000000001</c:v>
                </c:pt>
                <c:pt idx="3583">
                  <c:v>14.095000000000002</c:v>
                </c:pt>
                <c:pt idx="3584">
                  <c:v>14.099</c:v>
                </c:pt>
                <c:pt idx="3585">
                  <c:v>14.103</c:v>
                </c:pt>
                <c:pt idx="3586">
                  <c:v>14.107000000000001</c:v>
                </c:pt>
                <c:pt idx="3587">
                  <c:v>14.111000000000001</c:v>
                </c:pt>
                <c:pt idx="3588">
                  <c:v>14.114000000000001</c:v>
                </c:pt>
                <c:pt idx="3589">
                  <c:v>14.118</c:v>
                </c:pt>
                <c:pt idx="3590">
                  <c:v>14.122</c:v>
                </c:pt>
                <c:pt idx="3591">
                  <c:v>14.126000000000001</c:v>
                </c:pt>
                <c:pt idx="3592">
                  <c:v>14.13</c:v>
                </c:pt>
                <c:pt idx="3593">
                  <c:v>14.134</c:v>
                </c:pt>
                <c:pt idx="3594">
                  <c:v>14.138</c:v>
                </c:pt>
                <c:pt idx="3595">
                  <c:v>14.141999999999999</c:v>
                </c:pt>
                <c:pt idx="3596">
                  <c:v>14.146000000000001</c:v>
                </c:pt>
                <c:pt idx="3597">
                  <c:v>14.15</c:v>
                </c:pt>
                <c:pt idx="3598">
                  <c:v>14.154</c:v>
                </c:pt>
                <c:pt idx="3599">
                  <c:v>14.157</c:v>
                </c:pt>
                <c:pt idx="3600">
                  <c:v>14.161</c:v>
                </c:pt>
                <c:pt idx="3601">
                  <c:v>14.165000000000003</c:v>
                </c:pt>
                <c:pt idx="3602">
                  <c:v>14.169</c:v>
                </c:pt>
                <c:pt idx="3603">
                  <c:v>14.173</c:v>
                </c:pt>
                <c:pt idx="3604">
                  <c:v>14.177</c:v>
                </c:pt>
                <c:pt idx="3605">
                  <c:v>14.181000000000001</c:v>
                </c:pt>
                <c:pt idx="3606">
                  <c:v>14.185</c:v>
                </c:pt>
                <c:pt idx="3607">
                  <c:v>14.189</c:v>
                </c:pt>
                <c:pt idx="3608">
                  <c:v>14.193</c:v>
                </c:pt>
                <c:pt idx="3609">
                  <c:v>14.197000000000001</c:v>
                </c:pt>
                <c:pt idx="3610">
                  <c:v>14.2</c:v>
                </c:pt>
                <c:pt idx="3611">
                  <c:v>14.204000000000001</c:v>
                </c:pt>
                <c:pt idx="3612">
                  <c:v>14.208</c:v>
                </c:pt>
                <c:pt idx="3613">
                  <c:v>14.212</c:v>
                </c:pt>
                <c:pt idx="3614">
                  <c:v>14.216000000000001</c:v>
                </c:pt>
                <c:pt idx="3615">
                  <c:v>14.22</c:v>
                </c:pt>
                <c:pt idx="3616">
                  <c:v>14.224</c:v>
                </c:pt>
                <c:pt idx="3617">
                  <c:v>14.228</c:v>
                </c:pt>
                <c:pt idx="3618">
                  <c:v>14.231999999999999</c:v>
                </c:pt>
                <c:pt idx="3619">
                  <c:v>14.236000000000001</c:v>
                </c:pt>
                <c:pt idx="3620">
                  <c:v>14.24</c:v>
                </c:pt>
                <c:pt idx="3621">
                  <c:v>14.243</c:v>
                </c:pt>
                <c:pt idx="3622">
                  <c:v>14.247</c:v>
                </c:pt>
                <c:pt idx="3623">
                  <c:v>14.251000000000001</c:v>
                </c:pt>
                <c:pt idx="3624">
                  <c:v>14.255000000000004</c:v>
                </c:pt>
                <c:pt idx="3625">
                  <c:v>14.259</c:v>
                </c:pt>
                <c:pt idx="3626">
                  <c:v>14.263</c:v>
                </c:pt>
                <c:pt idx="3627">
                  <c:v>14.267000000000001</c:v>
                </c:pt>
                <c:pt idx="3628">
                  <c:v>14.271000000000001</c:v>
                </c:pt>
                <c:pt idx="3629">
                  <c:v>14.275</c:v>
                </c:pt>
                <c:pt idx="3630">
                  <c:v>14.279</c:v>
                </c:pt>
                <c:pt idx="3631">
                  <c:v>14.283000000000001</c:v>
                </c:pt>
                <c:pt idx="3632">
                  <c:v>14.286</c:v>
                </c:pt>
                <c:pt idx="3633">
                  <c:v>14.29</c:v>
                </c:pt>
                <c:pt idx="3634">
                  <c:v>14.294</c:v>
                </c:pt>
                <c:pt idx="3635">
                  <c:v>14.298</c:v>
                </c:pt>
                <c:pt idx="3636">
                  <c:v>14.302000000000003</c:v>
                </c:pt>
                <c:pt idx="3637">
                  <c:v>14.306000000000004</c:v>
                </c:pt>
                <c:pt idx="3638">
                  <c:v>14.31</c:v>
                </c:pt>
                <c:pt idx="3639">
                  <c:v>14.314</c:v>
                </c:pt>
                <c:pt idx="3640">
                  <c:v>14.318</c:v>
                </c:pt>
                <c:pt idx="3641">
                  <c:v>14.322000000000003</c:v>
                </c:pt>
                <c:pt idx="3642">
                  <c:v>14.326000000000002</c:v>
                </c:pt>
                <c:pt idx="3643">
                  <c:v>14.329000000000002</c:v>
                </c:pt>
                <c:pt idx="3644">
                  <c:v>14.333</c:v>
                </c:pt>
                <c:pt idx="3645">
                  <c:v>14.337</c:v>
                </c:pt>
                <c:pt idx="3646">
                  <c:v>14.341000000000001</c:v>
                </c:pt>
                <c:pt idx="3647">
                  <c:v>14.345000000000002</c:v>
                </c:pt>
                <c:pt idx="3648">
                  <c:v>14.349</c:v>
                </c:pt>
                <c:pt idx="3649">
                  <c:v>14.353000000000003</c:v>
                </c:pt>
                <c:pt idx="3650">
                  <c:v>14.357000000000005</c:v>
                </c:pt>
                <c:pt idx="3651">
                  <c:v>14.361000000000002</c:v>
                </c:pt>
                <c:pt idx="3652">
                  <c:v>14.365000000000004</c:v>
                </c:pt>
                <c:pt idx="3653">
                  <c:v>14.369000000000003</c:v>
                </c:pt>
                <c:pt idx="3654">
                  <c:v>14.372000000000003</c:v>
                </c:pt>
                <c:pt idx="3655">
                  <c:v>14.376000000000005</c:v>
                </c:pt>
                <c:pt idx="3656">
                  <c:v>14.38</c:v>
                </c:pt>
                <c:pt idx="3657">
                  <c:v>14.384</c:v>
                </c:pt>
                <c:pt idx="3658">
                  <c:v>14.388</c:v>
                </c:pt>
                <c:pt idx="3659">
                  <c:v>14.392000000000003</c:v>
                </c:pt>
                <c:pt idx="3660">
                  <c:v>14.396000000000004</c:v>
                </c:pt>
                <c:pt idx="3661">
                  <c:v>14.4</c:v>
                </c:pt>
                <c:pt idx="3662">
                  <c:v>14.404</c:v>
                </c:pt>
                <c:pt idx="3663">
                  <c:v>14.408000000000001</c:v>
                </c:pt>
                <c:pt idx="3664">
                  <c:v>14.412000000000004</c:v>
                </c:pt>
                <c:pt idx="3665">
                  <c:v>14.415000000000003</c:v>
                </c:pt>
                <c:pt idx="3666">
                  <c:v>14.419</c:v>
                </c:pt>
                <c:pt idx="3667">
                  <c:v>14.423</c:v>
                </c:pt>
                <c:pt idx="3668">
                  <c:v>14.427</c:v>
                </c:pt>
                <c:pt idx="3669">
                  <c:v>14.431000000000001</c:v>
                </c:pt>
                <c:pt idx="3670">
                  <c:v>14.435</c:v>
                </c:pt>
                <c:pt idx="3671">
                  <c:v>14.439</c:v>
                </c:pt>
                <c:pt idx="3672">
                  <c:v>14.443</c:v>
                </c:pt>
                <c:pt idx="3673">
                  <c:v>14.447000000000001</c:v>
                </c:pt>
                <c:pt idx="3674">
                  <c:v>14.451000000000002</c:v>
                </c:pt>
                <c:pt idx="3675">
                  <c:v>14.454000000000002</c:v>
                </c:pt>
                <c:pt idx="3676">
                  <c:v>14.458</c:v>
                </c:pt>
                <c:pt idx="3677">
                  <c:v>14.462000000000003</c:v>
                </c:pt>
                <c:pt idx="3678">
                  <c:v>14.466000000000005</c:v>
                </c:pt>
                <c:pt idx="3679">
                  <c:v>14.47</c:v>
                </c:pt>
                <c:pt idx="3680">
                  <c:v>14.474</c:v>
                </c:pt>
                <c:pt idx="3681">
                  <c:v>14.478</c:v>
                </c:pt>
                <c:pt idx="3682">
                  <c:v>14.482000000000003</c:v>
                </c:pt>
                <c:pt idx="3683">
                  <c:v>14.486000000000002</c:v>
                </c:pt>
                <c:pt idx="3684">
                  <c:v>14.49</c:v>
                </c:pt>
                <c:pt idx="3685">
                  <c:v>14.494</c:v>
                </c:pt>
                <c:pt idx="3686">
                  <c:v>14.497</c:v>
                </c:pt>
                <c:pt idx="3687">
                  <c:v>14.501000000000001</c:v>
                </c:pt>
                <c:pt idx="3688">
                  <c:v>14.505000000000004</c:v>
                </c:pt>
                <c:pt idx="3689">
                  <c:v>14.509</c:v>
                </c:pt>
                <c:pt idx="3690">
                  <c:v>14.513</c:v>
                </c:pt>
                <c:pt idx="3691">
                  <c:v>14.517000000000001</c:v>
                </c:pt>
                <c:pt idx="3692">
                  <c:v>14.521000000000001</c:v>
                </c:pt>
                <c:pt idx="3693">
                  <c:v>14.525</c:v>
                </c:pt>
                <c:pt idx="3694">
                  <c:v>14.529</c:v>
                </c:pt>
                <c:pt idx="3695">
                  <c:v>14.533000000000001</c:v>
                </c:pt>
                <c:pt idx="3696">
                  <c:v>14.537000000000001</c:v>
                </c:pt>
                <c:pt idx="3697">
                  <c:v>14.54</c:v>
                </c:pt>
                <c:pt idx="3698">
                  <c:v>14.544</c:v>
                </c:pt>
                <c:pt idx="3699">
                  <c:v>14.548</c:v>
                </c:pt>
                <c:pt idx="3700">
                  <c:v>14.552000000000003</c:v>
                </c:pt>
                <c:pt idx="3701">
                  <c:v>14.556000000000004</c:v>
                </c:pt>
                <c:pt idx="3702">
                  <c:v>14.56</c:v>
                </c:pt>
                <c:pt idx="3703">
                  <c:v>14.564</c:v>
                </c:pt>
                <c:pt idx="3704">
                  <c:v>14.568</c:v>
                </c:pt>
                <c:pt idx="3705">
                  <c:v>14.572000000000003</c:v>
                </c:pt>
                <c:pt idx="3706">
                  <c:v>14.576000000000002</c:v>
                </c:pt>
                <c:pt idx="3707">
                  <c:v>14.58</c:v>
                </c:pt>
                <c:pt idx="3708">
                  <c:v>14.583</c:v>
                </c:pt>
                <c:pt idx="3709">
                  <c:v>14.587</c:v>
                </c:pt>
                <c:pt idx="3710">
                  <c:v>14.591000000000001</c:v>
                </c:pt>
                <c:pt idx="3711">
                  <c:v>14.595000000000002</c:v>
                </c:pt>
                <c:pt idx="3712">
                  <c:v>14.599</c:v>
                </c:pt>
                <c:pt idx="3713">
                  <c:v>14.603</c:v>
                </c:pt>
                <c:pt idx="3714">
                  <c:v>14.607000000000001</c:v>
                </c:pt>
                <c:pt idx="3715">
                  <c:v>14.611000000000001</c:v>
                </c:pt>
                <c:pt idx="3716">
                  <c:v>14.615</c:v>
                </c:pt>
                <c:pt idx="3717">
                  <c:v>14.619</c:v>
                </c:pt>
                <c:pt idx="3718">
                  <c:v>14.623000000000001</c:v>
                </c:pt>
                <c:pt idx="3719">
                  <c:v>14.626000000000001</c:v>
                </c:pt>
                <c:pt idx="3720">
                  <c:v>14.63</c:v>
                </c:pt>
                <c:pt idx="3721">
                  <c:v>14.634</c:v>
                </c:pt>
                <c:pt idx="3722">
                  <c:v>14.638</c:v>
                </c:pt>
                <c:pt idx="3723">
                  <c:v>14.641999999999999</c:v>
                </c:pt>
                <c:pt idx="3724">
                  <c:v>14.646000000000001</c:v>
                </c:pt>
                <c:pt idx="3725">
                  <c:v>14.65</c:v>
                </c:pt>
                <c:pt idx="3726">
                  <c:v>14.654</c:v>
                </c:pt>
                <c:pt idx="3727">
                  <c:v>14.658000000000001</c:v>
                </c:pt>
                <c:pt idx="3728">
                  <c:v>14.662000000000004</c:v>
                </c:pt>
                <c:pt idx="3729">
                  <c:v>14.666</c:v>
                </c:pt>
                <c:pt idx="3730">
                  <c:v>14.669</c:v>
                </c:pt>
                <c:pt idx="3731">
                  <c:v>14.673</c:v>
                </c:pt>
                <c:pt idx="3732">
                  <c:v>14.677</c:v>
                </c:pt>
                <c:pt idx="3733">
                  <c:v>14.681000000000001</c:v>
                </c:pt>
                <c:pt idx="3734">
                  <c:v>14.685</c:v>
                </c:pt>
                <c:pt idx="3735">
                  <c:v>14.689</c:v>
                </c:pt>
                <c:pt idx="3736">
                  <c:v>14.693</c:v>
                </c:pt>
                <c:pt idx="3737">
                  <c:v>14.697000000000001</c:v>
                </c:pt>
                <c:pt idx="3738">
                  <c:v>14.701000000000001</c:v>
                </c:pt>
                <c:pt idx="3739">
                  <c:v>14.705</c:v>
                </c:pt>
                <c:pt idx="3740">
                  <c:v>14.709</c:v>
                </c:pt>
                <c:pt idx="3741">
                  <c:v>14.712</c:v>
                </c:pt>
                <c:pt idx="3742">
                  <c:v>14.716000000000001</c:v>
                </c:pt>
                <c:pt idx="3743">
                  <c:v>14.72</c:v>
                </c:pt>
                <c:pt idx="3744">
                  <c:v>14.724</c:v>
                </c:pt>
                <c:pt idx="3745">
                  <c:v>14.728</c:v>
                </c:pt>
                <c:pt idx="3746">
                  <c:v>14.731999999999999</c:v>
                </c:pt>
                <c:pt idx="3747">
                  <c:v>14.736000000000001</c:v>
                </c:pt>
                <c:pt idx="3748">
                  <c:v>14.74</c:v>
                </c:pt>
                <c:pt idx="3749">
                  <c:v>14.744</c:v>
                </c:pt>
                <c:pt idx="3750">
                  <c:v>14.747999999999999</c:v>
                </c:pt>
                <c:pt idx="3751">
                  <c:v>14.752000000000002</c:v>
                </c:pt>
                <c:pt idx="3752">
                  <c:v>14.755000000000004</c:v>
                </c:pt>
                <c:pt idx="3753">
                  <c:v>14.759</c:v>
                </c:pt>
                <c:pt idx="3754">
                  <c:v>14.763</c:v>
                </c:pt>
                <c:pt idx="3755">
                  <c:v>14.767000000000001</c:v>
                </c:pt>
                <c:pt idx="3756">
                  <c:v>14.771000000000001</c:v>
                </c:pt>
                <c:pt idx="3757">
                  <c:v>14.775</c:v>
                </c:pt>
                <c:pt idx="3758">
                  <c:v>14.779</c:v>
                </c:pt>
                <c:pt idx="3759">
                  <c:v>14.783000000000001</c:v>
                </c:pt>
                <c:pt idx="3760">
                  <c:v>14.787000000000001</c:v>
                </c:pt>
                <c:pt idx="3761">
                  <c:v>14.791</c:v>
                </c:pt>
                <c:pt idx="3762">
                  <c:v>14.795</c:v>
                </c:pt>
                <c:pt idx="3763">
                  <c:v>14.798</c:v>
                </c:pt>
                <c:pt idx="3764">
                  <c:v>14.802000000000003</c:v>
                </c:pt>
                <c:pt idx="3765">
                  <c:v>14.806000000000004</c:v>
                </c:pt>
                <c:pt idx="3766">
                  <c:v>14.81</c:v>
                </c:pt>
                <c:pt idx="3767">
                  <c:v>14.814</c:v>
                </c:pt>
                <c:pt idx="3768">
                  <c:v>14.818</c:v>
                </c:pt>
                <c:pt idx="3769">
                  <c:v>14.822000000000003</c:v>
                </c:pt>
                <c:pt idx="3770">
                  <c:v>14.826000000000002</c:v>
                </c:pt>
                <c:pt idx="3771">
                  <c:v>14.83</c:v>
                </c:pt>
                <c:pt idx="3772">
                  <c:v>14.834</c:v>
                </c:pt>
                <c:pt idx="3773">
                  <c:v>14.838000000000001</c:v>
                </c:pt>
                <c:pt idx="3774">
                  <c:v>14.841000000000001</c:v>
                </c:pt>
                <c:pt idx="3775">
                  <c:v>14.845000000000002</c:v>
                </c:pt>
                <c:pt idx="3776">
                  <c:v>14.849</c:v>
                </c:pt>
                <c:pt idx="3777">
                  <c:v>14.853000000000003</c:v>
                </c:pt>
                <c:pt idx="3778">
                  <c:v>14.857000000000005</c:v>
                </c:pt>
                <c:pt idx="3779">
                  <c:v>14.861000000000002</c:v>
                </c:pt>
                <c:pt idx="3780">
                  <c:v>14.865000000000004</c:v>
                </c:pt>
                <c:pt idx="3781">
                  <c:v>14.869000000000003</c:v>
                </c:pt>
                <c:pt idx="3782">
                  <c:v>14.873000000000005</c:v>
                </c:pt>
                <c:pt idx="3783">
                  <c:v>14.877000000000002</c:v>
                </c:pt>
                <c:pt idx="3784">
                  <c:v>14.881</c:v>
                </c:pt>
                <c:pt idx="3785">
                  <c:v>14.884</c:v>
                </c:pt>
                <c:pt idx="3786">
                  <c:v>14.888</c:v>
                </c:pt>
                <c:pt idx="3787">
                  <c:v>14.892000000000003</c:v>
                </c:pt>
                <c:pt idx="3788">
                  <c:v>14.896000000000004</c:v>
                </c:pt>
                <c:pt idx="3789">
                  <c:v>14.9</c:v>
                </c:pt>
                <c:pt idx="3790">
                  <c:v>14.904</c:v>
                </c:pt>
                <c:pt idx="3791">
                  <c:v>14.908000000000001</c:v>
                </c:pt>
                <c:pt idx="3792">
                  <c:v>14.912000000000004</c:v>
                </c:pt>
                <c:pt idx="3793">
                  <c:v>14.916</c:v>
                </c:pt>
                <c:pt idx="3794">
                  <c:v>14.92</c:v>
                </c:pt>
                <c:pt idx="3795">
                  <c:v>14.924000000000001</c:v>
                </c:pt>
                <c:pt idx="3796">
                  <c:v>14.927</c:v>
                </c:pt>
                <c:pt idx="3797">
                  <c:v>14.931000000000001</c:v>
                </c:pt>
                <c:pt idx="3798">
                  <c:v>14.935</c:v>
                </c:pt>
                <c:pt idx="3799">
                  <c:v>14.939</c:v>
                </c:pt>
                <c:pt idx="3800">
                  <c:v>14.943</c:v>
                </c:pt>
                <c:pt idx="3801">
                  <c:v>14.947000000000001</c:v>
                </c:pt>
                <c:pt idx="3802">
                  <c:v>14.951000000000002</c:v>
                </c:pt>
                <c:pt idx="3803">
                  <c:v>14.955000000000004</c:v>
                </c:pt>
                <c:pt idx="3804">
                  <c:v>14.959000000000003</c:v>
                </c:pt>
                <c:pt idx="3805">
                  <c:v>14.963000000000005</c:v>
                </c:pt>
                <c:pt idx="3806">
                  <c:v>14.966000000000005</c:v>
                </c:pt>
                <c:pt idx="3807">
                  <c:v>14.97</c:v>
                </c:pt>
                <c:pt idx="3808">
                  <c:v>14.974</c:v>
                </c:pt>
                <c:pt idx="3809">
                  <c:v>14.978</c:v>
                </c:pt>
                <c:pt idx="3810">
                  <c:v>14.982000000000003</c:v>
                </c:pt>
                <c:pt idx="3811">
                  <c:v>14.986000000000002</c:v>
                </c:pt>
                <c:pt idx="3812">
                  <c:v>14.99</c:v>
                </c:pt>
                <c:pt idx="3813">
                  <c:v>14.994</c:v>
                </c:pt>
                <c:pt idx="3814">
                  <c:v>14.998000000000001</c:v>
                </c:pt>
                <c:pt idx="3815">
                  <c:v>15.002000000000002</c:v>
                </c:pt>
                <c:pt idx="3816">
                  <c:v>15.006</c:v>
                </c:pt>
                <c:pt idx="3817">
                  <c:v>15.009</c:v>
                </c:pt>
                <c:pt idx="3818">
                  <c:v>15.013</c:v>
                </c:pt>
                <c:pt idx="3819">
                  <c:v>15.017000000000001</c:v>
                </c:pt>
                <c:pt idx="3820">
                  <c:v>15.021000000000001</c:v>
                </c:pt>
                <c:pt idx="3821">
                  <c:v>15.025</c:v>
                </c:pt>
                <c:pt idx="3822">
                  <c:v>15.029</c:v>
                </c:pt>
                <c:pt idx="3823">
                  <c:v>15.033000000000001</c:v>
                </c:pt>
                <c:pt idx="3824">
                  <c:v>15.037000000000001</c:v>
                </c:pt>
                <c:pt idx="3825">
                  <c:v>15.041</c:v>
                </c:pt>
                <c:pt idx="3826">
                  <c:v>15.045</c:v>
                </c:pt>
                <c:pt idx="3827">
                  <c:v>15.048999999999999</c:v>
                </c:pt>
                <c:pt idx="3828">
                  <c:v>15.052000000000003</c:v>
                </c:pt>
                <c:pt idx="3829">
                  <c:v>15.056000000000004</c:v>
                </c:pt>
                <c:pt idx="3830">
                  <c:v>15.06</c:v>
                </c:pt>
                <c:pt idx="3831">
                  <c:v>15.064</c:v>
                </c:pt>
                <c:pt idx="3832">
                  <c:v>15.068</c:v>
                </c:pt>
                <c:pt idx="3833">
                  <c:v>15.072000000000003</c:v>
                </c:pt>
                <c:pt idx="3834">
                  <c:v>15.076000000000002</c:v>
                </c:pt>
                <c:pt idx="3835">
                  <c:v>15.08</c:v>
                </c:pt>
                <c:pt idx="3836">
                  <c:v>15.084</c:v>
                </c:pt>
                <c:pt idx="3837">
                  <c:v>15.088000000000001</c:v>
                </c:pt>
                <c:pt idx="3838">
                  <c:v>15.092000000000002</c:v>
                </c:pt>
                <c:pt idx="3839">
                  <c:v>15.095000000000002</c:v>
                </c:pt>
                <c:pt idx="3840">
                  <c:v>15.099</c:v>
                </c:pt>
                <c:pt idx="3841">
                  <c:v>15.103</c:v>
                </c:pt>
                <c:pt idx="3842">
                  <c:v>15.107000000000001</c:v>
                </c:pt>
                <c:pt idx="3843">
                  <c:v>15.111000000000001</c:v>
                </c:pt>
                <c:pt idx="3844">
                  <c:v>15.115</c:v>
                </c:pt>
                <c:pt idx="3845">
                  <c:v>15.119</c:v>
                </c:pt>
                <c:pt idx="3846">
                  <c:v>15.123000000000001</c:v>
                </c:pt>
                <c:pt idx="3847">
                  <c:v>15.127000000000001</c:v>
                </c:pt>
                <c:pt idx="3848">
                  <c:v>15.131</c:v>
                </c:pt>
                <c:pt idx="3849">
                  <c:v>15.135</c:v>
                </c:pt>
                <c:pt idx="3850">
                  <c:v>15.138</c:v>
                </c:pt>
                <c:pt idx="3851">
                  <c:v>15.141999999999999</c:v>
                </c:pt>
                <c:pt idx="3852">
                  <c:v>15.146000000000001</c:v>
                </c:pt>
                <c:pt idx="3853">
                  <c:v>15.15</c:v>
                </c:pt>
                <c:pt idx="3854">
                  <c:v>15.154</c:v>
                </c:pt>
                <c:pt idx="3855">
                  <c:v>15.158000000000001</c:v>
                </c:pt>
                <c:pt idx="3856">
                  <c:v>15.162000000000004</c:v>
                </c:pt>
                <c:pt idx="3857">
                  <c:v>15.166</c:v>
                </c:pt>
                <c:pt idx="3858">
                  <c:v>15.17</c:v>
                </c:pt>
                <c:pt idx="3859">
                  <c:v>15.174000000000001</c:v>
                </c:pt>
                <c:pt idx="3860">
                  <c:v>15.178000000000001</c:v>
                </c:pt>
                <c:pt idx="3861">
                  <c:v>15.181000000000001</c:v>
                </c:pt>
                <c:pt idx="3862">
                  <c:v>15.185</c:v>
                </c:pt>
                <c:pt idx="3863">
                  <c:v>15.189</c:v>
                </c:pt>
                <c:pt idx="3864">
                  <c:v>15.193</c:v>
                </c:pt>
                <c:pt idx="3865">
                  <c:v>15.197000000000001</c:v>
                </c:pt>
                <c:pt idx="3866">
                  <c:v>15.201000000000001</c:v>
                </c:pt>
                <c:pt idx="3867">
                  <c:v>15.205</c:v>
                </c:pt>
                <c:pt idx="3868">
                  <c:v>15.209</c:v>
                </c:pt>
                <c:pt idx="3869">
                  <c:v>15.213000000000001</c:v>
                </c:pt>
                <c:pt idx="3870">
                  <c:v>15.217000000000001</c:v>
                </c:pt>
                <c:pt idx="3871">
                  <c:v>15.221</c:v>
                </c:pt>
                <c:pt idx="3872">
                  <c:v>15.224</c:v>
                </c:pt>
                <c:pt idx="3873">
                  <c:v>15.228</c:v>
                </c:pt>
                <c:pt idx="3874">
                  <c:v>15.231999999999999</c:v>
                </c:pt>
                <c:pt idx="3875">
                  <c:v>15.236000000000001</c:v>
                </c:pt>
                <c:pt idx="3876">
                  <c:v>15.24</c:v>
                </c:pt>
                <c:pt idx="3877">
                  <c:v>15.244</c:v>
                </c:pt>
                <c:pt idx="3878">
                  <c:v>15.247999999999999</c:v>
                </c:pt>
                <c:pt idx="3879">
                  <c:v>15.252000000000002</c:v>
                </c:pt>
                <c:pt idx="3880">
                  <c:v>15.256</c:v>
                </c:pt>
                <c:pt idx="3881">
                  <c:v>15.26</c:v>
                </c:pt>
                <c:pt idx="3882">
                  <c:v>15.264000000000001</c:v>
                </c:pt>
                <c:pt idx="3883">
                  <c:v>15.267000000000001</c:v>
                </c:pt>
                <c:pt idx="3884">
                  <c:v>15.271000000000001</c:v>
                </c:pt>
                <c:pt idx="3885">
                  <c:v>15.275</c:v>
                </c:pt>
                <c:pt idx="3886">
                  <c:v>15.279</c:v>
                </c:pt>
                <c:pt idx="3887">
                  <c:v>15.283000000000001</c:v>
                </c:pt>
                <c:pt idx="3888">
                  <c:v>15.287000000000001</c:v>
                </c:pt>
                <c:pt idx="3889">
                  <c:v>15.291</c:v>
                </c:pt>
                <c:pt idx="3890">
                  <c:v>15.295</c:v>
                </c:pt>
                <c:pt idx="3891">
                  <c:v>15.298999999999999</c:v>
                </c:pt>
                <c:pt idx="3892">
                  <c:v>15.303000000000004</c:v>
                </c:pt>
                <c:pt idx="3893">
                  <c:v>15.307</c:v>
                </c:pt>
                <c:pt idx="3894">
                  <c:v>15.31</c:v>
                </c:pt>
                <c:pt idx="3895">
                  <c:v>15.314</c:v>
                </c:pt>
                <c:pt idx="3896">
                  <c:v>15.318</c:v>
                </c:pt>
                <c:pt idx="3897">
                  <c:v>15.322000000000003</c:v>
                </c:pt>
                <c:pt idx="3898">
                  <c:v>15.326000000000002</c:v>
                </c:pt>
                <c:pt idx="3899">
                  <c:v>15.33</c:v>
                </c:pt>
                <c:pt idx="3900">
                  <c:v>15.334</c:v>
                </c:pt>
                <c:pt idx="3901">
                  <c:v>15.338000000000001</c:v>
                </c:pt>
                <c:pt idx="3902">
                  <c:v>15.342000000000002</c:v>
                </c:pt>
                <c:pt idx="3903">
                  <c:v>15.346</c:v>
                </c:pt>
                <c:pt idx="3904">
                  <c:v>15.350000000000003</c:v>
                </c:pt>
                <c:pt idx="3905">
                  <c:v>15.353000000000003</c:v>
                </c:pt>
                <c:pt idx="3906">
                  <c:v>15.357000000000005</c:v>
                </c:pt>
                <c:pt idx="3907">
                  <c:v>15.361000000000002</c:v>
                </c:pt>
                <c:pt idx="3908">
                  <c:v>15.365000000000004</c:v>
                </c:pt>
                <c:pt idx="3909">
                  <c:v>15.369000000000003</c:v>
                </c:pt>
                <c:pt idx="3910">
                  <c:v>15.373000000000005</c:v>
                </c:pt>
                <c:pt idx="3911">
                  <c:v>15.377000000000002</c:v>
                </c:pt>
                <c:pt idx="3912">
                  <c:v>15.381</c:v>
                </c:pt>
                <c:pt idx="3913">
                  <c:v>15.385000000000003</c:v>
                </c:pt>
                <c:pt idx="3914">
                  <c:v>15.389000000000003</c:v>
                </c:pt>
                <c:pt idx="3915">
                  <c:v>15.393000000000002</c:v>
                </c:pt>
                <c:pt idx="3916">
                  <c:v>15.396000000000004</c:v>
                </c:pt>
                <c:pt idx="3917">
                  <c:v>15.4</c:v>
                </c:pt>
                <c:pt idx="3918">
                  <c:v>15.404</c:v>
                </c:pt>
                <c:pt idx="3919">
                  <c:v>15.408000000000001</c:v>
                </c:pt>
                <c:pt idx="3920">
                  <c:v>15.412000000000004</c:v>
                </c:pt>
                <c:pt idx="3921">
                  <c:v>15.416</c:v>
                </c:pt>
                <c:pt idx="3922">
                  <c:v>15.42</c:v>
                </c:pt>
                <c:pt idx="3923">
                  <c:v>15.424000000000001</c:v>
                </c:pt>
                <c:pt idx="3924">
                  <c:v>15.428000000000001</c:v>
                </c:pt>
                <c:pt idx="3925">
                  <c:v>15.432</c:v>
                </c:pt>
                <c:pt idx="3926">
                  <c:v>15.435</c:v>
                </c:pt>
                <c:pt idx="3927">
                  <c:v>15.439</c:v>
                </c:pt>
                <c:pt idx="3928">
                  <c:v>15.443</c:v>
                </c:pt>
                <c:pt idx="3929">
                  <c:v>15.447000000000001</c:v>
                </c:pt>
                <c:pt idx="3930">
                  <c:v>15.451000000000002</c:v>
                </c:pt>
                <c:pt idx="3931">
                  <c:v>15.455000000000004</c:v>
                </c:pt>
                <c:pt idx="3932">
                  <c:v>15.459000000000003</c:v>
                </c:pt>
                <c:pt idx="3933">
                  <c:v>15.463000000000005</c:v>
                </c:pt>
                <c:pt idx="3934">
                  <c:v>15.467000000000002</c:v>
                </c:pt>
                <c:pt idx="3935">
                  <c:v>15.471</c:v>
                </c:pt>
                <c:pt idx="3936">
                  <c:v>15.475000000000003</c:v>
                </c:pt>
                <c:pt idx="3937">
                  <c:v>15.478</c:v>
                </c:pt>
                <c:pt idx="3938">
                  <c:v>15.482000000000003</c:v>
                </c:pt>
                <c:pt idx="3939">
                  <c:v>15.486000000000002</c:v>
                </c:pt>
                <c:pt idx="3940">
                  <c:v>15.49</c:v>
                </c:pt>
                <c:pt idx="3941">
                  <c:v>15.494</c:v>
                </c:pt>
                <c:pt idx="3942">
                  <c:v>15.498000000000001</c:v>
                </c:pt>
                <c:pt idx="3943">
                  <c:v>15.502000000000002</c:v>
                </c:pt>
                <c:pt idx="3944">
                  <c:v>15.506</c:v>
                </c:pt>
                <c:pt idx="3945">
                  <c:v>15.51</c:v>
                </c:pt>
                <c:pt idx="3946">
                  <c:v>15.514000000000001</c:v>
                </c:pt>
                <c:pt idx="3947">
                  <c:v>15.518000000000001</c:v>
                </c:pt>
                <c:pt idx="3948">
                  <c:v>15.521000000000001</c:v>
                </c:pt>
                <c:pt idx="3949">
                  <c:v>15.525</c:v>
                </c:pt>
                <c:pt idx="3950">
                  <c:v>15.529</c:v>
                </c:pt>
                <c:pt idx="3951">
                  <c:v>15.533000000000001</c:v>
                </c:pt>
                <c:pt idx="3952">
                  <c:v>15.537000000000001</c:v>
                </c:pt>
                <c:pt idx="3953">
                  <c:v>15.541</c:v>
                </c:pt>
                <c:pt idx="3954">
                  <c:v>15.545</c:v>
                </c:pt>
                <c:pt idx="3955">
                  <c:v>15.548999999999999</c:v>
                </c:pt>
                <c:pt idx="3956">
                  <c:v>15.553000000000004</c:v>
                </c:pt>
                <c:pt idx="3957">
                  <c:v>15.557</c:v>
                </c:pt>
                <c:pt idx="3958">
                  <c:v>15.561</c:v>
                </c:pt>
                <c:pt idx="3959">
                  <c:v>15.564</c:v>
                </c:pt>
                <c:pt idx="3960">
                  <c:v>15.568</c:v>
                </c:pt>
                <c:pt idx="3961">
                  <c:v>15.572000000000003</c:v>
                </c:pt>
                <c:pt idx="3962">
                  <c:v>15.576000000000002</c:v>
                </c:pt>
                <c:pt idx="3963">
                  <c:v>15.58</c:v>
                </c:pt>
                <c:pt idx="3964">
                  <c:v>15.584</c:v>
                </c:pt>
                <c:pt idx="3965">
                  <c:v>15.588000000000001</c:v>
                </c:pt>
                <c:pt idx="3966">
                  <c:v>15.592000000000002</c:v>
                </c:pt>
                <c:pt idx="3967">
                  <c:v>15.596</c:v>
                </c:pt>
                <c:pt idx="3968">
                  <c:v>15.6</c:v>
                </c:pt>
                <c:pt idx="3969">
                  <c:v>15.604000000000001</c:v>
                </c:pt>
                <c:pt idx="3970">
                  <c:v>15.607000000000001</c:v>
                </c:pt>
                <c:pt idx="3971">
                  <c:v>15.611000000000001</c:v>
                </c:pt>
                <c:pt idx="3972">
                  <c:v>15.615</c:v>
                </c:pt>
                <c:pt idx="3973">
                  <c:v>15.619</c:v>
                </c:pt>
                <c:pt idx="3974">
                  <c:v>15.623000000000001</c:v>
                </c:pt>
                <c:pt idx="3975">
                  <c:v>15.627000000000001</c:v>
                </c:pt>
                <c:pt idx="3976">
                  <c:v>15.631</c:v>
                </c:pt>
                <c:pt idx="3977">
                  <c:v>15.635</c:v>
                </c:pt>
                <c:pt idx="3978">
                  <c:v>15.638999999999999</c:v>
                </c:pt>
                <c:pt idx="3979">
                  <c:v>15.643000000000001</c:v>
                </c:pt>
                <c:pt idx="3980">
                  <c:v>15.647</c:v>
                </c:pt>
                <c:pt idx="3981">
                  <c:v>15.65</c:v>
                </c:pt>
                <c:pt idx="3982">
                  <c:v>15.654</c:v>
                </c:pt>
                <c:pt idx="3983">
                  <c:v>15.658000000000001</c:v>
                </c:pt>
                <c:pt idx="3984">
                  <c:v>15.662000000000004</c:v>
                </c:pt>
                <c:pt idx="3985">
                  <c:v>15.666</c:v>
                </c:pt>
                <c:pt idx="3986">
                  <c:v>15.67</c:v>
                </c:pt>
                <c:pt idx="3987">
                  <c:v>15.674000000000001</c:v>
                </c:pt>
                <c:pt idx="3988">
                  <c:v>15.678000000000001</c:v>
                </c:pt>
                <c:pt idx="3989">
                  <c:v>15.682</c:v>
                </c:pt>
                <c:pt idx="3990">
                  <c:v>15.686</c:v>
                </c:pt>
                <c:pt idx="3991">
                  <c:v>15.69</c:v>
                </c:pt>
                <c:pt idx="3992">
                  <c:v>15.693</c:v>
                </c:pt>
                <c:pt idx="3993">
                  <c:v>15.697000000000001</c:v>
                </c:pt>
                <c:pt idx="3994">
                  <c:v>15.701000000000001</c:v>
                </c:pt>
                <c:pt idx="3995">
                  <c:v>15.705</c:v>
                </c:pt>
                <c:pt idx="3996">
                  <c:v>15.709</c:v>
                </c:pt>
                <c:pt idx="3997">
                  <c:v>15.713000000000001</c:v>
                </c:pt>
                <c:pt idx="3998">
                  <c:v>15.717000000000001</c:v>
                </c:pt>
                <c:pt idx="3999">
                  <c:v>15.721</c:v>
                </c:pt>
                <c:pt idx="4000">
                  <c:v>15.725</c:v>
                </c:pt>
                <c:pt idx="4001">
                  <c:v>15.728999999999999</c:v>
                </c:pt>
                <c:pt idx="4002">
                  <c:v>15.733000000000001</c:v>
                </c:pt>
                <c:pt idx="4003">
                  <c:v>15.736000000000001</c:v>
                </c:pt>
                <c:pt idx="4004">
                  <c:v>15.74</c:v>
                </c:pt>
                <c:pt idx="4005">
                  <c:v>15.744</c:v>
                </c:pt>
                <c:pt idx="4006">
                  <c:v>15.747999999999999</c:v>
                </c:pt>
                <c:pt idx="4007">
                  <c:v>15.752000000000002</c:v>
                </c:pt>
                <c:pt idx="4008">
                  <c:v>15.756</c:v>
                </c:pt>
                <c:pt idx="4009">
                  <c:v>15.76</c:v>
                </c:pt>
                <c:pt idx="4010">
                  <c:v>15.764000000000001</c:v>
                </c:pt>
                <c:pt idx="4011">
                  <c:v>15.768000000000001</c:v>
                </c:pt>
                <c:pt idx="4012">
                  <c:v>15.772</c:v>
                </c:pt>
                <c:pt idx="4013">
                  <c:v>15.776</c:v>
                </c:pt>
                <c:pt idx="4014">
                  <c:v>15.779</c:v>
                </c:pt>
                <c:pt idx="4015">
                  <c:v>15.783000000000001</c:v>
                </c:pt>
                <c:pt idx="4016">
                  <c:v>15.787000000000001</c:v>
                </c:pt>
                <c:pt idx="4017">
                  <c:v>15.791</c:v>
                </c:pt>
                <c:pt idx="4018">
                  <c:v>15.795</c:v>
                </c:pt>
                <c:pt idx="4019">
                  <c:v>15.798999999999999</c:v>
                </c:pt>
                <c:pt idx="4020">
                  <c:v>15.803000000000004</c:v>
                </c:pt>
                <c:pt idx="4021">
                  <c:v>15.807</c:v>
                </c:pt>
                <c:pt idx="4022">
                  <c:v>15.811</c:v>
                </c:pt>
                <c:pt idx="4023">
                  <c:v>15.815000000000003</c:v>
                </c:pt>
                <c:pt idx="4024">
                  <c:v>15.819000000000004</c:v>
                </c:pt>
                <c:pt idx="4025">
                  <c:v>15.822000000000003</c:v>
                </c:pt>
                <c:pt idx="4026">
                  <c:v>15.826000000000002</c:v>
                </c:pt>
                <c:pt idx="4027">
                  <c:v>15.83</c:v>
                </c:pt>
                <c:pt idx="4028">
                  <c:v>15.834</c:v>
                </c:pt>
                <c:pt idx="4029">
                  <c:v>15.838000000000001</c:v>
                </c:pt>
                <c:pt idx="4030">
                  <c:v>15.842000000000002</c:v>
                </c:pt>
                <c:pt idx="4031">
                  <c:v>15.846</c:v>
                </c:pt>
                <c:pt idx="4032">
                  <c:v>15.850000000000003</c:v>
                </c:pt>
                <c:pt idx="4033">
                  <c:v>15.854000000000005</c:v>
                </c:pt>
                <c:pt idx="4034">
                  <c:v>15.858000000000002</c:v>
                </c:pt>
                <c:pt idx="4035">
                  <c:v>15.862000000000004</c:v>
                </c:pt>
                <c:pt idx="4036">
                  <c:v>15.865000000000004</c:v>
                </c:pt>
                <c:pt idx="4037">
                  <c:v>15.869000000000003</c:v>
                </c:pt>
                <c:pt idx="4038">
                  <c:v>15.873000000000005</c:v>
                </c:pt>
                <c:pt idx="4039">
                  <c:v>15.877000000000002</c:v>
                </c:pt>
                <c:pt idx="4040">
                  <c:v>15.881</c:v>
                </c:pt>
                <c:pt idx="4041">
                  <c:v>15.885000000000003</c:v>
                </c:pt>
                <c:pt idx="4042">
                  <c:v>15.889000000000003</c:v>
                </c:pt>
                <c:pt idx="4043">
                  <c:v>15.893000000000002</c:v>
                </c:pt>
                <c:pt idx="4044">
                  <c:v>15.897</c:v>
                </c:pt>
                <c:pt idx="4045">
                  <c:v>15.901</c:v>
                </c:pt>
                <c:pt idx="4046">
                  <c:v>15.905000000000003</c:v>
                </c:pt>
                <c:pt idx="4047">
                  <c:v>15.908000000000001</c:v>
                </c:pt>
                <c:pt idx="4048">
                  <c:v>15.912000000000004</c:v>
                </c:pt>
                <c:pt idx="4049">
                  <c:v>15.916</c:v>
                </c:pt>
                <c:pt idx="4050">
                  <c:v>15.92</c:v>
                </c:pt>
                <c:pt idx="4051">
                  <c:v>15.924000000000001</c:v>
                </c:pt>
                <c:pt idx="4052">
                  <c:v>15.928000000000001</c:v>
                </c:pt>
                <c:pt idx="4053">
                  <c:v>15.932</c:v>
                </c:pt>
                <c:pt idx="4054">
                  <c:v>15.936</c:v>
                </c:pt>
                <c:pt idx="4055">
                  <c:v>15.94</c:v>
                </c:pt>
                <c:pt idx="4056">
                  <c:v>15.944000000000001</c:v>
                </c:pt>
                <c:pt idx="4057">
                  <c:v>15.947000000000001</c:v>
                </c:pt>
                <c:pt idx="4058">
                  <c:v>15.951000000000002</c:v>
                </c:pt>
                <c:pt idx="4059">
                  <c:v>15.955000000000004</c:v>
                </c:pt>
                <c:pt idx="4060">
                  <c:v>15.959000000000003</c:v>
                </c:pt>
                <c:pt idx="4061">
                  <c:v>15.963000000000005</c:v>
                </c:pt>
                <c:pt idx="4062">
                  <c:v>15.967000000000002</c:v>
                </c:pt>
                <c:pt idx="4063">
                  <c:v>15.971</c:v>
                </c:pt>
                <c:pt idx="4064">
                  <c:v>15.975000000000003</c:v>
                </c:pt>
                <c:pt idx="4065">
                  <c:v>15.979000000000003</c:v>
                </c:pt>
                <c:pt idx="4066">
                  <c:v>15.983000000000002</c:v>
                </c:pt>
                <c:pt idx="4067">
                  <c:v>15.987</c:v>
                </c:pt>
                <c:pt idx="4068">
                  <c:v>15.99</c:v>
                </c:pt>
                <c:pt idx="4069">
                  <c:v>15.994</c:v>
                </c:pt>
                <c:pt idx="4070">
                  <c:v>15.998000000000001</c:v>
                </c:pt>
                <c:pt idx="4071">
                  <c:v>16.001999999999999</c:v>
                </c:pt>
                <c:pt idx="4072">
                  <c:v>16.006</c:v>
                </c:pt>
                <c:pt idx="4073">
                  <c:v>16.010000000000005</c:v>
                </c:pt>
                <c:pt idx="4074">
                  <c:v>16.013999999999999</c:v>
                </c:pt>
                <c:pt idx="4075">
                  <c:v>16.018000000000001</c:v>
                </c:pt>
                <c:pt idx="4076">
                  <c:v>16.021999999999991</c:v>
                </c:pt>
                <c:pt idx="4077">
                  <c:v>16.026</c:v>
                </c:pt>
                <c:pt idx="4078">
                  <c:v>16.03</c:v>
                </c:pt>
                <c:pt idx="4079">
                  <c:v>16.033000000000001</c:v>
                </c:pt>
                <c:pt idx="4080">
                  <c:v>16.036999999999999</c:v>
                </c:pt>
                <c:pt idx="4081">
                  <c:v>16.041</c:v>
                </c:pt>
                <c:pt idx="4082">
                  <c:v>16.045000000000002</c:v>
                </c:pt>
                <c:pt idx="4083">
                  <c:v>16.048999999999992</c:v>
                </c:pt>
                <c:pt idx="4084">
                  <c:v>16.053000000000001</c:v>
                </c:pt>
                <c:pt idx="4085">
                  <c:v>16.056999999999999</c:v>
                </c:pt>
                <c:pt idx="4086">
                  <c:v>16.061</c:v>
                </c:pt>
                <c:pt idx="4087">
                  <c:v>16.064999999999994</c:v>
                </c:pt>
                <c:pt idx="4088">
                  <c:v>16.068999999999992</c:v>
                </c:pt>
                <c:pt idx="4089">
                  <c:v>16.073</c:v>
                </c:pt>
                <c:pt idx="4090">
                  <c:v>16.076000000000001</c:v>
                </c:pt>
                <c:pt idx="4091">
                  <c:v>16.079999999999991</c:v>
                </c:pt>
                <c:pt idx="4092">
                  <c:v>16.084</c:v>
                </c:pt>
                <c:pt idx="4093">
                  <c:v>16.087999999999994</c:v>
                </c:pt>
                <c:pt idx="4094">
                  <c:v>16.091999999999999</c:v>
                </c:pt>
                <c:pt idx="4095">
                  <c:v>16.096</c:v>
                </c:pt>
                <c:pt idx="4096">
                  <c:v>16.100000000000001</c:v>
                </c:pt>
                <c:pt idx="4097">
                  <c:v>16.103999999999999</c:v>
                </c:pt>
                <c:pt idx="4098">
                  <c:v>16.108000000000001</c:v>
                </c:pt>
                <c:pt idx="4099">
                  <c:v>16.111999999999998</c:v>
                </c:pt>
                <c:pt idx="4100">
                  <c:v>16.116000000000007</c:v>
                </c:pt>
                <c:pt idx="4101">
                  <c:v>16.119000000000007</c:v>
                </c:pt>
                <c:pt idx="4102">
                  <c:v>16.123000000000001</c:v>
                </c:pt>
                <c:pt idx="4103">
                  <c:v>16.126999999999999</c:v>
                </c:pt>
                <c:pt idx="4104">
                  <c:v>16.131000000000007</c:v>
                </c:pt>
                <c:pt idx="4105">
                  <c:v>16.135000000000005</c:v>
                </c:pt>
                <c:pt idx="4106">
                  <c:v>16.138999999999999</c:v>
                </c:pt>
                <c:pt idx="4107">
                  <c:v>16.143000000000001</c:v>
                </c:pt>
                <c:pt idx="4108">
                  <c:v>16.146999999999991</c:v>
                </c:pt>
                <c:pt idx="4109">
                  <c:v>16.151000000000007</c:v>
                </c:pt>
                <c:pt idx="4110">
                  <c:v>16.155000000000001</c:v>
                </c:pt>
                <c:pt idx="4111">
                  <c:v>16.158999999999999</c:v>
                </c:pt>
                <c:pt idx="4112">
                  <c:v>16.161999999999999</c:v>
                </c:pt>
                <c:pt idx="4113">
                  <c:v>16.166</c:v>
                </c:pt>
                <c:pt idx="4114">
                  <c:v>16.170000000000005</c:v>
                </c:pt>
                <c:pt idx="4115">
                  <c:v>16.173999999999999</c:v>
                </c:pt>
                <c:pt idx="4116">
                  <c:v>16.178000000000001</c:v>
                </c:pt>
                <c:pt idx="4117">
                  <c:v>16.181999999999999</c:v>
                </c:pt>
                <c:pt idx="4118">
                  <c:v>16.186</c:v>
                </c:pt>
                <c:pt idx="4119">
                  <c:v>16.190000000000001</c:v>
                </c:pt>
                <c:pt idx="4120">
                  <c:v>16.193999999999999</c:v>
                </c:pt>
                <c:pt idx="4121">
                  <c:v>16.198</c:v>
                </c:pt>
                <c:pt idx="4122">
                  <c:v>16.202000000000002</c:v>
                </c:pt>
                <c:pt idx="4123">
                  <c:v>16.204999999999991</c:v>
                </c:pt>
                <c:pt idx="4124">
                  <c:v>16.209</c:v>
                </c:pt>
                <c:pt idx="4125">
                  <c:v>16.213000000000001</c:v>
                </c:pt>
                <c:pt idx="4126">
                  <c:v>16.216999999999999</c:v>
                </c:pt>
                <c:pt idx="4127">
                  <c:v>16.221</c:v>
                </c:pt>
                <c:pt idx="4128">
                  <c:v>16.224999999999994</c:v>
                </c:pt>
                <c:pt idx="4129">
                  <c:v>16.228999999999992</c:v>
                </c:pt>
                <c:pt idx="4130">
                  <c:v>16.233000000000001</c:v>
                </c:pt>
                <c:pt idx="4131">
                  <c:v>16.236999999999991</c:v>
                </c:pt>
                <c:pt idx="4132">
                  <c:v>16.241</c:v>
                </c:pt>
                <c:pt idx="4133">
                  <c:v>16.244999999999994</c:v>
                </c:pt>
                <c:pt idx="4134">
                  <c:v>16.247999999999994</c:v>
                </c:pt>
                <c:pt idx="4135">
                  <c:v>16.251999999999999</c:v>
                </c:pt>
                <c:pt idx="4136">
                  <c:v>16.256</c:v>
                </c:pt>
                <c:pt idx="4137">
                  <c:v>16.260000000000002</c:v>
                </c:pt>
                <c:pt idx="4138">
                  <c:v>16.263999999999992</c:v>
                </c:pt>
                <c:pt idx="4139">
                  <c:v>16.267999999999994</c:v>
                </c:pt>
                <c:pt idx="4140">
                  <c:v>16.271999999999991</c:v>
                </c:pt>
                <c:pt idx="4141">
                  <c:v>16.276</c:v>
                </c:pt>
                <c:pt idx="4142">
                  <c:v>16.279999999999994</c:v>
                </c:pt>
                <c:pt idx="4143">
                  <c:v>16.283999999999988</c:v>
                </c:pt>
                <c:pt idx="4144">
                  <c:v>16.287999999999993</c:v>
                </c:pt>
                <c:pt idx="4145">
                  <c:v>16.291</c:v>
                </c:pt>
                <c:pt idx="4146">
                  <c:v>16.295000000000002</c:v>
                </c:pt>
                <c:pt idx="4147">
                  <c:v>16.298999999999992</c:v>
                </c:pt>
                <c:pt idx="4148">
                  <c:v>16.303000000000001</c:v>
                </c:pt>
                <c:pt idx="4149">
                  <c:v>16.306999999999999</c:v>
                </c:pt>
                <c:pt idx="4150">
                  <c:v>16.311000000000007</c:v>
                </c:pt>
                <c:pt idx="4151">
                  <c:v>16.315000000000001</c:v>
                </c:pt>
                <c:pt idx="4152">
                  <c:v>16.318999999999999</c:v>
                </c:pt>
                <c:pt idx="4153">
                  <c:v>16.323</c:v>
                </c:pt>
                <c:pt idx="4154">
                  <c:v>16.327000000000005</c:v>
                </c:pt>
                <c:pt idx="4155">
                  <c:v>16.331000000000007</c:v>
                </c:pt>
                <c:pt idx="4156">
                  <c:v>16.334000000000007</c:v>
                </c:pt>
                <c:pt idx="4157">
                  <c:v>16.338000000000001</c:v>
                </c:pt>
                <c:pt idx="4158">
                  <c:v>16.341999999999999</c:v>
                </c:pt>
                <c:pt idx="4159">
                  <c:v>16.346</c:v>
                </c:pt>
                <c:pt idx="4160">
                  <c:v>16.350000000000001</c:v>
                </c:pt>
                <c:pt idx="4161">
                  <c:v>16.353999999999999</c:v>
                </c:pt>
                <c:pt idx="4162">
                  <c:v>16.358000000000001</c:v>
                </c:pt>
                <c:pt idx="4163">
                  <c:v>16.361999999999991</c:v>
                </c:pt>
                <c:pt idx="4164">
                  <c:v>16.366</c:v>
                </c:pt>
                <c:pt idx="4165">
                  <c:v>16.37</c:v>
                </c:pt>
                <c:pt idx="4166">
                  <c:v>16.373999999999999</c:v>
                </c:pt>
                <c:pt idx="4167">
                  <c:v>16.376999999999999</c:v>
                </c:pt>
                <c:pt idx="4168">
                  <c:v>16.381</c:v>
                </c:pt>
                <c:pt idx="4169">
                  <c:v>16.385000000000002</c:v>
                </c:pt>
                <c:pt idx="4170">
                  <c:v>16.388999999999992</c:v>
                </c:pt>
                <c:pt idx="4171">
                  <c:v>16.393000000000001</c:v>
                </c:pt>
                <c:pt idx="4172">
                  <c:v>16.396999999999991</c:v>
                </c:pt>
                <c:pt idx="4173">
                  <c:v>16.401</c:v>
                </c:pt>
                <c:pt idx="4174">
                  <c:v>16.404999999999994</c:v>
                </c:pt>
                <c:pt idx="4175">
                  <c:v>16.408999999999988</c:v>
                </c:pt>
                <c:pt idx="4176">
                  <c:v>16.413</c:v>
                </c:pt>
                <c:pt idx="4177">
                  <c:v>16.416</c:v>
                </c:pt>
                <c:pt idx="4178">
                  <c:v>16.420000000000002</c:v>
                </c:pt>
                <c:pt idx="4179">
                  <c:v>16.423999999999992</c:v>
                </c:pt>
                <c:pt idx="4180">
                  <c:v>16.427999999999994</c:v>
                </c:pt>
                <c:pt idx="4181">
                  <c:v>16.431999999999999</c:v>
                </c:pt>
                <c:pt idx="4182">
                  <c:v>16.436</c:v>
                </c:pt>
                <c:pt idx="4183">
                  <c:v>16.439999999999994</c:v>
                </c:pt>
                <c:pt idx="4184">
                  <c:v>16.443999999999992</c:v>
                </c:pt>
                <c:pt idx="4185">
                  <c:v>16.447999999999993</c:v>
                </c:pt>
                <c:pt idx="4186">
                  <c:v>16.452000000000002</c:v>
                </c:pt>
                <c:pt idx="4187">
                  <c:v>16.456</c:v>
                </c:pt>
                <c:pt idx="4188">
                  <c:v>16.459</c:v>
                </c:pt>
                <c:pt idx="4189">
                  <c:v>16.46299999999999</c:v>
                </c:pt>
                <c:pt idx="4190">
                  <c:v>16.466999999999988</c:v>
                </c:pt>
                <c:pt idx="4191">
                  <c:v>16.471</c:v>
                </c:pt>
                <c:pt idx="4192">
                  <c:v>16.474999999999994</c:v>
                </c:pt>
                <c:pt idx="4193">
                  <c:v>16.478999999999992</c:v>
                </c:pt>
                <c:pt idx="4194">
                  <c:v>16.48299999999999</c:v>
                </c:pt>
                <c:pt idx="4195">
                  <c:v>16.486999999999984</c:v>
                </c:pt>
                <c:pt idx="4196">
                  <c:v>16.491</c:v>
                </c:pt>
                <c:pt idx="4197">
                  <c:v>16.494999999999994</c:v>
                </c:pt>
                <c:pt idx="4198">
                  <c:v>16.498999999999988</c:v>
                </c:pt>
                <c:pt idx="4199">
                  <c:v>16.501999999999999</c:v>
                </c:pt>
                <c:pt idx="4200">
                  <c:v>16.506</c:v>
                </c:pt>
                <c:pt idx="4201">
                  <c:v>16.510000000000005</c:v>
                </c:pt>
                <c:pt idx="4202">
                  <c:v>16.513999999999999</c:v>
                </c:pt>
                <c:pt idx="4203">
                  <c:v>16.518000000000001</c:v>
                </c:pt>
                <c:pt idx="4204">
                  <c:v>16.521999999999991</c:v>
                </c:pt>
                <c:pt idx="4205">
                  <c:v>16.526</c:v>
                </c:pt>
                <c:pt idx="4206">
                  <c:v>16.53</c:v>
                </c:pt>
                <c:pt idx="4207">
                  <c:v>16.533999999999999</c:v>
                </c:pt>
                <c:pt idx="4208">
                  <c:v>16.538</c:v>
                </c:pt>
                <c:pt idx="4209">
                  <c:v>16.542000000000002</c:v>
                </c:pt>
                <c:pt idx="4210">
                  <c:v>16.545000000000002</c:v>
                </c:pt>
                <c:pt idx="4211">
                  <c:v>16.548999999999992</c:v>
                </c:pt>
                <c:pt idx="4212">
                  <c:v>16.553000000000001</c:v>
                </c:pt>
                <c:pt idx="4213">
                  <c:v>16.556999999999999</c:v>
                </c:pt>
                <c:pt idx="4214">
                  <c:v>16.561</c:v>
                </c:pt>
                <c:pt idx="4215">
                  <c:v>16.564999999999994</c:v>
                </c:pt>
                <c:pt idx="4216">
                  <c:v>16.568999999999992</c:v>
                </c:pt>
                <c:pt idx="4217">
                  <c:v>16.573</c:v>
                </c:pt>
                <c:pt idx="4218">
                  <c:v>16.577000000000005</c:v>
                </c:pt>
                <c:pt idx="4219">
                  <c:v>16.581</c:v>
                </c:pt>
                <c:pt idx="4220">
                  <c:v>16.584999999999994</c:v>
                </c:pt>
                <c:pt idx="4221">
                  <c:v>16.587999999999994</c:v>
                </c:pt>
                <c:pt idx="4222">
                  <c:v>16.591999999999999</c:v>
                </c:pt>
                <c:pt idx="4223">
                  <c:v>16.596</c:v>
                </c:pt>
                <c:pt idx="4224">
                  <c:v>16.600000000000001</c:v>
                </c:pt>
                <c:pt idx="4225">
                  <c:v>16.603999999999999</c:v>
                </c:pt>
                <c:pt idx="4226">
                  <c:v>16.608000000000001</c:v>
                </c:pt>
                <c:pt idx="4227">
                  <c:v>16.611999999999998</c:v>
                </c:pt>
                <c:pt idx="4228">
                  <c:v>16.616000000000007</c:v>
                </c:pt>
                <c:pt idx="4229">
                  <c:v>16.62</c:v>
                </c:pt>
                <c:pt idx="4230">
                  <c:v>16.623999999999999</c:v>
                </c:pt>
                <c:pt idx="4231">
                  <c:v>16.628</c:v>
                </c:pt>
                <c:pt idx="4232">
                  <c:v>16.631000000000007</c:v>
                </c:pt>
                <c:pt idx="4233">
                  <c:v>16.635000000000005</c:v>
                </c:pt>
                <c:pt idx="4234">
                  <c:v>16.638999999999999</c:v>
                </c:pt>
                <c:pt idx="4235">
                  <c:v>16.643000000000001</c:v>
                </c:pt>
                <c:pt idx="4236">
                  <c:v>16.646999999999991</c:v>
                </c:pt>
                <c:pt idx="4237">
                  <c:v>16.651000000000007</c:v>
                </c:pt>
                <c:pt idx="4238">
                  <c:v>16.655000000000001</c:v>
                </c:pt>
                <c:pt idx="4239">
                  <c:v>16.658999999999999</c:v>
                </c:pt>
                <c:pt idx="4240">
                  <c:v>16.663</c:v>
                </c:pt>
                <c:pt idx="4241">
                  <c:v>16.667000000000005</c:v>
                </c:pt>
                <c:pt idx="4242">
                  <c:v>16.670999999999999</c:v>
                </c:pt>
                <c:pt idx="4243">
                  <c:v>16.673999999999999</c:v>
                </c:pt>
                <c:pt idx="4244">
                  <c:v>16.678000000000001</c:v>
                </c:pt>
                <c:pt idx="4245">
                  <c:v>16.681999999999999</c:v>
                </c:pt>
                <c:pt idx="4246">
                  <c:v>16.686</c:v>
                </c:pt>
                <c:pt idx="4247">
                  <c:v>16.690000000000001</c:v>
                </c:pt>
                <c:pt idx="4248">
                  <c:v>16.693999999999999</c:v>
                </c:pt>
                <c:pt idx="4249">
                  <c:v>16.698</c:v>
                </c:pt>
                <c:pt idx="4250">
                  <c:v>16.702000000000002</c:v>
                </c:pt>
                <c:pt idx="4251">
                  <c:v>16.706</c:v>
                </c:pt>
                <c:pt idx="4252">
                  <c:v>16.71</c:v>
                </c:pt>
                <c:pt idx="4253">
                  <c:v>16.713999999999999</c:v>
                </c:pt>
                <c:pt idx="4254">
                  <c:v>16.716999999999999</c:v>
                </c:pt>
                <c:pt idx="4255">
                  <c:v>16.721</c:v>
                </c:pt>
                <c:pt idx="4256">
                  <c:v>16.724999999999994</c:v>
                </c:pt>
                <c:pt idx="4257">
                  <c:v>16.728999999999992</c:v>
                </c:pt>
                <c:pt idx="4258">
                  <c:v>16.733000000000001</c:v>
                </c:pt>
                <c:pt idx="4259">
                  <c:v>16.736999999999991</c:v>
                </c:pt>
                <c:pt idx="4260">
                  <c:v>16.741</c:v>
                </c:pt>
                <c:pt idx="4261">
                  <c:v>16.744999999999994</c:v>
                </c:pt>
                <c:pt idx="4262">
                  <c:v>16.748999999999988</c:v>
                </c:pt>
                <c:pt idx="4263">
                  <c:v>16.753</c:v>
                </c:pt>
                <c:pt idx="4264">
                  <c:v>16.757000000000001</c:v>
                </c:pt>
                <c:pt idx="4265">
                  <c:v>16.760000000000002</c:v>
                </c:pt>
                <c:pt idx="4266">
                  <c:v>16.763999999999992</c:v>
                </c:pt>
                <c:pt idx="4267">
                  <c:v>16.767999999999994</c:v>
                </c:pt>
                <c:pt idx="4268">
                  <c:v>16.771999999999991</c:v>
                </c:pt>
                <c:pt idx="4269">
                  <c:v>16.776</c:v>
                </c:pt>
                <c:pt idx="4270">
                  <c:v>16.779999999999994</c:v>
                </c:pt>
                <c:pt idx="4271">
                  <c:v>16.783999999999988</c:v>
                </c:pt>
                <c:pt idx="4272">
                  <c:v>16.787999999999993</c:v>
                </c:pt>
                <c:pt idx="4273">
                  <c:v>16.792000000000002</c:v>
                </c:pt>
                <c:pt idx="4274">
                  <c:v>16.795999999999992</c:v>
                </c:pt>
                <c:pt idx="4275">
                  <c:v>16.8</c:v>
                </c:pt>
                <c:pt idx="4276">
                  <c:v>16.803000000000001</c:v>
                </c:pt>
                <c:pt idx="4277">
                  <c:v>16.806999999999999</c:v>
                </c:pt>
                <c:pt idx="4278">
                  <c:v>16.811000000000007</c:v>
                </c:pt>
                <c:pt idx="4279">
                  <c:v>16.815000000000001</c:v>
                </c:pt>
                <c:pt idx="4280">
                  <c:v>16.818999999999999</c:v>
                </c:pt>
                <c:pt idx="4281">
                  <c:v>16.823</c:v>
                </c:pt>
                <c:pt idx="4282">
                  <c:v>16.827000000000005</c:v>
                </c:pt>
                <c:pt idx="4283">
                  <c:v>16.831000000000007</c:v>
                </c:pt>
                <c:pt idx="4284">
                  <c:v>16.835000000000001</c:v>
                </c:pt>
                <c:pt idx="4285">
                  <c:v>16.838999999999999</c:v>
                </c:pt>
                <c:pt idx="4286">
                  <c:v>16.843</c:v>
                </c:pt>
                <c:pt idx="4287">
                  <c:v>16.846</c:v>
                </c:pt>
                <c:pt idx="4288">
                  <c:v>16.850000000000001</c:v>
                </c:pt>
                <c:pt idx="4289">
                  <c:v>16.853999999999999</c:v>
                </c:pt>
                <c:pt idx="4290">
                  <c:v>16.858000000000001</c:v>
                </c:pt>
                <c:pt idx="4291">
                  <c:v>16.861999999999991</c:v>
                </c:pt>
                <c:pt idx="4292">
                  <c:v>16.866</c:v>
                </c:pt>
                <c:pt idx="4293">
                  <c:v>16.87</c:v>
                </c:pt>
                <c:pt idx="4294">
                  <c:v>16.873999999999999</c:v>
                </c:pt>
                <c:pt idx="4295">
                  <c:v>16.878</c:v>
                </c:pt>
                <c:pt idx="4296">
                  <c:v>16.881999999999994</c:v>
                </c:pt>
                <c:pt idx="4297">
                  <c:v>16.885999999999992</c:v>
                </c:pt>
                <c:pt idx="4298">
                  <c:v>16.888999999999992</c:v>
                </c:pt>
                <c:pt idx="4299">
                  <c:v>16.893000000000001</c:v>
                </c:pt>
                <c:pt idx="4300">
                  <c:v>16.896999999999991</c:v>
                </c:pt>
                <c:pt idx="4301">
                  <c:v>16.901</c:v>
                </c:pt>
                <c:pt idx="4302">
                  <c:v>16.904999999999994</c:v>
                </c:pt>
                <c:pt idx="4303">
                  <c:v>16.908999999999988</c:v>
                </c:pt>
                <c:pt idx="4304">
                  <c:v>16.913</c:v>
                </c:pt>
                <c:pt idx="4305">
                  <c:v>16.917000000000005</c:v>
                </c:pt>
                <c:pt idx="4306">
                  <c:v>16.920999999999992</c:v>
                </c:pt>
                <c:pt idx="4307">
                  <c:v>16.924999999999994</c:v>
                </c:pt>
                <c:pt idx="4308">
                  <c:v>16.927999999999994</c:v>
                </c:pt>
                <c:pt idx="4309">
                  <c:v>16.931999999999999</c:v>
                </c:pt>
                <c:pt idx="4310">
                  <c:v>16.936</c:v>
                </c:pt>
                <c:pt idx="4311">
                  <c:v>16.939999999999994</c:v>
                </c:pt>
                <c:pt idx="4312">
                  <c:v>16.943999999999992</c:v>
                </c:pt>
                <c:pt idx="4313">
                  <c:v>16.947999999999993</c:v>
                </c:pt>
                <c:pt idx="4314">
                  <c:v>16.952000000000002</c:v>
                </c:pt>
                <c:pt idx="4315">
                  <c:v>16.956</c:v>
                </c:pt>
                <c:pt idx="4316">
                  <c:v>16.959999999999994</c:v>
                </c:pt>
                <c:pt idx="4317">
                  <c:v>16.963999999999988</c:v>
                </c:pt>
                <c:pt idx="4318">
                  <c:v>16.967999999999993</c:v>
                </c:pt>
                <c:pt idx="4319">
                  <c:v>16.971</c:v>
                </c:pt>
                <c:pt idx="4320">
                  <c:v>16.974999999999994</c:v>
                </c:pt>
                <c:pt idx="4321">
                  <c:v>16.978999999999992</c:v>
                </c:pt>
                <c:pt idx="4322">
                  <c:v>16.98299999999999</c:v>
                </c:pt>
                <c:pt idx="4323">
                  <c:v>16.986999999999984</c:v>
                </c:pt>
                <c:pt idx="4324">
                  <c:v>16.991</c:v>
                </c:pt>
                <c:pt idx="4325">
                  <c:v>16.994999999999994</c:v>
                </c:pt>
                <c:pt idx="4326">
                  <c:v>16.998999999999988</c:v>
                </c:pt>
                <c:pt idx="4327">
                  <c:v>17.003</c:v>
                </c:pt>
                <c:pt idx="4328">
                  <c:v>17.007000000000001</c:v>
                </c:pt>
                <c:pt idx="4329">
                  <c:v>17.010999999999999</c:v>
                </c:pt>
                <c:pt idx="4330">
                  <c:v>17.013999999999999</c:v>
                </c:pt>
                <c:pt idx="4331">
                  <c:v>17.018000000000001</c:v>
                </c:pt>
                <c:pt idx="4332">
                  <c:v>17.021999999999991</c:v>
                </c:pt>
                <c:pt idx="4333">
                  <c:v>17.026</c:v>
                </c:pt>
                <c:pt idx="4334">
                  <c:v>17.03</c:v>
                </c:pt>
                <c:pt idx="4335">
                  <c:v>17.033999999999999</c:v>
                </c:pt>
                <c:pt idx="4336">
                  <c:v>17.038</c:v>
                </c:pt>
                <c:pt idx="4337">
                  <c:v>17.042000000000002</c:v>
                </c:pt>
                <c:pt idx="4338">
                  <c:v>17.045999999999992</c:v>
                </c:pt>
                <c:pt idx="4339">
                  <c:v>17.05</c:v>
                </c:pt>
                <c:pt idx="4340">
                  <c:v>17.053999999999991</c:v>
                </c:pt>
                <c:pt idx="4341">
                  <c:v>17.056999999999999</c:v>
                </c:pt>
                <c:pt idx="4342">
                  <c:v>17.061</c:v>
                </c:pt>
                <c:pt idx="4343">
                  <c:v>17.064999999999994</c:v>
                </c:pt>
                <c:pt idx="4344">
                  <c:v>17.068999999999992</c:v>
                </c:pt>
                <c:pt idx="4345">
                  <c:v>17.073</c:v>
                </c:pt>
                <c:pt idx="4346">
                  <c:v>17.077000000000005</c:v>
                </c:pt>
                <c:pt idx="4347">
                  <c:v>17.081</c:v>
                </c:pt>
                <c:pt idx="4348">
                  <c:v>17.084999999999994</c:v>
                </c:pt>
                <c:pt idx="4349">
                  <c:v>17.088999999999988</c:v>
                </c:pt>
                <c:pt idx="4350">
                  <c:v>17.093</c:v>
                </c:pt>
                <c:pt idx="4351">
                  <c:v>17.097000000000001</c:v>
                </c:pt>
                <c:pt idx="4352">
                  <c:v>17.100000000000001</c:v>
                </c:pt>
                <c:pt idx="4353">
                  <c:v>17.103999999999999</c:v>
                </c:pt>
                <c:pt idx="4354">
                  <c:v>17.108000000000001</c:v>
                </c:pt>
                <c:pt idx="4355">
                  <c:v>17.111999999999998</c:v>
                </c:pt>
                <c:pt idx="4356">
                  <c:v>17.116000000000007</c:v>
                </c:pt>
                <c:pt idx="4357">
                  <c:v>17.12</c:v>
                </c:pt>
                <c:pt idx="4358">
                  <c:v>17.123999999999999</c:v>
                </c:pt>
                <c:pt idx="4359">
                  <c:v>17.128</c:v>
                </c:pt>
                <c:pt idx="4360">
                  <c:v>17.132000000000001</c:v>
                </c:pt>
                <c:pt idx="4361">
                  <c:v>17.135999999999999</c:v>
                </c:pt>
                <c:pt idx="4362">
                  <c:v>17.14</c:v>
                </c:pt>
                <c:pt idx="4363">
                  <c:v>17.143000000000001</c:v>
                </c:pt>
                <c:pt idx="4364">
                  <c:v>17.146999999999991</c:v>
                </c:pt>
                <c:pt idx="4365">
                  <c:v>17.151000000000007</c:v>
                </c:pt>
                <c:pt idx="4366">
                  <c:v>17.155000000000001</c:v>
                </c:pt>
                <c:pt idx="4367">
                  <c:v>17.158999999999999</c:v>
                </c:pt>
                <c:pt idx="4368">
                  <c:v>17.163</c:v>
                </c:pt>
                <c:pt idx="4369">
                  <c:v>17.167000000000005</c:v>
                </c:pt>
                <c:pt idx="4370">
                  <c:v>17.170999999999999</c:v>
                </c:pt>
                <c:pt idx="4371">
                  <c:v>17.175000000000001</c:v>
                </c:pt>
                <c:pt idx="4372">
                  <c:v>17.178999999999991</c:v>
                </c:pt>
                <c:pt idx="4373">
                  <c:v>17.183</c:v>
                </c:pt>
                <c:pt idx="4374">
                  <c:v>17.186</c:v>
                </c:pt>
                <c:pt idx="4375">
                  <c:v>17.190000000000001</c:v>
                </c:pt>
                <c:pt idx="4376">
                  <c:v>17.193999999999999</c:v>
                </c:pt>
                <c:pt idx="4377">
                  <c:v>17.198</c:v>
                </c:pt>
                <c:pt idx="4378">
                  <c:v>17.202000000000002</c:v>
                </c:pt>
                <c:pt idx="4379">
                  <c:v>17.206</c:v>
                </c:pt>
                <c:pt idx="4380">
                  <c:v>17.21</c:v>
                </c:pt>
                <c:pt idx="4381">
                  <c:v>17.213999999999999</c:v>
                </c:pt>
                <c:pt idx="4382">
                  <c:v>17.218</c:v>
                </c:pt>
                <c:pt idx="4383">
                  <c:v>17.221999999999994</c:v>
                </c:pt>
                <c:pt idx="4384">
                  <c:v>17.225999999999992</c:v>
                </c:pt>
                <c:pt idx="4385">
                  <c:v>17.228999999999992</c:v>
                </c:pt>
                <c:pt idx="4386">
                  <c:v>17.233000000000001</c:v>
                </c:pt>
                <c:pt idx="4387">
                  <c:v>17.236999999999991</c:v>
                </c:pt>
                <c:pt idx="4388">
                  <c:v>17.241</c:v>
                </c:pt>
                <c:pt idx="4389">
                  <c:v>17.244999999999994</c:v>
                </c:pt>
                <c:pt idx="4390">
                  <c:v>17.248999999999988</c:v>
                </c:pt>
                <c:pt idx="4391">
                  <c:v>17.253</c:v>
                </c:pt>
                <c:pt idx="4392">
                  <c:v>17.257000000000001</c:v>
                </c:pt>
                <c:pt idx="4393">
                  <c:v>17.260999999999992</c:v>
                </c:pt>
                <c:pt idx="4394">
                  <c:v>17.264999999999993</c:v>
                </c:pt>
                <c:pt idx="4395">
                  <c:v>17.268999999999984</c:v>
                </c:pt>
                <c:pt idx="4396">
                  <c:v>17.271999999999991</c:v>
                </c:pt>
                <c:pt idx="4397">
                  <c:v>17.276</c:v>
                </c:pt>
                <c:pt idx="4398">
                  <c:v>17.279999999999994</c:v>
                </c:pt>
                <c:pt idx="4399">
                  <c:v>17.283999999999988</c:v>
                </c:pt>
                <c:pt idx="4400">
                  <c:v>17.287999999999993</c:v>
                </c:pt>
                <c:pt idx="4401">
                  <c:v>17.292000000000002</c:v>
                </c:pt>
                <c:pt idx="4402">
                  <c:v>17.295999999999992</c:v>
                </c:pt>
                <c:pt idx="4403">
                  <c:v>17.3</c:v>
                </c:pt>
                <c:pt idx="4404">
                  <c:v>17.303999999999991</c:v>
                </c:pt>
                <c:pt idx="4405">
                  <c:v>17.308</c:v>
                </c:pt>
                <c:pt idx="4406">
                  <c:v>17.312000000000001</c:v>
                </c:pt>
                <c:pt idx="4407">
                  <c:v>17.315000000000001</c:v>
                </c:pt>
                <c:pt idx="4408">
                  <c:v>17.318999999999999</c:v>
                </c:pt>
                <c:pt idx="4409">
                  <c:v>17.323</c:v>
                </c:pt>
                <c:pt idx="4410">
                  <c:v>17.327000000000005</c:v>
                </c:pt>
                <c:pt idx="4411">
                  <c:v>17.331000000000007</c:v>
                </c:pt>
                <c:pt idx="4412">
                  <c:v>17.335000000000001</c:v>
                </c:pt>
                <c:pt idx="4413">
                  <c:v>17.338999999999999</c:v>
                </c:pt>
                <c:pt idx="4414">
                  <c:v>17.343</c:v>
                </c:pt>
                <c:pt idx="4415">
                  <c:v>17.347000000000001</c:v>
                </c:pt>
                <c:pt idx="4416">
                  <c:v>17.350999999999999</c:v>
                </c:pt>
                <c:pt idx="4417">
                  <c:v>17.355</c:v>
                </c:pt>
                <c:pt idx="4418">
                  <c:v>17.358000000000001</c:v>
                </c:pt>
                <c:pt idx="4419">
                  <c:v>17.361999999999991</c:v>
                </c:pt>
                <c:pt idx="4420">
                  <c:v>17.366</c:v>
                </c:pt>
                <c:pt idx="4421">
                  <c:v>17.37</c:v>
                </c:pt>
                <c:pt idx="4422">
                  <c:v>17.373999999999999</c:v>
                </c:pt>
                <c:pt idx="4423">
                  <c:v>17.378</c:v>
                </c:pt>
                <c:pt idx="4424">
                  <c:v>17.381999999999994</c:v>
                </c:pt>
                <c:pt idx="4425">
                  <c:v>17.385999999999992</c:v>
                </c:pt>
                <c:pt idx="4426">
                  <c:v>17.39</c:v>
                </c:pt>
                <c:pt idx="4427">
                  <c:v>17.393999999999991</c:v>
                </c:pt>
                <c:pt idx="4428">
                  <c:v>17.398</c:v>
                </c:pt>
                <c:pt idx="4429">
                  <c:v>17.401</c:v>
                </c:pt>
                <c:pt idx="4430">
                  <c:v>17.404999999999994</c:v>
                </c:pt>
                <c:pt idx="4431">
                  <c:v>17.408999999999988</c:v>
                </c:pt>
                <c:pt idx="4432">
                  <c:v>17.413</c:v>
                </c:pt>
                <c:pt idx="4433">
                  <c:v>17.417000000000005</c:v>
                </c:pt>
                <c:pt idx="4434">
                  <c:v>17.420999999999992</c:v>
                </c:pt>
                <c:pt idx="4435">
                  <c:v>17.424999999999994</c:v>
                </c:pt>
                <c:pt idx="4436">
                  <c:v>17.428999999999984</c:v>
                </c:pt>
                <c:pt idx="4437">
                  <c:v>17.433</c:v>
                </c:pt>
                <c:pt idx="4438">
                  <c:v>17.437000000000001</c:v>
                </c:pt>
                <c:pt idx="4439">
                  <c:v>17.439999999999994</c:v>
                </c:pt>
                <c:pt idx="4440">
                  <c:v>17.443999999999992</c:v>
                </c:pt>
                <c:pt idx="4441">
                  <c:v>17.447999999999993</c:v>
                </c:pt>
                <c:pt idx="4442">
                  <c:v>17.452000000000002</c:v>
                </c:pt>
                <c:pt idx="4443">
                  <c:v>17.456</c:v>
                </c:pt>
                <c:pt idx="4444">
                  <c:v>17.459999999999994</c:v>
                </c:pt>
                <c:pt idx="4445">
                  <c:v>17.463999999999988</c:v>
                </c:pt>
                <c:pt idx="4446">
                  <c:v>17.467999999999993</c:v>
                </c:pt>
                <c:pt idx="4447">
                  <c:v>17.471999999999994</c:v>
                </c:pt>
                <c:pt idx="4448">
                  <c:v>17.475999999999992</c:v>
                </c:pt>
                <c:pt idx="4449">
                  <c:v>17.479999999999993</c:v>
                </c:pt>
                <c:pt idx="4450">
                  <c:v>17.48299999999999</c:v>
                </c:pt>
                <c:pt idx="4451">
                  <c:v>17.486999999999984</c:v>
                </c:pt>
                <c:pt idx="4452">
                  <c:v>17.491</c:v>
                </c:pt>
                <c:pt idx="4453">
                  <c:v>17.494999999999994</c:v>
                </c:pt>
                <c:pt idx="4454">
                  <c:v>17.498999999999988</c:v>
                </c:pt>
                <c:pt idx="4455">
                  <c:v>17.503</c:v>
                </c:pt>
                <c:pt idx="4456">
                  <c:v>17.507000000000001</c:v>
                </c:pt>
                <c:pt idx="4457">
                  <c:v>17.510999999999999</c:v>
                </c:pt>
                <c:pt idx="4458">
                  <c:v>17.515000000000001</c:v>
                </c:pt>
                <c:pt idx="4459">
                  <c:v>17.518999999999991</c:v>
                </c:pt>
                <c:pt idx="4460">
                  <c:v>17.523</c:v>
                </c:pt>
                <c:pt idx="4461">
                  <c:v>17.526</c:v>
                </c:pt>
                <c:pt idx="4462">
                  <c:v>17.53</c:v>
                </c:pt>
                <c:pt idx="4463">
                  <c:v>17.533999999999999</c:v>
                </c:pt>
                <c:pt idx="4464">
                  <c:v>17.538</c:v>
                </c:pt>
                <c:pt idx="4465">
                  <c:v>17.542000000000002</c:v>
                </c:pt>
                <c:pt idx="4466">
                  <c:v>17.545999999999992</c:v>
                </c:pt>
                <c:pt idx="4467">
                  <c:v>17.55</c:v>
                </c:pt>
                <c:pt idx="4468">
                  <c:v>17.553999999999991</c:v>
                </c:pt>
                <c:pt idx="4469">
                  <c:v>17.558</c:v>
                </c:pt>
                <c:pt idx="4470">
                  <c:v>17.561999999999994</c:v>
                </c:pt>
                <c:pt idx="4471">
                  <c:v>17.565999999999988</c:v>
                </c:pt>
                <c:pt idx="4472">
                  <c:v>17.568999999999992</c:v>
                </c:pt>
                <c:pt idx="4473">
                  <c:v>17.573</c:v>
                </c:pt>
                <c:pt idx="4474">
                  <c:v>17.577000000000005</c:v>
                </c:pt>
                <c:pt idx="4475">
                  <c:v>17.581</c:v>
                </c:pt>
                <c:pt idx="4476">
                  <c:v>17.584999999999994</c:v>
                </c:pt>
                <c:pt idx="4477">
                  <c:v>17.588999999999988</c:v>
                </c:pt>
                <c:pt idx="4478">
                  <c:v>17.593</c:v>
                </c:pt>
                <c:pt idx="4479">
                  <c:v>17.597000000000001</c:v>
                </c:pt>
                <c:pt idx="4480">
                  <c:v>17.600999999999999</c:v>
                </c:pt>
                <c:pt idx="4481">
                  <c:v>17.605</c:v>
                </c:pt>
                <c:pt idx="4482">
                  <c:v>17.609000000000005</c:v>
                </c:pt>
                <c:pt idx="4483">
                  <c:v>17.611999999999998</c:v>
                </c:pt>
                <c:pt idx="4484">
                  <c:v>17.616000000000007</c:v>
                </c:pt>
                <c:pt idx="4485">
                  <c:v>17.62</c:v>
                </c:pt>
                <c:pt idx="4486">
                  <c:v>17.623999999999999</c:v>
                </c:pt>
                <c:pt idx="4487">
                  <c:v>17.628</c:v>
                </c:pt>
                <c:pt idx="4488">
                  <c:v>17.632000000000001</c:v>
                </c:pt>
                <c:pt idx="4489">
                  <c:v>17.635999999999999</c:v>
                </c:pt>
                <c:pt idx="4490">
                  <c:v>17.64</c:v>
                </c:pt>
                <c:pt idx="4491">
                  <c:v>17.643999999999991</c:v>
                </c:pt>
                <c:pt idx="4492">
                  <c:v>17.648</c:v>
                </c:pt>
                <c:pt idx="4493">
                  <c:v>17.652000000000001</c:v>
                </c:pt>
                <c:pt idx="4494">
                  <c:v>17.655000000000001</c:v>
                </c:pt>
                <c:pt idx="4495">
                  <c:v>17.658999999999999</c:v>
                </c:pt>
                <c:pt idx="4496">
                  <c:v>17.663</c:v>
                </c:pt>
                <c:pt idx="4497">
                  <c:v>17.667000000000005</c:v>
                </c:pt>
                <c:pt idx="4498">
                  <c:v>17.670999999999999</c:v>
                </c:pt>
                <c:pt idx="4499">
                  <c:v>17.675000000000001</c:v>
                </c:pt>
                <c:pt idx="4500">
                  <c:v>17.678999999999991</c:v>
                </c:pt>
                <c:pt idx="4501">
                  <c:v>17.683</c:v>
                </c:pt>
                <c:pt idx="4502">
                  <c:v>17.687000000000001</c:v>
                </c:pt>
                <c:pt idx="4503">
                  <c:v>17.690999999999999</c:v>
                </c:pt>
                <c:pt idx="4504">
                  <c:v>17.695</c:v>
                </c:pt>
                <c:pt idx="4505">
                  <c:v>17.698</c:v>
                </c:pt>
                <c:pt idx="4506">
                  <c:v>17.702000000000002</c:v>
                </c:pt>
                <c:pt idx="4507">
                  <c:v>17.706</c:v>
                </c:pt>
                <c:pt idx="4508">
                  <c:v>17.71</c:v>
                </c:pt>
                <c:pt idx="4509">
                  <c:v>17.713999999999999</c:v>
                </c:pt>
                <c:pt idx="4510">
                  <c:v>17.718</c:v>
                </c:pt>
                <c:pt idx="4511">
                  <c:v>17.721999999999994</c:v>
                </c:pt>
                <c:pt idx="4512">
                  <c:v>17.725999999999992</c:v>
                </c:pt>
                <c:pt idx="4513">
                  <c:v>17.73</c:v>
                </c:pt>
                <c:pt idx="4514">
                  <c:v>17.734000000000005</c:v>
                </c:pt>
                <c:pt idx="4515">
                  <c:v>17.738</c:v>
                </c:pt>
                <c:pt idx="4516">
                  <c:v>17.741</c:v>
                </c:pt>
                <c:pt idx="4517">
                  <c:v>17.744999999999994</c:v>
                </c:pt>
                <c:pt idx="4518">
                  <c:v>17.748999999999988</c:v>
                </c:pt>
                <c:pt idx="4519">
                  <c:v>17.753</c:v>
                </c:pt>
                <c:pt idx="4520">
                  <c:v>17.757000000000001</c:v>
                </c:pt>
                <c:pt idx="4521">
                  <c:v>17.760999999999992</c:v>
                </c:pt>
                <c:pt idx="4522">
                  <c:v>17.764999999999993</c:v>
                </c:pt>
                <c:pt idx="4523">
                  <c:v>17.768999999999984</c:v>
                </c:pt>
                <c:pt idx="4524">
                  <c:v>17.773</c:v>
                </c:pt>
                <c:pt idx="4525">
                  <c:v>17.777000000000001</c:v>
                </c:pt>
                <c:pt idx="4526">
                  <c:v>17.780999999999988</c:v>
                </c:pt>
                <c:pt idx="4527">
                  <c:v>17.783999999999988</c:v>
                </c:pt>
                <c:pt idx="4528">
                  <c:v>17.787999999999993</c:v>
                </c:pt>
                <c:pt idx="4529">
                  <c:v>17.792000000000002</c:v>
                </c:pt>
                <c:pt idx="4530">
                  <c:v>17.795999999999992</c:v>
                </c:pt>
                <c:pt idx="4531">
                  <c:v>17.8</c:v>
                </c:pt>
                <c:pt idx="4532">
                  <c:v>17.803999999999991</c:v>
                </c:pt>
                <c:pt idx="4533">
                  <c:v>17.808</c:v>
                </c:pt>
                <c:pt idx="4534">
                  <c:v>17.812000000000001</c:v>
                </c:pt>
                <c:pt idx="4535">
                  <c:v>17.815999999999999</c:v>
                </c:pt>
                <c:pt idx="4536">
                  <c:v>17.82</c:v>
                </c:pt>
                <c:pt idx="4537">
                  <c:v>17.823</c:v>
                </c:pt>
                <c:pt idx="4538">
                  <c:v>17.827000000000005</c:v>
                </c:pt>
                <c:pt idx="4539">
                  <c:v>17.831000000000007</c:v>
                </c:pt>
                <c:pt idx="4540">
                  <c:v>17.835000000000001</c:v>
                </c:pt>
                <c:pt idx="4541">
                  <c:v>17.838999999999999</c:v>
                </c:pt>
                <c:pt idx="4542">
                  <c:v>17.843</c:v>
                </c:pt>
                <c:pt idx="4543">
                  <c:v>17.847000000000001</c:v>
                </c:pt>
                <c:pt idx="4544">
                  <c:v>17.850999999999999</c:v>
                </c:pt>
                <c:pt idx="4545">
                  <c:v>17.855</c:v>
                </c:pt>
                <c:pt idx="4546">
                  <c:v>17.859000000000005</c:v>
                </c:pt>
                <c:pt idx="4547">
                  <c:v>17.863</c:v>
                </c:pt>
                <c:pt idx="4548">
                  <c:v>17.867000000000001</c:v>
                </c:pt>
                <c:pt idx="4549">
                  <c:v>17.87</c:v>
                </c:pt>
                <c:pt idx="4550">
                  <c:v>17.873999999999999</c:v>
                </c:pt>
                <c:pt idx="4551">
                  <c:v>17.878</c:v>
                </c:pt>
                <c:pt idx="4552">
                  <c:v>17.881999999999994</c:v>
                </c:pt>
                <c:pt idx="4553">
                  <c:v>17.885999999999992</c:v>
                </c:pt>
                <c:pt idx="4554">
                  <c:v>17.89</c:v>
                </c:pt>
                <c:pt idx="4555">
                  <c:v>17.893999999999991</c:v>
                </c:pt>
                <c:pt idx="4556">
                  <c:v>17.898</c:v>
                </c:pt>
                <c:pt idx="4557">
                  <c:v>17.901999999999994</c:v>
                </c:pt>
                <c:pt idx="4558">
                  <c:v>17.905999999999988</c:v>
                </c:pt>
                <c:pt idx="4559">
                  <c:v>17.908999999999988</c:v>
                </c:pt>
                <c:pt idx="4560">
                  <c:v>17.913</c:v>
                </c:pt>
                <c:pt idx="4561">
                  <c:v>17.917000000000005</c:v>
                </c:pt>
                <c:pt idx="4562">
                  <c:v>17.920999999999992</c:v>
                </c:pt>
                <c:pt idx="4563">
                  <c:v>17.924999999999994</c:v>
                </c:pt>
                <c:pt idx="4564">
                  <c:v>17.928999999999984</c:v>
                </c:pt>
                <c:pt idx="4565">
                  <c:v>17.933</c:v>
                </c:pt>
                <c:pt idx="4566">
                  <c:v>17.937000000000001</c:v>
                </c:pt>
                <c:pt idx="4567">
                  <c:v>17.940999999999988</c:v>
                </c:pt>
                <c:pt idx="4568">
                  <c:v>17.944999999999993</c:v>
                </c:pt>
                <c:pt idx="4569">
                  <c:v>17.949000000000002</c:v>
                </c:pt>
                <c:pt idx="4570">
                  <c:v>17.952000000000002</c:v>
                </c:pt>
                <c:pt idx="4571">
                  <c:v>17.956</c:v>
                </c:pt>
                <c:pt idx="4572">
                  <c:v>17.959999999999994</c:v>
                </c:pt>
                <c:pt idx="4573">
                  <c:v>17.963999999999988</c:v>
                </c:pt>
                <c:pt idx="4574">
                  <c:v>17.967999999999993</c:v>
                </c:pt>
                <c:pt idx="4575">
                  <c:v>17.971999999999994</c:v>
                </c:pt>
                <c:pt idx="4576">
                  <c:v>17.975999999999992</c:v>
                </c:pt>
                <c:pt idx="4577">
                  <c:v>17.979999999999993</c:v>
                </c:pt>
                <c:pt idx="4578">
                  <c:v>17.984000000000002</c:v>
                </c:pt>
                <c:pt idx="4579">
                  <c:v>17.987999999999992</c:v>
                </c:pt>
                <c:pt idx="4580">
                  <c:v>17.991999999999994</c:v>
                </c:pt>
                <c:pt idx="4581">
                  <c:v>17.994999999999994</c:v>
                </c:pt>
                <c:pt idx="4582">
                  <c:v>17.998999999999988</c:v>
                </c:pt>
                <c:pt idx="4583">
                  <c:v>18.003</c:v>
                </c:pt>
                <c:pt idx="4584">
                  <c:v>18.007000000000001</c:v>
                </c:pt>
                <c:pt idx="4585">
                  <c:v>18.010999999999999</c:v>
                </c:pt>
                <c:pt idx="4586">
                  <c:v>18.015000000000001</c:v>
                </c:pt>
                <c:pt idx="4587">
                  <c:v>18.018999999999991</c:v>
                </c:pt>
                <c:pt idx="4588">
                  <c:v>18.023</c:v>
                </c:pt>
                <c:pt idx="4589">
                  <c:v>18.027000000000001</c:v>
                </c:pt>
                <c:pt idx="4590">
                  <c:v>18.030999999999999</c:v>
                </c:pt>
                <c:pt idx="4591">
                  <c:v>18.035</c:v>
                </c:pt>
                <c:pt idx="4592">
                  <c:v>18.038</c:v>
                </c:pt>
                <c:pt idx="4593">
                  <c:v>18.042000000000002</c:v>
                </c:pt>
                <c:pt idx="4594">
                  <c:v>18.045999999999992</c:v>
                </c:pt>
                <c:pt idx="4595">
                  <c:v>18.05</c:v>
                </c:pt>
                <c:pt idx="4596">
                  <c:v>18.053999999999991</c:v>
                </c:pt>
                <c:pt idx="4597">
                  <c:v>18.058</c:v>
                </c:pt>
                <c:pt idx="4598">
                  <c:v>18.061999999999994</c:v>
                </c:pt>
                <c:pt idx="4599">
                  <c:v>18.065999999999988</c:v>
                </c:pt>
                <c:pt idx="4600">
                  <c:v>18.07</c:v>
                </c:pt>
                <c:pt idx="4601">
                  <c:v>18.074000000000005</c:v>
                </c:pt>
                <c:pt idx="4602">
                  <c:v>18.077999999999999</c:v>
                </c:pt>
                <c:pt idx="4603">
                  <c:v>18.081</c:v>
                </c:pt>
                <c:pt idx="4604">
                  <c:v>18.084999999999994</c:v>
                </c:pt>
                <c:pt idx="4605">
                  <c:v>18.088999999999988</c:v>
                </c:pt>
                <c:pt idx="4606">
                  <c:v>18.093</c:v>
                </c:pt>
                <c:pt idx="4607">
                  <c:v>18.097000000000001</c:v>
                </c:pt>
                <c:pt idx="4608">
                  <c:v>18.100999999999999</c:v>
                </c:pt>
                <c:pt idx="4609">
                  <c:v>18.105</c:v>
                </c:pt>
                <c:pt idx="4610">
                  <c:v>18.109000000000005</c:v>
                </c:pt>
                <c:pt idx="4611">
                  <c:v>18.113000000000007</c:v>
                </c:pt>
                <c:pt idx="4612">
                  <c:v>18.117000000000008</c:v>
                </c:pt>
                <c:pt idx="4613">
                  <c:v>18.120999999999999</c:v>
                </c:pt>
                <c:pt idx="4614">
                  <c:v>18.123999999999999</c:v>
                </c:pt>
                <c:pt idx="4615">
                  <c:v>18.128</c:v>
                </c:pt>
                <c:pt idx="4616">
                  <c:v>18.132000000000001</c:v>
                </c:pt>
                <c:pt idx="4617">
                  <c:v>18.135999999999999</c:v>
                </c:pt>
                <c:pt idx="4618">
                  <c:v>18.14</c:v>
                </c:pt>
                <c:pt idx="4619">
                  <c:v>18.143999999999991</c:v>
                </c:pt>
                <c:pt idx="4620">
                  <c:v>18.148</c:v>
                </c:pt>
                <c:pt idx="4621">
                  <c:v>18.152000000000001</c:v>
                </c:pt>
                <c:pt idx="4622">
                  <c:v>18.155999999999999</c:v>
                </c:pt>
                <c:pt idx="4623">
                  <c:v>18.16</c:v>
                </c:pt>
                <c:pt idx="4624">
                  <c:v>18.164000000000001</c:v>
                </c:pt>
                <c:pt idx="4625">
                  <c:v>18.167000000000005</c:v>
                </c:pt>
                <c:pt idx="4626">
                  <c:v>18.170999999999999</c:v>
                </c:pt>
                <c:pt idx="4627">
                  <c:v>18.175000000000001</c:v>
                </c:pt>
                <c:pt idx="4628">
                  <c:v>18.178999999999991</c:v>
                </c:pt>
                <c:pt idx="4629">
                  <c:v>18.183</c:v>
                </c:pt>
                <c:pt idx="4630">
                  <c:v>18.187000000000001</c:v>
                </c:pt>
                <c:pt idx="4631">
                  <c:v>18.190999999999999</c:v>
                </c:pt>
                <c:pt idx="4632">
                  <c:v>18.195</c:v>
                </c:pt>
                <c:pt idx="4633">
                  <c:v>18.199000000000005</c:v>
                </c:pt>
                <c:pt idx="4634">
                  <c:v>18.202999999999992</c:v>
                </c:pt>
                <c:pt idx="4635">
                  <c:v>18.207000000000001</c:v>
                </c:pt>
                <c:pt idx="4636">
                  <c:v>18.21</c:v>
                </c:pt>
                <c:pt idx="4637">
                  <c:v>18.213999999999999</c:v>
                </c:pt>
                <c:pt idx="4638">
                  <c:v>18.218</c:v>
                </c:pt>
                <c:pt idx="4639">
                  <c:v>18.221999999999994</c:v>
                </c:pt>
                <c:pt idx="4640">
                  <c:v>18.225999999999992</c:v>
                </c:pt>
                <c:pt idx="4641">
                  <c:v>18.23</c:v>
                </c:pt>
                <c:pt idx="4642">
                  <c:v>18.234000000000005</c:v>
                </c:pt>
                <c:pt idx="4643">
                  <c:v>18.238</c:v>
                </c:pt>
                <c:pt idx="4644">
                  <c:v>18.241999999999994</c:v>
                </c:pt>
                <c:pt idx="4645">
                  <c:v>18.245999999999988</c:v>
                </c:pt>
                <c:pt idx="4646">
                  <c:v>18.25</c:v>
                </c:pt>
                <c:pt idx="4647">
                  <c:v>18.253</c:v>
                </c:pt>
                <c:pt idx="4648">
                  <c:v>18.257000000000001</c:v>
                </c:pt>
                <c:pt idx="4649">
                  <c:v>18.260999999999992</c:v>
                </c:pt>
                <c:pt idx="4650">
                  <c:v>18.264999999999993</c:v>
                </c:pt>
                <c:pt idx="4651">
                  <c:v>18.268999999999984</c:v>
                </c:pt>
                <c:pt idx="4652">
                  <c:v>18.273</c:v>
                </c:pt>
                <c:pt idx="4653">
                  <c:v>18.277000000000001</c:v>
                </c:pt>
                <c:pt idx="4654">
                  <c:v>18.280999999999988</c:v>
                </c:pt>
                <c:pt idx="4655">
                  <c:v>18.284999999999993</c:v>
                </c:pt>
                <c:pt idx="4656">
                  <c:v>18.288999999999991</c:v>
                </c:pt>
                <c:pt idx="4657">
                  <c:v>18.292999999999992</c:v>
                </c:pt>
                <c:pt idx="4658">
                  <c:v>18.295999999999992</c:v>
                </c:pt>
                <c:pt idx="4659">
                  <c:v>18.3</c:v>
                </c:pt>
                <c:pt idx="4660">
                  <c:v>18.303999999999991</c:v>
                </c:pt>
                <c:pt idx="4661">
                  <c:v>18.308</c:v>
                </c:pt>
                <c:pt idx="4662">
                  <c:v>18.312000000000001</c:v>
                </c:pt>
                <c:pt idx="4663">
                  <c:v>18.315999999999999</c:v>
                </c:pt>
                <c:pt idx="4664">
                  <c:v>18.32</c:v>
                </c:pt>
                <c:pt idx="4665">
                  <c:v>18.324000000000005</c:v>
                </c:pt>
                <c:pt idx="4666">
                  <c:v>18.327999999999999</c:v>
                </c:pt>
                <c:pt idx="4667">
                  <c:v>18.332000000000001</c:v>
                </c:pt>
                <c:pt idx="4668">
                  <c:v>18.335999999999999</c:v>
                </c:pt>
                <c:pt idx="4669">
                  <c:v>18.338999999999999</c:v>
                </c:pt>
                <c:pt idx="4670">
                  <c:v>18.343</c:v>
                </c:pt>
                <c:pt idx="4671">
                  <c:v>18.347000000000001</c:v>
                </c:pt>
                <c:pt idx="4672">
                  <c:v>18.350999999999999</c:v>
                </c:pt>
                <c:pt idx="4673">
                  <c:v>18.355</c:v>
                </c:pt>
                <c:pt idx="4674">
                  <c:v>18.359000000000005</c:v>
                </c:pt>
                <c:pt idx="4675">
                  <c:v>18.363</c:v>
                </c:pt>
                <c:pt idx="4676">
                  <c:v>18.367000000000001</c:v>
                </c:pt>
                <c:pt idx="4677">
                  <c:v>18.370999999999999</c:v>
                </c:pt>
                <c:pt idx="4678">
                  <c:v>18.375</c:v>
                </c:pt>
                <c:pt idx="4679">
                  <c:v>18.379000000000001</c:v>
                </c:pt>
                <c:pt idx="4680">
                  <c:v>18.381999999999994</c:v>
                </c:pt>
                <c:pt idx="4681">
                  <c:v>18.385999999999992</c:v>
                </c:pt>
                <c:pt idx="4682">
                  <c:v>18.39</c:v>
                </c:pt>
                <c:pt idx="4683">
                  <c:v>18.393999999999991</c:v>
                </c:pt>
                <c:pt idx="4684">
                  <c:v>18.398</c:v>
                </c:pt>
                <c:pt idx="4685">
                  <c:v>18.401999999999994</c:v>
                </c:pt>
                <c:pt idx="4686">
                  <c:v>18.405999999999988</c:v>
                </c:pt>
                <c:pt idx="4687">
                  <c:v>18.41</c:v>
                </c:pt>
                <c:pt idx="4688">
                  <c:v>18.414000000000001</c:v>
                </c:pt>
                <c:pt idx="4689">
                  <c:v>18.417999999999999</c:v>
                </c:pt>
                <c:pt idx="4690">
                  <c:v>18.420999999999992</c:v>
                </c:pt>
                <c:pt idx="4691">
                  <c:v>18.424999999999994</c:v>
                </c:pt>
                <c:pt idx="4692">
                  <c:v>18.428999999999984</c:v>
                </c:pt>
                <c:pt idx="4693">
                  <c:v>18.433</c:v>
                </c:pt>
                <c:pt idx="4694">
                  <c:v>18.437000000000001</c:v>
                </c:pt>
                <c:pt idx="4695">
                  <c:v>18.440999999999988</c:v>
                </c:pt>
                <c:pt idx="4696">
                  <c:v>18.444999999999993</c:v>
                </c:pt>
                <c:pt idx="4697">
                  <c:v>18.449000000000002</c:v>
                </c:pt>
                <c:pt idx="4698">
                  <c:v>18.452999999999992</c:v>
                </c:pt>
                <c:pt idx="4699">
                  <c:v>18.457000000000001</c:v>
                </c:pt>
                <c:pt idx="4700">
                  <c:v>18.460999999999988</c:v>
                </c:pt>
                <c:pt idx="4701">
                  <c:v>18.463999999999988</c:v>
                </c:pt>
                <c:pt idx="4702">
                  <c:v>18.467999999999993</c:v>
                </c:pt>
                <c:pt idx="4703">
                  <c:v>18.471999999999994</c:v>
                </c:pt>
                <c:pt idx="4704">
                  <c:v>18.475999999999992</c:v>
                </c:pt>
                <c:pt idx="4705">
                  <c:v>18.479999999999993</c:v>
                </c:pt>
                <c:pt idx="4706">
                  <c:v>18.484000000000002</c:v>
                </c:pt>
                <c:pt idx="4707">
                  <c:v>18.487999999999992</c:v>
                </c:pt>
                <c:pt idx="4708">
                  <c:v>18.491999999999994</c:v>
                </c:pt>
                <c:pt idx="4709">
                  <c:v>18.495999999999988</c:v>
                </c:pt>
                <c:pt idx="4710">
                  <c:v>18.5</c:v>
                </c:pt>
                <c:pt idx="4711">
                  <c:v>18.504000000000001</c:v>
                </c:pt>
                <c:pt idx="4712">
                  <c:v>18.507000000000001</c:v>
                </c:pt>
                <c:pt idx="4713">
                  <c:v>18.510999999999999</c:v>
                </c:pt>
                <c:pt idx="4714">
                  <c:v>18.515000000000001</c:v>
                </c:pt>
                <c:pt idx="4715">
                  <c:v>18.518999999999991</c:v>
                </c:pt>
                <c:pt idx="4716">
                  <c:v>18.523</c:v>
                </c:pt>
                <c:pt idx="4717">
                  <c:v>18.527000000000001</c:v>
                </c:pt>
                <c:pt idx="4718">
                  <c:v>18.530999999999999</c:v>
                </c:pt>
                <c:pt idx="4719">
                  <c:v>18.535</c:v>
                </c:pt>
                <c:pt idx="4720">
                  <c:v>18.539000000000001</c:v>
                </c:pt>
                <c:pt idx="4721">
                  <c:v>18.542999999999992</c:v>
                </c:pt>
                <c:pt idx="4722">
                  <c:v>18.547000000000001</c:v>
                </c:pt>
                <c:pt idx="4723">
                  <c:v>18.55</c:v>
                </c:pt>
                <c:pt idx="4724">
                  <c:v>18.553999999999991</c:v>
                </c:pt>
                <c:pt idx="4725">
                  <c:v>18.558</c:v>
                </c:pt>
                <c:pt idx="4726">
                  <c:v>18.561999999999994</c:v>
                </c:pt>
                <c:pt idx="4727">
                  <c:v>18.565999999999988</c:v>
                </c:pt>
                <c:pt idx="4728">
                  <c:v>18.57</c:v>
                </c:pt>
                <c:pt idx="4729">
                  <c:v>18.574000000000005</c:v>
                </c:pt>
                <c:pt idx="4730">
                  <c:v>18.577999999999999</c:v>
                </c:pt>
                <c:pt idx="4731">
                  <c:v>18.581999999999994</c:v>
                </c:pt>
                <c:pt idx="4732">
                  <c:v>18.585999999999988</c:v>
                </c:pt>
                <c:pt idx="4733">
                  <c:v>18.59</c:v>
                </c:pt>
                <c:pt idx="4734">
                  <c:v>18.593</c:v>
                </c:pt>
                <c:pt idx="4735">
                  <c:v>18.597000000000001</c:v>
                </c:pt>
                <c:pt idx="4736">
                  <c:v>18.600999999999999</c:v>
                </c:pt>
                <c:pt idx="4737">
                  <c:v>18.605</c:v>
                </c:pt>
                <c:pt idx="4738">
                  <c:v>18.609000000000005</c:v>
                </c:pt>
                <c:pt idx="4739">
                  <c:v>18.613000000000007</c:v>
                </c:pt>
                <c:pt idx="4740">
                  <c:v>18.617000000000008</c:v>
                </c:pt>
                <c:pt idx="4741">
                  <c:v>18.620999999999999</c:v>
                </c:pt>
                <c:pt idx="4742">
                  <c:v>18.625</c:v>
                </c:pt>
                <c:pt idx="4743">
                  <c:v>18.629000000000001</c:v>
                </c:pt>
                <c:pt idx="4744">
                  <c:v>18.632999999999999</c:v>
                </c:pt>
                <c:pt idx="4745">
                  <c:v>18.635999999999999</c:v>
                </c:pt>
                <c:pt idx="4746">
                  <c:v>18.64</c:v>
                </c:pt>
                <c:pt idx="4747">
                  <c:v>18.643999999999991</c:v>
                </c:pt>
                <c:pt idx="4748">
                  <c:v>18.648</c:v>
                </c:pt>
                <c:pt idx="4749">
                  <c:v>18.652000000000001</c:v>
                </c:pt>
                <c:pt idx="4750">
                  <c:v>18.655999999999999</c:v>
                </c:pt>
                <c:pt idx="4751">
                  <c:v>18.66</c:v>
                </c:pt>
                <c:pt idx="4752">
                  <c:v>18.664000000000001</c:v>
                </c:pt>
                <c:pt idx="4753">
                  <c:v>18.667999999999999</c:v>
                </c:pt>
                <c:pt idx="4754">
                  <c:v>18.672000000000001</c:v>
                </c:pt>
                <c:pt idx="4755">
                  <c:v>18.675999999999991</c:v>
                </c:pt>
                <c:pt idx="4756">
                  <c:v>18.678999999999991</c:v>
                </c:pt>
                <c:pt idx="4757">
                  <c:v>18.683</c:v>
                </c:pt>
                <c:pt idx="4758">
                  <c:v>18.687000000000001</c:v>
                </c:pt>
                <c:pt idx="4759">
                  <c:v>18.690999999999999</c:v>
                </c:pt>
                <c:pt idx="4760">
                  <c:v>18.695</c:v>
                </c:pt>
                <c:pt idx="4761">
                  <c:v>18.699000000000005</c:v>
                </c:pt>
                <c:pt idx="4762">
                  <c:v>18.702999999999992</c:v>
                </c:pt>
                <c:pt idx="4763">
                  <c:v>18.707000000000001</c:v>
                </c:pt>
                <c:pt idx="4764">
                  <c:v>18.710999999999999</c:v>
                </c:pt>
                <c:pt idx="4765">
                  <c:v>18.715</c:v>
                </c:pt>
                <c:pt idx="4766">
                  <c:v>18.719000000000001</c:v>
                </c:pt>
                <c:pt idx="4767">
                  <c:v>18.721999999999994</c:v>
                </c:pt>
                <c:pt idx="4768">
                  <c:v>18.725999999999992</c:v>
                </c:pt>
                <c:pt idx="4769">
                  <c:v>18.73</c:v>
                </c:pt>
                <c:pt idx="4770">
                  <c:v>18.734000000000005</c:v>
                </c:pt>
                <c:pt idx="4771">
                  <c:v>18.738</c:v>
                </c:pt>
                <c:pt idx="4772">
                  <c:v>18.741999999999994</c:v>
                </c:pt>
                <c:pt idx="4773">
                  <c:v>18.745999999999988</c:v>
                </c:pt>
                <c:pt idx="4774">
                  <c:v>18.75</c:v>
                </c:pt>
                <c:pt idx="4775">
                  <c:v>18.754000000000001</c:v>
                </c:pt>
                <c:pt idx="4776">
                  <c:v>18.757999999999999</c:v>
                </c:pt>
                <c:pt idx="4777">
                  <c:v>18.761999999999993</c:v>
                </c:pt>
                <c:pt idx="4778">
                  <c:v>18.764999999999993</c:v>
                </c:pt>
                <c:pt idx="4779">
                  <c:v>18.768999999999984</c:v>
                </c:pt>
                <c:pt idx="4780">
                  <c:v>18.773</c:v>
                </c:pt>
                <c:pt idx="4781">
                  <c:v>18.777000000000001</c:v>
                </c:pt>
                <c:pt idx="4782">
                  <c:v>18.780999999999988</c:v>
                </c:pt>
                <c:pt idx="4783">
                  <c:v>18.784999999999993</c:v>
                </c:pt>
                <c:pt idx="4784">
                  <c:v>18.788999999999991</c:v>
                </c:pt>
                <c:pt idx="4785">
                  <c:v>18.792999999999992</c:v>
                </c:pt>
                <c:pt idx="4786">
                  <c:v>18.797000000000001</c:v>
                </c:pt>
                <c:pt idx="4787">
                  <c:v>18.800999999999991</c:v>
                </c:pt>
                <c:pt idx="4788">
                  <c:v>18.805</c:v>
                </c:pt>
                <c:pt idx="4789">
                  <c:v>18.808</c:v>
                </c:pt>
                <c:pt idx="4790">
                  <c:v>18.812000000000001</c:v>
                </c:pt>
                <c:pt idx="4791">
                  <c:v>18.815999999999999</c:v>
                </c:pt>
                <c:pt idx="4792">
                  <c:v>18.82</c:v>
                </c:pt>
                <c:pt idx="4793">
                  <c:v>18.824000000000005</c:v>
                </c:pt>
                <c:pt idx="4794">
                  <c:v>18.827999999999999</c:v>
                </c:pt>
                <c:pt idx="4795">
                  <c:v>18.832000000000001</c:v>
                </c:pt>
                <c:pt idx="4796">
                  <c:v>18.835999999999999</c:v>
                </c:pt>
                <c:pt idx="4797">
                  <c:v>18.84</c:v>
                </c:pt>
                <c:pt idx="4798">
                  <c:v>18.844000000000001</c:v>
                </c:pt>
                <c:pt idx="4799">
                  <c:v>18.847999999999999</c:v>
                </c:pt>
                <c:pt idx="4800">
                  <c:v>18.850999999999999</c:v>
                </c:pt>
                <c:pt idx="4801">
                  <c:v>18.855</c:v>
                </c:pt>
                <c:pt idx="4802">
                  <c:v>18.859000000000005</c:v>
                </c:pt>
                <c:pt idx="4803">
                  <c:v>18.863</c:v>
                </c:pt>
                <c:pt idx="4804">
                  <c:v>18.867000000000001</c:v>
                </c:pt>
                <c:pt idx="4805">
                  <c:v>18.870999999999999</c:v>
                </c:pt>
                <c:pt idx="4806">
                  <c:v>18.875</c:v>
                </c:pt>
                <c:pt idx="4807">
                  <c:v>18.879000000000001</c:v>
                </c:pt>
                <c:pt idx="4808">
                  <c:v>18.882999999999992</c:v>
                </c:pt>
                <c:pt idx="4809">
                  <c:v>18.887</c:v>
                </c:pt>
                <c:pt idx="4810">
                  <c:v>18.89</c:v>
                </c:pt>
                <c:pt idx="4811">
                  <c:v>18.893999999999991</c:v>
                </c:pt>
                <c:pt idx="4812">
                  <c:v>18.898</c:v>
                </c:pt>
                <c:pt idx="4813">
                  <c:v>18.901999999999994</c:v>
                </c:pt>
                <c:pt idx="4814">
                  <c:v>18.905999999999988</c:v>
                </c:pt>
                <c:pt idx="4815">
                  <c:v>18.91</c:v>
                </c:pt>
                <c:pt idx="4816">
                  <c:v>18.914000000000001</c:v>
                </c:pt>
                <c:pt idx="4817">
                  <c:v>18.917999999999999</c:v>
                </c:pt>
                <c:pt idx="4818">
                  <c:v>18.921999999999993</c:v>
                </c:pt>
                <c:pt idx="4819">
                  <c:v>18.925999999999984</c:v>
                </c:pt>
                <c:pt idx="4820">
                  <c:v>18.93</c:v>
                </c:pt>
                <c:pt idx="4821">
                  <c:v>18.933</c:v>
                </c:pt>
                <c:pt idx="4822">
                  <c:v>18.937000000000001</c:v>
                </c:pt>
                <c:pt idx="4823">
                  <c:v>18.940999999999988</c:v>
                </c:pt>
                <c:pt idx="4824">
                  <c:v>18.944999999999993</c:v>
                </c:pt>
                <c:pt idx="4825">
                  <c:v>18.949000000000002</c:v>
                </c:pt>
                <c:pt idx="4826">
                  <c:v>18.952999999999992</c:v>
                </c:pt>
                <c:pt idx="4827">
                  <c:v>18.957000000000001</c:v>
                </c:pt>
                <c:pt idx="4828">
                  <c:v>18.960999999999988</c:v>
                </c:pt>
                <c:pt idx="4829">
                  <c:v>18.964999999999993</c:v>
                </c:pt>
                <c:pt idx="4830">
                  <c:v>18.968999999999991</c:v>
                </c:pt>
                <c:pt idx="4831">
                  <c:v>18.972999999999988</c:v>
                </c:pt>
                <c:pt idx="4832">
                  <c:v>18.975999999999992</c:v>
                </c:pt>
                <c:pt idx="4833">
                  <c:v>18.979999999999993</c:v>
                </c:pt>
                <c:pt idx="4834">
                  <c:v>18.984000000000002</c:v>
                </c:pt>
                <c:pt idx="4835">
                  <c:v>18.987999999999992</c:v>
                </c:pt>
                <c:pt idx="4836">
                  <c:v>18.991999999999994</c:v>
                </c:pt>
                <c:pt idx="4837">
                  <c:v>18.995999999999988</c:v>
                </c:pt>
                <c:pt idx="4838">
                  <c:v>19</c:v>
                </c:pt>
                <c:pt idx="4839">
                  <c:v>19.004000000000001</c:v>
                </c:pt>
                <c:pt idx="4840">
                  <c:v>19.007999999999999</c:v>
                </c:pt>
                <c:pt idx="4841">
                  <c:v>19.012</c:v>
                </c:pt>
                <c:pt idx="4842">
                  <c:v>19.015999999999991</c:v>
                </c:pt>
                <c:pt idx="4843">
                  <c:v>19.018999999999991</c:v>
                </c:pt>
                <c:pt idx="4844">
                  <c:v>19.023</c:v>
                </c:pt>
                <c:pt idx="4845">
                  <c:v>19.027000000000001</c:v>
                </c:pt>
                <c:pt idx="4846">
                  <c:v>19.030999999999999</c:v>
                </c:pt>
                <c:pt idx="4847">
                  <c:v>19.035</c:v>
                </c:pt>
                <c:pt idx="4848">
                  <c:v>19.039000000000001</c:v>
                </c:pt>
                <c:pt idx="4849">
                  <c:v>19.042999999999992</c:v>
                </c:pt>
                <c:pt idx="4850">
                  <c:v>19.047000000000001</c:v>
                </c:pt>
                <c:pt idx="4851">
                  <c:v>19.050999999999991</c:v>
                </c:pt>
                <c:pt idx="4852">
                  <c:v>19.055</c:v>
                </c:pt>
                <c:pt idx="4853">
                  <c:v>19.059000000000001</c:v>
                </c:pt>
                <c:pt idx="4854">
                  <c:v>19.061999999999994</c:v>
                </c:pt>
                <c:pt idx="4855">
                  <c:v>19.065999999999988</c:v>
                </c:pt>
                <c:pt idx="4856">
                  <c:v>19.07</c:v>
                </c:pt>
                <c:pt idx="4857">
                  <c:v>19.074000000000005</c:v>
                </c:pt>
                <c:pt idx="4858">
                  <c:v>19.077999999999999</c:v>
                </c:pt>
                <c:pt idx="4859">
                  <c:v>19.081999999999994</c:v>
                </c:pt>
                <c:pt idx="4860">
                  <c:v>19.085999999999988</c:v>
                </c:pt>
                <c:pt idx="4861">
                  <c:v>19.09</c:v>
                </c:pt>
                <c:pt idx="4862">
                  <c:v>19.094000000000001</c:v>
                </c:pt>
                <c:pt idx="4863">
                  <c:v>19.097999999999999</c:v>
                </c:pt>
                <c:pt idx="4864">
                  <c:v>19.102</c:v>
                </c:pt>
                <c:pt idx="4865">
                  <c:v>19.105</c:v>
                </c:pt>
                <c:pt idx="4866">
                  <c:v>19.109000000000005</c:v>
                </c:pt>
                <c:pt idx="4867">
                  <c:v>19.113000000000007</c:v>
                </c:pt>
                <c:pt idx="4868">
                  <c:v>19.117000000000008</c:v>
                </c:pt>
                <c:pt idx="4869">
                  <c:v>19.120999999999999</c:v>
                </c:pt>
                <c:pt idx="4870">
                  <c:v>19.125</c:v>
                </c:pt>
                <c:pt idx="4871">
                  <c:v>19.129000000000001</c:v>
                </c:pt>
                <c:pt idx="4872">
                  <c:v>19.132999999999999</c:v>
                </c:pt>
                <c:pt idx="4873">
                  <c:v>19.137000000000008</c:v>
                </c:pt>
                <c:pt idx="4874">
                  <c:v>19.140999999999991</c:v>
                </c:pt>
                <c:pt idx="4875">
                  <c:v>19.145</c:v>
                </c:pt>
                <c:pt idx="4876">
                  <c:v>19.148</c:v>
                </c:pt>
                <c:pt idx="4877">
                  <c:v>19.152000000000001</c:v>
                </c:pt>
                <c:pt idx="4878">
                  <c:v>19.155999999999999</c:v>
                </c:pt>
                <c:pt idx="4879">
                  <c:v>19.16</c:v>
                </c:pt>
                <c:pt idx="4880">
                  <c:v>19.164000000000001</c:v>
                </c:pt>
                <c:pt idx="4881">
                  <c:v>19.167999999999999</c:v>
                </c:pt>
                <c:pt idx="4882">
                  <c:v>19.172000000000001</c:v>
                </c:pt>
                <c:pt idx="4883">
                  <c:v>19.175999999999991</c:v>
                </c:pt>
                <c:pt idx="4884">
                  <c:v>19.18</c:v>
                </c:pt>
                <c:pt idx="4885">
                  <c:v>19.184000000000001</c:v>
                </c:pt>
                <c:pt idx="4886">
                  <c:v>19.187999999999999</c:v>
                </c:pt>
                <c:pt idx="4887">
                  <c:v>19.190999999999999</c:v>
                </c:pt>
                <c:pt idx="4888">
                  <c:v>19.195</c:v>
                </c:pt>
                <c:pt idx="4889">
                  <c:v>19.199000000000005</c:v>
                </c:pt>
                <c:pt idx="4890">
                  <c:v>19.202999999999992</c:v>
                </c:pt>
                <c:pt idx="4891">
                  <c:v>19.207000000000001</c:v>
                </c:pt>
                <c:pt idx="4892">
                  <c:v>19.210999999999999</c:v>
                </c:pt>
                <c:pt idx="4893">
                  <c:v>19.215</c:v>
                </c:pt>
                <c:pt idx="4894">
                  <c:v>19.219000000000001</c:v>
                </c:pt>
                <c:pt idx="4895">
                  <c:v>19.222999999999988</c:v>
                </c:pt>
                <c:pt idx="4896">
                  <c:v>19.227</c:v>
                </c:pt>
                <c:pt idx="4897">
                  <c:v>19.231000000000005</c:v>
                </c:pt>
                <c:pt idx="4898">
                  <c:v>19.234000000000005</c:v>
                </c:pt>
                <c:pt idx="4899">
                  <c:v>19.238</c:v>
                </c:pt>
                <c:pt idx="4900">
                  <c:v>19.241999999999994</c:v>
                </c:pt>
                <c:pt idx="4901">
                  <c:v>19.245999999999988</c:v>
                </c:pt>
                <c:pt idx="4902">
                  <c:v>19.25</c:v>
                </c:pt>
                <c:pt idx="4903">
                  <c:v>19.254000000000001</c:v>
                </c:pt>
                <c:pt idx="4904">
                  <c:v>19.257999999999999</c:v>
                </c:pt>
                <c:pt idx="4905">
                  <c:v>19.261999999999993</c:v>
                </c:pt>
                <c:pt idx="4906">
                  <c:v>19.265999999999984</c:v>
                </c:pt>
                <c:pt idx="4907">
                  <c:v>19.27</c:v>
                </c:pt>
                <c:pt idx="4908">
                  <c:v>19.274000000000001</c:v>
                </c:pt>
                <c:pt idx="4909">
                  <c:v>19.277000000000001</c:v>
                </c:pt>
                <c:pt idx="4910">
                  <c:v>19.280999999999988</c:v>
                </c:pt>
                <c:pt idx="4911">
                  <c:v>19.284999999999993</c:v>
                </c:pt>
                <c:pt idx="4912">
                  <c:v>19.288999999999991</c:v>
                </c:pt>
                <c:pt idx="4913">
                  <c:v>19.292999999999992</c:v>
                </c:pt>
                <c:pt idx="4914">
                  <c:v>19.297000000000001</c:v>
                </c:pt>
                <c:pt idx="4915">
                  <c:v>19.300999999999991</c:v>
                </c:pt>
                <c:pt idx="4916">
                  <c:v>19.305</c:v>
                </c:pt>
                <c:pt idx="4917">
                  <c:v>19.309000000000001</c:v>
                </c:pt>
                <c:pt idx="4918">
                  <c:v>19.312999999999999</c:v>
                </c:pt>
                <c:pt idx="4919">
                  <c:v>19.317000000000007</c:v>
                </c:pt>
                <c:pt idx="4920">
                  <c:v>19.32</c:v>
                </c:pt>
                <c:pt idx="4921">
                  <c:v>19.324000000000005</c:v>
                </c:pt>
                <c:pt idx="4922">
                  <c:v>19.327999999999999</c:v>
                </c:pt>
                <c:pt idx="4923">
                  <c:v>19.332000000000001</c:v>
                </c:pt>
                <c:pt idx="4924">
                  <c:v>19.335999999999999</c:v>
                </c:pt>
                <c:pt idx="4925">
                  <c:v>19.34</c:v>
                </c:pt>
                <c:pt idx="4926">
                  <c:v>19.344000000000001</c:v>
                </c:pt>
                <c:pt idx="4927">
                  <c:v>19.347999999999999</c:v>
                </c:pt>
                <c:pt idx="4928">
                  <c:v>19.352</c:v>
                </c:pt>
                <c:pt idx="4929">
                  <c:v>19.356000000000005</c:v>
                </c:pt>
                <c:pt idx="4930">
                  <c:v>19.36</c:v>
                </c:pt>
                <c:pt idx="4931">
                  <c:v>19.363</c:v>
                </c:pt>
                <c:pt idx="4932">
                  <c:v>19.367000000000001</c:v>
                </c:pt>
                <c:pt idx="4933">
                  <c:v>19.370999999999999</c:v>
                </c:pt>
                <c:pt idx="4934">
                  <c:v>19.375</c:v>
                </c:pt>
                <c:pt idx="4935">
                  <c:v>19.379000000000001</c:v>
                </c:pt>
                <c:pt idx="4936">
                  <c:v>19.382999999999992</c:v>
                </c:pt>
                <c:pt idx="4937">
                  <c:v>19.387</c:v>
                </c:pt>
                <c:pt idx="4938">
                  <c:v>19.390999999999991</c:v>
                </c:pt>
                <c:pt idx="4939">
                  <c:v>19.395</c:v>
                </c:pt>
                <c:pt idx="4940">
                  <c:v>19.399000000000001</c:v>
                </c:pt>
                <c:pt idx="4941">
                  <c:v>19.401999999999994</c:v>
                </c:pt>
                <c:pt idx="4942">
                  <c:v>19.405999999999988</c:v>
                </c:pt>
                <c:pt idx="4943">
                  <c:v>19.41</c:v>
                </c:pt>
                <c:pt idx="4944">
                  <c:v>19.414000000000001</c:v>
                </c:pt>
                <c:pt idx="4945">
                  <c:v>19.417999999999999</c:v>
                </c:pt>
                <c:pt idx="4946">
                  <c:v>19.421999999999993</c:v>
                </c:pt>
                <c:pt idx="4947">
                  <c:v>19.425999999999984</c:v>
                </c:pt>
                <c:pt idx="4948">
                  <c:v>19.43</c:v>
                </c:pt>
                <c:pt idx="4949">
                  <c:v>19.434000000000001</c:v>
                </c:pt>
                <c:pt idx="4950">
                  <c:v>19.437999999999999</c:v>
                </c:pt>
                <c:pt idx="4951">
                  <c:v>19.441999999999993</c:v>
                </c:pt>
                <c:pt idx="4952">
                  <c:v>19.444999999999993</c:v>
                </c:pt>
                <c:pt idx="4953">
                  <c:v>19.449000000000002</c:v>
                </c:pt>
                <c:pt idx="4954">
                  <c:v>19.452999999999992</c:v>
                </c:pt>
                <c:pt idx="4955">
                  <c:v>19.457000000000001</c:v>
                </c:pt>
                <c:pt idx="4956">
                  <c:v>19.460999999999988</c:v>
                </c:pt>
                <c:pt idx="4957">
                  <c:v>19.464999999999993</c:v>
                </c:pt>
                <c:pt idx="4958">
                  <c:v>19.468999999999991</c:v>
                </c:pt>
                <c:pt idx="4959">
                  <c:v>19.472999999999988</c:v>
                </c:pt>
                <c:pt idx="4960">
                  <c:v>19.477</c:v>
                </c:pt>
                <c:pt idx="4961">
                  <c:v>19.481000000000002</c:v>
                </c:pt>
                <c:pt idx="4962">
                  <c:v>19.484999999999992</c:v>
                </c:pt>
                <c:pt idx="4963">
                  <c:v>19.487999999999992</c:v>
                </c:pt>
                <c:pt idx="4964">
                  <c:v>19.491999999999994</c:v>
                </c:pt>
                <c:pt idx="4965">
                  <c:v>19.495999999999988</c:v>
                </c:pt>
                <c:pt idx="4966">
                  <c:v>19.5</c:v>
                </c:pt>
                <c:pt idx="4967">
                  <c:v>19.504000000000001</c:v>
                </c:pt>
                <c:pt idx="4968">
                  <c:v>19.507999999999999</c:v>
                </c:pt>
                <c:pt idx="4969">
                  <c:v>19.512</c:v>
                </c:pt>
                <c:pt idx="4970">
                  <c:v>19.515999999999991</c:v>
                </c:pt>
                <c:pt idx="4971">
                  <c:v>19.52</c:v>
                </c:pt>
                <c:pt idx="4972">
                  <c:v>19.524000000000001</c:v>
                </c:pt>
                <c:pt idx="4973">
                  <c:v>19.527999999999999</c:v>
                </c:pt>
                <c:pt idx="4974">
                  <c:v>19.530999999999999</c:v>
                </c:pt>
                <c:pt idx="4975">
                  <c:v>19.535</c:v>
                </c:pt>
                <c:pt idx="4976">
                  <c:v>19.539000000000001</c:v>
                </c:pt>
                <c:pt idx="4977">
                  <c:v>19.542999999999992</c:v>
                </c:pt>
                <c:pt idx="4978">
                  <c:v>19.547000000000001</c:v>
                </c:pt>
                <c:pt idx="4979">
                  <c:v>19.550999999999991</c:v>
                </c:pt>
                <c:pt idx="4980">
                  <c:v>19.555</c:v>
                </c:pt>
                <c:pt idx="4981">
                  <c:v>19.559000000000001</c:v>
                </c:pt>
                <c:pt idx="4982">
                  <c:v>19.562999999999988</c:v>
                </c:pt>
                <c:pt idx="4983">
                  <c:v>19.567</c:v>
                </c:pt>
                <c:pt idx="4984">
                  <c:v>19.571000000000005</c:v>
                </c:pt>
                <c:pt idx="4985">
                  <c:v>19.574000000000005</c:v>
                </c:pt>
                <c:pt idx="4986">
                  <c:v>19.577999999999999</c:v>
                </c:pt>
                <c:pt idx="4987">
                  <c:v>19.581999999999994</c:v>
                </c:pt>
                <c:pt idx="4988">
                  <c:v>19.585999999999988</c:v>
                </c:pt>
                <c:pt idx="4989">
                  <c:v>19.59</c:v>
                </c:pt>
                <c:pt idx="4990">
                  <c:v>19.594000000000001</c:v>
                </c:pt>
                <c:pt idx="4991">
                  <c:v>19.597999999999999</c:v>
                </c:pt>
                <c:pt idx="4992">
                  <c:v>19.602</c:v>
                </c:pt>
                <c:pt idx="4993">
                  <c:v>19.606000000000005</c:v>
                </c:pt>
                <c:pt idx="4994">
                  <c:v>19.610000000000007</c:v>
                </c:pt>
                <c:pt idx="4995">
                  <c:v>19.614000000000008</c:v>
                </c:pt>
                <c:pt idx="4996">
                  <c:v>19.617000000000008</c:v>
                </c:pt>
                <c:pt idx="4997">
                  <c:v>19.620999999999999</c:v>
                </c:pt>
                <c:pt idx="4998">
                  <c:v>19.625</c:v>
                </c:pt>
                <c:pt idx="4999">
                  <c:v>19.629000000000001</c:v>
                </c:pt>
                <c:pt idx="5000">
                  <c:v>19.632999999999999</c:v>
                </c:pt>
                <c:pt idx="5001">
                  <c:v>19.637000000000008</c:v>
                </c:pt>
                <c:pt idx="5002">
                  <c:v>19.640999999999991</c:v>
                </c:pt>
                <c:pt idx="5003">
                  <c:v>19.645</c:v>
                </c:pt>
                <c:pt idx="5004">
                  <c:v>19.649000000000001</c:v>
                </c:pt>
                <c:pt idx="5005">
                  <c:v>19.652999999999999</c:v>
                </c:pt>
                <c:pt idx="5006">
                  <c:v>19.657000000000007</c:v>
                </c:pt>
                <c:pt idx="5007">
                  <c:v>19.66</c:v>
                </c:pt>
                <c:pt idx="5008">
                  <c:v>19.664000000000001</c:v>
                </c:pt>
                <c:pt idx="5009">
                  <c:v>19.667999999999999</c:v>
                </c:pt>
                <c:pt idx="5010">
                  <c:v>19.672000000000001</c:v>
                </c:pt>
                <c:pt idx="5011">
                  <c:v>19.675999999999991</c:v>
                </c:pt>
                <c:pt idx="5012">
                  <c:v>19.68</c:v>
                </c:pt>
                <c:pt idx="5013">
                  <c:v>19.684000000000001</c:v>
                </c:pt>
                <c:pt idx="5014">
                  <c:v>19.687999999999999</c:v>
                </c:pt>
                <c:pt idx="5015">
                  <c:v>19.692</c:v>
                </c:pt>
                <c:pt idx="5016">
                  <c:v>19.696000000000005</c:v>
                </c:pt>
                <c:pt idx="5017">
                  <c:v>19.7</c:v>
                </c:pt>
                <c:pt idx="5018">
                  <c:v>19.702999999999992</c:v>
                </c:pt>
                <c:pt idx="5019">
                  <c:v>19.707000000000001</c:v>
                </c:pt>
                <c:pt idx="5020">
                  <c:v>19.710999999999999</c:v>
                </c:pt>
                <c:pt idx="5021">
                  <c:v>19.715</c:v>
                </c:pt>
                <c:pt idx="5022">
                  <c:v>19.719000000000001</c:v>
                </c:pt>
                <c:pt idx="5023">
                  <c:v>19.722999999999988</c:v>
                </c:pt>
                <c:pt idx="5024">
                  <c:v>19.727</c:v>
                </c:pt>
                <c:pt idx="5025">
                  <c:v>19.731000000000005</c:v>
                </c:pt>
                <c:pt idx="5026">
                  <c:v>19.734999999999999</c:v>
                </c:pt>
                <c:pt idx="5027">
                  <c:v>19.739000000000001</c:v>
                </c:pt>
                <c:pt idx="5028">
                  <c:v>19.742999999999988</c:v>
                </c:pt>
                <c:pt idx="5029">
                  <c:v>19.745999999999988</c:v>
                </c:pt>
                <c:pt idx="5030">
                  <c:v>19.75</c:v>
                </c:pt>
                <c:pt idx="5031">
                  <c:v>19.754000000000001</c:v>
                </c:pt>
                <c:pt idx="5032">
                  <c:v>19.757999999999999</c:v>
                </c:pt>
                <c:pt idx="5033">
                  <c:v>19.761999999999993</c:v>
                </c:pt>
                <c:pt idx="5034">
                  <c:v>19.765999999999984</c:v>
                </c:pt>
                <c:pt idx="5035">
                  <c:v>19.77</c:v>
                </c:pt>
                <c:pt idx="5036">
                  <c:v>19.774000000000001</c:v>
                </c:pt>
                <c:pt idx="5037">
                  <c:v>19.777999999999999</c:v>
                </c:pt>
                <c:pt idx="5038">
                  <c:v>19.781999999999993</c:v>
                </c:pt>
                <c:pt idx="5039">
                  <c:v>19.785999999999991</c:v>
                </c:pt>
                <c:pt idx="5040">
                  <c:v>19.788999999999991</c:v>
                </c:pt>
                <c:pt idx="5041">
                  <c:v>19.792999999999992</c:v>
                </c:pt>
                <c:pt idx="5042">
                  <c:v>19.797000000000001</c:v>
                </c:pt>
                <c:pt idx="5043">
                  <c:v>19.800999999999991</c:v>
                </c:pt>
                <c:pt idx="5044">
                  <c:v>19.805</c:v>
                </c:pt>
                <c:pt idx="5045">
                  <c:v>19.809000000000001</c:v>
                </c:pt>
                <c:pt idx="5046">
                  <c:v>19.812999999999999</c:v>
                </c:pt>
                <c:pt idx="5047">
                  <c:v>19.817000000000007</c:v>
                </c:pt>
                <c:pt idx="5048">
                  <c:v>19.821000000000005</c:v>
                </c:pt>
                <c:pt idx="5049">
                  <c:v>19.824999999999999</c:v>
                </c:pt>
                <c:pt idx="5050">
                  <c:v>19.829000000000001</c:v>
                </c:pt>
                <c:pt idx="5051">
                  <c:v>19.832000000000001</c:v>
                </c:pt>
                <c:pt idx="5052">
                  <c:v>19.835999999999999</c:v>
                </c:pt>
                <c:pt idx="5053">
                  <c:v>19.84</c:v>
                </c:pt>
                <c:pt idx="5054">
                  <c:v>19.844000000000001</c:v>
                </c:pt>
                <c:pt idx="5055">
                  <c:v>19.847999999999999</c:v>
                </c:pt>
                <c:pt idx="5056">
                  <c:v>19.852</c:v>
                </c:pt>
                <c:pt idx="5057">
                  <c:v>19.856000000000005</c:v>
                </c:pt>
                <c:pt idx="5058">
                  <c:v>19.86</c:v>
                </c:pt>
                <c:pt idx="5059">
                  <c:v>19.864000000000001</c:v>
                </c:pt>
                <c:pt idx="5060">
                  <c:v>19.867999999999999</c:v>
                </c:pt>
                <c:pt idx="5061">
                  <c:v>19.872</c:v>
                </c:pt>
                <c:pt idx="5062">
                  <c:v>19.875</c:v>
                </c:pt>
                <c:pt idx="5063">
                  <c:v>19.879000000000001</c:v>
                </c:pt>
                <c:pt idx="5064">
                  <c:v>19.882999999999992</c:v>
                </c:pt>
                <c:pt idx="5065">
                  <c:v>19.887</c:v>
                </c:pt>
                <c:pt idx="5066">
                  <c:v>19.890999999999991</c:v>
                </c:pt>
                <c:pt idx="5067">
                  <c:v>19.895</c:v>
                </c:pt>
                <c:pt idx="5068">
                  <c:v>19.899000000000001</c:v>
                </c:pt>
                <c:pt idx="5069">
                  <c:v>19.902999999999988</c:v>
                </c:pt>
                <c:pt idx="5070">
                  <c:v>19.907</c:v>
                </c:pt>
                <c:pt idx="5071">
                  <c:v>19.911000000000001</c:v>
                </c:pt>
                <c:pt idx="5072">
                  <c:v>19.914000000000001</c:v>
                </c:pt>
                <c:pt idx="5073">
                  <c:v>19.917999999999999</c:v>
                </c:pt>
                <c:pt idx="5074">
                  <c:v>19.921999999999993</c:v>
                </c:pt>
                <c:pt idx="5075">
                  <c:v>19.925999999999984</c:v>
                </c:pt>
                <c:pt idx="5076">
                  <c:v>19.93</c:v>
                </c:pt>
                <c:pt idx="5077">
                  <c:v>19.934000000000001</c:v>
                </c:pt>
                <c:pt idx="5078">
                  <c:v>19.937999999999999</c:v>
                </c:pt>
                <c:pt idx="5079">
                  <c:v>19.941999999999993</c:v>
                </c:pt>
                <c:pt idx="5080">
                  <c:v>19.946000000000002</c:v>
                </c:pt>
                <c:pt idx="5081">
                  <c:v>19.95</c:v>
                </c:pt>
                <c:pt idx="5082">
                  <c:v>19.954000000000001</c:v>
                </c:pt>
                <c:pt idx="5083">
                  <c:v>19.957000000000001</c:v>
                </c:pt>
                <c:pt idx="5084">
                  <c:v>19.960999999999988</c:v>
                </c:pt>
                <c:pt idx="5085">
                  <c:v>19.964999999999993</c:v>
                </c:pt>
                <c:pt idx="5086">
                  <c:v>19.968999999999991</c:v>
                </c:pt>
                <c:pt idx="5087">
                  <c:v>19.972999999999988</c:v>
                </c:pt>
                <c:pt idx="5088">
                  <c:v>19.977</c:v>
                </c:pt>
                <c:pt idx="5089">
                  <c:v>19.981000000000002</c:v>
                </c:pt>
                <c:pt idx="5090">
                  <c:v>19.984999999999992</c:v>
                </c:pt>
                <c:pt idx="5091">
                  <c:v>19.98899999999999</c:v>
                </c:pt>
                <c:pt idx="5092">
                  <c:v>19.992999999999988</c:v>
                </c:pt>
                <c:pt idx="5093">
                  <c:v>19.997</c:v>
                </c:pt>
                <c:pt idx="5094">
                  <c:v>20</c:v>
                </c:pt>
                <c:pt idx="5095">
                  <c:v>20.004000000000001</c:v>
                </c:pt>
                <c:pt idx="5096">
                  <c:v>20.007999999999999</c:v>
                </c:pt>
                <c:pt idx="5097">
                  <c:v>20.012</c:v>
                </c:pt>
                <c:pt idx="5098">
                  <c:v>20.015999999999991</c:v>
                </c:pt>
                <c:pt idx="5099">
                  <c:v>20.02</c:v>
                </c:pt>
                <c:pt idx="5100">
                  <c:v>20.024000000000001</c:v>
                </c:pt>
                <c:pt idx="5101">
                  <c:v>20.027999999999999</c:v>
                </c:pt>
                <c:pt idx="5102">
                  <c:v>20.032</c:v>
                </c:pt>
                <c:pt idx="5103">
                  <c:v>20.036000000000001</c:v>
                </c:pt>
                <c:pt idx="5104">
                  <c:v>20.04</c:v>
                </c:pt>
                <c:pt idx="5105">
                  <c:v>20.042999999999992</c:v>
                </c:pt>
                <c:pt idx="5106">
                  <c:v>20.047000000000001</c:v>
                </c:pt>
                <c:pt idx="5107">
                  <c:v>20.050999999999991</c:v>
                </c:pt>
                <c:pt idx="5108">
                  <c:v>20.055</c:v>
                </c:pt>
                <c:pt idx="5109">
                  <c:v>20.059000000000001</c:v>
                </c:pt>
                <c:pt idx="5110">
                  <c:v>20.062999999999988</c:v>
                </c:pt>
                <c:pt idx="5111">
                  <c:v>20.067</c:v>
                </c:pt>
                <c:pt idx="5112">
                  <c:v>20.071000000000005</c:v>
                </c:pt>
                <c:pt idx="5113">
                  <c:v>20.074999999999999</c:v>
                </c:pt>
                <c:pt idx="5114">
                  <c:v>20.079000000000001</c:v>
                </c:pt>
                <c:pt idx="5115">
                  <c:v>20.082999999999984</c:v>
                </c:pt>
                <c:pt idx="5116">
                  <c:v>20.085999999999988</c:v>
                </c:pt>
                <c:pt idx="5117">
                  <c:v>20.09</c:v>
                </c:pt>
                <c:pt idx="5118">
                  <c:v>20.094000000000001</c:v>
                </c:pt>
                <c:pt idx="5119">
                  <c:v>20.097999999999999</c:v>
                </c:pt>
                <c:pt idx="5120">
                  <c:v>20.102</c:v>
                </c:pt>
                <c:pt idx="5121">
                  <c:v>20.106000000000005</c:v>
                </c:pt>
                <c:pt idx="5122">
                  <c:v>20.110000000000007</c:v>
                </c:pt>
                <c:pt idx="5123">
                  <c:v>20.114000000000008</c:v>
                </c:pt>
                <c:pt idx="5124">
                  <c:v>20.118000000000006</c:v>
                </c:pt>
                <c:pt idx="5125">
                  <c:v>20.122</c:v>
                </c:pt>
                <c:pt idx="5126">
                  <c:v>20.126000000000001</c:v>
                </c:pt>
                <c:pt idx="5127">
                  <c:v>20.129000000000001</c:v>
                </c:pt>
                <c:pt idx="5128">
                  <c:v>20.132999999999999</c:v>
                </c:pt>
                <c:pt idx="5129">
                  <c:v>20.137000000000008</c:v>
                </c:pt>
                <c:pt idx="5130">
                  <c:v>20.140999999999991</c:v>
                </c:pt>
                <c:pt idx="5131">
                  <c:v>20.145</c:v>
                </c:pt>
                <c:pt idx="5132">
                  <c:v>20.149000000000001</c:v>
                </c:pt>
                <c:pt idx="5133">
                  <c:v>20.152999999999999</c:v>
                </c:pt>
                <c:pt idx="5134">
                  <c:v>20.157000000000007</c:v>
                </c:pt>
                <c:pt idx="5135">
                  <c:v>20.161000000000001</c:v>
                </c:pt>
                <c:pt idx="5136">
                  <c:v>20.164999999999999</c:v>
                </c:pt>
                <c:pt idx="5137">
                  <c:v>20.169</c:v>
                </c:pt>
                <c:pt idx="5138">
                  <c:v>20.172000000000001</c:v>
                </c:pt>
                <c:pt idx="5139">
                  <c:v>20.175999999999991</c:v>
                </c:pt>
                <c:pt idx="5140">
                  <c:v>20.18</c:v>
                </c:pt>
                <c:pt idx="5141">
                  <c:v>20.184000000000001</c:v>
                </c:pt>
                <c:pt idx="5142">
                  <c:v>20.187999999999999</c:v>
                </c:pt>
                <c:pt idx="5143">
                  <c:v>20.192</c:v>
                </c:pt>
                <c:pt idx="5144">
                  <c:v>20.196000000000005</c:v>
                </c:pt>
                <c:pt idx="5145">
                  <c:v>20.2</c:v>
                </c:pt>
                <c:pt idx="5146">
                  <c:v>20.204000000000001</c:v>
                </c:pt>
                <c:pt idx="5147">
                  <c:v>20.207999999999991</c:v>
                </c:pt>
                <c:pt idx="5148">
                  <c:v>20.212</c:v>
                </c:pt>
                <c:pt idx="5149">
                  <c:v>20.215</c:v>
                </c:pt>
                <c:pt idx="5150">
                  <c:v>20.219000000000001</c:v>
                </c:pt>
                <c:pt idx="5151">
                  <c:v>20.222999999999988</c:v>
                </c:pt>
                <c:pt idx="5152">
                  <c:v>20.227</c:v>
                </c:pt>
                <c:pt idx="5153">
                  <c:v>20.231000000000005</c:v>
                </c:pt>
                <c:pt idx="5154">
                  <c:v>20.234999999999999</c:v>
                </c:pt>
                <c:pt idx="5155">
                  <c:v>20.239000000000001</c:v>
                </c:pt>
                <c:pt idx="5156">
                  <c:v>20.242999999999988</c:v>
                </c:pt>
                <c:pt idx="5157">
                  <c:v>20.247</c:v>
                </c:pt>
                <c:pt idx="5158">
                  <c:v>20.251000000000001</c:v>
                </c:pt>
                <c:pt idx="5159">
                  <c:v>20.254999999999999</c:v>
                </c:pt>
                <c:pt idx="5160">
                  <c:v>20.257999999999999</c:v>
                </c:pt>
                <c:pt idx="5161">
                  <c:v>20.261999999999993</c:v>
                </c:pt>
                <c:pt idx="5162">
                  <c:v>20.265999999999984</c:v>
                </c:pt>
                <c:pt idx="5163">
                  <c:v>20.27</c:v>
                </c:pt>
                <c:pt idx="5164">
                  <c:v>20.274000000000001</c:v>
                </c:pt>
                <c:pt idx="5165">
                  <c:v>20.277999999999999</c:v>
                </c:pt>
                <c:pt idx="5166">
                  <c:v>20.281999999999993</c:v>
                </c:pt>
                <c:pt idx="5167">
                  <c:v>20.285999999999991</c:v>
                </c:pt>
                <c:pt idx="5168">
                  <c:v>20.29</c:v>
                </c:pt>
                <c:pt idx="5169">
                  <c:v>20.294</c:v>
                </c:pt>
                <c:pt idx="5170">
                  <c:v>20.297000000000001</c:v>
                </c:pt>
                <c:pt idx="5171">
                  <c:v>20.300999999999991</c:v>
                </c:pt>
                <c:pt idx="5172">
                  <c:v>20.305</c:v>
                </c:pt>
                <c:pt idx="5173">
                  <c:v>20.309000000000001</c:v>
                </c:pt>
                <c:pt idx="5174">
                  <c:v>20.312999999999999</c:v>
                </c:pt>
                <c:pt idx="5175">
                  <c:v>20.317000000000007</c:v>
                </c:pt>
                <c:pt idx="5176">
                  <c:v>20.321000000000005</c:v>
                </c:pt>
                <c:pt idx="5177">
                  <c:v>20.324999999999999</c:v>
                </c:pt>
                <c:pt idx="5178">
                  <c:v>20.329000000000001</c:v>
                </c:pt>
                <c:pt idx="5179">
                  <c:v>20.332999999999991</c:v>
                </c:pt>
                <c:pt idx="5180">
                  <c:v>20.337000000000007</c:v>
                </c:pt>
                <c:pt idx="5181">
                  <c:v>20.341000000000001</c:v>
                </c:pt>
                <c:pt idx="5182">
                  <c:v>20.344000000000001</c:v>
                </c:pt>
                <c:pt idx="5183">
                  <c:v>20.347999999999999</c:v>
                </c:pt>
                <c:pt idx="5184">
                  <c:v>20.352</c:v>
                </c:pt>
                <c:pt idx="5185">
                  <c:v>20.356000000000005</c:v>
                </c:pt>
                <c:pt idx="5186">
                  <c:v>20.36</c:v>
                </c:pt>
                <c:pt idx="5187">
                  <c:v>20.364000000000001</c:v>
                </c:pt>
                <c:pt idx="5188">
                  <c:v>20.367999999999999</c:v>
                </c:pt>
                <c:pt idx="5189">
                  <c:v>20.372</c:v>
                </c:pt>
                <c:pt idx="5190">
                  <c:v>20.376000000000001</c:v>
                </c:pt>
                <c:pt idx="5191">
                  <c:v>20.38</c:v>
                </c:pt>
                <c:pt idx="5192">
                  <c:v>20.382999999999992</c:v>
                </c:pt>
                <c:pt idx="5193">
                  <c:v>20.387</c:v>
                </c:pt>
                <c:pt idx="5194">
                  <c:v>20.390999999999991</c:v>
                </c:pt>
                <c:pt idx="5195">
                  <c:v>20.395</c:v>
                </c:pt>
                <c:pt idx="5196">
                  <c:v>20.399000000000001</c:v>
                </c:pt>
                <c:pt idx="5197">
                  <c:v>20.402999999999988</c:v>
                </c:pt>
                <c:pt idx="5198">
                  <c:v>20.407</c:v>
                </c:pt>
                <c:pt idx="5199">
                  <c:v>20.411000000000001</c:v>
                </c:pt>
                <c:pt idx="5200">
                  <c:v>20.414999999999999</c:v>
                </c:pt>
                <c:pt idx="5201">
                  <c:v>20.419</c:v>
                </c:pt>
                <c:pt idx="5202">
                  <c:v>20.422999999999984</c:v>
                </c:pt>
                <c:pt idx="5203">
                  <c:v>20.425999999999984</c:v>
                </c:pt>
                <c:pt idx="5204">
                  <c:v>20.43</c:v>
                </c:pt>
                <c:pt idx="5205">
                  <c:v>20.434000000000001</c:v>
                </c:pt>
                <c:pt idx="5206">
                  <c:v>20.437999999999999</c:v>
                </c:pt>
                <c:pt idx="5207">
                  <c:v>20.441999999999993</c:v>
                </c:pt>
                <c:pt idx="5208">
                  <c:v>20.446000000000002</c:v>
                </c:pt>
                <c:pt idx="5209">
                  <c:v>20.45</c:v>
                </c:pt>
                <c:pt idx="5210">
                  <c:v>20.454000000000001</c:v>
                </c:pt>
                <c:pt idx="5211">
                  <c:v>20.457999999999991</c:v>
                </c:pt>
                <c:pt idx="5212">
                  <c:v>20.461999999999993</c:v>
                </c:pt>
                <c:pt idx="5213">
                  <c:v>20.46599999999999</c:v>
                </c:pt>
                <c:pt idx="5214">
                  <c:v>20.468999999999991</c:v>
                </c:pt>
                <c:pt idx="5215">
                  <c:v>20.472999999999988</c:v>
                </c:pt>
                <c:pt idx="5216">
                  <c:v>20.477</c:v>
                </c:pt>
                <c:pt idx="5217">
                  <c:v>20.481000000000002</c:v>
                </c:pt>
                <c:pt idx="5218">
                  <c:v>20.484999999999992</c:v>
                </c:pt>
                <c:pt idx="5219">
                  <c:v>20.48899999999999</c:v>
                </c:pt>
                <c:pt idx="5220">
                  <c:v>20.492999999999988</c:v>
                </c:pt>
                <c:pt idx="5221">
                  <c:v>20.497</c:v>
                </c:pt>
                <c:pt idx="5222">
                  <c:v>20.501000000000001</c:v>
                </c:pt>
                <c:pt idx="5223">
                  <c:v>20.504999999999999</c:v>
                </c:pt>
                <c:pt idx="5224">
                  <c:v>20.509</c:v>
                </c:pt>
                <c:pt idx="5225">
                  <c:v>20.512</c:v>
                </c:pt>
                <c:pt idx="5226">
                  <c:v>20.515999999999991</c:v>
                </c:pt>
                <c:pt idx="5227">
                  <c:v>20.52</c:v>
                </c:pt>
                <c:pt idx="5228">
                  <c:v>20.524000000000001</c:v>
                </c:pt>
                <c:pt idx="5229">
                  <c:v>20.527999999999999</c:v>
                </c:pt>
                <c:pt idx="5230">
                  <c:v>20.532</c:v>
                </c:pt>
                <c:pt idx="5231">
                  <c:v>20.536000000000001</c:v>
                </c:pt>
                <c:pt idx="5232">
                  <c:v>20.54</c:v>
                </c:pt>
                <c:pt idx="5233">
                  <c:v>20.544</c:v>
                </c:pt>
                <c:pt idx="5234">
                  <c:v>20.547999999999991</c:v>
                </c:pt>
                <c:pt idx="5235">
                  <c:v>20.552</c:v>
                </c:pt>
                <c:pt idx="5236">
                  <c:v>20.555</c:v>
                </c:pt>
                <c:pt idx="5237">
                  <c:v>20.559000000000001</c:v>
                </c:pt>
                <c:pt idx="5238">
                  <c:v>20.562999999999988</c:v>
                </c:pt>
                <c:pt idx="5239">
                  <c:v>20.567</c:v>
                </c:pt>
                <c:pt idx="5240">
                  <c:v>20.571000000000005</c:v>
                </c:pt>
                <c:pt idx="5241">
                  <c:v>20.574999999999999</c:v>
                </c:pt>
                <c:pt idx="5242">
                  <c:v>20.579000000000001</c:v>
                </c:pt>
                <c:pt idx="5243">
                  <c:v>20.582999999999984</c:v>
                </c:pt>
                <c:pt idx="5244">
                  <c:v>20.587</c:v>
                </c:pt>
                <c:pt idx="5245">
                  <c:v>20.591000000000001</c:v>
                </c:pt>
                <c:pt idx="5246">
                  <c:v>20.594999999999999</c:v>
                </c:pt>
                <c:pt idx="5247">
                  <c:v>20.597999999999999</c:v>
                </c:pt>
                <c:pt idx="5248">
                  <c:v>20.602</c:v>
                </c:pt>
                <c:pt idx="5249">
                  <c:v>20.606000000000005</c:v>
                </c:pt>
                <c:pt idx="5250">
                  <c:v>20.610000000000007</c:v>
                </c:pt>
                <c:pt idx="5251">
                  <c:v>20.614000000000008</c:v>
                </c:pt>
                <c:pt idx="5252">
                  <c:v>20.618000000000006</c:v>
                </c:pt>
                <c:pt idx="5253">
                  <c:v>20.622</c:v>
                </c:pt>
                <c:pt idx="5254">
                  <c:v>20.626000000000001</c:v>
                </c:pt>
                <c:pt idx="5255">
                  <c:v>20.630000000000006</c:v>
                </c:pt>
                <c:pt idx="5256">
                  <c:v>20.634000000000007</c:v>
                </c:pt>
                <c:pt idx="5257">
                  <c:v>20.638000000000005</c:v>
                </c:pt>
                <c:pt idx="5258">
                  <c:v>20.640999999999991</c:v>
                </c:pt>
                <c:pt idx="5259">
                  <c:v>20.645</c:v>
                </c:pt>
                <c:pt idx="5260">
                  <c:v>20.649000000000001</c:v>
                </c:pt>
                <c:pt idx="5261">
                  <c:v>20.652999999999999</c:v>
                </c:pt>
                <c:pt idx="5262">
                  <c:v>20.657000000000007</c:v>
                </c:pt>
                <c:pt idx="5263">
                  <c:v>20.661000000000001</c:v>
                </c:pt>
                <c:pt idx="5264">
                  <c:v>20.664999999999999</c:v>
                </c:pt>
                <c:pt idx="5265">
                  <c:v>20.669</c:v>
                </c:pt>
                <c:pt idx="5266">
                  <c:v>20.672999999999991</c:v>
                </c:pt>
                <c:pt idx="5267">
                  <c:v>20.677000000000007</c:v>
                </c:pt>
                <c:pt idx="5268">
                  <c:v>20.681000000000001</c:v>
                </c:pt>
                <c:pt idx="5269">
                  <c:v>20.684000000000001</c:v>
                </c:pt>
                <c:pt idx="5270">
                  <c:v>20.687999999999999</c:v>
                </c:pt>
                <c:pt idx="5271">
                  <c:v>20.692</c:v>
                </c:pt>
                <c:pt idx="5272">
                  <c:v>20.696000000000005</c:v>
                </c:pt>
                <c:pt idx="5273">
                  <c:v>20.7</c:v>
                </c:pt>
                <c:pt idx="5274">
                  <c:v>20.704000000000001</c:v>
                </c:pt>
                <c:pt idx="5275">
                  <c:v>20.707999999999991</c:v>
                </c:pt>
                <c:pt idx="5276">
                  <c:v>20.712</c:v>
                </c:pt>
                <c:pt idx="5277">
                  <c:v>20.716000000000001</c:v>
                </c:pt>
                <c:pt idx="5278">
                  <c:v>20.72</c:v>
                </c:pt>
                <c:pt idx="5279">
                  <c:v>20.724</c:v>
                </c:pt>
                <c:pt idx="5280">
                  <c:v>20.727</c:v>
                </c:pt>
                <c:pt idx="5281">
                  <c:v>20.731000000000005</c:v>
                </c:pt>
                <c:pt idx="5282">
                  <c:v>20.734999999999999</c:v>
                </c:pt>
                <c:pt idx="5283">
                  <c:v>20.739000000000001</c:v>
                </c:pt>
                <c:pt idx="5284">
                  <c:v>20.742999999999988</c:v>
                </c:pt>
                <c:pt idx="5285">
                  <c:v>20.747</c:v>
                </c:pt>
                <c:pt idx="5286">
                  <c:v>20.751000000000001</c:v>
                </c:pt>
                <c:pt idx="5287">
                  <c:v>20.754999999999999</c:v>
                </c:pt>
                <c:pt idx="5288">
                  <c:v>20.759</c:v>
                </c:pt>
                <c:pt idx="5289">
                  <c:v>20.763000000000002</c:v>
                </c:pt>
                <c:pt idx="5290">
                  <c:v>20.766999999999992</c:v>
                </c:pt>
                <c:pt idx="5291">
                  <c:v>20.77</c:v>
                </c:pt>
                <c:pt idx="5292">
                  <c:v>20.774000000000001</c:v>
                </c:pt>
                <c:pt idx="5293">
                  <c:v>20.777999999999999</c:v>
                </c:pt>
                <c:pt idx="5294">
                  <c:v>20.781999999999993</c:v>
                </c:pt>
                <c:pt idx="5295">
                  <c:v>20.785999999999991</c:v>
                </c:pt>
                <c:pt idx="5296">
                  <c:v>20.79</c:v>
                </c:pt>
                <c:pt idx="5297">
                  <c:v>20.794</c:v>
                </c:pt>
                <c:pt idx="5298">
                  <c:v>20.797999999999991</c:v>
                </c:pt>
                <c:pt idx="5299">
                  <c:v>20.802</c:v>
                </c:pt>
                <c:pt idx="5300">
                  <c:v>20.806000000000001</c:v>
                </c:pt>
                <c:pt idx="5301">
                  <c:v>20.810000000000006</c:v>
                </c:pt>
                <c:pt idx="5302">
                  <c:v>20.812999999999999</c:v>
                </c:pt>
                <c:pt idx="5303">
                  <c:v>20.817000000000007</c:v>
                </c:pt>
                <c:pt idx="5304">
                  <c:v>20.821000000000005</c:v>
                </c:pt>
                <c:pt idx="5305">
                  <c:v>20.824999999999999</c:v>
                </c:pt>
                <c:pt idx="5306">
                  <c:v>20.829000000000001</c:v>
                </c:pt>
                <c:pt idx="5307">
                  <c:v>20.832999999999991</c:v>
                </c:pt>
                <c:pt idx="5308">
                  <c:v>20.837000000000007</c:v>
                </c:pt>
                <c:pt idx="5309">
                  <c:v>20.841000000000001</c:v>
                </c:pt>
                <c:pt idx="5310">
                  <c:v>20.844999999999999</c:v>
                </c:pt>
                <c:pt idx="5311">
                  <c:v>20.849</c:v>
                </c:pt>
                <c:pt idx="5312">
                  <c:v>20.853000000000005</c:v>
                </c:pt>
                <c:pt idx="5313">
                  <c:v>20.856000000000005</c:v>
                </c:pt>
                <c:pt idx="5314">
                  <c:v>20.86</c:v>
                </c:pt>
                <c:pt idx="5315">
                  <c:v>20.864000000000001</c:v>
                </c:pt>
                <c:pt idx="5316">
                  <c:v>20.867999999999999</c:v>
                </c:pt>
                <c:pt idx="5317">
                  <c:v>20.872</c:v>
                </c:pt>
                <c:pt idx="5318">
                  <c:v>20.876000000000001</c:v>
                </c:pt>
                <c:pt idx="5319">
                  <c:v>20.88</c:v>
                </c:pt>
                <c:pt idx="5320">
                  <c:v>20.884</c:v>
                </c:pt>
                <c:pt idx="5321">
                  <c:v>20.888000000000002</c:v>
                </c:pt>
                <c:pt idx="5322">
                  <c:v>20.891999999999999</c:v>
                </c:pt>
                <c:pt idx="5323">
                  <c:v>20.895</c:v>
                </c:pt>
                <c:pt idx="5324">
                  <c:v>20.899000000000001</c:v>
                </c:pt>
                <c:pt idx="5325">
                  <c:v>20.902999999999988</c:v>
                </c:pt>
                <c:pt idx="5326">
                  <c:v>20.907</c:v>
                </c:pt>
                <c:pt idx="5327">
                  <c:v>20.911000000000001</c:v>
                </c:pt>
                <c:pt idx="5328">
                  <c:v>20.914999999999999</c:v>
                </c:pt>
                <c:pt idx="5329">
                  <c:v>20.919</c:v>
                </c:pt>
                <c:pt idx="5330">
                  <c:v>20.922999999999984</c:v>
                </c:pt>
                <c:pt idx="5331">
                  <c:v>20.927</c:v>
                </c:pt>
                <c:pt idx="5332">
                  <c:v>20.931000000000001</c:v>
                </c:pt>
                <c:pt idx="5333">
                  <c:v>20.934999999999999</c:v>
                </c:pt>
                <c:pt idx="5334">
                  <c:v>20.937999999999999</c:v>
                </c:pt>
                <c:pt idx="5335">
                  <c:v>20.941999999999993</c:v>
                </c:pt>
                <c:pt idx="5336">
                  <c:v>20.946000000000002</c:v>
                </c:pt>
                <c:pt idx="5337">
                  <c:v>20.95</c:v>
                </c:pt>
                <c:pt idx="5338">
                  <c:v>20.954000000000001</c:v>
                </c:pt>
                <c:pt idx="5339">
                  <c:v>20.957999999999991</c:v>
                </c:pt>
                <c:pt idx="5340">
                  <c:v>20.961999999999993</c:v>
                </c:pt>
                <c:pt idx="5341">
                  <c:v>20.96599999999999</c:v>
                </c:pt>
                <c:pt idx="5342">
                  <c:v>20.97</c:v>
                </c:pt>
                <c:pt idx="5343">
                  <c:v>20.974</c:v>
                </c:pt>
                <c:pt idx="5344">
                  <c:v>20.978000000000002</c:v>
                </c:pt>
                <c:pt idx="5345">
                  <c:v>20.981000000000002</c:v>
                </c:pt>
                <c:pt idx="5346">
                  <c:v>20.984999999999992</c:v>
                </c:pt>
                <c:pt idx="5347">
                  <c:v>20.98899999999999</c:v>
                </c:pt>
                <c:pt idx="5348">
                  <c:v>20.992999999999988</c:v>
                </c:pt>
                <c:pt idx="5349">
                  <c:v>20.997</c:v>
                </c:pt>
                <c:pt idx="5350">
                  <c:v>21.001000000000001</c:v>
                </c:pt>
                <c:pt idx="5351">
                  <c:v>21.004999999999999</c:v>
                </c:pt>
                <c:pt idx="5352">
                  <c:v>21.009</c:v>
                </c:pt>
                <c:pt idx="5353">
                  <c:v>21.013000000000005</c:v>
                </c:pt>
                <c:pt idx="5354">
                  <c:v>21.016999999999999</c:v>
                </c:pt>
                <c:pt idx="5355">
                  <c:v>21.021000000000001</c:v>
                </c:pt>
                <c:pt idx="5356">
                  <c:v>21.024000000000001</c:v>
                </c:pt>
                <c:pt idx="5357">
                  <c:v>21.027999999999999</c:v>
                </c:pt>
                <c:pt idx="5358">
                  <c:v>21.032</c:v>
                </c:pt>
                <c:pt idx="5359">
                  <c:v>21.036000000000001</c:v>
                </c:pt>
                <c:pt idx="5360">
                  <c:v>21.04</c:v>
                </c:pt>
                <c:pt idx="5361">
                  <c:v>21.044</c:v>
                </c:pt>
                <c:pt idx="5362">
                  <c:v>21.047999999999991</c:v>
                </c:pt>
                <c:pt idx="5363">
                  <c:v>21.052</c:v>
                </c:pt>
                <c:pt idx="5364">
                  <c:v>21.056000000000001</c:v>
                </c:pt>
                <c:pt idx="5365">
                  <c:v>21.06</c:v>
                </c:pt>
                <c:pt idx="5366">
                  <c:v>21.064</c:v>
                </c:pt>
                <c:pt idx="5367">
                  <c:v>21.067</c:v>
                </c:pt>
                <c:pt idx="5368">
                  <c:v>21.071000000000005</c:v>
                </c:pt>
                <c:pt idx="5369">
                  <c:v>21.074999999999999</c:v>
                </c:pt>
                <c:pt idx="5370">
                  <c:v>21.079000000000001</c:v>
                </c:pt>
                <c:pt idx="5371">
                  <c:v>21.082999999999984</c:v>
                </c:pt>
                <c:pt idx="5372">
                  <c:v>21.087</c:v>
                </c:pt>
                <c:pt idx="5373">
                  <c:v>21.091000000000001</c:v>
                </c:pt>
                <c:pt idx="5374">
                  <c:v>21.094999999999999</c:v>
                </c:pt>
                <c:pt idx="5375">
                  <c:v>21.099</c:v>
                </c:pt>
                <c:pt idx="5376">
                  <c:v>21.103000000000005</c:v>
                </c:pt>
                <c:pt idx="5377">
                  <c:v>21.106999999999999</c:v>
                </c:pt>
                <c:pt idx="5378">
                  <c:v>21.110000000000007</c:v>
                </c:pt>
                <c:pt idx="5379">
                  <c:v>21.114000000000008</c:v>
                </c:pt>
                <c:pt idx="5380">
                  <c:v>21.118000000000006</c:v>
                </c:pt>
                <c:pt idx="5381">
                  <c:v>21.122</c:v>
                </c:pt>
                <c:pt idx="5382">
                  <c:v>21.126000000000001</c:v>
                </c:pt>
                <c:pt idx="5383">
                  <c:v>21.130000000000006</c:v>
                </c:pt>
                <c:pt idx="5384">
                  <c:v>21.134000000000007</c:v>
                </c:pt>
                <c:pt idx="5385">
                  <c:v>21.138000000000005</c:v>
                </c:pt>
                <c:pt idx="5386">
                  <c:v>21.141999999999999</c:v>
                </c:pt>
                <c:pt idx="5387">
                  <c:v>21.146000000000001</c:v>
                </c:pt>
                <c:pt idx="5388">
                  <c:v>21.150000000000006</c:v>
                </c:pt>
                <c:pt idx="5389">
                  <c:v>21.152999999999999</c:v>
                </c:pt>
                <c:pt idx="5390">
                  <c:v>21.157000000000007</c:v>
                </c:pt>
                <c:pt idx="5391">
                  <c:v>21.161000000000001</c:v>
                </c:pt>
                <c:pt idx="5392">
                  <c:v>21.164999999999999</c:v>
                </c:pt>
                <c:pt idx="5393">
                  <c:v>21.169</c:v>
                </c:pt>
                <c:pt idx="5394">
                  <c:v>21.172999999999991</c:v>
                </c:pt>
                <c:pt idx="5395">
                  <c:v>21.177000000000007</c:v>
                </c:pt>
                <c:pt idx="5396">
                  <c:v>21.181000000000001</c:v>
                </c:pt>
                <c:pt idx="5397">
                  <c:v>21.184999999999999</c:v>
                </c:pt>
                <c:pt idx="5398">
                  <c:v>21.189</c:v>
                </c:pt>
                <c:pt idx="5399">
                  <c:v>21.193000000000001</c:v>
                </c:pt>
                <c:pt idx="5400">
                  <c:v>21.196000000000005</c:v>
                </c:pt>
                <c:pt idx="5401">
                  <c:v>21.2</c:v>
                </c:pt>
                <c:pt idx="5402">
                  <c:v>21.204000000000001</c:v>
                </c:pt>
                <c:pt idx="5403">
                  <c:v>21.207999999999991</c:v>
                </c:pt>
                <c:pt idx="5404">
                  <c:v>21.212</c:v>
                </c:pt>
                <c:pt idx="5405">
                  <c:v>21.216000000000001</c:v>
                </c:pt>
                <c:pt idx="5406">
                  <c:v>21.22</c:v>
                </c:pt>
                <c:pt idx="5407">
                  <c:v>21.224</c:v>
                </c:pt>
                <c:pt idx="5408">
                  <c:v>21.228000000000002</c:v>
                </c:pt>
                <c:pt idx="5409">
                  <c:v>21.231999999999999</c:v>
                </c:pt>
                <c:pt idx="5410">
                  <c:v>21.236000000000001</c:v>
                </c:pt>
                <c:pt idx="5411">
                  <c:v>21.239000000000001</c:v>
                </c:pt>
                <c:pt idx="5412">
                  <c:v>21.242999999999988</c:v>
                </c:pt>
                <c:pt idx="5413">
                  <c:v>21.247</c:v>
                </c:pt>
                <c:pt idx="5414">
                  <c:v>21.251000000000001</c:v>
                </c:pt>
                <c:pt idx="5415">
                  <c:v>21.254999999999999</c:v>
                </c:pt>
                <c:pt idx="5416">
                  <c:v>21.259</c:v>
                </c:pt>
                <c:pt idx="5417">
                  <c:v>21.263000000000002</c:v>
                </c:pt>
                <c:pt idx="5418">
                  <c:v>21.266999999999992</c:v>
                </c:pt>
                <c:pt idx="5419">
                  <c:v>21.271000000000001</c:v>
                </c:pt>
                <c:pt idx="5420">
                  <c:v>21.274999999999999</c:v>
                </c:pt>
                <c:pt idx="5421">
                  <c:v>21.279</c:v>
                </c:pt>
                <c:pt idx="5422">
                  <c:v>21.281999999999993</c:v>
                </c:pt>
                <c:pt idx="5423">
                  <c:v>21.285999999999991</c:v>
                </c:pt>
                <c:pt idx="5424">
                  <c:v>21.29</c:v>
                </c:pt>
                <c:pt idx="5425">
                  <c:v>21.294</c:v>
                </c:pt>
                <c:pt idx="5426">
                  <c:v>21.297999999999991</c:v>
                </c:pt>
                <c:pt idx="5427">
                  <c:v>21.302</c:v>
                </c:pt>
                <c:pt idx="5428">
                  <c:v>21.306000000000001</c:v>
                </c:pt>
                <c:pt idx="5429">
                  <c:v>21.310000000000006</c:v>
                </c:pt>
                <c:pt idx="5430">
                  <c:v>21.314000000000007</c:v>
                </c:pt>
                <c:pt idx="5431">
                  <c:v>21.318000000000001</c:v>
                </c:pt>
                <c:pt idx="5432">
                  <c:v>21.321999999999999</c:v>
                </c:pt>
                <c:pt idx="5433">
                  <c:v>21.324999999999999</c:v>
                </c:pt>
                <c:pt idx="5434">
                  <c:v>21.329000000000001</c:v>
                </c:pt>
                <c:pt idx="5435">
                  <c:v>21.332999999999991</c:v>
                </c:pt>
                <c:pt idx="5436">
                  <c:v>21.337000000000007</c:v>
                </c:pt>
                <c:pt idx="5437">
                  <c:v>21.341000000000001</c:v>
                </c:pt>
                <c:pt idx="5438">
                  <c:v>21.344999999999999</c:v>
                </c:pt>
                <c:pt idx="5439">
                  <c:v>21.349</c:v>
                </c:pt>
                <c:pt idx="5440">
                  <c:v>21.353000000000005</c:v>
                </c:pt>
                <c:pt idx="5441">
                  <c:v>21.356999999999999</c:v>
                </c:pt>
                <c:pt idx="5442">
                  <c:v>21.361000000000001</c:v>
                </c:pt>
                <c:pt idx="5443">
                  <c:v>21.364000000000001</c:v>
                </c:pt>
                <c:pt idx="5444">
                  <c:v>21.367999999999999</c:v>
                </c:pt>
                <c:pt idx="5445">
                  <c:v>21.372</c:v>
                </c:pt>
                <c:pt idx="5446">
                  <c:v>21.376000000000001</c:v>
                </c:pt>
                <c:pt idx="5447">
                  <c:v>21.38</c:v>
                </c:pt>
                <c:pt idx="5448">
                  <c:v>21.384</c:v>
                </c:pt>
                <c:pt idx="5449">
                  <c:v>21.388000000000002</c:v>
                </c:pt>
                <c:pt idx="5450">
                  <c:v>21.391999999999999</c:v>
                </c:pt>
                <c:pt idx="5451">
                  <c:v>21.396000000000001</c:v>
                </c:pt>
                <c:pt idx="5452">
                  <c:v>21.4</c:v>
                </c:pt>
                <c:pt idx="5453">
                  <c:v>21.404</c:v>
                </c:pt>
                <c:pt idx="5454">
                  <c:v>21.407</c:v>
                </c:pt>
                <c:pt idx="5455">
                  <c:v>21.411000000000001</c:v>
                </c:pt>
                <c:pt idx="5456">
                  <c:v>21.414999999999999</c:v>
                </c:pt>
                <c:pt idx="5457">
                  <c:v>21.419</c:v>
                </c:pt>
                <c:pt idx="5458">
                  <c:v>21.422999999999984</c:v>
                </c:pt>
                <c:pt idx="5459">
                  <c:v>21.427</c:v>
                </c:pt>
                <c:pt idx="5460">
                  <c:v>21.431000000000001</c:v>
                </c:pt>
                <c:pt idx="5461">
                  <c:v>21.434999999999999</c:v>
                </c:pt>
                <c:pt idx="5462">
                  <c:v>21.439</c:v>
                </c:pt>
                <c:pt idx="5463">
                  <c:v>21.442999999999991</c:v>
                </c:pt>
                <c:pt idx="5464">
                  <c:v>21.446999999999992</c:v>
                </c:pt>
                <c:pt idx="5465">
                  <c:v>21.45</c:v>
                </c:pt>
                <c:pt idx="5466">
                  <c:v>21.454000000000001</c:v>
                </c:pt>
                <c:pt idx="5467">
                  <c:v>21.457999999999991</c:v>
                </c:pt>
                <c:pt idx="5468">
                  <c:v>21.461999999999993</c:v>
                </c:pt>
                <c:pt idx="5469">
                  <c:v>21.46599999999999</c:v>
                </c:pt>
                <c:pt idx="5470">
                  <c:v>21.47</c:v>
                </c:pt>
                <c:pt idx="5471">
                  <c:v>21.474</c:v>
                </c:pt>
                <c:pt idx="5472">
                  <c:v>21.478000000000002</c:v>
                </c:pt>
                <c:pt idx="5473">
                  <c:v>21.481999999999992</c:v>
                </c:pt>
                <c:pt idx="5474">
                  <c:v>21.48599999999999</c:v>
                </c:pt>
                <c:pt idx="5475">
                  <c:v>21.49</c:v>
                </c:pt>
                <c:pt idx="5476">
                  <c:v>21.492999999999988</c:v>
                </c:pt>
                <c:pt idx="5477">
                  <c:v>21.497</c:v>
                </c:pt>
                <c:pt idx="5478">
                  <c:v>21.501000000000001</c:v>
                </c:pt>
                <c:pt idx="5479">
                  <c:v>21.504999999999999</c:v>
                </c:pt>
                <c:pt idx="5480">
                  <c:v>21.509</c:v>
                </c:pt>
                <c:pt idx="5481">
                  <c:v>21.513000000000005</c:v>
                </c:pt>
                <c:pt idx="5482">
                  <c:v>21.516999999999999</c:v>
                </c:pt>
                <c:pt idx="5483">
                  <c:v>21.521000000000001</c:v>
                </c:pt>
                <c:pt idx="5484">
                  <c:v>21.524999999999999</c:v>
                </c:pt>
                <c:pt idx="5485">
                  <c:v>21.529</c:v>
                </c:pt>
                <c:pt idx="5486">
                  <c:v>21.533000000000001</c:v>
                </c:pt>
                <c:pt idx="5487">
                  <c:v>21.536000000000001</c:v>
                </c:pt>
                <c:pt idx="5488">
                  <c:v>21.54</c:v>
                </c:pt>
                <c:pt idx="5489">
                  <c:v>21.544</c:v>
                </c:pt>
                <c:pt idx="5490">
                  <c:v>21.547999999999991</c:v>
                </c:pt>
                <c:pt idx="5491">
                  <c:v>21.552</c:v>
                </c:pt>
                <c:pt idx="5492">
                  <c:v>21.556000000000001</c:v>
                </c:pt>
                <c:pt idx="5493">
                  <c:v>21.56</c:v>
                </c:pt>
                <c:pt idx="5494">
                  <c:v>21.564</c:v>
                </c:pt>
                <c:pt idx="5495">
                  <c:v>21.567999999999994</c:v>
                </c:pt>
                <c:pt idx="5496">
                  <c:v>21.571999999999999</c:v>
                </c:pt>
                <c:pt idx="5497">
                  <c:v>21.576000000000001</c:v>
                </c:pt>
                <c:pt idx="5498">
                  <c:v>21.579000000000001</c:v>
                </c:pt>
                <c:pt idx="5499">
                  <c:v>21.582999999999984</c:v>
                </c:pt>
                <c:pt idx="5500">
                  <c:v>21.587</c:v>
                </c:pt>
                <c:pt idx="5501">
                  <c:v>21.591000000000001</c:v>
                </c:pt>
                <c:pt idx="5502">
                  <c:v>21.594999999999999</c:v>
                </c:pt>
                <c:pt idx="5503">
                  <c:v>21.599</c:v>
                </c:pt>
                <c:pt idx="5504">
                  <c:v>21.603000000000005</c:v>
                </c:pt>
                <c:pt idx="5505">
                  <c:v>21.606999999999999</c:v>
                </c:pt>
                <c:pt idx="5506">
                  <c:v>21.611000000000008</c:v>
                </c:pt>
                <c:pt idx="5507">
                  <c:v>21.614999999999998</c:v>
                </c:pt>
                <c:pt idx="5508">
                  <c:v>21.619000000000007</c:v>
                </c:pt>
                <c:pt idx="5509">
                  <c:v>21.622</c:v>
                </c:pt>
                <c:pt idx="5510">
                  <c:v>21.626000000000001</c:v>
                </c:pt>
                <c:pt idx="5511">
                  <c:v>21.630000000000006</c:v>
                </c:pt>
                <c:pt idx="5512">
                  <c:v>21.634000000000007</c:v>
                </c:pt>
                <c:pt idx="5513">
                  <c:v>21.638000000000005</c:v>
                </c:pt>
                <c:pt idx="5514">
                  <c:v>21.641999999999999</c:v>
                </c:pt>
                <c:pt idx="5515">
                  <c:v>21.646000000000001</c:v>
                </c:pt>
                <c:pt idx="5516">
                  <c:v>21.650000000000006</c:v>
                </c:pt>
                <c:pt idx="5517">
                  <c:v>21.654000000000007</c:v>
                </c:pt>
                <c:pt idx="5518">
                  <c:v>21.658000000000001</c:v>
                </c:pt>
                <c:pt idx="5519">
                  <c:v>21.661999999999999</c:v>
                </c:pt>
                <c:pt idx="5520">
                  <c:v>21.664999999999999</c:v>
                </c:pt>
                <c:pt idx="5521">
                  <c:v>21.669</c:v>
                </c:pt>
                <c:pt idx="5522">
                  <c:v>21.672999999999991</c:v>
                </c:pt>
                <c:pt idx="5523">
                  <c:v>21.677000000000007</c:v>
                </c:pt>
                <c:pt idx="5524">
                  <c:v>21.681000000000001</c:v>
                </c:pt>
                <c:pt idx="5525">
                  <c:v>21.684999999999999</c:v>
                </c:pt>
                <c:pt idx="5526">
                  <c:v>21.689</c:v>
                </c:pt>
                <c:pt idx="5527">
                  <c:v>21.693000000000001</c:v>
                </c:pt>
                <c:pt idx="5528">
                  <c:v>21.696999999999999</c:v>
                </c:pt>
                <c:pt idx="5529">
                  <c:v>21.701000000000001</c:v>
                </c:pt>
                <c:pt idx="5530">
                  <c:v>21.704999999999991</c:v>
                </c:pt>
                <c:pt idx="5531">
                  <c:v>21.707999999999991</c:v>
                </c:pt>
                <c:pt idx="5532">
                  <c:v>21.712</c:v>
                </c:pt>
                <c:pt idx="5533">
                  <c:v>21.716000000000001</c:v>
                </c:pt>
                <c:pt idx="5534">
                  <c:v>21.72</c:v>
                </c:pt>
                <c:pt idx="5535">
                  <c:v>21.724</c:v>
                </c:pt>
                <c:pt idx="5536">
                  <c:v>21.728000000000002</c:v>
                </c:pt>
                <c:pt idx="5537">
                  <c:v>21.731999999999999</c:v>
                </c:pt>
                <c:pt idx="5538">
                  <c:v>21.736000000000001</c:v>
                </c:pt>
                <c:pt idx="5539">
                  <c:v>21.74</c:v>
                </c:pt>
                <c:pt idx="5540">
                  <c:v>21.744</c:v>
                </c:pt>
                <c:pt idx="5541">
                  <c:v>21.747999999999994</c:v>
                </c:pt>
                <c:pt idx="5542">
                  <c:v>21.751000000000001</c:v>
                </c:pt>
                <c:pt idx="5543">
                  <c:v>21.754999999999999</c:v>
                </c:pt>
                <c:pt idx="5544">
                  <c:v>21.759</c:v>
                </c:pt>
                <c:pt idx="5545">
                  <c:v>21.763000000000002</c:v>
                </c:pt>
                <c:pt idx="5546">
                  <c:v>21.766999999999992</c:v>
                </c:pt>
                <c:pt idx="5547">
                  <c:v>21.771000000000001</c:v>
                </c:pt>
                <c:pt idx="5548">
                  <c:v>21.774999999999999</c:v>
                </c:pt>
                <c:pt idx="5549">
                  <c:v>21.779</c:v>
                </c:pt>
                <c:pt idx="5550">
                  <c:v>21.782999999999991</c:v>
                </c:pt>
                <c:pt idx="5551">
                  <c:v>21.786999999999988</c:v>
                </c:pt>
                <c:pt idx="5552">
                  <c:v>21.791</c:v>
                </c:pt>
                <c:pt idx="5553">
                  <c:v>21.794</c:v>
                </c:pt>
                <c:pt idx="5554">
                  <c:v>21.797999999999991</c:v>
                </c:pt>
                <c:pt idx="5555">
                  <c:v>21.802</c:v>
                </c:pt>
                <c:pt idx="5556">
                  <c:v>21.806000000000001</c:v>
                </c:pt>
                <c:pt idx="5557">
                  <c:v>21.810000000000006</c:v>
                </c:pt>
                <c:pt idx="5558">
                  <c:v>21.814000000000007</c:v>
                </c:pt>
                <c:pt idx="5559">
                  <c:v>21.818000000000001</c:v>
                </c:pt>
                <c:pt idx="5560">
                  <c:v>21.821999999999999</c:v>
                </c:pt>
                <c:pt idx="5561">
                  <c:v>21.826000000000001</c:v>
                </c:pt>
                <c:pt idx="5562">
                  <c:v>21.830000000000005</c:v>
                </c:pt>
                <c:pt idx="5563">
                  <c:v>21.834000000000007</c:v>
                </c:pt>
                <c:pt idx="5564">
                  <c:v>21.837000000000007</c:v>
                </c:pt>
                <c:pt idx="5565">
                  <c:v>21.841000000000001</c:v>
                </c:pt>
                <c:pt idx="5566">
                  <c:v>21.844999999999999</c:v>
                </c:pt>
                <c:pt idx="5567">
                  <c:v>21.849</c:v>
                </c:pt>
                <c:pt idx="5568">
                  <c:v>21.853000000000005</c:v>
                </c:pt>
                <c:pt idx="5569">
                  <c:v>21.856999999999999</c:v>
                </c:pt>
                <c:pt idx="5570">
                  <c:v>21.861000000000001</c:v>
                </c:pt>
                <c:pt idx="5571">
                  <c:v>21.864999999999991</c:v>
                </c:pt>
                <c:pt idx="5572">
                  <c:v>21.869</c:v>
                </c:pt>
                <c:pt idx="5573">
                  <c:v>21.873000000000001</c:v>
                </c:pt>
                <c:pt idx="5574">
                  <c:v>21.876000000000001</c:v>
                </c:pt>
                <c:pt idx="5575">
                  <c:v>21.88</c:v>
                </c:pt>
                <c:pt idx="5576">
                  <c:v>21.884</c:v>
                </c:pt>
                <c:pt idx="5577">
                  <c:v>21.888000000000002</c:v>
                </c:pt>
                <c:pt idx="5578">
                  <c:v>21.891999999999999</c:v>
                </c:pt>
                <c:pt idx="5579">
                  <c:v>21.896000000000001</c:v>
                </c:pt>
                <c:pt idx="5580">
                  <c:v>21.9</c:v>
                </c:pt>
                <c:pt idx="5581">
                  <c:v>21.904</c:v>
                </c:pt>
                <c:pt idx="5582">
                  <c:v>21.907999999999994</c:v>
                </c:pt>
                <c:pt idx="5583">
                  <c:v>21.911999999999999</c:v>
                </c:pt>
                <c:pt idx="5584">
                  <c:v>21.916</c:v>
                </c:pt>
                <c:pt idx="5585">
                  <c:v>21.919</c:v>
                </c:pt>
                <c:pt idx="5586">
                  <c:v>21.922999999999984</c:v>
                </c:pt>
                <c:pt idx="5587">
                  <c:v>21.927</c:v>
                </c:pt>
                <c:pt idx="5588">
                  <c:v>21.931000000000001</c:v>
                </c:pt>
                <c:pt idx="5589">
                  <c:v>21.934999999999999</c:v>
                </c:pt>
                <c:pt idx="5590">
                  <c:v>21.939</c:v>
                </c:pt>
                <c:pt idx="5591">
                  <c:v>21.942999999999991</c:v>
                </c:pt>
                <c:pt idx="5592">
                  <c:v>21.946999999999992</c:v>
                </c:pt>
                <c:pt idx="5593">
                  <c:v>21.951000000000001</c:v>
                </c:pt>
                <c:pt idx="5594">
                  <c:v>21.954999999999991</c:v>
                </c:pt>
                <c:pt idx="5595">
                  <c:v>21.959</c:v>
                </c:pt>
                <c:pt idx="5596">
                  <c:v>21.961999999999993</c:v>
                </c:pt>
                <c:pt idx="5597">
                  <c:v>21.96599999999999</c:v>
                </c:pt>
                <c:pt idx="5598">
                  <c:v>21.97</c:v>
                </c:pt>
                <c:pt idx="5599">
                  <c:v>21.974</c:v>
                </c:pt>
                <c:pt idx="5600">
                  <c:v>21.978000000000002</c:v>
                </c:pt>
                <c:pt idx="5601">
                  <c:v>21.981999999999992</c:v>
                </c:pt>
                <c:pt idx="5602">
                  <c:v>21.98599999999999</c:v>
                </c:pt>
                <c:pt idx="5603">
                  <c:v>21.99</c:v>
                </c:pt>
                <c:pt idx="5604">
                  <c:v>21.994</c:v>
                </c:pt>
                <c:pt idx="5605">
                  <c:v>21.997999999999994</c:v>
                </c:pt>
                <c:pt idx="5606">
                  <c:v>22.001999999999999</c:v>
                </c:pt>
                <c:pt idx="5607">
                  <c:v>22.004999999999999</c:v>
                </c:pt>
                <c:pt idx="5608">
                  <c:v>22.009</c:v>
                </c:pt>
                <c:pt idx="5609">
                  <c:v>22.013000000000005</c:v>
                </c:pt>
                <c:pt idx="5610">
                  <c:v>22.016999999999999</c:v>
                </c:pt>
                <c:pt idx="5611">
                  <c:v>22.021000000000001</c:v>
                </c:pt>
                <c:pt idx="5612">
                  <c:v>22.024999999999999</c:v>
                </c:pt>
                <c:pt idx="5613">
                  <c:v>22.029</c:v>
                </c:pt>
                <c:pt idx="5614">
                  <c:v>22.033000000000001</c:v>
                </c:pt>
                <c:pt idx="5615">
                  <c:v>22.036999999999999</c:v>
                </c:pt>
                <c:pt idx="5616">
                  <c:v>22.041</c:v>
                </c:pt>
                <c:pt idx="5617">
                  <c:v>22.045000000000002</c:v>
                </c:pt>
                <c:pt idx="5618">
                  <c:v>22.047999999999991</c:v>
                </c:pt>
                <c:pt idx="5619">
                  <c:v>22.052</c:v>
                </c:pt>
                <c:pt idx="5620">
                  <c:v>22.056000000000001</c:v>
                </c:pt>
                <c:pt idx="5621">
                  <c:v>22.06</c:v>
                </c:pt>
                <c:pt idx="5622">
                  <c:v>22.064</c:v>
                </c:pt>
                <c:pt idx="5623">
                  <c:v>22.067999999999994</c:v>
                </c:pt>
                <c:pt idx="5624">
                  <c:v>22.071999999999999</c:v>
                </c:pt>
                <c:pt idx="5625">
                  <c:v>22.076000000000001</c:v>
                </c:pt>
                <c:pt idx="5626">
                  <c:v>22.08</c:v>
                </c:pt>
                <c:pt idx="5627">
                  <c:v>22.084</c:v>
                </c:pt>
                <c:pt idx="5628">
                  <c:v>22.087999999999994</c:v>
                </c:pt>
                <c:pt idx="5629">
                  <c:v>22.091000000000001</c:v>
                </c:pt>
                <c:pt idx="5630">
                  <c:v>22.094999999999999</c:v>
                </c:pt>
                <c:pt idx="5631">
                  <c:v>22.099</c:v>
                </c:pt>
                <c:pt idx="5632">
                  <c:v>22.103000000000005</c:v>
                </c:pt>
                <c:pt idx="5633">
                  <c:v>22.106999999999999</c:v>
                </c:pt>
                <c:pt idx="5634">
                  <c:v>22.111000000000008</c:v>
                </c:pt>
                <c:pt idx="5635">
                  <c:v>22.114999999999998</c:v>
                </c:pt>
                <c:pt idx="5636">
                  <c:v>22.119000000000007</c:v>
                </c:pt>
                <c:pt idx="5637">
                  <c:v>22.123000000000001</c:v>
                </c:pt>
                <c:pt idx="5638">
                  <c:v>22.126999999999999</c:v>
                </c:pt>
                <c:pt idx="5639">
                  <c:v>22.131000000000007</c:v>
                </c:pt>
                <c:pt idx="5640">
                  <c:v>22.134000000000007</c:v>
                </c:pt>
                <c:pt idx="5641">
                  <c:v>22.138000000000005</c:v>
                </c:pt>
                <c:pt idx="5642">
                  <c:v>22.141999999999999</c:v>
                </c:pt>
                <c:pt idx="5643">
                  <c:v>22.146000000000001</c:v>
                </c:pt>
                <c:pt idx="5644">
                  <c:v>22.150000000000006</c:v>
                </c:pt>
                <c:pt idx="5645">
                  <c:v>22.154000000000007</c:v>
                </c:pt>
                <c:pt idx="5646">
                  <c:v>22.158000000000001</c:v>
                </c:pt>
                <c:pt idx="5647">
                  <c:v>22.161999999999999</c:v>
                </c:pt>
                <c:pt idx="5648">
                  <c:v>22.166</c:v>
                </c:pt>
                <c:pt idx="5649">
                  <c:v>22.17</c:v>
                </c:pt>
                <c:pt idx="5650">
                  <c:v>22.173999999999999</c:v>
                </c:pt>
                <c:pt idx="5651">
                  <c:v>22.177000000000007</c:v>
                </c:pt>
                <c:pt idx="5652">
                  <c:v>22.181000000000001</c:v>
                </c:pt>
                <c:pt idx="5653">
                  <c:v>22.184999999999999</c:v>
                </c:pt>
                <c:pt idx="5654">
                  <c:v>22.189</c:v>
                </c:pt>
                <c:pt idx="5655">
                  <c:v>22.193000000000001</c:v>
                </c:pt>
                <c:pt idx="5656">
                  <c:v>22.196999999999999</c:v>
                </c:pt>
                <c:pt idx="5657">
                  <c:v>22.201000000000001</c:v>
                </c:pt>
                <c:pt idx="5658">
                  <c:v>22.204999999999991</c:v>
                </c:pt>
                <c:pt idx="5659">
                  <c:v>22.209</c:v>
                </c:pt>
                <c:pt idx="5660">
                  <c:v>22.213000000000001</c:v>
                </c:pt>
                <c:pt idx="5661">
                  <c:v>22.216999999999999</c:v>
                </c:pt>
                <c:pt idx="5662">
                  <c:v>22.22</c:v>
                </c:pt>
                <c:pt idx="5663">
                  <c:v>22.224</c:v>
                </c:pt>
                <c:pt idx="5664">
                  <c:v>22.228000000000002</c:v>
                </c:pt>
                <c:pt idx="5665">
                  <c:v>22.231999999999999</c:v>
                </c:pt>
                <c:pt idx="5666">
                  <c:v>22.236000000000001</c:v>
                </c:pt>
                <c:pt idx="5667">
                  <c:v>22.24</c:v>
                </c:pt>
                <c:pt idx="5668">
                  <c:v>22.244</c:v>
                </c:pt>
                <c:pt idx="5669">
                  <c:v>22.247999999999994</c:v>
                </c:pt>
                <c:pt idx="5670">
                  <c:v>22.251999999999999</c:v>
                </c:pt>
                <c:pt idx="5671">
                  <c:v>22.256</c:v>
                </c:pt>
                <c:pt idx="5672">
                  <c:v>22.259999999999994</c:v>
                </c:pt>
                <c:pt idx="5673">
                  <c:v>22.263000000000002</c:v>
                </c:pt>
                <c:pt idx="5674">
                  <c:v>22.266999999999992</c:v>
                </c:pt>
                <c:pt idx="5675">
                  <c:v>22.271000000000001</c:v>
                </c:pt>
                <c:pt idx="5676">
                  <c:v>22.274999999999999</c:v>
                </c:pt>
                <c:pt idx="5677">
                  <c:v>22.279</c:v>
                </c:pt>
                <c:pt idx="5678">
                  <c:v>22.282999999999991</c:v>
                </c:pt>
                <c:pt idx="5679">
                  <c:v>22.286999999999988</c:v>
                </c:pt>
                <c:pt idx="5680">
                  <c:v>22.291</c:v>
                </c:pt>
                <c:pt idx="5681">
                  <c:v>22.295000000000002</c:v>
                </c:pt>
                <c:pt idx="5682">
                  <c:v>22.298999999999992</c:v>
                </c:pt>
                <c:pt idx="5683">
                  <c:v>22.303000000000001</c:v>
                </c:pt>
                <c:pt idx="5684">
                  <c:v>22.306000000000001</c:v>
                </c:pt>
                <c:pt idx="5685">
                  <c:v>22.310000000000006</c:v>
                </c:pt>
                <c:pt idx="5686">
                  <c:v>22.314000000000007</c:v>
                </c:pt>
                <c:pt idx="5687">
                  <c:v>22.318000000000001</c:v>
                </c:pt>
                <c:pt idx="5688">
                  <c:v>22.321999999999999</c:v>
                </c:pt>
                <c:pt idx="5689">
                  <c:v>22.326000000000001</c:v>
                </c:pt>
                <c:pt idx="5690">
                  <c:v>22.330000000000005</c:v>
                </c:pt>
                <c:pt idx="5691">
                  <c:v>22.334000000000007</c:v>
                </c:pt>
                <c:pt idx="5692">
                  <c:v>22.338000000000001</c:v>
                </c:pt>
                <c:pt idx="5693">
                  <c:v>22.341999999999999</c:v>
                </c:pt>
                <c:pt idx="5694">
                  <c:v>22.346</c:v>
                </c:pt>
                <c:pt idx="5695">
                  <c:v>22.349</c:v>
                </c:pt>
                <c:pt idx="5696">
                  <c:v>22.353000000000005</c:v>
                </c:pt>
                <c:pt idx="5697">
                  <c:v>22.356999999999999</c:v>
                </c:pt>
                <c:pt idx="5698">
                  <c:v>22.361000000000001</c:v>
                </c:pt>
                <c:pt idx="5699">
                  <c:v>22.364999999999991</c:v>
                </c:pt>
                <c:pt idx="5700">
                  <c:v>22.369</c:v>
                </c:pt>
                <c:pt idx="5701">
                  <c:v>22.373000000000001</c:v>
                </c:pt>
                <c:pt idx="5702">
                  <c:v>22.376999999999999</c:v>
                </c:pt>
                <c:pt idx="5703">
                  <c:v>22.381</c:v>
                </c:pt>
                <c:pt idx="5704">
                  <c:v>22.385000000000002</c:v>
                </c:pt>
                <c:pt idx="5705">
                  <c:v>22.388000000000002</c:v>
                </c:pt>
                <c:pt idx="5706">
                  <c:v>22.391999999999999</c:v>
                </c:pt>
                <c:pt idx="5707">
                  <c:v>22.396000000000001</c:v>
                </c:pt>
                <c:pt idx="5708">
                  <c:v>22.4</c:v>
                </c:pt>
                <c:pt idx="5709">
                  <c:v>22.404</c:v>
                </c:pt>
                <c:pt idx="5710">
                  <c:v>22.407999999999994</c:v>
                </c:pt>
                <c:pt idx="5711">
                  <c:v>22.411999999999999</c:v>
                </c:pt>
                <c:pt idx="5712">
                  <c:v>22.416</c:v>
                </c:pt>
                <c:pt idx="5713">
                  <c:v>22.419999999999995</c:v>
                </c:pt>
                <c:pt idx="5714">
                  <c:v>22.423999999999992</c:v>
                </c:pt>
                <c:pt idx="5715">
                  <c:v>22.427999999999994</c:v>
                </c:pt>
                <c:pt idx="5716">
                  <c:v>22.431000000000001</c:v>
                </c:pt>
                <c:pt idx="5717">
                  <c:v>22.434999999999999</c:v>
                </c:pt>
                <c:pt idx="5718">
                  <c:v>22.439</c:v>
                </c:pt>
                <c:pt idx="5719">
                  <c:v>22.442999999999991</c:v>
                </c:pt>
                <c:pt idx="5720">
                  <c:v>22.446999999999992</c:v>
                </c:pt>
                <c:pt idx="5721">
                  <c:v>22.451000000000001</c:v>
                </c:pt>
                <c:pt idx="5722">
                  <c:v>22.454999999999991</c:v>
                </c:pt>
                <c:pt idx="5723">
                  <c:v>22.459</c:v>
                </c:pt>
                <c:pt idx="5724">
                  <c:v>22.46299999999999</c:v>
                </c:pt>
                <c:pt idx="5725">
                  <c:v>22.466999999999988</c:v>
                </c:pt>
                <c:pt idx="5726">
                  <c:v>22.471</c:v>
                </c:pt>
                <c:pt idx="5727">
                  <c:v>22.474</c:v>
                </c:pt>
                <c:pt idx="5728">
                  <c:v>22.478000000000002</c:v>
                </c:pt>
                <c:pt idx="5729">
                  <c:v>22.481999999999992</c:v>
                </c:pt>
                <c:pt idx="5730">
                  <c:v>22.48599999999999</c:v>
                </c:pt>
                <c:pt idx="5731">
                  <c:v>22.49</c:v>
                </c:pt>
                <c:pt idx="5732">
                  <c:v>22.494</c:v>
                </c:pt>
                <c:pt idx="5733">
                  <c:v>22.497999999999994</c:v>
                </c:pt>
                <c:pt idx="5734">
                  <c:v>22.501999999999999</c:v>
                </c:pt>
                <c:pt idx="5735">
                  <c:v>22.506</c:v>
                </c:pt>
                <c:pt idx="5736">
                  <c:v>22.51</c:v>
                </c:pt>
                <c:pt idx="5737">
                  <c:v>22.513999999999999</c:v>
                </c:pt>
                <c:pt idx="5738">
                  <c:v>22.516999999999999</c:v>
                </c:pt>
                <c:pt idx="5739">
                  <c:v>22.521000000000001</c:v>
                </c:pt>
                <c:pt idx="5740">
                  <c:v>22.524999999999999</c:v>
                </c:pt>
                <c:pt idx="5741">
                  <c:v>22.529</c:v>
                </c:pt>
                <c:pt idx="5742">
                  <c:v>22.533000000000001</c:v>
                </c:pt>
                <c:pt idx="5743">
                  <c:v>22.536999999999999</c:v>
                </c:pt>
                <c:pt idx="5744">
                  <c:v>22.541</c:v>
                </c:pt>
                <c:pt idx="5745">
                  <c:v>22.545000000000002</c:v>
                </c:pt>
                <c:pt idx="5746">
                  <c:v>22.548999999999992</c:v>
                </c:pt>
                <c:pt idx="5747">
                  <c:v>22.553000000000001</c:v>
                </c:pt>
                <c:pt idx="5748">
                  <c:v>22.556999999999999</c:v>
                </c:pt>
                <c:pt idx="5749">
                  <c:v>22.56</c:v>
                </c:pt>
                <c:pt idx="5750">
                  <c:v>22.564</c:v>
                </c:pt>
                <c:pt idx="5751">
                  <c:v>22.567999999999994</c:v>
                </c:pt>
                <c:pt idx="5752">
                  <c:v>22.571999999999999</c:v>
                </c:pt>
                <c:pt idx="5753">
                  <c:v>22.576000000000001</c:v>
                </c:pt>
                <c:pt idx="5754">
                  <c:v>22.58</c:v>
                </c:pt>
                <c:pt idx="5755">
                  <c:v>22.584</c:v>
                </c:pt>
                <c:pt idx="5756">
                  <c:v>22.587999999999994</c:v>
                </c:pt>
                <c:pt idx="5757">
                  <c:v>22.591999999999999</c:v>
                </c:pt>
                <c:pt idx="5758">
                  <c:v>22.596</c:v>
                </c:pt>
                <c:pt idx="5759">
                  <c:v>22.6</c:v>
                </c:pt>
                <c:pt idx="5760">
                  <c:v>22.603000000000005</c:v>
                </c:pt>
                <c:pt idx="5761">
                  <c:v>22.606999999999999</c:v>
                </c:pt>
                <c:pt idx="5762">
                  <c:v>22.611000000000008</c:v>
                </c:pt>
                <c:pt idx="5763">
                  <c:v>22.614999999999998</c:v>
                </c:pt>
                <c:pt idx="5764">
                  <c:v>22.619000000000007</c:v>
                </c:pt>
                <c:pt idx="5765">
                  <c:v>22.623000000000001</c:v>
                </c:pt>
                <c:pt idx="5766">
                  <c:v>22.626999999999999</c:v>
                </c:pt>
                <c:pt idx="5767">
                  <c:v>22.631000000000007</c:v>
                </c:pt>
                <c:pt idx="5768">
                  <c:v>22.635000000000005</c:v>
                </c:pt>
                <c:pt idx="5769">
                  <c:v>22.638999999999999</c:v>
                </c:pt>
                <c:pt idx="5770">
                  <c:v>22.643000000000001</c:v>
                </c:pt>
                <c:pt idx="5771">
                  <c:v>22.646000000000001</c:v>
                </c:pt>
                <c:pt idx="5772">
                  <c:v>22.650000000000006</c:v>
                </c:pt>
                <c:pt idx="5773">
                  <c:v>22.654000000000007</c:v>
                </c:pt>
                <c:pt idx="5774">
                  <c:v>22.658000000000001</c:v>
                </c:pt>
                <c:pt idx="5775">
                  <c:v>22.661999999999999</c:v>
                </c:pt>
                <c:pt idx="5776">
                  <c:v>22.666</c:v>
                </c:pt>
                <c:pt idx="5777">
                  <c:v>22.67</c:v>
                </c:pt>
                <c:pt idx="5778">
                  <c:v>22.673999999999999</c:v>
                </c:pt>
                <c:pt idx="5779">
                  <c:v>22.678000000000001</c:v>
                </c:pt>
                <c:pt idx="5780">
                  <c:v>22.681999999999999</c:v>
                </c:pt>
                <c:pt idx="5781">
                  <c:v>22.686</c:v>
                </c:pt>
                <c:pt idx="5782">
                  <c:v>22.689</c:v>
                </c:pt>
                <c:pt idx="5783">
                  <c:v>22.693000000000001</c:v>
                </c:pt>
                <c:pt idx="5784">
                  <c:v>22.696999999999999</c:v>
                </c:pt>
                <c:pt idx="5785">
                  <c:v>22.701000000000001</c:v>
                </c:pt>
                <c:pt idx="5786">
                  <c:v>22.704999999999991</c:v>
                </c:pt>
                <c:pt idx="5787">
                  <c:v>22.709</c:v>
                </c:pt>
                <c:pt idx="5788">
                  <c:v>22.713000000000001</c:v>
                </c:pt>
                <c:pt idx="5789">
                  <c:v>22.716999999999999</c:v>
                </c:pt>
                <c:pt idx="5790">
                  <c:v>22.721</c:v>
                </c:pt>
                <c:pt idx="5791">
                  <c:v>22.724999999999994</c:v>
                </c:pt>
                <c:pt idx="5792">
                  <c:v>22.728999999999992</c:v>
                </c:pt>
                <c:pt idx="5793">
                  <c:v>22.731999999999999</c:v>
                </c:pt>
                <c:pt idx="5794">
                  <c:v>22.736000000000001</c:v>
                </c:pt>
                <c:pt idx="5795">
                  <c:v>22.74</c:v>
                </c:pt>
                <c:pt idx="5796">
                  <c:v>22.744</c:v>
                </c:pt>
                <c:pt idx="5797">
                  <c:v>22.747999999999994</c:v>
                </c:pt>
                <c:pt idx="5798">
                  <c:v>22.751999999999999</c:v>
                </c:pt>
                <c:pt idx="5799">
                  <c:v>22.756</c:v>
                </c:pt>
                <c:pt idx="5800">
                  <c:v>22.759999999999994</c:v>
                </c:pt>
                <c:pt idx="5801">
                  <c:v>22.763999999999992</c:v>
                </c:pt>
                <c:pt idx="5802">
                  <c:v>22.767999999999994</c:v>
                </c:pt>
                <c:pt idx="5803">
                  <c:v>22.771999999999991</c:v>
                </c:pt>
                <c:pt idx="5804">
                  <c:v>22.774999999999999</c:v>
                </c:pt>
                <c:pt idx="5805">
                  <c:v>22.779</c:v>
                </c:pt>
                <c:pt idx="5806">
                  <c:v>22.782999999999991</c:v>
                </c:pt>
                <c:pt idx="5807">
                  <c:v>22.786999999999988</c:v>
                </c:pt>
                <c:pt idx="5808">
                  <c:v>22.791</c:v>
                </c:pt>
                <c:pt idx="5809">
                  <c:v>22.795000000000002</c:v>
                </c:pt>
                <c:pt idx="5810">
                  <c:v>22.798999999999992</c:v>
                </c:pt>
                <c:pt idx="5811">
                  <c:v>22.803000000000001</c:v>
                </c:pt>
                <c:pt idx="5812">
                  <c:v>22.806999999999999</c:v>
                </c:pt>
                <c:pt idx="5813">
                  <c:v>22.811000000000007</c:v>
                </c:pt>
                <c:pt idx="5814">
                  <c:v>22.815000000000001</c:v>
                </c:pt>
                <c:pt idx="5815">
                  <c:v>22.818000000000001</c:v>
                </c:pt>
                <c:pt idx="5816">
                  <c:v>22.821999999999999</c:v>
                </c:pt>
                <c:pt idx="5817">
                  <c:v>22.826000000000001</c:v>
                </c:pt>
                <c:pt idx="5818">
                  <c:v>22.830000000000005</c:v>
                </c:pt>
                <c:pt idx="5819">
                  <c:v>22.834000000000007</c:v>
                </c:pt>
                <c:pt idx="5820">
                  <c:v>22.838000000000001</c:v>
                </c:pt>
                <c:pt idx="5821">
                  <c:v>22.841999999999999</c:v>
                </c:pt>
                <c:pt idx="5822">
                  <c:v>22.846</c:v>
                </c:pt>
                <c:pt idx="5823">
                  <c:v>22.85</c:v>
                </c:pt>
                <c:pt idx="5824">
                  <c:v>22.853999999999999</c:v>
                </c:pt>
                <c:pt idx="5825">
                  <c:v>22.856999999999999</c:v>
                </c:pt>
                <c:pt idx="5826">
                  <c:v>22.861000000000001</c:v>
                </c:pt>
                <c:pt idx="5827">
                  <c:v>22.864999999999991</c:v>
                </c:pt>
                <c:pt idx="5828">
                  <c:v>22.869</c:v>
                </c:pt>
                <c:pt idx="5829">
                  <c:v>22.873000000000001</c:v>
                </c:pt>
                <c:pt idx="5830">
                  <c:v>22.876999999999999</c:v>
                </c:pt>
                <c:pt idx="5831">
                  <c:v>22.881</c:v>
                </c:pt>
                <c:pt idx="5832">
                  <c:v>22.885000000000002</c:v>
                </c:pt>
                <c:pt idx="5833">
                  <c:v>22.888999999999992</c:v>
                </c:pt>
                <c:pt idx="5834">
                  <c:v>22.893000000000001</c:v>
                </c:pt>
                <c:pt idx="5835">
                  <c:v>22.896999999999991</c:v>
                </c:pt>
                <c:pt idx="5836">
                  <c:v>22.9</c:v>
                </c:pt>
                <c:pt idx="5837">
                  <c:v>22.904</c:v>
                </c:pt>
                <c:pt idx="5838">
                  <c:v>22.907999999999994</c:v>
                </c:pt>
                <c:pt idx="5839">
                  <c:v>22.911999999999999</c:v>
                </c:pt>
                <c:pt idx="5840">
                  <c:v>22.916</c:v>
                </c:pt>
                <c:pt idx="5841">
                  <c:v>22.919999999999995</c:v>
                </c:pt>
                <c:pt idx="5842">
                  <c:v>22.923999999999992</c:v>
                </c:pt>
                <c:pt idx="5843">
                  <c:v>22.927999999999994</c:v>
                </c:pt>
                <c:pt idx="5844">
                  <c:v>22.931999999999999</c:v>
                </c:pt>
                <c:pt idx="5845">
                  <c:v>22.936</c:v>
                </c:pt>
                <c:pt idx="5846">
                  <c:v>22.939999999999994</c:v>
                </c:pt>
                <c:pt idx="5847">
                  <c:v>22.942999999999991</c:v>
                </c:pt>
                <c:pt idx="5848">
                  <c:v>22.946999999999992</c:v>
                </c:pt>
                <c:pt idx="5849">
                  <c:v>22.951000000000001</c:v>
                </c:pt>
                <c:pt idx="5850">
                  <c:v>22.954999999999991</c:v>
                </c:pt>
                <c:pt idx="5851">
                  <c:v>22.959</c:v>
                </c:pt>
                <c:pt idx="5852">
                  <c:v>22.96299999999999</c:v>
                </c:pt>
                <c:pt idx="5853">
                  <c:v>22.966999999999988</c:v>
                </c:pt>
                <c:pt idx="5854">
                  <c:v>22.971</c:v>
                </c:pt>
                <c:pt idx="5855">
                  <c:v>22.974999999999994</c:v>
                </c:pt>
                <c:pt idx="5856">
                  <c:v>22.978999999999992</c:v>
                </c:pt>
                <c:pt idx="5857">
                  <c:v>22.98299999999999</c:v>
                </c:pt>
                <c:pt idx="5858">
                  <c:v>22.98599999999999</c:v>
                </c:pt>
                <c:pt idx="5859">
                  <c:v>22.99</c:v>
                </c:pt>
                <c:pt idx="5860">
                  <c:v>22.994</c:v>
                </c:pt>
                <c:pt idx="5861">
                  <c:v>22.997999999999994</c:v>
                </c:pt>
                <c:pt idx="5862">
                  <c:v>23.001999999999999</c:v>
                </c:pt>
                <c:pt idx="5863">
                  <c:v>23.006</c:v>
                </c:pt>
                <c:pt idx="5864">
                  <c:v>23.01</c:v>
                </c:pt>
                <c:pt idx="5865">
                  <c:v>23.013999999999999</c:v>
                </c:pt>
                <c:pt idx="5866">
                  <c:v>23.018000000000001</c:v>
                </c:pt>
                <c:pt idx="5867">
                  <c:v>23.021999999999991</c:v>
                </c:pt>
                <c:pt idx="5868">
                  <c:v>23.026</c:v>
                </c:pt>
                <c:pt idx="5869">
                  <c:v>23.029</c:v>
                </c:pt>
                <c:pt idx="5870">
                  <c:v>23.033000000000001</c:v>
                </c:pt>
                <c:pt idx="5871">
                  <c:v>23.036999999999999</c:v>
                </c:pt>
                <c:pt idx="5872">
                  <c:v>23.041</c:v>
                </c:pt>
                <c:pt idx="5873">
                  <c:v>23.045000000000002</c:v>
                </c:pt>
                <c:pt idx="5874">
                  <c:v>23.048999999999992</c:v>
                </c:pt>
                <c:pt idx="5875">
                  <c:v>23.053000000000001</c:v>
                </c:pt>
                <c:pt idx="5876">
                  <c:v>23.056999999999999</c:v>
                </c:pt>
                <c:pt idx="5877">
                  <c:v>23.061</c:v>
                </c:pt>
                <c:pt idx="5878">
                  <c:v>23.064999999999994</c:v>
                </c:pt>
                <c:pt idx="5879">
                  <c:v>23.068999999999992</c:v>
                </c:pt>
                <c:pt idx="5880">
                  <c:v>23.071999999999999</c:v>
                </c:pt>
                <c:pt idx="5881">
                  <c:v>23.076000000000001</c:v>
                </c:pt>
                <c:pt idx="5882">
                  <c:v>23.08</c:v>
                </c:pt>
                <c:pt idx="5883">
                  <c:v>23.084</c:v>
                </c:pt>
                <c:pt idx="5884">
                  <c:v>23.087999999999994</c:v>
                </c:pt>
                <c:pt idx="5885">
                  <c:v>23.091999999999999</c:v>
                </c:pt>
                <c:pt idx="5886">
                  <c:v>23.096</c:v>
                </c:pt>
                <c:pt idx="5887">
                  <c:v>23.1</c:v>
                </c:pt>
                <c:pt idx="5888">
                  <c:v>23.103999999999999</c:v>
                </c:pt>
                <c:pt idx="5889">
                  <c:v>23.108000000000001</c:v>
                </c:pt>
                <c:pt idx="5890">
                  <c:v>23.111999999999998</c:v>
                </c:pt>
                <c:pt idx="5891">
                  <c:v>23.114999999999998</c:v>
                </c:pt>
                <c:pt idx="5892">
                  <c:v>23.119000000000007</c:v>
                </c:pt>
                <c:pt idx="5893">
                  <c:v>23.123000000000001</c:v>
                </c:pt>
                <c:pt idx="5894">
                  <c:v>23.126999999999999</c:v>
                </c:pt>
                <c:pt idx="5895">
                  <c:v>23.131000000000007</c:v>
                </c:pt>
                <c:pt idx="5896">
                  <c:v>23.135000000000005</c:v>
                </c:pt>
                <c:pt idx="5897">
                  <c:v>23.138999999999999</c:v>
                </c:pt>
                <c:pt idx="5898">
                  <c:v>23.143000000000001</c:v>
                </c:pt>
                <c:pt idx="5899">
                  <c:v>23.146999999999991</c:v>
                </c:pt>
                <c:pt idx="5900">
                  <c:v>23.151000000000007</c:v>
                </c:pt>
                <c:pt idx="5901">
                  <c:v>23.155000000000001</c:v>
                </c:pt>
                <c:pt idx="5902">
                  <c:v>23.158000000000001</c:v>
                </c:pt>
                <c:pt idx="5903">
                  <c:v>23.161999999999999</c:v>
                </c:pt>
                <c:pt idx="5904">
                  <c:v>23.166</c:v>
                </c:pt>
                <c:pt idx="5905">
                  <c:v>23.17</c:v>
                </c:pt>
                <c:pt idx="5906">
                  <c:v>23.173999999999999</c:v>
                </c:pt>
                <c:pt idx="5907">
                  <c:v>23.178000000000001</c:v>
                </c:pt>
                <c:pt idx="5908">
                  <c:v>23.181999999999999</c:v>
                </c:pt>
                <c:pt idx="5909">
                  <c:v>23.186</c:v>
                </c:pt>
                <c:pt idx="5910">
                  <c:v>23.19</c:v>
                </c:pt>
                <c:pt idx="5911">
                  <c:v>23.193999999999999</c:v>
                </c:pt>
                <c:pt idx="5912">
                  <c:v>23.198</c:v>
                </c:pt>
                <c:pt idx="5913">
                  <c:v>23.201000000000001</c:v>
                </c:pt>
                <c:pt idx="5914">
                  <c:v>23.204999999999991</c:v>
                </c:pt>
                <c:pt idx="5915">
                  <c:v>23.209</c:v>
                </c:pt>
                <c:pt idx="5916">
                  <c:v>23.213000000000001</c:v>
                </c:pt>
                <c:pt idx="5917">
                  <c:v>23.216999999999999</c:v>
                </c:pt>
                <c:pt idx="5918">
                  <c:v>23.221</c:v>
                </c:pt>
                <c:pt idx="5919">
                  <c:v>23.224999999999994</c:v>
                </c:pt>
                <c:pt idx="5920">
                  <c:v>23.228999999999992</c:v>
                </c:pt>
                <c:pt idx="5921">
                  <c:v>23.233000000000001</c:v>
                </c:pt>
                <c:pt idx="5922">
                  <c:v>23.236999999999991</c:v>
                </c:pt>
                <c:pt idx="5923">
                  <c:v>23.241</c:v>
                </c:pt>
                <c:pt idx="5924">
                  <c:v>23.244</c:v>
                </c:pt>
                <c:pt idx="5925">
                  <c:v>23.247999999999994</c:v>
                </c:pt>
                <c:pt idx="5926">
                  <c:v>23.251999999999999</c:v>
                </c:pt>
                <c:pt idx="5927">
                  <c:v>23.256</c:v>
                </c:pt>
                <c:pt idx="5928">
                  <c:v>23.259999999999994</c:v>
                </c:pt>
                <c:pt idx="5929">
                  <c:v>23.263999999999992</c:v>
                </c:pt>
                <c:pt idx="5930">
                  <c:v>23.267999999999994</c:v>
                </c:pt>
                <c:pt idx="5931">
                  <c:v>23.271999999999991</c:v>
                </c:pt>
                <c:pt idx="5932">
                  <c:v>23.276</c:v>
                </c:pt>
                <c:pt idx="5933">
                  <c:v>23.279999999999994</c:v>
                </c:pt>
                <c:pt idx="5934">
                  <c:v>23.283999999999988</c:v>
                </c:pt>
                <c:pt idx="5935">
                  <c:v>23.286999999999988</c:v>
                </c:pt>
                <c:pt idx="5936">
                  <c:v>23.291</c:v>
                </c:pt>
                <c:pt idx="5937">
                  <c:v>23.295000000000002</c:v>
                </c:pt>
                <c:pt idx="5938">
                  <c:v>23.298999999999992</c:v>
                </c:pt>
                <c:pt idx="5939">
                  <c:v>23.303000000000001</c:v>
                </c:pt>
                <c:pt idx="5940">
                  <c:v>23.306999999999999</c:v>
                </c:pt>
                <c:pt idx="5941">
                  <c:v>23.311000000000007</c:v>
                </c:pt>
                <c:pt idx="5942">
                  <c:v>23.315000000000001</c:v>
                </c:pt>
                <c:pt idx="5943">
                  <c:v>23.318999999999999</c:v>
                </c:pt>
                <c:pt idx="5944">
                  <c:v>23.323</c:v>
                </c:pt>
                <c:pt idx="5945">
                  <c:v>23.326000000000001</c:v>
                </c:pt>
                <c:pt idx="5946">
                  <c:v>23.330000000000005</c:v>
                </c:pt>
                <c:pt idx="5947">
                  <c:v>23.334000000000007</c:v>
                </c:pt>
                <c:pt idx="5948">
                  <c:v>23.338000000000001</c:v>
                </c:pt>
                <c:pt idx="5949">
                  <c:v>23.341999999999999</c:v>
                </c:pt>
                <c:pt idx="5950">
                  <c:v>23.346</c:v>
                </c:pt>
                <c:pt idx="5951">
                  <c:v>23.35</c:v>
                </c:pt>
                <c:pt idx="5952">
                  <c:v>23.353999999999999</c:v>
                </c:pt>
                <c:pt idx="5953">
                  <c:v>23.358000000000001</c:v>
                </c:pt>
                <c:pt idx="5954">
                  <c:v>23.361999999999991</c:v>
                </c:pt>
                <c:pt idx="5955">
                  <c:v>23.366</c:v>
                </c:pt>
                <c:pt idx="5956">
                  <c:v>23.369</c:v>
                </c:pt>
                <c:pt idx="5957">
                  <c:v>23.373000000000001</c:v>
                </c:pt>
                <c:pt idx="5958">
                  <c:v>23.376999999999999</c:v>
                </c:pt>
                <c:pt idx="5959">
                  <c:v>23.381</c:v>
                </c:pt>
                <c:pt idx="5960">
                  <c:v>23.385000000000002</c:v>
                </c:pt>
                <c:pt idx="5961">
                  <c:v>23.388999999999992</c:v>
                </c:pt>
                <c:pt idx="5962">
                  <c:v>23.393000000000001</c:v>
                </c:pt>
                <c:pt idx="5963">
                  <c:v>23.396999999999991</c:v>
                </c:pt>
                <c:pt idx="5964">
                  <c:v>23.401</c:v>
                </c:pt>
                <c:pt idx="5965">
                  <c:v>23.404999999999994</c:v>
                </c:pt>
                <c:pt idx="5966">
                  <c:v>23.408999999999988</c:v>
                </c:pt>
                <c:pt idx="5967">
                  <c:v>23.411999999999999</c:v>
                </c:pt>
                <c:pt idx="5968">
                  <c:v>23.416</c:v>
                </c:pt>
                <c:pt idx="5969">
                  <c:v>23.419999999999995</c:v>
                </c:pt>
                <c:pt idx="5970">
                  <c:v>23.423999999999992</c:v>
                </c:pt>
                <c:pt idx="5971">
                  <c:v>23.427999999999994</c:v>
                </c:pt>
                <c:pt idx="5972">
                  <c:v>23.431999999999999</c:v>
                </c:pt>
                <c:pt idx="5973">
                  <c:v>23.436</c:v>
                </c:pt>
                <c:pt idx="5974">
                  <c:v>23.439999999999994</c:v>
                </c:pt>
                <c:pt idx="5975">
                  <c:v>23.443999999999992</c:v>
                </c:pt>
                <c:pt idx="5976">
                  <c:v>23.447999999999993</c:v>
                </c:pt>
                <c:pt idx="5977">
                  <c:v>23.452000000000002</c:v>
                </c:pt>
                <c:pt idx="5978">
                  <c:v>23.454999999999991</c:v>
                </c:pt>
                <c:pt idx="5979">
                  <c:v>23.459</c:v>
                </c:pt>
                <c:pt idx="5980">
                  <c:v>23.46299999999999</c:v>
                </c:pt>
                <c:pt idx="5981">
                  <c:v>23.466999999999988</c:v>
                </c:pt>
                <c:pt idx="5982">
                  <c:v>23.471</c:v>
                </c:pt>
                <c:pt idx="5983">
                  <c:v>23.474999999999994</c:v>
                </c:pt>
                <c:pt idx="5984">
                  <c:v>23.478999999999992</c:v>
                </c:pt>
                <c:pt idx="5985">
                  <c:v>23.48299999999999</c:v>
                </c:pt>
                <c:pt idx="5986">
                  <c:v>23.486999999999984</c:v>
                </c:pt>
                <c:pt idx="5987">
                  <c:v>23.491</c:v>
                </c:pt>
                <c:pt idx="5988">
                  <c:v>23.494999999999994</c:v>
                </c:pt>
                <c:pt idx="5989">
                  <c:v>23.497999999999994</c:v>
                </c:pt>
                <c:pt idx="5990">
                  <c:v>23.501999999999999</c:v>
                </c:pt>
                <c:pt idx="5991">
                  <c:v>23.506</c:v>
                </c:pt>
                <c:pt idx="5992">
                  <c:v>23.51</c:v>
                </c:pt>
                <c:pt idx="5993">
                  <c:v>23.513999999999999</c:v>
                </c:pt>
                <c:pt idx="5994">
                  <c:v>23.518000000000001</c:v>
                </c:pt>
                <c:pt idx="5995">
                  <c:v>23.521999999999991</c:v>
                </c:pt>
                <c:pt idx="5996">
                  <c:v>23.526</c:v>
                </c:pt>
                <c:pt idx="5997">
                  <c:v>23.53</c:v>
                </c:pt>
                <c:pt idx="5998">
                  <c:v>23.533999999999999</c:v>
                </c:pt>
                <c:pt idx="5999">
                  <c:v>23.538</c:v>
                </c:pt>
                <c:pt idx="6000">
                  <c:v>23.541</c:v>
                </c:pt>
                <c:pt idx="6001">
                  <c:v>23.545000000000002</c:v>
                </c:pt>
                <c:pt idx="6002">
                  <c:v>23.548999999999992</c:v>
                </c:pt>
                <c:pt idx="6003">
                  <c:v>23.553000000000001</c:v>
                </c:pt>
                <c:pt idx="6004">
                  <c:v>23.556999999999999</c:v>
                </c:pt>
                <c:pt idx="6005">
                  <c:v>23.561</c:v>
                </c:pt>
                <c:pt idx="6006">
                  <c:v>23.564999999999994</c:v>
                </c:pt>
                <c:pt idx="6007">
                  <c:v>23.568999999999992</c:v>
                </c:pt>
                <c:pt idx="6008">
                  <c:v>23.573</c:v>
                </c:pt>
                <c:pt idx="6009">
                  <c:v>23.577000000000005</c:v>
                </c:pt>
                <c:pt idx="6010">
                  <c:v>23.581</c:v>
                </c:pt>
                <c:pt idx="6011">
                  <c:v>23.584</c:v>
                </c:pt>
                <c:pt idx="6012">
                  <c:v>23.587999999999994</c:v>
                </c:pt>
                <c:pt idx="6013">
                  <c:v>23.591999999999999</c:v>
                </c:pt>
                <c:pt idx="6014">
                  <c:v>23.596</c:v>
                </c:pt>
                <c:pt idx="6015">
                  <c:v>23.6</c:v>
                </c:pt>
                <c:pt idx="6016">
                  <c:v>23.603999999999999</c:v>
                </c:pt>
                <c:pt idx="6017">
                  <c:v>23.608000000000001</c:v>
                </c:pt>
                <c:pt idx="6018">
                  <c:v>23.611999999999998</c:v>
                </c:pt>
                <c:pt idx="6019">
                  <c:v>23.616000000000007</c:v>
                </c:pt>
                <c:pt idx="6020">
                  <c:v>23.62</c:v>
                </c:pt>
                <c:pt idx="6021">
                  <c:v>23.623999999999999</c:v>
                </c:pt>
                <c:pt idx="6022">
                  <c:v>23.626999999999999</c:v>
                </c:pt>
                <c:pt idx="6023">
                  <c:v>23.631000000000007</c:v>
                </c:pt>
                <c:pt idx="6024">
                  <c:v>23.635000000000005</c:v>
                </c:pt>
                <c:pt idx="6025">
                  <c:v>23.638999999999999</c:v>
                </c:pt>
                <c:pt idx="6026">
                  <c:v>23.643000000000001</c:v>
                </c:pt>
                <c:pt idx="6027">
                  <c:v>23.646999999999991</c:v>
                </c:pt>
                <c:pt idx="6028">
                  <c:v>23.651000000000007</c:v>
                </c:pt>
                <c:pt idx="6029">
                  <c:v>23.655000000000001</c:v>
                </c:pt>
                <c:pt idx="6030">
                  <c:v>23.658999999999999</c:v>
                </c:pt>
                <c:pt idx="6031">
                  <c:v>23.663</c:v>
                </c:pt>
                <c:pt idx="6032">
                  <c:v>23.667000000000005</c:v>
                </c:pt>
                <c:pt idx="6033">
                  <c:v>23.67</c:v>
                </c:pt>
                <c:pt idx="6034">
                  <c:v>23.673999999999999</c:v>
                </c:pt>
                <c:pt idx="6035">
                  <c:v>23.678000000000001</c:v>
                </c:pt>
                <c:pt idx="6036">
                  <c:v>23.681999999999999</c:v>
                </c:pt>
                <c:pt idx="6037">
                  <c:v>23.686</c:v>
                </c:pt>
                <c:pt idx="6038">
                  <c:v>23.69</c:v>
                </c:pt>
                <c:pt idx="6039">
                  <c:v>23.693999999999999</c:v>
                </c:pt>
                <c:pt idx="6040">
                  <c:v>23.698</c:v>
                </c:pt>
                <c:pt idx="6041">
                  <c:v>23.702000000000002</c:v>
                </c:pt>
                <c:pt idx="6042">
                  <c:v>23.706</c:v>
                </c:pt>
                <c:pt idx="6043">
                  <c:v>23.71</c:v>
                </c:pt>
                <c:pt idx="6044">
                  <c:v>23.713000000000001</c:v>
                </c:pt>
                <c:pt idx="6045">
                  <c:v>23.716999999999999</c:v>
                </c:pt>
                <c:pt idx="6046">
                  <c:v>23.721</c:v>
                </c:pt>
                <c:pt idx="6047">
                  <c:v>23.724999999999994</c:v>
                </c:pt>
                <c:pt idx="6048">
                  <c:v>23.728999999999992</c:v>
                </c:pt>
                <c:pt idx="6049">
                  <c:v>23.733000000000001</c:v>
                </c:pt>
                <c:pt idx="6050">
                  <c:v>23.736999999999991</c:v>
                </c:pt>
                <c:pt idx="6051">
                  <c:v>23.741</c:v>
                </c:pt>
                <c:pt idx="6052">
                  <c:v>23.744999999999994</c:v>
                </c:pt>
                <c:pt idx="6053">
                  <c:v>23.748999999999988</c:v>
                </c:pt>
                <c:pt idx="6054">
                  <c:v>23.753</c:v>
                </c:pt>
                <c:pt idx="6055">
                  <c:v>23.756</c:v>
                </c:pt>
                <c:pt idx="6056">
                  <c:v>23.759999999999994</c:v>
                </c:pt>
                <c:pt idx="6057">
                  <c:v>23.763999999999992</c:v>
                </c:pt>
                <c:pt idx="6058">
                  <c:v>23.767999999999994</c:v>
                </c:pt>
                <c:pt idx="6059">
                  <c:v>23.771999999999991</c:v>
                </c:pt>
                <c:pt idx="6060">
                  <c:v>23.776</c:v>
                </c:pt>
                <c:pt idx="6061">
                  <c:v>23.779999999999994</c:v>
                </c:pt>
                <c:pt idx="6062">
                  <c:v>23.783999999999988</c:v>
                </c:pt>
                <c:pt idx="6063">
                  <c:v>23.787999999999993</c:v>
                </c:pt>
                <c:pt idx="6064">
                  <c:v>23.792000000000002</c:v>
                </c:pt>
                <c:pt idx="6065">
                  <c:v>23.795999999999992</c:v>
                </c:pt>
                <c:pt idx="6066">
                  <c:v>23.798999999999992</c:v>
                </c:pt>
                <c:pt idx="6067">
                  <c:v>23.803000000000001</c:v>
                </c:pt>
                <c:pt idx="6068">
                  <c:v>23.806999999999999</c:v>
                </c:pt>
                <c:pt idx="6069">
                  <c:v>23.811000000000007</c:v>
                </c:pt>
                <c:pt idx="6070">
                  <c:v>23.815000000000001</c:v>
                </c:pt>
                <c:pt idx="6071">
                  <c:v>23.818999999999999</c:v>
                </c:pt>
                <c:pt idx="6072">
                  <c:v>23.823</c:v>
                </c:pt>
                <c:pt idx="6073">
                  <c:v>23.827000000000005</c:v>
                </c:pt>
                <c:pt idx="6074">
                  <c:v>23.831000000000007</c:v>
                </c:pt>
                <c:pt idx="6075">
                  <c:v>23.835000000000001</c:v>
                </c:pt>
                <c:pt idx="6076">
                  <c:v>23.838000000000001</c:v>
                </c:pt>
                <c:pt idx="6077">
                  <c:v>23.841999999999999</c:v>
                </c:pt>
                <c:pt idx="6078">
                  <c:v>23.846</c:v>
                </c:pt>
                <c:pt idx="6079">
                  <c:v>23.85</c:v>
                </c:pt>
                <c:pt idx="6080">
                  <c:v>23.853999999999999</c:v>
                </c:pt>
                <c:pt idx="6081">
                  <c:v>23.858000000000001</c:v>
                </c:pt>
                <c:pt idx="6082">
                  <c:v>23.861999999999991</c:v>
                </c:pt>
                <c:pt idx="6083">
                  <c:v>23.866</c:v>
                </c:pt>
                <c:pt idx="6084">
                  <c:v>23.87</c:v>
                </c:pt>
                <c:pt idx="6085">
                  <c:v>23.873999999999999</c:v>
                </c:pt>
                <c:pt idx="6086">
                  <c:v>23.878</c:v>
                </c:pt>
                <c:pt idx="6087">
                  <c:v>23.881</c:v>
                </c:pt>
                <c:pt idx="6088">
                  <c:v>23.885000000000002</c:v>
                </c:pt>
                <c:pt idx="6089">
                  <c:v>23.888999999999992</c:v>
                </c:pt>
                <c:pt idx="6090">
                  <c:v>23.893000000000001</c:v>
                </c:pt>
                <c:pt idx="6091">
                  <c:v>23.896999999999991</c:v>
                </c:pt>
                <c:pt idx="6092">
                  <c:v>23.901</c:v>
                </c:pt>
                <c:pt idx="6093">
                  <c:v>23.904999999999994</c:v>
                </c:pt>
                <c:pt idx="6094">
                  <c:v>23.908999999999988</c:v>
                </c:pt>
                <c:pt idx="6095">
                  <c:v>23.913</c:v>
                </c:pt>
                <c:pt idx="6096">
                  <c:v>23.917000000000005</c:v>
                </c:pt>
                <c:pt idx="6097">
                  <c:v>23.920999999999992</c:v>
                </c:pt>
                <c:pt idx="6098">
                  <c:v>23.923999999999992</c:v>
                </c:pt>
                <c:pt idx="6099">
                  <c:v>23.927999999999994</c:v>
                </c:pt>
                <c:pt idx="6100">
                  <c:v>23.931999999999999</c:v>
                </c:pt>
                <c:pt idx="6101">
                  <c:v>23.936</c:v>
                </c:pt>
                <c:pt idx="6102">
                  <c:v>23.939999999999994</c:v>
                </c:pt>
                <c:pt idx="6103">
                  <c:v>23.943999999999992</c:v>
                </c:pt>
                <c:pt idx="6104">
                  <c:v>23.947999999999993</c:v>
                </c:pt>
                <c:pt idx="6105">
                  <c:v>23.952000000000002</c:v>
                </c:pt>
                <c:pt idx="6106">
                  <c:v>23.956</c:v>
                </c:pt>
                <c:pt idx="6107">
                  <c:v>23.959999999999994</c:v>
                </c:pt>
                <c:pt idx="6108">
                  <c:v>23.963999999999988</c:v>
                </c:pt>
                <c:pt idx="6109">
                  <c:v>23.966999999999988</c:v>
                </c:pt>
                <c:pt idx="6110">
                  <c:v>23.971</c:v>
                </c:pt>
                <c:pt idx="6111">
                  <c:v>23.974999999999994</c:v>
                </c:pt>
                <c:pt idx="6112">
                  <c:v>23.978999999999992</c:v>
                </c:pt>
                <c:pt idx="6113">
                  <c:v>23.98299999999999</c:v>
                </c:pt>
                <c:pt idx="6114">
                  <c:v>23.986999999999984</c:v>
                </c:pt>
                <c:pt idx="6115">
                  <c:v>23.991</c:v>
                </c:pt>
                <c:pt idx="6116">
                  <c:v>23.994999999999994</c:v>
                </c:pt>
                <c:pt idx="6117">
                  <c:v>23.998999999999988</c:v>
                </c:pt>
                <c:pt idx="6118">
                  <c:v>24.003</c:v>
                </c:pt>
                <c:pt idx="6119">
                  <c:v>24.007000000000001</c:v>
                </c:pt>
                <c:pt idx="6120">
                  <c:v>24.01</c:v>
                </c:pt>
                <c:pt idx="6121">
                  <c:v>24.013999999999999</c:v>
                </c:pt>
                <c:pt idx="6122">
                  <c:v>24.018000000000001</c:v>
                </c:pt>
                <c:pt idx="6123">
                  <c:v>24.021999999999991</c:v>
                </c:pt>
                <c:pt idx="6124">
                  <c:v>24.026</c:v>
                </c:pt>
                <c:pt idx="6125">
                  <c:v>24.03</c:v>
                </c:pt>
                <c:pt idx="6126">
                  <c:v>24.033999999999999</c:v>
                </c:pt>
                <c:pt idx="6127">
                  <c:v>24.038</c:v>
                </c:pt>
                <c:pt idx="6128">
                  <c:v>24.042000000000002</c:v>
                </c:pt>
                <c:pt idx="6129">
                  <c:v>24.045999999999992</c:v>
                </c:pt>
                <c:pt idx="6130">
                  <c:v>24.05</c:v>
                </c:pt>
                <c:pt idx="6131">
                  <c:v>24.053000000000001</c:v>
                </c:pt>
                <c:pt idx="6132">
                  <c:v>24.056999999999999</c:v>
                </c:pt>
                <c:pt idx="6133">
                  <c:v>24.061</c:v>
                </c:pt>
                <c:pt idx="6134">
                  <c:v>24.064999999999994</c:v>
                </c:pt>
                <c:pt idx="6135">
                  <c:v>24.068999999999992</c:v>
                </c:pt>
                <c:pt idx="6136">
                  <c:v>24.073</c:v>
                </c:pt>
                <c:pt idx="6137">
                  <c:v>24.077000000000005</c:v>
                </c:pt>
                <c:pt idx="6138">
                  <c:v>24.081</c:v>
                </c:pt>
                <c:pt idx="6139">
                  <c:v>24.084999999999994</c:v>
                </c:pt>
                <c:pt idx="6140">
                  <c:v>24.088999999999988</c:v>
                </c:pt>
                <c:pt idx="6141">
                  <c:v>24.093</c:v>
                </c:pt>
                <c:pt idx="6142">
                  <c:v>24.096</c:v>
                </c:pt>
                <c:pt idx="6143">
                  <c:v>24.1</c:v>
                </c:pt>
                <c:pt idx="6144">
                  <c:v>24.103999999999999</c:v>
                </c:pt>
                <c:pt idx="6145">
                  <c:v>24.108000000000001</c:v>
                </c:pt>
                <c:pt idx="6146">
                  <c:v>24.111999999999998</c:v>
                </c:pt>
                <c:pt idx="6147">
                  <c:v>24.116000000000007</c:v>
                </c:pt>
                <c:pt idx="6148">
                  <c:v>24.12</c:v>
                </c:pt>
                <c:pt idx="6149">
                  <c:v>24.123999999999999</c:v>
                </c:pt>
                <c:pt idx="6150">
                  <c:v>24.128</c:v>
                </c:pt>
                <c:pt idx="6151">
                  <c:v>24.132000000000001</c:v>
                </c:pt>
                <c:pt idx="6152">
                  <c:v>24.135999999999999</c:v>
                </c:pt>
                <c:pt idx="6153">
                  <c:v>24.138999999999999</c:v>
                </c:pt>
                <c:pt idx="6154">
                  <c:v>24.143000000000001</c:v>
                </c:pt>
                <c:pt idx="6155">
                  <c:v>24.146999999999991</c:v>
                </c:pt>
                <c:pt idx="6156">
                  <c:v>24.151000000000007</c:v>
                </c:pt>
                <c:pt idx="6157">
                  <c:v>24.155000000000001</c:v>
                </c:pt>
                <c:pt idx="6158">
                  <c:v>24.158999999999999</c:v>
                </c:pt>
                <c:pt idx="6159">
                  <c:v>24.163</c:v>
                </c:pt>
                <c:pt idx="6160">
                  <c:v>24.167000000000005</c:v>
                </c:pt>
                <c:pt idx="6161">
                  <c:v>24.170999999999999</c:v>
                </c:pt>
                <c:pt idx="6162">
                  <c:v>24.175000000000001</c:v>
                </c:pt>
                <c:pt idx="6163">
                  <c:v>24.178999999999991</c:v>
                </c:pt>
                <c:pt idx="6164">
                  <c:v>24.181999999999999</c:v>
                </c:pt>
                <c:pt idx="6165">
                  <c:v>24.186</c:v>
                </c:pt>
                <c:pt idx="6166">
                  <c:v>24.19</c:v>
                </c:pt>
                <c:pt idx="6167">
                  <c:v>24.193999999999999</c:v>
                </c:pt>
                <c:pt idx="6168">
                  <c:v>24.198</c:v>
                </c:pt>
                <c:pt idx="6169">
                  <c:v>24.202000000000002</c:v>
                </c:pt>
                <c:pt idx="6170">
                  <c:v>24.206</c:v>
                </c:pt>
                <c:pt idx="6171">
                  <c:v>24.21</c:v>
                </c:pt>
                <c:pt idx="6172">
                  <c:v>24.213999999999999</c:v>
                </c:pt>
                <c:pt idx="6173">
                  <c:v>24.218</c:v>
                </c:pt>
                <c:pt idx="6174">
                  <c:v>24.221999999999994</c:v>
                </c:pt>
                <c:pt idx="6175">
                  <c:v>24.224999999999994</c:v>
                </c:pt>
                <c:pt idx="6176">
                  <c:v>24.228999999999992</c:v>
                </c:pt>
                <c:pt idx="6177">
                  <c:v>24.233000000000001</c:v>
                </c:pt>
                <c:pt idx="6178">
                  <c:v>24.236999999999991</c:v>
                </c:pt>
                <c:pt idx="6179">
                  <c:v>24.241</c:v>
                </c:pt>
                <c:pt idx="6180">
                  <c:v>24.244999999999994</c:v>
                </c:pt>
                <c:pt idx="6181">
                  <c:v>24.248999999999988</c:v>
                </c:pt>
                <c:pt idx="6182">
                  <c:v>24.253</c:v>
                </c:pt>
                <c:pt idx="6183">
                  <c:v>24.257000000000001</c:v>
                </c:pt>
                <c:pt idx="6184">
                  <c:v>24.260999999999992</c:v>
                </c:pt>
                <c:pt idx="6185">
                  <c:v>24.264999999999993</c:v>
                </c:pt>
                <c:pt idx="6186">
                  <c:v>24.267999999999994</c:v>
                </c:pt>
                <c:pt idx="6187">
                  <c:v>24.271999999999991</c:v>
                </c:pt>
                <c:pt idx="6188">
                  <c:v>24.276</c:v>
                </c:pt>
                <c:pt idx="6189">
                  <c:v>24.279999999999994</c:v>
                </c:pt>
                <c:pt idx="6190">
                  <c:v>24.283999999999988</c:v>
                </c:pt>
                <c:pt idx="6191">
                  <c:v>24.287999999999993</c:v>
                </c:pt>
                <c:pt idx="6192">
                  <c:v>24.292000000000002</c:v>
                </c:pt>
                <c:pt idx="6193">
                  <c:v>24.295999999999992</c:v>
                </c:pt>
                <c:pt idx="6194">
                  <c:v>24.3</c:v>
                </c:pt>
                <c:pt idx="6195">
                  <c:v>24.303999999999991</c:v>
                </c:pt>
                <c:pt idx="6196">
                  <c:v>24.308</c:v>
                </c:pt>
                <c:pt idx="6197">
                  <c:v>24.311000000000007</c:v>
                </c:pt>
                <c:pt idx="6198">
                  <c:v>24.315000000000001</c:v>
                </c:pt>
                <c:pt idx="6199">
                  <c:v>24.318999999999999</c:v>
                </c:pt>
                <c:pt idx="6200">
                  <c:v>24.323</c:v>
                </c:pt>
                <c:pt idx="6201">
                  <c:v>24.327000000000005</c:v>
                </c:pt>
                <c:pt idx="6202">
                  <c:v>24.331000000000007</c:v>
                </c:pt>
                <c:pt idx="6203">
                  <c:v>24.335000000000001</c:v>
                </c:pt>
                <c:pt idx="6204">
                  <c:v>24.338999999999999</c:v>
                </c:pt>
                <c:pt idx="6205">
                  <c:v>24.343</c:v>
                </c:pt>
                <c:pt idx="6206">
                  <c:v>24.347000000000001</c:v>
                </c:pt>
                <c:pt idx="6207">
                  <c:v>24.35</c:v>
                </c:pt>
                <c:pt idx="6208">
                  <c:v>24.353999999999999</c:v>
                </c:pt>
                <c:pt idx="6209">
                  <c:v>24.358000000000001</c:v>
                </c:pt>
                <c:pt idx="6210">
                  <c:v>24.361999999999991</c:v>
                </c:pt>
                <c:pt idx="6211">
                  <c:v>24.366</c:v>
                </c:pt>
                <c:pt idx="6212">
                  <c:v>24.37</c:v>
                </c:pt>
                <c:pt idx="6213">
                  <c:v>24.373999999999999</c:v>
                </c:pt>
                <c:pt idx="6214">
                  <c:v>24.378</c:v>
                </c:pt>
                <c:pt idx="6215">
                  <c:v>24.381999999999994</c:v>
                </c:pt>
                <c:pt idx="6216">
                  <c:v>24.385999999999992</c:v>
                </c:pt>
                <c:pt idx="6217">
                  <c:v>24.39</c:v>
                </c:pt>
                <c:pt idx="6218">
                  <c:v>24.393000000000001</c:v>
                </c:pt>
                <c:pt idx="6219">
                  <c:v>24.396999999999991</c:v>
                </c:pt>
                <c:pt idx="6220">
                  <c:v>24.401</c:v>
                </c:pt>
                <c:pt idx="6221">
                  <c:v>24.404999999999994</c:v>
                </c:pt>
                <c:pt idx="6222">
                  <c:v>24.408999999999988</c:v>
                </c:pt>
                <c:pt idx="6223">
                  <c:v>24.413</c:v>
                </c:pt>
                <c:pt idx="6224">
                  <c:v>24.417000000000005</c:v>
                </c:pt>
                <c:pt idx="6225">
                  <c:v>24.420999999999992</c:v>
                </c:pt>
                <c:pt idx="6226">
                  <c:v>24.424999999999994</c:v>
                </c:pt>
                <c:pt idx="6227">
                  <c:v>24.428999999999984</c:v>
                </c:pt>
                <c:pt idx="6228">
                  <c:v>24.433</c:v>
                </c:pt>
                <c:pt idx="6229">
                  <c:v>24.436</c:v>
                </c:pt>
                <c:pt idx="6230">
                  <c:v>24.439999999999994</c:v>
                </c:pt>
                <c:pt idx="6231">
                  <c:v>24.443999999999992</c:v>
                </c:pt>
                <c:pt idx="6232">
                  <c:v>24.447999999999993</c:v>
                </c:pt>
                <c:pt idx="6233">
                  <c:v>24.452000000000002</c:v>
                </c:pt>
                <c:pt idx="6234">
                  <c:v>24.456</c:v>
                </c:pt>
                <c:pt idx="6235">
                  <c:v>24.459999999999994</c:v>
                </c:pt>
                <c:pt idx="6236">
                  <c:v>24.463999999999988</c:v>
                </c:pt>
                <c:pt idx="6237">
                  <c:v>24.467999999999993</c:v>
                </c:pt>
                <c:pt idx="6238">
                  <c:v>24.471999999999994</c:v>
                </c:pt>
                <c:pt idx="6239">
                  <c:v>24.475999999999992</c:v>
                </c:pt>
                <c:pt idx="6240">
                  <c:v>24.478999999999992</c:v>
                </c:pt>
                <c:pt idx="6241">
                  <c:v>24.48299999999999</c:v>
                </c:pt>
                <c:pt idx="6242">
                  <c:v>24.486999999999984</c:v>
                </c:pt>
                <c:pt idx="6243">
                  <c:v>24.491</c:v>
                </c:pt>
                <c:pt idx="6244">
                  <c:v>24.494999999999994</c:v>
                </c:pt>
                <c:pt idx="6245">
                  <c:v>24.498999999999988</c:v>
                </c:pt>
                <c:pt idx="6246">
                  <c:v>24.503</c:v>
                </c:pt>
                <c:pt idx="6247">
                  <c:v>24.507000000000001</c:v>
                </c:pt>
                <c:pt idx="6248">
                  <c:v>24.510999999999999</c:v>
                </c:pt>
                <c:pt idx="6249">
                  <c:v>24.515000000000001</c:v>
                </c:pt>
                <c:pt idx="6250">
                  <c:v>24.518999999999991</c:v>
                </c:pt>
                <c:pt idx="6251">
                  <c:v>24.521999999999991</c:v>
                </c:pt>
                <c:pt idx="6252">
                  <c:v>24.526</c:v>
                </c:pt>
                <c:pt idx="6253">
                  <c:v>24.53</c:v>
                </c:pt>
                <c:pt idx="6254">
                  <c:v>24.533999999999999</c:v>
                </c:pt>
                <c:pt idx="6255">
                  <c:v>24.538</c:v>
                </c:pt>
                <c:pt idx="6256">
                  <c:v>24.542000000000002</c:v>
                </c:pt>
                <c:pt idx="6257">
                  <c:v>24.545999999999992</c:v>
                </c:pt>
                <c:pt idx="6258">
                  <c:v>24.55</c:v>
                </c:pt>
                <c:pt idx="6259">
                  <c:v>24.553999999999991</c:v>
                </c:pt>
                <c:pt idx="6260">
                  <c:v>24.558</c:v>
                </c:pt>
                <c:pt idx="6261">
                  <c:v>24.561999999999994</c:v>
                </c:pt>
                <c:pt idx="6262">
                  <c:v>24.564999999999994</c:v>
                </c:pt>
                <c:pt idx="6263">
                  <c:v>24.568999999999992</c:v>
                </c:pt>
                <c:pt idx="6264">
                  <c:v>24.573</c:v>
                </c:pt>
                <c:pt idx="6265">
                  <c:v>24.577000000000005</c:v>
                </c:pt>
                <c:pt idx="6266">
                  <c:v>24.581</c:v>
                </c:pt>
                <c:pt idx="6267">
                  <c:v>24.584999999999994</c:v>
                </c:pt>
                <c:pt idx="6268">
                  <c:v>24.588999999999988</c:v>
                </c:pt>
                <c:pt idx="6269">
                  <c:v>24.593</c:v>
                </c:pt>
                <c:pt idx="6270">
                  <c:v>24.597000000000001</c:v>
                </c:pt>
                <c:pt idx="6271">
                  <c:v>24.600999999999999</c:v>
                </c:pt>
                <c:pt idx="6272">
                  <c:v>24.605</c:v>
                </c:pt>
                <c:pt idx="6273">
                  <c:v>24.608000000000001</c:v>
                </c:pt>
                <c:pt idx="6274">
                  <c:v>24.611999999999998</c:v>
                </c:pt>
                <c:pt idx="6275">
                  <c:v>24.616000000000007</c:v>
                </c:pt>
                <c:pt idx="6276">
                  <c:v>24.62</c:v>
                </c:pt>
                <c:pt idx="6277">
                  <c:v>24.623999999999999</c:v>
                </c:pt>
                <c:pt idx="6278">
                  <c:v>24.628</c:v>
                </c:pt>
                <c:pt idx="6279">
                  <c:v>24.632000000000001</c:v>
                </c:pt>
                <c:pt idx="6280">
                  <c:v>24.635999999999999</c:v>
                </c:pt>
                <c:pt idx="6281">
                  <c:v>24.64</c:v>
                </c:pt>
                <c:pt idx="6282">
                  <c:v>24.643999999999991</c:v>
                </c:pt>
                <c:pt idx="6283">
                  <c:v>24.648</c:v>
                </c:pt>
                <c:pt idx="6284">
                  <c:v>24.651000000000007</c:v>
                </c:pt>
                <c:pt idx="6285">
                  <c:v>24.655000000000001</c:v>
                </c:pt>
                <c:pt idx="6286">
                  <c:v>24.658999999999999</c:v>
                </c:pt>
                <c:pt idx="6287">
                  <c:v>24.663</c:v>
                </c:pt>
                <c:pt idx="6288">
                  <c:v>24.667000000000005</c:v>
                </c:pt>
                <c:pt idx="6289">
                  <c:v>24.670999999999999</c:v>
                </c:pt>
                <c:pt idx="6290">
                  <c:v>24.675000000000001</c:v>
                </c:pt>
                <c:pt idx="6291">
                  <c:v>24.678999999999991</c:v>
                </c:pt>
                <c:pt idx="6292">
                  <c:v>24.683</c:v>
                </c:pt>
                <c:pt idx="6293">
                  <c:v>24.687000000000001</c:v>
                </c:pt>
                <c:pt idx="6294">
                  <c:v>24.690999999999999</c:v>
                </c:pt>
                <c:pt idx="6295">
                  <c:v>24.693999999999999</c:v>
                </c:pt>
                <c:pt idx="6296">
                  <c:v>24.698</c:v>
                </c:pt>
                <c:pt idx="6297">
                  <c:v>24.702000000000002</c:v>
                </c:pt>
                <c:pt idx="6298">
                  <c:v>24.706</c:v>
                </c:pt>
                <c:pt idx="6299">
                  <c:v>24.71</c:v>
                </c:pt>
                <c:pt idx="6300">
                  <c:v>24.713999999999999</c:v>
                </c:pt>
                <c:pt idx="6301">
                  <c:v>24.718</c:v>
                </c:pt>
                <c:pt idx="6302">
                  <c:v>24.721999999999994</c:v>
                </c:pt>
                <c:pt idx="6303">
                  <c:v>24.725999999999992</c:v>
                </c:pt>
                <c:pt idx="6304">
                  <c:v>24.73</c:v>
                </c:pt>
                <c:pt idx="6305">
                  <c:v>24.734000000000005</c:v>
                </c:pt>
                <c:pt idx="6306">
                  <c:v>24.736999999999991</c:v>
                </c:pt>
                <c:pt idx="6307">
                  <c:v>24.741</c:v>
                </c:pt>
                <c:pt idx="6308">
                  <c:v>24.744999999999994</c:v>
                </c:pt>
                <c:pt idx="6309">
                  <c:v>24.748999999999988</c:v>
                </c:pt>
                <c:pt idx="6310">
                  <c:v>24.753</c:v>
                </c:pt>
                <c:pt idx="6311">
                  <c:v>24.757000000000001</c:v>
                </c:pt>
                <c:pt idx="6312">
                  <c:v>24.760999999999992</c:v>
                </c:pt>
                <c:pt idx="6313">
                  <c:v>24.764999999999993</c:v>
                </c:pt>
                <c:pt idx="6314">
                  <c:v>24.768999999999984</c:v>
                </c:pt>
                <c:pt idx="6315">
                  <c:v>24.773</c:v>
                </c:pt>
                <c:pt idx="6316">
                  <c:v>24.777000000000001</c:v>
                </c:pt>
                <c:pt idx="6317">
                  <c:v>24.779999999999994</c:v>
                </c:pt>
                <c:pt idx="6318">
                  <c:v>24.783999999999988</c:v>
                </c:pt>
                <c:pt idx="6319">
                  <c:v>24.787999999999993</c:v>
                </c:pt>
                <c:pt idx="6320">
                  <c:v>24.792000000000002</c:v>
                </c:pt>
                <c:pt idx="6321">
                  <c:v>24.795999999999992</c:v>
                </c:pt>
                <c:pt idx="6322">
                  <c:v>24.8</c:v>
                </c:pt>
                <c:pt idx="6323">
                  <c:v>24.803999999999991</c:v>
                </c:pt>
                <c:pt idx="6324">
                  <c:v>24.808</c:v>
                </c:pt>
                <c:pt idx="6325">
                  <c:v>24.812000000000001</c:v>
                </c:pt>
                <c:pt idx="6326">
                  <c:v>24.815999999999999</c:v>
                </c:pt>
                <c:pt idx="6327">
                  <c:v>24.818999999999999</c:v>
                </c:pt>
                <c:pt idx="6328">
                  <c:v>24.823</c:v>
                </c:pt>
                <c:pt idx="6329">
                  <c:v>24.827000000000005</c:v>
                </c:pt>
                <c:pt idx="6330">
                  <c:v>24.831000000000007</c:v>
                </c:pt>
                <c:pt idx="6331">
                  <c:v>24.835000000000001</c:v>
                </c:pt>
                <c:pt idx="6332">
                  <c:v>24.838999999999999</c:v>
                </c:pt>
                <c:pt idx="6333">
                  <c:v>24.843</c:v>
                </c:pt>
                <c:pt idx="6334">
                  <c:v>24.847000000000001</c:v>
                </c:pt>
                <c:pt idx="6335">
                  <c:v>24.850999999999999</c:v>
                </c:pt>
                <c:pt idx="6336">
                  <c:v>24.855</c:v>
                </c:pt>
                <c:pt idx="6337">
                  <c:v>24.859000000000005</c:v>
                </c:pt>
                <c:pt idx="6338">
                  <c:v>24.861999999999991</c:v>
                </c:pt>
                <c:pt idx="6339">
                  <c:v>24.866</c:v>
                </c:pt>
                <c:pt idx="6340">
                  <c:v>24.87</c:v>
                </c:pt>
                <c:pt idx="6341">
                  <c:v>24.873999999999999</c:v>
                </c:pt>
                <c:pt idx="6342">
                  <c:v>24.878</c:v>
                </c:pt>
                <c:pt idx="6343">
                  <c:v>24.881999999999994</c:v>
                </c:pt>
                <c:pt idx="6344">
                  <c:v>24.885999999999992</c:v>
                </c:pt>
                <c:pt idx="6345">
                  <c:v>24.89</c:v>
                </c:pt>
                <c:pt idx="6346">
                  <c:v>24.893999999999991</c:v>
                </c:pt>
                <c:pt idx="6347">
                  <c:v>24.898</c:v>
                </c:pt>
                <c:pt idx="6348">
                  <c:v>24.901999999999994</c:v>
                </c:pt>
                <c:pt idx="6349">
                  <c:v>24.904999999999994</c:v>
                </c:pt>
                <c:pt idx="6350">
                  <c:v>24.908999999999988</c:v>
                </c:pt>
                <c:pt idx="6351">
                  <c:v>24.913</c:v>
                </c:pt>
                <c:pt idx="6352">
                  <c:v>24.917000000000005</c:v>
                </c:pt>
                <c:pt idx="6353">
                  <c:v>24.920999999999992</c:v>
                </c:pt>
                <c:pt idx="6354">
                  <c:v>24.924999999999994</c:v>
                </c:pt>
                <c:pt idx="6355">
                  <c:v>24.928999999999984</c:v>
                </c:pt>
                <c:pt idx="6356">
                  <c:v>24.933</c:v>
                </c:pt>
                <c:pt idx="6357">
                  <c:v>24.937000000000001</c:v>
                </c:pt>
                <c:pt idx="6358">
                  <c:v>24.940999999999988</c:v>
                </c:pt>
                <c:pt idx="6359">
                  <c:v>24.944999999999993</c:v>
                </c:pt>
                <c:pt idx="6360">
                  <c:v>24.947999999999993</c:v>
                </c:pt>
                <c:pt idx="6361">
                  <c:v>24.952000000000002</c:v>
                </c:pt>
                <c:pt idx="6362">
                  <c:v>24.956</c:v>
                </c:pt>
                <c:pt idx="6363">
                  <c:v>24.959999999999994</c:v>
                </c:pt>
                <c:pt idx="6364">
                  <c:v>24.963999999999988</c:v>
                </c:pt>
                <c:pt idx="6365">
                  <c:v>24.967999999999993</c:v>
                </c:pt>
                <c:pt idx="6366">
                  <c:v>24.971999999999994</c:v>
                </c:pt>
                <c:pt idx="6367">
                  <c:v>24.975999999999992</c:v>
                </c:pt>
                <c:pt idx="6368">
                  <c:v>24.979999999999993</c:v>
                </c:pt>
                <c:pt idx="6369">
                  <c:v>24.984000000000002</c:v>
                </c:pt>
                <c:pt idx="6370">
                  <c:v>24.987999999999992</c:v>
                </c:pt>
                <c:pt idx="6371">
                  <c:v>24.991</c:v>
                </c:pt>
                <c:pt idx="6372">
                  <c:v>24.994999999999994</c:v>
                </c:pt>
                <c:pt idx="6373">
                  <c:v>24.998999999999988</c:v>
                </c:pt>
                <c:pt idx="6374">
                  <c:v>25.003</c:v>
                </c:pt>
                <c:pt idx="6375">
                  <c:v>25.007000000000001</c:v>
                </c:pt>
                <c:pt idx="6376">
                  <c:v>25.010999999999999</c:v>
                </c:pt>
                <c:pt idx="6377">
                  <c:v>25.015000000000001</c:v>
                </c:pt>
                <c:pt idx="6378">
                  <c:v>25.018999999999991</c:v>
                </c:pt>
                <c:pt idx="6379">
                  <c:v>25.023</c:v>
                </c:pt>
                <c:pt idx="6380">
                  <c:v>25.027000000000001</c:v>
                </c:pt>
                <c:pt idx="6381">
                  <c:v>25.030999999999999</c:v>
                </c:pt>
                <c:pt idx="6382">
                  <c:v>25.033999999999999</c:v>
                </c:pt>
                <c:pt idx="6383">
                  <c:v>25.038</c:v>
                </c:pt>
                <c:pt idx="6384">
                  <c:v>25.042000000000002</c:v>
                </c:pt>
                <c:pt idx="6385">
                  <c:v>25.045999999999992</c:v>
                </c:pt>
                <c:pt idx="6386">
                  <c:v>25.05</c:v>
                </c:pt>
                <c:pt idx="6387">
                  <c:v>25.053999999999991</c:v>
                </c:pt>
                <c:pt idx="6388">
                  <c:v>25.058</c:v>
                </c:pt>
                <c:pt idx="6389">
                  <c:v>25.061999999999994</c:v>
                </c:pt>
                <c:pt idx="6390">
                  <c:v>25.065999999999988</c:v>
                </c:pt>
                <c:pt idx="6391">
                  <c:v>25.07</c:v>
                </c:pt>
                <c:pt idx="6392">
                  <c:v>25.074000000000005</c:v>
                </c:pt>
                <c:pt idx="6393">
                  <c:v>25.077000000000005</c:v>
                </c:pt>
                <c:pt idx="6394">
                  <c:v>25.081</c:v>
                </c:pt>
                <c:pt idx="6395">
                  <c:v>25.084999999999994</c:v>
                </c:pt>
                <c:pt idx="6396">
                  <c:v>25.088999999999988</c:v>
                </c:pt>
                <c:pt idx="6397">
                  <c:v>25.093</c:v>
                </c:pt>
                <c:pt idx="6398">
                  <c:v>25.097000000000001</c:v>
                </c:pt>
                <c:pt idx="6399">
                  <c:v>25.100999999999999</c:v>
                </c:pt>
                <c:pt idx="6400">
                  <c:v>25.105</c:v>
                </c:pt>
                <c:pt idx="6401">
                  <c:v>25.109000000000005</c:v>
                </c:pt>
                <c:pt idx="6402">
                  <c:v>25.113000000000007</c:v>
                </c:pt>
                <c:pt idx="6403">
                  <c:v>25.117000000000008</c:v>
                </c:pt>
                <c:pt idx="6404">
                  <c:v>25.12</c:v>
                </c:pt>
                <c:pt idx="6405">
                  <c:v>25.123999999999999</c:v>
                </c:pt>
                <c:pt idx="6406">
                  <c:v>25.128</c:v>
                </c:pt>
                <c:pt idx="6407">
                  <c:v>25.132000000000001</c:v>
                </c:pt>
                <c:pt idx="6408">
                  <c:v>25.135999999999999</c:v>
                </c:pt>
                <c:pt idx="6409">
                  <c:v>25.14</c:v>
                </c:pt>
                <c:pt idx="6410">
                  <c:v>25.143999999999991</c:v>
                </c:pt>
                <c:pt idx="6411">
                  <c:v>25.148</c:v>
                </c:pt>
                <c:pt idx="6412">
                  <c:v>25.152000000000001</c:v>
                </c:pt>
                <c:pt idx="6413">
                  <c:v>25.155999999999999</c:v>
                </c:pt>
                <c:pt idx="6414">
                  <c:v>25.16</c:v>
                </c:pt>
                <c:pt idx="6415">
                  <c:v>25.163</c:v>
                </c:pt>
                <c:pt idx="6416">
                  <c:v>25.167000000000005</c:v>
                </c:pt>
                <c:pt idx="6417">
                  <c:v>25.170999999999999</c:v>
                </c:pt>
                <c:pt idx="6418">
                  <c:v>25.175000000000001</c:v>
                </c:pt>
                <c:pt idx="6419">
                  <c:v>25.178999999999991</c:v>
                </c:pt>
                <c:pt idx="6420">
                  <c:v>25.183</c:v>
                </c:pt>
                <c:pt idx="6421">
                  <c:v>25.187000000000001</c:v>
                </c:pt>
                <c:pt idx="6422">
                  <c:v>25.190999999999999</c:v>
                </c:pt>
                <c:pt idx="6423">
                  <c:v>25.195</c:v>
                </c:pt>
                <c:pt idx="6424">
                  <c:v>25.199000000000005</c:v>
                </c:pt>
                <c:pt idx="6425">
                  <c:v>25.202999999999992</c:v>
                </c:pt>
                <c:pt idx="6426">
                  <c:v>25.206</c:v>
                </c:pt>
                <c:pt idx="6427">
                  <c:v>25.21</c:v>
                </c:pt>
                <c:pt idx="6428">
                  <c:v>25.213999999999999</c:v>
                </c:pt>
                <c:pt idx="6429">
                  <c:v>25.218</c:v>
                </c:pt>
                <c:pt idx="6430">
                  <c:v>25.221999999999994</c:v>
                </c:pt>
                <c:pt idx="6431">
                  <c:v>25.225999999999992</c:v>
                </c:pt>
                <c:pt idx="6432">
                  <c:v>25.23</c:v>
                </c:pt>
                <c:pt idx="6433">
                  <c:v>25.234000000000005</c:v>
                </c:pt>
                <c:pt idx="6434">
                  <c:v>25.238</c:v>
                </c:pt>
                <c:pt idx="6435">
                  <c:v>25.241999999999994</c:v>
                </c:pt>
                <c:pt idx="6436">
                  <c:v>25.245999999999988</c:v>
                </c:pt>
                <c:pt idx="6437">
                  <c:v>25.248999999999988</c:v>
                </c:pt>
                <c:pt idx="6438">
                  <c:v>25.253</c:v>
                </c:pt>
                <c:pt idx="6439">
                  <c:v>25.257000000000001</c:v>
                </c:pt>
                <c:pt idx="6440">
                  <c:v>25.260999999999992</c:v>
                </c:pt>
                <c:pt idx="6441">
                  <c:v>25.264999999999993</c:v>
                </c:pt>
                <c:pt idx="6442">
                  <c:v>25.268999999999984</c:v>
                </c:pt>
                <c:pt idx="6443">
                  <c:v>25.273</c:v>
                </c:pt>
                <c:pt idx="6444">
                  <c:v>25.277000000000001</c:v>
                </c:pt>
                <c:pt idx="6445">
                  <c:v>25.280999999999988</c:v>
                </c:pt>
                <c:pt idx="6446">
                  <c:v>25.284999999999993</c:v>
                </c:pt>
                <c:pt idx="6447">
                  <c:v>25.288999999999991</c:v>
                </c:pt>
                <c:pt idx="6448">
                  <c:v>25.292000000000002</c:v>
                </c:pt>
                <c:pt idx="6449">
                  <c:v>25.295999999999992</c:v>
                </c:pt>
                <c:pt idx="6450">
                  <c:v>25.3</c:v>
                </c:pt>
                <c:pt idx="6451">
                  <c:v>25.303999999999991</c:v>
                </c:pt>
                <c:pt idx="6452">
                  <c:v>25.308</c:v>
                </c:pt>
                <c:pt idx="6453">
                  <c:v>25.312000000000001</c:v>
                </c:pt>
                <c:pt idx="6454">
                  <c:v>25.315999999999999</c:v>
                </c:pt>
                <c:pt idx="6455">
                  <c:v>25.32</c:v>
                </c:pt>
                <c:pt idx="6456">
                  <c:v>25.324000000000005</c:v>
                </c:pt>
                <c:pt idx="6457">
                  <c:v>25.327999999999999</c:v>
                </c:pt>
                <c:pt idx="6458">
                  <c:v>25.331000000000007</c:v>
                </c:pt>
                <c:pt idx="6459">
                  <c:v>25.335000000000001</c:v>
                </c:pt>
                <c:pt idx="6460">
                  <c:v>25.338999999999999</c:v>
                </c:pt>
                <c:pt idx="6461">
                  <c:v>25.343</c:v>
                </c:pt>
                <c:pt idx="6462">
                  <c:v>25.347000000000001</c:v>
                </c:pt>
                <c:pt idx="6463">
                  <c:v>25.350999999999999</c:v>
                </c:pt>
                <c:pt idx="6464">
                  <c:v>25.355</c:v>
                </c:pt>
                <c:pt idx="6465">
                  <c:v>25.359000000000005</c:v>
                </c:pt>
                <c:pt idx="6466">
                  <c:v>25.363</c:v>
                </c:pt>
                <c:pt idx="6467">
                  <c:v>25.367000000000001</c:v>
                </c:pt>
                <c:pt idx="6468">
                  <c:v>25.370999999999999</c:v>
                </c:pt>
                <c:pt idx="6469">
                  <c:v>25.373999999999999</c:v>
                </c:pt>
                <c:pt idx="6470">
                  <c:v>25.378</c:v>
                </c:pt>
                <c:pt idx="6471">
                  <c:v>25.381999999999994</c:v>
                </c:pt>
                <c:pt idx="6472">
                  <c:v>25.385999999999992</c:v>
                </c:pt>
                <c:pt idx="6473">
                  <c:v>25.39</c:v>
                </c:pt>
                <c:pt idx="6474">
                  <c:v>25.393999999999991</c:v>
                </c:pt>
                <c:pt idx="6475">
                  <c:v>25.398</c:v>
                </c:pt>
                <c:pt idx="6476">
                  <c:v>25.401999999999994</c:v>
                </c:pt>
                <c:pt idx="6477">
                  <c:v>25.405999999999988</c:v>
                </c:pt>
                <c:pt idx="6478">
                  <c:v>25.41</c:v>
                </c:pt>
                <c:pt idx="6479">
                  <c:v>25.414000000000001</c:v>
                </c:pt>
                <c:pt idx="6480">
                  <c:v>25.417000000000005</c:v>
                </c:pt>
                <c:pt idx="6481">
                  <c:v>25.420999999999992</c:v>
                </c:pt>
                <c:pt idx="6482">
                  <c:v>25.424999999999994</c:v>
                </c:pt>
                <c:pt idx="6483">
                  <c:v>25.428999999999984</c:v>
                </c:pt>
                <c:pt idx="6484">
                  <c:v>25.433</c:v>
                </c:pt>
                <c:pt idx="6485">
                  <c:v>25.437000000000001</c:v>
                </c:pt>
                <c:pt idx="6486">
                  <c:v>25.440999999999988</c:v>
                </c:pt>
                <c:pt idx="6487">
                  <c:v>25.444999999999993</c:v>
                </c:pt>
                <c:pt idx="6488">
                  <c:v>25.449000000000002</c:v>
                </c:pt>
                <c:pt idx="6489">
                  <c:v>25.452999999999992</c:v>
                </c:pt>
                <c:pt idx="6490">
                  <c:v>25.457000000000001</c:v>
                </c:pt>
                <c:pt idx="6491">
                  <c:v>25.459999999999994</c:v>
                </c:pt>
                <c:pt idx="6492">
                  <c:v>25.463999999999988</c:v>
                </c:pt>
                <c:pt idx="6493">
                  <c:v>25.467999999999993</c:v>
                </c:pt>
                <c:pt idx="6494">
                  <c:v>25.471999999999994</c:v>
                </c:pt>
                <c:pt idx="6495">
                  <c:v>25.475999999999992</c:v>
                </c:pt>
                <c:pt idx="6496">
                  <c:v>25.479999999999993</c:v>
                </c:pt>
                <c:pt idx="6497">
                  <c:v>25.484000000000002</c:v>
                </c:pt>
                <c:pt idx="6498">
                  <c:v>25.487999999999992</c:v>
                </c:pt>
                <c:pt idx="6499">
                  <c:v>25.491999999999994</c:v>
                </c:pt>
                <c:pt idx="6500">
                  <c:v>25.495999999999988</c:v>
                </c:pt>
                <c:pt idx="6501">
                  <c:v>25.5</c:v>
                </c:pt>
                <c:pt idx="6502">
                  <c:v>25.503</c:v>
                </c:pt>
                <c:pt idx="6503">
                  <c:v>25.507000000000001</c:v>
                </c:pt>
                <c:pt idx="6504">
                  <c:v>25.510999999999999</c:v>
                </c:pt>
                <c:pt idx="6505">
                  <c:v>25.515000000000001</c:v>
                </c:pt>
                <c:pt idx="6506">
                  <c:v>25.518999999999991</c:v>
                </c:pt>
                <c:pt idx="6507">
                  <c:v>25.523</c:v>
                </c:pt>
                <c:pt idx="6508">
                  <c:v>25.527000000000001</c:v>
                </c:pt>
                <c:pt idx="6509">
                  <c:v>25.530999999999999</c:v>
                </c:pt>
                <c:pt idx="6510">
                  <c:v>25.535</c:v>
                </c:pt>
                <c:pt idx="6511">
                  <c:v>25.539000000000001</c:v>
                </c:pt>
                <c:pt idx="6512">
                  <c:v>25.542999999999992</c:v>
                </c:pt>
                <c:pt idx="6513">
                  <c:v>25.545999999999992</c:v>
                </c:pt>
                <c:pt idx="6514">
                  <c:v>25.55</c:v>
                </c:pt>
                <c:pt idx="6515">
                  <c:v>25.553999999999991</c:v>
                </c:pt>
                <c:pt idx="6516">
                  <c:v>25.558</c:v>
                </c:pt>
                <c:pt idx="6517">
                  <c:v>25.561999999999994</c:v>
                </c:pt>
                <c:pt idx="6518">
                  <c:v>25.565999999999988</c:v>
                </c:pt>
                <c:pt idx="6519">
                  <c:v>25.57</c:v>
                </c:pt>
                <c:pt idx="6520">
                  <c:v>25.574000000000005</c:v>
                </c:pt>
                <c:pt idx="6521">
                  <c:v>25.577999999999999</c:v>
                </c:pt>
                <c:pt idx="6522">
                  <c:v>25.581999999999994</c:v>
                </c:pt>
                <c:pt idx="6523">
                  <c:v>25.585999999999988</c:v>
                </c:pt>
                <c:pt idx="6524">
                  <c:v>25.588999999999988</c:v>
                </c:pt>
                <c:pt idx="6525">
                  <c:v>25.593</c:v>
                </c:pt>
                <c:pt idx="6526">
                  <c:v>25.597000000000001</c:v>
                </c:pt>
                <c:pt idx="6527">
                  <c:v>25.600999999999999</c:v>
                </c:pt>
                <c:pt idx="6528">
                  <c:v>25.605</c:v>
                </c:pt>
                <c:pt idx="6529">
                  <c:v>25.609000000000005</c:v>
                </c:pt>
                <c:pt idx="6530">
                  <c:v>25.613000000000007</c:v>
                </c:pt>
                <c:pt idx="6531">
                  <c:v>25.617000000000008</c:v>
                </c:pt>
                <c:pt idx="6532">
                  <c:v>25.620999999999999</c:v>
                </c:pt>
                <c:pt idx="6533">
                  <c:v>25.625</c:v>
                </c:pt>
                <c:pt idx="6534">
                  <c:v>25.629000000000001</c:v>
                </c:pt>
                <c:pt idx="6535">
                  <c:v>25.632000000000001</c:v>
                </c:pt>
                <c:pt idx="6536">
                  <c:v>25.635999999999999</c:v>
                </c:pt>
                <c:pt idx="6537">
                  <c:v>25.64</c:v>
                </c:pt>
                <c:pt idx="6538">
                  <c:v>25.643999999999991</c:v>
                </c:pt>
                <c:pt idx="6539">
                  <c:v>25.648</c:v>
                </c:pt>
                <c:pt idx="6540">
                  <c:v>25.652000000000001</c:v>
                </c:pt>
                <c:pt idx="6541">
                  <c:v>25.655999999999999</c:v>
                </c:pt>
                <c:pt idx="6542">
                  <c:v>25.66</c:v>
                </c:pt>
                <c:pt idx="6543">
                  <c:v>25.664000000000001</c:v>
                </c:pt>
                <c:pt idx="6544">
                  <c:v>25.667999999999999</c:v>
                </c:pt>
                <c:pt idx="6545">
                  <c:v>25.672000000000001</c:v>
                </c:pt>
                <c:pt idx="6546">
                  <c:v>25.675000000000001</c:v>
                </c:pt>
                <c:pt idx="6547">
                  <c:v>25.678999999999991</c:v>
                </c:pt>
                <c:pt idx="6548">
                  <c:v>25.683</c:v>
                </c:pt>
                <c:pt idx="6549">
                  <c:v>25.687000000000001</c:v>
                </c:pt>
                <c:pt idx="6550">
                  <c:v>25.690999999999999</c:v>
                </c:pt>
                <c:pt idx="6551">
                  <c:v>25.695</c:v>
                </c:pt>
                <c:pt idx="6552">
                  <c:v>25.699000000000005</c:v>
                </c:pt>
                <c:pt idx="6553">
                  <c:v>25.702999999999992</c:v>
                </c:pt>
                <c:pt idx="6554">
                  <c:v>25.707000000000001</c:v>
                </c:pt>
                <c:pt idx="6555">
                  <c:v>25.710999999999999</c:v>
                </c:pt>
                <c:pt idx="6556">
                  <c:v>25.715</c:v>
                </c:pt>
                <c:pt idx="6557">
                  <c:v>25.718</c:v>
                </c:pt>
                <c:pt idx="6558">
                  <c:v>25.721999999999994</c:v>
                </c:pt>
                <c:pt idx="6559">
                  <c:v>25.725999999999992</c:v>
                </c:pt>
                <c:pt idx="6560">
                  <c:v>25.73</c:v>
                </c:pt>
                <c:pt idx="6561">
                  <c:v>25.734000000000005</c:v>
                </c:pt>
                <c:pt idx="6562">
                  <c:v>25.738</c:v>
                </c:pt>
                <c:pt idx="6563">
                  <c:v>25.741999999999994</c:v>
                </c:pt>
                <c:pt idx="6564">
                  <c:v>25.745999999999988</c:v>
                </c:pt>
                <c:pt idx="6565">
                  <c:v>25.75</c:v>
                </c:pt>
                <c:pt idx="6566">
                  <c:v>25.754000000000001</c:v>
                </c:pt>
                <c:pt idx="6567">
                  <c:v>25.757999999999999</c:v>
                </c:pt>
                <c:pt idx="6568">
                  <c:v>25.760999999999992</c:v>
                </c:pt>
                <c:pt idx="6569">
                  <c:v>25.764999999999993</c:v>
                </c:pt>
                <c:pt idx="6570">
                  <c:v>25.768999999999984</c:v>
                </c:pt>
                <c:pt idx="6571">
                  <c:v>25.773</c:v>
                </c:pt>
                <c:pt idx="6572">
                  <c:v>25.777000000000001</c:v>
                </c:pt>
                <c:pt idx="6573">
                  <c:v>25.780999999999988</c:v>
                </c:pt>
                <c:pt idx="6574">
                  <c:v>25.784999999999993</c:v>
                </c:pt>
                <c:pt idx="6575">
                  <c:v>25.788999999999991</c:v>
                </c:pt>
                <c:pt idx="6576">
                  <c:v>25.792999999999992</c:v>
                </c:pt>
                <c:pt idx="6577">
                  <c:v>25.797000000000001</c:v>
                </c:pt>
                <c:pt idx="6578">
                  <c:v>25.800999999999991</c:v>
                </c:pt>
                <c:pt idx="6579">
                  <c:v>25.803999999999991</c:v>
                </c:pt>
                <c:pt idx="6580">
                  <c:v>25.808</c:v>
                </c:pt>
                <c:pt idx="6581">
                  <c:v>25.812000000000001</c:v>
                </c:pt>
                <c:pt idx="6582">
                  <c:v>25.815999999999999</c:v>
                </c:pt>
                <c:pt idx="6583">
                  <c:v>25.82</c:v>
                </c:pt>
                <c:pt idx="6584">
                  <c:v>25.824000000000005</c:v>
                </c:pt>
                <c:pt idx="6585">
                  <c:v>25.827999999999999</c:v>
                </c:pt>
                <c:pt idx="6586">
                  <c:v>25.832000000000001</c:v>
                </c:pt>
                <c:pt idx="6587">
                  <c:v>25.835999999999999</c:v>
                </c:pt>
                <c:pt idx="6588">
                  <c:v>25.84</c:v>
                </c:pt>
                <c:pt idx="6589">
                  <c:v>25.843</c:v>
                </c:pt>
                <c:pt idx="6590">
                  <c:v>25.847000000000001</c:v>
                </c:pt>
                <c:pt idx="6591">
                  <c:v>25.850999999999999</c:v>
                </c:pt>
                <c:pt idx="6592">
                  <c:v>25.855</c:v>
                </c:pt>
                <c:pt idx="6593">
                  <c:v>25.859000000000005</c:v>
                </c:pt>
                <c:pt idx="6594">
                  <c:v>25.863</c:v>
                </c:pt>
                <c:pt idx="6595">
                  <c:v>25.867000000000001</c:v>
                </c:pt>
                <c:pt idx="6596">
                  <c:v>25.870999999999999</c:v>
                </c:pt>
                <c:pt idx="6597">
                  <c:v>25.875</c:v>
                </c:pt>
                <c:pt idx="6598">
                  <c:v>25.879000000000001</c:v>
                </c:pt>
                <c:pt idx="6599">
                  <c:v>25.882999999999992</c:v>
                </c:pt>
                <c:pt idx="6600">
                  <c:v>25.885999999999992</c:v>
                </c:pt>
                <c:pt idx="6601">
                  <c:v>25.89</c:v>
                </c:pt>
                <c:pt idx="6602">
                  <c:v>25.893999999999991</c:v>
                </c:pt>
                <c:pt idx="6603">
                  <c:v>25.898</c:v>
                </c:pt>
                <c:pt idx="6604">
                  <c:v>25.901999999999994</c:v>
                </c:pt>
                <c:pt idx="6605">
                  <c:v>25.905999999999988</c:v>
                </c:pt>
                <c:pt idx="6606">
                  <c:v>25.91</c:v>
                </c:pt>
                <c:pt idx="6607">
                  <c:v>25.914000000000001</c:v>
                </c:pt>
                <c:pt idx="6608">
                  <c:v>25.917999999999999</c:v>
                </c:pt>
                <c:pt idx="6609">
                  <c:v>25.921999999999993</c:v>
                </c:pt>
                <c:pt idx="6610">
                  <c:v>25.925999999999984</c:v>
                </c:pt>
                <c:pt idx="6611">
                  <c:v>25.928999999999984</c:v>
                </c:pt>
                <c:pt idx="6612">
                  <c:v>25.933</c:v>
                </c:pt>
                <c:pt idx="6613">
                  <c:v>25.937000000000001</c:v>
                </c:pt>
                <c:pt idx="6614">
                  <c:v>25.940999999999988</c:v>
                </c:pt>
                <c:pt idx="6615">
                  <c:v>25.944999999999993</c:v>
                </c:pt>
                <c:pt idx="6616">
                  <c:v>25.949000000000002</c:v>
                </c:pt>
                <c:pt idx="6617">
                  <c:v>25.952999999999992</c:v>
                </c:pt>
                <c:pt idx="6618">
                  <c:v>25.957000000000001</c:v>
                </c:pt>
                <c:pt idx="6619">
                  <c:v>25.960999999999988</c:v>
                </c:pt>
                <c:pt idx="6620">
                  <c:v>25.964999999999993</c:v>
                </c:pt>
                <c:pt idx="6621">
                  <c:v>25.968999999999991</c:v>
                </c:pt>
                <c:pt idx="6622">
                  <c:v>25.971999999999994</c:v>
                </c:pt>
                <c:pt idx="6623">
                  <c:v>25.975999999999992</c:v>
                </c:pt>
                <c:pt idx="6624">
                  <c:v>25.979999999999993</c:v>
                </c:pt>
                <c:pt idx="6625">
                  <c:v>25.984000000000002</c:v>
                </c:pt>
                <c:pt idx="6626">
                  <c:v>25.987999999999992</c:v>
                </c:pt>
                <c:pt idx="6627">
                  <c:v>25.991999999999994</c:v>
                </c:pt>
                <c:pt idx="6628">
                  <c:v>25.995999999999988</c:v>
                </c:pt>
                <c:pt idx="6629">
                  <c:v>26</c:v>
                </c:pt>
                <c:pt idx="6630">
                  <c:v>26.004000000000001</c:v>
                </c:pt>
                <c:pt idx="6631">
                  <c:v>26.007999999999999</c:v>
                </c:pt>
                <c:pt idx="6632">
                  <c:v>26.012</c:v>
                </c:pt>
                <c:pt idx="6633">
                  <c:v>26.015000000000001</c:v>
                </c:pt>
                <c:pt idx="6634">
                  <c:v>26.018999999999991</c:v>
                </c:pt>
                <c:pt idx="6635">
                  <c:v>26.023</c:v>
                </c:pt>
                <c:pt idx="6636">
                  <c:v>26.027000000000001</c:v>
                </c:pt>
                <c:pt idx="6637">
                  <c:v>26.030999999999999</c:v>
                </c:pt>
                <c:pt idx="6638">
                  <c:v>26.035</c:v>
                </c:pt>
                <c:pt idx="6639">
                  <c:v>26.039000000000001</c:v>
                </c:pt>
                <c:pt idx="6640">
                  <c:v>26.042999999999992</c:v>
                </c:pt>
                <c:pt idx="6641">
                  <c:v>26.047000000000001</c:v>
                </c:pt>
                <c:pt idx="6642">
                  <c:v>26.050999999999991</c:v>
                </c:pt>
                <c:pt idx="6643">
                  <c:v>26.055</c:v>
                </c:pt>
                <c:pt idx="6644">
                  <c:v>26.058</c:v>
                </c:pt>
                <c:pt idx="6645">
                  <c:v>26.061999999999994</c:v>
                </c:pt>
                <c:pt idx="6646">
                  <c:v>26.065999999999988</c:v>
                </c:pt>
                <c:pt idx="6647">
                  <c:v>26.07</c:v>
                </c:pt>
                <c:pt idx="6648">
                  <c:v>26.074000000000005</c:v>
                </c:pt>
                <c:pt idx="6649">
                  <c:v>26.077999999999999</c:v>
                </c:pt>
                <c:pt idx="6650">
                  <c:v>26.081999999999994</c:v>
                </c:pt>
                <c:pt idx="6651">
                  <c:v>26.085999999999988</c:v>
                </c:pt>
                <c:pt idx="6652">
                  <c:v>26.09</c:v>
                </c:pt>
                <c:pt idx="6653">
                  <c:v>26.094000000000001</c:v>
                </c:pt>
                <c:pt idx="6654">
                  <c:v>26.097999999999999</c:v>
                </c:pt>
                <c:pt idx="6655">
                  <c:v>26.100999999999999</c:v>
                </c:pt>
                <c:pt idx="6656">
                  <c:v>26.105</c:v>
                </c:pt>
                <c:pt idx="6657">
                  <c:v>26.109000000000005</c:v>
                </c:pt>
                <c:pt idx="6658">
                  <c:v>26.113000000000007</c:v>
                </c:pt>
                <c:pt idx="6659">
                  <c:v>26.117000000000008</c:v>
                </c:pt>
                <c:pt idx="6660">
                  <c:v>26.120999999999999</c:v>
                </c:pt>
                <c:pt idx="6661">
                  <c:v>26.125</c:v>
                </c:pt>
                <c:pt idx="6662">
                  <c:v>26.129000000000001</c:v>
                </c:pt>
                <c:pt idx="6663">
                  <c:v>26.132999999999999</c:v>
                </c:pt>
                <c:pt idx="6664">
                  <c:v>26.137000000000008</c:v>
                </c:pt>
                <c:pt idx="6665">
                  <c:v>26.140999999999991</c:v>
                </c:pt>
                <c:pt idx="6666">
                  <c:v>26.143999999999991</c:v>
                </c:pt>
                <c:pt idx="6667">
                  <c:v>26.148</c:v>
                </c:pt>
                <c:pt idx="6668">
                  <c:v>26.152000000000001</c:v>
                </c:pt>
                <c:pt idx="6669">
                  <c:v>26.155999999999999</c:v>
                </c:pt>
                <c:pt idx="6670">
                  <c:v>26.16</c:v>
                </c:pt>
                <c:pt idx="6671">
                  <c:v>26.164000000000001</c:v>
                </c:pt>
                <c:pt idx="6672">
                  <c:v>26.167999999999999</c:v>
                </c:pt>
                <c:pt idx="6673">
                  <c:v>26.172000000000001</c:v>
                </c:pt>
                <c:pt idx="6674">
                  <c:v>26.175999999999991</c:v>
                </c:pt>
                <c:pt idx="6675">
                  <c:v>26.18</c:v>
                </c:pt>
                <c:pt idx="6676">
                  <c:v>26.184000000000001</c:v>
                </c:pt>
                <c:pt idx="6677">
                  <c:v>26.187000000000001</c:v>
                </c:pt>
                <c:pt idx="6678">
                  <c:v>26.190999999999999</c:v>
                </c:pt>
                <c:pt idx="6679">
                  <c:v>26.195</c:v>
                </c:pt>
                <c:pt idx="6680">
                  <c:v>26.199000000000005</c:v>
                </c:pt>
                <c:pt idx="6681">
                  <c:v>26.202999999999992</c:v>
                </c:pt>
                <c:pt idx="6682">
                  <c:v>26.207000000000001</c:v>
                </c:pt>
                <c:pt idx="6683">
                  <c:v>26.210999999999999</c:v>
                </c:pt>
                <c:pt idx="6684">
                  <c:v>26.215</c:v>
                </c:pt>
                <c:pt idx="6685">
                  <c:v>26.219000000000001</c:v>
                </c:pt>
                <c:pt idx="6686">
                  <c:v>26.222999999999988</c:v>
                </c:pt>
                <c:pt idx="6687">
                  <c:v>26.227</c:v>
                </c:pt>
                <c:pt idx="6688">
                  <c:v>26.23</c:v>
                </c:pt>
                <c:pt idx="6689">
                  <c:v>26.234000000000005</c:v>
                </c:pt>
                <c:pt idx="6690">
                  <c:v>26.238</c:v>
                </c:pt>
                <c:pt idx="6691">
                  <c:v>26.241999999999994</c:v>
                </c:pt>
                <c:pt idx="6692">
                  <c:v>26.245999999999988</c:v>
                </c:pt>
                <c:pt idx="6693">
                  <c:v>26.25</c:v>
                </c:pt>
                <c:pt idx="6694">
                  <c:v>26.254000000000001</c:v>
                </c:pt>
                <c:pt idx="6695">
                  <c:v>26.257999999999999</c:v>
                </c:pt>
                <c:pt idx="6696">
                  <c:v>26.261999999999993</c:v>
                </c:pt>
                <c:pt idx="6697">
                  <c:v>26.265999999999984</c:v>
                </c:pt>
                <c:pt idx="6698">
                  <c:v>26.27</c:v>
                </c:pt>
                <c:pt idx="6699">
                  <c:v>26.273</c:v>
                </c:pt>
                <c:pt idx="6700">
                  <c:v>26.277000000000001</c:v>
                </c:pt>
                <c:pt idx="6701">
                  <c:v>26.280999999999988</c:v>
                </c:pt>
                <c:pt idx="6702">
                  <c:v>26.284999999999993</c:v>
                </c:pt>
                <c:pt idx="6703">
                  <c:v>26.288999999999991</c:v>
                </c:pt>
                <c:pt idx="6704">
                  <c:v>26.292999999999992</c:v>
                </c:pt>
                <c:pt idx="6705">
                  <c:v>26.297000000000001</c:v>
                </c:pt>
                <c:pt idx="6706">
                  <c:v>26.300999999999991</c:v>
                </c:pt>
                <c:pt idx="6707">
                  <c:v>26.305</c:v>
                </c:pt>
                <c:pt idx="6708">
                  <c:v>26.309000000000001</c:v>
                </c:pt>
                <c:pt idx="6709">
                  <c:v>26.312000000000001</c:v>
                </c:pt>
                <c:pt idx="6710">
                  <c:v>26.315999999999999</c:v>
                </c:pt>
                <c:pt idx="6711">
                  <c:v>26.32</c:v>
                </c:pt>
                <c:pt idx="6712">
                  <c:v>26.324000000000005</c:v>
                </c:pt>
                <c:pt idx="6713">
                  <c:v>26.327999999999999</c:v>
                </c:pt>
                <c:pt idx="6714">
                  <c:v>26.332000000000001</c:v>
                </c:pt>
                <c:pt idx="6715">
                  <c:v>26.335999999999999</c:v>
                </c:pt>
                <c:pt idx="6716">
                  <c:v>26.34</c:v>
                </c:pt>
                <c:pt idx="6717">
                  <c:v>26.344000000000001</c:v>
                </c:pt>
                <c:pt idx="6718">
                  <c:v>26.347999999999999</c:v>
                </c:pt>
                <c:pt idx="6719">
                  <c:v>26.352</c:v>
                </c:pt>
                <c:pt idx="6720">
                  <c:v>26.355</c:v>
                </c:pt>
                <c:pt idx="6721">
                  <c:v>26.359000000000005</c:v>
                </c:pt>
                <c:pt idx="6722">
                  <c:v>26.363</c:v>
                </c:pt>
                <c:pt idx="6723">
                  <c:v>26.367000000000001</c:v>
                </c:pt>
                <c:pt idx="6724">
                  <c:v>26.370999999999999</c:v>
                </c:pt>
                <c:pt idx="6725">
                  <c:v>26.375</c:v>
                </c:pt>
                <c:pt idx="6726">
                  <c:v>26.379000000000001</c:v>
                </c:pt>
                <c:pt idx="6727">
                  <c:v>26.382999999999992</c:v>
                </c:pt>
                <c:pt idx="6728">
                  <c:v>26.387</c:v>
                </c:pt>
                <c:pt idx="6729">
                  <c:v>26.390999999999991</c:v>
                </c:pt>
                <c:pt idx="6730">
                  <c:v>26.395</c:v>
                </c:pt>
                <c:pt idx="6731">
                  <c:v>26.398</c:v>
                </c:pt>
                <c:pt idx="6732">
                  <c:v>26.401999999999994</c:v>
                </c:pt>
                <c:pt idx="6733">
                  <c:v>26.405999999999988</c:v>
                </c:pt>
                <c:pt idx="6734">
                  <c:v>26.41</c:v>
                </c:pt>
                <c:pt idx="6735">
                  <c:v>26.414000000000001</c:v>
                </c:pt>
                <c:pt idx="6736">
                  <c:v>26.417999999999999</c:v>
                </c:pt>
                <c:pt idx="6737">
                  <c:v>26.421999999999993</c:v>
                </c:pt>
                <c:pt idx="6738">
                  <c:v>26.425999999999984</c:v>
                </c:pt>
                <c:pt idx="6739">
                  <c:v>26.43</c:v>
                </c:pt>
                <c:pt idx="6740">
                  <c:v>26.434000000000001</c:v>
                </c:pt>
                <c:pt idx="6741">
                  <c:v>26.437999999999999</c:v>
                </c:pt>
                <c:pt idx="6742">
                  <c:v>26.440999999999988</c:v>
                </c:pt>
                <c:pt idx="6743">
                  <c:v>26.444999999999993</c:v>
                </c:pt>
                <c:pt idx="6744">
                  <c:v>26.449000000000002</c:v>
                </c:pt>
                <c:pt idx="6745">
                  <c:v>26.452999999999992</c:v>
                </c:pt>
                <c:pt idx="6746">
                  <c:v>26.457000000000001</c:v>
                </c:pt>
                <c:pt idx="6747">
                  <c:v>26.460999999999988</c:v>
                </c:pt>
                <c:pt idx="6748">
                  <c:v>26.464999999999993</c:v>
                </c:pt>
                <c:pt idx="6749">
                  <c:v>26.468999999999991</c:v>
                </c:pt>
                <c:pt idx="6750">
                  <c:v>26.472999999999988</c:v>
                </c:pt>
                <c:pt idx="6751">
                  <c:v>26.477</c:v>
                </c:pt>
                <c:pt idx="6752">
                  <c:v>26.481000000000002</c:v>
                </c:pt>
                <c:pt idx="6753">
                  <c:v>26.484000000000002</c:v>
                </c:pt>
                <c:pt idx="6754">
                  <c:v>26.487999999999992</c:v>
                </c:pt>
                <c:pt idx="6755">
                  <c:v>26.491999999999994</c:v>
                </c:pt>
                <c:pt idx="6756">
                  <c:v>26.495999999999988</c:v>
                </c:pt>
                <c:pt idx="6757">
                  <c:v>26.5</c:v>
                </c:pt>
                <c:pt idx="6758">
                  <c:v>26.504000000000001</c:v>
                </c:pt>
                <c:pt idx="6759">
                  <c:v>26.507999999999999</c:v>
                </c:pt>
                <c:pt idx="6760">
                  <c:v>26.512</c:v>
                </c:pt>
                <c:pt idx="6761">
                  <c:v>26.515999999999991</c:v>
                </c:pt>
                <c:pt idx="6762">
                  <c:v>26.52</c:v>
                </c:pt>
                <c:pt idx="6763">
                  <c:v>26.524000000000001</c:v>
                </c:pt>
                <c:pt idx="6764">
                  <c:v>26.527000000000001</c:v>
                </c:pt>
                <c:pt idx="6765">
                  <c:v>26.530999999999999</c:v>
                </c:pt>
                <c:pt idx="6766">
                  <c:v>26.535</c:v>
                </c:pt>
                <c:pt idx="6767">
                  <c:v>26.539000000000001</c:v>
                </c:pt>
                <c:pt idx="6768">
                  <c:v>26.542999999999992</c:v>
                </c:pt>
                <c:pt idx="6769">
                  <c:v>26.547000000000001</c:v>
                </c:pt>
                <c:pt idx="6770">
                  <c:v>26.550999999999991</c:v>
                </c:pt>
                <c:pt idx="6771">
                  <c:v>26.555</c:v>
                </c:pt>
                <c:pt idx="6772">
                  <c:v>26.559000000000001</c:v>
                </c:pt>
                <c:pt idx="6773">
                  <c:v>26.562999999999988</c:v>
                </c:pt>
                <c:pt idx="6774">
                  <c:v>26.567</c:v>
                </c:pt>
                <c:pt idx="6775">
                  <c:v>26.57</c:v>
                </c:pt>
                <c:pt idx="6776">
                  <c:v>26.574000000000005</c:v>
                </c:pt>
                <c:pt idx="6777">
                  <c:v>26.577999999999999</c:v>
                </c:pt>
                <c:pt idx="6778">
                  <c:v>26.581999999999994</c:v>
                </c:pt>
                <c:pt idx="6779">
                  <c:v>26.585999999999988</c:v>
                </c:pt>
                <c:pt idx="6780">
                  <c:v>26.59</c:v>
                </c:pt>
                <c:pt idx="6781">
                  <c:v>26.594000000000001</c:v>
                </c:pt>
                <c:pt idx="6782">
                  <c:v>26.597999999999999</c:v>
                </c:pt>
                <c:pt idx="6783">
                  <c:v>26.602</c:v>
                </c:pt>
                <c:pt idx="6784">
                  <c:v>26.606000000000005</c:v>
                </c:pt>
                <c:pt idx="6785">
                  <c:v>26.610000000000007</c:v>
                </c:pt>
                <c:pt idx="6786">
                  <c:v>26.613000000000007</c:v>
                </c:pt>
                <c:pt idx="6787">
                  <c:v>26.617000000000008</c:v>
                </c:pt>
                <c:pt idx="6788">
                  <c:v>26.620999999999999</c:v>
                </c:pt>
                <c:pt idx="6789">
                  <c:v>26.625</c:v>
                </c:pt>
                <c:pt idx="6790">
                  <c:v>26.629000000000001</c:v>
                </c:pt>
                <c:pt idx="6791">
                  <c:v>26.632999999999999</c:v>
                </c:pt>
                <c:pt idx="6792">
                  <c:v>26.637000000000008</c:v>
                </c:pt>
                <c:pt idx="6793">
                  <c:v>26.640999999999991</c:v>
                </c:pt>
                <c:pt idx="6794">
                  <c:v>26.645</c:v>
                </c:pt>
                <c:pt idx="6795">
                  <c:v>26.649000000000001</c:v>
                </c:pt>
                <c:pt idx="6796">
                  <c:v>26.652999999999999</c:v>
                </c:pt>
                <c:pt idx="6797">
                  <c:v>26.655999999999999</c:v>
                </c:pt>
                <c:pt idx="6798">
                  <c:v>26.66</c:v>
                </c:pt>
                <c:pt idx="6799">
                  <c:v>26.664000000000001</c:v>
                </c:pt>
                <c:pt idx="6800">
                  <c:v>26.667999999999999</c:v>
                </c:pt>
                <c:pt idx="6801">
                  <c:v>26.672000000000001</c:v>
                </c:pt>
                <c:pt idx="6802">
                  <c:v>26.675999999999991</c:v>
                </c:pt>
                <c:pt idx="6803">
                  <c:v>26.68</c:v>
                </c:pt>
                <c:pt idx="6804">
                  <c:v>26.684000000000001</c:v>
                </c:pt>
                <c:pt idx="6805">
                  <c:v>26.687999999999999</c:v>
                </c:pt>
                <c:pt idx="6806">
                  <c:v>26.692</c:v>
                </c:pt>
                <c:pt idx="6807">
                  <c:v>26.696000000000005</c:v>
                </c:pt>
                <c:pt idx="6808">
                  <c:v>26.699000000000005</c:v>
                </c:pt>
                <c:pt idx="6809">
                  <c:v>26.702999999999992</c:v>
                </c:pt>
                <c:pt idx="6810">
                  <c:v>26.707000000000001</c:v>
                </c:pt>
                <c:pt idx="6811">
                  <c:v>26.710999999999999</c:v>
                </c:pt>
                <c:pt idx="6812">
                  <c:v>26.715</c:v>
                </c:pt>
                <c:pt idx="6813">
                  <c:v>26.719000000000001</c:v>
                </c:pt>
                <c:pt idx="6814">
                  <c:v>26.722999999999988</c:v>
                </c:pt>
                <c:pt idx="6815">
                  <c:v>26.727</c:v>
                </c:pt>
                <c:pt idx="6816">
                  <c:v>26.731000000000005</c:v>
                </c:pt>
                <c:pt idx="6817">
                  <c:v>26.734999999999999</c:v>
                </c:pt>
                <c:pt idx="6818">
                  <c:v>26.739000000000001</c:v>
                </c:pt>
                <c:pt idx="6819">
                  <c:v>26.741999999999994</c:v>
                </c:pt>
                <c:pt idx="6820">
                  <c:v>26.745999999999988</c:v>
                </c:pt>
                <c:pt idx="6821">
                  <c:v>26.75</c:v>
                </c:pt>
                <c:pt idx="6822">
                  <c:v>26.754000000000001</c:v>
                </c:pt>
                <c:pt idx="6823">
                  <c:v>26.757999999999999</c:v>
                </c:pt>
                <c:pt idx="6824">
                  <c:v>26.761999999999993</c:v>
                </c:pt>
                <c:pt idx="6825">
                  <c:v>26.765999999999984</c:v>
                </c:pt>
                <c:pt idx="6826">
                  <c:v>26.77</c:v>
                </c:pt>
                <c:pt idx="6827">
                  <c:v>26.774000000000001</c:v>
                </c:pt>
                <c:pt idx="6828">
                  <c:v>26.777999999999999</c:v>
                </c:pt>
                <c:pt idx="6829">
                  <c:v>26.781999999999993</c:v>
                </c:pt>
                <c:pt idx="6830">
                  <c:v>26.784999999999993</c:v>
                </c:pt>
                <c:pt idx="6831">
                  <c:v>26.788999999999991</c:v>
                </c:pt>
                <c:pt idx="6832">
                  <c:v>26.792999999999992</c:v>
                </c:pt>
                <c:pt idx="6833">
                  <c:v>26.797000000000001</c:v>
                </c:pt>
                <c:pt idx="6834">
                  <c:v>26.800999999999991</c:v>
                </c:pt>
                <c:pt idx="6835">
                  <c:v>26.805</c:v>
                </c:pt>
                <c:pt idx="6836">
                  <c:v>26.809000000000001</c:v>
                </c:pt>
                <c:pt idx="6837">
                  <c:v>26.812999999999999</c:v>
                </c:pt>
                <c:pt idx="6838">
                  <c:v>26.817000000000007</c:v>
                </c:pt>
                <c:pt idx="6839">
                  <c:v>26.821000000000005</c:v>
                </c:pt>
                <c:pt idx="6840">
                  <c:v>26.824000000000005</c:v>
                </c:pt>
                <c:pt idx="6841">
                  <c:v>26.827999999999999</c:v>
                </c:pt>
                <c:pt idx="6842">
                  <c:v>26.832000000000001</c:v>
                </c:pt>
                <c:pt idx="6843">
                  <c:v>26.835999999999999</c:v>
                </c:pt>
                <c:pt idx="6844">
                  <c:v>26.84</c:v>
                </c:pt>
                <c:pt idx="6845">
                  <c:v>26.844000000000001</c:v>
                </c:pt>
                <c:pt idx="6846">
                  <c:v>26.847999999999999</c:v>
                </c:pt>
                <c:pt idx="6847">
                  <c:v>26.852</c:v>
                </c:pt>
                <c:pt idx="6848">
                  <c:v>26.856000000000005</c:v>
                </c:pt>
                <c:pt idx="6849">
                  <c:v>26.86</c:v>
                </c:pt>
                <c:pt idx="6850">
                  <c:v>26.864000000000001</c:v>
                </c:pt>
                <c:pt idx="6851">
                  <c:v>26.867000000000001</c:v>
                </c:pt>
                <c:pt idx="6852">
                  <c:v>26.870999999999999</c:v>
                </c:pt>
                <c:pt idx="6853">
                  <c:v>26.875</c:v>
                </c:pt>
                <c:pt idx="6854">
                  <c:v>26.879000000000001</c:v>
                </c:pt>
                <c:pt idx="6855">
                  <c:v>26.882999999999992</c:v>
                </c:pt>
                <c:pt idx="6856">
                  <c:v>26.887</c:v>
                </c:pt>
                <c:pt idx="6857">
                  <c:v>26.890999999999991</c:v>
                </c:pt>
                <c:pt idx="6858">
                  <c:v>26.895</c:v>
                </c:pt>
                <c:pt idx="6859">
                  <c:v>26.899000000000001</c:v>
                </c:pt>
                <c:pt idx="6860">
                  <c:v>26.902999999999988</c:v>
                </c:pt>
                <c:pt idx="6861">
                  <c:v>26.907</c:v>
                </c:pt>
                <c:pt idx="6862">
                  <c:v>26.91</c:v>
                </c:pt>
                <c:pt idx="6863">
                  <c:v>26.914000000000001</c:v>
                </c:pt>
                <c:pt idx="6864">
                  <c:v>26.917999999999999</c:v>
                </c:pt>
                <c:pt idx="6865">
                  <c:v>26.921999999999993</c:v>
                </c:pt>
                <c:pt idx="6866">
                  <c:v>26.925999999999984</c:v>
                </c:pt>
                <c:pt idx="6867">
                  <c:v>26.93</c:v>
                </c:pt>
                <c:pt idx="6868">
                  <c:v>26.934000000000001</c:v>
                </c:pt>
                <c:pt idx="6869">
                  <c:v>26.937999999999999</c:v>
                </c:pt>
                <c:pt idx="6870">
                  <c:v>26.941999999999993</c:v>
                </c:pt>
                <c:pt idx="6871">
                  <c:v>26.946000000000002</c:v>
                </c:pt>
                <c:pt idx="6872">
                  <c:v>26.95</c:v>
                </c:pt>
                <c:pt idx="6873">
                  <c:v>26.952999999999992</c:v>
                </c:pt>
                <c:pt idx="6874">
                  <c:v>26.957000000000001</c:v>
                </c:pt>
                <c:pt idx="6875">
                  <c:v>26.960999999999988</c:v>
                </c:pt>
                <c:pt idx="6876">
                  <c:v>26.964999999999993</c:v>
                </c:pt>
                <c:pt idx="6877">
                  <c:v>26.968999999999991</c:v>
                </c:pt>
                <c:pt idx="6878">
                  <c:v>26.972999999999988</c:v>
                </c:pt>
                <c:pt idx="6879">
                  <c:v>26.977</c:v>
                </c:pt>
                <c:pt idx="6880">
                  <c:v>26.981000000000002</c:v>
                </c:pt>
                <c:pt idx="6881">
                  <c:v>26.984999999999992</c:v>
                </c:pt>
                <c:pt idx="6882">
                  <c:v>26.98899999999999</c:v>
                </c:pt>
                <c:pt idx="6883">
                  <c:v>26.992999999999988</c:v>
                </c:pt>
                <c:pt idx="6884">
                  <c:v>26.995999999999988</c:v>
                </c:pt>
                <c:pt idx="6885">
                  <c:v>27</c:v>
                </c:pt>
                <c:pt idx="6886">
                  <c:v>27.004000000000001</c:v>
                </c:pt>
                <c:pt idx="6887">
                  <c:v>27.007999999999999</c:v>
                </c:pt>
                <c:pt idx="6888">
                  <c:v>27.012</c:v>
                </c:pt>
                <c:pt idx="6889">
                  <c:v>27.015999999999991</c:v>
                </c:pt>
                <c:pt idx="6890">
                  <c:v>27.02</c:v>
                </c:pt>
                <c:pt idx="6891">
                  <c:v>27.024000000000001</c:v>
                </c:pt>
                <c:pt idx="6892">
                  <c:v>27.027999999999999</c:v>
                </c:pt>
                <c:pt idx="6893">
                  <c:v>27.032</c:v>
                </c:pt>
                <c:pt idx="6894">
                  <c:v>27.036000000000001</c:v>
                </c:pt>
                <c:pt idx="6895">
                  <c:v>27.039000000000001</c:v>
                </c:pt>
                <c:pt idx="6896">
                  <c:v>27.042999999999992</c:v>
                </c:pt>
                <c:pt idx="6897">
                  <c:v>27.047000000000001</c:v>
                </c:pt>
                <c:pt idx="6898">
                  <c:v>27.050999999999991</c:v>
                </c:pt>
                <c:pt idx="6899">
                  <c:v>27.055</c:v>
                </c:pt>
                <c:pt idx="6900">
                  <c:v>27.059000000000001</c:v>
                </c:pt>
                <c:pt idx="6901">
                  <c:v>27.062999999999988</c:v>
                </c:pt>
                <c:pt idx="6902">
                  <c:v>27.067</c:v>
                </c:pt>
                <c:pt idx="6903">
                  <c:v>27.071000000000005</c:v>
                </c:pt>
                <c:pt idx="6904">
                  <c:v>27.074999999999999</c:v>
                </c:pt>
                <c:pt idx="6905">
                  <c:v>27.079000000000001</c:v>
                </c:pt>
                <c:pt idx="6906">
                  <c:v>27.081999999999994</c:v>
                </c:pt>
                <c:pt idx="6907">
                  <c:v>27.085999999999988</c:v>
                </c:pt>
                <c:pt idx="6908">
                  <c:v>27.09</c:v>
                </c:pt>
                <c:pt idx="6909">
                  <c:v>27.094000000000001</c:v>
                </c:pt>
                <c:pt idx="6910">
                  <c:v>27.097999999999999</c:v>
                </c:pt>
                <c:pt idx="6911">
                  <c:v>27.102</c:v>
                </c:pt>
                <c:pt idx="6912">
                  <c:v>27.106000000000005</c:v>
                </c:pt>
                <c:pt idx="6913">
                  <c:v>27.110000000000007</c:v>
                </c:pt>
                <c:pt idx="6914">
                  <c:v>27.114000000000008</c:v>
                </c:pt>
                <c:pt idx="6915">
                  <c:v>27.118000000000006</c:v>
                </c:pt>
                <c:pt idx="6916">
                  <c:v>27.122</c:v>
                </c:pt>
                <c:pt idx="6917">
                  <c:v>27.125</c:v>
                </c:pt>
                <c:pt idx="6918">
                  <c:v>27.129000000000001</c:v>
                </c:pt>
                <c:pt idx="6919">
                  <c:v>27.132999999999999</c:v>
                </c:pt>
                <c:pt idx="6920">
                  <c:v>27.137000000000008</c:v>
                </c:pt>
                <c:pt idx="6921">
                  <c:v>27.140999999999991</c:v>
                </c:pt>
                <c:pt idx="6922">
                  <c:v>27.145</c:v>
                </c:pt>
                <c:pt idx="6923">
                  <c:v>27.149000000000001</c:v>
                </c:pt>
                <c:pt idx="6924">
                  <c:v>27.152999999999999</c:v>
                </c:pt>
                <c:pt idx="6925">
                  <c:v>27.157000000000007</c:v>
                </c:pt>
                <c:pt idx="6926">
                  <c:v>27.161000000000001</c:v>
                </c:pt>
                <c:pt idx="6927">
                  <c:v>27.164999999999999</c:v>
                </c:pt>
                <c:pt idx="6928">
                  <c:v>27.167999999999999</c:v>
                </c:pt>
                <c:pt idx="6929">
                  <c:v>27.172000000000001</c:v>
                </c:pt>
                <c:pt idx="6930">
                  <c:v>27.175999999999991</c:v>
                </c:pt>
                <c:pt idx="6931">
                  <c:v>27.18</c:v>
                </c:pt>
                <c:pt idx="6932">
                  <c:v>27.184000000000001</c:v>
                </c:pt>
                <c:pt idx="6933">
                  <c:v>27.187999999999999</c:v>
                </c:pt>
                <c:pt idx="6934">
                  <c:v>27.192</c:v>
                </c:pt>
                <c:pt idx="6935">
                  <c:v>27.196000000000005</c:v>
                </c:pt>
                <c:pt idx="6936">
                  <c:v>27.2</c:v>
                </c:pt>
                <c:pt idx="6937">
                  <c:v>27.204000000000001</c:v>
                </c:pt>
                <c:pt idx="6938">
                  <c:v>27.207999999999991</c:v>
                </c:pt>
                <c:pt idx="6939">
                  <c:v>27.210999999999999</c:v>
                </c:pt>
                <c:pt idx="6940">
                  <c:v>27.215</c:v>
                </c:pt>
                <c:pt idx="6941">
                  <c:v>27.219000000000001</c:v>
                </c:pt>
                <c:pt idx="6942">
                  <c:v>27.222999999999988</c:v>
                </c:pt>
                <c:pt idx="6943">
                  <c:v>27.227</c:v>
                </c:pt>
                <c:pt idx="6944">
                  <c:v>27.231000000000005</c:v>
                </c:pt>
                <c:pt idx="6945">
                  <c:v>27.234999999999999</c:v>
                </c:pt>
                <c:pt idx="6946">
                  <c:v>27.239000000000001</c:v>
                </c:pt>
                <c:pt idx="6947">
                  <c:v>27.242999999999988</c:v>
                </c:pt>
                <c:pt idx="6948">
                  <c:v>27.247</c:v>
                </c:pt>
                <c:pt idx="6949">
                  <c:v>27.251000000000001</c:v>
                </c:pt>
                <c:pt idx="6950">
                  <c:v>27.254000000000001</c:v>
                </c:pt>
                <c:pt idx="6951">
                  <c:v>27.257999999999999</c:v>
                </c:pt>
                <c:pt idx="6952">
                  <c:v>27.261999999999993</c:v>
                </c:pt>
                <c:pt idx="6953">
                  <c:v>27.265999999999984</c:v>
                </c:pt>
                <c:pt idx="6954">
                  <c:v>27.27</c:v>
                </c:pt>
                <c:pt idx="6955">
                  <c:v>27.274000000000001</c:v>
                </c:pt>
                <c:pt idx="6956">
                  <c:v>27.277999999999999</c:v>
                </c:pt>
                <c:pt idx="6957">
                  <c:v>27.281999999999993</c:v>
                </c:pt>
                <c:pt idx="6958">
                  <c:v>27.285999999999991</c:v>
                </c:pt>
                <c:pt idx="6959">
                  <c:v>27.29</c:v>
                </c:pt>
                <c:pt idx="6960">
                  <c:v>27.292999999999992</c:v>
                </c:pt>
                <c:pt idx="6961">
                  <c:v>27.297000000000001</c:v>
                </c:pt>
                <c:pt idx="6962">
                  <c:v>27.300999999999991</c:v>
                </c:pt>
                <c:pt idx="6963">
                  <c:v>27.305</c:v>
                </c:pt>
                <c:pt idx="6964">
                  <c:v>27.309000000000001</c:v>
                </c:pt>
                <c:pt idx="6965">
                  <c:v>27.312999999999999</c:v>
                </c:pt>
                <c:pt idx="6966">
                  <c:v>27.317000000000007</c:v>
                </c:pt>
                <c:pt idx="6967">
                  <c:v>27.321000000000005</c:v>
                </c:pt>
                <c:pt idx="6968">
                  <c:v>27.324999999999999</c:v>
                </c:pt>
                <c:pt idx="6969">
                  <c:v>27.329000000000001</c:v>
                </c:pt>
                <c:pt idx="6970">
                  <c:v>27.332999999999991</c:v>
                </c:pt>
                <c:pt idx="6971">
                  <c:v>27.335999999999999</c:v>
                </c:pt>
                <c:pt idx="6972">
                  <c:v>27.34</c:v>
                </c:pt>
                <c:pt idx="6973">
                  <c:v>27.344000000000001</c:v>
                </c:pt>
                <c:pt idx="6974">
                  <c:v>27.347999999999999</c:v>
                </c:pt>
                <c:pt idx="6975">
                  <c:v>27.352</c:v>
                </c:pt>
                <c:pt idx="6976">
                  <c:v>27.356000000000005</c:v>
                </c:pt>
                <c:pt idx="6977">
                  <c:v>27.36</c:v>
                </c:pt>
                <c:pt idx="6978">
                  <c:v>27.364000000000001</c:v>
                </c:pt>
                <c:pt idx="6979">
                  <c:v>27.367999999999999</c:v>
                </c:pt>
                <c:pt idx="6980">
                  <c:v>27.372</c:v>
                </c:pt>
                <c:pt idx="6981">
                  <c:v>27.376000000000001</c:v>
                </c:pt>
                <c:pt idx="6982">
                  <c:v>27.379000000000001</c:v>
                </c:pt>
                <c:pt idx="6983">
                  <c:v>27.382999999999992</c:v>
                </c:pt>
                <c:pt idx="6984">
                  <c:v>27.387</c:v>
                </c:pt>
                <c:pt idx="6985">
                  <c:v>27.390999999999991</c:v>
                </c:pt>
                <c:pt idx="6986">
                  <c:v>27.395</c:v>
                </c:pt>
                <c:pt idx="6987">
                  <c:v>27.399000000000001</c:v>
                </c:pt>
                <c:pt idx="6988">
                  <c:v>27.402999999999988</c:v>
                </c:pt>
                <c:pt idx="6989">
                  <c:v>27.407</c:v>
                </c:pt>
                <c:pt idx="6990">
                  <c:v>27.411000000000001</c:v>
                </c:pt>
                <c:pt idx="6991">
                  <c:v>27.414999999999999</c:v>
                </c:pt>
                <c:pt idx="6992">
                  <c:v>27.419</c:v>
                </c:pt>
                <c:pt idx="6993">
                  <c:v>27.421999999999993</c:v>
                </c:pt>
                <c:pt idx="6994">
                  <c:v>27.425999999999984</c:v>
                </c:pt>
                <c:pt idx="6995">
                  <c:v>27.43</c:v>
                </c:pt>
                <c:pt idx="6996">
                  <c:v>27.434000000000001</c:v>
                </c:pt>
                <c:pt idx="6997">
                  <c:v>27.437999999999999</c:v>
                </c:pt>
                <c:pt idx="6998">
                  <c:v>27.441999999999993</c:v>
                </c:pt>
                <c:pt idx="6999">
                  <c:v>27.446000000000002</c:v>
                </c:pt>
                <c:pt idx="7000">
                  <c:v>27.45</c:v>
                </c:pt>
                <c:pt idx="7001">
                  <c:v>27.454000000000001</c:v>
                </c:pt>
                <c:pt idx="7002">
                  <c:v>27.457999999999991</c:v>
                </c:pt>
                <c:pt idx="7003">
                  <c:v>27.461999999999993</c:v>
                </c:pt>
                <c:pt idx="7004">
                  <c:v>27.464999999999993</c:v>
                </c:pt>
                <c:pt idx="7005">
                  <c:v>27.468999999999991</c:v>
                </c:pt>
                <c:pt idx="7006">
                  <c:v>27.472999999999988</c:v>
                </c:pt>
                <c:pt idx="7007">
                  <c:v>27.477</c:v>
                </c:pt>
                <c:pt idx="7008">
                  <c:v>27.481000000000002</c:v>
                </c:pt>
                <c:pt idx="7009">
                  <c:v>27.484999999999992</c:v>
                </c:pt>
                <c:pt idx="7010">
                  <c:v>27.48899999999999</c:v>
                </c:pt>
                <c:pt idx="7011">
                  <c:v>27.492999999999988</c:v>
                </c:pt>
                <c:pt idx="7012">
                  <c:v>27.497</c:v>
                </c:pt>
                <c:pt idx="7013">
                  <c:v>27.501000000000001</c:v>
                </c:pt>
                <c:pt idx="7014">
                  <c:v>27.504999999999999</c:v>
                </c:pt>
                <c:pt idx="7015">
                  <c:v>27.507999999999999</c:v>
                </c:pt>
                <c:pt idx="7016">
                  <c:v>27.512</c:v>
                </c:pt>
                <c:pt idx="7017">
                  <c:v>27.515999999999991</c:v>
                </c:pt>
                <c:pt idx="7018">
                  <c:v>27.52</c:v>
                </c:pt>
                <c:pt idx="7019">
                  <c:v>27.524000000000001</c:v>
                </c:pt>
                <c:pt idx="7020">
                  <c:v>27.527999999999999</c:v>
                </c:pt>
                <c:pt idx="7021">
                  <c:v>27.532</c:v>
                </c:pt>
                <c:pt idx="7022">
                  <c:v>27.536000000000001</c:v>
                </c:pt>
                <c:pt idx="7023">
                  <c:v>27.54</c:v>
                </c:pt>
                <c:pt idx="7024">
                  <c:v>27.544</c:v>
                </c:pt>
                <c:pt idx="7025">
                  <c:v>27.547999999999991</c:v>
                </c:pt>
                <c:pt idx="7026">
                  <c:v>27.550999999999991</c:v>
                </c:pt>
                <c:pt idx="7027">
                  <c:v>27.555</c:v>
                </c:pt>
                <c:pt idx="7028">
                  <c:v>27.559000000000001</c:v>
                </c:pt>
                <c:pt idx="7029">
                  <c:v>27.562999999999988</c:v>
                </c:pt>
                <c:pt idx="7030">
                  <c:v>27.567</c:v>
                </c:pt>
                <c:pt idx="7031">
                  <c:v>27.571000000000005</c:v>
                </c:pt>
                <c:pt idx="7032">
                  <c:v>27.574999999999999</c:v>
                </c:pt>
                <c:pt idx="7033">
                  <c:v>27.579000000000001</c:v>
                </c:pt>
                <c:pt idx="7034">
                  <c:v>27.582999999999984</c:v>
                </c:pt>
                <c:pt idx="7035">
                  <c:v>27.587</c:v>
                </c:pt>
                <c:pt idx="7036">
                  <c:v>27.591000000000001</c:v>
                </c:pt>
                <c:pt idx="7037">
                  <c:v>27.594000000000001</c:v>
                </c:pt>
                <c:pt idx="7038">
                  <c:v>27.597999999999999</c:v>
                </c:pt>
                <c:pt idx="7039">
                  <c:v>27.602</c:v>
                </c:pt>
                <c:pt idx="7040">
                  <c:v>27.606000000000005</c:v>
                </c:pt>
                <c:pt idx="7041">
                  <c:v>27.610000000000007</c:v>
                </c:pt>
                <c:pt idx="7042">
                  <c:v>27.614000000000008</c:v>
                </c:pt>
                <c:pt idx="7043">
                  <c:v>27.618000000000006</c:v>
                </c:pt>
                <c:pt idx="7044">
                  <c:v>27.622</c:v>
                </c:pt>
                <c:pt idx="7045">
                  <c:v>27.626000000000001</c:v>
                </c:pt>
                <c:pt idx="7046">
                  <c:v>27.630000000000006</c:v>
                </c:pt>
                <c:pt idx="7047">
                  <c:v>27.634000000000007</c:v>
                </c:pt>
                <c:pt idx="7048">
                  <c:v>27.637000000000008</c:v>
                </c:pt>
                <c:pt idx="7049">
                  <c:v>27.640999999999991</c:v>
                </c:pt>
                <c:pt idx="7050">
                  <c:v>27.645</c:v>
                </c:pt>
                <c:pt idx="7051">
                  <c:v>27.649000000000001</c:v>
                </c:pt>
                <c:pt idx="7052">
                  <c:v>27.652999999999999</c:v>
                </c:pt>
                <c:pt idx="7053">
                  <c:v>27.657000000000007</c:v>
                </c:pt>
                <c:pt idx="7054">
                  <c:v>27.661000000000001</c:v>
                </c:pt>
                <c:pt idx="7055">
                  <c:v>27.664999999999999</c:v>
                </c:pt>
                <c:pt idx="7056">
                  <c:v>27.669</c:v>
                </c:pt>
                <c:pt idx="7057">
                  <c:v>27.672999999999991</c:v>
                </c:pt>
                <c:pt idx="7058">
                  <c:v>27.677000000000007</c:v>
                </c:pt>
                <c:pt idx="7059">
                  <c:v>27.68</c:v>
                </c:pt>
                <c:pt idx="7060">
                  <c:v>27.684000000000001</c:v>
                </c:pt>
                <c:pt idx="7061">
                  <c:v>27.687999999999999</c:v>
                </c:pt>
                <c:pt idx="7062">
                  <c:v>27.692</c:v>
                </c:pt>
                <c:pt idx="7063">
                  <c:v>27.696000000000005</c:v>
                </c:pt>
                <c:pt idx="7064">
                  <c:v>27.7</c:v>
                </c:pt>
                <c:pt idx="7065">
                  <c:v>27.704000000000001</c:v>
                </c:pt>
                <c:pt idx="7066">
                  <c:v>27.707999999999991</c:v>
                </c:pt>
                <c:pt idx="7067">
                  <c:v>27.712</c:v>
                </c:pt>
                <c:pt idx="7068">
                  <c:v>27.716000000000001</c:v>
                </c:pt>
                <c:pt idx="7069">
                  <c:v>27.72</c:v>
                </c:pt>
                <c:pt idx="7070">
                  <c:v>27.722999999999988</c:v>
                </c:pt>
                <c:pt idx="7071">
                  <c:v>27.727</c:v>
                </c:pt>
                <c:pt idx="7072">
                  <c:v>27.731000000000005</c:v>
                </c:pt>
                <c:pt idx="7073">
                  <c:v>27.734999999999999</c:v>
                </c:pt>
                <c:pt idx="7074">
                  <c:v>27.739000000000001</c:v>
                </c:pt>
                <c:pt idx="7075">
                  <c:v>27.742999999999988</c:v>
                </c:pt>
                <c:pt idx="7076">
                  <c:v>27.747</c:v>
                </c:pt>
                <c:pt idx="7077">
                  <c:v>27.751000000000001</c:v>
                </c:pt>
                <c:pt idx="7078">
                  <c:v>27.754999999999999</c:v>
                </c:pt>
                <c:pt idx="7079">
                  <c:v>27.759</c:v>
                </c:pt>
                <c:pt idx="7080">
                  <c:v>27.763000000000002</c:v>
                </c:pt>
                <c:pt idx="7081">
                  <c:v>27.765999999999984</c:v>
                </c:pt>
                <c:pt idx="7082">
                  <c:v>27.77</c:v>
                </c:pt>
                <c:pt idx="7083">
                  <c:v>27.774000000000001</c:v>
                </c:pt>
                <c:pt idx="7084">
                  <c:v>27.777999999999999</c:v>
                </c:pt>
                <c:pt idx="7085">
                  <c:v>27.781999999999993</c:v>
                </c:pt>
                <c:pt idx="7086">
                  <c:v>27.785999999999991</c:v>
                </c:pt>
                <c:pt idx="7087">
                  <c:v>27.79</c:v>
                </c:pt>
                <c:pt idx="7088">
                  <c:v>27.794</c:v>
                </c:pt>
                <c:pt idx="7089">
                  <c:v>27.797999999999991</c:v>
                </c:pt>
                <c:pt idx="7090">
                  <c:v>27.802</c:v>
                </c:pt>
                <c:pt idx="7091">
                  <c:v>27.805</c:v>
                </c:pt>
                <c:pt idx="7092">
                  <c:v>27.809000000000001</c:v>
                </c:pt>
                <c:pt idx="7093">
                  <c:v>27.812999999999999</c:v>
                </c:pt>
                <c:pt idx="7094">
                  <c:v>27.817000000000007</c:v>
                </c:pt>
                <c:pt idx="7095">
                  <c:v>27.821000000000005</c:v>
                </c:pt>
                <c:pt idx="7096">
                  <c:v>27.824999999999999</c:v>
                </c:pt>
                <c:pt idx="7097">
                  <c:v>27.829000000000001</c:v>
                </c:pt>
                <c:pt idx="7098">
                  <c:v>27.832999999999991</c:v>
                </c:pt>
                <c:pt idx="7099">
                  <c:v>27.837000000000007</c:v>
                </c:pt>
                <c:pt idx="7100">
                  <c:v>27.841000000000001</c:v>
                </c:pt>
                <c:pt idx="7101">
                  <c:v>27.844999999999999</c:v>
                </c:pt>
                <c:pt idx="7102">
                  <c:v>27.847999999999999</c:v>
                </c:pt>
                <c:pt idx="7103">
                  <c:v>27.852</c:v>
                </c:pt>
                <c:pt idx="7104">
                  <c:v>27.856000000000005</c:v>
                </c:pt>
                <c:pt idx="7105">
                  <c:v>27.86</c:v>
                </c:pt>
                <c:pt idx="7106">
                  <c:v>27.864000000000001</c:v>
                </c:pt>
                <c:pt idx="7107">
                  <c:v>27.867999999999999</c:v>
                </c:pt>
                <c:pt idx="7108">
                  <c:v>27.872</c:v>
                </c:pt>
                <c:pt idx="7109">
                  <c:v>27.876000000000001</c:v>
                </c:pt>
                <c:pt idx="7110">
                  <c:v>27.88</c:v>
                </c:pt>
                <c:pt idx="7111">
                  <c:v>27.884</c:v>
                </c:pt>
                <c:pt idx="7112">
                  <c:v>27.888000000000002</c:v>
                </c:pt>
                <c:pt idx="7113">
                  <c:v>27.890999999999991</c:v>
                </c:pt>
                <c:pt idx="7114">
                  <c:v>27.895</c:v>
                </c:pt>
                <c:pt idx="7115">
                  <c:v>27.899000000000001</c:v>
                </c:pt>
                <c:pt idx="7116">
                  <c:v>27.902999999999988</c:v>
                </c:pt>
                <c:pt idx="7117">
                  <c:v>27.907</c:v>
                </c:pt>
                <c:pt idx="7118">
                  <c:v>27.911000000000001</c:v>
                </c:pt>
                <c:pt idx="7119">
                  <c:v>27.914999999999999</c:v>
                </c:pt>
                <c:pt idx="7120">
                  <c:v>27.919</c:v>
                </c:pt>
                <c:pt idx="7121">
                  <c:v>27.922999999999984</c:v>
                </c:pt>
                <c:pt idx="7122">
                  <c:v>27.927</c:v>
                </c:pt>
                <c:pt idx="7123">
                  <c:v>27.931000000000001</c:v>
                </c:pt>
                <c:pt idx="7124">
                  <c:v>27.934000000000001</c:v>
                </c:pt>
                <c:pt idx="7125">
                  <c:v>27.937999999999999</c:v>
                </c:pt>
                <c:pt idx="7126">
                  <c:v>27.941999999999993</c:v>
                </c:pt>
                <c:pt idx="7127">
                  <c:v>27.946000000000002</c:v>
                </c:pt>
                <c:pt idx="7128">
                  <c:v>27.95</c:v>
                </c:pt>
                <c:pt idx="7129">
                  <c:v>27.954000000000001</c:v>
                </c:pt>
                <c:pt idx="7130">
                  <c:v>27.957999999999991</c:v>
                </c:pt>
                <c:pt idx="7131">
                  <c:v>27.961999999999993</c:v>
                </c:pt>
                <c:pt idx="7132">
                  <c:v>27.96599999999999</c:v>
                </c:pt>
                <c:pt idx="7133">
                  <c:v>27.97</c:v>
                </c:pt>
                <c:pt idx="7134">
                  <c:v>27.974</c:v>
                </c:pt>
                <c:pt idx="7135">
                  <c:v>27.977</c:v>
                </c:pt>
                <c:pt idx="7136">
                  <c:v>27.981000000000002</c:v>
                </c:pt>
                <c:pt idx="7137">
                  <c:v>27.984999999999992</c:v>
                </c:pt>
                <c:pt idx="7138">
                  <c:v>27.98899999999999</c:v>
                </c:pt>
                <c:pt idx="7139">
                  <c:v>27.992999999999988</c:v>
                </c:pt>
                <c:pt idx="7140">
                  <c:v>27.997</c:v>
                </c:pt>
                <c:pt idx="7141">
                  <c:v>28.001000000000001</c:v>
                </c:pt>
                <c:pt idx="7142">
                  <c:v>28.004999999999999</c:v>
                </c:pt>
                <c:pt idx="7143">
                  <c:v>28.009</c:v>
                </c:pt>
                <c:pt idx="7144">
                  <c:v>28.013000000000005</c:v>
                </c:pt>
                <c:pt idx="7145">
                  <c:v>28.016999999999999</c:v>
                </c:pt>
                <c:pt idx="7146">
                  <c:v>28.02</c:v>
                </c:pt>
                <c:pt idx="7147">
                  <c:v>28.024000000000001</c:v>
                </c:pt>
                <c:pt idx="7148">
                  <c:v>28.027999999999999</c:v>
                </c:pt>
                <c:pt idx="7149">
                  <c:v>28.032</c:v>
                </c:pt>
                <c:pt idx="7150">
                  <c:v>28.036000000000001</c:v>
                </c:pt>
                <c:pt idx="7151">
                  <c:v>28.04</c:v>
                </c:pt>
                <c:pt idx="7152">
                  <c:v>28.044</c:v>
                </c:pt>
                <c:pt idx="7153">
                  <c:v>28.047999999999991</c:v>
                </c:pt>
                <c:pt idx="7154">
                  <c:v>28.052</c:v>
                </c:pt>
                <c:pt idx="7155">
                  <c:v>28.056000000000001</c:v>
                </c:pt>
                <c:pt idx="7156">
                  <c:v>28.06</c:v>
                </c:pt>
                <c:pt idx="7157">
                  <c:v>28.062999999999988</c:v>
                </c:pt>
                <c:pt idx="7158">
                  <c:v>28.067</c:v>
                </c:pt>
                <c:pt idx="7159">
                  <c:v>28.071000000000005</c:v>
                </c:pt>
                <c:pt idx="7160">
                  <c:v>28.074999999999999</c:v>
                </c:pt>
                <c:pt idx="7161">
                  <c:v>28.079000000000001</c:v>
                </c:pt>
                <c:pt idx="7162">
                  <c:v>28.082999999999984</c:v>
                </c:pt>
                <c:pt idx="7163">
                  <c:v>28.087</c:v>
                </c:pt>
                <c:pt idx="7164">
                  <c:v>28.091000000000001</c:v>
                </c:pt>
                <c:pt idx="7165">
                  <c:v>28.094999999999999</c:v>
                </c:pt>
                <c:pt idx="7166">
                  <c:v>28.099</c:v>
                </c:pt>
                <c:pt idx="7167">
                  <c:v>28.103000000000005</c:v>
                </c:pt>
                <c:pt idx="7168">
                  <c:v>28.106000000000005</c:v>
                </c:pt>
                <c:pt idx="7169">
                  <c:v>28.110000000000007</c:v>
                </c:pt>
                <c:pt idx="7170">
                  <c:v>28.114000000000008</c:v>
                </c:pt>
                <c:pt idx="7171">
                  <c:v>28.118000000000006</c:v>
                </c:pt>
                <c:pt idx="7172">
                  <c:v>28.122</c:v>
                </c:pt>
                <c:pt idx="7173">
                  <c:v>28.126000000000001</c:v>
                </c:pt>
                <c:pt idx="7174">
                  <c:v>28.130000000000006</c:v>
                </c:pt>
                <c:pt idx="7175">
                  <c:v>28.134000000000007</c:v>
                </c:pt>
                <c:pt idx="7176">
                  <c:v>28.138000000000005</c:v>
                </c:pt>
                <c:pt idx="7177">
                  <c:v>28.141999999999999</c:v>
                </c:pt>
                <c:pt idx="7178">
                  <c:v>28.146000000000001</c:v>
                </c:pt>
                <c:pt idx="7179">
                  <c:v>28.149000000000001</c:v>
                </c:pt>
                <c:pt idx="7180">
                  <c:v>28.152999999999999</c:v>
                </c:pt>
                <c:pt idx="7181">
                  <c:v>28.157000000000007</c:v>
                </c:pt>
                <c:pt idx="7182">
                  <c:v>28.161000000000001</c:v>
                </c:pt>
                <c:pt idx="7183">
                  <c:v>28.164999999999999</c:v>
                </c:pt>
                <c:pt idx="7184">
                  <c:v>28.169</c:v>
                </c:pt>
                <c:pt idx="7185">
                  <c:v>28.172999999999991</c:v>
                </c:pt>
                <c:pt idx="7186">
                  <c:v>28.177000000000007</c:v>
                </c:pt>
                <c:pt idx="7187">
                  <c:v>28.181000000000001</c:v>
                </c:pt>
                <c:pt idx="7188">
                  <c:v>28.184999999999999</c:v>
                </c:pt>
                <c:pt idx="7189">
                  <c:v>28.189</c:v>
                </c:pt>
                <c:pt idx="7190">
                  <c:v>28.192</c:v>
                </c:pt>
                <c:pt idx="7191">
                  <c:v>28.196000000000005</c:v>
                </c:pt>
                <c:pt idx="7192">
                  <c:v>28.2</c:v>
                </c:pt>
                <c:pt idx="7193">
                  <c:v>28.204000000000001</c:v>
                </c:pt>
                <c:pt idx="7194">
                  <c:v>28.207999999999991</c:v>
                </c:pt>
                <c:pt idx="7195">
                  <c:v>28.212</c:v>
                </c:pt>
                <c:pt idx="7196">
                  <c:v>28.216000000000001</c:v>
                </c:pt>
                <c:pt idx="7197">
                  <c:v>28.22</c:v>
                </c:pt>
                <c:pt idx="7198">
                  <c:v>28.224</c:v>
                </c:pt>
                <c:pt idx="7199">
                  <c:v>28.228000000000002</c:v>
                </c:pt>
                <c:pt idx="7200">
                  <c:v>28.231999999999999</c:v>
                </c:pt>
                <c:pt idx="7201">
                  <c:v>28.234999999999999</c:v>
                </c:pt>
                <c:pt idx="7202">
                  <c:v>28.239000000000001</c:v>
                </c:pt>
                <c:pt idx="7203">
                  <c:v>28.242999999999988</c:v>
                </c:pt>
                <c:pt idx="7204">
                  <c:v>28.247</c:v>
                </c:pt>
                <c:pt idx="7205">
                  <c:v>28.251000000000001</c:v>
                </c:pt>
                <c:pt idx="7206">
                  <c:v>28.254999999999999</c:v>
                </c:pt>
                <c:pt idx="7207">
                  <c:v>28.259</c:v>
                </c:pt>
                <c:pt idx="7208">
                  <c:v>28.263000000000002</c:v>
                </c:pt>
                <c:pt idx="7209">
                  <c:v>28.266999999999992</c:v>
                </c:pt>
                <c:pt idx="7210">
                  <c:v>28.271000000000001</c:v>
                </c:pt>
                <c:pt idx="7211">
                  <c:v>28.274999999999999</c:v>
                </c:pt>
                <c:pt idx="7212">
                  <c:v>28.277999999999999</c:v>
                </c:pt>
                <c:pt idx="7213">
                  <c:v>28.281999999999993</c:v>
                </c:pt>
                <c:pt idx="7214">
                  <c:v>28.285999999999991</c:v>
                </c:pt>
                <c:pt idx="7215">
                  <c:v>28.29</c:v>
                </c:pt>
                <c:pt idx="7216">
                  <c:v>28.294</c:v>
                </c:pt>
                <c:pt idx="7217">
                  <c:v>28.297999999999991</c:v>
                </c:pt>
                <c:pt idx="7218">
                  <c:v>28.302</c:v>
                </c:pt>
                <c:pt idx="7219">
                  <c:v>28.306000000000001</c:v>
                </c:pt>
                <c:pt idx="7220">
                  <c:v>28.310000000000006</c:v>
                </c:pt>
                <c:pt idx="7221">
                  <c:v>28.314000000000007</c:v>
                </c:pt>
                <c:pt idx="7222">
                  <c:v>28.317000000000007</c:v>
                </c:pt>
                <c:pt idx="7223">
                  <c:v>28.321000000000005</c:v>
                </c:pt>
                <c:pt idx="7224">
                  <c:v>28.324999999999999</c:v>
                </c:pt>
                <c:pt idx="7225">
                  <c:v>28.329000000000001</c:v>
                </c:pt>
                <c:pt idx="7226">
                  <c:v>28.332999999999991</c:v>
                </c:pt>
                <c:pt idx="7227">
                  <c:v>28.337000000000007</c:v>
                </c:pt>
                <c:pt idx="7228">
                  <c:v>28.341000000000001</c:v>
                </c:pt>
                <c:pt idx="7229">
                  <c:v>28.344999999999999</c:v>
                </c:pt>
                <c:pt idx="7230">
                  <c:v>28.349</c:v>
                </c:pt>
                <c:pt idx="7231">
                  <c:v>28.353000000000005</c:v>
                </c:pt>
                <c:pt idx="7232">
                  <c:v>28.356999999999999</c:v>
                </c:pt>
                <c:pt idx="7233">
                  <c:v>28.36</c:v>
                </c:pt>
                <c:pt idx="7234">
                  <c:v>28.364000000000001</c:v>
                </c:pt>
                <c:pt idx="7235">
                  <c:v>28.367999999999999</c:v>
                </c:pt>
                <c:pt idx="7236">
                  <c:v>28.372</c:v>
                </c:pt>
                <c:pt idx="7237">
                  <c:v>28.376000000000001</c:v>
                </c:pt>
                <c:pt idx="7238">
                  <c:v>28.38</c:v>
                </c:pt>
                <c:pt idx="7239">
                  <c:v>28.384</c:v>
                </c:pt>
                <c:pt idx="7240">
                  <c:v>28.388000000000002</c:v>
                </c:pt>
                <c:pt idx="7241">
                  <c:v>28.391999999999999</c:v>
                </c:pt>
                <c:pt idx="7242">
                  <c:v>28.396000000000001</c:v>
                </c:pt>
                <c:pt idx="7243">
                  <c:v>28.4</c:v>
                </c:pt>
                <c:pt idx="7244">
                  <c:v>28.402999999999988</c:v>
                </c:pt>
                <c:pt idx="7245">
                  <c:v>28.407</c:v>
                </c:pt>
                <c:pt idx="7246">
                  <c:v>28.411000000000001</c:v>
                </c:pt>
                <c:pt idx="7247">
                  <c:v>28.414999999999999</c:v>
                </c:pt>
                <c:pt idx="7248">
                  <c:v>28.419</c:v>
                </c:pt>
                <c:pt idx="7249">
                  <c:v>28.422999999999984</c:v>
                </c:pt>
                <c:pt idx="7250">
                  <c:v>28.427</c:v>
                </c:pt>
                <c:pt idx="7251">
                  <c:v>28.431000000000001</c:v>
                </c:pt>
                <c:pt idx="7252">
                  <c:v>28.434999999999999</c:v>
                </c:pt>
                <c:pt idx="7253">
                  <c:v>28.439</c:v>
                </c:pt>
                <c:pt idx="7254">
                  <c:v>28.442999999999991</c:v>
                </c:pt>
                <c:pt idx="7255">
                  <c:v>28.446000000000002</c:v>
                </c:pt>
                <c:pt idx="7256">
                  <c:v>28.45</c:v>
                </c:pt>
                <c:pt idx="7257">
                  <c:v>28.454000000000001</c:v>
                </c:pt>
                <c:pt idx="7258">
                  <c:v>28.457999999999991</c:v>
                </c:pt>
                <c:pt idx="7259">
                  <c:v>28.461999999999993</c:v>
                </c:pt>
                <c:pt idx="7260">
                  <c:v>28.46599999999999</c:v>
                </c:pt>
                <c:pt idx="7261">
                  <c:v>28.47</c:v>
                </c:pt>
                <c:pt idx="7262">
                  <c:v>28.474</c:v>
                </c:pt>
                <c:pt idx="7263">
                  <c:v>28.478000000000002</c:v>
                </c:pt>
                <c:pt idx="7264">
                  <c:v>28.481999999999992</c:v>
                </c:pt>
                <c:pt idx="7265">
                  <c:v>28.48599999999999</c:v>
                </c:pt>
                <c:pt idx="7266">
                  <c:v>28.48899999999999</c:v>
                </c:pt>
                <c:pt idx="7267">
                  <c:v>28.492999999999988</c:v>
                </c:pt>
                <c:pt idx="7268">
                  <c:v>28.497</c:v>
                </c:pt>
                <c:pt idx="7269">
                  <c:v>28.501000000000001</c:v>
                </c:pt>
                <c:pt idx="7270">
                  <c:v>28.504999999999999</c:v>
                </c:pt>
                <c:pt idx="7271">
                  <c:v>28.509</c:v>
                </c:pt>
                <c:pt idx="7272">
                  <c:v>28.513000000000005</c:v>
                </c:pt>
                <c:pt idx="7273">
                  <c:v>28.516999999999999</c:v>
                </c:pt>
                <c:pt idx="7274">
                  <c:v>28.521000000000001</c:v>
                </c:pt>
                <c:pt idx="7275">
                  <c:v>28.524999999999999</c:v>
                </c:pt>
                <c:pt idx="7276">
                  <c:v>28.529</c:v>
                </c:pt>
                <c:pt idx="7277">
                  <c:v>28.532</c:v>
                </c:pt>
                <c:pt idx="7278">
                  <c:v>28.536000000000001</c:v>
                </c:pt>
                <c:pt idx="7279">
                  <c:v>28.54</c:v>
                </c:pt>
                <c:pt idx="7280">
                  <c:v>28.544</c:v>
                </c:pt>
                <c:pt idx="7281">
                  <c:v>28.547999999999991</c:v>
                </c:pt>
                <c:pt idx="7282">
                  <c:v>28.552</c:v>
                </c:pt>
                <c:pt idx="7283">
                  <c:v>28.556000000000001</c:v>
                </c:pt>
                <c:pt idx="7284">
                  <c:v>28.56</c:v>
                </c:pt>
                <c:pt idx="7285">
                  <c:v>28.564</c:v>
                </c:pt>
                <c:pt idx="7286">
                  <c:v>28.567999999999994</c:v>
                </c:pt>
                <c:pt idx="7287">
                  <c:v>28.571999999999999</c:v>
                </c:pt>
                <c:pt idx="7288">
                  <c:v>28.574999999999999</c:v>
                </c:pt>
                <c:pt idx="7289">
                  <c:v>28.579000000000001</c:v>
                </c:pt>
                <c:pt idx="7290">
                  <c:v>28.582999999999984</c:v>
                </c:pt>
                <c:pt idx="7291">
                  <c:v>28.587</c:v>
                </c:pt>
                <c:pt idx="7292">
                  <c:v>28.591000000000001</c:v>
                </c:pt>
                <c:pt idx="7293">
                  <c:v>28.594999999999999</c:v>
                </c:pt>
                <c:pt idx="7294">
                  <c:v>28.599</c:v>
                </c:pt>
                <c:pt idx="7295">
                  <c:v>28.603000000000005</c:v>
                </c:pt>
                <c:pt idx="7296">
                  <c:v>28.606999999999999</c:v>
                </c:pt>
                <c:pt idx="7297">
                  <c:v>28.611000000000008</c:v>
                </c:pt>
                <c:pt idx="7298">
                  <c:v>28.614999999999998</c:v>
                </c:pt>
                <c:pt idx="7299">
                  <c:v>28.618000000000006</c:v>
                </c:pt>
                <c:pt idx="7300">
                  <c:v>28.622</c:v>
                </c:pt>
                <c:pt idx="7301">
                  <c:v>28.626000000000001</c:v>
                </c:pt>
                <c:pt idx="7302">
                  <c:v>28.630000000000006</c:v>
                </c:pt>
                <c:pt idx="7303">
                  <c:v>28.634000000000007</c:v>
                </c:pt>
                <c:pt idx="7304">
                  <c:v>28.638000000000005</c:v>
                </c:pt>
                <c:pt idx="7305">
                  <c:v>28.641999999999999</c:v>
                </c:pt>
                <c:pt idx="7306">
                  <c:v>28.646000000000001</c:v>
                </c:pt>
                <c:pt idx="7307">
                  <c:v>28.650000000000006</c:v>
                </c:pt>
                <c:pt idx="7308">
                  <c:v>28.654000000000007</c:v>
                </c:pt>
                <c:pt idx="7309">
                  <c:v>28.658000000000001</c:v>
                </c:pt>
                <c:pt idx="7310">
                  <c:v>28.661000000000001</c:v>
                </c:pt>
                <c:pt idx="7311">
                  <c:v>28.664999999999999</c:v>
                </c:pt>
                <c:pt idx="7312">
                  <c:v>28.669</c:v>
                </c:pt>
                <c:pt idx="7313">
                  <c:v>28.672999999999991</c:v>
                </c:pt>
                <c:pt idx="7314">
                  <c:v>28.677000000000007</c:v>
                </c:pt>
                <c:pt idx="7315">
                  <c:v>28.681000000000001</c:v>
                </c:pt>
                <c:pt idx="7316">
                  <c:v>28.684999999999999</c:v>
                </c:pt>
                <c:pt idx="7317">
                  <c:v>28.689</c:v>
                </c:pt>
                <c:pt idx="7318">
                  <c:v>28.693000000000001</c:v>
                </c:pt>
                <c:pt idx="7319">
                  <c:v>28.696999999999999</c:v>
                </c:pt>
                <c:pt idx="7320">
                  <c:v>28.701000000000001</c:v>
                </c:pt>
                <c:pt idx="7321">
                  <c:v>28.704000000000001</c:v>
                </c:pt>
                <c:pt idx="7322">
                  <c:v>28.707999999999991</c:v>
                </c:pt>
                <c:pt idx="7323">
                  <c:v>28.712</c:v>
                </c:pt>
                <c:pt idx="7324">
                  <c:v>28.716000000000001</c:v>
                </c:pt>
                <c:pt idx="7325">
                  <c:v>28.72</c:v>
                </c:pt>
                <c:pt idx="7326">
                  <c:v>28.724</c:v>
                </c:pt>
                <c:pt idx="7327">
                  <c:v>28.728000000000002</c:v>
                </c:pt>
                <c:pt idx="7328">
                  <c:v>28.731999999999999</c:v>
                </c:pt>
                <c:pt idx="7329">
                  <c:v>28.736000000000001</c:v>
                </c:pt>
                <c:pt idx="7330">
                  <c:v>28.74</c:v>
                </c:pt>
                <c:pt idx="7331">
                  <c:v>28.744</c:v>
                </c:pt>
                <c:pt idx="7332">
                  <c:v>28.747</c:v>
                </c:pt>
                <c:pt idx="7333">
                  <c:v>28.751000000000001</c:v>
                </c:pt>
                <c:pt idx="7334">
                  <c:v>28.754999999999999</c:v>
                </c:pt>
                <c:pt idx="7335">
                  <c:v>28.759</c:v>
                </c:pt>
                <c:pt idx="7336">
                  <c:v>28.763000000000002</c:v>
                </c:pt>
                <c:pt idx="7337">
                  <c:v>28.766999999999992</c:v>
                </c:pt>
                <c:pt idx="7338">
                  <c:v>28.771000000000001</c:v>
                </c:pt>
                <c:pt idx="7339">
                  <c:v>28.774999999999999</c:v>
                </c:pt>
                <c:pt idx="7340">
                  <c:v>28.779</c:v>
                </c:pt>
                <c:pt idx="7341">
                  <c:v>28.782999999999991</c:v>
                </c:pt>
                <c:pt idx="7342">
                  <c:v>28.785999999999991</c:v>
                </c:pt>
                <c:pt idx="7343">
                  <c:v>28.79</c:v>
                </c:pt>
                <c:pt idx="7344">
                  <c:v>28.794</c:v>
                </c:pt>
                <c:pt idx="7345">
                  <c:v>28.797999999999991</c:v>
                </c:pt>
                <c:pt idx="7346">
                  <c:v>28.802</c:v>
                </c:pt>
                <c:pt idx="7347">
                  <c:v>28.806000000000001</c:v>
                </c:pt>
                <c:pt idx="7348">
                  <c:v>28.810000000000006</c:v>
                </c:pt>
                <c:pt idx="7349">
                  <c:v>28.814000000000007</c:v>
                </c:pt>
                <c:pt idx="7350">
                  <c:v>28.818000000000001</c:v>
                </c:pt>
                <c:pt idx="7351">
                  <c:v>28.821999999999999</c:v>
                </c:pt>
                <c:pt idx="7352">
                  <c:v>28.826000000000001</c:v>
                </c:pt>
                <c:pt idx="7353">
                  <c:v>28.829000000000001</c:v>
                </c:pt>
                <c:pt idx="7354">
                  <c:v>28.832999999999991</c:v>
                </c:pt>
                <c:pt idx="7355">
                  <c:v>28.837000000000007</c:v>
                </c:pt>
                <c:pt idx="7356">
                  <c:v>28.841000000000001</c:v>
                </c:pt>
                <c:pt idx="7357">
                  <c:v>28.844999999999999</c:v>
                </c:pt>
                <c:pt idx="7358">
                  <c:v>28.849</c:v>
                </c:pt>
                <c:pt idx="7359">
                  <c:v>28.853000000000005</c:v>
                </c:pt>
                <c:pt idx="7360">
                  <c:v>28.856999999999999</c:v>
                </c:pt>
                <c:pt idx="7361">
                  <c:v>28.861000000000001</c:v>
                </c:pt>
                <c:pt idx="7362">
                  <c:v>28.864999999999991</c:v>
                </c:pt>
                <c:pt idx="7363">
                  <c:v>28.869</c:v>
                </c:pt>
                <c:pt idx="7364">
                  <c:v>28.872</c:v>
                </c:pt>
                <c:pt idx="7365">
                  <c:v>28.876000000000001</c:v>
                </c:pt>
                <c:pt idx="7366">
                  <c:v>28.88</c:v>
                </c:pt>
                <c:pt idx="7367">
                  <c:v>28.884</c:v>
                </c:pt>
                <c:pt idx="7368">
                  <c:v>28.888000000000002</c:v>
                </c:pt>
                <c:pt idx="7369">
                  <c:v>28.891999999999999</c:v>
                </c:pt>
                <c:pt idx="7370">
                  <c:v>28.896000000000001</c:v>
                </c:pt>
                <c:pt idx="7371">
                  <c:v>28.9</c:v>
                </c:pt>
                <c:pt idx="7372">
                  <c:v>28.904</c:v>
                </c:pt>
                <c:pt idx="7373">
                  <c:v>28.907999999999994</c:v>
                </c:pt>
                <c:pt idx="7374">
                  <c:v>28.911999999999999</c:v>
                </c:pt>
                <c:pt idx="7375">
                  <c:v>28.914999999999999</c:v>
                </c:pt>
                <c:pt idx="7376">
                  <c:v>28.919</c:v>
                </c:pt>
                <c:pt idx="7377">
                  <c:v>28.922999999999984</c:v>
                </c:pt>
                <c:pt idx="7378">
                  <c:v>28.927</c:v>
                </c:pt>
                <c:pt idx="7379">
                  <c:v>28.931000000000001</c:v>
                </c:pt>
                <c:pt idx="7380">
                  <c:v>28.934999999999999</c:v>
                </c:pt>
                <c:pt idx="7381">
                  <c:v>28.939</c:v>
                </c:pt>
                <c:pt idx="7382">
                  <c:v>28.942999999999991</c:v>
                </c:pt>
                <c:pt idx="7383">
                  <c:v>28.946999999999992</c:v>
                </c:pt>
                <c:pt idx="7384">
                  <c:v>28.951000000000001</c:v>
                </c:pt>
                <c:pt idx="7385">
                  <c:v>28.954999999999991</c:v>
                </c:pt>
                <c:pt idx="7386">
                  <c:v>28.957999999999991</c:v>
                </c:pt>
                <c:pt idx="7387">
                  <c:v>28.961999999999993</c:v>
                </c:pt>
                <c:pt idx="7388">
                  <c:v>28.96599999999999</c:v>
                </c:pt>
                <c:pt idx="7389">
                  <c:v>28.97</c:v>
                </c:pt>
                <c:pt idx="7390">
                  <c:v>28.974</c:v>
                </c:pt>
                <c:pt idx="7391">
                  <c:v>28.978000000000002</c:v>
                </c:pt>
                <c:pt idx="7392">
                  <c:v>28.981999999999992</c:v>
                </c:pt>
                <c:pt idx="7393">
                  <c:v>28.98599999999999</c:v>
                </c:pt>
                <c:pt idx="7394">
                  <c:v>28.99</c:v>
                </c:pt>
                <c:pt idx="7395">
                  <c:v>28.994</c:v>
                </c:pt>
                <c:pt idx="7396">
                  <c:v>28.997999999999994</c:v>
                </c:pt>
                <c:pt idx="7397">
                  <c:v>29.001000000000001</c:v>
                </c:pt>
                <c:pt idx="7398">
                  <c:v>29.004999999999999</c:v>
                </c:pt>
                <c:pt idx="7399">
                  <c:v>29.009</c:v>
                </c:pt>
                <c:pt idx="7400">
                  <c:v>29.013000000000005</c:v>
                </c:pt>
                <c:pt idx="7401">
                  <c:v>29.016999999999999</c:v>
                </c:pt>
                <c:pt idx="7402">
                  <c:v>29.021000000000001</c:v>
                </c:pt>
                <c:pt idx="7403">
                  <c:v>29.024999999999999</c:v>
                </c:pt>
                <c:pt idx="7404">
                  <c:v>29.029</c:v>
                </c:pt>
                <c:pt idx="7405">
                  <c:v>29.033000000000001</c:v>
                </c:pt>
                <c:pt idx="7406">
                  <c:v>29.036999999999999</c:v>
                </c:pt>
                <c:pt idx="7407">
                  <c:v>29.041</c:v>
                </c:pt>
                <c:pt idx="7408">
                  <c:v>29.044</c:v>
                </c:pt>
                <c:pt idx="7409">
                  <c:v>29.047999999999991</c:v>
                </c:pt>
                <c:pt idx="7410">
                  <c:v>29.052</c:v>
                </c:pt>
                <c:pt idx="7411">
                  <c:v>29.056000000000001</c:v>
                </c:pt>
                <c:pt idx="7412">
                  <c:v>29.06</c:v>
                </c:pt>
                <c:pt idx="7413">
                  <c:v>29.064</c:v>
                </c:pt>
                <c:pt idx="7414">
                  <c:v>29.067999999999994</c:v>
                </c:pt>
                <c:pt idx="7415">
                  <c:v>29.071999999999999</c:v>
                </c:pt>
                <c:pt idx="7416">
                  <c:v>29.076000000000001</c:v>
                </c:pt>
                <c:pt idx="7417">
                  <c:v>29.08</c:v>
                </c:pt>
                <c:pt idx="7418">
                  <c:v>29.084</c:v>
                </c:pt>
                <c:pt idx="7419">
                  <c:v>29.087</c:v>
                </c:pt>
                <c:pt idx="7420">
                  <c:v>29.091000000000001</c:v>
                </c:pt>
                <c:pt idx="7421">
                  <c:v>29.094999999999999</c:v>
                </c:pt>
                <c:pt idx="7422">
                  <c:v>29.099</c:v>
                </c:pt>
                <c:pt idx="7423">
                  <c:v>29.103000000000005</c:v>
                </c:pt>
                <c:pt idx="7424">
                  <c:v>29.106999999999999</c:v>
                </c:pt>
                <c:pt idx="7425">
                  <c:v>29.111000000000008</c:v>
                </c:pt>
                <c:pt idx="7426">
                  <c:v>29.114999999999998</c:v>
                </c:pt>
                <c:pt idx="7427">
                  <c:v>29.119000000000007</c:v>
                </c:pt>
                <c:pt idx="7428">
                  <c:v>29.123000000000001</c:v>
                </c:pt>
                <c:pt idx="7429">
                  <c:v>29.126999999999999</c:v>
                </c:pt>
                <c:pt idx="7430">
                  <c:v>29.130000000000006</c:v>
                </c:pt>
                <c:pt idx="7431">
                  <c:v>29.134000000000007</c:v>
                </c:pt>
                <c:pt idx="7432">
                  <c:v>29.138000000000005</c:v>
                </c:pt>
                <c:pt idx="7433">
                  <c:v>29.141999999999999</c:v>
                </c:pt>
                <c:pt idx="7434">
                  <c:v>29.146000000000001</c:v>
                </c:pt>
                <c:pt idx="7435">
                  <c:v>29.150000000000006</c:v>
                </c:pt>
                <c:pt idx="7436">
                  <c:v>29.154000000000007</c:v>
                </c:pt>
                <c:pt idx="7437">
                  <c:v>29.158000000000001</c:v>
                </c:pt>
                <c:pt idx="7438">
                  <c:v>29.161999999999999</c:v>
                </c:pt>
                <c:pt idx="7439">
                  <c:v>29.166</c:v>
                </c:pt>
                <c:pt idx="7440">
                  <c:v>29.17</c:v>
                </c:pt>
                <c:pt idx="7441">
                  <c:v>29.172999999999991</c:v>
                </c:pt>
                <c:pt idx="7442">
                  <c:v>29.177000000000007</c:v>
                </c:pt>
                <c:pt idx="7443">
                  <c:v>29.181000000000001</c:v>
                </c:pt>
                <c:pt idx="7444">
                  <c:v>29.184999999999999</c:v>
                </c:pt>
                <c:pt idx="7445">
                  <c:v>29.189</c:v>
                </c:pt>
                <c:pt idx="7446">
                  <c:v>29.193000000000001</c:v>
                </c:pt>
                <c:pt idx="7447">
                  <c:v>29.196999999999999</c:v>
                </c:pt>
                <c:pt idx="7448">
                  <c:v>29.201000000000001</c:v>
                </c:pt>
                <c:pt idx="7449">
                  <c:v>29.204999999999991</c:v>
                </c:pt>
                <c:pt idx="7450">
                  <c:v>29.209</c:v>
                </c:pt>
                <c:pt idx="7451">
                  <c:v>29.213000000000001</c:v>
                </c:pt>
                <c:pt idx="7452">
                  <c:v>29.216000000000001</c:v>
                </c:pt>
                <c:pt idx="7453">
                  <c:v>29.22</c:v>
                </c:pt>
                <c:pt idx="7454">
                  <c:v>29.224</c:v>
                </c:pt>
                <c:pt idx="7455">
                  <c:v>29.228000000000002</c:v>
                </c:pt>
                <c:pt idx="7456">
                  <c:v>29.231999999999999</c:v>
                </c:pt>
                <c:pt idx="7457">
                  <c:v>29.236000000000001</c:v>
                </c:pt>
                <c:pt idx="7458">
                  <c:v>29.24</c:v>
                </c:pt>
                <c:pt idx="7459">
                  <c:v>29.244</c:v>
                </c:pt>
                <c:pt idx="7460">
                  <c:v>29.247999999999994</c:v>
                </c:pt>
                <c:pt idx="7461">
                  <c:v>29.251999999999999</c:v>
                </c:pt>
                <c:pt idx="7462">
                  <c:v>29.256</c:v>
                </c:pt>
                <c:pt idx="7463">
                  <c:v>29.259</c:v>
                </c:pt>
                <c:pt idx="7464">
                  <c:v>29.263000000000002</c:v>
                </c:pt>
                <c:pt idx="7465">
                  <c:v>29.266999999999992</c:v>
                </c:pt>
                <c:pt idx="7466">
                  <c:v>29.271000000000001</c:v>
                </c:pt>
                <c:pt idx="7467">
                  <c:v>29.274999999999999</c:v>
                </c:pt>
                <c:pt idx="7468">
                  <c:v>29.279</c:v>
                </c:pt>
                <c:pt idx="7469">
                  <c:v>29.282999999999991</c:v>
                </c:pt>
                <c:pt idx="7470">
                  <c:v>29.286999999999988</c:v>
                </c:pt>
                <c:pt idx="7471">
                  <c:v>29.291</c:v>
                </c:pt>
                <c:pt idx="7472">
                  <c:v>29.295000000000002</c:v>
                </c:pt>
                <c:pt idx="7473">
                  <c:v>29.297999999999991</c:v>
                </c:pt>
                <c:pt idx="7474">
                  <c:v>29.302</c:v>
                </c:pt>
                <c:pt idx="7475">
                  <c:v>29.306000000000001</c:v>
                </c:pt>
                <c:pt idx="7476">
                  <c:v>29.310000000000006</c:v>
                </c:pt>
                <c:pt idx="7477">
                  <c:v>29.314000000000007</c:v>
                </c:pt>
                <c:pt idx="7478">
                  <c:v>29.318000000000001</c:v>
                </c:pt>
                <c:pt idx="7479">
                  <c:v>29.321999999999999</c:v>
                </c:pt>
                <c:pt idx="7480">
                  <c:v>29.326000000000001</c:v>
                </c:pt>
                <c:pt idx="7481">
                  <c:v>29.330000000000005</c:v>
                </c:pt>
                <c:pt idx="7482">
                  <c:v>29.334000000000007</c:v>
                </c:pt>
                <c:pt idx="7483">
                  <c:v>29.338000000000001</c:v>
                </c:pt>
                <c:pt idx="7484">
                  <c:v>29.341000000000001</c:v>
                </c:pt>
                <c:pt idx="7485">
                  <c:v>29.344999999999999</c:v>
                </c:pt>
                <c:pt idx="7486">
                  <c:v>29.349</c:v>
                </c:pt>
                <c:pt idx="7487">
                  <c:v>29.353000000000005</c:v>
                </c:pt>
                <c:pt idx="7488">
                  <c:v>29.356999999999999</c:v>
                </c:pt>
                <c:pt idx="7489">
                  <c:v>29.361000000000001</c:v>
                </c:pt>
                <c:pt idx="7490">
                  <c:v>29.364999999999991</c:v>
                </c:pt>
                <c:pt idx="7491">
                  <c:v>29.369</c:v>
                </c:pt>
                <c:pt idx="7492">
                  <c:v>29.373000000000001</c:v>
                </c:pt>
                <c:pt idx="7493">
                  <c:v>29.376999999999999</c:v>
                </c:pt>
                <c:pt idx="7494">
                  <c:v>29.381</c:v>
                </c:pt>
                <c:pt idx="7495">
                  <c:v>29.384</c:v>
                </c:pt>
                <c:pt idx="7496">
                  <c:v>29.388000000000002</c:v>
                </c:pt>
                <c:pt idx="7497">
                  <c:v>29.391999999999999</c:v>
                </c:pt>
                <c:pt idx="7498">
                  <c:v>29.396000000000001</c:v>
                </c:pt>
                <c:pt idx="7499">
                  <c:v>29.4</c:v>
                </c:pt>
                <c:pt idx="7500">
                  <c:v>29.404</c:v>
                </c:pt>
                <c:pt idx="7501">
                  <c:v>29.407999999999994</c:v>
                </c:pt>
                <c:pt idx="7502">
                  <c:v>29.411999999999999</c:v>
                </c:pt>
                <c:pt idx="7503">
                  <c:v>29.416</c:v>
                </c:pt>
                <c:pt idx="7504">
                  <c:v>29.419999999999995</c:v>
                </c:pt>
                <c:pt idx="7505">
                  <c:v>29.423999999999992</c:v>
                </c:pt>
                <c:pt idx="7506">
                  <c:v>29.427</c:v>
                </c:pt>
                <c:pt idx="7507">
                  <c:v>29.431000000000001</c:v>
                </c:pt>
                <c:pt idx="7508">
                  <c:v>29.434999999999999</c:v>
                </c:pt>
                <c:pt idx="7509">
                  <c:v>29.439</c:v>
                </c:pt>
                <c:pt idx="7510">
                  <c:v>29.442999999999991</c:v>
                </c:pt>
                <c:pt idx="7511">
                  <c:v>29.446999999999992</c:v>
                </c:pt>
                <c:pt idx="7512">
                  <c:v>29.451000000000001</c:v>
                </c:pt>
                <c:pt idx="7513">
                  <c:v>29.454999999999991</c:v>
                </c:pt>
                <c:pt idx="7514">
                  <c:v>29.459</c:v>
                </c:pt>
                <c:pt idx="7515">
                  <c:v>29.46299999999999</c:v>
                </c:pt>
                <c:pt idx="7516">
                  <c:v>29.466999999999988</c:v>
                </c:pt>
                <c:pt idx="7517">
                  <c:v>29.47</c:v>
                </c:pt>
                <c:pt idx="7518">
                  <c:v>29.474</c:v>
                </c:pt>
                <c:pt idx="7519">
                  <c:v>29.478000000000002</c:v>
                </c:pt>
                <c:pt idx="7520">
                  <c:v>29.481999999999992</c:v>
                </c:pt>
                <c:pt idx="7521">
                  <c:v>29.48599999999999</c:v>
                </c:pt>
                <c:pt idx="7522">
                  <c:v>29.49</c:v>
                </c:pt>
                <c:pt idx="7523">
                  <c:v>29.494</c:v>
                </c:pt>
                <c:pt idx="7524">
                  <c:v>29.497999999999994</c:v>
                </c:pt>
                <c:pt idx="7525">
                  <c:v>29.501999999999999</c:v>
                </c:pt>
                <c:pt idx="7526">
                  <c:v>29.506</c:v>
                </c:pt>
                <c:pt idx="7527">
                  <c:v>29.51</c:v>
                </c:pt>
                <c:pt idx="7528">
                  <c:v>29.513000000000005</c:v>
                </c:pt>
                <c:pt idx="7529">
                  <c:v>29.516999999999999</c:v>
                </c:pt>
                <c:pt idx="7530">
                  <c:v>29.521000000000001</c:v>
                </c:pt>
                <c:pt idx="7531">
                  <c:v>29.524999999999999</c:v>
                </c:pt>
                <c:pt idx="7532">
                  <c:v>29.529</c:v>
                </c:pt>
                <c:pt idx="7533">
                  <c:v>29.533000000000001</c:v>
                </c:pt>
                <c:pt idx="7534">
                  <c:v>29.536999999999999</c:v>
                </c:pt>
                <c:pt idx="7535">
                  <c:v>29.541</c:v>
                </c:pt>
                <c:pt idx="7536">
                  <c:v>29.545000000000002</c:v>
                </c:pt>
                <c:pt idx="7537">
                  <c:v>29.548999999999992</c:v>
                </c:pt>
                <c:pt idx="7538">
                  <c:v>29.553000000000001</c:v>
                </c:pt>
                <c:pt idx="7539">
                  <c:v>29.556000000000001</c:v>
                </c:pt>
                <c:pt idx="7540">
                  <c:v>29.56</c:v>
                </c:pt>
                <c:pt idx="7541">
                  <c:v>29.564</c:v>
                </c:pt>
                <c:pt idx="7542">
                  <c:v>29.567999999999994</c:v>
                </c:pt>
                <c:pt idx="7543">
                  <c:v>29.571999999999999</c:v>
                </c:pt>
                <c:pt idx="7544">
                  <c:v>29.576000000000001</c:v>
                </c:pt>
                <c:pt idx="7545">
                  <c:v>29.58</c:v>
                </c:pt>
                <c:pt idx="7546">
                  <c:v>29.584</c:v>
                </c:pt>
                <c:pt idx="7547">
                  <c:v>29.587999999999994</c:v>
                </c:pt>
                <c:pt idx="7548">
                  <c:v>29.591999999999999</c:v>
                </c:pt>
                <c:pt idx="7549">
                  <c:v>29.596</c:v>
                </c:pt>
                <c:pt idx="7550">
                  <c:v>29.599</c:v>
                </c:pt>
                <c:pt idx="7551">
                  <c:v>29.603000000000005</c:v>
                </c:pt>
                <c:pt idx="7552">
                  <c:v>29.606999999999999</c:v>
                </c:pt>
                <c:pt idx="7553">
                  <c:v>29.611000000000008</c:v>
                </c:pt>
                <c:pt idx="7554">
                  <c:v>29.614999999999998</c:v>
                </c:pt>
                <c:pt idx="7555">
                  <c:v>29.619000000000007</c:v>
                </c:pt>
                <c:pt idx="7556">
                  <c:v>29.623000000000001</c:v>
                </c:pt>
                <c:pt idx="7557">
                  <c:v>29.626999999999999</c:v>
                </c:pt>
                <c:pt idx="7558">
                  <c:v>29.631000000000007</c:v>
                </c:pt>
                <c:pt idx="7559">
                  <c:v>29.635000000000005</c:v>
                </c:pt>
                <c:pt idx="7560">
                  <c:v>29.638999999999999</c:v>
                </c:pt>
                <c:pt idx="7561">
                  <c:v>29.641999999999999</c:v>
                </c:pt>
                <c:pt idx="7562">
                  <c:v>29.646000000000001</c:v>
                </c:pt>
                <c:pt idx="7563">
                  <c:v>29.650000000000006</c:v>
                </c:pt>
                <c:pt idx="7564">
                  <c:v>29.654000000000007</c:v>
                </c:pt>
                <c:pt idx="7565">
                  <c:v>29.658000000000001</c:v>
                </c:pt>
                <c:pt idx="7566">
                  <c:v>29.661999999999999</c:v>
                </c:pt>
                <c:pt idx="7567">
                  <c:v>29.666</c:v>
                </c:pt>
                <c:pt idx="7568">
                  <c:v>29.67</c:v>
                </c:pt>
                <c:pt idx="7569">
                  <c:v>29.673999999999999</c:v>
                </c:pt>
                <c:pt idx="7570">
                  <c:v>29.678000000000001</c:v>
                </c:pt>
                <c:pt idx="7571">
                  <c:v>29.681999999999999</c:v>
                </c:pt>
                <c:pt idx="7572">
                  <c:v>29.684999999999999</c:v>
                </c:pt>
                <c:pt idx="7573">
                  <c:v>29.689</c:v>
                </c:pt>
                <c:pt idx="7574">
                  <c:v>29.693000000000001</c:v>
                </c:pt>
                <c:pt idx="7575">
                  <c:v>29.696999999999999</c:v>
                </c:pt>
                <c:pt idx="7576">
                  <c:v>29.701000000000001</c:v>
                </c:pt>
                <c:pt idx="7577">
                  <c:v>29.704999999999991</c:v>
                </c:pt>
                <c:pt idx="7578">
                  <c:v>29.709</c:v>
                </c:pt>
                <c:pt idx="7579">
                  <c:v>29.713000000000001</c:v>
                </c:pt>
                <c:pt idx="7580">
                  <c:v>29.716999999999999</c:v>
                </c:pt>
                <c:pt idx="7581">
                  <c:v>29.721</c:v>
                </c:pt>
                <c:pt idx="7582">
                  <c:v>29.724999999999994</c:v>
                </c:pt>
                <c:pt idx="7583">
                  <c:v>29.728000000000002</c:v>
                </c:pt>
                <c:pt idx="7584">
                  <c:v>29.731999999999999</c:v>
                </c:pt>
                <c:pt idx="7585">
                  <c:v>29.736000000000001</c:v>
                </c:pt>
                <c:pt idx="7586">
                  <c:v>29.74</c:v>
                </c:pt>
                <c:pt idx="7587">
                  <c:v>29.744</c:v>
                </c:pt>
                <c:pt idx="7588">
                  <c:v>29.747999999999994</c:v>
                </c:pt>
                <c:pt idx="7589">
                  <c:v>29.751999999999999</c:v>
                </c:pt>
                <c:pt idx="7590">
                  <c:v>29.756</c:v>
                </c:pt>
                <c:pt idx="7591">
                  <c:v>29.759999999999994</c:v>
                </c:pt>
                <c:pt idx="7592">
                  <c:v>29.763999999999992</c:v>
                </c:pt>
                <c:pt idx="7593">
                  <c:v>29.766999999999992</c:v>
                </c:pt>
                <c:pt idx="7594">
                  <c:v>29.771000000000001</c:v>
                </c:pt>
                <c:pt idx="7595">
                  <c:v>29.774999999999999</c:v>
                </c:pt>
                <c:pt idx="7596">
                  <c:v>29.779</c:v>
                </c:pt>
                <c:pt idx="7597">
                  <c:v>29.782999999999991</c:v>
                </c:pt>
                <c:pt idx="7598">
                  <c:v>29.786999999999988</c:v>
                </c:pt>
                <c:pt idx="7599">
                  <c:v>29.791</c:v>
                </c:pt>
                <c:pt idx="7600">
                  <c:v>29.795000000000002</c:v>
                </c:pt>
                <c:pt idx="7601">
                  <c:v>29.798999999999992</c:v>
                </c:pt>
                <c:pt idx="7602">
                  <c:v>29.803000000000001</c:v>
                </c:pt>
                <c:pt idx="7603">
                  <c:v>29.806999999999999</c:v>
                </c:pt>
                <c:pt idx="7604">
                  <c:v>29.810000000000006</c:v>
                </c:pt>
                <c:pt idx="7605">
                  <c:v>29.814000000000007</c:v>
                </c:pt>
                <c:pt idx="7606">
                  <c:v>29.818000000000001</c:v>
                </c:pt>
                <c:pt idx="7607">
                  <c:v>29.821999999999999</c:v>
                </c:pt>
                <c:pt idx="7608">
                  <c:v>29.826000000000001</c:v>
                </c:pt>
                <c:pt idx="7609">
                  <c:v>29.830000000000005</c:v>
                </c:pt>
                <c:pt idx="7610">
                  <c:v>29.834000000000007</c:v>
                </c:pt>
                <c:pt idx="7611">
                  <c:v>29.838000000000001</c:v>
                </c:pt>
                <c:pt idx="7612">
                  <c:v>29.841999999999999</c:v>
                </c:pt>
                <c:pt idx="7613">
                  <c:v>29.846</c:v>
                </c:pt>
                <c:pt idx="7614">
                  <c:v>29.85</c:v>
                </c:pt>
                <c:pt idx="7615">
                  <c:v>29.853000000000005</c:v>
                </c:pt>
                <c:pt idx="7616">
                  <c:v>29.856999999999999</c:v>
                </c:pt>
                <c:pt idx="7617">
                  <c:v>29.861000000000001</c:v>
                </c:pt>
                <c:pt idx="7618">
                  <c:v>29.864999999999991</c:v>
                </c:pt>
                <c:pt idx="7619">
                  <c:v>29.869</c:v>
                </c:pt>
                <c:pt idx="7620">
                  <c:v>29.873000000000001</c:v>
                </c:pt>
                <c:pt idx="7621">
                  <c:v>29.876999999999999</c:v>
                </c:pt>
                <c:pt idx="7622">
                  <c:v>29.881</c:v>
                </c:pt>
                <c:pt idx="7623">
                  <c:v>29.885000000000002</c:v>
                </c:pt>
                <c:pt idx="7624">
                  <c:v>29.888999999999992</c:v>
                </c:pt>
                <c:pt idx="7625">
                  <c:v>29.893000000000001</c:v>
                </c:pt>
                <c:pt idx="7626">
                  <c:v>29.896000000000001</c:v>
                </c:pt>
                <c:pt idx="7627">
                  <c:v>29.9</c:v>
                </c:pt>
                <c:pt idx="7628">
                  <c:v>29.904</c:v>
                </c:pt>
                <c:pt idx="7629">
                  <c:v>29.907999999999994</c:v>
                </c:pt>
                <c:pt idx="7630">
                  <c:v>29.911999999999999</c:v>
                </c:pt>
                <c:pt idx="7631">
                  <c:v>29.916</c:v>
                </c:pt>
                <c:pt idx="7632">
                  <c:v>29.919999999999995</c:v>
                </c:pt>
                <c:pt idx="7633">
                  <c:v>29.923999999999992</c:v>
                </c:pt>
                <c:pt idx="7634">
                  <c:v>29.927999999999994</c:v>
                </c:pt>
                <c:pt idx="7635">
                  <c:v>29.931999999999999</c:v>
                </c:pt>
                <c:pt idx="7636">
                  <c:v>29.936</c:v>
                </c:pt>
                <c:pt idx="7637">
                  <c:v>29.939</c:v>
                </c:pt>
                <c:pt idx="7638">
                  <c:v>29.942999999999991</c:v>
                </c:pt>
                <c:pt idx="7639">
                  <c:v>29.946999999999992</c:v>
                </c:pt>
                <c:pt idx="7640">
                  <c:v>29.951000000000001</c:v>
                </c:pt>
                <c:pt idx="7641">
                  <c:v>29.954999999999991</c:v>
                </c:pt>
                <c:pt idx="7642">
                  <c:v>29.959</c:v>
                </c:pt>
                <c:pt idx="7643">
                  <c:v>29.96299999999999</c:v>
                </c:pt>
                <c:pt idx="7644">
                  <c:v>29.966999999999988</c:v>
                </c:pt>
                <c:pt idx="7645">
                  <c:v>29.971</c:v>
                </c:pt>
                <c:pt idx="7646">
                  <c:v>29.974999999999994</c:v>
                </c:pt>
                <c:pt idx="7647">
                  <c:v>29.978999999999992</c:v>
                </c:pt>
                <c:pt idx="7648">
                  <c:v>29.981999999999992</c:v>
                </c:pt>
                <c:pt idx="7649">
                  <c:v>29.98599999999999</c:v>
                </c:pt>
                <c:pt idx="7650">
                  <c:v>29.99</c:v>
                </c:pt>
                <c:pt idx="7651">
                  <c:v>29.994</c:v>
                </c:pt>
                <c:pt idx="7652">
                  <c:v>29.997999999999994</c:v>
                </c:pt>
                <c:pt idx="7653">
                  <c:v>30.001999999999999</c:v>
                </c:pt>
                <c:pt idx="7654">
                  <c:v>30.006</c:v>
                </c:pt>
                <c:pt idx="7655">
                  <c:v>30.01</c:v>
                </c:pt>
                <c:pt idx="7656">
                  <c:v>30.013999999999999</c:v>
                </c:pt>
                <c:pt idx="7657">
                  <c:v>30.018000000000001</c:v>
                </c:pt>
                <c:pt idx="7658">
                  <c:v>30.021999999999991</c:v>
                </c:pt>
                <c:pt idx="7659">
                  <c:v>30.024999999999999</c:v>
                </c:pt>
                <c:pt idx="7660">
                  <c:v>30.029</c:v>
                </c:pt>
                <c:pt idx="7661">
                  <c:v>30.033000000000001</c:v>
                </c:pt>
                <c:pt idx="7662">
                  <c:v>30.036999999999999</c:v>
                </c:pt>
                <c:pt idx="7663">
                  <c:v>30.041</c:v>
                </c:pt>
                <c:pt idx="7664">
                  <c:v>30.045000000000002</c:v>
                </c:pt>
                <c:pt idx="7665">
                  <c:v>30.048999999999992</c:v>
                </c:pt>
                <c:pt idx="7666">
                  <c:v>30.053000000000001</c:v>
                </c:pt>
                <c:pt idx="7667">
                  <c:v>30.056999999999999</c:v>
                </c:pt>
                <c:pt idx="7668">
                  <c:v>30.061</c:v>
                </c:pt>
                <c:pt idx="7669">
                  <c:v>30.064999999999994</c:v>
                </c:pt>
                <c:pt idx="7670">
                  <c:v>30.067999999999994</c:v>
                </c:pt>
                <c:pt idx="7671">
                  <c:v>30.071999999999999</c:v>
                </c:pt>
                <c:pt idx="7672">
                  <c:v>30.076000000000001</c:v>
                </c:pt>
                <c:pt idx="7673">
                  <c:v>30.08</c:v>
                </c:pt>
                <c:pt idx="7674">
                  <c:v>30.084</c:v>
                </c:pt>
                <c:pt idx="7675">
                  <c:v>30.087999999999994</c:v>
                </c:pt>
                <c:pt idx="7676">
                  <c:v>30.091999999999999</c:v>
                </c:pt>
                <c:pt idx="7677">
                  <c:v>30.096</c:v>
                </c:pt>
                <c:pt idx="7678">
                  <c:v>30.1</c:v>
                </c:pt>
                <c:pt idx="7679">
                  <c:v>30.103999999999999</c:v>
                </c:pt>
                <c:pt idx="7680">
                  <c:v>30.108000000000001</c:v>
                </c:pt>
                <c:pt idx="7681">
                  <c:v>30.111000000000008</c:v>
                </c:pt>
                <c:pt idx="7682">
                  <c:v>30.114999999999998</c:v>
                </c:pt>
                <c:pt idx="7683">
                  <c:v>30.119000000000007</c:v>
                </c:pt>
                <c:pt idx="7684">
                  <c:v>30.123000000000001</c:v>
                </c:pt>
                <c:pt idx="7685">
                  <c:v>30.126999999999999</c:v>
                </c:pt>
                <c:pt idx="7686">
                  <c:v>30.131000000000007</c:v>
                </c:pt>
                <c:pt idx="7687">
                  <c:v>30.135000000000005</c:v>
                </c:pt>
                <c:pt idx="7688">
                  <c:v>30.138999999999999</c:v>
                </c:pt>
                <c:pt idx="7689">
                  <c:v>30.143000000000001</c:v>
                </c:pt>
                <c:pt idx="7690">
                  <c:v>30.146999999999991</c:v>
                </c:pt>
                <c:pt idx="7691">
                  <c:v>30.151000000000007</c:v>
                </c:pt>
                <c:pt idx="7692">
                  <c:v>30.154000000000007</c:v>
                </c:pt>
                <c:pt idx="7693">
                  <c:v>30.158000000000001</c:v>
                </c:pt>
                <c:pt idx="7694">
                  <c:v>30.161999999999999</c:v>
                </c:pt>
                <c:pt idx="7695">
                  <c:v>30.166</c:v>
                </c:pt>
                <c:pt idx="7696">
                  <c:v>30.17</c:v>
                </c:pt>
                <c:pt idx="7697">
                  <c:v>30.173999999999999</c:v>
                </c:pt>
                <c:pt idx="7698">
                  <c:v>30.178000000000001</c:v>
                </c:pt>
                <c:pt idx="7699">
                  <c:v>30.181999999999999</c:v>
                </c:pt>
                <c:pt idx="7700">
                  <c:v>30.186</c:v>
                </c:pt>
                <c:pt idx="7701">
                  <c:v>30.19</c:v>
                </c:pt>
                <c:pt idx="7702">
                  <c:v>30.193999999999999</c:v>
                </c:pt>
                <c:pt idx="7703">
                  <c:v>30.196999999999999</c:v>
                </c:pt>
                <c:pt idx="7704">
                  <c:v>30.201000000000001</c:v>
                </c:pt>
                <c:pt idx="7705">
                  <c:v>30.204999999999991</c:v>
                </c:pt>
                <c:pt idx="7706">
                  <c:v>30.209</c:v>
                </c:pt>
                <c:pt idx="7707">
                  <c:v>30.213000000000001</c:v>
                </c:pt>
                <c:pt idx="7708">
                  <c:v>30.216999999999999</c:v>
                </c:pt>
                <c:pt idx="7709">
                  <c:v>30.221</c:v>
                </c:pt>
                <c:pt idx="7710">
                  <c:v>30.224999999999994</c:v>
                </c:pt>
                <c:pt idx="7711">
                  <c:v>30.228999999999992</c:v>
                </c:pt>
                <c:pt idx="7712">
                  <c:v>30.233000000000001</c:v>
                </c:pt>
                <c:pt idx="7713">
                  <c:v>30.236999999999991</c:v>
                </c:pt>
                <c:pt idx="7714">
                  <c:v>30.24</c:v>
                </c:pt>
                <c:pt idx="7715">
                  <c:v>30.244</c:v>
                </c:pt>
                <c:pt idx="7716">
                  <c:v>30.247999999999994</c:v>
                </c:pt>
                <c:pt idx="7717">
                  <c:v>30.251999999999999</c:v>
                </c:pt>
                <c:pt idx="7718">
                  <c:v>30.256</c:v>
                </c:pt>
                <c:pt idx="7719">
                  <c:v>30.259999999999994</c:v>
                </c:pt>
                <c:pt idx="7720">
                  <c:v>30.263999999999992</c:v>
                </c:pt>
                <c:pt idx="7721">
                  <c:v>30.267999999999994</c:v>
                </c:pt>
                <c:pt idx="7722">
                  <c:v>30.271999999999991</c:v>
                </c:pt>
                <c:pt idx="7723">
                  <c:v>30.276</c:v>
                </c:pt>
                <c:pt idx="7724">
                  <c:v>30.279</c:v>
                </c:pt>
                <c:pt idx="7725">
                  <c:v>30.282999999999991</c:v>
                </c:pt>
                <c:pt idx="7726">
                  <c:v>30.286999999999988</c:v>
                </c:pt>
                <c:pt idx="7727">
                  <c:v>30.291</c:v>
                </c:pt>
                <c:pt idx="7728">
                  <c:v>30.295000000000002</c:v>
                </c:pt>
                <c:pt idx="7729">
                  <c:v>30.298999999999992</c:v>
                </c:pt>
                <c:pt idx="7730">
                  <c:v>30.303000000000001</c:v>
                </c:pt>
                <c:pt idx="7731">
                  <c:v>30.306999999999999</c:v>
                </c:pt>
                <c:pt idx="7732">
                  <c:v>30.311000000000007</c:v>
                </c:pt>
                <c:pt idx="7733">
                  <c:v>30.315000000000001</c:v>
                </c:pt>
                <c:pt idx="7734">
                  <c:v>30.318999999999999</c:v>
                </c:pt>
                <c:pt idx="7735">
                  <c:v>30.321999999999999</c:v>
                </c:pt>
                <c:pt idx="7736">
                  <c:v>30.326000000000001</c:v>
                </c:pt>
                <c:pt idx="7737">
                  <c:v>30.330000000000005</c:v>
                </c:pt>
                <c:pt idx="7738">
                  <c:v>30.334000000000007</c:v>
                </c:pt>
                <c:pt idx="7739">
                  <c:v>30.338000000000001</c:v>
                </c:pt>
                <c:pt idx="7740">
                  <c:v>30.341999999999999</c:v>
                </c:pt>
                <c:pt idx="7741">
                  <c:v>30.346</c:v>
                </c:pt>
                <c:pt idx="7742">
                  <c:v>30.35</c:v>
                </c:pt>
                <c:pt idx="7743">
                  <c:v>30.353999999999999</c:v>
                </c:pt>
                <c:pt idx="7744">
                  <c:v>30.358000000000001</c:v>
                </c:pt>
                <c:pt idx="7745">
                  <c:v>30.361999999999991</c:v>
                </c:pt>
                <c:pt idx="7746">
                  <c:v>30.364999999999991</c:v>
                </c:pt>
                <c:pt idx="7747">
                  <c:v>30.369</c:v>
                </c:pt>
                <c:pt idx="7748">
                  <c:v>30.373000000000001</c:v>
                </c:pt>
                <c:pt idx="7749">
                  <c:v>30.376999999999999</c:v>
                </c:pt>
                <c:pt idx="7750">
                  <c:v>30.381</c:v>
                </c:pt>
                <c:pt idx="7751">
                  <c:v>30.385000000000002</c:v>
                </c:pt>
                <c:pt idx="7752">
                  <c:v>30.388999999999992</c:v>
                </c:pt>
                <c:pt idx="7753">
                  <c:v>30.393000000000001</c:v>
                </c:pt>
                <c:pt idx="7754">
                  <c:v>30.396999999999991</c:v>
                </c:pt>
                <c:pt idx="7755">
                  <c:v>30.401</c:v>
                </c:pt>
                <c:pt idx="7756">
                  <c:v>30.404999999999994</c:v>
                </c:pt>
                <c:pt idx="7757">
                  <c:v>30.407999999999994</c:v>
                </c:pt>
                <c:pt idx="7758">
                  <c:v>30.411999999999999</c:v>
                </c:pt>
                <c:pt idx="7759">
                  <c:v>30.416</c:v>
                </c:pt>
                <c:pt idx="7760">
                  <c:v>30.419999999999995</c:v>
                </c:pt>
                <c:pt idx="7761">
                  <c:v>30.423999999999992</c:v>
                </c:pt>
                <c:pt idx="7762">
                  <c:v>30.427999999999994</c:v>
                </c:pt>
                <c:pt idx="7763">
                  <c:v>30.431999999999999</c:v>
                </c:pt>
                <c:pt idx="7764">
                  <c:v>30.436</c:v>
                </c:pt>
                <c:pt idx="7765">
                  <c:v>30.439999999999994</c:v>
                </c:pt>
                <c:pt idx="7766">
                  <c:v>30.443999999999992</c:v>
                </c:pt>
                <c:pt idx="7767">
                  <c:v>30.447999999999993</c:v>
                </c:pt>
                <c:pt idx="7768">
                  <c:v>30.451000000000001</c:v>
                </c:pt>
                <c:pt idx="7769">
                  <c:v>30.454999999999991</c:v>
                </c:pt>
                <c:pt idx="7770">
                  <c:v>30.459</c:v>
                </c:pt>
                <c:pt idx="7771">
                  <c:v>30.46299999999999</c:v>
                </c:pt>
                <c:pt idx="7772">
                  <c:v>30.466999999999988</c:v>
                </c:pt>
                <c:pt idx="7773">
                  <c:v>30.471</c:v>
                </c:pt>
                <c:pt idx="7774">
                  <c:v>30.474999999999994</c:v>
                </c:pt>
                <c:pt idx="7775">
                  <c:v>30.478999999999992</c:v>
                </c:pt>
                <c:pt idx="7776">
                  <c:v>30.48299999999999</c:v>
                </c:pt>
                <c:pt idx="7777">
                  <c:v>30.486999999999984</c:v>
                </c:pt>
                <c:pt idx="7778">
                  <c:v>30.491</c:v>
                </c:pt>
                <c:pt idx="7779">
                  <c:v>30.494</c:v>
                </c:pt>
                <c:pt idx="7780">
                  <c:v>30.497999999999994</c:v>
                </c:pt>
                <c:pt idx="7781">
                  <c:v>30.501999999999999</c:v>
                </c:pt>
                <c:pt idx="7782">
                  <c:v>30.506</c:v>
                </c:pt>
                <c:pt idx="7783">
                  <c:v>30.51</c:v>
                </c:pt>
                <c:pt idx="7784">
                  <c:v>30.513999999999999</c:v>
                </c:pt>
                <c:pt idx="7785">
                  <c:v>30.518000000000001</c:v>
                </c:pt>
                <c:pt idx="7786">
                  <c:v>30.521999999999991</c:v>
                </c:pt>
                <c:pt idx="7787">
                  <c:v>30.526</c:v>
                </c:pt>
                <c:pt idx="7788">
                  <c:v>30.53</c:v>
                </c:pt>
                <c:pt idx="7789">
                  <c:v>30.533999999999999</c:v>
                </c:pt>
                <c:pt idx="7790">
                  <c:v>30.536999999999999</c:v>
                </c:pt>
                <c:pt idx="7791">
                  <c:v>30.541</c:v>
                </c:pt>
                <c:pt idx="7792">
                  <c:v>30.545000000000002</c:v>
                </c:pt>
                <c:pt idx="7793">
                  <c:v>30.548999999999992</c:v>
                </c:pt>
                <c:pt idx="7794">
                  <c:v>30.553000000000001</c:v>
                </c:pt>
                <c:pt idx="7795">
                  <c:v>30.556999999999999</c:v>
                </c:pt>
                <c:pt idx="7796">
                  <c:v>30.561</c:v>
                </c:pt>
                <c:pt idx="7797">
                  <c:v>30.564999999999994</c:v>
                </c:pt>
                <c:pt idx="7798">
                  <c:v>30.568999999999992</c:v>
                </c:pt>
                <c:pt idx="7799">
                  <c:v>30.573</c:v>
                </c:pt>
                <c:pt idx="7800">
                  <c:v>30.577000000000005</c:v>
                </c:pt>
                <c:pt idx="7801">
                  <c:v>30.58</c:v>
                </c:pt>
                <c:pt idx="7802">
                  <c:v>30.584</c:v>
                </c:pt>
                <c:pt idx="7803">
                  <c:v>30.587999999999994</c:v>
                </c:pt>
                <c:pt idx="7804">
                  <c:v>30.591999999999999</c:v>
                </c:pt>
                <c:pt idx="7805">
                  <c:v>30.596</c:v>
                </c:pt>
                <c:pt idx="7806">
                  <c:v>30.6</c:v>
                </c:pt>
                <c:pt idx="7807">
                  <c:v>30.603999999999999</c:v>
                </c:pt>
                <c:pt idx="7808">
                  <c:v>30.608000000000001</c:v>
                </c:pt>
                <c:pt idx="7809">
                  <c:v>30.611999999999998</c:v>
                </c:pt>
                <c:pt idx="7810">
                  <c:v>30.616000000000007</c:v>
                </c:pt>
                <c:pt idx="7811">
                  <c:v>30.62</c:v>
                </c:pt>
                <c:pt idx="7812">
                  <c:v>30.623000000000001</c:v>
                </c:pt>
                <c:pt idx="7813">
                  <c:v>30.626999999999999</c:v>
                </c:pt>
                <c:pt idx="7814">
                  <c:v>30.631000000000007</c:v>
                </c:pt>
                <c:pt idx="7815">
                  <c:v>30.635000000000005</c:v>
                </c:pt>
                <c:pt idx="7816">
                  <c:v>30.638999999999999</c:v>
                </c:pt>
                <c:pt idx="7817">
                  <c:v>30.643000000000001</c:v>
                </c:pt>
                <c:pt idx="7818">
                  <c:v>30.646999999999991</c:v>
                </c:pt>
                <c:pt idx="7819">
                  <c:v>30.651000000000007</c:v>
                </c:pt>
                <c:pt idx="7820">
                  <c:v>30.655000000000001</c:v>
                </c:pt>
                <c:pt idx="7821">
                  <c:v>30.658999999999999</c:v>
                </c:pt>
                <c:pt idx="7822">
                  <c:v>30.663</c:v>
                </c:pt>
                <c:pt idx="7823">
                  <c:v>30.666</c:v>
                </c:pt>
                <c:pt idx="7824">
                  <c:v>30.67</c:v>
                </c:pt>
                <c:pt idx="7825">
                  <c:v>30.673999999999999</c:v>
                </c:pt>
                <c:pt idx="7826">
                  <c:v>30.678000000000001</c:v>
                </c:pt>
                <c:pt idx="7827">
                  <c:v>30.681999999999999</c:v>
                </c:pt>
                <c:pt idx="7828">
                  <c:v>30.686</c:v>
                </c:pt>
                <c:pt idx="7829">
                  <c:v>30.69</c:v>
                </c:pt>
                <c:pt idx="7830">
                  <c:v>30.693999999999999</c:v>
                </c:pt>
                <c:pt idx="7831">
                  <c:v>30.698</c:v>
                </c:pt>
                <c:pt idx="7832">
                  <c:v>30.702000000000002</c:v>
                </c:pt>
                <c:pt idx="7833">
                  <c:v>30.706</c:v>
                </c:pt>
                <c:pt idx="7834">
                  <c:v>30.709</c:v>
                </c:pt>
                <c:pt idx="7835">
                  <c:v>30.713000000000001</c:v>
                </c:pt>
                <c:pt idx="7836">
                  <c:v>30.716999999999999</c:v>
                </c:pt>
                <c:pt idx="7837">
                  <c:v>30.721</c:v>
                </c:pt>
                <c:pt idx="7838">
                  <c:v>30.724999999999994</c:v>
                </c:pt>
                <c:pt idx="7839">
                  <c:v>30.728999999999992</c:v>
                </c:pt>
                <c:pt idx="7840">
                  <c:v>30.733000000000001</c:v>
                </c:pt>
                <c:pt idx="7841">
                  <c:v>30.736999999999991</c:v>
                </c:pt>
                <c:pt idx="7842">
                  <c:v>30.741</c:v>
                </c:pt>
                <c:pt idx="7843">
                  <c:v>30.744999999999994</c:v>
                </c:pt>
                <c:pt idx="7844">
                  <c:v>30.747999999999994</c:v>
                </c:pt>
                <c:pt idx="7845">
                  <c:v>30.751999999999999</c:v>
                </c:pt>
                <c:pt idx="7846">
                  <c:v>30.756</c:v>
                </c:pt>
                <c:pt idx="7847">
                  <c:v>30.759999999999994</c:v>
                </c:pt>
                <c:pt idx="7848">
                  <c:v>30.763999999999992</c:v>
                </c:pt>
                <c:pt idx="7849">
                  <c:v>30.767999999999994</c:v>
                </c:pt>
                <c:pt idx="7850">
                  <c:v>30.771999999999991</c:v>
                </c:pt>
                <c:pt idx="7851">
                  <c:v>30.776</c:v>
                </c:pt>
                <c:pt idx="7852">
                  <c:v>30.779999999999994</c:v>
                </c:pt>
                <c:pt idx="7853">
                  <c:v>30.783999999999988</c:v>
                </c:pt>
                <c:pt idx="7854">
                  <c:v>30.787999999999993</c:v>
                </c:pt>
                <c:pt idx="7855">
                  <c:v>30.791</c:v>
                </c:pt>
                <c:pt idx="7856">
                  <c:v>30.795000000000002</c:v>
                </c:pt>
                <c:pt idx="7857">
                  <c:v>30.798999999999992</c:v>
                </c:pt>
                <c:pt idx="7858">
                  <c:v>30.803000000000001</c:v>
                </c:pt>
                <c:pt idx="7859">
                  <c:v>30.806999999999999</c:v>
                </c:pt>
                <c:pt idx="7860">
                  <c:v>30.811000000000007</c:v>
                </c:pt>
                <c:pt idx="7861">
                  <c:v>30.815000000000001</c:v>
                </c:pt>
                <c:pt idx="7862">
                  <c:v>30.818999999999999</c:v>
                </c:pt>
                <c:pt idx="7863">
                  <c:v>30.823</c:v>
                </c:pt>
                <c:pt idx="7864">
                  <c:v>30.827000000000005</c:v>
                </c:pt>
                <c:pt idx="7865">
                  <c:v>30.831000000000007</c:v>
                </c:pt>
                <c:pt idx="7866">
                  <c:v>30.834000000000007</c:v>
                </c:pt>
                <c:pt idx="7867">
                  <c:v>30.838000000000001</c:v>
                </c:pt>
                <c:pt idx="7868">
                  <c:v>30.841999999999999</c:v>
                </c:pt>
                <c:pt idx="7869">
                  <c:v>30.846</c:v>
                </c:pt>
                <c:pt idx="7870">
                  <c:v>30.85</c:v>
                </c:pt>
                <c:pt idx="7871">
                  <c:v>30.853999999999999</c:v>
                </c:pt>
                <c:pt idx="7872">
                  <c:v>30.858000000000001</c:v>
                </c:pt>
                <c:pt idx="7873">
                  <c:v>30.861999999999991</c:v>
                </c:pt>
                <c:pt idx="7874">
                  <c:v>30.866</c:v>
                </c:pt>
                <c:pt idx="7875">
                  <c:v>30.87</c:v>
                </c:pt>
                <c:pt idx="7876">
                  <c:v>30.873999999999999</c:v>
                </c:pt>
                <c:pt idx="7877">
                  <c:v>30.876999999999999</c:v>
                </c:pt>
                <c:pt idx="7878">
                  <c:v>30.881</c:v>
                </c:pt>
                <c:pt idx="7879">
                  <c:v>30.885000000000002</c:v>
                </c:pt>
                <c:pt idx="7880">
                  <c:v>30.888999999999992</c:v>
                </c:pt>
                <c:pt idx="7881">
                  <c:v>30.893000000000001</c:v>
                </c:pt>
                <c:pt idx="7882">
                  <c:v>30.896999999999991</c:v>
                </c:pt>
                <c:pt idx="7883">
                  <c:v>30.901</c:v>
                </c:pt>
                <c:pt idx="7884">
                  <c:v>30.904999999999994</c:v>
                </c:pt>
                <c:pt idx="7885">
                  <c:v>30.908999999999988</c:v>
                </c:pt>
                <c:pt idx="7886">
                  <c:v>30.913</c:v>
                </c:pt>
                <c:pt idx="7887">
                  <c:v>30.917000000000005</c:v>
                </c:pt>
                <c:pt idx="7888">
                  <c:v>30.919999999999995</c:v>
                </c:pt>
                <c:pt idx="7889">
                  <c:v>30.923999999999992</c:v>
                </c:pt>
                <c:pt idx="7890">
                  <c:v>30.927999999999994</c:v>
                </c:pt>
                <c:pt idx="7891">
                  <c:v>30.931999999999999</c:v>
                </c:pt>
                <c:pt idx="7892">
                  <c:v>30.936</c:v>
                </c:pt>
                <c:pt idx="7893">
                  <c:v>30.939999999999994</c:v>
                </c:pt>
                <c:pt idx="7894">
                  <c:v>30.943999999999992</c:v>
                </c:pt>
                <c:pt idx="7895">
                  <c:v>30.947999999999993</c:v>
                </c:pt>
                <c:pt idx="7896">
                  <c:v>30.952000000000002</c:v>
                </c:pt>
                <c:pt idx="7897">
                  <c:v>30.956</c:v>
                </c:pt>
                <c:pt idx="7898">
                  <c:v>30.959999999999994</c:v>
                </c:pt>
                <c:pt idx="7899">
                  <c:v>30.96299999999999</c:v>
                </c:pt>
                <c:pt idx="7900">
                  <c:v>30.966999999999988</c:v>
                </c:pt>
                <c:pt idx="7901">
                  <c:v>30.971</c:v>
                </c:pt>
                <c:pt idx="7902">
                  <c:v>30.974999999999994</c:v>
                </c:pt>
                <c:pt idx="7903">
                  <c:v>30.978999999999992</c:v>
                </c:pt>
                <c:pt idx="7904">
                  <c:v>30.98299999999999</c:v>
                </c:pt>
                <c:pt idx="7905">
                  <c:v>30.986999999999984</c:v>
                </c:pt>
                <c:pt idx="7906">
                  <c:v>30.991</c:v>
                </c:pt>
                <c:pt idx="7907">
                  <c:v>30.994999999999994</c:v>
                </c:pt>
                <c:pt idx="7908">
                  <c:v>30.998999999999988</c:v>
                </c:pt>
                <c:pt idx="7909">
                  <c:v>31.003</c:v>
                </c:pt>
                <c:pt idx="7910">
                  <c:v>31.006</c:v>
                </c:pt>
                <c:pt idx="7911">
                  <c:v>31.01</c:v>
                </c:pt>
                <c:pt idx="7912">
                  <c:v>31.013999999999999</c:v>
                </c:pt>
                <c:pt idx="7913">
                  <c:v>31.018000000000001</c:v>
                </c:pt>
                <c:pt idx="7914">
                  <c:v>31.021999999999991</c:v>
                </c:pt>
                <c:pt idx="7915">
                  <c:v>31.026</c:v>
                </c:pt>
                <c:pt idx="7916">
                  <c:v>31.03</c:v>
                </c:pt>
                <c:pt idx="7917">
                  <c:v>31.033999999999999</c:v>
                </c:pt>
                <c:pt idx="7918">
                  <c:v>31.038</c:v>
                </c:pt>
                <c:pt idx="7919">
                  <c:v>31.042000000000002</c:v>
                </c:pt>
                <c:pt idx="7920">
                  <c:v>31.045999999999992</c:v>
                </c:pt>
                <c:pt idx="7921">
                  <c:v>31.048999999999992</c:v>
                </c:pt>
                <c:pt idx="7922">
                  <c:v>31.053000000000001</c:v>
                </c:pt>
                <c:pt idx="7923">
                  <c:v>31.056999999999999</c:v>
                </c:pt>
                <c:pt idx="7924">
                  <c:v>31.061</c:v>
                </c:pt>
                <c:pt idx="7925">
                  <c:v>31.064999999999994</c:v>
                </c:pt>
                <c:pt idx="7926">
                  <c:v>31.068999999999992</c:v>
                </c:pt>
                <c:pt idx="7927">
                  <c:v>31.073</c:v>
                </c:pt>
                <c:pt idx="7928">
                  <c:v>31.077000000000005</c:v>
                </c:pt>
                <c:pt idx="7929">
                  <c:v>31.081</c:v>
                </c:pt>
                <c:pt idx="7930">
                  <c:v>31.084999999999994</c:v>
                </c:pt>
                <c:pt idx="7931">
                  <c:v>31.088999999999988</c:v>
                </c:pt>
                <c:pt idx="7932">
                  <c:v>31.091999999999999</c:v>
                </c:pt>
                <c:pt idx="7933">
                  <c:v>31.096</c:v>
                </c:pt>
                <c:pt idx="7934">
                  <c:v>31.1</c:v>
                </c:pt>
                <c:pt idx="7935">
                  <c:v>31.103999999999999</c:v>
                </c:pt>
                <c:pt idx="7936">
                  <c:v>31.108000000000001</c:v>
                </c:pt>
                <c:pt idx="7937">
                  <c:v>31.111999999999998</c:v>
                </c:pt>
                <c:pt idx="7938">
                  <c:v>31.116000000000007</c:v>
                </c:pt>
                <c:pt idx="7939">
                  <c:v>31.12</c:v>
                </c:pt>
                <c:pt idx="7940">
                  <c:v>31.123999999999999</c:v>
                </c:pt>
                <c:pt idx="7941">
                  <c:v>31.128</c:v>
                </c:pt>
                <c:pt idx="7942">
                  <c:v>31.132000000000001</c:v>
                </c:pt>
                <c:pt idx="7943">
                  <c:v>31.135000000000005</c:v>
                </c:pt>
                <c:pt idx="7944">
                  <c:v>31.138999999999999</c:v>
                </c:pt>
                <c:pt idx="7945">
                  <c:v>31.143000000000001</c:v>
                </c:pt>
                <c:pt idx="7946">
                  <c:v>31.146999999999991</c:v>
                </c:pt>
                <c:pt idx="7947">
                  <c:v>31.151000000000007</c:v>
                </c:pt>
                <c:pt idx="7948">
                  <c:v>31.155000000000001</c:v>
                </c:pt>
                <c:pt idx="7949">
                  <c:v>31.158999999999999</c:v>
                </c:pt>
                <c:pt idx="7950">
                  <c:v>31.163</c:v>
                </c:pt>
                <c:pt idx="7951">
                  <c:v>31.167000000000005</c:v>
                </c:pt>
                <c:pt idx="7952">
                  <c:v>31.170999999999999</c:v>
                </c:pt>
                <c:pt idx="7953">
                  <c:v>31.175000000000001</c:v>
                </c:pt>
                <c:pt idx="7954">
                  <c:v>31.178000000000001</c:v>
                </c:pt>
                <c:pt idx="7955">
                  <c:v>31.181999999999999</c:v>
                </c:pt>
                <c:pt idx="7956">
                  <c:v>31.186</c:v>
                </c:pt>
                <c:pt idx="7957">
                  <c:v>31.19</c:v>
                </c:pt>
                <c:pt idx="7958">
                  <c:v>31.193999999999999</c:v>
                </c:pt>
                <c:pt idx="7959">
                  <c:v>31.198</c:v>
                </c:pt>
                <c:pt idx="7960">
                  <c:v>31.202000000000002</c:v>
                </c:pt>
                <c:pt idx="7961">
                  <c:v>31.206</c:v>
                </c:pt>
                <c:pt idx="7962">
                  <c:v>31.21</c:v>
                </c:pt>
                <c:pt idx="7963">
                  <c:v>31.213999999999999</c:v>
                </c:pt>
                <c:pt idx="7964">
                  <c:v>31.218</c:v>
                </c:pt>
                <c:pt idx="7965">
                  <c:v>31.221</c:v>
                </c:pt>
                <c:pt idx="7966">
                  <c:v>31.224999999999994</c:v>
                </c:pt>
                <c:pt idx="7967">
                  <c:v>31.228999999999992</c:v>
                </c:pt>
                <c:pt idx="7968">
                  <c:v>31.233000000000001</c:v>
                </c:pt>
                <c:pt idx="7969">
                  <c:v>31.236999999999991</c:v>
                </c:pt>
                <c:pt idx="7970">
                  <c:v>31.241</c:v>
                </c:pt>
                <c:pt idx="7971">
                  <c:v>31.244999999999994</c:v>
                </c:pt>
                <c:pt idx="7972">
                  <c:v>31.248999999999988</c:v>
                </c:pt>
                <c:pt idx="7973">
                  <c:v>31.253</c:v>
                </c:pt>
                <c:pt idx="7974">
                  <c:v>31.257000000000001</c:v>
                </c:pt>
                <c:pt idx="7975">
                  <c:v>31.259999999999994</c:v>
                </c:pt>
                <c:pt idx="7976">
                  <c:v>31.263999999999992</c:v>
                </c:pt>
                <c:pt idx="7977">
                  <c:v>31.267999999999994</c:v>
                </c:pt>
                <c:pt idx="7978">
                  <c:v>31.271999999999991</c:v>
                </c:pt>
                <c:pt idx="7979">
                  <c:v>31.276</c:v>
                </c:pt>
                <c:pt idx="7980">
                  <c:v>31.279999999999994</c:v>
                </c:pt>
                <c:pt idx="7981">
                  <c:v>31.283999999999988</c:v>
                </c:pt>
                <c:pt idx="7982">
                  <c:v>31.287999999999993</c:v>
                </c:pt>
                <c:pt idx="7983">
                  <c:v>31.292000000000002</c:v>
                </c:pt>
                <c:pt idx="7984">
                  <c:v>31.295999999999992</c:v>
                </c:pt>
                <c:pt idx="7985">
                  <c:v>31.3</c:v>
                </c:pt>
                <c:pt idx="7986">
                  <c:v>31.303000000000001</c:v>
                </c:pt>
                <c:pt idx="7987">
                  <c:v>31.306999999999999</c:v>
                </c:pt>
                <c:pt idx="7988">
                  <c:v>31.311000000000007</c:v>
                </c:pt>
                <c:pt idx="7989">
                  <c:v>31.315000000000001</c:v>
                </c:pt>
                <c:pt idx="7990">
                  <c:v>31.318999999999999</c:v>
                </c:pt>
                <c:pt idx="7991">
                  <c:v>31.323</c:v>
                </c:pt>
                <c:pt idx="7992">
                  <c:v>31.327000000000005</c:v>
                </c:pt>
                <c:pt idx="7993">
                  <c:v>31.331000000000007</c:v>
                </c:pt>
                <c:pt idx="7994">
                  <c:v>31.335000000000001</c:v>
                </c:pt>
                <c:pt idx="7995">
                  <c:v>31.338999999999999</c:v>
                </c:pt>
                <c:pt idx="7996">
                  <c:v>31.343</c:v>
                </c:pt>
                <c:pt idx="7997">
                  <c:v>31.346</c:v>
                </c:pt>
                <c:pt idx="7998">
                  <c:v>31.35</c:v>
                </c:pt>
                <c:pt idx="7999">
                  <c:v>31.353999999999999</c:v>
                </c:pt>
                <c:pt idx="8000">
                  <c:v>31.358000000000001</c:v>
                </c:pt>
                <c:pt idx="8001">
                  <c:v>31.361999999999991</c:v>
                </c:pt>
                <c:pt idx="8002">
                  <c:v>31.366</c:v>
                </c:pt>
                <c:pt idx="8003">
                  <c:v>31.37</c:v>
                </c:pt>
                <c:pt idx="8004">
                  <c:v>31.373999999999999</c:v>
                </c:pt>
                <c:pt idx="8005">
                  <c:v>31.378</c:v>
                </c:pt>
                <c:pt idx="8006">
                  <c:v>31.381999999999994</c:v>
                </c:pt>
                <c:pt idx="8007">
                  <c:v>31.385999999999992</c:v>
                </c:pt>
                <c:pt idx="8008">
                  <c:v>31.388999999999992</c:v>
                </c:pt>
                <c:pt idx="8009">
                  <c:v>31.393000000000001</c:v>
                </c:pt>
                <c:pt idx="8010">
                  <c:v>31.396999999999991</c:v>
                </c:pt>
                <c:pt idx="8011">
                  <c:v>31.401</c:v>
                </c:pt>
                <c:pt idx="8012">
                  <c:v>31.404999999999994</c:v>
                </c:pt>
                <c:pt idx="8013">
                  <c:v>31.408999999999988</c:v>
                </c:pt>
                <c:pt idx="8014">
                  <c:v>31.413</c:v>
                </c:pt>
                <c:pt idx="8015">
                  <c:v>31.417000000000005</c:v>
                </c:pt>
                <c:pt idx="8016">
                  <c:v>31.420999999999992</c:v>
                </c:pt>
                <c:pt idx="8017">
                  <c:v>31.424999999999994</c:v>
                </c:pt>
                <c:pt idx="8018">
                  <c:v>31.428999999999984</c:v>
                </c:pt>
                <c:pt idx="8019">
                  <c:v>31.431999999999999</c:v>
                </c:pt>
                <c:pt idx="8020">
                  <c:v>31.436</c:v>
                </c:pt>
                <c:pt idx="8021">
                  <c:v>31.439999999999994</c:v>
                </c:pt>
                <c:pt idx="8022">
                  <c:v>31.443999999999992</c:v>
                </c:pt>
                <c:pt idx="8023">
                  <c:v>31.447999999999993</c:v>
                </c:pt>
                <c:pt idx="8024">
                  <c:v>31.452000000000002</c:v>
                </c:pt>
                <c:pt idx="8025">
                  <c:v>31.456</c:v>
                </c:pt>
                <c:pt idx="8026">
                  <c:v>31.459999999999994</c:v>
                </c:pt>
                <c:pt idx="8027">
                  <c:v>31.463999999999988</c:v>
                </c:pt>
                <c:pt idx="8028">
                  <c:v>31.467999999999993</c:v>
                </c:pt>
                <c:pt idx="8029">
                  <c:v>31.471999999999994</c:v>
                </c:pt>
                <c:pt idx="8030">
                  <c:v>31.474999999999994</c:v>
                </c:pt>
                <c:pt idx="8031">
                  <c:v>31.478999999999992</c:v>
                </c:pt>
                <c:pt idx="8032">
                  <c:v>31.48299999999999</c:v>
                </c:pt>
                <c:pt idx="8033">
                  <c:v>31.486999999999984</c:v>
                </c:pt>
                <c:pt idx="8034">
                  <c:v>31.491</c:v>
                </c:pt>
                <c:pt idx="8035">
                  <c:v>31.494999999999994</c:v>
                </c:pt>
                <c:pt idx="8036">
                  <c:v>31.498999999999988</c:v>
                </c:pt>
                <c:pt idx="8037">
                  <c:v>31.503</c:v>
                </c:pt>
                <c:pt idx="8038">
                  <c:v>31.507000000000001</c:v>
                </c:pt>
                <c:pt idx="8039">
                  <c:v>31.510999999999999</c:v>
                </c:pt>
                <c:pt idx="8040">
                  <c:v>31.515000000000001</c:v>
                </c:pt>
                <c:pt idx="8041">
                  <c:v>31.518000000000001</c:v>
                </c:pt>
                <c:pt idx="8042">
                  <c:v>31.521999999999991</c:v>
                </c:pt>
                <c:pt idx="8043">
                  <c:v>31.526</c:v>
                </c:pt>
                <c:pt idx="8044">
                  <c:v>31.53</c:v>
                </c:pt>
                <c:pt idx="8045">
                  <c:v>31.533999999999999</c:v>
                </c:pt>
                <c:pt idx="8046">
                  <c:v>31.538</c:v>
                </c:pt>
                <c:pt idx="8047">
                  <c:v>31.542000000000002</c:v>
                </c:pt>
                <c:pt idx="8048">
                  <c:v>31.545999999999992</c:v>
                </c:pt>
                <c:pt idx="8049">
                  <c:v>31.55</c:v>
                </c:pt>
                <c:pt idx="8050">
                  <c:v>31.553999999999991</c:v>
                </c:pt>
                <c:pt idx="8051">
                  <c:v>31.558</c:v>
                </c:pt>
                <c:pt idx="8052">
                  <c:v>31.561</c:v>
                </c:pt>
                <c:pt idx="8053">
                  <c:v>31.564999999999994</c:v>
                </c:pt>
                <c:pt idx="8054">
                  <c:v>31.568999999999992</c:v>
                </c:pt>
                <c:pt idx="8055">
                  <c:v>31.573</c:v>
                </c:pt>
                <c:pt idx="8056">
                  <c:v>31.577000000000005</c:v>
                </c:pt>
                <c:pt idx="8057">
                  <c:v>31.581</c:v>
                </c:pt>
                <c:pt idx="8058">
                  <c:v>31.584999999999994</c:v>
                </c:pt>
                <c:pt idx="8059">
                  <c:v>31.588999999999988</c:v>
                </c:pt>
                <c:pt idx="8060">
                  <c:v>31.593</c:v>
                </c:pt>
                <c:pt idx="8061">
                  <c:v>31.597000000000001</c:v>
                </c:pt>
                <c:pt idx="8062">
                  <c:v>31.600999999999999</c:v>
                </c:pt>
                <c:pt idx="8063">
                  <c:v>31.603999999999999</c:v>
                </c:pt>
                <c:pt idx="8064">
                  <c:v>31.608000000000001</c:v>
                </c:pt>
                <c:pt idx="8065">
                  <c:v>31.611999999999998</c:v>
                </c:pt>
                <c:pt idx="8066">
                  <c:v>31.616000000000007</c:v>
                </c:pt>
                <c:pt idx="8067">
                  <c:v>31.62</c:v>
                </c:pt>
                <c:pt idx="8068">
                  <c:v>31.623999999999999</c:v>
                </c:pt>
                <c:pt idx="8069">
                  <c:v>31.628</c:v>
                </c:pt>
                <c:pt idx="8070">
                  <c:v>31.632000000000001</c:v>
                </c:pt>
                <c:pt idx="8071">
                  <c:v>31.635999999999999</c:v>
                </c:pt>
                <c:pt idx="8072">
                  <c:v>31.64</c:v>
                </c:pt>
                <c:pt idx="8073">
                  <c:v>31.643999999999991</c:v>
                </c:pt>
                <c:pt idx="8074">
                  <c:v>31.646999999999991</c:v>
                </c:pt>
                <c:pt idx="8075">
                  <c:v>31.651000000000007</c:v>
                </c:pt>
                <c:pt idx="8076">
                  <c:v>31.655000000000001</c:v>
                </c:pt>
                <c:pt idx="8077">
                  <c:v>31.658999999999999</c:v>
                </c:pt>
                <c:pt idx="8078">
                  <c:v>31.663</c:v>
                </c:pt>
                <c:pt idx="8079">
                  <c:v>31.667000000000005</c:v>
                </c:pt>
                <c:pt idx="8080">
                  <c:v>31.670999999999999</c:v>
                </c:pt>
                <c:pt idx="8081">
                  <c:v>31.675000000000001</c:v>
                </c:pt>
                <c:pt idx="8082">
                  <c:v>31.678999999999991</c:v>
                </c:pt>
                <c:pt idx="8083">
                  <c:v>31.683</c:v>
                </c:pt>
                <c:pt idx="8084">
                  <c:v>31.687000000000001</c:v>
                </c:pt>
                <c:pt idx="8085">
                  <c:v>31.69</c:v>
                </c:pt>
                <c:pt idx="8086">
                  <c:v>31.693999999999999</c:v>
                </c:pt>
                <c:pt idx="8087">
                  <c:v>31.698</c:v>
                </c:pt>
                <c:pt idx="8088">
                  <c:v>31.702000000000002</c:v>
                </c:pt>
                <c:pt idx="8089">
                  <c:v>31.706</c:v>
                </c:pt>
                <c:pt idx="8090">
                  <c:v>31.71</c:v>
                </c:pt>
                <c:pt idx="8091">
                  <c:v>31.713999999999999</c:v>
                </c:pt>
                <c:pt idx="8092">
                  <c:v>31.718</c:v>
                </c:pt>
                <c:pt idx="8093">
                  <c:v>31.721999999999994</c:v>
                </c:pt>
                <c:pt idx="8094">
                  <c:v>31.725999999999992</c:v>
                </c:pt>
                <c:pt idx="8095">
                  <c:v>31.73</c:v>
                </c:pt>
                <c:pt idx="8096">
                  <c:v>31.733000000000001</c:v>
                </c:pt>
                <c:pt idx="8097">
                  <c:v>31.736999999999991</c:v>
                </c:pt>
                <c:pt idx="8098">
                  <c:v>31.741</c:v>
                </c:pt>
                <c:pt idx="8099">
                  <c:v>31.744999999999994</c:v>
                </c:pt>
                <c:pt idx="8100">
                  <c:v>31.748999999999988</c:v>
                </c:pt>
                <c:pt idx="8101">
                  <c:v>31.753</c:v>
                </c:pt>
                <c:pt idx="8102">
                  <c:v>31.757000000000001</c:v>
                </c:pt>
                <c:pt idx="8103">
                  <c:v>31.760999999999992</c:v>
                </c:pt>
                <c:pt idx="8104">
                  <c:v>31.764999999999993</c:v>
                </c:pt>
                <c:pt idx="8105">
                  <c:v>31.768999999999984</c:v>
                </c:pt>
                <c:pt idx="8106">
                  <c:v>31.771999999999991</c:v>
                </c:pt>
                <c:pt idx="8107">
                  <c:v>31.776</c:v>
                </c:pt>
                <c:pt idx="8108">
                  <c:v>31.779999999999994</c:v>
                </c:pt>
                <c:pt idx="8109">
                  <c:v>31.783999999999988</c:v>
                </c:pt>
                <c:pt idx="8110">
                  <c:v>31.787999999999993</c:v>
                </c:pt>
                <c:pt idx="8111">
                  <c:v>31.792000000000002</c:v>
                </c:pt>
                <c:pt idx="8112">
                  <c:v>31.795999999999992</c:v>
                </c:pt>
                <c:pt idx="8113">
                  <c:v>31.8</c:v>
                </c:pt>
                <c:pt idx="8114">
                  <c:v>31.803999999999991</c:v>
                </c:pt>
                <c:pt idx="8115">
                  <c:v>31.808</c:v>
                </c:pt>
                <c:pt idx="8116">
                  <c:v>31.812000000000001</c:v>
                </c:pt>
                <c:pt idx="8117">
                  <c:v>31.815000000000001</c:v>
                </c:pt>
                <c:pt idx="8118">
                  <c:v>31.818999999999999</c:v>
                </c:pt>
                <c:pt idx="8119">
                  <c:v>31.823</c:v>
                </c:pt>
                <c:pt idx="8120">
                  <c:v>31.827000000000005</c:v>
                </c:pt>
                <c:pt idx="8121">
                  <c:v>31.831000000000007</c:v>
                </c:pt>
                <c:pt idx="8122">
                  <c:v>31.835000000000001</c:v>
                </c:pt>
                <c:pt idx="8123">
                  <c:v>31.838999999999999</c:v>
                </c:pt>
                <c:pt idx="8124">
                  <c:v>31.843</c:v>
                </c:pt>
                <c:pt idx="8125">
                  <c:v>31.847000000000001</c:v>
                </c:pt>
                <c:pt idx="8126">
                  <c:v>31.850999999999999</c:v>
                </c:pt>
                <c:pt idx="8127">
                  <c:v>31.855</c:v>
                </c:pt>
                <c:pt idx="8128">
                  <c:v>31.858000000000001</c:v>
                </c:pt>
                <c:pt idx="8129">
                  <c:v>31.861999999999991</c:v>
                </c:pt>
                <c:pt idx="8130">
                  <c:v>31.866</c:v>
                </c:pt>
                <c:pt idx="8131">
                  <c:v>31.87</c:v>
                </c:pt>
                <c:pt idx="8132">
                  <c:v>31.873999999999999</c:v>
                </c:pt>
                <c:pt idx="8133">
                  <c:v>31.878</c:v>
                </c:pt>
                <c:pt idx="8134">
                  <c:v>31.881999999999994</c:v>
                </c:pt>
                <c:pt idx="8135">
                  <c:v>31.885999999999992</c:v>
                </c:pt>
                <c:pt idx="8136">
                  <c:v>31.89</c:v>
                </c:pt>
                <c:pt idx="8137">
                  <c:v>31.893999999999991</c:v>
                </c:pt>
                <c:pt idx="8138">
                  <c:v>31.898</c:v>
                </c:pt>
                <c:pt idx="8139">
                  <c:v>31.901</c:v>
                </c:pt>
                <c:pt idx="8140">
                  <c:v>31.904999999999994</c:v>
                </c:pt>
                <c:pt idx="8141">
                  <c:v>31.908999999999988</c:v>
                </c:pt>
                <c:pt idx="8142">
                  <c:v>31.913</c:v>
                </c:pt>
                <c:pt idx="8143">
                  <c:v>31.917000000000005</c:v>
                </c:pt>
                <c:pt idx="8144">
                  <c:v>31.920999999999992</c:v>
                </c:pt>
                <c:pt idx="8145">
                  <c:v>31.924999999999994</c:v>
                </c:pt>
                <c:pt idx="8146">
                  <c:v>31.928999999999984</c:v>
                </c:pt>
                <c:pt idx="8147">
                  <c:v>31.933</c:v>
                </c:pt>
                <c:pt idx="8148">
                  <c:v>31.937000000000001</c:v>
                </c:pt>
                <c:pt idx="8149">
                  <c:v>31.940999999999988</c:v>
                </c:pt>
                <c:pt idx="8150">
                  <c:v>31.943999999999992</c:v>
                </c:pt>
                <c:pt idx="8151">
                  <c:v>31.947999999999993</c:v>
                </c:pt>
                <c:pt idx="8152">
                  <c:v>31.952000000000002</c:v>
                </c:pt>
                <c:pt idx="8153">
                  <c:v>31.956</c:v>
                </c:pt>
                <c:pt idx="8154">
                  <c:v>31.959999999999994</c:v>
                </c:pt>
                <c:pt idx="8155">
                  <c:v>31.963999999999988</c:v>
                </c:pt>
                <c:pt idx="8156">
                  <c:v>31.967999999999993</c:v>
                </c:pt>
                <c:pt idx="8157">
                  <c:v>31.971999999999994</c:v>
                </c:pt>
                <c:pt idx="8158">
                  <c:v>31.975999999999992</c:v>
                </c:pt>
                <c:pt idx="8159">
                  <c:v>31.979999999999993</c:v>
                </c:pt>
                <c:pt idx="8160">
                  <c:v>31.984000000000002</c:v>
                </c:pt>
                <c:pt idx="8161">
                  <c:v>31.986999999999984</c:v>
                </c:pt>
                <c:pt idx="8162">
                  <c:v>31.991</c:v>
                </c:pt>
                <c:pt idx="8163">
                  <c:v>31.994999999999994</c:v>
                </c:pt>
                <c:pt idx="8164">
                  <c:v>31.998999999999988</c:v>
                </c:pt>
                <c:pt idx="8165">
                  <c:v>32.003</c:v>
                </c:pt>
                <c:pt idx="8166">
                  <c:v>32.007000000000005</c:v>
                </c:pt>
                <c:pt idx="8167">
                  <c:v>32.011000000000003</c:v>
                </c:pt>
                <c:pt idx="8168">
                  <c:v>32.015000000000001</c:v>
                </c:pt>
                <c:pt idx="8169">
                  <c:v>32.019000000000005</c:v>
                </c:pt>
                <c:pt idx="8170">
                  <c:v>32.023000000000003</c:v>
                </c:pt>
                <c:pt idx="8171">
                  <c:v>32.027000000000001</c:v>
                </c:pt>
                <c:pt idx="8172">
                  <c:v>32.03</c:v>
                </c:pt>
                <c:pt idx="8173">
                  <c:v>32.034000000000006</c:v>
                </c:pt>
                <c:pt idx="8174">
                  <c:v>32.038000000000011</c:v>
                </c:pt>
                <c:pt idx="8175">
                  <c:v>32.042000000000002</c:v>
                </c:pt>
                <c:pt idx="8176">
                  <c:v>32.046000000000006</c:v>
                </c:pt>
                <c:pt idx="8177">
                  <c:v>32.050000000000004</c:v>
                </c:pt>
                <c:pt idx="8178">
                  <c:v>32.054000000000002</c:v>
                </c:pt>
                <c:pt idx="8179">
                  <c:v>32.058</c:v>
                </c:pt>
                <c:pt idx="8180">
                  <c:v>32.062000000000012</c:v>
                </c:pt>
                <c:pt idx="8181">
                  <c:v>32.066000000000003</c:v>
                </c:pt>
                <c:pt idx="8182">
                  <c:v>32.07</c:v>
                </c:pt>
                <c:pt idx="8183">
                  <c:v>32.073</c:v>
                </c:pt>
                <c:pt idx="8184">
                  <c:v>32.077000000000005</c:v>
                </c:pt>
                <c:pt idx="8185">
                  <c:v>32.081000000000003</c:v>
                </c:pt>
                <c:pt idx="8186">
                  <c:v>32.085000000000001</c:v>
                </c:pt>
                <c:pt idx="8187">
                  <c:v>32.089000000000006</c:v>
                </c:pt>
                <c:pt idx="8188">
                  <c:v>32.093000000000011</c:v>
                </c:pt>
                <c:pt idx="8189">
                  <c:v>32.097000000000001</c:v>
                </c:pt>
                <c:pt idx="8190">
                  <c:v>32.101000000000006</c:v>
                </c:pt>
                <c:pt idx="8191">
                  <c:v>32.105000000000011</c:v>
                </c:pt>
                <c:pt idx="8192">
                  <c:v>32.109000000000002</c:v>
                </c:pt>
                <c:pt idx="8193">
                  <c:v>32.113</c:v>
                </c:pt>
                <c:pt idx="8194">
                  <c:v>32.116</c:v>
                </c:pt>
                <c:pt idx="8195">
                  <c:v>32.120000000000012</c:v>
                </c:pt>
                <c:pt idx="8196">
                  <c:v>32.124000000000002</c:v>
                </c:pt>
                <c:pt idx="8197">
                  <c:v>32.128000000000014</c:v>
                </c:pt>
                <c:pt idx="8198">
                  <c:v>32.132000000000012</c:v>
                </c:pt>
                <c:pt idx="8199">
                  <c:v>32.136000000000003</c:v>
                </c:pt>
                <c:pt idx="8200">
                  <c:v>32.14</c:v>
                </c:pt>
                <c:pt idx="8201">
                  <c:v>32.144000000000005</c:v>
                </c:pt>
                <c:pt idx="8202">
                  <c:v>32.148000000000003</c:v>
                </c:pt>
                <c:pt idx="8203">
                  <c:v>32.152000000000001</c:v>
                </c:pt>
                <c:pt idx="8204">
                  <c:v>32.156000000000006</c:v>
                </c:pt>
                <c:pt idx="8205">
                  <c:v>32.159000000000006</c:v>
                </c:pt>
                <c:pt idx="8206">
                  <c:v>32.163000000000011</c:v>
                </c:pt>
                <c:pt idx="8207">
                  <c:v>32.167000000000002</c:v>
                </c:pt>
                <c:pt idx="8208">
                  <c:v>32.171000000000006</c:v>
                </c:pt>
                <c:pt idx="8209">
                  <c:v>32.175000000000011</c:v>
                </c:pt>
                <c:pt idx="8210">
                  <c:v>32.179000000000002</c:v>
                </c:pt>
                <c:pt idx="8211">
                  <c:v>32.183</c:v>
                </c:pt>
                <c:pt idx="8212">
                  <c:v>32.187000000000005</c:v>
                </c:pt>
                <c:pt idx="8213">
                  <c:v>32.191000000000003</c:v>
                </c:pt>
                <c:pt idx="8214">
                  <c:v>32.195000000000014</c:v>
                </c:pt>
                <c:pt idx="8215">
                  <c:v>32.199000000000012</c:v>
                </c:pt>
                <c:pt idx="8216">
                  <c:v>32.202000000000012</c:v>
                </c:pt>
                <c:pt idx="8217">
                  <c:v>32.206000000000003</c:v>
                </c:pt>
                <c:pt idx="8218">
                  <c:v>32.21</c:v>
                </c:pt>
                <c:pt idx="8219">
                  <c:v>32.214000000000006</c:v>
                </c:pt>
                <c:pt idx="8220">
                  <c:v>32.218000000000011</c:v>
                </c:pt>
                <c:pt idx="8221">
                  <c:v>32.222000000000016</c:v>
                </c:pt>
                <c:pt idx="8222">
                  <c:v>32.226000000000013</c:v>
                </c:pt>
                <c:pt idx="8223">
                  <c:v>32.230000000000011</c:v>
                </c:pt>
                <c:pt idx="8224">
                  <c:v>32.234000000000002</c:v>
                </c:pt>
                <c:pt idx="8225">
                  <c:v>32.238000000000014</c:v>
                </c:pt>
                <c:pt idx="8226">
                  <c:v>32.241</c:v>
                </c:pt>
                <c:pt idx="8227">
                  <c:v>32.245000000000012</c:v>
                </c:pt>
                <c:pt idx="8228">
                  <c:v>32.249000000000002</c:v>
                </c:pt>
                <c:pt idx="8229">
                  <c:v>32.253</c:v>
                </c:pt>
                <c:pt idx="8230">
                  <c:v>32.257000000000005</c:v>
                </c:pt>
                <c:pt idx="8231">
                  <c:v>32.261000000000003</c:v>
                </c:pt>
                <c:pt idx="8232">
                  <c:v>32.265000000000015</c:v>
                </c:pt>
                <c:pt idx="8233">
                  <c:v>32.269000000000013</c:v>
                </c:pt>
                <c:pt idx="8234">
                  <c:v>32.273000000000003</c:v>
                </c:pt>
                <c:pt idx="8235">
                  <c:v>32.277000000000001</c:v>
                </c:pt>
                <c:pt idx="8236">
                  <c:v>32.281000000000006</c:v>
                </c:pt>
                <c:pt idx="8237">
                  <c:v>32.284000000000006</c:v>
                </c:pt>
                <c:pt idx="8238">
                  <c:v>32.288000000000011</c:v>
                </c:pt>
                <c:pt idx="8239">
                  <c:v>32.292000000000016</c:v>
                </c:pt>
                <c:pt idx="8240">
                  <c:v>32.296000000000021</c:v>
                </c:pt>
                <c:pt idx="8241">
                  <c:v>32.300000000000004</c:v>
                </c:pt>
                <c:pt idx="8242">
                  <c:v>32.304000000000002</c:v>
                </c:pt>
                <c:pt idx="8243">
                  <c:v>32.308</c:v>
                </c:pt>
                <c:pt idx="8244">
                  <c:v>32.311999999999998</c:v>
                </c:pt>
                <c:pt idx="8245">
                  <c:v>32.316000000000003</c:v>
                </c:pt>
                <c:pt idx="8246">
                  <c:v>32.32</c:v>
                </c:pt>
                <c:pt idx="8247">
                  <c:v>32.324000000000005</c:v>
                </c:pt>
                <c:pt idx="8248">
                  <c:v>32.327000000000005</c:v>
                </c:pt>
                <c:pt idx="8249">
                  <c:v>32.331000000000003</c:v>
                </c:pt>
                <c:pt idx="8250">
                  <c:v>32.335000000000001</c:v>
                </c:pt>
                <c:pt idx="8251">
                  <c:v>32.339000000000006</c:v>
                </c:pt>
                <c:pt idx="8252">
                  <c:v>32.343000000000004</c:v>
                </c:pt>
                <c:pt idx="8253">
                  <c:v>32.347000000000001</c:v>
                </c:pt>
                <c:pt idx="8254">
                  <c:v>32.350999999999999</c:v>
                </c:pt>
                <c:pt idx="8255">
                  <c:v>32.354999999999997</c:v>
                </c:pt>
                <c:pt idx="8256">
                  <c:v>32.359000000000002</c:v>
                </c:pt>
                <c:pt idx="8257">
                  <c:v>32.363</c:v>
                </c:pt>
                <c:pt idx="8258">
                  <c:v>32.367000000000004</c:v>
                </c:pt>
                <c:pt idx="8259">
                  <c:v>32.370000000000005</c:v>
                </c:pt>
                <c:pt idx="8260">
                  <c:v>32.374000000000002</c:v>
                </c:pt>
                <c:pt idx="8261">
                  <c:v>32.378</c:v>
                </c:pt>
                <c:pt idx="8262">
                  <c:v>32.381999999999998</c:v>
                </c:pt>
                <c:pt idx="8263">
                  <c:v>32.386000000000003</c:v>
                </c:pt>
                <c:pt idx="8264">
                  <c:v>32.39</c:v>
                </c:pt>
                <c:pt idx="8265">
                  <c:v>32.394000000000005</c:v>
                </c:pt>
                <c:pt idx="8266">
                  <c:v>32.398000000000003</c:v>
                </c:pt>
                <c:pt idx="8267">
                  <c:v>32.402000000000001</c:v>
                </c:pt>
                <c:pt idx="8268">
                  <c:v>32.406000000000006</c:v>
                </c:pt>
                <c:pt idx="8269">
                  <c:v>32.410000000000004</c:v>
                </c:pt>
                <c:pt idx="8270">
                  <c:v>32.413000000000004</c:v>
                </c:pt>
                <c:pt idx="8271">
                  <c:v>32.417000000000002</c:v>
                </c:pt>
                <c:pt idx="8272">
                  <c:v>32.421000000000006</c:v>
                </c:pt>
                <c:pt idx="8273">
                  <c:v>32.425000000000011</c:v>
                </c:pt>
                <c:pt idx="8274">
                  <c:v>32.429000000000002</c:v>
                </c:pt>
                <c:pt idx="8275">
                  <c:v>32.433</c:v>
                </c:pt>
                <c:pt idx="8276">
                  <c:v>32.437000000000005</c:v>
                </c:pt>
                <c:pt idx="8277">
                  <c:v>32.441000000000003</c:v>
                </c:pt>
                <c:pt idx="8278">
                  <c:v>32.445</c:v>
                </c:pt>
                <c:pt idx="8279">
                  <c:v>32.449000000000005</c:v>
                </c:pt>
                <c:pt idx="8280">
                  <c:v>32.453000000000003</c:v>
                </c:pt>
                <c:pt idx="8281">
                  <c:v>32.456000000000003</c:v>
                </c:pt>
                <c:pt idx="8282">
                  <c:v>32.46</c:v>
                </c:pt>
                <c:pt idx="8283">
                  <c:v>32.464000000000006</c:v>
                </c:pt>
                <c:pt idx="8284">
                  <c:v>32.468000000000011</c:v>
                </c:pt>
                <c:pt idx="8285">
                  <c:v>32.472000000000001</c:v>
                </c:pt>
                <c:pt idx="8286">
                  <c:v>32.476000000000006</c:v>
                </c:pt>
                <c:pt idx="8287">
                  <c:v>32.480000000000004</c:v>
                </c:pt>
                <c:pt idx="8288">
                  <c:v>32.484000000000002</c:v>
                </c:pt>
                <c:pt idx="8289">
                  <c:v>32.488</c:v>
                </c:pt>
                <c:pt idx="8290">
                  <c:v>32.492000000000012</c:v>
                </c:pt>
                <c:pt idx="8291">
                  <c:v>32.496000000000002</c:v>
                </c:pt>
                <c:pt idx="8292">
                  <c:v>32.499000000000002</c:v>
                </c:pt>
                <c:pt idx="8293">
                  <c:v>32.503</c:v>
                </c:pt>
                <c:pt idx="8294">
                  <c:v>32.507000000000005</c:v>
                </c:pt>
                <c:pt idx="8295">
                  <c:v>32.511000000000003</c:v>
                </c:pt>
                <c:pt idx="8296">
                  <c:v>32.515000000000001</c:v>
                </c:pt>
                <c:pt idx="8297">
                  <c:v>32.519000000000005</c:v>
                </c:pt>
                <c:pt idx="8298">
                  <c:v>32.523000000000003</c:v>
                </c:pt>
                <c:pt idx="8299">
                  <c:v>32.527000000000001</c:v>
                </c:pt>
                <c:pt idx="8300">
                  <c:v>32.531000000000006</c:v>
                </c:pt>
                <c:pt idx="8301">
                  <c:v>32.535000000000011</c:v>
                </c:pt>
                <c:pt idx="8302">
                  <c:v>32.539000000000001</c:v>
                </c:pt>
                <c:pt idx="8303">
                  <c:v>32.542000000000002</c:v>
                </c:pt>
                <c:pt idx="8304">
                  <c:v>32.546000000000006</c:v>
                </c:pt>
                <c:pt idx="8305">
                  <c:v>32.550000000000004</c:v>
                </c:pt>
                <c:pt idx="8306">
                  <c:v>32.554000000000002</c:v>
                </c:pt>
                <c:pt idx="8307">
                  <c:v>32.558</c:v>
                </c:pt>
                <c:pt idx="8308">
                  <c:v>32.562000000000012</c:v>
                </c:pt>
                <c:pt idx="8309">
                  <c:v>32.566000000000003</c:v>
                </c:pt>
                <c:pt idx="8310">
                  <c:v>32.57</c:v>
                </c:pt>
                <c:pt idx="8311">
                  <c:v>32.574000000000005</c:v>
                </c:pt>
                <c:pt idx="8312">
                  <c:v>32.578000000000003</c:v>
                </c:pt>
                <c:pt idx="8313">
                  <c:v>32.582000000000001</c:v>
                </c:pt>
                <c:pt idx="8314">
                  <c:v>32.585000000000001</c:v>
                </c:pt>
                <c:pt idx="8315">
                  <c:v>32.589000000000006</c:v>
                </c:pt>
                <c:pt idx="8316">
                  <c:v>32.593000000000011</c:v>
                </c:pt>
                <c:pt idx="8317">
                  <c:v>32.597000000000001</c:v>
                </c:pt>
                <c:pt idx="8318">
                  <c:v>32.601000000000006</c:v>
                </c:pt>
                <c:pt idx="8319">
                  <c:v>32.605000000000011</c:v>
                </c:pt>
                <c:pt idx="8320">
                  <c:v>32.609000000000002</c:v>
                </c:pt>
                <c:pt idx="8321">
                  <c:v>32.613</c:v>
                </c:pt>
                <c:pt idx="8322">
                  <c:v>32.617000000000004</c:v>
                </c:pt>
                <c:pt idx="8323">
                  <c:v>32.621000000000002</c:v>
                </c:pt>
                <c:pt idx="8324">
                  <c:v>32.625000000000014</c:v>
                </c:pt>
                <c:pt idx="8325">
                  <c:v>32.628000000000014</c:v>
                </c:pt>
                <c:pt idx="8326">
                  <c:v>32.632000000000012</c:v>
                </c:pt>
                <c:pt idx="8327">
                  <c:v>32.636000000000003</c:v>
                </c:pt>
                <c:pt idx="8328">
                  <c:v>32.64</c:v>
                </c:pt>
                <c:pt idx="8329">
                  <c:v>32.644000000000005</c:v>
                </c:pt>
                <c:pt idx="8330">
                  <c:v>32.648000000000003</c:v>
                </c:pt>
                <c:pt idx="8331">
                  <c:v>32.652000000000001</c:v>
                </c:pt>
                <c:pt idx="8332">
                  <c:v>32.656000000000006</c:v>
                </c:pt>
                <c:pt idx="8333">
                  <c:v>32.660000000000011</c:v>
                </c:pt>
                <c:pt idx="8334">
                  <c:v>32.664000000000001</c:v>
                </c:pt>
                <c:pt idx="8335">
                  <c:v>32.667000000000002</c:v>
                </c:pt>
                <c:pt idx="8336">
                  <c:v>32.671000000000006</c:v>
                </c:pt>
                <c:pt idx="8337">
                  <c:v>32.675000000000011</c:v>
                </c:pt>
                <c:pt idx="8338">
                  <c:v>32.679000000000002</c:v>
                </c:pt>
                <c:pt idx="8339">
                  <c:v>32.683</c:v>
                </c:pt>
                <c:pt idx="8340">
                  <c:v>32.687000000000005</c:v>
                </c:pt>
                <c:pt idx="8341">
                  <c:v>32.691000000000003</c:v>
                </c:pt>
                <c:pt idx="8342">
                  <c:v>32.695000000000014</c:v>
                </c:pt>
                <c:pt idx="8343">
                  <c:v>32.699000000000012</c:v>
                </c:pt>
                <c:pt idx="8344">
                  <c:v>32.703000000000003</c:v>
                </c:pt>
                <c:pt idx="8345">
                  <c:v>32.707000000000001</c:v>
                </c:pt>
                <c:pt idx="8346">
                  <c:v>32.711000000000006</c:v>
                </c:pt>
                <c:pt idx="8347">
                  <c:v>32.714000000000006</c:v>
                </c:pt>
                <c:pt idx="8348">
                  <c:v>32.718000000000011</c:v>
                </c:pt>
                <c:pt idx="8349">
                  <c:v>32.722000000000016</c:v>
                </c:pt>
                <c:pt idx="8350">
                  <c:v>32.726000000000013</c:v>
                </c:pt>
                <c:pt idx="8351">
                  <c:v>32.730000000000011</c:v>
                </c:pt>
                <c:pt idx="8352">
                  <c:v>32.734000000000002</c:v>
                </c:pt>
                <c:pt idx="8353">
                  <c:v>32.738000000000014</c:v>
                </c:pt>
                <c:pt idx="8354">
                  <c:v>32.742000000000012</c:v>
                </c:pt>
                <c:pt idx="8355">
                  <c:v>32.746000000000002</c:v>
                </c:pt>
                <c:pt idx="8356">
                  <c:v>32.75</c:v>
                </c:pt>
                <c:pt idx="8357">
                  <c:v>32.753</c:v>
                </c:pt>
                <c:pt idx="8358">
                  <c:v>32.757000000000005</c:v>
                </c:pt>
                <c:pt idx="8359">
                  <c:v>32.761000000000003</c:v>
                </c:pt>
                <c:pt idx="8360">
                  <c:v>32.765000000000015</c:v>
                </c:pt>
                <c:pt idx="8361">
                  <c:v>32.769000000000013</c:v>
                </c:pt>
                <c:pt idx="8362">
                  <c:v>32.773000000000003</c:v>
                </c:pt>
                <c:pt idx="8363">
                  <c:v>32.777000000000001</c:v>
                </c:pt>
                <c:pt idx="8364">
                  <c:v>32.781000000000006</c:v>
                </c:pt>
                <c:pt idx="8365">
                  <c:v>32.785000000000011</c:v>
                </c:pt>
                <c:pt idx="8366">
                  <c:v>32.789000000000001</c:v>
                </c:pt>
                <c:pt idx="8367">
                  <c:v>32.793000000000013</c:v>
                </c:pt>
                <c:pt idx="8368">
                  <c:v>32.796000000000021</c:v>
                </c:pt>
                <c:pt idx="8369">
                  <c:v>32.800000000000004</c:v>
                </c:pt>
                <c:pt idx="8370">
                  <c:v>32.804000000000002</c:v>
                </c:pt>
                <c:pt idx="8371">
                  <c:v>32.808</c:v>
                </c:pt>
                <c:pt idx="8372">
                  <c:v>32.811999999999998</c:v>
                </c:pt>
                <c:pt idx="8373">
                  <c:v>32.816000000000003</c:v>
                </c:pt>
                <c:pt idx="8374">
                  <c:v>32.82</c:v>
                </c:pt>
                <c:pt idx="8375">
                  <c:v>32.824000000000005</c:v>
                </c:pt>
                <c:pt idx="8376">
                  <c:v>32.828000000000003</c:v>
                </c:pt>
                <c:pt idx="8377">
                  <c:v>32.832000000000001</c:v>
                </c:pt>
                <c:pt idx="8378">
                  <c:v>32.836000000000006</c:v>
                </c:pt>
                <c:pt idx="8379">
                  <c:v>32.839000000000006</c:v>
                </c:pt>
                <c:pt idx="8380">
                  <c:v>32.843000000000004</c:v>
                </c:pt>
                <c:pt idx="8381">
                  <c:v>32.847000000000001</c:v>
                </c:pt>
                <c:pt idx="8382">
                  <c:v>32.850999999999999</c:v>
                </c:pt>
                <c:pt idx="8383">
                  <c:v>32.854999999999997</c:v>
                </c:pt>
                <c:pt idx="8384">
                  <c:v>32.859000000000002</c:v>
                </c:pt>
                <c:pt idx="8385">
                  <c:v>32.863</c:v>
                </c:pt>
                <c:pt idx="8386">
                  <c:v>32.867000000000004</c:v>
                </c:pt>
                <c:pt idx="8387">
                  <c:v>32.871000000000002</c:v>
                </c:pt>
                <c:pt idx="8388">
                  <c:v>32.875</c:v>
                </c:pt>
                <c:pt idx="8389">
                  <c:v>32.879000000000005</c:v>
                </c:pt>
                <c:pt idx="8390">
                  <c:v>32.881999999999998</c:v>
                </c:pt>
                <c:pt idx="8391">
                  <c:v>32.886000000000003</c:v>
                </c:pt>
                <c:pt idx="8392">
                  <c:v>32.89</c:v>
                </c:pt>
                <c:pt idx="8393">
                  <c:v>32.894000000000005</c:v>
                </c:pt>
                <c:pt idx="8394">
                  <c:v>32.898000000000003</c:v>
                </c:pt>
                <c:pt idx="8395">
                  <c:v>32.902000000000001</c:v>
                </c:pt>
                <c:pt idx="8396">
                  <c:v>32.906000000000006</c:v>
                </c:pt>
                <c:pt idx="8397">
                  <c:v>32.910000000000004</c:v>
                </c:pt>
                <c:pt idx="8398">
                  <c:v>32.914000000000001</c:v>
                </c:pt>
                <c:pt idx="8399">
                  <c:v>32.917999999999999</c:v>
                </c:pt>
                <c:pt idx="8400">
                  <c:v>32.922000000000011</c:v>
                </c:pt>
                <c:pt idx="8401">
                  <c:v>32.925000000000011</c:v>
                </c:pt>
                <c:pt idx="8402">
                  <c:v>32.929000000000002</c:v>
                </c:pt>
                <c:pt idx="8403">
                  <c:v>32.933</c:v>
                </c:pt>
                <c:pt idx="8404">
                  <c:v>32.937000000000005</c:v>
                </c:pt>
                <c:pt idx="8405">
                  <c:v>32.941000000000003</c:v>
                </c:pt>
                <c:pt idx="8406">
                  <c:v>32.945</c:v>
                </c:pt>
                <c:pt idx="8407">
                  <c:v>32.949000000000005</c:v>
                </c:pt>
                <c:pt idx="8408">
                  <c:v>32.953000000000003</c:v>
                </c:pt>
                <c:pt idx="8409">
                  <c:v>32.957000000000001</c:v>
                </c:pt>
                <c:pt idx="8410">
                  <c:v>32.961000000000006</c:v>
                </c:pt>
                <c:pt idx="8411">
                  <c:v>32.965000000000003</c:v>
                </c:pt>
                <c:pt idx="8412">
                  <c:v>32.968000000000011</c:v>
                </c:pt>
                <c:pt idx="8413">
                  <c:v>32.972000000000001</c:v>
                </c:pt>
                <c:pt idx="8414">
                  <c:v>32.976000000000006</c:v>
                </c:pt>
                <c:pt idx="8415">
                  <c:v>32.980000000000004</c:v>
                </c:pt>
                <c:pt idx="8416">
                  <c:v>32.984000000000002</c:v>
                </c:pt>
                <c:pt idx="8417">
                  <c:v>32.988</c:v>
                </c:pt>
                <c:pt idx="8418">
                  <c:v>32.992000000000012</c:v>
                </c:pt>
                <c:pt idx="8419">
                  <c:v>32.996000000000002</c:v>
                </c:pt>
                <c:pt idx="8420">
                  <c:v>33</c:v>
                </c:pt>
                <c:pt idx="8421">
                  <c:v>33.004000000000005</c:v>
                </c:pt>
                <c:pt idx="8422">
                  <c:v>33.008000000000003</c:v>
                </c:pt>
                <c:pt idx="8423">
                  <c:v>33.011000000000003</c:v>
                </c:pt>
                <c:pt idx="8424">
                  <c:v>33.015000000000001</c:v>
                </c:pt>
                <c:pt idx="8425">
                  <c:v>33.019000000000005</c:v>
                </c:pt>
                <c:pt idx="8426">
                  <c:v>33.023000000000003</c:v>
                </c:pt>
                <c:pt idx="8427">
                  <c:v>33.027000000000001</c:v>
                </c:pt>
                <c:pt idx="8428">
                  <c:v>33.031000000000006</c:v>
                </c:pt>
                <c:pt idx="8429">
                  <c:v>33.035000000000011</c:v>
                </c:pt>
                <c:pt idx="8430">
                  <c:v>33.039000000000001</c:v>
                </c:pt>
                <c:pt idx="8431">
                  <c:v>33.043000000000006</c:v>
                </c:pt>
                <c:pt idx="8432">
                  <c:v>33.047000000000004</c:v>
                </c:pt>
                <c:pt idx="8433">
                  <c:v>33.051000000000002</c:v>
                </c:pt>
                <c:pt idx="8434">
                  <c:v>33.054000000000002</c:v>
                </c:pt>
                <c:pt idx="8435">
                  <c:v>33.058</c:v>
                </c:pt>
                <c:pt idx="8436">
                  <c:v>33.062000000000012</c:v>
                </c:pt>
                <c:pt idx="8437">
                  <c:v>33.066000000000003</c:v>
                </c:pt>
                <c:pt idx="8438">
                  <c:v>33.07</c:v>
                </c:pt>
                <c:pt idx="8439">
                  <c:v>33.074000000000005</c:v>
                </c:pt>
                <c:pt idx="8440">
                  <c:v>33.078000000000003</c:v>
                </c:pt>
                <c:pt idx="8441">
                  <c:v>33.082000000000001</c:v>
                </c:pt>
                <c:pt idx="8442">
                  <c:v>33.086000000000006</c:v>
                </c:pt>
                <c:pt idx="8443">
                  <c:v>33.090000000000003</c:v>
                </c:pt>
                <c:pt idx="8444">
                  <c:v>33.094000000000001</c:v>
                </c:pt>
                <c:pt idx="8445">
                  <c:v>33.097000000000001</c:v>
                </c:pt>
                <c:pt idx="8446">
                  <c:v>33.101000000000006</c:v>
                </c:pt>
                <c:pt idx="8447">
                  <c:v>33.105000000000011</c:v>
                </c:pt>
                <c:pt idx="8448">
                  <c:v>33.109000000000002</c:v>
                </c:pt>
                <c:pt idx="8449">
                  <c:v>33.113</c:v>
                </c:pt>
                <c:pt idx="8450">
                  <c:v>33.117000000000004</c:v>
                </c:pt>
                <c:pt idx="8451">
                  <c:v>33.121000000000002</c:v>
                </c:pt>
                <c:pt idx="8452">
                  <c:v>33.125000000000014</c:v>
                </c:pt>
                <c:pt idx="8453">
                  <c:v>33.129000000000012</c:v>
                </c:pt>
                <c:pt idx="8454">
                  <c:v>33.133000000000003</c:v>
                </c:pt>
                <c:pt idx="8455">
                  <c:v>33.136000000000003</c:v>
                </c:pt>
                <c:pt idx="8456">
                  <c:v>33.14</c:v>
                </c:pt>
                <c:pt idx="8457">
                  <c:v>33.144000000000005</c:v>
                </c:pt>
                <c:pt idx="8458">
                  <c:v>33.148000000000003</c:v>
                </c:pt>
                <c:pt idx="8459">
                  <c:v>33.152000000000001</c:v>
                </c:pt>
                <c:pt idx="8460">
                  <c:v>33.156000000000006</c:v>
                </c:pt>
                <c:pt idx="8461">
                  <c:v>33.160000000000011</c:v>
                </c:pt>
                <c:pt idx="8462">
                  <c:v>33.164000000000001</c:v>
                </c:pt>
                <c:pt idx="8463">
                  <c:v>33.168000000000013</c:v>
                </c:pt>
                <c:pt idx="8464">
                  <c:v>33.172000000000011</c:v>
                </c:pt>
                <c:pt idx="8465">
                  <c:v>33.176000000000002</c:v>
                </c:pt>
                <c:pt idx="8466">
                  <c:v>33.179000000000002</c:v>
                </c:pt>
                <c:pt idx="8467">
                  <c:v>33.183</c:v>
                </c:pt>
                <c:pt idx="8468">
                  <c:v>33.187000000000005</c:v>
                </c:pt>
                <c:pt idx="8469">
                  <c:v>33.191000000000003</c:v>
                </c:pt>
                <c:pt idx="8470">
                  <c:v>33.195000000000014</c:v>
                </c:pt>
                <c:pt idx="8471">
                  <c:v>33.199000000000012</c:v>
                </c:pt>
                <c:pt idx="8472">
                  <c:v>33.203000000000003</c:v>
                </c:pt>
                <c:pt idx="8473">
                  <c:v>33.207000000000001</c:v>
                </c:pt>
                <c:pt idx="8474">
                  <c:v>33.211000000000006</c:v>
                </c:pt>
                <c:pt idx="8475">
                  <c:v>33.215000000000003</c:v>
                </c:pt>
                <c:pt idx="8476">
                  <c:v>33.219000000000001</c:v>
                </c:pt>
                <c:pt idx="8477">
                  <c:v>33.222000000000016</c:v>
                </c:pt>
                <c:pt idx="8478">
                  <c:v>33.226000000000013</c:v>
                </c:pt>
                <c:pt idx="8479">
                  <c:v>33.230000000000011</c:v>
                </c:pt>
                <c:pt idx="8480">
                  <c:v>33.234000000000002</c:v>
                </c:pt>
                <c:pt idx="8481">
                  <c:v>33.238000000000014</c:v>
                </c:pt>
                <c:pt idx="8482">
                  <c:v>33.242000000000012</c:v>
                </c:pt>
                <c:pt idx="8483">
                  <c:v>33.246000000000002</c:v>
                </c:pt>
                <c:pt idx="8484">
                  <c:v>33.25</c:v>
                </c:pt>
                <c:pt idx="8485">
                  <c:v>33.254000000000005</c:v>
                </c:pt>
                <c:pt idx="8486">
                  <c:v>33.258000000000003</c:v>
                </c:pt>
                <c:pt idx="8487">
                  <c:v>33.262000000000015</c:v>
                </c:pt>
                <c:pt idx="8488">
                  <c:v>33.265000000000015</c:v>
                </c:pt>
                <c:pt idx="8489">
                  <c:v>33.269000000000013</c:v>
                </c:pt>
                <c:pt idx="8490">
                  <c:v>33.273000000000003</c:v>
                </c:pt>
                <c:pt idx="8491">
                  <c:v>33.277000000000001</c:v>
                </c:pt>
                <c:pt idx="8492">
                  <c:v>33.281000000000006</c:v>
                </c:pt>
                <c:pt idx="8493">
                  <c:v>33.285000000000011</c:v>
                </c:pt>
                <c:pt idx="8494">
                  <c:v>33.289000000000001</c:v>
                </c:pt>
                <c:pt idx="8495">
                  <c:v>33.293000000000013</c:v>
                </c:pt>
                <c:pt idx="8496">
                  <c:v>33.297000000000011</c:v>
                </c:pt>
                <c:pt idx="8497">
                  <c:v>33.301000000000002</c:v>
                </c:pt>
                <c:pt idx="8498">
                  <c:v>33.305</c:v>
                </c:pt>
                <c:pt idx="8499">
                  <c:v>33.308</c:v>
                </c:pt>
                <c:pt idx="8500">
                  <c:v>33.311999999999998</c:v>
                </c:pt>
                <c:pt idx="8501">
                  <c:v>33.316000000000003</c:v>
                </c:pt>
                <c:pt idx="8502">
                  <c:v>33.32</c:v>
                </c:pt>
                <c:pt idx="8503">
                  <c:v>33.324000000000005</c:v>
                </c:pt>
                <c:pt idx="8504">
                  <c:v>33.328000000000003</c:v>
                </c:pt>
                <c:pt idx="8505">
                  <c:v>33.332000000000001</c:v>
                </c:pt>
                <c:pt idx="8506">
                  <c:v>33.336000000000006</c:v>
                </c:pt>
                <c:pt idx="8507">
                  <c:v>33.340000000000003</c:v>
                </c:pt>
                <c:pt idx="8508">
                  <c:v>33.344000000000001</c:v>
                </c:pt>
                <c:pt idx="8509">
                  <c:v>33.347999999999999</c:v>
                </c:pt>
                <c:pt idx="8510">
                  <c:v>33.350999999999999</c:v>
                </c:pt>
                <c:pt idx="8511">
                  <c:v>33.354999999999997</c:v>
                </c:pt>
                <c:pt idx="8512">
                  <c:v>33.359000000000002</c:v>
                </c:pt>
                <c:pt idx="8513">
                  <c:v>33.363</c:v>
                </c:pt>
                <c:pt idx="8514">
                  <c:v>33.367000000000004</c:v>
                </c:pt>
                <c:pt idx="8515">
                  <c:v>33.371000000000002</c:v>
                </c:pt>
                <c:pt idx="8516">
                  <c:v>33.375</c:v>
                </c:pt>
                <c:pt idx="8517">
                  <c:v>33.379000000000005</c:v>
                </c:pt>
                <c:pt idx="8518">
                  <c:v>33.383000000000003</c:v>
                </c:pt>
                <c:pt idx="8519">
                  <c:v>33.386999999999993</c:v>
                </c:pt>
                <c:pt idx="8520">
                  <c:v>33.391000000000005</c:v>
                </c:pt>
                <c:pt idx="8521">
                  <c:v>33.394000000000005</c:v>
                </c:pt>
                <c:pt idx="8522">
                  <c:v>33.398000000000003</c:v>
                </c:pt>
                <c:pt idx="8523">
                  <c:v>33.402000000000001</c:v>
                </c:pt>
                <c:pt idx="8524">
                  <c:v>33.406000000000006</c:v>
                </c:pt>
                <c:pt idx="8525">
                  <c:v>33.410000000000004</c:v>
                </c:pt>
                <c:pt idx="8526">
                  <c:v>33.414000000000001</c:v>
                </c:pt>
                <c:pt idx="8527">
                  <c:v>33.417999999999999</c:v>
                </c:pt>
                <c:pt idx="8528">
                  <c:v>33.422000000000011</c:v>
                </c:pt>
                <c:pt idx="8529">
                  <c:v>33.426000000000002</c:v>
                </c:pt>
                <c:pt idx="8530">
                  <c:v>33.43</c:v>
                </c:pt>
                <c:pt idx="8531">
                  <c:v>33.434000000000005</c:v>
                </c:pt>
                <c:pt idx="8532">
                  <c:v>33.437000000000005</c:v>
                </c:pt>
                <c:pt idx="8533">
                  <c:v>33.441000000000003</c:v>
                </c:pt>
                <c:pt idx="8534">
                  <c:v>33.445</c:v>
                </c:pt>
                <c:pt idx="8535">
                  <c:v>33.449000000000005</c:v>
                </c:pt>
                <c:pt idx="8536">
                  <c:v>33.453000000000003</c:v>
                </c:pt>
                <c:pt idx="8537">
                  <c:v>33.457000000000001</c:v>
                </c:pt>
                <c:pt idx="8538">
                  <c:v>33.461000000000006</c:v>
                </c:pt>
                <c:pt idx="8539">
                  <c:v>33.465000000000003</c:v>
                </c:pt>
                <c:pt idx="8540">
                  <c:v>33.469000000000001</c:v>
                </c:pt>
                <c:pt idx="8541">
                  <c:v>33.473000000000006</c:v>
                </c:pt>
                <c:pt idx="8542">
                  <c:v>33.477000000000004</c:v>
                </c:pt>
                <c:pt idx="8543">
                  <c:v>33.480000000000004</c:v>
                </c:pt>
                <c:pt idx="8544">
                  <c:v>33.484000000000002</c:v>
                </c:pt>
                <c:pt idx="8545">
                  <c:v>33.488</c:v>
                </c:pt>
                <c:pt idx="8546">
                  <c:v>33.492000000000012</c:v>
                </c:pt>
                <c:pt idx="8547">
                  <c:v>33.496000000000002</c:v>
                </c:pt>
                <c:pt idx="8548">
                  <c:v>33.5</c:v>
                </c:pt>
                <c:pt idx="8549">
                  <c:v>33.504000000000005</c:v>
                </c:pt>
                <c:pt idx="8550">
                  <c:v>33.508000000000003</c:v>
                </c:pt>
                <c:pt idx="8551">
                  <c:v>33.512</c:v>
                </c:pt>
                <c:pt idx="8552">
                  <c:v>33.516000000000005</c:v>
                </c:pt>
                <c:pt idx="8553">
                  <c:v>33.520000000000003</c:v>
                </c:pt>
                <c:pt idx="8554">
                  <c:v>33.523000000000003</c:v>
                </c:pt>
                <c:pt idx="8555">
                  <c:v>33.527000000000001</c:v>
                </c:pt>
                <c:pt idx="8556">
                  <c:v>33.531000000000006</c:v>
                </c:pt>
                <c:pt idx="8557">
                  <c:v>33.535000000000011</c:v>
                </c:pt>
                <c:pt idx="8558">
                  <c:v>33.539000000000001</c:v>
                </c:pt>
                <c:pt idx="8559">
                  <c:v>33.543000000000006</c:v>
                </c:pt>
                <c:pt idx="8560">
                  <c:v>33.547000000000004</c:v>
                </c:pt>
                <c:pt idx="8561">
                  <c:v>33.551000000000002</c:v>
                </c:pt>
                <c:pt idx="8562">
                  <c:v>33.555</c:v>
                </c:pt>
                <c:pt idx="8563">
                  <c:v>33.559000000000005</c:v>
                </c:pt>
                <c:pt idx="8564">
                  <c:v>33.563000000000002</c:v>
                </c:pt>
                <c:pt idx="8565">
                  <c:v>33.566000000000003</c:v>
                </c:pt>
                <c:pt idx="8566">
                  <c:v>33.57</c:v>
                </c:pt>
                <c:pt idx="8567">
                  <c:v>33.574000000000005</c:v>
                </c:pt>
                <c:pt idx="8568">
                  <c:v>33.578000000000003</c:v>
                </c:pt>
                <c:pt idx="8569">
                  <c:v>33.582000000000001</c:v>
                </c:pt>
                <c:pt idx="8570">
                  <c:v>33.586000000000006</c:v>
                </c:pt>
                <c:pt idx="8571">
                  <c:v>33.590000000000003</c:v>
                </c:pt>
                <c:pt idx="8572">
                  <c:v>33.594000000000001</c:v>
                </c:pt>
                <c:pt idx="8573">
                  <c:v>33.598000000000013</c:v>
                </c:pt>
                <c:pt idx="8574">
                  <c:v>33.602000000000011</c:v>
                </c:pt>
                <c:pt idx="8575">
                  <c:v>33.606000000000002</c:v>
                </c:pt>
                <c:pt idx="8576">
                  <c:v>33.609000000000002</c:v>
                </c:pt>
                <c:pt idx="8577">
                  <c:v>33.613</c:v>
                </c:pt>
                <c:pt idx="8578">
                  <c:v>33.617000000000004</c:v>
                </c:pt>
                <c:pt idx="8579">
                  <c:v>33.621000000000002</c:v>
                </c:pt>
                <c:pt idx="8580">
                  <c:v>33.625000000000014</c:v>
                </c:pt>
                <c:pt idx="8581">
                  <c:v>33.629000000000012</c:v>
                </c:pt>
                <c:pt idx="8582">
                  <c:v>33.633000000000003</c:v>
                </c:pt>
                <c:pt idx="8583">
                  <c:v>33.637</c:v>
                </c:pt>
                <c:pt idx="8584">
                  <c:v>33.641000000000005</c:v>
                </c:pt>
                <c:pt idx="8585">
                  <c:v>33.645000000000003</c:v>
                </c:pt>
                <c:pt idx="8586">
                  <c:v>33.648000000000003</c:v>
                </c:pt>
                <c:pt idx="8587">
                  <c:v>33.652000000000001</c:v>
                </c:pt>
                <c:pt idx="8588">
                  <c:v>33.656000000000006</c:v>
                </c:pt>
                <c:pt idx="8589">
                  <c:v>33.660000000000011</c:v>
                </c:pt>
                <c:pt idx="8590">
                  <c:v>33.664000000000001</c:v>
                </c:pt>
                <c:pt idx="8591">
                  <c:v>33.668000000000013</c:v>
                </c:pt>
                <c:pt idx="8592">
                  <c:v>33.672000000000011</c:v>
                </c:pt>
                <c:pt idx="8593">
                  <c:v>33.676000000000002</c:v>
                </c:pt>
                <c:pt idx="8594">
                  <c:v>33.68</c:v>
                </c:pt>
                <c:pt idx="8595">
                  <c:v>33.684000000000005</c:v>
                </c:pt>
                <c:pt idx="8596">
                  <c:v>33.688000000000002</c:v>
                </c:pt>
                <c:pt idx="8597">
                  <c:v>33.691000000000003</c:v>
                </c:pt>
                <c:pt idx="8598">
                  <c:v>33.695000000000014</c:v>
                </c:pt>
                <c:pt idx="8599">
                  <c:v>33.699000000000012</c:v>
                </c:pt>
                <c:pt idx="8600">
                  <c:v>33.703000000000003</c:v>
                </c:pt>
                <c:pt idx="8601">
                  <c:v>33.707000000000001</c:v>
                </c:pt>
                <c:pt idx="8602">
                  <c:v>33.711000000000006</c:v>
                </c:pt>
                <c:pt idx="8603">
                  <c:v>33.715000000000003</c:v>
                </c:pt>
                <c:pt idx="8604">
                  <c:v>33.719000000000001</c:v>
                </c:pt>
                <c:pt idx="8605">
                  <c:v>33.723000000000013</c:v>
                </c:pt>
                <c:pt idx="8606">
                  <c:v>33.727000000000011</c:v>
                </c:pt>
                <c:pt idx="8607">
                  <c:v>33.731000000000002</c:v>
                </c:pt>
                <c:pt idx="8608">
                  <c:v>33.734000000000002</c:v>
                </c:pt>
                <c:pt idx="8609">
                  <c:v>33.738000000000014</c:v>
                </c:pt>
                <c:pt idx="8610">
                  <c:v>33.742000000000012</c:v>
                </c:pt>
                <c:pt idx="8611">
                  <c:v>33.746000000000002</c:v>
                </c:pt>
                <c:pt idx="8612">
                  <c:v>33.75</c:v>
                </c:pt>
                <c:pt idx="8613">
                  <c:v>33.754000000000005</c:v>
                </c:pt>
                <c:pt idx="8614">
                  <c:v>33.758000000000003</c:v>
                </c:pt>
                <c:pt idx="8615">
                  <c:v>33.762000000000015</c:v>
                </c:pt>
                <c:pt idx="8616">
                  <c:v>33.766000000000012</c:v>
                </c:pt>
                <c:pt idx="8617">
                  <c:v>33.770000000000003</c:v>
                </c:pt>
                <c:pt idx="8618">
                  <c:v>33.774000000000001</c:v>
                </c:pt>
                <c:pt idx="8619">
                  <c:v>33.777000000000001</c:v>
                </c:pt>
                <c:pt idx="8620">
                  <c:v>33.781000000000006</c:v>
                </c:pt>
                <c:pt idx="8621">
                  <c:v>33.785000000000011</c:v>
                </c:pt>
                <c:pt idx="8622">
                  <c:v>33.789000000000001</c:v>
                </c:pt>
                <c:pt idx="8623">
                  <c:v>33.793000000000013</c:v>
                </c:pt>
                <c:pt idx="8624">
                  <c:v>33.797000000000011</c:v>
                </c:pt>
                <c:pt idx="8625">
                  <c:v>33.801000000000002</c:v>
                </c:pt>
                <c:pt idx="8626">
                  <c:v>33.805</c:v>
                </c:pt>
                <c:pt idx="8627">
                  <c:v>33.809000000000005</c:v>
                </c:pt>
                <c:pt idx="8628">
                  <c:v>33.813000000000002</c:v>
                </c:pt>
                <c:pt idx="8629">
                  <c:v>33.816999999999993</c:v>
                </c:pt>
                <c:pt idx="8630">
                  <c:v>33.82</c:v>
                </c:pt>
                <c:pt idx="8631">
                  <c:v>33.824000000000005</c:v>
                </c:pt>
                <c:pt idx="8632">
                  <c:v>33.828000000000003</c:v>
                </c:pt>
                <c:pt idx="8633">
                  <c:v>33.832000000000001</c:v>
                </c:pt>
                <c:pt idx="8634">
                  <c:v>33.836000000000006</c:v>
                </c:pt>
                <c:pt idx="8635">
                  <c:v>33.840000000000003</c:v>
                </c:pt>
                <c:pt idx="8636">
                  <c:v>33.844000000000001</c:v>
                </c:pt>
                <c:pt idx="8637">
                  <c:v>33.847999999999999</c:v>
                </c:pt>
                <c:pt idx="8638">
                  <c:v>33.851999999999997</c:v>
                </c:pt>
                <c:pt idx="8639">
                  <c:v>33.856000000000002</c:v>
                </c:pt>
                <c:pt idx="8640">
                  <c:v>33.86</c:v>
                </c:pt>
                <c:pt idx="8641">
                  <c:v>33.863</c:v>
                </c:pt>
                <c:pt idx="8642">
                  <c:v>33.867000000000004</c:v>
                </c:pt>
                <c:pt idx="8643">
                  <c:v>33.871000000000002</c:v>
                </c:pt>
                <c:pt idx="8644">
                  <c:v>33.875</c:v>
                </c:pt>
                <c:pt idx="8645">
                  <c:v>33.879000000000005</c:v>
                </c:pt>
                <c:pt idx="8646">
                  <c:v>33.883000000000003</c:v>
                </c:pt>
                <c:pt idx="8647">
                  <c:v>33.886999999999993</c:v>
                </c:pt>
                <c:pt idx="8648">
                  <c:v>33.891000000000005</c:v>
                </c:pt>
                <c:pt idx="8649">
                  <c:v>33.895000000000003</c:v>
                </c:pt>
                <c:pt idx="8650">
                  <c:v>33.899000000000001</c:v>
                </c:pt>
                <c:pt idx="8651">
                  <c:v>33.903000000000006</c:v>
                </c:pt>
                <c:pt idx="8652">
                  <c:v>33.906000000000006</c:v>
                </c:pt>
                <c:pt idx="8653">
                  <c:v>33.910000000000004</c:v>
                </c:pt>
                <c:pt idx="8654">
                  <c:v>33.914000000000001</c:v>
                </c:pt>
                <c:pt idx="8655">
                  <c:v>33.917999999999999</c:v>
                </c:pt>
                <c:pt idx="8656">
                  <c:v>33.922000000000011</c:v>
                </c:pt>
                <c:pt idx="8657">
                  <c:v>33.926000000000002</c:v>
                </c:pt>
                <c:pt idx="8658">
                  <c:v>33.93</c:v>
                </c:pt>
                <c:pt idx="8659">
                  <c:v>33.934000000000005</c:v>
                </c:pt>
                <c:pt idx="8660">
                  <c:v>33.938000000000002</c:v>
                </c:pt>
                <c:pt idx="8661">
                  <c:v>33.942</c:v>
                </c:pt>
                <c:pt idx="8662">
                  <c:v>33.946000000000005</c:v>
                </c:pt>
                <c:pt idx="8663">
                  <c:v>33.949000000000005</c:v>
                </c:pt>
                <c:pt idx="8664">
                  <c:v>33.953000000000003</c:v>
                </c:pt>
                <c:pt idx="8665">
                  <c:v>33.957000000000001</c:v>
                </c:pt>
                <c:pt idx="8666">
                  <c:v>33.961000000000006</c:v>
                </c:pt>
                <c:pt idx="8667">
                  <c:v>33.965000000000003</c:v>
                </c:pt>
                <c:pt idx="8668">
                  <c:v>33.969000000000001</c:v>
                </c:pt>
                <c:pt idx="8669">
                  <c:v>33.973000000000006</c:v>
                </c:pt>
                <c:pt idx="8670">
                  <c:v>33.977000000000004</c:v>
                </c:pt>
                <c:pt idx="8671">
                  <c:v>33.981000000000002</c:v>
                </c:pt>
                <c:pt idx="8672">
                  <c:v>33.984999999999999</c:v>
                </c:pt>
                <c:pt idx="8673">
                  <c:v>33.989000000000004</c:v>
                </c:pt>
                <c:pt idx="8674">
                  <c:v>33.992000000000012</c:v>
                </c:pt>
                <c:pt idx="8675">
                  <c:v>33.996000000000002</c:v>
                </c:pt>
                <c:pt idx="8676">
                  <c:v>34</c:v>
                </c:pt>
                <c:pt idx="8677">
                  <c:v>34.004000000000005</c:v>
                </c:pt>
                <c:pt idx="8678">
                  <c:v>34.008000000000003</c:v>
                </c:pt>
                <c:pt idx="8679">
                  <c:v>34.012</c:v>
                </c:pt>
                <c:pt idx="8680">
                  <c:v>34.016000000000005</c:v>
                </c:pt>
                <c:pt idx="8681">
                  <c:v>34.020000000000003</c:v>
                </c:pt>
                <c:pt idx="8682">
                  <c:v>34.024000000000001</c:v>
                </c:pt>
                <c:pt idx="8683">
                  <c:v>34.028000000000013</c:v>
                </c:pt>
                <c:pt idx="8684">
                  <c:v>34.032000000000011</c:v>
                </c:pt>
                <c:pt idx="8685">
                  <c:v>34.035000000000011</c:v>
                </c:pt>
                <c:pt idx="8686">
                  <c:v>34.039000000000001</c:v>
                </c:pt>
                <c:pt idx="8687">
                  <c:v>34.043000000000006</c:v>
                </c:pt>
                <c:pt idx="8688">
                  <c:v>34.047000000000004</c:v>
                </c:pt>
                <c:pt idx="8689">
                  <c:v>34.051000000000002</c:v>
                </c:pt>
                <c:pt idx="8690">
                  <c:v>34.055</c:v>
                </c:pt>
                <c:pt idx="8691">
                  <c:v>34.059000000000005</c:v>
                </c:pt>
                <c:pt idx="8692">
                  <c:v>34.063000000000002</c:v>
                </c:pt>
                <c:pt idx="8693">
                  <c:v>34.067</c:v>
                </c:pt>
                <c:pt idx="8694">
                  <c:v>34.071000000000005</c:v>
                </c:pt>
                <c:pt idx="8695">
                  <c:v>34.075000000000003</c:v>
                </c:pt>
                <c:pt idx="8696">
                  <c:v>34.078000000000003</c:v>
                </c:pt>
                <c:pt idx="8697">
                  <c:v>34.082000000000001</c:v>
                </c:pt>
                <c:pt idx="8698">
                  <c:v>34.086000000000006</c:v>
                </c:pt>
                <c:pt idx="8699">
                  <c:v>34.090000000000003</c:v>
                </c:pt>
                <c:pt idx="8700">
                  <c:v>34.094000000000001</c:v>
                </c:pt>
                <c:pt idx="8701">
                  <c:v>34.098000000000013</c:v>
                </c:pt>
                <c:pt idx="8702">
                  <c:v>34.102000000000011</c:v>
                </c:pt>
                <c:pt idx="8703">
                  <c:v>34.106000000000002</c:v>
                </c:pt>
                <c:pt idx="8704">
                  <c:v>34.11</c:v>
                </c:pt>
                <c:pt idx="8705">
                  <c:v>34.114000000000004</c:v>
                </c:pt>
                <c:pt idx="8706">
                  <c:v>34.118000000000002</c:v>
                </c:pt>
                <c:pt idx="8707">
                  <c:v>34.121000000000002</c:v>
                </c:pt>
                <c:pt idx="8708">
                  <c:v>34.125000000000014</c:v>
                </c:pt>
                <c:pt idx="8709">
                  <c:v>34.129000000000012</c:v>
                </c:pt>
                <c:pt idx="8710">
                  <c:v>34.133000000000003</c:v>
                </c:pt>
                <c:pt idx="8711">
                  <c:v>34.137</c:v>
                </c:pt>
                <c:pt idx="8712">
                  <c:v>34.141000000000005</c:v>
                </c:pt>
                <c:pt idx="8713">
                  <c:v>34.145000000000003</c:v>
                </c:pt>
                <c:pt idx="8714">
                  <c:v>34.149000000000001</c:v>
                </c:pt>
                <c:pt idx="8715">
                  <c:v>34.153000000000006</c:v>
                </c:pt>
                <c:pt idx="8716">
                  <c:v>34.157000000000004</c:v>
                </c:pt>
                <c:pt idx="8717">
                  <c:v>34.160000000000011</c:v>
                </c:pt>
                <c:pt idx="8718">
                  <c:v>34.164000000000001</c:v>
                </c:pt>
                <c:pt idx="8719">
                  <c:v>34.168000000000013</c:v>
                </c:pt>
                <c:pt idx="8720">
                  <c:v>34.172000000000011</c:v>
                </c:pt>
                <c:pt idx="8721">
                  <c:v>34.176000000000002</c:v>
                </c:pt>
                <c:pt idx="8722">
                  <c:v>34.18</c:v>
                </c:pt>
                <c:pt idx="8723">
                  <c:v>34.184000000000005</c:v>
                </c:pt>
                <c:pt idx="8724">
                  <c:v>34.188000000000002</c:v>
                </c:pt>
                <c:pt idx="8725">
                  <c:v>34.192000000000014</c:v>
                </c:pt>
                <c:pt idx="8726">
                  <c:v>34.196000000000012</c:v>
                </c:pt>
                <c:pt idx="8727">
                  <c:v>34.200000000000003</c:v>
                </c:pt>
                <c:pt idx="8728">
                  <c:v>34.203000000000003</c:v>
                </c:pt>
                <c:pt idx="8729">
                  <c:v>34.207000000000001</c:v>
                </c:pt>
                <c:pt idx="8730">
                  <c:v>34.211000000000006</c:v>
                </c:pt>
                <c:pt idx="8731">
                  <c:v>34.215000000000003</c:v>
                </c:pt>
                <c:pt idx="8732">
                  <c:v>34.219000000000001</c:v>
                </c:pt>
                <c:pt idx="8733">
                  <c:v>34.223000000000013</c:v>
                </c:pt>
                <c:pt idx="8734">
                  <c:v>34.227000000000011</c:v>
                </c:pt>
                <c:pt idx="8735">
                  <c:v>34.231000000000002</c:v>
                </c:pt>
                <c:pt idx="8736">
                  <c:v>34.235000000000014</c:v>
                </c:pt>
                <c:pt idx="8737">
                  <c:v>34.239000000000011</c:v>
                </c:pt>
                <c:pt idx="8738">
                  <c:v>34.243000000000002</c:v>
                </c:pt>
                <c:pt idx="8739">
                  <c:v>34.246000000000002</c:v>
                </c:pt>
                <c:pt idx="8740">
                  <c:v>34.25</c:v>
                </c:pt>
                <c:pt idx="8741">
                  <c:v>34.254000000000005</c:v>
                </c:pt>
                <c:pt idx="8742">
                  <c:v>34.258000000000003</c:v>
                </c:pt>
                <c:pt idx="8743">
                  <c:v>34.262000000000015</c:v>
                </c:pt>
                <c:pt idx="8744">
                  <c:v>34.266000000000012</c:v>
                </c:pt>
                <c:pt idx="8745">
                  <c:v>34.270000000000003</c:v>
                </c:pt>
                <c:pt idx="8746">
                  <c:v>34.274000000000001</c:v>
                </c:pt>
                <c:pt idx="8747">
                  <c:v>34.278000000000013</c:v>
                </c:pt>
                <c:pt idx="8748">
                  <c:v>34.282000000000011</c:v>
                </c:pt>
                <c:pt idx="8749">
                  <c:v>34.286000000000001</c:v>
                </c:pt>
                <c:pt idx="8750">
                  <c:v>34.289000000000001</c:v>
                </c:pt>
                <c:pt idx="8751">
                  <c:v>34.293000000000013</c:v>
                </c:pt>
                <c:pt idx="8752">
                  <c:v>34.297000000000011</c:v>
                </c:pt>
                <c:pt idx="8753">
                  <c:v>34.301000000000002</c:v>
                </c:pt>
                <c:pt idx="8754">
                  <c:v>34.305</c:v>
                </c:pt>
                <c:pt idx="8755">
                  <c:v>34.309000000000005</c:v>
                </c:pt>
                <c:pt idx="8756">
                  <c:v>34.313000000000002</c:v>
                </c:pt>
                <c:pt idx="8757">
                  <c:v>34.316999999999993</c:v>
                </c:pt>
                <c:pt idx="8758">
                  <c:v>34.321000000000005</c:v>
                </c:pt>
                <c:pt idx="8759">
                  <c:v>34.325000000000003</c:v>
                </c:pt>
                <c:pt idx="8760">
                  <c:v>34.329000000000001</c:v>
                </c:pt>
                <c:pt idx="8761">
                  <c:v>34.332000000000001</c:v>
                </c:pt>
                <c:pt idx="8762">
                  <c:v>34.336000000000006</c:v>
                </c:pt>
                <c:pt idx="8763">
                  <c:v>34.340000000000003</c:v>
                </c:pt>
                <c:pt idx="8764">
                  <c:v>34.344000000000001</c:v>
                </c:pt>
                <c:pt idx="8765">
                  <c:v>34.347999999999999</c:v>
                </c:pt>
                <c:pt idx="8766">
                  <c:v>34.351999999999997</c:v>
                </c:pt>
                <c:pt idx="8767">
                  <c:v>34.356000000000002</c:v>
                </c:pt>
                <c:pt idx="8768">
                  <c:v>34.36</c:v>
                </c:pt>
                <c:pt idx="8769">
                  <c:v>34.364000000000004</c:v>
                </c:pt>
                <c:pt idx="8770">
                  <c:v>34.368000000000002</c:v>
                </c:pt>
                <c:pt idx="8771">
                  <c:v>34.372</c:v>
                </c:pt>
                <c:pt idx="8772">
                  <c:v>34.375</c:v>
                </c:pt>
                <c:pt idx="8773">
                  <c:v>34.379000000000005</c:v>
                </c:pt>
                <c:pt idx="8774">
                  <c:v>34.383000000000003</c:v>
                </c:pt>
                <c:pt idx="8775">
                  <c:v>34.386999999999993</c:v>
                </c:pt>
                <c:pt idx="8776">
                  <c:v>34.391000000000005</c:v>
                </c:pt>
                <c:pt idx="8777">
                  <c:v>34.395000000000003</c:v>
                </c:pt>
                <c:pt idx="8778">
                  <c:v>34.399000000000001</c:v>
                </c:pt>
                <c:pt idx="8779">
                  <c:v>34.403000000000006</c:v>
                </c:pt>
                <c:pt idx="8780">
                  <c:v>34.407000000000004</c:v>
                </c:pt>
                <c:pt idx="8781">
                  <c:v>34.411000000000001</c:v>
                </c:pt>
                <c:pt idx="8782">
                  <c:v>34.414999999999999</c:v>
                </c:pt>
                <c:pt idx="8783">
                  <c:v>34.417999999999999</c:v>
                </c:pt>
                <c:pt idx="8784">
                  <c:v>34.422000000000011</c:v>
                </c:pt>
                <c:pt idx="8785">
                  <c:v>34.426000000000002</c:v>
                </c:pt>
                <c:pt idx="8786">
                  <c:v>34.43</c:v>
                </c:pt>
                <c:pt idx="8787">
                  <c:v>34.434000000000005</c:v>
                </c:pt>
                <c:pt idx="8788">
                  <c:v>34.438000000000002</c:v>
                </c:pt>
                <c:pt idx="8789">
                  <c:v>34.442</c:v>
                </c:pt>
                <c:pt idx="8790">
                  <c:v>34.446000000000005</c:v>
                </c:pt>
                <c:pt idx="8791">
                  <c:v>34.450000000000003</c:v>
                </c:pt>
                <c:pt idx="8792">
                  <c:v>34.454000000000001</c:v>
                </c:pt>
                <c:pt idx="8793">
                  <c:v>34.457999999999998</c:v>
                </c:pt>
                <c:pt idx="8794">
                  <c:v>34.461000000000006</c:v>
                </c:pt>
                <c:pt idx="8795">
                  <c:v>34.465000000000003</c:v>
                </c:pt>
                <c:pt idx="8796">
                  <c:v>34.469000000000001</c:v>
                </c:pt>
                <c:pt idx="8797">
                  <c:v>34.473000000000006</c:v>
                </c:pt>
                <c:pt idx="8798">
                  <c:v>34.477000000000004</c:v>
                </c:pt>
                <c:pt idx="8799">
                  <c:v>34.481000000000002</c:v>
                </c:pt>
                <c:pt idx="8800">
                  <c:v>34.484999999999999</c:v>
                </c:pt>
                <c:pt idx="8801">
                  <c:v>34.489000000000004</c:v>
                </c:pt>
                <c:pt idx="8802">
                  <c:v>34.493000000000002</c:v>
                </c:pt>
                <c:pt idx="8803">
                  <c:v>34.497</c:v>
                </c:pt>
                <c:pt idx="8804">
                  <c:v>34.501000000000005</c:v>
                </c:pt>
                <c:pt idx="8805">
                  <c:v>34.504000000000005</c:v>
                </c:pt>
                <c:pt idx="8806">
                  <c:v>34.508000000000003</c:v>
                </c:pt>
                <c:pt idx="8807">
                  <c:v>34.512</c:v>
                </c:pt>
                <c:pt idx="8808">
                  <c:v>34.516000000000005</c:v>
                </c:pt>
                <c:pt idx="8809">
                  <c:v>34.520000000000003</c:v>
                </c:pt>
                <c:pt idx="8810">
                  <c:v>34.524000000000001</c:v>
                </c:pt>
                <c:pt idx="8811">
                  <c:v>34.528000000000013</c:v>
                </c:pt>
                <c:pt idx="8812">
                  <c:v>34.532000000000011</c:v>
                </c:pt>
                <c:pt idx="8813">
                  <c:v>34.536000000000001</c:v>
                </c:pt>
                <c:pt idx="8814">
                  <c:v>34.54</c:v>
                </c:pt>
                <c:pt idx="8815">
                  <c:v>34.544000000000004</c:v>
                </c:pt>
                <c:pt idx="8816">
                  <c:v>34.547000000000004</c:v>
                </c:pt>
                <c:pt idx="8817">
                  <c:v>34.551000000000002</c:v>
                </c:pt>
                <c:pt idx="8818">
                  <c:v>34.555</c:v>
                </c:pt>
                <c:pt idx="8819">
                  <c:v>34.559000000000005</c:v>
                </c:pt>
                <c:pt idx="8820">
                  <c:v>34.563000000000002</c:v>
                </c:pt>
                <c:pt idx="8821">
                  <c:v>34.567</c:v>
                </c:pt>
                <c:pt idx="8822">
                  <c:v>34.571000000000005</c:v>
                </c:pt>
                <c:pt idx="8823">
                  <c:v>34.575000000000003</c:v>
                </c:pt>
                <c:pt idx="8824">
                  <c:v>34.579000000000001</c:v>
                </c:pt>
                <c:pt idx="8825">
                  <c:v>34.583000000000006</c:v>
                </c:pt>
                <c:pt idx="8826">
                  <c:v>34.587000000000003</c:v>
                </c:pt>
                <c:pt idx="8827">
                  <c:v>34.590000000000003</c:v>
                </c:pt>
                <c:pt idx="8828">
                  <c:v>34.594000000000001</c:v>
                </c:pt>
                <c:pt idx="8829">
                  <c:v>34.598000000000013</c:v>
                </c:pt>
                <c:pt idx="8830">
                  <c:v>34.602000000000011</c:v>
                </c:pt>
                <c:pt idx="8831">
                  <c:v>34.606000000000002</c:v>
                </c:pt>
                <c:pt idx="8832">
                  <c:v>34.61</c:v>
                </c:pt>
                <c:pt idx="8833">
                  <c:v>34.614000000000004</c:v>
                </c:pt>
                <c:pt idx="8834">
                  <c:v>34.618000000000002</c:v>
                </c:pt>
                <c:pt idx="8835">
                  <c:v>34.622000000000014</c:v>
                </c:pt>
                <c:pt idx="8836">
                  <c:v>34.626000000000012</c:v>
                </c:pt>
                <c:pt idx="8837">
                  <c:v>34.630000000000003</c:v>
                </c:pt>
                <c:pt idx="8838">
                  <c:v>34.633000000000003</c:v>
                </c:pt>
                <c:pt idx="8839">
                  <c:v>34.637</c:v>
                </c:pt>
                <c:pt idx="8840">
                  <c:v>34.641000000000005</c:v>
                </c:pt>
                <c:pt idx="8841">
                  <c:v>34.645000000000003</c:v>
                </c:pt>
                <c:pt idx="8842">
                  <c:v>34.649000000000001</c:v>
                </c:pt>
                <c:pt idx="8843">
                  <c:v>34.653000000000006</c:v>
                </c:pt>
                <c:pt idx="8844">
                  <c:v>34.657000000000004</c:v>
                </c:pt>
                <c:pt idx="8845">
                  <c:v>34.661000000000001</c:v>
                </c:pt>
                <c:pt idx="8846">
                  <c:v>34.665000000000013</c:v>
                </c:pt>
                <c:pt idx="8847">
                  <c:v>34.669000000000011</c:v>
                </c:pt>
                <c:pt idx="8848">
                  <c:v>34.672000000000011</c:v>
                </c:pt>
                <c:pt idx="8849">
                  <c:v>34.676000000000002</c:v>
                </c:pt>
                <c:pt idx="8850">
                  <c:v>34.68</c:v>
                </c:pt>
                <c:pt idx="8851">
                  <c:v>34.684000000000005</c:v>
                </c:pt>
                <c:pt idx="8852">
                  <c:v>34.688000000000002</c:v>
                </c:pt>
                <c:pt idx="8853">
                  <c:v>34.692000000000014</c:v>
                </c:pt>
                <c:pt idx="8854">
                  <c:v>34.696000000000012</c:v>
                </c:pt>
                <c:pt idx="8855">
                  <c:v>34.700000000000003</c:v>
                </c:pt>
                <c:pt idx="8856">
                  <c:v>34.704000000000001</c:v>
                </c:pt>
                <c:pt idx="8857">
                  <c:v>34.708000000000013</c:v>
                </c:pt>
                <c:pt idx="8858">
                  <c:v>34.712000000000003</c:v>
                </c:pt>
                <c:pt idx="8859">
                  <c:v>34.715000000000003</c:v>
                </c:pt>
                <c:pt idx="8860">
                  <c:v>34.719000000000001</c:v>
                </c:pt>
                <c:pt idx="8861">
                  <c:v>34.723000000000013</c:v>
                </c:pt>
                <c:pt idx="8862">
                  <c:v>34.727000000000011</c:v>
                </c:pt>
                <c:pt idx="8863">
                  <c:v>34.731000000000002</c:v>
                </c:pt>
                <c:pt idx="8864">
                  <c:v>34.735000000000014</c:v>
                </c:pt>
                <c:pt idx="8865">
                  <c:v>34.739000000000011</c:v>
                </c:pt>
                <c:pt idx="8866">
                  <c:v>34.743000000000002</c:v>
                </c:pt>
                <c:pt idx="8867">
                  <c:v>34.747</c:v>
                </c:pt>
                <c:pt idx="8868">
                  <c:v>34.751000000000005</c:v>
                </c:pt>
                <c:pt idx="8869">
                  <c:v>34.755000000000003</c:v>
                </c:pt>
                <c:pt idx="8870">
                  <c:v>34.758000000000003</c:v>
                </c:pt>
                <c:pt idx="8871">
                  <c:v>34.762000000000015</c:v>
                </c:pt>
                <c:pt idx="8872">
                  <c:v>34.766000000000012</c:v>
                </c:pt>
                <c:pt idx="8873">
                  <c:v>34.770000000000003</c:v>
                </c:pt>
                <c:pt idx="8874">
                  <c:v>34.774000000000001</c:v>
                </c:pt>
                <c:pt idx="8875">
                  <c:v>34.778000000000013</c:v>
                </c:pt>
                <c:pt idx="8876">
                  <c:v>34.782000000000011</c:v>
                </c:pt>
                <c:pt idx="8877">
                  <c:v>34.786000000000001</c:v>
                </c:pt>
                <c:pt idx="8878">
                  <c:v>34.790000000000013</c:v>
                </c:pt>
                <c:pt idx="8879">
                  <c:v>34.794000000000011</c:v>
                </c:pt>
                <c:pt idx="8880">
                  <c:v>34.798000000000016</c:v>
                </c:pt>
                <c:pt idx="8881">
                  <c:v>34.801000000000002</c:v>
                </c:pt>
                <c:pt idx="8882">
                  <c:v>34.805</c:v>
                </c:pt>
                <c:pt idx="8883">
                  <c:v>34.809000000000005</c:v>
                </c:pt>
                <c:pt idx="8884">
                  <c:v>34.813000000000002</c:v>
                </c:pt>
                <c:pt idx="8885">
                  <c:v>34.816999999999993</c:v>
                </c:pt>
                <c:pt idx="8886">
                  <c:v>34.821000000000005</c:v>
                </c:pt>
                <c:pt idx="8887">
                  <c:v>34.825000000000003</c:v>
                </c:pt>
                <c:pt idx="8888">
                  <c:v>34.829000000000001</c:v>
                </c:pt>
                <c:pt idx="8889">
                  <c:v>34.833000000000006</c:v>
                </c:pt>
                <c:pt idx="8890">
                  <c:v>34.837000000000003</c:v>
                </c:pt>
                <c:pt idx="8891">
                  <c:v>34.841000000000001</c:v>
                </c:pt>
                <c:pt idx="8892">
                  <c:v>34.844000000000001</c:v>
                </c:pt>
                <c:pt idx="8893">
                  <c:v>34.847999999999999</c:v>
                </c:pt>
                <c:pt idx="8894">
                  <c:v>34.851999999999997</c:v>
                </c:pt>
                <c:pt idx="8895">
                  <c:v>34.856000000000002</c:v>
                </c:pt>
                <c:pt idx="8896">
                  <c:v>34.86</c:v>
                </c:pt>
                <c:pt idx="8897">
                  <c:v>34.864000000000004</c:v>
                </c:pt>
                <c:pt idx="8898">
                  <c:v>34.868000000000002</c:v>
                </c:pt>
                <c:pt idx="8899">
                  <c:v>34.872</c:v>
                </c:pt>
                <c:pt idx="8900">
                  <c:v>34.876000000000005</c:v>
                </c:pt>
                <c:pt idx="8901">
                  <c:v>34.880000000000003</c:v>
                </c:pt>
                <c:pt idx="8902">
                  <c:v>34.883999999999993</c:v>
                </c:pt>
                <c:pt idx="8903">
                  <c:v>34.886999999999993</c:v>
                </c:pt>
                <c:pt idx="8904">
                  <c:v>34.891000000000005</c:v>
                </c:pt>
                <c:pt idx="8905">
                  <c:v>34.895000000000003</c:v>
                </c:pt>
                <c:pt idx="8906">
                  <c:v>34.899000000000001</c:v>
                </c:pt>
                <c:pt idx="8907">
                  <c:v>34.903000000000006</c:v>
                </c:pt>
                <c:pt idx="8908">
                  <c:v>34.907000000000004</c:v>
                </c:pt>
                <c:pt idx="8909">
                  <c:v>34.911000000000001</c:v>
                </c:pt>
                <c:pt idx="8910">
                  <c:v>34.914999999999999</c:v>
                </c:pt>
                <c:pt idx="8911">
                  <c:v>34.919000000000004</c:v>
                </c:pt>
                <c:pt idx="8912">
                  <c:v>34.923000000000002</c:v>
                </c:pt>
                <c:pt idx="8913">
                  <c:v>34.927</c:v>
                </c:pt>
                <c:pt idx="8914">
                  <c:v>34.93</c:v>
                </c:pt>
                <c:pt idx="8915">
                  <c:v>34.934000000000005</c:v>
                </c:pt>
                <c:pt idx="8916">
                  <c:v>34.938000000000002</c:v>
                </c:pt>
                <c:pt idx="8917">
                  <c:v>34.942</c:v>
                </c:pt>
                <c:pt idx="8918">
                  <c:v>34.946000000000005</c:v>
                </c:pt>
                <c:pt idx="8919">
                  <c:v>34.950000000000003</c:v>
                </c:pt>
                <c:pt idx="8920">
                  <c:v>34.954000000000001</c:v>
                </c:pt>
                <c:pt idx="8921">
                  <c:v>34.957999999999998</c:v>
                </c:pt>
                <c:pt idx="8922">
                  <c:v>34.962000000000003</c:v>
                </c:pt>
                <c:pt idx="8923">
                  <c:v>34.966000000000001</c:v>
                </c:pt>
                <c:pt idx="8924">
                  <c:v>34.97</c:v>
                </c:pt>
                <c:pt idx="8925">
                  <c:v>34.973000000000006</c:v>
                </c:pt>
                <c:pt idx="8926">
                  <c:v>34.977000000000004</c:v>
                </c:pt>
                <c:pt idx="8927">
                  <c:v>34.981000000000002</c:v>
                </c:pt>
                <c:pt idx="8928">
                  <c:v>34.984999999999999</c:v>
                </c:pt>
                <c:pt idx="8929">
                  <c:v>34.989000000000004</c:v>
                </c:pt>
                <c:pt idx="8930">
                  <c:v>34.993000000000002</c:v>
                </c:pt>
                <c:pt idx="8931">
                  <c:v>34.997</c:v>
                </c:pt>
                <c:pt idx="8932">
                  <c:v>35.001000000000005</c:v>
                </c:pt>
                <c:pt idx="8933">
                  <c:v>35.005000000000003</c:v>
                </c:pt>
                <c:pt idx="8934">
                  <c:v>35.009</c:v>
                </c:pt>
                <c:pt idx="8935">
                  <c:v>35.013000000000005</c:v>
                </c:pt>
                <c:pt idx="8936">
                  <c:v>35.016000000000005</c:v>
                </c:pt>
                <c:pt idx="8937">
                  <c:v>35.020000000000003</c:v>
                </c:pt>
                <c:pt idx="8938">
                  <c:v>35.024000000000001</c:v>
                </c:pt>
                <c:pt idx="8939">
                  <c:v>35.028000000000013</c:v>
                </c:pt>
                <c:pt idx="8940">
                  <c:v>35.032000000000011</c:v>
                </c:pt>
                <c:pt idx="8941">
                  <c:v>35.036000000000001</c:v>
                </c:pt>
                <c:pt idx="8942">
                  <c:v>35.04</c:v>
                </c:pt>
                <c:pt idx="8943">
                  <c:v>35.044000000000004</c:v>
                </c:pt>
                <c:pt idx="8944">
                  <c:v>35.048000000000002</c:v>
                </c:pt>
                <c:pt idx="8945">
                  <c:v>35.052</c:v>
                </c:pt>
                <c:pt idx="8946">
                  <c:v>35.056000000000004</c:v>
                </c:pt>
                <c:pt idx="8947">
                  <c:v>35.059000000000005</c:v>
                </c:pt>
                <c:pt idx="8948">
                  <c:v>35.063000000000002</c:v>
                </c:pt>
                <c:pt idx="8949">
                  <c:v>35.067</c:v>
                </c:pt>
                <c:pt idx="8950">
                  <c:v>35.071000000000005</c:v>
                </c:pt>
                <c:pt idx="8951">
                  <c:v>35.075000000000003</c:v>
                </c:pt>
                <c:pt idx="8952">
                  <c:v>35.079000000000001</c:v>
                </c:pt>
                <c:pt idx="8953">
                  <c:v>35.083000000000006</c:v>
                </c:pt>
                <c:pt idx="8954">
                  <c:v>35.087000000000003</c:v>
                </c:pt>
                <c:pt idx="8955">
                  <c:v>35.091000000000001</c:v>
                </c:pt>
                <c:pt idx="8956">
                  <c:v>35.095000000000013</c:v>
                </c:pt>
                <c:pt idx="8957">
                  <c:v>35.099000000000011</c:v>
                </c:pt>
                <c:pt idx="8958">
                  <c:v>35.102000000000011</c:v>
                </c:pt>
                <c:pt idx="8959">
                  <c:v>35.106000000000002</c:v>
                </c:pt>
                <c:pt idx="8960">
                  <c:v>35.11</c:v>
                </c:pt>
                <c:pt idx="8961">
                  <c:v>35.114000000000004</c:v>
                </c:pt>
                <c:pt idx="8962">
                  <c:v>35.118000000000002</c:v>
                </c:pt>
                <c:pt idx="8963">
                  <c:v>35.122000000000014</c:v>
                </c:pt>
                <c:pt idx="8964">
                  <c:v>35.126000000000012</c:v>
                </c:pt>
                <c:pt idx="8965">
                  <c:v>35.130000000000003</c:v>
                </c:pt>
                <c:pt idx="8966">
                  <c:v>35.134</c:v>
                </c:pt>
                <c:pt idx="8967">
                  <c:v>35.138000000000012</c:v>
                </c:pt>
                <c:pt idx="8968">
                  <c:v>35.142000000000003</c:v>
                </c:pt>
                <c:pt idx="8969">
                  <c:v>35.145000000000003</c:v>
                </c:pt>
                <c:pt idx="8970">
                  <c:v>35.149000000000001</c:v>
                </c:pt>
                <c:pt idx="8971">
                  <c:v>35.153000000000006</c:v>
                </c:pt>
                <c:pt idx="8972">
                  <c:v>35.157000000000004</c:v>
                </c:pt>
                <c:pt idx="8973">
                  <c:v>35.161000000000001</c:v>
                </c:pt>
                <c:pt idx="8974">
                  <c:v>35.165000000000013</c:v>
                </c:pt>
                <c:pt idx="8975">
                  <c:v>35.169000000000011</c:v>
                </c:pt>
                <c:pt idx="8976">
                  <c:v>35.173000000000002</c:v>
                </c:pt>
                <c:pt idx="8977">
                  <c:v>35.177</c:v>
                </c:pt>
                <c:pt idx="8978">
                  <c:v>35.181000000000004</c:v>
                </c:pt>
                <c:pt idx="8979">
                  <c:v>35.185000000000002</c:v>
                </c:pt>
                <c:pt idx="8980">
                  <c:v>35.188000000000002</c:v>
                </c:pt>
                <c:pt idx="8981">
                  <c:v>35.192000000000014</c:v>
                </c:pt>
                <c:pt idx="8982">
                  <c:v>35.196000000000012</c:v>
                </c:pt>
                <c:pt idx="8983">
                  <c:v>35.200000000000003</c:v>
                </c:pt>
                <c:pt idx="8984">
                  <c:v>35.204000000000001</c:v>
                </c:pt>
                <c:pt idx="8985">
                  <c:v>35.208000000000013</c:v>
                </c:pt>
                <c:pt idx="8986">
                  <c:v>35.212000000000003</c:v>
                </c:pt>
                <c:pt idx="8987">
                  <c:v>35.216000000000001</c:v>
                </c:pt>
                <c:pt idx="8988">
                  <c:v>35.220000000000013</c:v>
                </c:pt>
                <c:pt idx="8989">
                  <c:v>35.224000000000011</c:v>
                </c:pt>
                <c:pt idx="8990">
                  <c:v>35.227000000000011</c:v>
                </c:pt>
                <c:pt idx="8991">
                  <c:v>35.231000000000002</c:v>
                </c:pt>
                <c:pt idx="8992">
                  <c:v>35.235000000000014</c:v>
                </c:pt>
                <c:pt idx="8993">
                  <c:v>35.239000000000011</c:v>
                </c:pt>
                <c:pt idx="8994">
                  <c:v>35.243000000000002</c:v>
                </c:pt>
                <c:pt idx="8995">
                  <c:v>35.247</c:v>
                </c:pt>
                <c:pt idx="8996">
                  <c:v>35.251000000000005</c:v>
                </c:pt>
                <c:pt idx="8997">
                  <c:v>35.255000000000003</c:v>
                </c:pt>
                <c:pt idx="8998">
                  <c:v>35.259</c:v>
                </c:pt>
                <c:pt idx="8999">
                  <c:v>35.263000000000012</c:v>
                </c:pt>
                <c:pt idx="9000">
                  <c:v>35.267000000000003</c:v>
                </c:pt>
                <c:pt idx="9001">
                  <c:v>35.270000000000003</c:v>
                </c:pt>
                <c:pt idx="9002">
                  <c:v>35.274000000000001</c:v>
                </c:pt>
                <c:pt idx="9003">
                  <c:v>35.278000000000013</c:v>
                </c:pt>
                <c:pt idx="9004">
                  <c:v>35.282000000000011</c:v>
                </c:pt>
                <c:pt idx="9005">
                  <c:v>35.286000000000001</c:v>
                </c:pt>
                <c:pt idx="9006">
                  <c:v>35.290000000000013</c:v>
                </c:pt>
                <c:pt idx="9007">
                  <c:v>35.294000000000011</c:v>
                </c:pt>
                <c:pt idx="9008">
                  <c:v>35.298000000000016</c:v>
                </c:pt>
                <c:pt idx="9009">
                  <c:v>35.302</c:v>
                </c:pt>
                <c:pt idx="9010">
                  <c:v>35.306000000000004</c:v>
                </c:pt>
                <c:pt idx="9011">
                  <c:v>35.31</c:v>
                </c:pt>
                <c:pt idx="9012">
                  <c:v>35.313000000000002</c:v>
                </c:pt>
                <c:pt idx="9013">
                  <c:v>35.316999999999993</c:v>
                </c:pt>
                <c:pt idx="9014">
                  <c:v>35.321000000000005</c:v>
                </c:pt>
                <c:pt idx="9015">
                  <c:v>35.325000000000003</c:v>
                </c:pt>
                <c:pt idx="9016">
                  <c:v>35.329000000000001</c:v>
                </c:pt>
                <c:pt idx="9017">
                  <c:v>35.333000000000006</c:v>
                </c:pt>
                <c:pt idx="9018">
                  <c:v>35.337000000000003</c:v>
                </c:pt>
                <c:pt idx="9019">
                  <c:v>35.341000000000001</c:v>
                </c:pt>
                <c:pt idx="9020">
                  <c:v>35.344999999999999</c:v>
                </c:pt>
                <c:pt idx="9021">
                  <c:v>35.349000000000004</c:v>
                </c:pt>
                <c:pt idx="9022">
                  <c:v>35.353000000000002</c:v>
                </c:pt>
                <c:pt idx="9023">
                  <c:v>35.356000000000002</c:v>
                </c:pt>
                <c:pt idx="9024">
                  <c:v>35.36</c:v>
                </c:pt>
                <c:pt idx="9025">
                  <c:v>35.364000000000004</c:v>
                </c:pt>
                <c:pt idx="9026">
                  <c:v>35.368000000000002</c:v>
                </c:pt>
                <c:pt idx="9027">
                  <c:v>35.372</c:v>
                </c:pt>
                <c:pt idx="9028">
                  <c:v>35.376000000000005</c:v>
                </c:pt>
                <c:pt idx="9029">
                  <c:v>35.380000000000003</c:v>
                </c:pt>
                <c:pt idx="9030">
                  <c:v>35.383999999999993</c:v>
                </c:pt>
                <c:pt idx="9031">
                  <c:v>35.387999999999998</c:v>
                </c:pt>
                <c:pt idx="9032">
                  <c:v>35.392000000000003</c:v>
                </c:pt>
                <c:pt idx="9033">
                  <c:v>35.396000000000001</c:v>
                </c:pt>
                <c:pt idx="9034">
                  <c:v>35.399000000000001</c:v>
                </c:pt>
                <c:pt idx="9035">
                  <c:v>35.403000000000006</c:v>
                </c:pt>
                <c:pt idx="9036">
                  <c:v>35.407000000000004</c:v>
                </c:pt>
                <c:pt idx="9037">
                  <c:v>35.411000000000001</c:v>
                </c:pt>
                <c:pt idx="9038">
                  <c:v>35.414999999999999</c:v>
                </c:pt>
                <c:pt idx="9039">
                  <c:v>35.419000000000004</c:v>
                </c:pt>
                <c:pt idx="9040">
                  <c:v>35.423000000000002</c:v>
                </c:pt>
                <c:pt idx="9041">
                  <c:v>35.427</c:v>
                </c:pt>
                <c:pt idx="9042">
                  <c:v>35.431000000000004</c:v>
                </c:pt>
                <c:pt idx="9043">
                  <c:v>35.435000000000002</c:v>
                </c:pt>
                <c:pt idx="9044">
                  <c:v>35.439</c:v>
                </c:pt>
                <c:pt idx="9045">
                  <c:v>35.442</c:v>
                </c:pt>
                <c:pt idx="9046">
                  <c:v>35.446000000000005</c:v>
                </c:pt>
                <c:pt idx="9047">
                  <c:v>35.450000000000003</c:v>
                </c:pt>
                <c:pt idx="9048">
                  <c:v>35.454000000000001</c:v>
                </c:pt>
                <c:pt idx="9049">
                  <c:v>35.457999999999998</c:v>
                </c:pt>
                <c:pt idx="9050">
                  <c:v>35.462000000000003</c:v>
                </c:pt>
                <c:pt idx="9051">
                  <c:v>35.466000000000001</c:v>
                </c:pt>
                <c:pt idx="9052">
                  <c:v>35.47</c:v>
                </c:pt>
                <c:pt idx="9053">
                  <c:v>35.474000000000004</c:v>
                </c:pt>
                <c:pt idx="9054">
                  <c:v>35.478000000000002</c:v>
                </c:pt>
                <c:pt idx="9055">
                  <c:v>35.481999999999999</c:v>
                </c:pt>
                <c:pt idx="9056">
                  <c:v>35.484999999999999</c:v>
                </c:pt>
                <c:pt idx="9057">
                  <c:v>35.489000000000004</c:v>
                </c:pt>
                <c:pt idx="9058">
                  <c:v>35.493000000000002</c:v>
                </c:pt>
                <c:pt idx="9059">
                  <c:v>35.497</c:v>
                </c:pt>
                <c:pt idx="9060">
                  <c:v>35.501000000000005</c:v>
                </c:pt>
                <c:pt idx="9061">
                  <c:v>35.505000000000003</c:v>
                </c:pt>
                <c:pt idx="9062">
                  <c:v>35.509</c:v>
                </c:pt>
                <c:pt idx="9063">
                  <c:v>35.513000000000005</c:v>
                </c:pt>
                <c:pt idx="9064">
                  <c:v>35.517000000000003</c:v>
                </c:pt>
                <c:pt idx="9065">
                  <c:v>35.521000000000001</c:v>
                </c:pt>
                <c:pt idx="9066">
                  <c:v>35.525000000000013</c:v>
                </c:pt>
                <c:pt idx="9067">
                  <c:v>35.528000000000013</c:v>
                </c:pt>
                <c:pt idx="9068">
                  <c:v>35.532000000000011</c:v>
                </c:pt>
                <c:pt idx="9069">
                  <c:v>35.536000000000001</c:v>
                </c:pt>
                <c:pt idx="9070">
                  <c:v>35.54</c:v>
                </c:pt>
                <c:pt idx="9071">
                  <c:v>35.544000000000004</c:v>
                </c:pt>
                <c:pt idx="9072">
                  <c:v>35.548000000000002</c:v>
                </c:pt>
                <c:pt idx="9073">
                  <c:v>35.552</c:v>
                </c:pt>
                <c:pt idx="9074">
                  <c:v>35.556000000000004</c:v>
                </c:pt>
                <c:pt idx="9075">
                  <c:v>35.56</c:v>
                </c:pt>
                <c:pt idx="9076">
                  <c:v>35.564</c:v>
                </c:pt>
                <c:pt idx="9077">
                  <c:v>35.568000000000012</c:v>
                </c:pt>
                <c:pt idx="9078">
                  <c:v>35.571000000000005</c:v>
                </c:pt>
                <c:pt idx="9079">
                  <c:v>35.575000000000003</c:v>
                </c:pt>
                <c:pt idx="9080">
                  <c:v>35.579000000000001</c:v>
                </c:pt>
                <c:pt idx="9081">
                  <c:v>35.583000000000006</c:v>
                </c:pt>
                <c:pt idx="9082">
                  <c:v>35.587000000000003</c:v>
                </c:pt>
                <c:pt idx="9083">
                  <c:v>35.591000000000001</c:v>
                </c:pt>
                <c:pt idx="9084">
                  <c:v>35.595000000000013</c:v>
                </c:pt>
                <c:pt idx="9085">
                  <c:v>35.599000000000011</c:v>
                </c:pt>
                <c:pt idx="9086">
                  <c:v>35.603000000000002</c:v>
                </c:pt>
                <c:pt idx="9087">
                  <c:v>35.607000000000006</c:v>
                </c:pt>
                <c:pt idx="9088">
                  <c:v>35.611000000000004</c:v>
                </c:pt>
                <c:pt idx="9089">
                  <c:v>35.614000000000004</c:v>
                </c:pt>
                <c:pt idx="9090">
                  <c:v>35.618000000000002</c:v>
                </c:pt>
                <c:pt idx="9091">
                  <c:v>35.622000000000014</c:v>
                </c:pt>
                <c:pt idx="9092">
                  <c:v>35.626000000000012</c:v>
                </c:pt>
                <c:pt idx="9093">
                  <c:v>35.630000000000003</c:v>
                </c:pt>
                <c:pt idx="9094">
                  <c:v>35.634</c:v>
                </c:pt>
                <c:pt idx="9095">
                  <c:v>35.638000000000012</c:v>
                </c:pt>
                <c:pt idx="9096">
                  <c:v>35.642000000000003</c:v>
                </c:pt>
                <c:pt idx="9097">
                  <c:v>35.646000000000001</c:v>
                </c:pt>
                <c:pt idx="9098">
                  <c:v>35.65</c:v>
                </c:pt>
                <c:pt idx="9099">
                  <c:v>35.654000000000003</c:v>
                </c:pt>
                <c:pt idx="9100">
                  <c:v>35.657000000000004</c:v>
                </c:pt>
                <c:pt idx="9101">
                  <c:v>35.661000000000001</c:v>
                </c:pt>
                <c:pt idx="9102">
                  <c:v>35.665000000000013</c:v>
                </c:pt>
                <c:pt idx="9103">
                  <c:v>35.669000000000011</c:v>
                </c:pt>
                <c:pt idx="9104">
                  <c:v>35.673000000000002</c:v>
                </c:pt>
                <c:pt idx="9105">
                  <c:v>35.677</c:v>
                </c:pt>
                <c:pt idx="9106">
                  <c:v>35.681000000000004</c:v>
                </c:pt>
                <c:pt idx="9107">
                  <c:v>35.685000000000002</c:v>
                </c:pt>
                <c:pt idx="9108">
                  <c:v>35.689</c:v>
                </c:pt>
                <c:pt idx="9109">
                  <c:v>35.693000000000012</c:v>
                </c:pt>
                <c:pt idx="9110">
                  <c:v>35.696000000000012</c:v>
                </c:pt>
                <c:pt idx="9111">
                  <c:v>35.700000000000003</c:v>
                </c:pt>
                <c:pt idx="9112">
                  <c:v>35.704000000000001</c:v>
                </c:pt>
                <c:pt idx="9113">
                  <c:v>35.708000000000013</c:v>
                </c:pt>
                <c:pt idx="9114">
                  <c:v>35.712000000000003</c:v>
                </c:pt>
                <c:pt idx="9115">
                  <c:v>35.716000000000001</c:v>
                </c:pt>
                <c:pt idx="9116">
                  <c:v>35.720000000000013</c:v>
                </c:pt>
                <c:pt idx="9117">
                  <c:v>35.724000000000011</c:v>
                </c:pt>
                <c:pt idx="9118">
                  <c:v>35.728000000000016</c:v>
                </c:pt>
                <c:pt idx="9119">
                  <c:v>35.732000000000014</c:v>
                </c:pt>
                <c:pt idx="9120">
                  <c:v>35.736000000000011</c:v>
                </c:pt>
                <c:pt idx="9121">
                  <c:v>35.739000000000011</c:v>
                </c:pt>
                <c:pt idx="9122">
                  <c:v>35.743000000000002</c:v>
                </c:pt>
                <c:pt idx="9123">
                  <c:v>35.747</c:v>
                </c:pt>
                <c:pt idx="9124">
                  <c:v>35.751000000000005</c:v>
                </c:pt>
                <c:pt idx="9125">
                  <c:v>35.755000000000003</c:v>
                </c:pt>
                <c:pt idx="9126">
                  <c:v>35.759</c:v>
                </c:pt>
                <c:pt idx="9127">
                  <c:v>35.763000000000012</c:v>
                </c:pt>
                <c:pt idx="9128">
                  <c:v>35.767000000000003</c:v>
                </c:pt>
                <c:pt idx="9129">
                  <c:v>35.771000000000001</c:v>
                </c:pt>
                <c:pt idx="9130">
                  <c:v>35.775000000000013</c:v>
                </c:pt>
                <c:pt idx="9131">
                  <c:v>35.779000000000003</c:v>
                </c:pt>
                <c:pt idx="9132">
                  <c:v>35.782000000000011</c:v>
                </c:pt>
                <c:pt idx="9133">
                  <c:v>35.786000000000001</c:v>
                </c:pt>
                <c:pt idx="9134">
                  <c:v>35.790000000000013</c:v>
                </c:pt>
                <c:pt idx="9135">
                  <c:v>35.794000000000011</c:v>
                </c:pt>
                <c:pt idx="9136">
                  <c:v>35.798000000000016</c:v>
                </c:pt>
                <c:pt idx="9137">
                  <c:v>35.802</c:v>
                </c:pt>
                <c:pt idx="9138">
                  <c:v>35.806000000000004</c:v>
                </c:pt>
                <c:pt idx="9139">
                  <c:v>35.81</c:v>
                </c:pt>
                <c:pt idx="9140">
                  <c:v>35.813999999999993</c:v>
                </c:pt>
                <c:pt idx="9141">
                  <c:v>35.817999999999998</c:v>
                </c:pt>
                <c:pt idx="9142">
                  <c:v>35.822000000000003</c:v>
                </c:pt>
                <c:pt idx="9143">
                  <c:v>35.825000000000003</c:v>
                </c:pt>
                <c:pt idx="9144">
                  <c:v>35.829000000000001</c:v>
                </c:pt>
                <c:pt idx="9145">
                  <c:v>35.833000000000006</c:v>
                </c:pt>
                <c:pt idx="9146">
                  <c:v>35.837000000000003</c:v>
                </c:pt>
                <c:pt idx="9147">
                  <c:v>35.841000000000001</c:v>
                </c:pt>
                <c:pt idx="9148">
                  <c:v>35.844999999999999</c:v>
                </c:pt>
                <c:pt idx="9149">
                  <c:v>35.849000000000004</c:v>
                </c:pt>
                <c:pt idx="9150">
                  <c:v>35.853000000000002</c:v>
                </c:pt>
                <c:pt idx="9151">
                  <c:v>35.856999999999999</c:v>
                </c:pt>
                <c:pt idx="9152">
                  <c:v>35.861000000000004</c:v>
                </c:pt>
                <c:pt idx="9153">
                  <c:v>35.865000000000002</c:v>
                </c:pt>
                <c:pt idx="9154">
                  <c:v>35.868000000000002</c:v>
                </c:pt>
                <c:pt idx="9155">
                  <c:v>35.872</c:v>
                </c:pt>
                <c:pt idx="9156">
                  <c:v>35.876000000000005</c:v>
                </c:pt>
                <c:pt idx="9157">
                  <c:v>35.880000000000003</c:v>
                </c:pt>
                <c:pt idx="9158">
                  <c:v>35.883999999999993</c:v>
                </c:pt>
                <c:pt idx="9159">
                  <c:v>35.887999999999998</c:v>
                </c:pt>
                <c:pt idx="9160">
                  <c:v>35.892000000000003</c:v>
                </c:pt>
                <c:pt idx="9161">
                  <c:v>35.896000000000001</c:v>
                </c:pt>
                <c:pt idx="9162">
                  <c:v>35.9</c:v>
                </c:pt>
                <c:pt idx="9163">
                  <c:v>35.904000000000003</c:v>
                </c:pt>
                <c:pt idx="9164">
                  <c:v>35.908000000000001</c:v>
                </c:pt>
                <c:pt idx="9165">
                  <c:v>35.911000000000001</c:v>
                </c:pt>
                <c:pt idx="9166">
                  <c:v>35.914999999999999</c:v>
                </c:pt>
                <c:pt idx="9167">
                  <c:v>35.919000000000004</c:v>
                </c:pt>
                <c:pt idx="9168">
                  <c:v>35.923000000000002</c:v>
                </c:pt>
                <c:pt idx="9169">
                  <c:v>35.927</c:v>
                </c:pt>
                <c:pt idx="9170">
                  <c:v>35.931000000000004</c:v>
                </c:pt>
                <c:pt idx="9171">
                  <c:v>35.935000000000002</c:v>
                </c:pt>
                <c:pt idx="9172">
                  <c:v>35.939</c:v>
                </c:pt>
                <c:pt idx="9173">
                  <c:v>35.943000000000005</c:v>
                </c:pt>
                <c:pt idx="9174">
                  <c:v>35.947000000000003</c:v>
                </c:pt>
                <c:pt idx="9175">
                  <c:v>35.950999999999993</c:v>
                </c:pt>
                <c:pt idx="9176">
                  <c:v>35.954000000000001</c:v>
                </c:pt>
                <c:pt idx="9177">
                  <c:v>35.957999999999998</c:v>
                </c:pt>
                <c:pt idx="9178">
                  <c:v>35.962000000000003</c:v>
                </c:pt>
                <c:pt idx="9179">
                  <c:v>35.966000000000001</c:v>
                </c:pt>
                <c:pt idx="9180">
                  <c:v>35.97</c:v>
                </c:pt>
                <c:pt idx="9181">
                  <c:v>35.974000000000004</c:v>
                </c:pt>
                <c:pt idx="9182">
                  <c:v>35.978000000000002</c:v>
                </c:pt>
                <c:pt idx="9183">
                  <c:v>35.981999999999999</c:v>
                </c:pt>
                <c:pt idx="9184">
                  <c:v>35.986000000000004</c:v>
                </c:pt>
                <c:pt idx="9185">
                  <c:v>35.99</c:v>
                </c:pt>
                <c:pt idx="9186">
                  <c:v>35.994</c:v>
                </c:pt>
                <c:pt idx="9187">
                  <c:v>35.997</c:v>
                </c:pt>
                <c:pt idx="9188">
                  <c:v>36.001000000000005</c:v>
                </c:pt>
                <c:pt idx="9189">
                  <c:v>36.005000000000003</c:v>
                </c:pt>
                <c:pt idx="9190">
                  <c:v>36.009</c:v>
                </c:pt>
                <c:pt idx="9191">
                  <c:v>36.013000000000005</c:v>
                </c:pt>
                <c:pt idx="9192">
                  <c:v>36.017000000000003</c:v>
                </c:pt>
                <c:pt idx="9193">
                  <c:v>36.021000000000001</c:v>
                </c:pt>
                <c:pt idx="9194">
                  <c:v>36.025000000000013</c:v>
                </c:pt>
                <c:pt idx="9195">
                  <c:v>36.029000000000003</c:v>
                </c:pt>
                <c:pt idx="9196">
                  <c:v>36.033000000000001</c:v>
                </c:pt>
                <c:pt idx="9197">
                  <c:v>36.037000000000006</c:v>
                </c:pt>
                <c:pt idx="9198">
                  <c:v>36.04</c:v>
                </c:pt>
                <c:pt idx="9199">
                  <c:v>36.044000000000004</c:v>
                </c:pt>
                <c:pt idx="9200">
                  <c:v>36.048000000000002</c:v>
                </c:pt>
                <c:pt idx="9201">
                  <c:v>36.052</c:v>
                </c:pt>
                <c:pt idx="9202">
                  <c:v>36.056000000000004</c:v>
                </c:pt>
                <c:pt idx="9203">
                  <c:v>36.06</c:v>
                </c:pt>
                <c:pt idx="9204">
                  <c:v>36.064</c:v>
                </c:pt>
                <c:pt idx="9205">
                  <c:v>36.068000000000012</c:v>
                </c:pt>
                <c:pt idx="9206">
                  <c:v>36.072000000000003</c:v>
                </c:pt>
                <c:pt idx="9207">
                  <c:v>36.076000000000001</c:v>
                </c:pt>
                <c:pt idx="9208">
                  <c:v>36.08</c:v>
                </c:pt>
                <c:pt idx="9209">
                  <c:v>36.083000000000006</c:v>
                </c:pt>
                <c:pt idx="9210">
                  <c:v>36.087000000000003</c:v>
                </c:pt>
                <c:pt idx="9211">
                  <c:v>36.091000000000001</c:v>
                </c:pt>
                <c:pt idx="9212">
                  <c:v>36.095000000000013</c:v>
                </c:pt>
                <c:pt idx="9213">
                  <c:v>36.099000000000011</c:v>
                </c:pt>
                <c:pt idx="9214">
                  <c:v>36.103000000000002</c:v>
                </c:pt>
                <c:pt idx="9215">
                  <c:v>36.107000000000006</c:v>
                </c:pt>
                <c:pt idx="9216">
                  <c:v>36.111000000000004</c:v>
                </c:pt>
                <c:pt idx="9217">
                  <c:v>36.115000000000002</c:v>
                </c:pt>
                <c:pt idx="9218">
                  <c:v>36.119</c:v>
                </c:pt>
                <c:pt idx="9219">
                  <c:v>36.123000000000012</c:v>
                </c:pt>
                <c:pt idx="9220">
                  <c:v>36.126000000000012</c:v>
                </c:pt>
                <c:pt idx="9221">
                  <c:v>36.130000000000003</c:v>
                </c:pt>
                <c:pt idx="9222">
                  <c:v>36.134</c:v>
                </c:pt>
                <c:pt idx="9223">
                  <c:v>36.138000000000012</c:v>
                </c:pt>
                <c:pt idx="9224">
                  <c:v>36.142000000000003</c:v>
                </c:pt>
                <c:pt idx="9225">
                  <c:v>36.146000000000001</c:v>
                </c:pt>
                <c:pt idx="9226">
                  <c:v>36.15</c:v>
                </c:pt>
                <c:pt idx="9227">
                  <c:v>36.154000000000003</c:v>
                </c:pt>
                <c:pt idx="9228">
                  <c:v>36.158000000000001</c:v>
                </c:pt>
                <c:pt idx="9229">
                  <c:v>36.162000000000013</c:v>
                </c:pt>
                <c:pt idx="9230">
                  <c:v>36.166000000000011</c:v>
                </c:pt>
                <c:pt idx="9231">
                  <c:v>36.169000000000011</c:v>
                </c:pt>
                <c:pt idx="9232">
                  <c:v>36.173000000000002</c:v>
                </c:pt>
                <c:pt idx="9233">
                  <c:v>36.177</c:v>
                </c:pt>
                <c:pt idx="9234">
                  <c:v>36.181000000000004</c:v>
                </c:pt>
                <c:pt idx="9235">
                  <c:v>36.185000000000002</c:v>
                </c:pt>
                <c:pt idx="9236">
                  <c:v>36.189</c:v>
                </c:pt>
                <c:pt idx="9237">
                  <c:v>36.193000000000012</c:v>
                </c:pt>
                <c:pt idx="9238">
                  <c:v>36.197000000000003</c:v>
                </c:pt>
                <c:pt idx="9239">
                  <c:v>36.201000000000001</c:v>
                </c:pt>
                <c:pt idx="9240">
                  <c:v>36.205000000000013</c:v>
                </c:pt>
                <c:pt idx="9241">
                  <c:v>36.208000000000013</c:v>
                </c:pt>
                <c:pt idx="9242">
                  <c:v>36.212000000000003</c:v>
                </c:pt>
                <c:pt idx="9243">
                  <c:v>36.216000000000001</c:v>
                </c:pt>
                <c:pt idx="9244">
                  <c:v>36.220000000000013</c:v>
                </c:pt>
                <c:pt idx="9245">
                  <c:v>36.224000000000011</c:v>
                </c:pt>
                <c:pt idx="9246">
                  <c:v>36.228000000000016</c:v>
                </c:pt>
                <c:pt idx="9247">
                  <c:v>36.232000000000014</c:v>
                </c:pt>
                <c:pt idx="9248">
                  <c:v>36.236000000000011</c:v>
                </c:pt>
                <c:pt idx="9249">
                  <c:v>36.24</c:v>
                </c:pt>
                <c:pt idx="9250">
                  <c:v>36.244</c:v>
                </c:pt>
                <c:pt idx="9251">
                  <c:v>36.248000000000012</c:v>
                </c:pt>
                <c:pt idx="9252">
                  <c:v>36.251000000000005</c:v>
                </c:pt>
                <c:pt idx="9253">
                  <c:v>36.255000000000003</c:v>
                </c:pt>
                <c:pt idx="9254">
                  <c:v>36.259</c:v>
                </c:pt>
                <c:pt idx="9255">
                  <c:v>36.263000000000012</c:v>
                </c:pt>
                <c:pt idx="9256">
                  <c:v>36.267000000000003</c:v>
                </c:pt>
                <c:pt idx="9257">
                  <c:v>36.271000000000001</c:v>
                </c:pt>
                <c:pt idx="9258">
                  <c:v>36.275000000000013</c:v>
                </c:pt>
                <c:pt idx="9259">
                  <c:v>36.279000000000003</c:v>
                </c:pt>
                <c:pt idx="9260">
                  <c:v>36.283000000000001</c:v>
                </c:pt>
                <c:pt idx="9261">
                  <c:v>36.287000000000006</c:v>
                </c:pt>
                <c:pt idx="9262">
                  <c:v>36.291000000000011</c:v>
                </c:pt>
                <c:pt idx="9263">
                  <c:v>36.294000000000011</c:v>
                </c:pt>
                <c:pt idx="9264">
                  <c:v>36.298000000000016</c:v>
                </c:pt>
                <c:pt idx="9265">
                  <c:v>36.302</c:v>
                </c:pt>
                <c:pt idx="9266">
                  <c:v>36.306000000000004</c:v>
                </c:pt>
                <c:pt idx="9267">
                  <c:v>36.31</c:v>
                </c:pt>
                <c:pt idx="9268">
                  <c:v>36.313999999999993</c:v>
                </c:pt>
                <c:pt idx="9269">
                  <c:v>36.317999999999998</c:v>
                </c:pt>
                <c:pt idx="9270">
                  <c:v>36.322000000000003</c:v>
                </c:pt>
                <c:pt idx="9271">
                  <c:v>36.326000000000001</c:v>
                </c:pt>
                <c:pt idx="9272">
                  <c:v>36.33</c:v>
                </c:pt>
                <c:pt idx="9273">
                  <c:v>36.334000000000003</c:v>
                </c:pt>
                <c:pt idx="9274">
                  <c:v>36.337000000000003</c:v>
                </c:pt>
                <c:pt idx="9275">
                  <c:v>36.341000000000001</c:v>
                </c:pt>
                <c:pt idx="9276">
                  <c:v>36.344999999999999</c:v>
                </c:pt>
                <c:pt idx="9277">
                  <c:v>36.349000000000004</c:v>
                </c:pt>
                <c:pt idx="9278">
                  <c:v>36.353000000000002</c:v>
                </c:pt>
                <c:pt idx="9279">
                  <c:v>36.356999999999999</c:v>
                </c:pt>
                <c:pt idx="9280">
                  <c:v>36.361000000000004</c:v>
                </c:pt>
                <c:pt idx="9281">
                  <c:v>36.365000000000002</c:v>
                </c:pt>
                <c:pt idx="9282">
                  <c:v>36.369</c:v>
                </c:pt>
                <c:pt idx="9283">
                  <c:v>36.373000000000005</c:v>
                </c:pt>
                <c:pt idx="9284">
                  <c:v>36.377000000000002</c:v>
                </c:pt>
                <c:pt idx="9285">
                  <c:v>36.380000000000003</c:v>
                </c:pt>
                <c:pt idx="9286">
                  <c:v>36.383999999999993</c:v>
                </c:pt>
                <c:pt idx="9287">
                  <c:v>36.387999999999998</c:v>
                </c:pt>
                <c:pt idx="9288">
                  <c:v>36.392000000000003</c:v>
                </c:pt>
                <c:pt idx="9289">
                  <c:v>36.396000000000001</c:v>
                </c:pt>
                <c:pt idx="9290">
                  <c:v>36.4</c:v>
                </c:pt>
                <c:pt idx="9291">
                  <c:v>36.404000000000003</c:v>
                </c:pt>
                <c:pt idx="9292">
                  <c:v>36.408000000000001</c:v>
                </c:pt>
                <c:pt idx="9293">
                  <c:v>36.411999999999999</c:v>
                </c:pt>
                <c:pt idx="9294">
                  <c:v>36.416000000000004</c:v>
                </c:pt>
                <c:pt idx="9295">
                  <c:v>36.42</c:v>
                </c:pt>
                <c:pt idx="9296">
                  <c:v>36.423000000000002</c:v>
                </c:pt>
                <c:pt idx="9297">
                  <c:v>36.427</c:v>
                </c:pt>
                <c:pt idx="9298">
                  <c:v>36.431000000000004</c:v>
                </c:pt>
                <c:pt idx="9299">
                  <c:v>36.435000000000002</c:v>
                </c:pt>
                <c:pt idx="9300">
                  <c:v>36.439</c:v>
                </c:pt>
                <c:pt idx="9301">
                  <c:v>36.443000000000005</c:v>
                </c:pt>
                <c:pt idx="9302">
                  <c:v>36.447000000000003</c:v>
                </c:pt>
                <c:pt idx="9303">
                  <c:v>36.450999999999993</c:v>
                </c:pt>
                <c:pt idx="9304">
                  <c:v>36.454999999999998</c:v>
                </c:pt>
                <c:pt idx="9305">
                  <c:v>36.459000000000003</c:v>
                </c:pt>
                <c:pt idx="9306">
                  <c:v>36.463000000000001</c:v>
                </c:pt>
                <c:pt idx="9307">
                  <c:v>36.466000000000001</c:v>
                </c:pt>
                <c:pt idx="9308">
                  <c:v>36.47</c:v>
                </c:pt>
                <c:pt idx="9309">
                  <c:v>36.474000000000004</c:v>
                </c:pt>
                <c:pt idx="9310">
                  <c:v>36.478000000000002</c:v>
                </c:pt>
                <c:pt idx="9311">
                  <c:v>36.481999999999999</c:v>
                </c:pt>
                <c:pt idx="9312">
                  <c:v>36.486000000000004</c:v>
                </c:pt>
                <c:pt idx="9313">
                  <c:v>36.49</c:v>
                </c:pt>
                <c:pt idx="9314">
                  <c:v>36.494</c:v>
                </c:pt>
                <c:pt idx="9315">
                  <c:v>36.498000000000012</c:v>
                </c:pt>
                <c:pt idx="9316">
                  <c:v>36.502000000000002</c:v>
                </c:pt>
                <c:pt idx="9317">
                  <c:v>36.506</c:v>
                </c:pt>
                <c:pt idx="9318">
                  <c:v>36.509</c:v>
                </c:pt>
                <c:pt idx="9319">
                  <c:v>36.513000000000005</c:v>
                </c:pt>
                <c:pt idx="9320">
                  <c:v>36.517000000000003</c:v>
                </c:pt>
                <c:pt idx="9321">
                  <c:v>36.521000000000001</c:v>
                </c:pt>
                <c:pt idx="9322">
                  <c:v>36.525000000000013</c:v>
                </c:pt>
                <c:pt idx="9323">
                  <c:v>36.529000000000003</c:v>
                </c:pt>
                <c:pt idx="9324">
                  <c:v>36.533000000000001</c:v>
                </c:pt>
                <c:pt idx="9325">
                  <c:v>36.537000000000006</c:v>
                </c:pt>
                <c:pt idx="9326">
                  <c:v>36.541000000000004</c:v>
                </c:pt>
                <c:pt idx="9327">
                  <c:v>36.545000000000002</c:v>
                </c:pt>
                <c:pt idx="9328">
                  <c:v>36.549000000000007</c:v>
                </c:pt>
                <c:pt idx="9329">
                  <c:v>36.552</c:v>
                </c:pt>
                <c:pt idx="9330">
                  <c:v>36.556000000000004</c:v>
                </c:pt>
                <c:pt idx="9331">
                  <c:v>36.56</c:v>
                </c:pt>
                <c:pt idx="9332">
                  <c:v>36.564</c:v>
                </c:pt>
                <c:pt idx="9333">
                  <c:v>36.568000000000012</c:v>
                </c:pt>
                <c:pt idx="9334">
                  <c:v>36.572000000000003</c:v>
                </c:pt>
                <c:pt idx="9335">
                  <c:v>36.576000000000001</c:v>
                </c:pt>
                <c:pt idx="9336">
                  <c:v>36.58</c:v>
                </c:pt>
                <c:pt idx="9337">
                  <c:v>36.584000000000003</c:v>
                </c:pt>
                <c:pt idx="9338">
                  <c:v>36.588000000000001</c:v>
                </c:pt>
                <c:pt idx="9339">
                  <c:v>36.592000000000013</c:v>
                </c:pt>
                <c:pt idx="9340">
                  <c:v>36.595000000000013</c:v>
                </c:pt>
                <c:pt idx="9341">
                  <c:v>36.599000000000011</c:v>
                </c:pt>
                <c:pt idx="9342">
                  <c:v>36.603000000000002</c:v>
                </c:pt>
                <c:pt idx="9343">
                  <c:v>36.607000000000006</c:v>
                </c:pt>
                <c:pt idx="9344">
                  <c:v>36.611000000000004</c:v>
                </c:pt>
                <c:pt idx="9345">
                  <c:v>36.615000000000002</c:v>
                </c:pt>
                <c:pt idx="9346">
                  <c:v>36.619</c:v>
                </c:pt>
                <c:pt idx="9347">
                  <c:v>36.623000000000012</c:v>
                </c:pt>
                <c:pt idx="9348">
                  <c:v>36.627000000000002</c:v>
                </c:pt>
                <c:pt idx="9349">
                  <c:v>36.631</c:v>
                </c:pt>
                <c:pt idx="9350">
                  <c:v>36.635000000000012</c:v>
                </c:pt>
                <c:pt idx="9351">
                  <c:v>36.638000000000012</c:v>
                </c:pt>
                <c:pt idx="9352">
                  <c:v>36.642000000000003</c:v>
                </c:pt>
                <c:pt idx="9353">
                  <c:v>36.646000000000001</c:v>
                </c:pt>
                <c:pt idx="9354">
                  <c:v>36.65</c:v>
                </c:pt>
                <c:pt idx="9355">
                  <c:v>36.654000000000003</c:v>
                </c:pt>
                <c:pt idx="9356">
                  <c:v>36.658000000000001</c:v>
                </c:pt>
                <c:pt idx="9357">
                  <c:v>36.662000000000013</c:v>
                </c:pt>
                <c:pt idx="9358">
                  <c:v>36.666000000000011</c:v>
                </c:pt>
                <c:pt idx="9359">
                  <c:v>36.67</c:v>
                </c:pt>
                <c:pt idx="9360">
                  <c:v>36.674000000000007</c:v>
                </c:pt>
                <c:pt idx="9361">
                  <c:v>36.677</c:v>
                </c:pt>
                <c:pt idx="9362">
                  <c:v>36.681000000000004</c:v>
                </c:pt>
                <c:pt idx="9363">
                  <c:v>36.685000000000002</c:v>
                </c:pt>
                <c:pt idx="9364">
                  <c:v>36.689</c:v>
                </c:pt>
                <c:pt idx="9365">
                  <c:v>36.693000000000012</c:v>
                </c:pt>
                <c:pt idx="9366">
                  <c:v>36.697000000000003</c:v>
                </c:pt>
                <c:pt idx="9367">
                  <c:v>36.701000000000001</c:v>
                </c:pt>
                <c:pt idx="9368">
                  <c:v>36.705000000000013</c:v>
                </c:pt>
                <c:pt idx="9369">
                  <c:v>36.709000000000003</c:v>
                </c:pt>
                <c:pt idx="9370">
                  <c:v>36.713000000000001</c:v>
                </c:pt>
                <c:pt idx="9371">
                  <c:v>36.717000000000006</c:v>
                </c:pt>
                <c:pt idx="9372">
                  <c:v>36.720000000000013</c:v>
                </c:pt>
                <c:pt idx="9373">
                  <c:v>36.724000000000011</c:v>
                </c:pt>
                <c:pt idx="9374">
                  <c:v>36.728000000000016</c:v>
                </c:pt>
                <c:pt idx="9375">
                  <c:v>36.732000000000014</c:v>
                </c:pt>
                <c:pt idx="9376">
                  <c:v>36.736000000000011</c:v>
                </c:pt>
                <c:pt idx="9377">
                  <c:v>36.74</c:v>
                </c:pt>
                <c:pt idx="9378">
                  <c:v>36.744</c:v>
                </c:pt>
                <c:pt idx="9379">
                  <c:v>36.748000000000012</c:v>
                </c:pt>
                <c:pt idx="9380">
                  <c:v>36.752000000000002</c:v>
                </c:pt>
                <c:pt idx="9381">
                  <c:v>36.756</c:v>
                </c:pt>
                <c:pt idx="9382">
                  <c:v>36.760000000000012</c:v>
                </c:pt>
                <c:pt idx="9383">
                  <c:v>36.763000000000012</c:v>
                </c:pt>
                <c:pt idx="9384">
                  <c:v>36.767000000000003</c:v>
                </c:pt>
                <c:pt idx="9385">
                  <c:v>36.771000000000001</c:v>
                </c:pt>
                <c:pt idx="9386">
                  <c:v>36.775000000000013</c:v>
                </c:pt>
                <c:pt idx="9387">
                  <c:v>36.779000000000003</c:v>
                </c:pt>
                <c:pt idx="9388">
                  <c:v>36.783000000000001</c:v>
                </c:pt>
                <c:pt idx="9389">
                  <c:v>36.787000000000006</c:v>
                </c:pt>
                <c:pt idx="9390">
                  <c:v>36.791000000000011</c:v>
                </c:pt>
                <c:pt idx="9391">
                  <c:v>36.795000000000016</c:v>
                </c:pt>
                <c:pt idx="9392">
                  <c:v>36.799000000000021</c:v>
                </c:pt>
                <c:pt idx="9393">
                  <c:v>36.803000000000004</c:v>
                </c:pt>
                <c:pt idx="9394">
                  <c:v>36.806000000000004</c:v>
                </c:pt>
                <c:pt idx="9395">
                  <c:v>36.81</c:v>
                </c:pt>
                <c:pt idx="9396">
                  <c:v>36.813999999999993</c:v>
                </c:pt>
                <c:pt idx="9397">
                  <c:v>36.817999999999998</c:v>
                </c:pt>
                <c:pt idx="9398">
                  <c:v>36.822000000000003</c:v>
                </c:pt>
                <c:pt idx="9399">
                  <c:v>36.826000000000001</c:v>
                </c:pt>
                <c:pt idx="9400">
                  <c:v>36.83</c:v>
                </c:pt>
                <c:pt idx="9401">
                  <c:v>36.834000000000003</c:v>
                </c:pt>
                <c:pt idx="9402">
                  <c:v>36.838000000000001</c:v>
                </c:pt>
                <c:pt idx="9403">
                  <c:v>36.841999999999999</c:v>
                </c:pt>
                <c:pt idx="9404">
                  <c:v>36.846000000000004</c:v>
                </c:pt>
                <c:pt idx="9405">
                  <c:v>36.849000000000004</c:v>
                </c:pt>
                <c:pt idx="9406">
                  <c:v>36.853000000000002</c:v>
                </c:pt>
                <c:pt idx="9407">
                  <c:v>36.856999999999999</c:v>
                </c:pt>
                <c:pt idx="9408">
                  <c:v>36.861000000000004</c:v>
                </c:pt>
                <c:pt idx="9409">
                  <c:v>36.865000000000002</c:v>
                </c:pt>
                <c:pt idx="9410">
                  <c:v>36.869</c:v>
                </c:pt>
                <c:pt idx="9411">
                  <c:v>36.873000000000005</c:v>
                </c:pt>
                <c:pt idx="9412">
                  <c:v>36.877000000000002</c:v>
                </c:pt>
                <c:pt idx="9413">
                  <c:v>36.880999999999993</c:v>
                </c:pt>
                <c:pt idx="9414">
                  <c:v>36.884999999999998</c:v>
                </c:pt>
                <c:pt idx="9415">
                  <c:v>36.889000000000003</c:v>
                </c:pt>
                <c:pt idx="9416">
                  <c:v>36.892000000000003</c:v>
                </c:pt>
                <c:pt idx="9417">
                  <c:v>36.896000000000001</c:v>
                </c:pt>
                <c:pt idx="9418">
                  <c:v>36.9</c:v>
                </c:pt>
                <c:pt idx="9419">
                  <c:v>36.904000000000003</c:v>
                </c:pt>
                <c:pt idx="9420">
                  <c:v>36.908000000000001</c:v>
                </c:pt>
                <c:pt idx="9421">
                  <c:v>36.911999999999999</c:v>
                </c:pt>
                <c:pt idx="9422">
                  <c:v>36.916000000000004</c:v>
                </c:pt>
                <c:pt idx="9423">
                  <c:v>36.92</c:v>
                </c:pt>
                <c:pt idx="9424">
                  <c:v>36.924000000000007</c:v>
                </c:pt>
                <c:pt idx="9425">
                  <c:v>36.928000000000011</c:v>
                </c:pt>
                <c:pt idx="9426">
                  <c:v>36.932000000000002</c:v>
                </c:pt>
                <c:pt idx="9427">
                  <c:v>36.935000000000002</c:v>
                </c:pt>
                <c:pt idx="9428">
                  <c:v>36.939</c:v>
                </c:pt>
                <c:pt idx="9429">
                  <c:v>36.943000000000005</c:v>
                </c:pt>
                <c:pt idx="9430">
                  <c:v>36.947000000000003</c:v>
                </c:pt>
                <c:pt idx="9431">
                  <c:v>36.950999999999993</c:v>
                </c:pt>
                <c:pt idx="9432">
                  <c:v>36.954999999999998</c:v>
                </c:pt>
                <c:pt idx="9433">
                  <c:v>36.959000000000003</c:v>
                </c:pt>
                <c:pt idx="9434">
                  <c:v>36.963000000000001</c:v>
                </c:pt>
                <c:pt idx="9435">
                  <c:v>36.967000000000006</c:v>
                </c:pt>
                <c:pt idx="9436">
                  <c:v>36.971000000000004</c:v>
                </c:pt>
                <c:pt idx="9437">
                  <c:v>36.975000000000001</c:v>
                </c:pt>
                <c:pt idx="9438">
                  <c:v>36.978000000000002</c:v>
                </c:pt>
                <c:pt idx="9439">
                  <c:v>36.981999999999999</c:v>
                </c:pt>
                <c:pt idx="9440">
                  <c:v>36.986000000000004</c:v>
                </c:pt>
                <c:pt idx="9441">
                  <c:v>36.99</c:v>
                </c:pt>
                <c:pt idx="9442">
                  <c:v>36.994</c:v>
                </c:pt>
                <c:pt idx="9443">
                  <c:v>36.998000000000012</c:v>
                </c:pt>
                <c:pt idx="9444">
                  <c:v>37.002000000000002</c:v>
                </c:pt>
                <c:pt idx="9445">
                  <c:v>37.006</c:v>
                </c:pt>
                <c:pt idx="9446">
                  <c:v>37.01</c:v>
                </c:pt>
                <c:pt idx="9447">
                  <c:v>37.014000000000003</c:v>
                </c:pt>
                <c:pt idx="9448">
                  <c:v>37.018000000000001</c:v>
                </c:pt>
                <c:pt idx="9449">
                  <c:v>37.021000000000001</c:v>
                </c:pt>
                <c:pt idx="9450">
                  <c:v>37.025000000000013</c:v>
                </c:pt>
                <c:pt idx="9451">
                  <c:v>37.029000000000003</c:v>
                </c:pt>
                <c:pt idx="9452">
                  <c:v>37.033000000000001</c:v>
                </c:pt>
                <c:pt idx="9453">
                  <c:v>37.037000000000006</c:v>
                </c:pt>
                <c:pt idx="9454">
                  <c:v>37.041000000000004</c:v>
                </c:pt>
                <c:pt idx="9455">
                  <c:v>37.045000000000002</c:v>
                </c:pt>
                <c:pt idx="9456">
                  <c:v>37.049000000000007</c:v>
                </c:pt>
                <c:pt idx="9457">
                  <c:v>37.053000000000004</c:v>
                </c:pt>
                <c:pt idx="9458">
                  <c:v>37.057000000000002</c:v>
                </c:pt>
                <c:pt idx="9459">
                  <c:v>37.061</c:v>
                </c:pt>
                <c:pt idx="9460">
                  <c:v>37.064</c:v>
                </c:pt>
                <c:pt idx="9461">
                  <c:v>37.068000000000012</c:v>
                </c:pt>
                <c:pt idx="9462">
                  <c:v>37.072000000000003</c:v>
                </c:pt>
                <c:pt idx="9463">
                  <c:v>37.076000000000001</c:v>
                </c:pt>
                <c:pt idx="9464">
                  <c:v>37.08</c:v>
                </c:pt>
                <c:pt idx="9465">
                  <c:v>37.084000000000003</c:v>
                </c:pt>
                <c:pt idx="9466">
                  <c:v>37.088000000000001</c:v>
                </c:pt>
                <c:pt idx="9467">
                  <c:v>37.092000000000013</c:v>
                </c:pt>
                <c:pt idx="9468">
                  <c:v>37.096000000000011</c:v>
                </c:pt>
                <c:pt idx="9469">
                  <c:v>37.1</c:v>
                </c:pt>
                <c:pt idx="9470">
                  <c:v>37.104000000000006</c:v>
                </c:pt>
                <c:pt idx="9471">
                  <c:v>37.107000000000006</c:v>
                </c:pt>
                <c:pt idx="9472">
                  <c:v>37.111000000000004</c:v>
                </c:pt>
                <c:pt idx="9473">
                  <c:v>37.115000000000002</c:v>
                </c:pt>
                <c:pt idx="9474">
                  <c:v>37.119</c:v>
                </c:pt>
                <c:pt idx="9475">
                  <c:v>37.123000000000012</c:v>
                </c:pt>
                <c:pt idx="9476">
                  <c:v>37.127000000000002</c:v>
                </c:pt>
                <c:pt idx="9477">
                  <c:v>37.131</c:v>
                </c:pt>
                <c:pt idx="9478">
                  <c:v>37.135000000000012</c:v>
                </c:pt>
                <c:pt idx="9479">
                  <c:v>37.139000000000003</c:v>
                </c:pt>
                <c:pt idx="9480">
                  <c:v>37.143000000000001</c:v>
                </c:pt>
                <c:pt idx="9481">
                  <c:v>37.147000000000006</c:v>
                </c:pt>
                <c:pt idx="9482">
                  <c:v>37.15</c:v>
                </c:pt>
                <c:pt idx="9483">
                  <c:v>37.154000000000003</c:v>
                </c:pt>
                <c:pt idx="9484">
                  <c:v>37.158000000000001</c:v>
                </c:pt>
                <c:pt idx="9485">
                  <c:v>37.162000000000013</c:v>
                </c:pt>
                <c:pt idx="9486">
                  <c:v>37.166000000000011</c:v>
                </c:pt>
                <c:pt idx="9487">
                  <c:v>37.17</c:v>
                </c:pt>
                <c:pt idx="9488">
                  <c:v>37.174000000000007</c:v>
                </c:pt>
                <c:pt idx="9489">
                  <c:v>37.178000000000011</c:v>
                </c:pt>
                <c:pt idx="9490">
                  <c:v>37.182000000000002</c:v>
                </c:pt>
                <c:pt idx="9491">
                  <c:v>37.186</c:v>
                </c:pt>
                <c:pt idx="9492">
                  <c:v>37.189</c:v>
                </c:pt>
                <c:pt idx="9493">
                  <c:v>37.193000000000012</c:v>
                </c:pt>
                <c:pt idx="9494">
                  <c:v>37.197000000000003</c:v>
                </c:pt>
                <c:pt idx="9495">
                  <c:v>37.201000000000001</c:v>
                </c:pt>
                <c:pt idx="9496">
                  <c:v>37.205000000000013</c:v>
                </c:pt>
                <c:pt idx="9497">
                  <c:v>37.209000000000003</c:v>
                </c:pt>
                <c:pt idx="9498">
                  <c:v>37.213000000000001</c:v>
                </c:pt>
                <c:pt idx="9499">
                  <c:v>37.217000000000006</c:v>
                </c:pt>
                <c:pt idx="9500">
                  <c:v>37.221000000000011</c:v>
                </c:pt>
                <c:pt idx="9501">
                  <c:v>37.225000000000016</c:v>
                </c:pt>
                <c:pt idx="9502">
                  <c:v>37.229000000000013</c:v>
                </c:pt>
                <c:pt idx="9503">
                  <c:v>37.232000000000014</c:v>
                </c:pt>
                <c:pt idx="9504">
                  <c:v>37.236000000000011</c:v>
                </c:pt>
                <c:pt idx="9505">
                  <c:v>37.24</c:v>
                </c:pt>
                <c:pt idx="9506">
                  <c:v>37.244</c:v>
                </c:pt>
                <c:pt idx="9507">
                  <c:v>37.248000000000012</c:v>
                </c:pt>
                <c:pt idx="9508">
                  <c:v>37.252000000000002</c:v>
                </c:pt>
                <c:pt idx="9509">
                  <c:v>37.256</c:v>
                </c:pt>
                <c:pt idx="9510">
                  <c:v>37.260000000000012</c:v>
                </c:pt>
                <c:pt idx="9511">
                  <c:v>37.264000000000003</c:v>
                </c:pt>
                <c:pt idx="9512">
                  <c:v>37.268000000000015</c:v>
                </c:pt>
                <c:pt idx="9513">
                  <c:v>37.272000000000013</c:v>
                </c:pt>
                <c:pt idx="9514">
                  <c:v>37.275000000000013</c:v>
                </c:pt>
                <c:pt idx="9515">
                  <c:v>37.279000000000003</c:v>
                </c:pt>
                <c:pt idx="9516">
                  <c:v>37.283000000000001</c:v>
                </c:pt>
                <c:pt idx="9517">
                  <c:v>37.287000000000006</c:v>
                </c:pt>
                <c:pt idx="9518">
                  <c:v>37.291000000000011</c:v>
                </c:pt>
                <c:pt idx="9519">
                  <c:v>37.295000000000016</c:v>
                </c:pt>
                <c:pt idx="9520">
                  <c:v>37.299000000000021</c:v>
                </c:pt>
                <c:pt idx="9521">
                  <c:v>37.303000000000004</c:v>
                </c:pt>
                <c:pt idx="9522">
                  <c:v>37.307000000000002</c:v>
                </c:pt>
                <c:pt idx="9523">
                  <c:v>37.310999999999993</c:v>
                </c:pt>
                <c:pt idx="9524">
                  <c:v>37.314999999999998</c:v>
                </c:pt>
                <c:pt idx="9525">
                  <c:v>37.317999999999998</c:v>
                </c:pt>
                <c:pt idx="9526">
                  <c:v>37.322000000000003</c:v>
                </c:pt>
                <c:pt idx="9527">
                  <c:v>37.326000000000001</c:v>
                </c:pt>
                <c:pt idx="9528">
                  <c:v>37.33</c:v>
                </c:pt>
                <c:pt idx="9529">
                  <c:v>37.334000000000003</c:v>
                </c:pt>
                <c:pt idx="9530">
                  <c:v>37.338000000000001</c:v>
                </c:pt>
                <c:pt idx="9531">
                  <c:v>37.341999999999999</c:v>
                </c:pt>
                <c:pt idx="9532">
                  <c:v>37.346000000000004</c:v>
                </c:pt>
                <c:pt idx="9533">
                  <c:v>37.35</c:v>
                </c:pt>
                <c:pt idx="9534">
                  <c:v>37.353999999999999</c:v>
                </c:pt>
                <c:pt idx="9535">
                  <c:v>37.357999999999997</c:v>
                </c:pt>
                <c:pt idx="9536">
                  <c:v>37.361000000000004</c:v>
                </c:pt>
                <c:pt idx="9537">
                  <c:v>37.365000000000002</c:v>
                </c:pt>
                <c:pt idx="9538">
                  <c:v>37.369</c:v>
                </c:pt>
                <c:pt idx="9539">
                  <c:v>37.373000000000005</c:v>
                </c:pt>
                <c:pt idx="9540">
                  <c:v>37.377000000000002</c:v>
                </c:pt>
                <c:pt idx="9541">
                  <c:v>37.380999999999993</c:v>
                </c:pt>
                <c:pt idx="9542">
                  <c:v>37.384999999999998</c:v>
                </c:pt>
                <c:pt idx="9543">
                  <c:v>37.389000000000003</c:v>
                </c:pt>
                <c:pt idx="9544">
                  <c:v>37.393000000000001</c:v>
                </c:pt>
                <c:pt idx="9545">
                  <c:v>37.397000000000006</c:v>
                </c:pt>
                <c:pt idx="9546">
                  <c:v>37.401000000000003</c:v>
                </c:pt>
                <c:pt idx="9547">
                  <c:v>37.404000000000003</c:v>
                </c:pt>
                <c:pt idx="9548">
                  <c:v>37.408000000000001</c:v>
                </c:pt>
                <c:pt idx="9549">
                  <c:v>37.411999999999999</c:v>
                </c:pt>
                <c:pt idx="9550">
                  <c:v>37.416000000000004</c:v>
                </c:pt>
                <c:pt idx="9551">
                  <c:v>37.42</c:v>
                </c:pt>
                <c:pt idx="9552">
                  <c:v>37.424000000000007</c:v>
                </c:pt>
                <c:pt idx="9553">
                  <c:v>37.428000000000011</c:v>
                </c:pt>
                <c:pt idx="9554">
                  <c:v>37.432000000000002</c:v>
                </c:pt>
                <c:pt idx="9555">
                  <c:v>37.436</c:v>
                </c:pt>
                <c:pt idx="9556">
                  <c:v>37.44</c:v>
                </c:pt>
                <c:pt idx="9557">
                  <c:v>37.444000000000003</c:v>
                </c:pt>
                <c:pt idx="9558">
                  <c:v>37.447000000000003</c:v>
                </c:pt>
                <c:pt idx="9559">
                  <c:v>37.450999999999993</c:v>
                </c:pt>
                <c:pt idx="9560">
                  <c:v>37.454999999999998</c:v>
                </c:pt>
                <c:pt idx="9561">
                  <c:v>37.459000000000003</c:v>
                </c:pt>
                <c:pt idx="9562">
                  <c:v>37.463000000000001</c:v>
                </c:pt>
                <c:pt idx="9563">
                  <c:v>37.467000000000006</c:v>
                </c:pt>
                <c:pt idx="9564">
                  <c:v>37.471000000000004</c:v>
                </c:pt>
                <c:pt idx="9565">
                  <c:v>37.475000000000001</c:v>
                </c:pt>
                <c:pt idx="9566">
                  <c:v>37.479000000000006</c:v>
                </c:pt>
                <c:pt idx="9567">
                  <c:v>37.483000000000004</c:v>
                </c:pt>
                <c:pt idx="9568">
                  <c:v>37.487000000000002</c:v>
                </c:pt>
                <c:pt idx="9569">
                  <c:v>37.49</c:v>
                </c:pt>
                <c:pt idx="9570">
                  <c:v>37.494</c:v>
                </c:pt>
                <c:pt idx="9571">
                  <c:v>37.498000000000012</c:v>
                </c:pt>
                <c:pt idx="9572">
                  <c:v>37.502000000000002</c:v>
                </c:pt>
                <c:pt idx="9573">
                  <c:v>37.506</c:v>
                </c:pt>
                <c:pt idx="9574">
                  <c:v>37.51</c:v>
                </c:pt>
                <c:pt idx="9575">
                  <c:v>37.514000000000003</c:v>
                </c:pt>
                <c:pt idx="9576">
                  <c:v>37.518000000000001</c:v>
                </c:pt>
                <c:pt idx="9577">
                  <c:v>37.522000000000013</c:v>
                </c:pt>
                <c:pt idx="9578">
                  <c:v>37.526000000000003</c:v>
                </c:pt>
                <c:pt idx="9579">
                  <c:v>37.53</c:v>
                </c:pt>
                <c:pt idx="9580">
                  <c:v>37.533000000000001</c:v>
                </c:pt>
                <c:pt idx="9581">
                  <c:v>37.537000000000006</c:v>
                </c:pt>
                <c:pt idx="9582">
                  <c:v>37.541000000000004</c:v>
                </c:pt>
                <c:pt idx="9583">
                  <c:v>37.545000000000002</c:v>
                </c:pt>
                <c:pt idx="9584">
                  <c:v>37.549000000000007</c:v>
                </c:pt>
                <c:pt idx="9585">
                  <c:v>37.553000000000004</c:v>
                </c:pt>
                <c:pt idx="9586">
                  <c:v>37.557000000000002</c:v>
                </c:pt>
                <c:pt idx="9587">
                  <c:v>37.561</c:v>
                </c:pt>
                <c:pt idx="9588">
                  <c:v>37.565000000000012</c:v>
                </c:pt>
                <c:pt idx="9589">
                  <c:v>37.569000000000003</c:v>
                </c:pt>
                <c:pt idx="9590">
                  <c:v>37.573</c:v>
                </c:pt>
                <c:pt idx="9591">
                  <c:v>37.576000000000001</c:v>
                </c:pt>
                <c:pt idx="9592">
                  <c:v>37.58</c:v>
                </c:pt>
                <c:pt idx="9593">
                  <c:v>37.584000000000003</c:v>
                </c:pt>
                <c:pt idx="9594">
                  <c:v>37.588000000000001</c:v>
                </c:pt>
                <c:pt idx="9595">
                  <c:v>37.592000000000013</c:v>
                </c:pt>
                <c:pt idx="9596">
                  <c:v>37.596000000000011</c:v>
                </c:pt>
                <c:pt idx="9597">
                  <c:v>37.6</c:v>
                </c:pt>
                <c:pt idx="9598">
                  <c:v>37.604000000000006</c:v>
                </c:pt>
                <c:pt idx="9599">
                  <c:v>37.608000000000011</c:v>
                </c:pt>
                <c:pt idx="9600">
                  <c:v>37.612000000000002</c:v>
                </c:pt>
                <c:pt idx="9601">
                  <c:v>37.616</c:v>
                </c:pt>
                <c:pt idx="9602">
                  <c:v>37.619</c:v>
                </c:pt>
                <c:pt idx="9603">
                  <c:v>37.623000000000012</c:v>
                </c:pt>
                <c:pt idx="9604">
                  <c:v>37.627000000000002</c:v>
                </c:pt>
                <c:pt idx="9605">
                  <c:v>37.631</c:v>
                </c:pt>
                <c:pt idx="9606">
                  <c:v>37.635000000000012</c:v>
                </c:pt>
                <c:pt idx="9607">
                  <c:v>37.639000000000003</c:v>
                </c:pt>
                <c:pt idx="9608">
                  <c:v>37.643000000000001</c:v>
                </c:pt>
                <c:pt idx="9609">
                  <c:v>37.647000000000006</c:v>
                </c:pt>
                <c:pt idx="9610">
                  <c:v>37.651000000000003</c:v>
                </c:pt>
                <c:pt idx="9611">
                  <c:v>37.655000000000001</c:v>
                </c:pt>
                <c:pt idx="9612">
                  <c:v>37.659000000000006</c:v>
                </c:pt>
                <c:pt idx="9613">
                  <c:v>37.662000000000013</c:v>
                </c:pt>
                <c:pt idx="9614">
                  <c:v>37.666000000000011</c:v>
                </c:pt>
                <c:pt idx="9615">
                  <c:v>37.67</c:v>
                </c:pt>
                <c:pt idx="9616">
                  <c:v>37.674000000000007</c:v>
                </c:pt>
                <c:pt idx="9617">
                  <c:v>37.678000000000011</c:v>
                </c:pt>
                <c:pt idx="9618">
                  <c:v>37.682000000000002</c:v>
                </c:pt>
                <c:pt idx="9619">
                  <c:v>37.686</c:v>
                </c:pt>
                <c:pt idx="9620">
                  <c:v>37.690000000000012</c:v>
                </c:pt>
                <c:pt idx="9621">
                  <c:v>37.694000000000003</c:v>
                </c:pt>
                <c:pt idx="9622">
                  <c:v>37.698000000000015</c:v>
                </c:pt>
                <c:pt idx="9623">
                  <c:v>37.701000000000001</c:v>
                </c:pt>
                <c:pt idx="9624">
                  <c:v>37.705000000000013</c:v>
                </c:pt>
                <c:pt idx="9625">
                  <c:v>37.709000000000003</c:v>
                </c:pt>
                <c:pt idx="9626">
                  <c:v>37.713000000000001</c:v>
                </c:pt>
                <c:pt idx="9627">
                  <c:v>37.717000000000006</c:v>
                </c:pt>
                <c:pt idx="9628">
                  <c:v>37.721000000000011</c:v>
                </c:pt>
                <c:pt idx="9629">
                  <c:v>37.725000000000016</c:v>
                </c:pt>
                <c:pt idx="9630">
                  <c:v>37.729000000000013</c:v>
                </c:pt>
                <c:pt idx="9631">
                  <c:v>37.733000000000011</c:v>
                </c:pt>
                <c:pt idx="9632">
                  <c:v>37.737000000000002</c:v>
                </c:pt>
                <c:pt idx="9633">
                  <c:v>37.741</c:v>
                </c:pt>
                <c:pt idx="9634">
                  <c:v>37.744</c:v>
                </c:pt>
                <c:pt idx="9635">
                  <c:v>37.748000000000012</c:v>
                </c:pt>
                <c:pt idx="9636">
                  <c:v>37.752000000000002</c:v>
                </c:pt>
                <c:pt idx="9637">
                  <c:v>37.756</c:v>
                </c:pt>
                <c:pt idx="9638">
                  <c:v>37.760000000000012</c:v>
                </c:pt>
                <c:pt idx="9639">
                  <c:v>37.764000000000003</c:v>
                </c:pt>
                <c:pt idx="9640">
                  <c:v>37.768000000000015</c:v>
                </c:pt>
                <c:pt idx="9641">
                  <c:v>37.772000000000013</c:v>
                </c:pt>
                <c:pt idx="9642">
                  <c:v>37.776000000000003</c:v>
                </c:pt>
                <c:pt idx="9643">
                  <c:v>37.78</c:v>
                </c:pt>
                <c:pt idx="9644">
                  <c:v>37.784000000000006</c:v>
                </c:pt>
                <c:pt idx="9645">
                  <c:v>37.787000000000006</c:v>
                </c:pt>
                <c:pt idx="9646">
                  <c:v>37.791000000000011</c:v>
                </c:pt>
                <c:pt idx="9647">
                  <c:v>37.795000000000016</c:v>
                </c:pt>
                <c:pt idx="9648">
                  <c:v>37.799000000000021</c:v>
                </c:pt>
                <c:pt idx="9649">
                  <c:v>37.803000000000004</c:v>
                </c:pt>
                <c:pt idx="9650">
                  <c:v>37.807000000000002</c:v>
                </c:pt>
                <c:pt idx="9651">
                  <c:v>37.810999999999993</c:v>
                </c:pt>
                <c:pt idx="9652">
                  <c:v>37.814999999999998</c:v>
                </c:pt>
                <c:pt idx="9653">
                  <c:v>37.819000000000003</c:v>
                </c:pt>
                <c:pt idx="9654">
                  <c:v>37.823</c:v>
                </c:pt>
                <c:pt idx="9655">
                  <c:v>37.827000000000005</c:v>
                </c:pt>
                <c:pt idx="9656">
                  <c:v>37.83</c:v>
                </c:pt>
                <c:pt idx="9657">
                  <c:v>37.834000000000003</c:v>
                </c:pt>
                <c:pt idx="9658">
                  <c:v>37.838000000000001</c:v>
                </c:pt>
                <c:pt idx="9659">
                  <c:v>37.841999999999999</c:v>
                </c:pt>
                <c:pt idx="9660">
                  <c:v>37.846000000000004</c:v>
                </c:pt>
                <c:pt idx="9661">
                  <c:v>37.85</c:v>
                </c:pt>
                <c:pt idx="9662">
                  <c:v>37.853999999999999</c:v>
                </c:pt>
                <c:pt idx="9663">
                  <c:v>37.857999999999997</c:v>
                </c:pt>
                <c:pt idx="9664">
                  <c:v>37.862000000000002</c:v>
                </c:pt>
                <c:pt idx="9665">
                  <c:v>37.866</c:v>
                </c:pt>
                <c:pt idx="9666">
                  <c:v>37.870000000000005</c:v>
                </c:pt>
                <c:pt idx="9667">
                  <c:v>37.873000000000005</c:v>
                </c:pt>
                <c:pt idx="9668">
                  <c:v>37.877000000000002</c:v>
                </c:pt>
                <c:pt idx="9669">
                  <c:v>37.880999999999993</c:v>
                </c:pt>
                <c:pt idx="9670">
                  <c:v>37.884999999999998</c:v>
                </c:pt>
                <c:pt idx="9671">
                  <c:v>37.889000000000003</c:v>
                </c:pt>
                <c:pt idx="9672">
                  <c:v>37.893000000000001</c:v>
                </c:pt>
                <c:pt idx="9673">
                  <c:v>37.897000000000006</c:v>
                </c:pt>
                <c:pt idx="9674">
                  <c:v>37.901000000000003</c:v>
                </c:pt>
                <c:pt idx="9675">
                  <c:v>37.905000000000001</c:v>
                </c:pt>
                <c:pt idx="9676">
                  <c:v>37.909000000000006</c:v>
                </c:pt>
                <c:pt idx="9677">
                  <c:v>37.913000000000004</c:v>
                </c:pt>
                <c:pt idx="9678">
                  <c:v>37.916000000000004</c:v>
                </c:pt>
                <c:pt idx="9679">
                  <c:v>37.92</c:v>
                </c:pt>
                <c:pt idx="9680">
                  <c:v>37.924000000000007</c:v>
                </c:pt>
                <c:pt idx="9681">
                  <c:v>37.928000000000011</c:v>
                </c:pt>
                <c:pt idx="9682">
                  <c:v>37.932000000000002</c:v>
                </c:pt>
                <c:pt idx="9683">
                  <c:v>37.936</c:v>
                </c:pt>
                <c:pt idx="9684">
                  <c:v>37.94</c:v>
                </c:pt>
                <c:pt idx="9685">
                  <c:v>37.944000000000003</c:v>
                </c:pt>
                <c:pt idx="9686">
                  <c:v>37.948</c:v>
                </c:pt>
                <c:pt idx="9687">
                  <c:v>37.951999999999998</c:v>
                </c:pt>
                <c:pt idx="9688">
                  <c:v>37.956000000000003</c:v>
                </c:pt>
                <c:pt idx="9689">
                  <c:v>37.959000000000003</c:v>
                </c:pt>
                <c:pt idx="9690">
                  <c:v>37.963000000000001</c:v>
                </c:pt>
                <c:pt idx="9691">
                  <c:v>37.967000000000006</c:v>
                </c:pt>
                <c:pt idx="9692">
                  <c:v>37.971000000000004</c:v>
                </c:pt>
                <c:pt idx="9693">
                  <c:v>37.975000000000001</c:v>
                </c:pt>
                <c:pt idx="9694">
                  <c:v>37.979000000000006</c:v>
                </c:pt>
                <c:pt idx="9695">
                  <c:v>37.983000000000004</c:v>
                </c:pt>
                <c:pt idx="9696">
                  <c:v>37.987000000000002</c:v>
                </c:pt>
                <c:pt idx="9697">
                  <c:v>37.991</c:v>
                </c:pt>
                <c:pt idx="9698">
                  <c:v>37.995000000000012</c:v>
                </c:pt>
                <c:pt idx="9699">
                  <c:v>37.999000000000002</c:v>
                </c:pt>
                <c:pt idx="9700">
                  <c:v>38.002000000000002</c:v>
                </c:pt>
                <c:pt idx="9701">
                  <c:v>38.006</c:v>
                </c:pt>
                <c:pt idx="9702">
                  <c:v>38.01</c:v>
                </c:pt>
                <c:pt idx="9703">
                  <c:v>38.014000000000003</c:v>
                </c:pt>
                <c:pt idx="9704">
                  <c:v>38.018000000000001</c:v>
                </c:pt>
                <c:pt idx="9705">
                  <c:v>38.022000000000013</c:v>
                </c:pt>
                <c:pt idx="9706">
                  <c:v>38.026000000000003</c:v>
                </c:pt>
                <c:pt idx="9707">
                  <c:v>38.03</c:v>
                </c:pt>
                <c:pt idx="9708">
                  <c:v>38.034000000000006</c:v>
                </c:pt>
                <c:pt idx="9709">
                  <c:v>38.038000000000011</c:v>
                </c:pt>
                <c:pt idx="9710">
                  <c:v>38.042000000000002</c:v>
                </c:pt>
                <c:pt idx="9711">
                  <c:v>38.045000000000002</c:v>
                </c:pt>
                <c:pt idx="9712">
                  <c:v>38.049000000000007</c:v>
                </c:pt>
                <c:pt idx="9713">
                  <c:v>38.053000000000004</c:v>
                </c:pt>
                <c:pt idx="9714">
                  <c:v>38.057000000000002</c:v>
                </c:pt>
                <c:pt idx="9715">
                  <c:v>38.061</c:v>
                </c:pt>
                <c:pt idx="9716">
                  <c:v>38.065000000000012</c:v>
                </c:pt>
                <c:pt idx="9717">
                  <c:v>38.069000000000003</c:v>
                </c:pt>
                <c:pt idx="9718">
                  <c:v>38.073</c:v>
                </c:pt>
                <c:pt idx="9719">
                  <c:v>38.077000000000005</c:v>
                </c:pt>
                <c:pt idx="9720">
                  <c:v>38.081000000000003</c:v>
                </c:pt>
                <c:pt idx="9721">
                  <c:v>38.084000000000003</c:v>
                </c:pt>
                <c:pt idx="9722">
                  <c:v>38.088000000000001</c:v>
                </c:pt>
                <c:pt idx="9723">
                  <c:v>38.092000000000013</c:v>
                </c:pt>
                <c:pt idx="9724">
                  <c:v>38.096000000000011</c:v>
                </c:pt>
                <c:pt idx="9725">
                  <c:v>38.1</c:v>
                </c:pt>
                <c:pt idx="9726">
                  <c:v>38.104000000000006</c:v>
                </c:pt>
                <c:pt idx="9727">
                  <c:v>38.108000000000011</c:v>
                </c:pt>
                <c:pt idx="9728">
                  <c:v>38.112000000000002</c:v>
                </c:pt>
                <c:pt idx="9729">
                  <c:v>38.116</c:v>
                </c:pt>
                <c:pt idx="9730">
                  <c:v>38.120000000000012</c:v>
                </c:pt>
                <c:pt idx="9731">
                  <c:v>38.124000000000002</c:v>
                </c:pt>
                <c:pt idx="9732">
                  <c:v>38.128000000000014</c:v>
                </c:pt>
                <c:pt idx="9733">
                  <c:v>38.131</c:v>
                </c:pt>
                <c:pt idx="9734">
                  <c:v>38.135000000000012</c:v>
                </c:pt>
                <c:pt idx="9735">
                  <c:v>38.139000000000003</c:v>
                </c:pt>
                <c:pt idx="9736">
                  <c:v>38.143000000000001</c:v>
                </c:pt>
                <c:pt idx="9737">
                  <c:v>38.147000000000006</c:v>
                </c:pt>
                <c:pt idx="9738">
                  <c:v>38.151000000000003</c:v>
                </c:pt>
                <c:pt idx="9739">
                  <c:v>38.155000000000001</c:v>
                </c:pt>
                <c:pt idx="9740">
                  <c:v>38.159000000000006</c:v>
                </c:pt>
                <c:pt idx="9741">
                  <c:v>38.163000000000011</c:v>
                </c:pt>
              </c:numCache>
            </c:numRef>
          </c:xVal>
          <c:yVal>
            <c:numRef>
              <c:f>'C:\Documents and Settings\Administrateur\Bureau\Rhizovol_morgan\Publi journal of chemical ecology\Chromatomiseaupoint\[PDMS.xlsx]PDMS'!$B$4:$B$9745</c:f>
              <c:numCache>
                <c:formatCode>General</c:formatCode>
                <c:ptCount val="9742"/>
                <c:pt idx="0">
                  <c:v>4202</c:v>
                </c:pt>
                <c:pt idx="1">
                  <c:v>5122</c:v>
                </c:pt>
                <c:pt idx="2">
                  <c:v>4398</c:v>
                </c:pt>
                <c:pt idx="3">
                  <c:v>5853</c:v>
                </c:pt>
                <c:pt idx="4">
                  <c:v>6475</c:v>
                </c:pt>
                <c:pt idx="5">
                  <c:v>6781</c:v>
                </c:pt>
                <c:pt idx="6">
                  <c:v>7307</c:v>
                </c:pt>
                <c:pt idx="7">
                  <c:v>7645</c:v>
                </c:pt>
                <c:pt idx="8">
                  <c:v>8280</c:v>
                </c:pt>
                <c:pt idx="9">
                  <c:v>8055</c:v>
                </c:pt>
                <c:pt idx="10">
                  <c:v>8952</c:v>
                </c:pt>
                <c:pt idx="11">
                  <c:v>9437</c:v>
                </c:pt>
                <c:pt idx="12">
                  <c:v>9970</c:v>
                </c:pt>
                <c:pt idx="13">
                  <c:v>10727</c:v>
                </c:pt>
                <c:pt idx="14">
                  <c:v>11327</c:v>
                </c:pt>
                <c:pt idx="15">
                  <c:v>12250</c:v>
                </c:pt>
                <c:pt idx="16">
                  <c:v>12481</c:v>
                </c:pt>
                <c:pt idx="17">
                  <c:v>12912</c:v>
                </c:pt>
                <c:pt idx="18">
                  <c:v>14723</c:v>
                </c:pt>
                <c:pt idx="19">
                  <c:v>15692</c:v>
                </c:pt>
                <c:pt idx="20">
                  <c:v>15870</c:v>
                </c:pt>
                <c:pt idx="21">
                  <c:v>16752</c:v>
                </c:pt>
                <c:pt idx="22">
                  <c:v>16774</c:v>
                </c:pt>
                <c:pt idx="23">
                  <c:v>17911</c:v>
                </c:pt>
                <c:pt idx="24">
                  <c:v>18815</c:v>
                </c:pt>
                <c:pt idx="25">
                  <c:v>21010</c:v>
                </c:pt>
                <c:pt idx="26">
                  <c:v>20268</c:v>
                </c:pt>
                <c:pt idx="27">
                  <c:v>21223</c:v>
                </c:pt>
                <c:pt idx="28">
                  <c:v>21779</c:v>
                </c:pt>
                <c:pt idx="29">
                  <c:v>21764</c:v>
                </c:pt>
                <c:pt idx="30">
                  <c:v>22845</c:v>
                </c:pt>
                <c:pt idx="31">
                  <c:v>23790</c:v>
                </c:pt>
                <c:pt idx="32">
                  <c:v>25214</c:v>
                </c:pt>
                <c:pt idx="33">
                  <c:v>24328</c:v>
                </c:pt>
                <c:pt idx="34">
                  <c:v>27195</c:v>
                </c:pt>
                <c:pt idx="35">
                  <c:v>26859</c:v>
                </c:pt>
                <c:pt idx="36">
                  <c:v>27604</c:v>
                </c:pt>
                <c:pt idx="37">
                  <c:v>27082</c:v>
                </c:pt>
                <c:pt idx="38">
                  <c:v>28570</c:v>
                </c:pt>
                <c:pt idx="39">
                  <c:v>29441</c:v>
                </c:pt>
                <c:pt idx="40">
                  <c:v>29980</c:v>
                </c:pt>
                <c:pt idx="41">
                  <c:v>31735</c:v>
                </c:pt>
                <c:pt idx="42">
                  <c:v>31289</c:v>
                </c:pt>
                <c:pt idx="43">
                  <c:v>31506</c:v>
                </c:pt>
                <c:pt idx="44">
                  <c:v>32188</c:v>
                </c:pt>
                <c:pt idx="45">
                  <c:v>34098</c:v>
                </c:pt>
                <c:pt idx="46">
                  <c:v>35564</c:v>
                </c:pt>
                <c:pt idx="47">
                  <c:v>33576</c:v>
                </c:pt>
                <c:pt idx="48">
                  <c:v>36196</c:v>
                </c:pt>
                <c:pt idx="49">
                  <c:v>36108</c:v>
                </c:pt>
                <c:pt idx="50">
                  <c:v>36816</c:v>
                </c:pt>
                <c:pt idx="51">
                  <c:v>37094</c:v>
                </c:pt>
                <c:pt idx="52">
                  <c:v>38536</c:v>
                </c:pt>
                <c:pt idx="53">
                  <c:v>33871</c:v>
                </c:pt>
                <c:pt idx="54">
                  <c:v>39404</c:v>
                </c:pt>
                <c:pt idx="55">
                  <c:v>37264</c:v>
                </c:pt>
                <c:pt idx="56">
                  <c:v>39389</c:v>
                </c:pt>
                <c:pt idx="57">
                  <c:v>44003</c:v>
                </c:pt>
                <c:pt idx="58">
                  <c:v>63030</c:v>
                </c:pt>
                <c:pt idx="59">
                  <c:v>149282</c:v>
                </c:pt>
                <c:pt idx="60">
                  <c:v>198735</c:v>
                </c:pt>
                <c:pt idx="61">
                  <c:v>224148</c:v>
                </c:pt>
                <c:pt idx="62">
                  <c:v>186013</c:v>
                </c:pt>
                <c:pt idx="63">
                  <c:v>178603</c:v>
                </c:pt>
                <c:pt idx="64">
                  <c:v>204241</c:v>
                </c:pt>
                <c:pt idx="65">
                  <c:v>196256</c:v>
                </c:pt>
                <c:pt idx="66">
                  <c:v>146917</c:v>
                </c:pt>
                <c:pt idx="67">
                  <c:v>123192</c:v>
                </c:pt>
                <c:pt idx="68">
                  <c:v>112391</c:v>
                </c:pt>
                <c:pt idx="69">
                  <c:v>106097</c:v>
                </c:pt>
                <c:pt idx="70">
                  <c:v>106610</c:v>
                </c:pt>
                <c:pt idx="71">
                  <c:v>109077</c:v>
                </c:pt>
                <c:pt idx="72">
                  <c:v>130766</c:v>
                </c:pt>
                <c:pt idx="73">
                  <c:v>150609</c:v>
                </c:pt>
                <c:pt idx="74">
                  <c:v>164457</c:v>
                </c:pt>
                <c:pt idx="75">
                  <c:v>173726</c:v>
                </c:pt>
                <c:pt idx="76">
                  <c:v>164487</c:v>
                </c:pt>
                <c:pt idx="77">
                  <c:v>151140</c:v>
                </c:pt>
                <c:pt idx="78">
                  <c:v>145030</c:v>
                </c:pt>
                <c:pt idx="79">
                  <c:v>144389</c:v>
                </c:pt>
                <c:pt idx="80">
                  <c:v>142259</c:v>
                </c:pt>
                <c:pt idx="81">
                  <c:v>138152</c:v>
                </c:pt>
                <c:pt idx="82">
                  <c:v>132080</c:v>
                </c:pt>
                <c:pt idx="83">
                  <c:v>117913</c:v>
                </c:pt>
                <c:pt idx="84">
                  <c:v>109493</c:v>
                </c:pt>
                <c:pt idx="85">
                  <c:v>103854</c:v>
                </c:pt>
                <c:pt idx="86">
                  <c:v>101581</c:v>
                </c:pt>
                <c:pt idx="87">
                  <c:v>99432</c:v>
                </c:pt>
                <c:pt idx="88">
                  <c:v>100664</c:v>
                </c:pt>
                <c:pt idx="89">
                  <c:v>99237</c:v>
                </c:pt>
                <c:pt idx="90">
                  <c:v>98632</c:v>
                </c:pt>
                <c:pt idx="91">
                  <c:v>97703</c:v>
                </c:pt>
                <c:pt idx="92">
                  <c:v>101358</c:v>
                </c:pt>
                <c:pt idx="93">
                  <c:v>97008</c:v>
                </c:pt>
                <c:pt idx="94">
                  <c:v>93100</c:v>
                </c:pt>
                <c:pt idx="95">
                  <c:v>86793</c:v>
                </c:pt>
                <c:pt idx="96">
                  <c:v>87328</c:v>
                </c:pt>
                <c:pt idx="97">
                  <c:v>85034</c:v>
                </c:pt>
                <c:pt idx="98">
                  <c:v>82908</c:v>
                </c:pt>
                <c:pt idx="99">
                  <c:v>82952</c:v>
                </c:pt>
                <c:pt idx="100">
                  <c:v>80209</c:v>
                </c:pt>
                <c:pt idx="101">
                  <c:v>78134</c:v>
                </c:pt>
                <c:pt idx="102">
                  <c:v>79222</c:v>
                </c:pt>
                <c:pt idx="103">
                  <c:v>78787</c:v>
                </c:pt>
                <c:pt idx="104">
                  <c:v>77719</c:v>
                </c:pt>
                <c:pt idx="105">
                  <c:v>77390</c:v>
                </c:pt>
                <c:pt idx="106">
                  <c:v>74247</c:v>
                </c:pt>
                <c:pt idx="107">
                  <c:v>77610</c:v>
                </c:pt>
                <c:pt idx="108">
                  <c:v>77081</c:v>
                </c:pt>
                <c:pt idx="109">
                  <c:v>74982</c:v>
                </c:pt>
                <c:pt idx="110">
                  <c:v>72057</c:v>
                </c:pt>
                <c:pt idx="111">
                  <c:v>74499</c:v>
                </c:pt>
                <c:pt idx="112">
                  <c:v>71311</c:v>
                </c:pt>
                <c:pt idx="113">
                  <c:v>73321</c:v>
                </c:pt>
                <c:pt idx="114">
                  <c:v>71497</c:v>
                </c:pt>
                <c:pt idx="115">
                  <c:v>71412</c:v>
                </c:pt>
                <c:pt idx="116">
                  <c:v>71971</c:v>
                </c:pt>
                <c:pt idx="117">
                  <c:v>71699</c:v>
                </c:pt>
                <c:pt idx="118">
                  <c:v>70619</c:v>
                </c:pt>
                <c:pt idx="119">
                  <c:v>71763</c:v>
                </c:pt>
                <c:pt idx="120">
                  <c:v>70921</c:v>
                </c:pt>
                <c:pt idx="121">
                  <c:v>69048</c:v>
                </c:pt>
                <c:pt idx="122">
                  <c:v>69186</c:v>
                </c:pt>
                <c:pt idx="123">
                  <c:v>69256</c:v>
                </c:pt>
                <c:pt idx="124">
                  <c:v>71281</c:v>
                </c:pt>
                <c:pt idx="125">
                  <c:v>69338</c:v>
                </c:pt>
                <c:pt idx="126">
                  <c:v>68131</c:v>
                </c:pt>
                <c:pt idx="127">
                  <c:v>68722</c:v>
                </c:pt>
                <c:pt idx="128">
                  <c:v>68551</c:v>
                </c:pt>
                <c:pt idx="129">
                  <c:v>67620</c:v>
                </c:pt>
                <c:pt idx="130">
                  <c:v>66516</c:v>
                </c:pt>
                <c:pt idx="131">
                  <c:v>68182</c:v>
                </c:pt>
                <c:pt idx="132">
                  <c:v>67560</c:v>
                </c:pt>
                <c:pt idx="133">
                  <c:v>67399</c:v>
                </c:pt>
                <c:pt idx="134">
                  <c:v>62861</c:v>
                </c:pt>
                <c:pt idx="135">
                  <c:v>63384</c:v>
                </c:pt>
                <c:pt idx="136">
                  <c:v>111610</c:v>
                </c:pt>
                <c:pt idx="137">
                  <c:v>365488</c:v>
                </c:pt>
                <c:pt idx="138">
                  <c:v>476890</c:v>
                </c:pt>
                <c:pt idx="139">
                  <c:v>340453</c:v>
                </c:pt>
                <c:pt idx="140">
                  <c:v>188323</c:v>
                </c:pt>
                <c:pt idx="141">
                  <c:v>149849</c:v>
                </c:pt>
                <c:pt idx="142">
                  <c:v>140160</c:v>
                </c:pt>
                <c:pt idx="143">
                  <c:v>127593</c:v>
                </c:pt>
                <c:pt idx="144">
                  <c:v>131567</c:v>
                </c:pt>
                <c:pt idx="145">
                  <c:v>137181</c:v>
                </c:pt>
                <c:pt idx="146">
                  <c:v>141000</c:v>
                </c:pt>
                <c:pt idx="147">
                  <c:v>143718</c:v>
                </c:pt>
                <c:pt idx="148">
                  <c:v>133526</c:v>
                </c:pt>
                <c:pt idx="149">
                  <c:v>152758</c:v>
                </c:pt>
                <c:pt idx="150">
                  <c:v>396546</c:v>
                </c:pt>
                <c:pt idx="151">
                  <c:v>505019</c:v>
                </c:pt>
                <c:pt idx="152">
                  <c:v>269434</c:v>
                </c:pt>
                <c:pt idx="153">
                  <c:v>185574</c:v>
                </c:pt>
                <c:pt idx="154">
                  <c:v>167870</c:v>
                </c:pt>
                <c:pt idx="155">
                  <c:v>173196</c:v>
                </c:pt>
                <c:pt idx="156">
                  <c:v>187457</c:v>
                </c:pt>
                <c:pt idx="157">
                  <c:v>206018</c:v>
                </c:pt>
                <c:pt idx="158">
                  <c:v>209149</c:v>
                </c:pt>
                <c:pt idx="159">
                  <c:v>211813</c:v>
                </c:pt>
                <c:pt idx="160">
                  <c:v>215660</c:v>
                </c:pt>
                <c:pt idx="161">
                  <c:v>217990</c:v>
                </c:pt>
                <c:pt idx="162">
                  <c:v>219001</c:v>
                </c:pt>
                <c:pt idx="163">
                  <c:v>227620</c:v>
                </c:pt>
                <c:pt idx="164">
                  <c:v>239024</c:v>
                </c:pt>
                <c:pt idx="165">
                  <c:v>245664</c:v>
                </c:pt>
                <c:pt idx="166">
                  <c:v>246161</c:v>
                </c:pt>
                <c:pt idx="167">
                  <c:v>251753</c:v>
                </c:pt>
                <c:pt idx="168">
                  <c:v>260960</c:v>
                </c:pt>
                <c:pt idx="169">
                  <c:v>264806</c:v>
                </c:pt>
                <c:pt idx="170">
                  <c:v>271735</c:v>
                </c:pt>
                <c:pt idx="171">
                  <c:v>275910</c:v>
                </c:pt>
                <c:pt idx="172">
                  <c:v>288813</c:v>
                </c:pt>
                <c:pt idx="173">
                  <c:v>291914</c:v>
                </c:pt>
                <c:pt idx="174">
                  <c:v>298598</c:v>
                </c:pt>
                <c:pt idx="175">
                  <c:v>301263</c:v>
                </c:pt>
                <c:pt idx="176">
                  <c:v>311740</c:v>
                </c:pt>
                <c:pt idx="177">
                  <c:v>318370</c:v>
                </c:pt>
                <c:pt idx="178">
                  <c:v>329088</c:v>
                </c:pt>
                <c:pt idx="179">
                  <c:v>331257</c:v>
                </c:pt>
                <c:pt idx="180">
                  <c:v>339251</c:v>
                </c:pt>
                <c:pt idx="181">
                  <c:v>344358</c:v>
                </c:pt>
                <c:pt idx="182">
                  <c:v>348272</c:v>
                </c:pt>
                <c:pt idx="183">
                  <c:v>363613</c:v>
                </c:pt>
                <c:pt idx="184">
                  <c:v>373261</c:v>
                </c:pt>
                <c:pt idx="185">
                  <c:v>372385</c:v>
                </c:pt>
                <c:pt idx="186">
                  <c:v>373157</c:v>
                </c:pt>
                <c:pt idx="187">
                  <c:v>378322</c:v>
                </c:pt>
                <c:pt idx="188">
                  <c:v>388070</c:v>
                </c:pt>
                <c:pt idx="189">
                  <c:v>390700</c:v>
                </c:pt>
                <c:pt idx="190">
                  <c:v>396263</c:v>
                </c:pt>
                <c:pt idx="191">
                  <c:v>398626</c:v>
                </c:pt>
                <c:pt idx="192">
                  <c:v>401622</c:v>
                </c:pt>
                <c:pt idx="193">
                  <c:v>412905</c:v>
                </c:pt>
                <c:pt idx="194">
                  <c:v>478459</c:v>
                </c:pt>
                <c:pt idx="195">
                  <c:v>512529</c:v>
                </c:pt>
                <c:pt idx="196">
                  <c:v>467650</c:v>
                </c:pt>
                <c:pt idx="197">
                  <c:v>453814</c:v>
                </c:pt>
                <c:pt idx="198">
                  <c:v>449988</c:v>
                </c:pt>
                <c:pt idx="199">
                  <c:v>448791</c:v>
                </c:pt>
                <c:pt idx="200">
                  <c:v>453737</c:v>
                </c:pt>
                <c:pt idx="201">
                  <c:v>455543</c:v>
                </c:pt>
                <c:pt idx="202">
                  <c:v>451938</c:v>
                </c:pt>
                <c:pt idx="203">
                  <c:v>452031</c:v>
                </c:pt>
                <c:pt idx="204">
                  <c:v>452724</c:v>
                </c:pt>
                <c:pt idx="205">
                  <c:v>448767</c:v>
                </c:pt>
                <c:pt idx="206">
                  <c:v>449703</c:v>
                </c:pt>
                <c:pt idx="207">
                  <c:v>457530</c:v>
                </c:pt>
                <c:pt idx="208">
                  <c:v>459410</c:v>
                </c:pt>
                <c:pt idx="209">
                  <c:v>452440</c:v>
                </c:pt>
                <c:pt idx="210">
                  <c:v>456206</c:v>
                </c:pt>
                <c:pt idx="211">
                  <c:v>467836</c:v>
                </c:pt>
                <c:pt idx="212">
                  <c:v>462802</c:v>
                </c:pt>
                <c:pt idx="213">
                  <c:v>459988</c:v>
                </c:pt>
                <c:pt idx="214">
                  <c:v>459468</c:v>
                </c:pt>
                <c:pt idx="215">
                  <c:v>463321</c:v>
                </c:pt>
                <c:pt idx="216">
                  <c:v>467708</c:v>
                </c:pt>
                <c:pt idx="217">
                  <c:v>464034</c:v>
                </c:pt>
                <c:pt idx="218">
                  <c:v>469972</c:v>
                </c:pt>
                <c:pt idx="219">
                  <c:v>478483</c:v>
                </c:pt>
                <c:pt idx="220">
                  <c:v>478469</c:v>
                </c:pt>
                <c:pt idx="221">
                  <c:v>470795</c:v>
                </c:pt>
                <c:pt idx="222">
                  <c:v>469046</c:v>
                </c:pt>
                <c:pt idx="223">
                  <c:v>471643</c:v>
                </c:pt>
                <c:pt idx="224">
                  <c:v>476262</c:v>
                </c:pt>
                <c:pt idx="225">
                  <c:v>473803</c:v>
                </c:pt>
                <c:pt idx="226">
                  <c:v>476795</c:v>
                </c:pt>
                <c:pt idx="227">
                  <c:v>480203</c:v>
                </c:pt>
                <c:pt idx="228">
                  <c:v>472163</c:v>
                </c:pt>
                <c:pt idx="229">
                  <c:v>472629</c:v>
                </c:pt>
                <c:pt idx="230">
                  <c:v>476545</c:v>
                </c:pt>
                <c:pt idx="231">
                  <c:v>480110</c:v>
                </c:pt>
                <c:pt idx="232">
                  <c:v>479745</c:v>
                </c:pt>
                <c:pt idx="233">
                  <c:v>477575</c:v>
                </c:pt>
                <c:pt idx="234">
                  <c:v>482345</c:v>
                </c:pt>
                <c:pt idx="235">
                  <c:v>475754</c:v>
                </c:pt>
                <c:pt idx="236">
                  <c:v>476822</c:v>
                </c:pt>
                <c:pt idx="237">
                  <c:v>474726</c:v>
                </c:pt>
                <c:pt idx="238">
                  <c:v>479053</c:v>
                </c:pt>
                <c:pt idx="239">
                  <c:v>473118</c:v>
                </c:pt>
                <c:pt idx="240">
                  <c:v>476798</c:v>
                </c:pt>
                <c:pt idx="241">
                  <c:v>487629</c:v>
                </c:pt>
                <c:pt idx="242">
                  <c:v>573443</c:v>
                </c:pt>
                <c:pt idx="243">
                  <c:v>548150</c:v>
                </c:pt>
                <c:pt idx="244">
                  <c:v>536995</c:v>
                </c:pt>
                <c:pt idx="245">
                  <c:v>537421</c:v>
                </c:pt>
                <c:pt idx="246">
                  <c:v>521333</c:v>
                </c:pt>
                <c:pt idx="247">
                  <c:v>519331</c:v>
                </c:pt>
                <c:pt idx="248">
                  <c:v>510886</c:v>
                </c:pt>
                <c:pt idx="249">
                  <c:v>505372</c:v>
                </c:pt>
                <c:pt idx="250">
                  <c:v>499427</c:v>
                </c:pt>
                <c:pt idx="251">
                  <c:v>496840</c:v>
                </c:pt>
                <c:pt idx="252">
                  <c:v>489475</c:v>
                </c:pt>
                <c:pt idx="253">
                  <c:v>480626</c:v>
                </c:pt>
                <c:pt idx="254">
                  <c:v>470586</c:v>
                </c:pt>
                <c:pt idx="255">
                  <c:v>460925</c:v>
                </c:pt>
                <c:pt idx="256">
                  <c:v>455285</c:v>
                </c:pt>
                <c:pt idx="257">
                  <c:v>445615</c:v>
                </c:pt>
                <c:pt idx="258">
                  <c:v>431880</c:v>
                </c:pt>
                <c:pt idx="259">
                  <c:v>428291</c:v>
                </c:pt>
                <c:pt idx="260">
                  <c:v>418589</c:v>
                </c:pt>
                <c:pt idx="261">
                  <c:v>417266</c:v>
                </c:pt>
                <c:pt idx="262">
                  <c:v>407170</c:v>
                </c:pt>
                <c:pt idx="263">
                  <c:v>406968</c:v>
                </c:pt>
                <c:pt idx="264">
                  <c:v>388802</c:v>
                </c:pt>
                <c:pt idx="265">
                  <c:v>387404</c:v>
                </c:pt>
                <c:pt idx="266">
                  <c:v>380173</c:v>
                </c:pt>
                <c:pt idx="267">
                  <c:v>377014</c:v>
                </c:pt>
                <c:pt idx="268">
                  <c:v>371718</c:v>
                </c:pt>
                <c:pt idx="269">
                  <c:v>368099</c:v>
                </c:pt>
                <c:pt idx="270">
                  <c:v>361625</c:v>
                </c:pt>
                <c:pt idx="271">
                  <c:v>358627</c:v>
                </c:pt>
                <c:pt idx="272">
                  <c:v>350883</c:v>
                </c:pt>
                <c:pt idx="273">
                  <c:v>348533</c:v>
                </c:pt>
                <c:pt idx="274">
                  <c:v>348386</c:v>
                </c:pt>
                <c:pt idx="275">
                  <c:v>342982</c:v>
                </c:pt>
                <c:pt idx="276">
                  <c:v>337332</c:v>
                </c:pt>
                <c:pt idx="277">
                  <c:v>337096</c:v>
                </c:pt>
                <c:pt idx="278">
                  <c:v>326553</c:v>
                </c:pt>
                <c:pt idx="279">
                  <c:v>325565</c:v>
                </c:pt>
                <c:pt idx="280">
                  <c:v>328974</c:v>
                </c:pt>
                <c:pt idx="281">
                  <c:v>320290</c:v>
                </c:pt>
                <c:pt idx="282">
                  <c:v>319788</c:v>
                </c:pt>
                <c:pt idx="283">
                  <c:v>316448</c:v>
                </c:pt>
                <c:pt idx="284">
                  <c:v>312907</c:v>
                </c:pt>
                <c:pt idx="285">
                  <c:v>309339</c:v>
                </c:pt>
                <c:pt idx="286">
                  <c:v>307294</c:v>
                </c:pt>
                <c:pt idx="287">
                  <c:v>304311</c:v>
                </c:pt>
                <c:pt idx="288">
                  <c:v>304813</c:v>
                </c:pt>
                <c:pt idx="289">
                  <c:v>303297</c:v>
                </c:pt>
                <c:pt idx="290">
                  <c:v>297590</c:v>
                </c:pt>
                <c:pt idx="291">
                  <c:v>297570</c:v>
                </c:pt>
                <c:pt idx="292">
                  <c:v>296858</c:v>
                </c:pt>
                <c:pt idx="293">
                  <c:v>295421</c:v>
                </c:pt>
                <c:pt idx="294">
                  <c:v>292950</c:v>
                </c:pt>
                <c:pt idx="295">
                  <c:v>289779</c:v>
                </c:pt>
                <c:pt idx="296">
                  <c:v>289136</c:v>
                </c:pt>
                <c:pt idx="297">
                  <c:v>287287</c:v>
                </c:pt>
                <c:pt idx="298">
                  <c:v>289138</c:v>
                </c:pt>
                <c:pt idx="299">
                  <c:v>285512</c:v>
                </c:pt>
                <c:pt idx="300">
                  <c:v>282829</c:v>
                </c:pt>
                <c:pt idx="301">
                  <c:v>283480</c:v>
                </c:pt>
                <c:pt idx="302">
                  <c:v>275782</c:v>
                </c:pt>
                <c:pt idx="303">
                  <c:v>279469</c:v>
                </c:pt>
                <c:pt idx="304">
                  <c:v>277136</c:v>
                </c:pt>
                <c:pt idx="305">
                  <c:v>275259</c:v>
                </c:pt>
                <c:pt idx="306">
                  <c:v>276802</c:v>
                </c:pt>
                <c:pt idx="307">
                  <c:v>272275</c:v>
                </c:pt>
                <c:pt idx="308">
                  <c:v>272485</c:v>
                </c:pt>
                <c:pt idx="309">
                  <c:v>271901</c:v>
                </c:pt>
                <c:pt idx="310">
                  <c:v>267085</c:v>
                </c:pt>
                <c:pt idx="311">
                  <c:v>267053</c:v>
                </c:pt>
                <c:pt idx="312">
                  <c:v>269431</c:v>
                </c:pt>
                <c:pt idx="313">
                  <c:v>265357</c:v>
                </c:pt>
                <c:pt idx="314">
                  <c:v>265966</c:v>
                </c:pt>
                <c:pt idx="315">
                  <c:v>265064</c:v>
                </c:pt>
                <c:pt idx="316">
                  <c:v>269135</c:v>
                </c:pt>
                <c:pt idx="317">
                  <c:v>261485</c:v>
                </c:pt>
                <c:pt idx="318">
                  <c:v>259942</c:v>
                </c:pt>
                <c:pt idx="319">
                  <c:v>262072</c:v>
                </c:pt>
                <c:pt idx="320">
                  <c:v>265030</c:v>
                </c:pt>
                <c:pt idx="321">
                  <c:v>264122</c:v>
                </c:pt>
                <c:pt idx="322">
                  <c:v>257423</c:v>
                </c:pt>
                <c:pt idx="323">
                  <c:v>254067</c:v>
                </c:pt>
                <c:pt idx="324">
                  <c:v>256699</c:v>
                </c:pt>
                <c:pt idx="325">
                  <c:v>257673</c:v>
                </c:pt>
                <c:pt idx="326">
                  <c:v>253848</c:v>
                </c:pt>
                <c:pt idx="327">
                  <c:v>252559</c:v>
                </c:pt>
                <c:pt idx="328">
                  <c:v>255361</c:v>
                </c:pt>
                <c:pt idx="329">
                  <c:v>251151</c:v>
                </c:pt>
                <c:pt idx="330">
                  <c:v>251381</c:v>
                </c:pt>
                <c:pt idx="331">
                  <c:v>248685</c:v>
                </c:pt>
                <c:pt idx="332">
                  <c:v>254114</c:v>
                </c:pt>
                <c:pt idx="333">
                  <c:v>249233</c:v>
                </c:pt>
                <c:pt idx="334">
                  <c:v>252417</c:v>
                </c:pt>
                <c:pt idx="335">
                  <c:v>246984</c:v>
                </c:pt>
                <c:pt idx="336">
                  <c:v>247730</c:v>
                </c:pt>
                <c:pt idx="337">
                  <c:v>244046</c:v>
                </c:pt>
                <c:pt idx="338">
                  <c:v>247607</c:v>
                </c:pt>
                <c:pt idx="339">
                  <c:v>248205</c:v>
                </c:pt>
                <c:pt idx="340">
                  <c:v>244471</c:v>
                </c:pt>
                <c:pt idx="341">
                  <c:v>244095</c:v>
                </c:pt>
                <c:pt idx="342">
                  <c:v>245128</c:v>
                </c:pt>
                <c:pt idx="343">
                  <c:v>243400</c:v>
                </c:pt>
                <c:pt idx="344">
                  <c:v>242932</c:v>
                </c:pt>
                <c:pt idx="345">
                  <c:v>245065</c:v>
                </c:pt>
                <c:pt idx="346">
                  <c:v>240790</c:v>
                </c:pt>
                <c:pt idx="347">
                  <c:v>239632</c:v>
                </c:pt>
                <c:pt idx="348">
                  <c:v>237748</c:v>
                </c:pt>
                <c:pt idx="349">
                  <c:v>239846</c:v>
                </c:pt>
                <c:pt idx="350">
                  <c:v>236352</c:v>
                </c:pt>
                <c:pt idx="351">
                  <c:v>239732</c:v>
                </c:pt>
                <c:pt idx="352">
                  <c:v>239492</c:v>
                </c:pt>
                <c:pt idx="353">
                  <c:v>238717</c:v>
                </c:pt>
                <c:pt idx="354">
                  <c:v>235275</c:v>
                </c:pt>
                <c:pt idx="355">
                  <c:v>234161</c:v>
                </c:pt>
                <c:pt idx="356">
                  <c:v>236407</c:v>
                </c:pt>
                <c:pt idx="357">
                  <c:v>233403</c:v>
                </c:pt>
                <c:pt idx="358">
                  <c:v>232602</c:v>
                </c:pt>
                <c:pt idx="359">
                  <c:v>231482</c:v>
                </c:pt>
                <c:pt idx="360">
                  <c:v>236057</c:v>
                </c:pt>
                <c:pt idx="361">
                  <c:v>230358</c:v>
                </c:pt>
                <c:pt idx="362">
                  <c:v>231672</c:v>
                </c:pt>
                <c:pt idx="363">
                  <c:v>234907</c:v>
                </c:pt>
                <c:pt idx="364">
                  <c:v>229460</c:v>
                </c:pt>
                <c:pt idx="365">
                  <c:v>229117</c:v>
                </c:pt>
                <c:pt idx="366">
                  <c:v>231668</c:v>
                </c:pt>
                <c:pt idx="367">
                  <c:v>229092</c:v>
                </c:pt>
                <c:pt idx="368">
                  <c:v>226924</c:v>
                </c:pt>
                <c:pt idx="369">
                  <c:v>230956</c:v>
                </c:pt>
                <c:pt idx="370">
                  <c:v>230865</c:v>
                </c:pt>
                <c:pt idx="371">
                  <c:v>229308</c:v>
                </c:pt>
                <c:pt idx="372">
                  <c:v>230708</c:v>
                </c:pt>
                <c:pt idx="373">
                  <c:v>232037</c:v>
                </c:pt>
                <c:pt idx="374">
                  <c:v>225749</c:v>
                </c:pt>
                <c:pt idx="375">
                  <c:v>227869</c:v>
                </c:pt>
                <c:pt idx="376">
                  <c:v>225298</c:v>
                </c:pt>
                <c:pt idx="377">
                  <c:v>225021</c:v>
                </c:pt>
                <c:pt idx="378">
                  <c:v>230449</c:v>
                </c:pt>
                <c:pt idx="379">
                  <c:v>225917</c:v>
                </c:pt>
                <c:pt idx="380">
                  <c:v>223927</c:v>
                </c:pt>
                <c:pt idx="381">
                  <c:v>226052</c:v>
                </c:pt>
                <c:pt idx="382">
                  <c:v>223670</c:v>
                </c:pt>
                <c:pt idx="383">
                  <c:v>222313</c:v>
                </c:pt>
                <c:pt idx="384">
                  <c:v>222794</c:v>
                </c:pt>
                <c:pt idx="385">
                  <c:v>225914</c:v>
                </c:pt>
                <c:pt idx="386">
                  <c:v>220678</c:v>
                </c:pt>
                <c:pt idx="387">
                  <c:v>220271</c:v>
                </c:pt>
                <c:pt idx="388">
                  <c:v>222987</c:v>
                </c:pt>
                <c:pt idx="389">
                  <c:v>219176</c:v>
                </c:pt>
                <c:pt idx="390">
                  <c:v>219324</c:v>
                </c:pt>
                <c:pt idx="391">
                  <c:v>222988</c:v>
                </c:pt>
                <c:pt idx="392">
                  <c:v>220677</c:v>
                </c:pt>
                <c:pt idx="393">
                  <c:v>226570</c:v>
                </c:pt>
                <c:pt idx="394">
                  <c:v>222161</c:v>
                </c:pt>
                <c:pt idx="395">
                  <c:v>219964</c:v>
                </c:pt>
                <c:pt idx="396">
                  <c:v>223143</c:v>
                </c:pt>
                <c:pt idx="397">
                  <c:v>222559</c:v>
                </c:pt>
                <c:pt idx="398">
                  <c:v>220111</c:v>
                </c:pt>
                <c:pt idx="399">
                  <c:v>217332</c:v>
                </c:pt>
                <c:pt idx="400">
                  <c:v>218249</c:v>
                </c:pt>
                <c:pt idx="401">
                  <c:v>219341</c:v>
                </c:pt>
                <c:pt idx="402">
                  <c:v>218772</c:v>
                </c:pt>
                <c:pt idx="403">
                  <c:v>217844</c:v>
                </c:pt>
                <c:pt idx="404">
                  <c:v>219350</c:v>
                </c:pt>
                <c:pt idx="405">
                  <c:v>217362</c:v>
                </c:pt>
                <c:pt idx="406">
                  <c:v>220597</c:v>
                </c:pt>
                <c:pt idx="407">
                  <c:v>218178</c:v>
                </c:pt>
                <c:pt idx="408">
                  <c:v>215774</c:v>
                </c:pt>
                <c:pt idx="409">
                  <c:v>220705</c:v>
                </c:pt>
                <c:pt idx="410">
                  <c:v>218066</c:v>
                </c:pt>
                <c:pt idx="411">
                  <c:v>216640</c:v>
                </c:pt>
                <c:pt idx="412">
                  <c:v>217620</c:v>
                </c:pt>
                <c:pt idx="413">
                  <c:v>217327</c:v>
                </c:pt>
                <c:pt idx="414">
                  <c:v>215093</c:v>
                </c:pt>
                <c:pt idx="415">
                  <c:v>216870</c:v>
                </c:pt>
                <c:pt idx="416">
                  <c:v>216960</c:v>
                </c:pt>
                <c:pt idx="417">
                  <c:v>217025</c:v>
                </c:pt>
                <c:pt idx="418">
                  <c:v>216905</c:v>
                </c:pt>
                <c:pt idx="419">
                  <c:v>217025</c:v>
                </c:pt>
                <c:pt idx="420">
                  <c:v>213506</c:v>
                </c:pt>
                <c:pt idx="421">
                  <c:v>214701</c:v>
                </c:pt>
                <c:pt idx="422">
                  <c:v>214204</c:v>
                </c:pt>
                <c:pt idx="423">
                  <c:v>213406</c:v>
                </c:pt>
                <c:pt idx="424">
                  <c:v>211080</c:v>
                </c:pt>
                <c:pt idx="425">
                  <c:v>211341</c:v>
                </c:pt>
                <c:pt idx="426">
                  <c:v>214114</c:v>
                </c:pt>
                <c:pt idx="427">
                  <c:v>213802</c:v>
                </c:pt>
                <c:pt idx="428">
                  <c:v>211942</c:v>
                </c:pt>
                <c:pt idx="429">
                  <c:v>212160</c:v>
                </c:pt>
                <c:pt idx="430">
                  <c:v>209087</c:v>
                </c:pt>
                <c:pt idx="431">
                  <c:v>209457</c:v>
                </c:pt>
                <c:pt idx="432">
                  <c:v>212157</c:v>
                </c:pt>
                <c:pt idx="433">
                  <c:v>210563</c:v>
                </c:pt>
                <c:pt idx="434">
                  <c:v>212465</c:v>
                </c:pt>
                <c:pt idx="435">
                  <c:v>209850</c:v>
                </c:pt>
                <c:pt idx="436">
                  <c:v>209880</c:v>
                </c:pt>
                <c:pt idx="437">
                  <c:v>208258</c:v>
                </c:pt>
                <c:pt idx="438">
                  <c:v>205677</c:v>
                </c:pt>
                <c:pt idx="439">
                  <c:v>208760</c:v>
                </c:pt>
                <c:pt idx="440">
                  <c:v>208752</c:v>
                </c:pt>
                <c:pt idx="441">
                  <c:v>207483</c:v>
                </c:pt>
                <c:pt idx="442">
                  <c:v>205609</c:v>
                </c:pt>
                <c:pt idx="443">
                  <c:v>205030</c:v>
                </c:pt>
                <c:pt idx="444">
                  <c:v>206269</c:v>
                </c:pt>
                <c:pt idx="445">
                  <c:v>205620</c:v>
                </c:pt>
                <c:pt idx="446">
                  <c:v>202291</c:v>
                </c:pt>
                <c:pt idx="447">
                  <c:v>204540</c:v>
                </c:pt>
                <c:pt idx="448">
                  <c:v>203179</c:v>
                </c:pt>
                <c:pt idx="449">
                  <c:v>204676</c:v>
                </c:pt>
                <c:pt idx="450">
                  <c:v>203500</c:v>
                </c:pt>
                <c:pt idx="451">
                  <c:v>205155</c:v>
                </c:pt>
                <c:pt idx="452">
                  <c:v>201480</c:v>
                </c:pt>
                <c:pt idx="453">
                  <c:v>204482</c:v>
                </c:pt>
                <c:pt idx="454">
                  <c:v>201638</c:v>
                </c:pt>
                <c:pt idx="455">
                  <c:v>201219</c:v>
                </c:pt>
                <c:pt idx="456">
                  <c:v>199805</c:v>
                </c:pt>
                <c:pt idx="457">
                  <c:v>203248</c:v>
                </c:pt>
                <c:pt idx="458">
                  <c:v>199661</c:v>
                </c:pt>
                <c:pt idx="459">
                  <c:v>202655</c:v>
                </c:pt>
                <c:pt idx="460">
                  <c:v>197627</c:v>
                </c:pt>
                <c:pt idx="461">
                  <c:v>197893</c:v>
                </c:pt>
                <c:pt idx="462">
                  <c:v>198935</c:v>
                </c:pt>
                <c:pt idx="463">
                  <c:v>200141</c:v>
                </c:pt>
                <c:pt idx="464">
                  <c:v>200550</c:v>
                </c:pt>
                <c:pt idx="465">
                  <c:v>202347</c:v>
                </c:pt>
                <c:pt idx="466">
                  <c:v>196340</c:v>
                </c:pt>
                <c:pt idx="467">
                  <c:v>197741</c:v>
                </c:pt>
                <c:pt idx="468">
                  <c:v>199898</c:v>
                </c:pt>
                <c:pt idx="469">
                  <c:v>197713</c:v>
                </c:pt>
                <c:pt idx="470">
                  <c:v>198058</c:v>
                </c:pt>
                <c:pt idx="471">
                  <c:v>195305</c:v>
                </c:pt>
                <c:pt idx="472">
                  <c:v>195565</c:v>
                </c:pt>
                <c:pt idx="473">
                  <c:v>195917</c:v>
                </c:pt>
                <c:pt idx="474">
                  <c:v>197852</c:v>
                </c:pt>
                <c:pt idx="475">
                  <c:v>194530</c:v>
                </c:pt>
                <c:pt idx="476">
                  <c:v>194543</c:v>
                </c:pt>
                <c:pt idx="477">
                  <c:v>195512</c:v>
                </c:pt>
                <c:pt idx="478">
                  <c:v>193968</c:v>
                </c:pt>
                <c:pt idx="479">
                  <c:v>194688</c:v>
                </c:pt>
                <c:pt idx="480">
                  <c:v>195777</c:v>
                </c:pt>
                <c:pt idx="481">
                  <c:v>192569</c:v>
                </c:pt>
                <c:pt idx="482">
                  <c:v>193282</c:v>
                </c:pt>
                <c:pt idx="483">
                  <c:v>190928</c:v>
                </c:pt>
                <c:pt idx="484">
                  <c:v>191437</c:v>
                </c:pt>
                <c:pt idx="485">
                  <c:v>191119</c:v>
                </c:pt>
                <c:pt idx="486">
                  <c:v>195018</c:v>
                </c:pt>
                <c:pt idx="487">
                  <c:v>194655</c:v>
                </c:pt>
                <c:pt idx="488">
                  <c:v>190322</c:v>
                </c:pt>
                <c:pt idx="489">
                  <c:v>190177</c:v>
                </c:pt>
                <c:pt idx="490">
                  <c:v>193142</c:v>
                </c:pt>
                <c:pt idx="491">
                  <c:v>188944</c:v>
                </c:pt>
                <c:pt idx="492">
                  <c:v>185899</c:v>
                </c:pt>
                <c:pt idx="493">
                  <c:v>191590</c:v>
                </c:pt>
                <c:pt idx="494">
                  <c:v>189604</c:v>
                </c:pt>
                <c:pt idx="495">
                  <c:v>190031</c:v>
                </c:pt>
                <c:pt idx="496">
                  <c:v>187297</c:v>
                </c:pt>
                <c:pt idx="497">
                  <c:v>190192</c:v>
                </c:pt>
                <c:pt idx="498">
                  <c:v>187567</c:v>
                </c:pt>
                <c:pt idx="499">
                  <c:v>188584</c:v>
                </c:pt>
                <c:pt idx="500">
                  <c:v>183986</c:v>
                </c:pt>
                <c:pt idx="501">
                  <c:v>185587</c:v>
                </c:pt>
                <c:pt idx="502">
                  <c:v>189014</c:v>
                </c:pt>
                <c:pt idx="503">
                  <c:v>187587</c:v>
                </c:pt>
                <c:pt idx="504">
                  <c:v>184645</c:v>
                </c:pt>
                <c:pt idx="505">
                  <c:v>188001</c:v>
                </c:pt>
                <c:pt idx="506">
                  <c:v>184417</c:v>
                </c:pt>
                <c:pt idx="507">
                  <c:v>187991</c:v>
                </c:pt>
                <c:pt idx="508">
                  <c:v>188185</c:v>
                </c:pt>
                <c:pt idx="509">
                  <c:v>185373</c:v>
                </c:pt>
                <c:pt idx="510">
                  <c:v>181902</c:v>
                </c:pt>
                <c:pt idx="511">
                  <c:v>185352</c:v>
                </c:pt>
                <c:pt idx="512">
                  <c:v>183583</c:v>
                </c:pt>
                <c:pt idx="513">
                  <c:v>186776</c:v>
                </c:pt>
                <c:pt idx="514">
                  <c:v>181667</c:v>
                </c:pt>
                <c:pt idx="515">
                  <c:v>184017</c:v>
                </c:pt>
                <c:pt idx="516">
                  <c:v>183492</c:v>
                </c:pt>
                <c:pt idx="517">
                  <c:v>183647</c:v>
                </c:pt>
                <c:pt idx="518">
                  <c:v>182705</c:v>
                </c:pt>
                <c:pt idx="519">
                  <c:v>183268</c:v>
                </c:pt>
                <c:pt idx="520">
                  <c:v>183094</c:v>
                </c:pt>
                <c:pt idx="521">
                  <c:v>182448</c:v>
                </c:pt>
                <c:pt idx="522">
                  <c:v>184322</c:v>
                </c:pt>
                <c:pt idx="523">
                  <c:v>179384</c:v>
                </c:pt>
                <c:pt idx="524">
                  <c:v>185237</c:v>
                </c:pt>
                <c:pt idx="525">
                  <c:v>181650</c:v>
                </c:pt>
                <c:pt idx="526">
                  <c:v>180132</c:v>
                </c:pt>
                <c:pt idx="527">
                  <c:v>177808</c:v>
                </c:pt>
                <c:pt idx="528">
                  <c:v>131104</c:v>
                </c:pt>
                <c:pt idx="529">
                  <c:v>66857</c:v>
                </c:pt>
                <c:pt idx="530">
                  <c:v>41492</c:v>
                </c:pt>
                <c:pt idx="531">
                  <c:v>36606</c:v>
                </c:pt>
                <c:pt idx="532">
                  <c:v>36040</c:v>
                </c:pt>
                <c:pt idx="533">
                  <c:v>36122</c:v>
                </c:pt>
                <c:pt idx="534">
                  <c:v>34449</c:v>
                </c:pt>
                <c:pt idx="535">
                  <c:v>31981</c:v>
                </c:pt>
                <c:pt idx="536">
                  <c:v>32148</c:v>
                </c:pt>
                <c:pt idx="537">
                  <c:v>30993</c:v>
                </c:pt>
                <c:pt idx="538">
                  <c:v>31283</c:v>
                </c:pt>
                <c:pt idx="539">
                  <c:v>30646</c:v>
                </c:pt>
                <c:pt idx="540">
                  <c:v>28304</c:v>
                </c:pt>
                <c:pt idx="541">
                  <c:v>28177</c:v>
                </c:pt>
                <c:pt idx="542">
                  <c:v>27505</c:v>
                </c:pt>
                <c:pt idx="543">
                  <c:v>27219</c:v>
                </c:pt>
                <c:pt idx="544">
                  <c:v>27370</c:v>
                </c:pt>
                <c:pt idx="545">
                  <c:v>27257</c:v>
                </c:pt>
                <c:pt idx="546">
                  <c:v>25793</c:v>
                </c:pt>
                <c:pt idx="547">
                  <c:v>25925</c:v>
                </c:pt>
                <c:pt idx="548">
                  <c:v>25798</c:v>
                </c:pt>
                <c:pt idx="549">
                  <c:v>25595</c:v>
                </c:pt>
                <c:pt idx="550">
                  <c:v>25189</c:v>
                </c:pt>
                <c:pt idx="551">
                  <c:v>24131</c:v>
                </c:pt>
                <c:pt idx="552">
                  <c:v>23962</c:v>
                </c:pt>
                <c:pt idx="553">
                  <c:v>24740</c:v>
                </c:pt>
                <c:pt idx="554">
                  <c:v>23268</c:v>
                </c:pt>
                <c:pt idx="555">
                  <c:v>22313</c:v>
                </c:pt>
                <c:pt idx="556">
                  <c:v>22789</c:v>
                </c:pt>
                <c:pt idx="557">
                  <c:v>22561</c:v>
                </c:pt>
                <c:pt idx="558">
                  <c:v>22633</c:v>
                </c:pt>
                <c:pt idx="559">
                  <c:v>21981</c:v>
                </c:pt>
                <c:pt idx="560">
                  <c:v>21565</c:v>
                </c:pt>
                <c:pt idx="561">
                  <c:v>21528</c:v>
                </c:pt>
                <c:pt idx="562">
                  <c:v>21526</c:v>
                </c:pt>
                <c:pt idx="563">
                  <c:v>21438</c:v>
                </c:pt>
                <c:pt idx="564">
                  <c:v>21788</c:v>
                </c:pt>
                <c:pt idx="565">
                  <c:v>19826</c:v>
                </c:pt>
                <c:pt idx="566">
                  <c:v>21077</c:v>
                </c:pt>
                <c:pt idx="567">
                  <c:v>19714</c:v>
                </c:pt>
                <c:pt idx="568">
                  <c:v>20968</c:v>
                </c:pt>
                <c:pt idx="569">
                  <c:v>19825</c:v>
                </c:pt>
                <c:pt idx="570">
                  <c:v>20550</c:v>
                </c:pt>
                <c:pt idx="571">
                  <c:v>19399</c:v>
                </c:pt>
                <c:pt idx="572">
                  <c:v>19799</c:v>
                </c:pt>
                <c:pt idx="573">
                  <c:v>19736</c:v>
                </c:pt>
                <c:pt idx="574">
                  <c:v>19577</c:v>
                </c:pt>
                <c:pt idx="575">
                  <c:v>18907</c:v>
                </c:pt>
                <c:pt idx="576">
                  <c:v>18808</c:v>
                </c:pt>
                <c:pt idx="577">
                  <c:v>18950</c:v>
                </c:pt>
                <c:pt idx="578">
                  <c:v>17637</c:v>
                </c:pt>
                <c:pt idx="579">
                  <c:v>18762</c:v>
                </c:pt>
                <c:pt idx="580">
                  <c:v>19041</c:v>
                </c:pt>
                <c:pt idx="581">
                  <c:v>19117</c:v>
                </c:pt>
                <c:pt idx="582">
                  <c:v>18497</c:v>
                </c:pt>
                <c:pt idx="583">
                  <c:v>17675</c:v>
                </c:pt>
                <c:pt idx="584">
                  <c:v>16963</c:v>
                </c:pt>
                <c:pt idx="585">
                  <c:v>17916</c:v>
                </c:pt>
                <c:pt idx="586">
                  <c:v>18342</c:v>
                </c:pt>
                <c:pt idx="587">
                  <c:v>18512</c:v>
                </c:pt>
                <c:pt idx="588">
                  <c:v>16933</c:v>
                </c:pt>
                <c:pt idx="589">
                  <c:v>17383</c:v>
                </c:pt>
                <c:pt idx="590">
                  <c:v>17191</c:v>
                </c:pt>
                <c:pt idx="591">
                  <c:v>18367</c:v>
                </c:pt>
                <c:pt idx="592">
                  <c:v>16841</c:v>
                </c:pt>
                <c:pt idx="593">
                  <c:v>17418</c:v>
                </c:pt>
                <c:pt idx="594">
                  <c:v>17304</c:v>
                </c:pt>
                <c:pt idx="595">
                  <c:v>17649</c:v>
                </c:pt>
                <c:pt idx="596">
                  <c:v>17695</c:v>
                </c:pt>
                <c:pt idx="597">
                  <c:v>16388</c:v>
                </c:pt>
                <c:pt idx="598">
                  <c:v>16800</c:v>
                </c:pt>
                <c:pt idx="599">
                  <c:v>16979</c:v>
                </c:pt>
                <c:pt idx="600">
                  <c:v>17155</c:v>
                </c:pt>
                <c:pt idx="601">
                  <c:v>16950</c:v>
                </c:pt>
                <c:pt idx="602">
                  <c:v>16676</c:v>
                </c:pt>
                <c:pt idx="603">
                  <c:v>16329</c:v>
                </c:pt>
                <c:pt idx="604">
                  <c:v>16954</c:v>
                </c:pt>
                <c:pt idx="605">
                  <c:v>16946</c:v>
                </c:pt>
                <c:pt idx="606">
                  <c:v>16473</c:v>
                </c:pt>
                <c:pt idx="607">
                  <c:v>16716</c:v>
                </c:pt>
                <c:pt idx="608">
                  <c:v>16857</c:v>
                </c:pt>
                <c:pt idx="609">
                  <c:v>15106</c:v>
                </c:pt>
                <c:pt idx="610">
                  <c:v>15057</c:v>
                </c:pt>
                <c:pt idx="611">
                  <c:v>14995</c:v>
                </c:pt>
                <c:pt idx="612">
                  <c:v>13553</c:v>
                </c:pt>
                <c:pt idx="613">
                  <c:v>13191</c:v>
                </c:pt>
                <c:pt idx="614">
                  <c:v>13255</c:v>
                </c:pt>
                <c:pt idx="615">
                  <c:v>12942</c:v>
                </c:pt>
                <c:pt idx="616">
                  <c:v>14193</c:v>
                </c:pt>
                <c:pt idx="617">
                  <c:v>14204</c:v>
                </c:pt>
                <c:pt idx="618">
                  <c:v>14469</c:v>
                </c:pt>
                <c:pt idx="619">
                  <c:v>15216</c:v>
                </c:pt>
                <c:pt idx="620">
                  <c:v>14679</c:v>
                </c:pt>
                <c:pt idx="621">
                  <c:v>13962</c:v>
                </c:pt>
                <c:pt idx="622">
                  <c:v>14314</c:v>
                </c:pt>
                <c:pt idx="623">
                  <c:v>14034</c:v>
                </c:pt>
                <c:pt idx="624">
                  <c:v>13838</c:v>
                </c:pt>
                <c:pt idx="625">
                  <c:v>13058</c:v>
                </c:pt>
                <c:pt idx="626">
                  <c:v>11744</c:v>
                </c:pt>
                <c:pt idx="627">
                  <c:v>12276</c:v>
                </c:pt>
                <c:pt idx="628">
                  <c:v>12492</c:v>
                </c:pt>
                <c:pt idx="629">
                  <c:v>13032</c:v>
                </c:pt>
                <c:pt idx="630">
                  <c:v>12011</c:v>
                </c:pt>
                <c:pt idx="631">
                  <c:v>12118</c:v>
                </c:pt>
                <c:pt idx="632">
                  <c:v>12721</c:v>
                </c:pt>
                <c:pt idx="633">
                  <c:v>11250</c:v>
                </c:pt>
                <c:pt idx="634">
                  <c:v>12045</c:v>
                </c:pt>
                <c:pt idx="635">
                  <c:v>12655</c:v>
                </c:pt>
                <c:pt idx="636">
                  <c:v>12359</c:v>
                </c:pt>
                <c:pt idx="637">
                  <c:v>12677</c:v>
                </c:pt>
                <c:pt idx="638">
                  <c:v>12715</c:v>
                </c:pt>
                <c:pt idx="639">
                  <c:v>11157</c:v>
                </c:pt>
                <c:pt idx="640">
                  <c:v>11753</c:v>
                </c:pt>
                <c:pt idx="641">
                  <c:v>11382</c:v>
                </c:pt>
                <c:pt idx="642">
                  <c:v>10809</c:v>
                </c:pt>
                <c:pt idx="643">
                  <c:v>10988</c:v>
                </c:pt>
                <c:pt idx="644">
                  <c:v>11493</c:v>
                </c:pt>
                <c:pt idx="645">
                  <c:v>11253</c:v>
                </c:pt>
                <c:pt idx="646">
                  <c:v>10314</c:v>
                </c:pt>
                <c:pt idx="647">
                  <c:v>11291</c:v>
                </c:pt>
                <c:pt idx="648">
                  <c:v>10818</c:v>
                </c:pt>
                <c:pt idx="649">
                  <c:v>10840</c:v>
                </c:pt>
                <c:pt idx="650">
                  <c:v>9767</c:v>
                </c:pt>
                <c:pt idx="651">
                  <c:v>10786</c:v>
                </c:pt>
                <c:pt idx="652">
                  <c:v>10009</c:v>
                </c:pt>
                <c:pt idx="653">
                  <c:v>9620</c:v>
                </c:pt>
                <c:pt idx="654">
                  <c:v>11266</c:v>
                </c:pt>
                <c:pt idx="655">
                  <c:v>10053</c:v>
                </c:pt>
                <c:pt idx="656">
                  <c:v>10308</c:v>
                </c:pt>
                <c:pt idx="657">
                  <c:v>11129</c:v>
                </c:pt>
                <c:pt idx="658">
                  <c:v>9316</c:v>
                </c:pt>
                <c:pt idx="659">
                  <c:v>9149</c:v>
                </c:pt>
                <c:pt idx="660">
                  <c:v>10080</c:v>
                </c:pt>
                <c:pt idx="661">
                  <c:v>9796</c:v>
                </c:pt>
                <c:pt idx="662">
                  <c:v>9308</c:v>
                </c:pt>
                <c:pt idx="663">
                  <c:v>9276</c:v>
                </c:pt>
                <c:pt idx="664">
                  <c:v>10084</c:v>
                </c:pt>
                <c:pt idx="665">
                  <c:v>8665</c:v>
                </c:pt>
                <c:pt idx="666">
                  <c:v>8725</c:v>
                </c:pt>
                <c:pt idx="667">
                  <c:v>9730</c:v>
                </c:pt>
                <c:pt idx="668">
                  <c:v>9270</c:v>
                </c:pt>
                <c:pt idx="669">
                  <c:v>9351</c:v>
                </c:pt>
                <c:pt idx="670">
                  <c:v>10018</c:v>
                </c:pt>
                <c:pt idx="671">
                  <c:v>9184</c:v>
                </c:pt>
                <c:pt idx="672">
                  <c:v>9309</c:v>
                </c:pt>
                <c:pt idx="673">
                  <c:v>10250</c:v>
                </c:pt>
                <c:pt idx="674">
                  <c:v>9433</c:v>
                </c:pt>
                <c:pt idx="675">
                  <c:v>8998</c:v>
                </c:pt>
                <c:pt idx="676">
                  <c:v>8968</c:v>
                </c:pt>
                <c:pt idx="677">
                  <c:v>9427</c:v>
                </c:pt>
                <c:pt idx="678">
                  <c:v>8909</c:v>
                </c:pt>
                <c:pt idx="679">
                  <c:v>9045</c:v>
                </c:pt>
                <c:pt idx="680">
                  <c:v>8773</c:v>
                </c:pt>
                <c:pt idx="681">
                  <c:v>8239</c:v>
                </c:pt>
                <c:pt idx="682">
                  <c:v>9211</c:v>
                </c:pt>
                <c:pt idx="683">
                  <c:v>8811</c:v>
                </c:pt>
                <c:pt idx="684">
                  <c:v>8837</c:v>
                </c:pt>
                <c:pt idx="685">
                  <c:v>9134</c:v>
                </c:pt>
                <c:pt idx="686">
                  <c:v>8867</c:v>
                </c:pt>
                <c:pt idx="687">
                  <c:v>9572</c:v>
                </c:pt>
                <c:pt idx="688">
                  <c:v>8455</c:v>
                </c:pt>
                <c:pt idx="689">
                  <c:v>9089</c:v>
                </c:pt>
                <c:pt idx="690">
                  <c:v>8222</c:v>
                </c:pt>
                <c:pt idx="691">
                  <c:v>8627</c:v>
                </c:pt>
                <c:pt idx="692">
                  <c:v>9358</c:v>
                </c:pt>
                <c:pt idx="693">
                  <c:v>9217</c:v>
                </c:pt>
                <c:pt idx="694">
                  <c:v>8488</c:v>
                </c:pt>
                <c:pt idx="695">
                  <c:v>8192</c:v>
                </c:pt>
                <c:pt idx="696">
                  <c:v>7681</c:v>
                </c:pt>
                <c:pt idx="697">
                  <c:v>8645</c:v>
                </c:pt>
                <c:pt idx="698">
                  <c:v>8556</c:v>
                </c:pt>
                <c:pt idx="699">
                  <c:v>7714</c:v>
                </c:pt>
                <c:pt idx="700">
                  <c:v>7892</c:v>
                </c:pt>
                <c:pt idx="701">
                  <c:v>8247</c:v>
                </c:pt>
                <c:pt idx="702">
                  <c:v>9188</c:v>
                </c:pt>
                <c:pt idx="703">
                  <c:v>8261</c:v>
                </c:pt>
                <c:pt idx="704">
                  <c:v>9058</c:v>
                </c:pt>
                <c:pt idx="705">
                  <c:v>8016</c:v>
                </c:pt>
                <c:pt idx="706">
                  <c:v>8821</c:v>
                </c:pt>
                <c:pt idx="707">
                  <c:v>8191</c:v>
                </c:pt>
                <c:pt idx="708">
                  <c:v>8256</c:v>
                </c:pt>
                <c:pt idx="709">
                  <c:v>8379</c:v>
                </c:pt>
                <c:pt idx="710">
                  <c:v>8408</c:v>
                </c:pt>
                <c:pt idx="711">
                  <c:v>7786</c:v>
                </c:pt>
                <c:pt idx="712">
                  <c:v>8237</c:v>
                </c:pt>
                <c:pt idx="713">
                  <c:v>8246</c:v>
                </c:pt>
                <c:pt idx="714">
                  <c:v>8784</c:v>
                </c:pt>
                <c:pt idx="715">
                  <c:v>7521</c:v>
                </c:pt>
                <c:pt idx="716">
                  <c:v>8867</c:v>
                </c:pt>
                <c:pt idx="717">
                  <c:v>7853</c:v>
                </c:pt>
                <c:pt idx="718">
                  <c:v>8636</c:v>
                </c:pt>
                <c:pt idx="719">
                  <c:v>7532</c:v>
                </c:pt>
                <c:pt idx="720">
                  <c:v>8133</c:v>
                </c:pt>
                <c:pt idx="721">
                  <c:v>7910</c:v>
                </c:pt>
                <c:pt idx="722">
                  <c:v>8191</c:v>
                </c:pt>
                <c:pt idx="723">
                  <c:v>7913</c:v>
                </c:pt>
                <c:pt idx="724">
                  <c:v>7399</c:v>
                </c:pt>
                <c:pt idx="725">
                  <c:v>7896</c:v>
                </c:pt>
                <c:pt idx="726">
                  <c:v>7967</c:v>
                </c:pt>
                <c:pt idx="727">
                  <c:v>7247</c:v>
                </c:pt>
                <c:pt idx="728">
                  <c:v>8040</c:v>
                </c:pt>
                <c:pt idx="729">
                  <c:v>7620</c:v>
                </c:pt>
                <c:pt idx="730">
                  <c:v>8121</c:v>
                </c:pt>
                <c:pt idx="731">
                  <c:v>7844</c:v>
                </c:pt>
                <c:pt idx="732">
                  <c:v>7638</c:v>
                </c:pt>
                <c:pt idx="733">
                  <c:v>8335</c:v>
                </c:pt>
                <c:pt idx="734">
                  <c:v>10342</c:v>
                </c:pt>
                <c:pt idx="735">
                  <c:v>10285</c:v>
                </c:pt>
                <c:pt idx="736">
                  <c:v>10023</c:v>
                </c:pt>
                <c:pt idx="737">
                  <c:v>8901</c:v>
                </c:pt>
                <c:pt idx="738">
                  <c:v>9374</c:v>
                </c:pt>
                <c:pt idx="739">
                  <c:v>9776</c:v>
                </c:pt>
                <c:pt idx="740">
                  <c:v>9207</c:v>
                </c:pt>
                <c:pt idx="741">
                  <c:v>9120</c:v>
                </c:pt>
                <c:pt idx="742">
                  <c:v>9470</c:v>
                </c:pt>
                <c:pt idx="743">
                  <c:v>8811</c:v>
                </c:pt>
                <c:pt idx="744">
                  <c:v>8463</c:v>
                </c:pt>
                <c:pt idx="745">
                  <c:v>8313</c:v>
                </c:pt>
                <c:pt idx="746">
                  <c:v>8839</c:v>
                </c:pt>
                <c:pt idx="747">
                  <c:v>8556</c:v>
                </c:pt>
                <c:pt idx="748">
                  <c:v>8905</c:v>
                </c:pt>
                <c:pt idx="749">
                  <c:v>9292</c:v>
                </c:pt>
                <c:pt idx="750">
                  <c:v>8382</c:v>
                </c:pt>
                <c:pt idx="751">
                  <c:v>9434</c:v>
                </c:pt>
                <c:pt idx="752">
                  <c:v>8576</c:v>
                </c:pt>
                <c:pt idx="753">
                  <c:v>8964</c:v>
                </c:pt>
                <c:pt idx="754">
                  <c:v>8031</c:v>
                </c:pt>
                <c:pt idx="755">
                  <c:v>8657</c:v>
                </c:pt>
                <c:pt idx="756">
                  <c:v>8158</c:v>
                </c:pt>
                <c:pt idx="757">
                  <c:v>8408</c:v>
                </c:pt>
                <c:pt idx="758">
                  <c:v>8972</c:v>
                </c:pt>
                <c:pt idx="759">
                  <c:v>8723</c:v>
                </c:pt>
                <c:pt idx="760">
                  <c:v>8359</c:v>
                </c:pt>
                <c:pt idx="761">
                  <c:v>8388</c:v>
                </c:pt>
                <c:pt idx="762">
                  <c:v>8636</c:v>
                </c:pt>
                <c:pt idx="763">
                  <c:v>8578</c:v>
                </c:pt>
                <c:pt idx="764">
                  <c:v>8808</c:v>
                </c:pt>
                <c:pt idx="765">
                  <c:v>8397</c:v>
                </c:pt>
                <c:pt idx="766">
                  <c:v>8310</c:v>
                </c:pt>
                <c:pt idx="767">
                  <c:v>8061</c:v>
                </c:pt>
                <c:pt idx="768">
                  <c:v>7228</c:v>
                </c:pt>
                <c:pt idx="769">
                  <c:v>8102</c:v>
                </c:pt>
                <c:pt idx="770">
                  <c:v>8164</c:v>
                </c:pt>
                <c:pt idx="771">
                  <c:v>8067</c:v>
                </c:pt>
                <c:pt idx="772">
                  <c:v>8004</c:v>
                </c:pt>
                <c:pt idx="773">
                  <c:v>8514</c:v>
                </c:pt>
                <c:pt idx="774">
                  <c:v>8947</c:v>
                </c:pt>
                <c:pt idx="775">
                  <c:v>8607</c:v>
                </c:pt>
                <c:pt idx="776">
                  <c:v>7806</c:v>
                </c:pt>
                <c:pt idx="777">
                  <c:v>7134</c:v>
                </c:pt>
                <c:pt idx="778">
                  <c:v>8032</c:v>
                </c:pt>
                <c:pt idx="779">
                  <c:v>8186</c:v>
                </c:pt>
                <c:pt idx="780">
                  <c:v>8163</c:v>
                </c:pt>
                <c:pt idx="781">
                  <c:v>8163</c:v>
                </c:pt>
                <c:pt idx="782">
                  <c:v>7602</c:v>
                </c:pt>
                <c:pt idx="783">
                  <c:v>8547</c:v>
                </c:pt>
                <c:pt idx="784">
                  <c:v>7182</c:v>
                </c:pt>
                <c:pt idx="785">
                  <c:v>7906</c:v>
                </c:pt>
                <c:pt idx="786">
                  <c:v>7955</c:v>
                </c:pt>
                <c:pt idx="787">
                  <c:v>8120</c:v>
                </c:pt>
                <c:pt idx="788">
                  <c:v>7860</c:v>
                </c:pt>
                <c:pt idx="789">
                  <c:v>8104</c:v>
                </c:pt>
                <c:pt idx="790">
                  <c:v>7494</c:v>
                </c:pt>
                <c:pt idx="791">
                  <c:v>7770</c:v>
                </c:pt>
                <c:pt idx="792">
                  <c:v>7619</c:v>
                </c:pt>
                <c:pt idx="793">
                  <c:v>7615</c:v>
                </c:pt>
                <c:pt idx="794">
                  <c:v>7696</c:v>
                </c:pt>
                <c:pt idx="795">
                  <c:v>7761</c:v>
                </c:pt>
                <c:pt idx="796">
                  <c:v>8503</c:v>
                </c:pt>
                <c:pt idx="797">
                  <c:v>7210</c:v>
                </c:pt>
                <c:pt idx="798">
                  <c:v>8080</c:v>
                </c:pt>
                <c:pt idx="799">
                  <c:v>7375</c:v>
                </c:pt>
                <c:pt idx="800">
                  <c:v>8134</c:v>
                </c:pt>
                <c:pt idx="801">
                  <c:v>7693</c:v>
                </c:pt>
                <c:pt idx="802">
                  <c:v>8314</c:v>
                </c:pt>
                <c:pt idx="803">
                  <c:v>8260</c:v>
                </c:pt>
                <c:pt idx="804">
                  <c:v>7397</c:v>
                </c:pt>
                <c:pt idx="805">
                  <c:v>7262</c:v>
                </c:pt>
                <c:pt idx="806">
                  <c:v>6845</c:v>
                </c:pt>
                <c:pt idx="807">
                  <c:v>6963</c:v>
                </c:pt>
                <c:pt idx="808">
                  <c:v>7222</c:v>
                </c:pt>
                <c:pt idx="809">
                  <c:v>7473</c:v>
                </c:pt>
                <c:pt idx="810">
                  <c:v>8150</c:v>
                </c:pt>
                <c:pt idx="811">
                  <c:v>6439</c:v>
                </c:pt>
                <c:pt idx="812">
                  <c:v>6985</c:v>
                </c:pt>
                <c:pt idx="813">
                  <c:v>6662</c:v>
                </c:pt>
                <c:pt idx="814">
                  <c:v>7001</c:v>
                </c:pt>
                <c:pt idx="815">
                  <c:v>7303</c:v>
                </c:pt>
                <c:pt idx="816">
                  <c:v>6944</c:v>
                </c:pt>
                <c:pt idx="817">
                  <c:v>7294</c:v>
                </c:pt>
                <c:pt idx="818">
                  <c:v>7298</c:v>
                </c:pt>
                <c:pt idx="819">
                  <c:v>7493</c:v>
                </c:pt>
                <c:pt idx="820">
                  <c:v>6818</c:v>
                </c:pt>
                <c:pt idx="821">
                  <c:v>7169</c:v>
                </c:pt>
                <c:pt idx="822">
                  <c:v>6897</c:v>
                </c:pt>
                <c:pt idx="823">
                  <c:v>6627</c:v>
                </c:pt>
                <c:pt idx="824">
                  <c:v>7104</c:v>
                </c:pt>
                <c:pt idx="825">
                  <c:v>7006</c:v>
                </c:pt>
                <c:pt idx="826">
                  <c:v>7204</c:v>
                </c:pt>
                <c:pt idx="827">
                  <c:v>6820</c:v>
                </c:pt>
                <c:pt idx="828">
                  <c:v>6936</c:v>
                </c:pt>
                <c:pt idx="829">
                  <c:v>6791</c:v>
                </c:pt>
                <c:pt idx="830">
                  <c:v>6803</c:v>
                </c:pt>
                <c:pt idx="831">
                  <c:v>7673</c:v>
                </c:pt>
                <c:pt idx="832">
                  <c:v>6643</c:v>
                </c:pt>
                <c:pt idx="833">
                  <c:v>6121</c:v>
                </c:pt>
                <c:pt idx="834">
                  <c:v>6658</c:v>
                </c:pt>
                <c:pt idx="835">
                  <c:v>6168</c:v>
                </c:pt>
                <c:pt idx="836">
                  <c:v>6431</c:v>
                </c:pt>
                <c:pt idx="837">
                  <c:v>7294</c:v>
                </c:pt>
                <c:pt idx="838">
                  <c:v>6715</c:v>
                </c:pt>
                <c:pt idx="839">
                  <c:v>6602</c:v>
                </c:pt>
                <c:pt idx="840">
                  <c:v>6607</c:v>
                </c:pt>
                <c:pt idx="841">
                  <c:v>6159</c:v>
                </c:pt>
                <c:pt idx="842">
                  <c:v>6918</c:v>
                </c:pt>
                <c:pt idx="843">
                  <c:v>7002</c:v>
                </c:pt>
                <c:pt idx="844">
                  <c:v>6918</c:v>
                </c:pt>
                <c:pt idx="845">
                  <c:v>6306</c:v>
                </c:pt>
                <c:pt idx="846">
                  <c:v>5930</c:v>
                </c:pt>
                <c:pt idx="847">
                  <c:v>5498</c:v>
                </c:pt>
                <c:pt idx="848">
                  <c:v>5298</c:v>
                </c:pt>
                <c:pt idx="849">
                  <c:v>5833</c:v>
                </c:pt>
                <c:pt idx="850">
                  <c:v>5535</c:v>
                </c:pt>
                <c:pt idx="851">
                  <c:v>5332</c:v>
                </c:pt>
                <c:pt idx="852">
                  <c:v>6723</c:v>
                </c:pt>
                <c:pt idx="853">
                  <c:v>5732</c:v>
                </c:pt>
                <c:pt idx="854">
                  <c:v>4964</c:v>
                </c:pt>
                <c:pt idx="855">
                  <c:v>5170</c:v>
                </c:pt>
                <c:pt idx="856">
                  <c:v>5544</c:v>
                </c:pt>
                <c:pt idx="857">
                  <c:v>5279</c:v>
                </c:pt>
                <c:pt idx="858">
                  <c:v>4995</c:v>
                </c:pt>
                <c:pt idx="859">
                  <c:v>4802</c:v>
                </c:pt>
                <c:pt idx="860">
                  <c:v>4709</c:v>
                </c:pt>
                <c:pt idx="861">
                  <c:v>4795</c:v>
                </c:pt>
                <c:pt idx="862">
                  <c:v>4806</c:v>
                </c:pt>
                <c:pt idx="863">
                  <c:v>5219</c:v>
                </c:pt>
                <c:pt idx="864">
                  <c:v>5401</c:v>
                </c:pt>
                <c:pt idx="865">
                  <c:v>5579</c:v>
                </c:pt>
                <c:pt idx="866">
                  <c:v>5260</c:v>
                </c:pt>
                <c:pt idx="867">
                  <c:v>5318</c:v>
                </c:pt>
                <c:pt idx="868">
                  <c:v>5145</c:v>
                </c:pt>
                <c:pt idx="869">
                  <c:v>5093</c:v>
                </c:pt>
                <c:pt idx="870">
                  <c:v>5176</c:v>
                </c:pt>
                <c:pt idx="871">
                  <c:v>5453</c:v>
                </c:pt>
                <c:pt idx="872">
                  <c:v>5109</c:v>
                </c:pt>
                <c:pt idx="873">
                  <c:v>5044</c:v>
                </c:pt>
                <c:pt idx="874">
                  <c:v>5310</c:v>
                </c:pt>
                <c:pt idx="875">
                  <c:v>5122</c:v>
                </c:pt>
                <c:pt idx="876">
                  <c:v>4778</c:v>
                </c:pt>
                <c:pt idx="877">
                  <c:v>5178</c:v>
                </c:pt>
                <c:pt idx="878">
                  <c:v>4631</c:v>
                </c:pt>
                <c:pt idx="879">
                  <c:v>5308</c:v>
                </c:pt>
                <c:pt idx="880">
                  <c:v>4861</c:v>
                </c:pt>
                <c:pt idx="881">
                  <c:v>4472</c:v>
                </c:pt>
                <c:pt idx="882">
                  <c:v>5303</c:v>
                </c:pt>
                <c:pt idx="883">
                  <c:v>4498</c:v>
                </c:pt>
                <c:pt idx="884">
                  <c:v>5260</c:v>
                </c:pt>
                <c:pt idx="885">
                  <c:v>4931</c:v>
                </c:pt>
                <c:pt idx="886">
                  <c:v>4906</c:v>
                </c:pt>
                <c:pt idx="887">
                  <c:v>4907</c:v>
                </c:pt>
                <c:pt idx="888">
                  <c:v>5082</c:v>
                </c:pt>
                <c:pt idx="889">
                  <c:v>4791</c:v>
                </c:pt>
                <c:pt idx="890">
                  <c:v>5342</c:v>
                </c:pt>
                <c:pt idx="891">
                  <c:v>4555</c:v>
                </c:pt>
                <c:pt idx="892">
                  <c:v>6151</c:v>
                </c:pt>
                <c:pt idx="893">
                  <c:v>4729</c:v>
                </c:pt>
                <c:pt idx="894">
                  <c:v>5046</c:v>
                </c:pt>
                <c:pt idx="895">
                  <c:v>4517</c:v>
                </c:pt>
                <c:pt idx="896">
                  <c:v>4555</c:v>
                </c:pt>
                <c:pt idx="897">
                  <c:v>5350</c:v>
                </c:pt>
                <c:pt idx="898">
                  <c:v>4562</c:v>
                </c:pt>
                <c:pt idx="899">
                  <c:v>4862</c:v>
                </c:pt>
                <c:pt idx="900">
                  <c:v>4838</c:v>
                </c:pt>
                <c:pt idx="901">
                  <c:v>4469</c:v>
                </c:pt>
                <c:pt idx="902">
                  <c:v>4603</c:v>
                </c:pt>
                <c:pt idx="903">
                  <c:v>4739</c:v>
                </c:pt>
                <c:pt idx="904">
                  <c:v>4788</c:v>
                </c:pt>
                <c:pt idx="905">
                  <c:v>5024</c:v>
                </c:pt>
                <c:pt idx="906">
                  <c:v>5513</c:v>
                </c:pt>
                <c:pt idx="907">
                  <c:v>4332</c:v>
                </c:pt>
                <c:pt idx="908">
                  <c:v>4633</c:v>
                </c:pt>
                <c:pt idx="909">
                  <c:v>5104</c:v>
                </c:pt>
                <c:pt idx="910">
                  <c:v>5256</c:v>
                </c:pt>
                <c:pt idx="911">
                  <c:v>4905</c:v>
                </c:pt>
                <c:pt idx="912">
                  <c:v>4485</c:v>
                </c:pt>
                <c:pt idx="913">
                  <c:v>4777</c:v>
                </c:pt>
                <c:pt idx="914">
                  <c:v>4521</c:v>
                </c:pt>
                <c:pt idx="915">
                  <c:v>4963</c:v>
                </c:pt>
                <c:pt idx="916">
                  <c:v>4749</c:v>
                </c:pt>
                <c:pt idx="917">
                  <c:v>4386</c:v>
                </c:pt>
                <c:pt idx="918">
                  <c:v>4601</c:v>
                </c:pt>
                <c:pt idx="919">
                  <c:v>4804</c:v>
                </c:pt>
                <c:pt idx="920">
                  <c:v>4784</c:v>
                </c:pt>
                <c:pt idx="921">
                  <c:v>4682</c:v>
                </c:pt>
                <c:pt idx="922">
                  <c:v>4453</c:v>
                </c:pt>
                <c:pt idx="923">
                  <c:v>4567</c:v>
                </c:pt>
                <c:pt idx="924">
                  <c:v>5072</c:v>
                </c:pt>
                <c:pt idx="925">
                  <c:v>4709</c:v>
                </c:pt>
                <c:pt idx="926">
                  <c:v>5186</c:v>
                </c:pt>
                <c:pt idx="927">
                  <c:v>4140</c:v>
                </c:pt>
                <c:pt idx="928">
                  <c:v>4531</c:v>
                </c:pt>
                <c:pt idx="929">
                  <c:v>4330</c:v>
                </c:pt>
                <c:pt idx="930">
                  <c:v>4324</c:v>
                </c:pt>
                <c:pt idx="931">
                  <c:v>4955</c:v>
                </c:pt>
                <c:pt idx="932">
                  <c:v>4822</c:v>
                </c:pt>
                <c:pt idx="933">
                  <c:v>4697</c:v>
                </c:pt>
                <c:pt idx="934">
                  <c:v>4843</c:v>
                </c:pt>
                <c:pt idx="935">
                  <c:v>4537</c:v>
                </c:pt>
                <c:pt idx="936">
                  <c:v>4540</c:v>
                </c:pt>
                <c:pt idx="937">
                  <c:v>4708</c:v>
                </c:pt>
                <c:pt idx="938">
                  <c:v>3900</c:v>
                </c:pt>
                <c:pt idx="939">
                  <c:v>4521</c:v>
                </c:pt>
                <c:pt idx="940">
                  <c:v>4630</c:v>
                </c:pt>
                <c:pt idx="941">
                  <c:v>4429</c:v>
                </c:pt>
                <c:pt idx="942">
                  <c:v>4629</c:v>
                </c:pt>
                <c:pt idx="943">
                  <c:v>4839</c:v>
                </c:pt>
                <c:pt idx="944">
                  <c:v>4228</c:v>
                </c:pt>
                <c:pt idx="945">
                  <c:v>4053</c:v>
                </c:pt>
                <c:pt idx="946">
                  <c:v>4232</c:v>
                </c:pt>
                <c:pt idx="947">
                  <c:v>4379</c:v>
                </c:pt>
                <c:pt idx="948">
                  <c:v>4467</c:v>
                </c:pt>
                <c:pt idx="949">
                  <c:v>4691</c:v>
                </c:pt>
                <c:pt idx="950">
                  <c:v>4174</c:v>
                </c:pt>
                <c:pt idx="951">
                  <c:v>4113</c:v>
                </c:pt>
                <c:pt idx="952">
                  <c:v>4462</c:v>
                </c:pt>
                <c:pt idx="953">
                  <c:v>3912</c:v>
                </c:pt>
                <c:pt idx="954">
                  <c:v>4007</c:v>
                </c:pt>
                <c:pt idx="955">
                  <c:v>4141</c:v>
                </c:pt>
                <c:pt idx="956">
                  <c:v>3830</c:v>
                </c:pt>
                <c:pt idx="957">
                  <c:v>4723</c:v>
                </c:pt>
                <c:pt idx="958">
                  <c:v>4185</c:v>
                </c:pt>
                <c:pt idx="959">
                  <c:v>4844</c:v>
                </c:pt>
                <c:pt idx="960">
                  <c:v>3978</c:v>
                </c:pt>
                <c:pt idx="961">
                  <c:v>4207</c:v>
                </c:pt>
                <c:pt idx="962">
                  <c:v>3913</c:v>
                </c:pt>
                <c:pt idx="963">
                  <c:v>4117</c:v>
                </c:pt>
                <c:pt idx="964">
                  <c:v>4265</c:v>
                </c:pt>
                <c:pt idx="965">
                  <c:v>4268</c:v>
                </c:pt>
                <c:pt idx="966">
                  <c:v>4801</c:v>
                </c:pt>
                <c:pt idx="967">
                  <c:v>4398</c:v>
                </c:pt>
                <c:pt idx="968">
                  <c:v>4251</c:v>
                </c:pt>
                <c:pt idx="969">
                  <c:v>4169</c:v>
                </c:pt>
                <c:pt idx="970">
                  <c:v>4019</c:v>
                </c:pt>
                <c:pt idx="971">
                  <c:v>4196</c:v>
                </c:pt>
                <c:pt idx="972">
                  <c:v>3953</c:v>
                </c:pt>
                <c:pt idx="973">
                  <c:v>4428</c:v>
                </c:pt>
                <c:pt idx="974">
                  <c:v>4293</c:v>
                </c:pt>
                <c:pt idx="975">
                  <c:v>4542</c:v>
                </c:pt>
                <c:pt idx="976">
                  <c:v>4430</c:v>
                </c:pt>
                <c:pt idx="977">
                  <c:v>4004</c:v>
                </c:pt>
                <c:pt idx="978">
                  <c:v>4269</c:v>
                </c:pt>
                <c:pt idx="979">
                  <c:v>4348</c:v>
                </c:pt>
                <c:pt idx="980">
                  <c:v>4140</c:v>
                </c:pt>
                <c:pt idx="981">
                  <c:v>4562</c:v>
                </c:pt>
                <c:pt idx="982">
                  <c:v>3986</c:v>
                </c:pt>
                <c:pt idx="983">
                  <c:v>3945</c:v>
                </c:pt>
                <c:pt idx="984">
                  <c:v>3877</c:v>
                </c:pt>
                <c:pt idx="985">
                  <c:v>4130</c:v>
                </c:pt>
                <c:pt idx="986">
                  <c:v>4336</c:v>
                </c:pt>
                <c:pt idx="987">
                  <c:v>4295</c:v>
                </c:pt>
                <c:pt idx="988">
                  <c:v>4504</c:v>
                </c:pt>
                <c:pt idx="989">
                  <c:v>4191</c:v>
                </c:pt>
                <c:pt idx="990">
                  <c:v>4069</c:v>
                </c:pt>
                <c:pt idx="991">
                  <c:v>3976</c:v>
                </c:pt>
                <c:pt idx="992">
                  <c:v>4544</c:v>
                </c:pt>
                <c:pt idx="993">
                  <c:v>4603</c:v>
                </c:pt>
                <c:pt idx="994">
                  <c:v>4325</c:v>
                </c:pt>
                <c:pt idx="995">
                  <c:v>4551</c:v>
                </c:pt>
                <c:pt idx="996">
                  <c:v>4271</c:v>
                </c:pt>
                <c:pt idx="997">
                  <c:v>3823</c:v>
                </c:pt>
                <c:pt idx="998">
                  <c:v>4106</c:v>
                </c:pt>
                <c:pt idx="999">
                  <c:v>3949</c:v>
                </c:pt>
                <c:pt idx="1000">
                  <c:v>3822</c:v>
                </c:pt>
                <c:pt idx="1001">
                  <c:v>4392</c:v>
                </c:pt>
                <c:pt idx="1002">
                  <c:v>4134</c:v>
                </c:pt>
                <c:pt idx="1003">
                  <c:v>4203</c:v>
                </c:pt>
                <c:pt idx="1004">
                  <c:v>4043</c:v>
                </c:pt>
                <c:pt idx="1005">
                  <c:v>3870</c:v>
                </c:pt>
                <c:pt idx="1006">
                  <c:v>4646</c:v>
                </c:pt>
                <c:pt idx="1007">
                  <c:v>3793</c:v>
                </c:pt>
                <c:pt idx="1008">
                  <c:v>3758</c:v>
                </c:pt>
                <c:pt idx="1009">
                  <c:v>4624</c:v>
                </c:pt>
                <c:pt idx="1010">
                  <c:v>4053</c:v>
                </c:pt>
                <c:pt idx="1011">
                  <c:v>4622</c:v>
                </c:pt>
                <c:pt idx="1012">
                  <c:v>4065</c:v>
                </c:pt>
                <c:pt idx="1013">
                  <c:v>3853</c:v>
                </c:pt>
                <c:pt idx="1014">
                  <c:v>4231</c:v>
                </c:pt>
                <c:pt idx="1015">
                  <c:v>3801</c:v>
                </c:pt>
                <c:pt idx="1016">
                  <c:v>3536</c:v>
                </c:pt>
                <c:pt idx="1017">
                  <c:v>3887</c:v>
                </c:pt>
                <c:pt idx="1018">
                  <c:v>4368</c:v>
                </c:pt>
                <c:pt idx="1019">
                  <c:v>3608</c:v>
                </c:pt>
                <c:pt idx="1020">
                  <c:v>4199</c:v>
                </c:pt>
                <c:pt idx="1021">
                  <c:v>4555</c:v>
                </c:pt>
                <c:pt idx="1022">
                  <c:v>4196</c:v>
                </c:pt>
                <c:pt idx="1023">
                  <c:v>3698</c:v>
                </c:pt>
                <c:pt idx="1024">
                  <c:v>3887</c:v>
                </c:pt>
                <c:pt idx="1025">
                  <c:v>4681</c:v>
                </c:pt>
                <c:pt idx="1026">
                  <c:v>3900</c:v>
                </c:pt>
                <c:pt idx="1027">
                  <c:v>4040</c:v>
                </c:pt>
                <c:pt idx="1028">
                  <c:v>4213</c:v>
                </c:pt>
                <c:pt idx="1029">
                  <c:v>3593</c:v>
                </c:pt>
                <c:pt idx="1030">
                  <c:v>4452</c:v>
                </c:pt>
                <c:pt idx="1031">
                  <c:v>3564</c:v>
                </c:pt>
                <c:pt idx="1032">
                  <c:v>3825</c:v>
                </c:pt>
                <c:pt idx="1033">
                  <c:v>3919</c:v>
                </c:pt>
                <c:pt idx="1034">
                  <c:v>4079</c:v>
                </c:pt>
                <c:pt idx="1035">
                  <c:v>3921</c:v>
                </c:pt>
                <c:pt idx="1036">
                  <c:v>3895</c:v>
                </c:pt>
                <c:pt idx="1037">
                  <c:v>4149</c:v>
                </c:pt>
                <c:pt idx="1038">
                  <c:v>3926</c:v>
                </c:pt>
                <c:pt idx="1039">
                  <c:v>4303</c:v>
                </c:pt>
                <c:pt idx="1040">
                  <c:v>4154</c:v>
                </c:pt>
                <c:pt idx="1041">
                  <c:v>3749</c:v>
                </c:pt>
                <c:pt idx="1042">
                  <c:v>3984</c:v>
                </c:pt>
                <c:pt idx="1043">
                  <c:v>4307</c:v>
                </c:pt>
                <c:pt idx="1044">
                  <c:v>4013</c:v>
                </c:pt>
                <c:pt idx="1045">
                  <c:v>3969</c:v>
                </c:pt>
                <c:pt idx="1046">
                  <c:v>4514</c:v>
                </c:pt>
                <c:pt idx="1047">
                  <c:v>4178</c:v>
                </c:pt>
                <c:pt idx="1048">
                  <c:v>3981</c:v>
                </c:pt>
                <c:pt idx="1049">
                  <c:v>4799</c:v>
                </c:pt>
                <c:pt idx="1050">
                  <c:v>5816</c:v>
                </c:pt>
                <c:pt idx="1051">
                  <c:v>6443</c:v>
                </c:pt>
                <c:pt idx="1052">
                  <c:v>6313</c:v>
                </c:pt>
                <c:pt idx="1053">
                  <c:v>6098</c:v>
                </c:pt>
                <c:pt idx="1054">
                  <c:v>6551</c:v>
                </c:pt>
                <c:pt idx="1055">
                  <c:v>6696</c:v>
                </c:pt>
                <c:pt idx="1056">
                  <c:v>6595</c:v>
                </c:pt>
                <c:pt idx="1057">
                  <c:v>6112</c:v>
                </c:pt>
                <c:pt idx="1058">
                  <c:v>5709</c:v>
                </c:pt>
                <c:pt idx="1059">
                  <c:v>6160</c:v>
                </c:pt>
                <c:pt idx="1060">
                  <c:v>5642</c:v>
                </c:pt>
                <c:pt idx="1061">
                  <c:v>6206</c:v>
                </c:pt>
                <c:pt idx="1062">
                  <c:v>6268</c:v>
                </c:pt>
                <c:pt idx="1063">
                  <c:v>6541</c:v>
                </c:pt>
                <c:pt idx="1064">
                  <c:v>6438</c:v>
                </c:pt>
                <c:pt idx="1065">
                  <c:v>6549</c:v>
                </c:pt>
                <c:pt idx="1066">
                  <c:v>5872</c:v>
                </c:pt>
                <c:pt idx="1067">
                  <c:v>6774</c:v>
                </c:pt>
                <c:pt idx="1068">
                  <c:v>6781</c:v>
                </c:pt>
                <c:pt idx="1069">
                  <c:v>6143</c:v>
                </c:pt>
                <c:pt idx="1070">
                  <c:v>6496</c:v>
                </c:pt>
                <c:pt idx="1071">
                  <c:v>6125</c:v>
                </c:pt>
                <c:pt idx="1072">
                  <c:v>6696</c:v>
                </c:pt>
                <c:pt idx="1073">
                  <c:v>5537</c:v>
                </c:pt>
                <c:pt idx="1074">
                  <c:v>5788</c:v>
                </c:pt>
                <c:pt idx="1075">
                  <c:v>6225</c:v>
                </c:pt>
                <c:pt idx="1076">
                  <c:v>5925</c:v>
                </c:pt>
                <c:pt idx="1077">
                  <c:v>6168</c:v>
                </c:pt>
                <c:pt idx="1078">
                  <c:v>6236</c:v>
                </c:pt>
                <c:pt idx="1079">
                  <c:v>5597</c:v>
                </c:pt>
                <c:pt idx="1080">
                  <c:v>6360</c:v>
                </c:pt>
                <c:pt idx="1081">
                  <c:v>5316</c:v>
                </c:pt>
                <c:pt idx="1082">
                  <c:v>5679</c:v>
                </c:pt>
                <c:pt idx="1083">
                  <c:v>5888</c:v>
                </c:pt>
                <c:pt idx="1084">
                  <c:v>5728</c:v>
                </c:pt>
                <c:pt idx="1085">
                  <c:v>6296</c:v>
                </c:pt>
                <c:pt idx="1086">
                  <c:v>5326</c:v>
                </c:pt>
                <c:pt idx="1087">
                  <c:v>6110</c:v>
                </c:pt>
                <c:pt idx="1088">
                  <c:v>5429</c:v>
                </c:pt>
                <c:pt idx="1089">
                  <c:v>5194</c:v>
                </c:pt>
                <c:pt idx="1090">
                  <c:v>5482</c:v>
                </c:pt>
                <c:pt idx="1091">
                  <c:v>5461</c:v>
                </c:pt>
                <c:pt idx="1092">
                  <c:v>5609</c:v>
                </c:pt>
                <c:pt idx="1093">
                  <c:v>5755</c:v>
                </c:pt>
                <c:pt idx="1094">
                  <c:v>5298</c:v>
                </c:pt>
                <c:pt idx="1095">
                  <c:v>5805</c:v>
                </c:pt>
                <c:pt idx="1096">
                  <c:v>5145</c:v>
                </c:pt>
                <c:pt idx="1097">
                  <c:v>4846</c:v>
                </c:pt>
                <c:pt idx="1098">
                  <c:v>5138</c:v>
                </c:pt>
                <c:pt idx="1099">
                  <c:v>5136</c:v>
                </c:pt>
                <c:pt idx="1100">
                  <c:v>4599</c:v>
                </c:pt>
                <c:pt idx="1101">
                  <c:v>5370</c:v>
                </c:pt>
                <c:pt idx="1102">
                  <c:v>4624</c:v>
                </c:pt>
                <c:pt idx="1103">
                  <c:v>4663</c:v>
                </c:pt>
                <c:pt idx="1104">
                  <c:v>4804</c:v>
                </c:pt>
                <c:pt idx="1105">
                  <c:v>4663</c:v>
                </c:pt>
                <c:pt idx="1106">
                  <c:v>5364</c:v>
                </c:pt>
                <c:pt idx="1107">
                  <c:v>5669</c:v>
                </c:pt>
                <c:pt idx="1108">
                  <c:v>5177</c:v>
                </c:pt>
                <c:pt idx="1109">
                  <c:v>5090</c:v>
                </c:pt>
                <c:pt idx="1110">
                  <c:v>4957</c:v>
                </c:pt>
                <c:pt idx="1111">
                  <c:v>5301</c:v>
                </c:pt>
                <c:pt idx="1112">
                  <c:v>4355</c:v>
                </c:pt>
                <c:pt idx="1113">
                  <c:v>4873</c:v>
                </c:pt>
                <c:pt idx="1114">
                  <c:v>5852</c:v>
                </c:pt>
                <c:pt idx="1115">
                  <c:v>5656</c:v>
                </c:pt>
                <c:pt idx="1116">
                  <c:v>5265</c:v>
                </c:pt>
                <c:pt idx="1117">
                  <c:v>5241</c:v>
                </c:pt>
                <c:pt idx="1118">
                  <c:v>5078</c:v>
                </c:pt>
                <c:pt idx="1119">
                  <c:v>5265</c:v>
                </c:pt>
                <c:pt idx="1120">
                  <c:v>5335</c:v>
                </c:pt>
                <c:pt idx="1121">
                  <c:v>5400</c:v>
                </c:pt>
                <c:pt idx="1122">
                  <c:v>4299</c:v>
                </c:pt>
                <c:pt idx="1123">
                  <c:v>3989</c:v>
                </c:pt>
                <c:pt idx="1124">
                  <c:v>4278</c:v>
                </c:pt>
                <c:pt idx="1125">
                  <c:v>4213</c:v>
                </c:pt>
                <c:pt idx="1126">
                  <c:v>4298</c:v>
                </c:pt>
                <c:pt idx="1127">
                  <c:v>3798</c:v>
                </c:pt>
                <c:pt idx="1128">
                  <c:v>5071</c:v>
                </c:pt>
                <c:pt idx="1129">
                  <c:v>4606</c:v>
                </c:pt>
                <c:pt idx="1130">
                  <c:v>4975</c:v>
                </c:pt>
                <c:pt idx="1131">
                  <c:v>4992</c:v>
                </c:pt>
                <c:pt idx="1132">
                  <c:v>5156</c:v>
                </c:pt>
                <c:pt idx="1133">
                  <c:v>5238</c:v>
                </c:pt>
                <c:pt idx="1134">
                  <c:v>4972</c:v>
                </c:pt>
                <c:pt idx="1135">
                  <c:v>4582</c:v>
                </c:pt>
                <c:pt idx="1136">
                  <c:v>4827</c:v>
                </c:pt>
                <c:pt idx="1137">
                  <c:v>5057</c:v>
                </c:pt>
                <c:pt idx="1138">
                  <c:v>4821</c:v>
                </c:pt>
                <c:pt idx="1139">
                  <c:v>4695</c:v>
                </c:pt>
                <c:pt idx="1140">
                  <c:v>4676</c:v>
                </c:pt>
                <c:pt idx="1141">
                  <c:v>4627</c:v>
                </c:pt>
                <c:pt idx="1142">
                  <c:v>4157</c:v>
                </c:pt>
                <c:pt idx="1143">
                  <c:v>5087</c:v>
                </c:pt>
                <c:pt idx="1144">
                  <c:v>5767</c:v>
                </c:pt>
                <c:pt idx="1145">
                  <c:v>5240</c:v>
                </c:pt>
                <c:pt idx="1146">
                  <c:v>4633</c:v>
                </c:pt>
                <c:pt idx="1147">
                  <c:v>5180</c:v>
                </c:pt>
                <c:pt idx="1148">
                  <c:v>4665</c:v>
                </c:pt>
                <c:pt idx="1149">
                  <c:v>4931</c:v>
                </c:pt>
                <c:pt idx="1150">
                  <c:v>4715</c:v>
                </c:pt>
                <c:pt idx="1151">
                  <c:v>4790</c:v>
                </c:pt>
                <c:pt idx="1152">
                  <c:v>4629</c:v>
                </c:pt>
                <c:pt idx="1153">
                  <c:v>4951</c:v>
                </c:pt>
                <c:pt idx="1154">
                  <c:v>5168</c:v>
                </c:pt>
                <c:pt idx="1155">
                  <c:v>5437</c:v>
                </c:pt>
                <c:pt idx="1156">
                  <c:v>5423</c:v>
                </c:pt>
                <c:pt idx="1157">
                  <c:v>6825</c:v>
                </c:pt>
                <c:pt idx="1158">
                  <c:v>7043</c:v>
                </c:pt>
                <c:pt idx="1159">
                  <c:v>6978</c:v>
                </c:pt>
                <c:pt idx="1160">
                  <c:v>8912</c:v>
                </c:pt>
                <c:pt idx="1161">
                  <c:v>9124</c:v>
                </c:pt>
                <c:pt idx="1162">
                  <c:v>8784</c:v>
                </c:pt>
                <c:pt idx="1163">
                  <c:v>9116</c:v>
                </c:pt>
                <c:pt idx="1164">
                  <c:v>8854</c:v>
                </c:pt>
                <c:pt idx="1165">
                  <c:v>8725</c:v>
                </c:pt>
                <c:pt idx="1166">
                  <c:v>9431</c:v>
                </c:pt>
                <c:pt idx="1167">
                  <c:v>8652</c:v>
                </c:pt>
                <c:pt idx="1168">
                  <c:v>7868</c:v>
                </c:pt>
                <c:pt idx="1169">
                  <c:v>7696</c:v>
                </c:pt>
                <c:pt idx="1170">
                  <c:v>7449</c:v>
                </c:pt>
                <c:pt idx="1171">
                  <c:v>7865</c:v>
                </c:pt>
                <c:pt idx="1172">
                  <c:v>7294</c:v>
                </c:pt>
                <c:pt idx="1173">
                  <c:v>7712</c:v>
                </c:pt>
                <c:pt idx="1174">
                  <c:v>6928</c:v>
                </c:pt>
                <c:pt idx="1175">
                  <c:v>7007</c:v>
                </c:pt>
                <c:pt idx="1176">
                  <c:v>6593</c:v>
                </c:pt>
                <c:pt idx="1177">
                  <c:v>6700</c:v>
                </c:pt>
                <c:pt idx="1178">
                  <c:v>6451</c:v>
                </c:pt>
                <c:pt idx="1179">
                  <c:v>6386</c:v>
                </c:pt>
                <c:pt idx="1180">
                  <c:v>6415</c:v>
                </c:pt>
                <c:pt idx="1181">
                  <c:v>6300</c:v>
                </c:pt>
                <c:pt idx="1182">
                  <c:v>6038</c:v>
                </c:pt>
                <c:pt idx="1183">
                  <c:v>5537</c:v>
                </c:pt>
                <c:pt idx="1184">
                  <c:v>5619</c:v>
                </c:pt>
                <c:pt idx="1185">
                  <c:v>6212</c:v>
                </c:pt>
                <c:pt idx="1186">
                  <c:v>5522</c:v>
                </c:pt>
                <c:pt idx="1187">
                  <c:v>6493</c:v>
                </c:pt>
                <c:pt idx="1188">
                  <c:v>5369</c:v>
                </c:pt>
                <c:pt idx="1189">
                  <c:v>5431</c:v>
                </c:pt>
                <c:pt idx="1190">
                  <c:v>6104</c:v>
                </c:pt>
                <c:pt idx="1191">
                  <c:v>5486</c:v>
                </c:pt>
                <c:pt idx="1192">
                  <c:v>5383</c:v>
                </c:pt>
                <c:pt idx="1193">
                  <c:v>5028</c:v>
                </c:pt>
                <c:pt idx="1194">
                  <c:v>5953</c:v>
                </c:pt>
                <c:pt idx="1195">
                  <c:v>5330</c:v>
                </c:pt>
                <c:pt idx="1196">
                  <c:v>5464</c:v>
                </c:pt>
                <c:pt idx="1197">
                  <c:v>5367</c:v>
                </c:pt>
                <c:pt idx="1198">
                  <c:v>5421</c:v>
                </c:pt>
                <c:pt idx="1199">
                  <c:v>5068</c:v>
                </c:pt>
                <c:pt idx="1200">
                  <c:v>5053</c:v>
                </c:pt>
                <c:pt idx="1201">
                  <c:v>5537</c:v>
                </c:pt>
                <c:pt idx="1202">
                  <c:v>5461</c:v>
                </c:pt>
                <c:pt idx="1203">
                  <c:v>5209</c:v>
                </c:pt>
                <c:pt idx="1204">
                  <c:v>4675</c:v>
                </c:pt>
                <c:pt idx="1205">
                  <c:v>4637</c:v>
                </c:pt>
                <c:pt idx="1206">
                  <c:v>5319</c:v>
                </c:pt>
                <c:pt idx="1207">
                  <c:v>4071</c:v>
                </c:pt>
                <c:pt idx="1208">
                  <c:v>5014</c:v>
                </c:pt>
                <c:pt idx="1209">
                  <c:v>5213</c:v>
                </c:pt>
                <c:pt idx="1210">
                  <c:v>5213</c:v>
                </c:pt>
                <c:pt idx="1211">
                  <c:v>4915</c:v>
                </c:pt>
                <c:pt idx="1212">
                  <c:v>4374</c:v>
                </c:pt>
                <c:pt idx="1213">
                  <c:v>5193</c:v>
                </c:pt>
                <c:pt idx="1214">
                  <c:v>4949</c:v>
                </c:pt>
                <c:pt idx="1215">
                  <c:v>4803</c:v>
                </c:pt>
                <c:pt idx="1216">
                  <c:v>4918</c:v>
                </c:pt>
                <c:pt idx="1217">
                  <c:v>5128</c:v>
                </c:pt>
                <c:pt idx="1218">
                  <c:v>4705</c:v>
                </c:pt>
                <c:pt idx="1219">
                  <c:v>4196</c:v>
                </c:pt>
                <c:pt idx="1220">
                  <c:v>5157</c:v>
                </c:pt>
                <c:pt idx="1221">
                  <c:v>4254</c:v>
                </c:pt>
                <c:pt idx="1222">
                  <c:v>4008</c:v>
                </c:pt>
                <c:pt idx="1223">
                  <c:v>4830</c:v>
                </c:pt>
                <c:pt idx="1224">
                  <c:v>5001</c:v>
                </c:pt>
                <c:pt idx="1225">
                  <c:v>4641</c:v>
                </c:pt>
                <c:pt idx="1226">
                  <c:v>4872</c:v>
                </c:pt>
                <c:pt idx="1227">
                  <c:v>4578</c:v>
                </c:pt>
                <c:pt idx="1228">
                  <c:v>3641</c:v>
                </c:pt>
                <c:pt idx="1229">
                  <c:v>4416</c:v>
                </c:pt>
                <c:pt idx="1230">
                  <c:v>3965</c:v>
                </c:pt>
                <c:pt idx="1231">
                  <c:v>4490</c:v>
                </c:pt>
                <c:pt idx="1232">
                  <c:v>4742</c:v>
                </c:pt>
                <c:pt idx="1233">
                  <c:v>4246</c:v>
                </c:pt>
                <c:pt idx="1234">
                  <c:v>4474</c:v>
                </c:pt>
                <c:pt idx="1235">
                  <c:v>4825</c:v>
                </c:pt>
                <c:pt idx="1236">
                  <c:v>4225</c:v>
                </c:pt>
                <c:pt idx="1237">
                  <c:v>4673</c:v>
                </c:pt>
                <c:pt idx="1238">
                  <c:v>4939</c:v>
                </c:pt>
                <c:pt idx="1239">
                  <c:v>4081</c:v>
                </c:pt>
                <c:pt idx="1240">
                  <c:v>5031</c:v>
                </c:pt>
                <c:pt idx="1241">
                  <c:v>4442</c:v>
                </c:pt>
                <c:pt idx="1242">
                  <c:v>3785</c:v>
                </c:pt>
                <c:pt idx="1243">
                  <c:v>3825</c:v>
                </c:pt>
                <c:pt idx="1244">
                  <c:v>4210</c:v>
                </c:pt>
                <c:pt idx="1245">
                  <c:v>4208</c:v>
                </c:pt>
                <c:pt idx="1246">
                  <c:v>4563</c:v>
                </c:pt>
                <c:pt idx="1247">
                  <c:v>4497</c:v>
                </c:pt>
                <c:pt idx="1248">
                  <c:v>4612</c:v>
                </c:pt>
                <c:pt idx="1249">
                  <c:v>3666</c:v>
                </c:pt>
                <c:pt idx="1250">
                  <c:v>4650</c:v>
                </c:pt>
                <c:pt idx="1251">
                  <c:v>4134</c:v>
                </c:pt>
                <c:pt idx="1252">
                  <c:v>4120</c:v>
                </c:pt>
                <c:pt idx="1253">
                  <c:v>4440</c:v>
                </c:pt>
                <c:pt idx="1254">
                  <c:v>4593</c:v>
                </c:pt>
                <c:pt idx="1255">
                  <c:v>4425</c:v>
                </c:pt>
                <c:pt idx="1256">
                  <c:v>3990</c:v>
                </c:pt>
                <c:pt idx="1257">
                  <c:v>3860</c:v>
                </c:pt>
                <c:pt idx="1258">
                  <c:v>4043</c:v>
                </c:pt>
                <c:pt idx="1259">
                  <c:v>4006</c:v>
                </c:pt>
                <c:pt idx="1260">
                  <c:v>4074</c:v>
                </c:pt>
                <c:pt idx="1261">
                  <c:v>3248</c:v>
                </c:pt>
                <c:pt idx="1262">
                  <c:v>3629</c:v>
                </c:pt>
                <c:pt idx="1263">
                  <c:v>4001</c:v>
                </c:pt>
                <c:pt idx="1264">
                  <c:v>4755</c:v>
                </c:pt>
                <c:pt idx="1265">
                  <c:v>4128</c:v>
                </c:pt>
                <c:pt idx="1266">
                  <c:v>4201</c:v>
                </c:pt>
                <c:pt idx="1267">
                  <c:v>3838</c:v>
                </c:pt>
                <c:pt idx="1268">
                  <c:v>4157</c:v>
                </c:pt>
                <c:pt idx="1269">
                  <c:v>3738</c:v>
                </c:pt>
                <c:pt idx="1270">
                  <c:v>4538</c:v>
                </c:pt>
                <c:pt idx="1271">
                  <c:v>4067</c:v>
                </c:pt>
                <c:pt idx="1272">
                  <c:v>3757</c:v>
                </c:pt>
                <c:pt idx="1273">
                  <c:v>3696</c:v>
                </c:pt>
                <c:pt idx="1274">
                  <c:v>3634</c:v>
                </c:pt>
                <c:pt idx="1275">
                  <c:v>3528</c:v>
                </c:pt>
                <c:pt idx="1276">
                  <c:v>4465</c:v>
                </c:pt>
                <c:pt idx="1277">
                  <c:v>3709</c:v>
                </c:pt>
                <c:pt idx="1278">
                  <c:v>3731</c:v>
                </c:pt>
                <c:pt idx="1279">
                  <c:v>4197</c:v>
                </c:pt>
                <c:pt idx="1280">
                  <c:v>4005</c:v>
                </c:pt>
                <c:pt idx="1281">
                  <c:v>3907</c:v>
                </c:pt>
                <c:pt idx="1282">
                  <c:v>4055</c:v>
                </c:pt>
                <c:pt idx="1283">
                  <c:v>4328</c:v>
                </c:pt>
                <c:pt idx="1284">
                  <c:v>3503</c:v>
                </c:pt>
                <c:pt idx="1285">
                  <c:v>3793</c:v>
                </c:pt>
                <c:pt idx="1286">
                  <c:v>4339</c:v>
                </c:pt>
                <c:pt idx="1287">
                  <c:v>3746</c:v>
                </c:pt>
                <c:pt idx="1288">
                  <c:v>4036</c:v>
                </c:pt>
                <c:pt idx="1289">
                  <c:v>4224</c:v>
                </c:pt>
                <c:pt idx="1290">
                  <c:v>3703</c:v>
                </c:pt>
                <c:pt idx="1291">
                  <c:v>3649</c:v>
                </c:pt>
                <c:pt idx="1292">
                  <c:v>3304</c:v>
                </c:pt>
                <c:pt idx="1293">
                  <c:v>3989</c:v>
                </c:pt>
                <c:pt idx="1294">
                  <c:v>4156</c:v>
                </c:pt>
                <c:pt idx="1295">
                  <c:v>3521</c:v>
                </c:pt>
                <c:pt idx="1296">
                  <c:v>4103</c:v>
                </c:pt>
                <c:pt idx="1297">
                  <c:v>4167</c:v>
                </c:pt>
                <c:pt idx="1298">
                  <c:v>4342</c:v>
                </c:pt>
                <c:pt idx="1299">
                  <c:v>3968</c:v>
                </c:pt>
                <c:pt idx="1300">
                  <c:v>3824</c:v>
                </c:pt>
                <c:pt idx="1301">
                  <c:v>3441</c:v>
                </c:pt>
                <c:pt idx="1302">
                  <c:v>4134</c:v>
                </c:pt>
                <c:pt idx="1303">
                  <c:v>4083</c:v>
                </c:pt>
                <c:pt idx="1304">
                  <c:v>4408</c:v>
                </c:pt>
                <c:pt idx="1305">
                  <c:v>3842</c:v>
                </c:pt>
                <c:pt idx="1306">
                  <c:v>4025</c:v>
                </c:pt>
                <c:pt idx="1307">
                  <c:v>3756</c:v>
                </c:pt>
                <c:pt idx="1308">
                  <c:v>4054</c:v>
                </c:pt>
                <c:pt idx="1309">
                  <c:v>4730</c:v>
                </c:pt>
                <c:pt idx="1310">
                  <c:v>4584</c:v>
                </c:pt>
                <c:pt idx="1311">
                  <c:v>3238</c:v>
                </c:pt>
                <c:pt idx="1312">
                  <c:v>3542</c:v>
                </c:pt>
                <c:pt idx="1313">
                  <c:v>3795</c:v>
                </c:pt>
                <c:pt idx="1314">
                  <c:v>4018</c:v>
                </c:pt>
                <c:pt idx="1315">
                  <c:v>4234</c:v>
                </c:pt>
                <c:pt idx="1316">
                  <c:v>4161</c:v>
                </c:pt>
                <c:pt idx="1317">
                  <c:v>3923</c:v>
                </c:pt>
                <c:pt idx="1318">
                  <c:v>3864</c:v>
                </c:pt>
                <c:pt idx="1319">
                  <c:v>4140</c:v>
                </c:pt>
                <c:pt idx="1320">
                  <c:v>3706</c:v>
                </c:pt>
                <c:pt idx="1321">
                  <c:v>4144</c:v>
                </c:pt>
                <c:pt idx="1322">
                  <c:v>4555</c:v>
                </c:pt>
                <c:pt idx="1323">
                  <c:v>4111</c:v>
                </c:pt>
                <c:pt idx="1324">
                  <c:v>4003</c:v>
                </c:pt>
                <c:pt idx="1325">
                  <c:v>3903</c:v>
                </c:pt>
                <c:pt idx="1326">
                  <c:v>3873</c:v>
                </c:pt>
                <c:pt idx="1327">
                  <c:v>4045</c:v>
                </c:pt>
                <c:pt idx="1328">
                  <c:v>3947</c:v>
                </c:pt>
                <c:pt idx="1329">
                  <c:v>4150</c:v>
                </c:pt>
                <c:pt idx="1330">
                  <c:v>4064</c:v>
                </c:pt>
                <c:pt idx="1331">
                  <c:v>4011</c:v>
                </c:pt>
                <c:pt idx="1332">
                  <c:v>4033</c:v>
                </c:pt>
                <c:pt idx="1333">
                  <c:v>4163</c:v>
                </c:pt>
                <c:pt idx="1334">
                  <c:v>3817</c:v>
                </c:pt>
                <c:pt idx="1335">
                  <c:v>4453</c:v>
                </c:pt>
                <c:pt idx="1336">
                  <c:v>3900</c:v>
                </c:pt>
                <c:pt idx="1337">
                  <c:v>3428</c:v>
                </c:pt>
                <c:pt idx="1338">
                  <c:v>3886</c:v>
                </c:pt>
                <c:pt idx="1339">
                  <c:v>3668</c:v>
                </c:pt>
                <c:pt idx="1340">
                  <c:v>4533</c:v>
                </c:pt>
                <c:pt idx="1341">
                  <c:v>4007</c:v>
                </c:pt>
                <c:pt idx="1342">
                  <c:v>3753</c:v>
                </c:pt>
                <c:pt idx="1343">
                  <c:v>3447</c:v>
                </c:pt>
                <c:pt idx="1344">
                  <c:v>3627</c:v>
                </c:pt>
                <c:pt idx="1345">
                  <c:v>3809</c:v>
                </c:pt>
                <c:pt idx="1346">
                  <c:v>3843</c:v>
                </c:pt>
                <c:pt idx="1347">
                  <c:v>3491</c:v>
                </c:pt>
                <c:pt idx="1348">
                  <c:v>3699</c:v>
                </c:pt>
                <c:pt idx="1349">
                  <c:v>4131</c:v>
                </c:pt>
                <c:pt idx="1350">
                  <c:v>3597</c:v>
                </c:pt>
                <c:pt idx="1351">
                  <c:v>3349</c:v>
                </c:pt>
                <c:pt idx="1352">
                  <c:v>3916</c:v>
                </c:pt>
                <c:pt idx="1353">
                  <c:v>3974</c:v>
                </c:pt>
                <c:pt idx="1354">
                  <c:v>3354</c:v>
                </c:pt>
                <c:pt idx="1355">
                  <c:v>3444</c:v>
                </c:pt>
                <c:pt idx="1356">
                  <c:v>3619</c:v>
                </c:pt>
                <c:pt idx="1357">
                  <c:v>4011</c:v>
                </c:pt>
                <c:pt idx="1358">
                  <c:v>3554</c:v>
                </c:pt>
                <c:pt idx="1359">
                  <c:v>3842</c:v>
                </c:pt>
                <c:pt idx="1360">
                  <c:v>4263</c:v>
                </c:pt>
                <c:pt idx="1361">
                  <c:v>3773</c:v>
                </c:pt>
                <c:pt idx="1362">
                  <c:v>4483</c:v>
                </c:pt>
                <c:pt idx="1363">
                  <c:v>3504</c:v>
                </c:pt>
                <c:pt idx="1364">
                  <c:v>4028</c:v>
                </c:pt>
                <c:pt idx="1365">
                  <c:v>3534</c:v>
                </c:pt>
                <c:pt idx="1366">
                  <c:v>4333</c:v>
                </c:pt>
                <c:pt idx="1367">
                  <c:v>3580</c:v>
                </c:pt>
                <c:pt idx="1368">
                  <c:v>3871</c:v>
                </c:pt>
                <c:pt idx="1369">
                  <c:v>4486</c:v>
                </c:pt>
                <c:pt idx="1370">
                  <c:v>4348</c:v>
                </c:pt>
                <c:pt idx="1371">
                  <c:v>4097</c:v>
                </c:pt>
                <c:pt idx="1372">
                  <c:v>4052</c:v>
                </c:pt>
                <c:pt idx="1373">
                  <c:v>3532</c:v>
                </c:pt>
                <c:pt idx="1374">
                  <c:v>3621</c:v>
                </c:pt>
                <c:pt idx="1375">
                  <c:v>4585</c:v>
                </c:pt>
                <c:pt idx="1376">
                  <c:v>3430</c:v>
                </c:pt>
                <c:pt idx="1377">
                  <c:v>3360</c:v>
                </c:pt>
                <c:pt idx="1378">
                  <c:v>3071</c:v>
                </c:pt>
                <c:pt idx="1379">
                  <c:v>3443</c:v>
                </c:pt>
                <c:pt idx="1380">
                  <c:v>3392</c:v>
                </c:pt>
                <c:pt idx="1381">
                  <c:v>3176</c:v>
                </c:pt>
                <c:pt idx="1382">
                  <c:v>3456</c:v>
                </c:pt>
                <c:pt idx="1383">
                  <c:v>3309</c:v>
                </c:pt>
                <c:pt idx="1384">
                  <c:v>2848</c:v>
                </c:pt>
                <c:pt idx="1385">
                  <c:v>3013</c:v>
                </c:pt>
                <c:pt idx="1386">
                  <c:v>3062</c:v>
                </c:pt>
                <c:pt idx="1387">
                  <c:v>3127</c:v>
                </c:pt>
                <c:pt idx="1388">
                  <c:v>2722</c:v>
                </c:pt>
                <c:pt idx="1389">
                  <c:v>3203</c:v>
                </c:pt>
                <c:pt idx="1390">
                  <c:v>3466</c:v>
                </c:pt>
                <c:pt idx="1391">
                  <c:v>3071</c:v>
                </c:pt>
                <c:pt idx="1392">
                  <c:v>3473</c:v>
                </c:pt>
                <c:pt idx="1393">
                  <c:v>3147</c:v>
                </c:pt>
                <c:pt idx="1394">
                  <c:v>3794</c:v>
                </c:pt>
                <c:pt idx="1395">
                  <c:v>3749</c:v>
                </c:pt>
                <c:pt idx="1396">
                  <c:v>3476</c:v>
                </c:pt>
                <c:pt idx="1397">
                  <c:v>3055</c:v>
                </c:pt>
                <c:pt idx="1398">
                  <c:v>3256</c:v>
                </c:pt>
                <c:pt idx="1399">
                  <c:v>3127</c:v>
                </c:pt>
                <c:pt idx="1400">
                  <c:v>2836</c:v>
                </c:pt>
                <c:pt idx="1401">
                  <c:v>3794</c:v>
                </c:pt>
                <c:pt idx="1402">
                  <c:v>3528</c:v>
                </c:pt>
                <c:pt idx="1403">
                  <c:v>3027</c:v>
                </c:pt>
                <c:pt idx="1404">
                  <c:v>3030</c:v>
                </c:pt>
                <c:pt idx="1405">
                  <c:v>3355</c:v>
                </c:pt>
                <c:pt idx="1406">
                  <c:v>3320</c:v>
                </c:pt>
                <c:pt idx="1407">
                  <c:v>2934</c:v>
                </c:pt>
                <c:pt idx="1408">
                  <c:v>3206</c:v>
                </c:pt>
                <c:pt idx="1409">
                  <c:v>3254</c:v>
                </c:pt>
                <c:pt idx="1410">
                  <c:v>3102</c:v>
                </c:pt>
                <c:pt idx="1411">
                  <c:v>3072</c:v>
                </c:pt>
                <c:pt idx="1412">
                  <c:v>3098</c:v>
                </c:pt>
                <c:pt idx="1413">
                  <c:v>3109</c:v>
                </c:pt>
                <c:pt idx="1414">
                  <c:v>3053</c:v>
                </c:pt>
                <c:pt idx="1415">
                  <c:v>2744</c:v>
                </c:pt>
                <c:pt idx="1416">
                  <c:v>3325</c:v>
                </c:pt>
                <c:pt idx="1417">
                  <c:v>3134</c:v>
                </c:pt>
                <c:pt idx="1418">
                  <c:v>3224</c:v>
                </c:pt>
                <c:pt idx="1419">
                  <c:v>2954</c:v>
                </c:pt>
                <c:pt idx="1420">
                  <c:v>2843</c:v>
                </c:pt>
                <c:pt idx="1421">
                  <c:v>2767</c:v>
                </c:pt>
                <c:pt idx="1422">
                  <c:v>3114</c:v>
                </c:pt>
                <c:pt idx="1423">
                  <c:v>2815</c:v>
                </c:pt>
                <c:pt idx="1424">
                  <c:v>2658</c:v>
                </c:pt>
                <c:pt idx="1425">
                  <c:v>3005</c:v>
                </c:pt>
                <c:pt idx="1426">
                  <c:v>2890</c:v>
                </c:pt>
                <c:pt idx="1427">
                  <c:v>2808</c:v>
                </c:pt>
                <c:pt idx="1428">
                  <c:v>3158</c:v>
                </c:pt>
                <c:pt idx="1429">
                  <c:v>3400</c:v>
                </c:pt>
                <c:pt idx="1430">
                  <c:v>2956</c:v>
                </c:pt>
                <c:pt idx="1431">
                  <c:v>3428</c:v>
                </c:pt>
                <c:pt idx="1432">
                  <c:v>3235</c:v>
                </c:pt>
                <c:pt idx="1433">
                  <c:v>3246</c:v>
                </c:pt>
                <c:pt idx="1434">
                  <c:v>2804</c:v>
                </c:pt>
                <c:pt idx="1435">
                  <c:v>2872</c:v>
                </c:pt>
                <c:pt idx="1436">
                  <c:v>3120</c:v>
                </c:pt>
                <c:pt idx="1437">
                  <c:v>3072</c:v>
                </c:pt>
                <c:pt idx="1438">
                  <c:v>3012</c:v>
                </c:pt>
                <c:pt idx="1439">
                  <c:v>3057</c:v>
                </c:pt>
                <c:pt idx="1440">
                  <c:v>2986</c:v>
                </c:pt>
                <c:pt idx="1441">
                  <c:v>3220</c:v>
                </c:pt>
                <c:pt idx="1442">
                  <c:v>3636</c:v>
                </c:pt>
                <c:pt idx="1443">
                  <c:v>3915</c:v>
                </c:pt>
                <c:pt idx="1444">
                  <c:v>2692</c:v>
                </c:pt>
                <c:pt idx="1445">
                  <c:v>3280</c:v>
                </c:pt>
                <c:pt idx="1446">
                  <c:v>2414</c:v>
                </c:pt>
                <c:pt idx="1447">
                  <c:v>2723</c:v>
                </c:pt>
                <c:pt idx="1448">
                  <c:v>3199</c:v>
                </c:pt>
                <c:pt idx="1449">
                  <c:v>2827</c:v>
                </c:pt>
                <c:pt idx="1450">
                  <c:v>2896</c:v>
                </c:pt>
                <c:pt idx="1451">
                  <c:v>3123</c:v>
                </c:pt>
                <c:pt idx="1452">
                  <c:v>2782</c:v>
                </c:pt>
                <c:pt idx="1453">
                  <c:v>3405</c:v>
                </c:pt>
                <c:pt idx="1454">
                  <c:v>2685</c:v>
                </c:pt>
                <c:pt idx="1455">
                  <c:v>3237</c:v>
                </c:pt>
                <c:pt idx="1456">
                  <c:v>3262</c:v>
                </c:pt>
                <c:pt idx="1457">
                  <c:v>3121</c:v>
                </c:pt>
                <c:pt idx="1458">
                  <c:v>2831</c:v>
                </c:pt>
                <c:pt idx="1459">
                  <c:v>3362</c:v>
                </c:pt>
                <c:pt idx="1460">
                  <c:v>3422</c:v>
                </c:pt>
                <c:pt idx="1461">
                  <c:v>2925</c:v>
                </c:pt>
                <c:pt idx="1462">
                  <c:v>2708</c:v>
                </c:pt>
                <c:pt idx="1463">
                  <c:v>3202</c:v>
                </c:pt>
                <c:pt idx="1464">
                  <c:v>3056</c:v>
                </c:pt>
                <c:pt idx="1465">
                  <c:v>2651</c:v>
                </c:pt>
                <c:pt idx="1466">
                  <c:v>2550</c:v>
                </c:pt>
                <c:pt idx="1467">
                  <c:v>2563</c:v>
                </c:pt>
                <c:pt idx="1468">
                  <c:v>3265</c:v>
                </c:pt>
                <c:pt idx="1469">
                  <c:v>3071</c:v>
                </c:pt>
                <c:pt idx="1470">
                  <c:v>3103</c:v>
                </c:pt>
                <c:pt idx="1471">
                  <c:v>2941</c:v>
                </c:pt>
                <c:pt idx="1472">
                  <c:v>2923</c:v>
                </c:pt>
                <c:pt idx="1473">
                  <c:v>2917</c:v>
                </c:pt>
                <c:pt idx="1474">
                  <c:v>2899</c:v>
                </c:pt>
                <c:pt idx="1475">
                  <c:v>2891</c:v>
                </c:pt>
                <c:pt idx="1476">
                  <c:v>3304</c:v>
                </c:pt>
                <c:pt idx="1477">
                  <c:v>3449</c:v>
                </c:pt>
                <c:pt idx="1478">
                  <c:v>3247</c:v>
                </c:pt>
                <c:pt idx="1479">
                  <c:v>2962</c:v>
                </c:pt>
                <c:pt idx="1480">
                  <c:v>2941</c:v>
                </c:pt>
                <c:pt idx="1481">
                  <c:v>3332</c:v>
                </c:pt>
                <c:pt idx="1482">
                  <c:v>3642</c:v>
                </c:pt>
                <c:pt idx="1483">
                  <c:v>2753</c:v>
                </c:pt>
                <c:pt idx="1484">
                  <c:v>3096</c:v>
                </c:pt>
                <c:pt idx="1485">
                  <c:v>2537</c:v>
                </c:pt>
                <c:pt idx="1486">
                  <c:v>3137</c:v>
                </c:pt>
                <c:pt idx="1487">
                  <c:v>3072</c:v>
                </c:pt>
                <c:pt idx="1488">
                  <c:v>2839</c:v>
                </c:pt>
                <c:pt idx="1489">
                  <c:v>2958</c:v>
                </c:pt>
                <c:pt idx="1490">
                  <c:v>3070</c:v>
                </c:pt>
                <c:pt idx="1491">
                  <c:v>3075</c:v>
                </c:pt>
                <c:pt idx="1492">
                  <c:v>3163</c:v>
                </c:pt>
                <c:pt idx="1493">
                  <c:v>2652</c:v>
                </c:pt>
                <c:pt idx="1494">
                  <c:v>3101</c:v>
                </c:pt>
                <c:pt idx="1495">
                  <c:v>3105</c:v>
                </c:pt>
                <c:pt idx="1496">
                  <c:v>3124</c:v>
                </c:pt>
                <c:pt idx="1497">
                  <c:v>2820</c:v>
                </c:pt>
                <c:pt idx="1498">
                  <c:v>3173</c:v>
                </c:pt>
                <c:pt idx="1499">
                  <c:v>3320</c:v>
                </c:pt>
                <c:pt idx="1500">
                  <c:v>3187</c:v>
                </c:pt>
                <c:pt idx="1501">
                  <c:v>2950</c:v>
                </c:pt>
                <c:pt idx="1502">
                  <c:v>3200</c:v>
                </c:pt>
                <c:pt idx="1503">
                  <c:v>2820</c:v>
                </c:pt>
                <c:pt idx="1504">
                  <c:v>3455</c:v>
                </c:pt>
                <c:pt idx="1505">
                  <c:v>2843</c:v>
                </c:pt>
                <c:pt idx="1506">
                  <c:v>2900</c:v>
                </c:pt>
                <c:pt idx="1507">
                  <c:v>3395</c:v>
                </c:pt>
                <c:pt idx="1508">
                  <c:v>2683</c:v>
                </c:pt>
                <c:pt idx="1509">
                  <c:v>2701</c:v>
                </c:pt>
                <c:pt idx="1510">
                  <c:v>3204</c:v>
                </c:pt>
                <c:pt idx="1511">
                  <c:v>3261</c:v>
                </c:pt>
                <c:pt idx="1512">
                  <c:v>4169</c:v>
                </c:pt>
                <c:pt idx="1513">
                  <c:v>4302</c:v>
                </c:pt>
                <c:pt idx="1514">
                  <c:v>4818</c:v>
                </c:pt>
                <c:pt idx="1515">
                  <c:v>4674</c:v>
                </c:pt>
                <c:pt idx="1516">
                  <c:v>4374</c:v>
                </c:pt>
                <c:pt idx="1517">
                  <c:v>5092</c:v>
                </c:pt>
                <c:pt idx="1518">
                  <c:v>5350</c:v>
                </c:pt>
                <c:pt idx="1519">
                  <c:v>4605</c:v>
                </c:pt>
                <c:pt idx="1520">
                  <c:v>5317</c:v>
                </c:pt>
                <c:pt idx="1521">
                  <c:v>4807</c:v>
                </c:pt>
                <c:pt idx="1522">
                  <c:v>4663</c:v>
                </c:pt>
                <c:pt idx="1523">
                  <c:v>4844</c:v>
                </c:pt>
                <c:pt idx="1524">
                  <c:v>4415</c:v>
                </c:pt>
                <c:pt idx="1525">
                  <c:v>4734</c:v>
                </c:pt>
                <c:pt idx="1526">
                  <c:v>4499</c:v>
                </c:pt>
                <c:pt idx="1527">
                  <c:v>5323</c:v>
                </c:pt>
                <c:pt idx="1528">
                  <c:v>4571</c:v>
                </c:pt>
                <c:pt idx="1529">
                  <c:v>5220</c:v>
                </c:pt>
                <c:pt idx="1530">
                  <c:v>4509</c:v>
                </c:pt>
                <c:pt idx="1531">
                  <c:v>4832</c:v>
                </c:pt>
                <c:pt idx="1532">
                  <c:v>4852</c:v>
                </c:pt>
                <c:pt idx="1533">
                  <c:v>4460</c:v>
                </c:pt>
                <c:pt idx="1534">
                  <c:v>4923</c:v>
                </c:pt>
                <c:pt idx="1535">
                  <c:v>4936</c:v>
                </c:pt>
                <c:pt idx="1536">
                  <c:v>4878</c:v>
                </c:pt>
                <c:pt idx="1537">
                  <c:v>5252</c:v>
                </c:pt>
                <c:pt idx="1538">
                  <c:v>5021</c:v>
                </c:pt>
                <c:pt idx="1539">
                  <c:v>4724</c:v>
                </c:pt>
                <c:pt idx="1540">
                  <c:v>4778</c:v>
                </c:pt>
                <c:pt idx="1541">
                  <c:v>5434</c:v>
                </c:pt>
                <c:pt idx="1542">
                  <c:v>4704</c:v>
                </c:pt>
                <c:pt idx="1543">
                  <c:v>5044</c:v>
                </c:pt>
                <c:pt idx="1544">
                  <c:v>5316</c:v>
                </c:pt>
                <c:pt idx="1545">
                  <c:v>5204</c:v>
                </c:pt>
                <c:pt idx="1546">
                  <c:v>4952</c:v>
                </c:pt>
                <c:pt idx="1547">
                  <c:v>4513</c:v>
                </c:pt>
                <c:pt idx="1548">
                  <c:v>5010</c:v>
                </c:pt>
                <c:pt idx="1549">
                  <c:v>4568</c:v>
                </c:pt>
                <c:pt idx="1550">
                  <c:v>5099</c:v>
                </c:pt>
                <c:pt idx="1551">
                  <c:v>4840</c:v>
                </c:pt>
                <c:pt idx="1552">
                  <c:v>5780</c:v>
                </c:pt>
                <c:pt idx="1553">
                  <c:v>4575</c:v>
                </c:pt>
                <c:pt idx="1554">
                  <c:v>4503</c:v>
                </c:pt>
                <c:pt idx="1555">
                  <c:v>4907</c:v>
                </c:pt>
                <c:pt idx="1556">
                  <c:v>4661</c:v>
                </c:pt>
                <c:pt idx="1557">
                  <c:v>5636</c:v>
                </c:pt>
                <c:pt idx="1558">
                  <c:v>5835</c:v>
                </c:pt>
                <c:pt idx="1559">
                  <c:v>5346</c:v>
                </c:pt>
                <c:pt idx="1560">
                  <c:v>4740</c:v>
                </c:pt>
                <c:pt idx="1561">
                  <c:v>4846</c:v>
                </c:pt>
                <c:pt idx="1562">
                  <c:v>5150</c:v>
                </c:pt>
                <c:pt idx="1563">
                  <c:v>4991</c:v>
                </c:pt>
                <c:pt idx="1564">
                  <c:v>5632</c:v>
                </c:pt>
                <c:pt idx="1565">
                  <c:v>4794</c:v>
                </c:pt>
                <c:pt idx="1566">
                  <c:v>5427</c:v>
                </c:pt>
                <c:pt idx="1567">
                  <c:v>5301</c:v>
                </c:pt>
                <c:pt idx="1568">
                  <c:v>4696</c:v>
                </c:pt>
                <c:pt idx="1569">
                  <c:v>4919</c:v>
                </c:pt>
                <c:pt idx="1570">
                  <c:v>4982</c:v>
                </c:pt>
                <c:pt idx="1571">
                  <c:v>5055</c:v>
                </c:pt>
                <c:pt idx="1572">
                  <c:v>4727</c:v>
                </c:pt>
                <c:pt idx="1573">
                  <c:v>5040</c:v>
                </c:pt>
                <c:pt idx="1574">
                  <c:v>5339</c:v>
                </c:pt>
                <c:pt idx="1575">
                  <c:v>5964</c:v>
                </c:pt>
                <c:pt idx="1576">
                  <c:v>5479</c:v>
                </c:pt>
                <c:pt idx="1577">
                  <c:v>5547</c:v>
                </c:pt>
                <c:pt idx="1578">
                  <c:v>5194</c:v>
                </c:pt>
                <c:pt idx="1579">
                  <c:v>4732</c:v>
                </c:pt>
                <c:pt idx="1580">
                  <c:v>4913</c:v>
                </c:pt>
                <c:pt idx="1581">
                  <c:v>5575</c:v>
                </c:pt>
                <c:pt idx="1582">
                  <c:v>4289</c:v>
                </c:pt>
                <c:pt idx="1583">
                  <c:v>4870</c:v>
                </c:pt>
                <c:pt idx="1584">
                  <c:v>5374</c:v>
                </c:pt>
                <c:pt idx="1585">
                  <c:v>5410</c:v>
                </c:pt>
                <c:pt idx="1586">
                  <c:v>5435</c:v>
                </c:pt>
                <c:pt idx="1587">
                  <c:v>5125</c:v>
                </c:pt>
                <c:pt idx="1588">
                  <c:v>5536</c:v>
                </c:pt>
                <c:pt idx="1589">
                  <c:v>5220</c:v>
                </c:pt>
                <c:pt idx="1590">
                  <c:v>5050</c:v>
                </c:pt>
                <c:pt idx="1591">
                  <c:v>4979</c:v>
                </c:pt>
                <c:pt idx="1592">
                  <c:v>4734</c:v>
                </c:pt>
                <c:pt idx="1593">
                  <c:v>5085</c:v>
                </c:pt>
                <c:pt idx="1594">
                  <c:v>5104</c:v>
                </c:pt>
                <c:pt idx="1595">
                  <c:v>5269</c:v>
                </c:pt>
                <c:pt idx="1596">
                  <c:v>5135</c:v>
                </c:pt>
                <c:pt idx="1597">
                  <c:v>5136</c:v>
                </c:pt>
                <c:pt idx="1598">
                  <c:v>4972</c:v>
                </c:pt>
                <c:pt idx="1599">
                  <c:v>5246</c:v>
                </c:pt>
                <c:pt idx="1600">
                  <c:v>4941</c:v>
                </c:pt>
                <c:pt idx="1601">
                  <c:v>5199</c:v>
                </c:pt>
                <c:pt idx="1602">
                  <c:v>5440</c:v>
                </c:pt>
                <c:pt idx="1603">
                  <c:v>5594</c:v>
                </c:pt>
                <c:pt idx="1604">
                  <c:v>5716</c:v>
                </c:pt>
                <c:pt idx="1605">
                  <c:v>5428</c:v>
                </c:pt>
                <c:pt idx="1606">
                  <c:v>4816</c:v>
                </c:pt>
                <c:pt idx="1607">
                  <c:v>4828</c:v>
                </c:pt>
                <c:pt idx="1608">
                  <c:v>4846</c:v>
                </c:pt>
                <c:pt idx="1609">
                  <c:v>4618</c:v>
                </c:pt>
                <c:pt idx="1610">
                  <c:v>5270</c:v>
                </c:pt>
                <c:pt idx="1611">
                  <c:v>5299</c:v>
                </c:pt>
                <c:pt idx="1612">
                  <c:v>5205</c:v>
                </c:pt>
                <c:pt idx="1613">
                  <c:v>5234</c:v>
                </c:pt>
                <c:pt idx="1614">
                  <c:v>5297</c:v>
                </c:pt>
                <c:pt idx="1615">
                  <c:v>5143</c:v>
                </c:pt>
                <c:pt idx="1616">
                  <c:v>4831</c:v>
                </c:pt>
                <c:pt idx="1617">
                  <c:v>4748</c:v>
                </c:pt>
                <c:pt idx="1618">
                  <c:v>5444</c:v>
                </c:pt>
                <c:pt idx="1619">
                  <c:v>5202</c:v>
                </c:pt>
                <c:pt idx="1620">
                  <c:v>5104</c:v>
                </c:pt>
                <c:pt idx="1621">
                  <c:v>5836</c:v>
                </c:pt>
                <c:pt idx="1622">
                  <c:v>4863</c:v>
                </c:pt>
                <c:pt idx="1623">
                  <c:v>5103</c:v>
                </c:pt>
                <c:pt idx="1624">
                  <c:v>5164</c:v>
                </c:pt>
                <c:pt idx="1625">
                  <c:v>5093</c:v>
                </c:pt>
                <c:pt idx="1626">
                  <c:v>4896</c:v>
                </c:pt>
                <c:pt idx="1627">
                  <c:v>5407</c:v>
                </c:pt>
                <c:pt idx="1628">
                  <c:v>4445</c:v>
                </c:pt>
                <c:pt idx="1629">
                  <c:v>5553</c:v>
                </c:pt>
                <c:pt idx="1630">
                  <c:v>5146</c:v>
                </c:pt>
                <c:pt idx="1631">
                  <c:v>5122</c:v>
                </c:pt>
                <c:pt idx="1632">
                  <c:v>5439</c:v>
                </c:pt>
                <c:pt idx="1633">
                  <c:v>4945</c:v>
                </c:pt>
                <c:pt idx="1634">
                  <c:v>4938</c:v>
                </c:pt>
                <c:pt idx="1635">
                  <c:v>5632</c:v>
                </c:pt>
                <c:pt idx="1636">
                  <c:v>5339</c:v>
                </c:pt>
                <c:pt idx="1637">
                  <c:v>4955</c:v>
                </c:pt>
                <c:pt idx="1638">
                  <c:v>5759</c:v>
                </c:pt>
                <c:pt idx="1639">
                  <c:v>5041</c:v>
                </c:pt>
                <c:pt idx="1640">
                  <c:v>5399</c:v>
                </c:pt>
                <c:pt idx="1641">
                  <c:v>4625</c:v>
                </c:pt>
                <c:pt idx="1642">
                  <c:v>5049</c:v>
                </c:pt>
                <c:pt idx="1643">
                  <c:v>5339</c:v>
                </c:pt>
                <c:pt idx="1644">
                  <c:v>5062</c:v>
                </c:pt>
                <c:pt idx="1645">
                  <c:v>5208</c:v>
                </c:pt>
                <c:pt idx="1646">
                  <c:v>5104</c:v>
                </c:pt>
                <c:pt idx="1647">
                  <c:v>5088</c:v>
                </c:pt>
                <c:pt idx="1648">
                  <c:v>5811</c:v>
                </c:pt>
                <c:pt idx="1649">
                  <c:v>5468</c:v>
                </c:pt>
                <c:pt idx="1650">
                  <c:v>4976</c:v>
                </c:pt>
                <c:pt idx="1651">
                  <c:v>4994</c:v>
                </c:pt>
                <c:pt idx="1652">
                  <c:v>4994</c:v>
                </c:pt>
                <c:pt idx="1653">
                  <c:v>4857</c:v>
                </c:pt>
                <c:pt idx="1654">
                  <c:v>5311</c:v>
                </c:pt>
                <c:pt idx="1655">
                  <c:v>4983</c:v>
                </c:pt>
                <c:pt idx="1656">
                  <c:v>5543</c:v>
                </c:pt>
                <c:pt idx="1657">
                  <c:v>5585</c:v>
                </c:pt>
                <c:pt idx="1658">
                  <c:v>4667</c:v>
                </c:pt>
                <c:pt idx="1659">
                  <c:v>5460</c:v>
                </c:pt>
                <c:pt idx="1660">
                  <c:v>5017</c:v>
                </c:pt>
                <c:pt idx="1661">
                  <c:v>4681</c:v>
                </c:pt>
                <c:pt idx="1662">
                  <c:v>5524</c:v>
                </c:pt>
                <c:pt idx="1663">
                  <c:v>5494</c:v>
                </c:pt>
                <c:pt idx="1664">
                  <c:v>4795</c:v>
                </c:pt>
                <c:pt idx="1665">
                  <c:v>4996</c:v>
                </c:pt>
                <c:pt idx="1666">
                  <c:v>5509</c:v>
                </c:pt>
                <c:pt idx="1667">
                  <c:v>5003</c:v>
                </c:pt>
                <c:pt idx="1668">
                  <c:v>5463</c:v>
                </c:pt>
                <c:pt idx="1669">
                  <c:v>4778</c:v>
                </c:pt>
                <c:pt idx="1670">
                  <c:v>5470</c:v>
                </c:pt>
                <c:pt idx="1671">
                  <c:v>4476</c:v>
                </c:pt>
                <c:pt idx="1672">
                  <c:v>5090</c:v>
                </c:pt>
                <c:pt idx="1673">
                  <c:v>4587</c:v>
                </c:pt>
                <c:pt idx="1674">
                  <c:v>5034</c:v>
                </c:pt>
                <c:pt idx="1675">
                  <c:v>5030</c:v>
                </c:pt>
                <c:pt idx="1676">
                  <c:v>4780</c:v>
                </c:pt>
                <c:pt idx="1677">
                  <c:v>4635</c:v>
                </c:pt>
                <c:pt idx="1678">
                  <c:v>4812</c:v>
                </c:pt>
                <c:pt idx="1679">
                  <c:v>5363</c:v>
                </c:pt>
                <c:pt idx="1680">
                  <c:v>4555</c:v>
                </c:pt>
                <c:pt idx="1681">
                  <c:v>5036</c:v>
                </c:pt>
                <c:pt idx="1682">
                  <c:v>5253</c:v>
                </c:pt>
                <c:pt idx="1683">
                  <c:v>4421</c:v>
                </c:pt>
                <c:pt idx="1684">
                  <c:v>5591</c:v>
                </c:pt>
                <c:pt idx="1685">
                  <c:v>5002</c:v>
                </c:pt>
                <c:pt idx="1686">
                  <c:v>5115</c:v>
                </c:pt>
                <c:pt idx="1687">
                  <c:v>5286</c:v>
                </c:pt>
                <c:pt idx="1688">
                  <c:v>5421</c:v>
                </c:pt>
                <c:pt idx="1689">
                  <c:v>5224</c:v>
                </c:pt>
                <c:pt idx="1690">
                  <c:v>5716</c:v>
                </c:pt>
                <c:pt idx="1691">
                  <c:v>4790</c:v>
                </c:pt>
                <c:pt idx="1692">
                  <c:v>4475</c:v>
                </c:pt>
                <c:pt idx="1693">
                  <c:v>5189</c:v>
                </c:pt>
                <c:pt idx="1694">
                  <c:v>5661</c:v>
                </c:pt>
                <c:pt idx="1695">
                  <c:v>5015</c:v>
                </c:pt>
                <c:pt idx="1696">
                  <c:v>5143</c:v>
                </c:pt>
                <c:pt idx="1697">
                  <c:v>4953</c:v>
                </c:pt>
                <c:pt idx="1698">
                  <c:v>5203</c:v>
                </c:pt>
                <c:pt idx="1699">
                  <c:v>5454</c:v>
                </c:pt>
                <c:pt idx="1700">
                  <c:v>5554</c:v>
                </c:pt>
                <c:pt idx="1701">
                  <c:v>5164</c:v>
                </c:pt>
                <c:pt idx="1702">
                  <c:v>5063</c:v>
                </c:pt>
                <c:pt idx="1703">
                  <c:v>5052</c:v>
                </c:pt>
                <c:pt idx="1704">
                  <c:v>5754</c:v>
                </c:pt>
                <c:pt idx="1705">
                  <c:v>5431</c:v>
                </c:pt>
                <c:pt idx="1706">
                  <c:v>5027</c:v>
                </c:pt>
                <c:pt idx="1707">
                  <c:v>4925</c:v>
                </c:pt>
                <c:pt idx="1708">
                  <c:v>4998</c:v>
                </c:pt>
                <c:pt idx="1709">
                  <c:v>5389</c:v>
                </c:pt>
                <c:pt idx="1710">
                  <c:v>4823</c:v>
                </c:pt>
                <c:pt idx="1711">
                  <c:v>4871</c:v>
                </c:pt>
                <c:pt idx="1712">
                  <c:v>5365</c:v>
                </c:pt>
                <c:pt idx="1713">
                  <c:v>5448</c:v>
                </c:pt>
                <c:pt idx="1714">
                  <c:v>5291</c:v>
                </c:pt>
                <c:pt idx="1715">
                  <c:v>5255</c:v>
                </c:pt>
                <c:pt idx="1716">
                  <c:v>4912</c:v>
                </c:pt>
                <c:pt idx="1717">
                  <c:v>5011</c:v>
                </c:pt>
                <c:pt idx="1718">
                  <c:v>5586</c:v>
                </c:pt>
                <c:pt idx="1719">
                  <c:v>5181</c:v>
                </c:pt>
                <c:pt idx="1720">
                  <c:v>5715</c:v>
                </c:pt>
                <c:pt idx="1721">
                  <c:v>5347</c:v>
                </c:pt>
                <c:pt idx="1722">
                  <c:v>5468</c:v>
                </c:pt>
                <c:pt idx="1723">
                  <c:v>4693</c:v>
                </c:pt>
                <c:pt idx="1724">
                  <c:v>5225</c:v>
                </c:pt>
                <c:pt idx="1725">
                  <c:v>5249</c:v>
                </c:pt>
                <c:pt idx="1726">
                  <c:v>4961</c:v>
                </c:pt>
                <c:pt idx="1727">
                  <c:v>5757</c:v>
                </c:pt>
                <c:pt idx="1728">
                  <c:v>5327</c:v>
                </c:pt>
                <c:pt idx="1729">
                  <c:v>4745</c:v>
                </c:pt>
                <c:pt idx="1730">
                  <c:v>5655</c:v>
                </c:pt>
                <c:pt idx="1731">
                  <c:v>4776</c:v>
                </c:pt>
                <c:pt idx="1732">
                  <c:v>5040</c:v>
                </c:pt>
                <c:pt idx="1733">
                  <c:v>4782</c:v>
                </c:pt>
                <c:pt idx="1734">
                  <c:v>5277</c:v>
                </c:pt>
                <c:pt idx="1735">
                  <c:v>5413</c:v>
                </c:pt>
                <c:pt idx="1736">
                  <c:v>5439</c:v>
                </c:pt>
                <c:pt idx="1737">
                  <c:v>4815</c:v>
                </c:pt>
                <c:pt idx="1738">
                  <c:v>4779</c:v>
                </c:pt>
                <c:pt idx="1739">
                  <c:v>5076</c:v>
                </c:pt>
                <c:pt idx="1740">
                  <c:v>5178</c:v>
                </c:pt>
                <c:pt idx="1741">
                  <c:v>5913</c:v>
                </c:pt>
                <c:pt idx="1742">
                  <c:v>5218</c:v>
                </c:pt>
                <c:pt idx="1743">
                  <c:v>5698</c:v>
                </c:pt>
                <c:pt idx="1744">
                  <c:v>4759</c:v>
                </c:pt>
                <c:pt idx="1745">
                  <c:v>5170</c:v>
                </c:pt>
                <c:pt idx="1746">
                  <c:v>5189</c:v>
                </c:pt>
                <c:pt idx="1747">
                  <c:v>5473</c:v>
                </c:pt>
                <c:pt idx="1748">
                  <c:v>5153</c:v>
                </c:pt>
                <c:pt idx="1749">
                  <c:v>5685</c:v>
                </c:pt>
                <c:pt idx="1750">
                  <c:v>5136</c:v>
                </c:pt>
                <c:pt idx="1751">
                  <c:v>5286</c:v>
                </c:pt>
                <c:pt idx="1752">
                  <c:v>5417</c:v>
                </c:pt>
                <c:pt idx="1753">
                  <c:v>5103</c:v>
                </c:pt>
                <c:pt idx="1754">
                  <c:v>4759</c:v>
                </c:pt>
                <c:pt idx="1755">
                  <c:v>5670</c:v>
                </c:pt>
                <c:pt idx="1756">
                  <c:v>5217</c:v>
                </c:pt>
                <c:pt idx="1757">
                  <c:v>5453</c:v>
                </c:pt>
                <c:pt idx="1758">
                  <c:v>4687</c:v>
                </c:pt>
                <c:pt idx="1759">
                  <c:v>5357</c:v>
                </c:pt>
                <c:pt idx="1760">
                  <c:v>5488</c:v>
                </c:pt>
                <c:pt idx="1761">
                  <c:v>4789</c:v>
                </c:pt>
                <c:pt idx="1762">
                  <c:v>5894</c:v>
                </c:pt>
                <c:pt idx="1763">
                  <c:v>5199</c:v>
                </c:pt>
                <c:pt idx="1764">
                  <c:v>6107</c:v>
                </c:pt>
                <c:pt idx="1765">
                  <c:v>5245</c:v>
                </c:pt>
                <c:pt idx="1766">
                  <c:v>4713</c:v>
                </c:pt>
                <c:pt idx="1767">
                  <c:v>5164</c:v>
                </c:pt>
                <c:pt idx="1768">
                  <c:v>5495</c:v>
                </c:pt>
                <c:pt idx="1769">
                  <c:v>4965</c:v>
                </c:pt>
                <c:pt idx="1770">
                  <c:v>5305</c:v>
                </c:pt>
                <c:pt idx="1771">
                  <c:v>4721</c:v>
                </c:pt>
                <c:pt idx="1772">
                  <c:v>5964</c:v>
                </c:pt>
                <c:pt idx="1773">
                  <c:v>4860</c:v>
                </c:pt>
                <c:pt idx="1774">
                  <c:v>5127</c:v>
                </c:pt>
                <c:pt idx="1775">
                  <c:v>5661</c:v>
                </c:pt>
                <c:pt idx="1776">
                  <c:v>4813</c:v>
                </c:pt>
                <c:pt idx="1777">
                  <c:v>5416</c:v>
                </c:pt>
                <c:pt idx="1778">
                  <c:v>4791</c:v>
                </c:pt>
                <c:pt idx="1779">
                  <c:v>4919</c:v>
                </c:pt>
                <c:pt idx="1780">
                  <c:v>5466</c:v>
                </c:pt>
                <c:pt idx="1781">
                  <c:v>4684</c:v>
                </c:pt>
                <c:pt idx="1782">
                  <c:v>5476</c:v>
                </c:pt>
                <c:pt idx="1783">
                  <c:v>5428</c:v>
                </c:pt>
                <c:pt idx="1784">
                  <c:v>5196</c:v>
                </c:pt>
                <c:pt idx="1785">
                  <c:v>5463</c:v>
                </c:pt>
                <c:pt idx="1786">
                  <c:v>5062</c:v>
                </c:pt>
                <c:pt idx="1787">
                  <c:v>5200</c:v>
                </c:pt>
                <c:pt idx="1788">
                  <c:v>5192</c:v>
                </c:pt>
                <c:pt idx="1789">
                  <c:v>6181</c:v>
                </c:pt>
                <c:pt idx="1790">
                  <c:v>5970</c:v>
                </c:pt>
                <c:pt idx="1791">
                  <c:v>4972</c:v>
                </c:pt>
                <c:pt idx="1792">
                  <c:v>5302</c:v>
                </c:pt>
                <c:pt idx="1793">
                  <c:v>5510</c:v>
                </c:pt>
                <c:pt idx="1794">
                  <c:v>5096</c:v>
                </c:pt>
                <c:pt idx="1795">
                  <c:v>5325</c:v>
                </c:pt>
                <c:pt idx="1796">
                  <c:v>5483</c:v>
                </c:pt>
                <c:pt idx="1797">
                  <c:v>5372</c:v>
                </c:pt>
                <c:pt idx="1798">
                  <c:v>5110</c:v>
                </c:pt>
                <c:pt idx="1799">
                  <c:v>5291</c:v>
                </c:pt>
                <c:pt idx="1800">
                  <c:v>5406</c:v>
                </c:pt>
                <c:pt idx="1801">
                  <c:v>5263</c:v>
                </c:pt>
                <c:pt idx="1802">
                  <c:v>5624</c:v>
                </c:pt>
                <c:pt idx="1803">
                  <c:v>5110</c:v>
                </c:pt>
                <c:pt idx="1804">
                  <c:v>4927</c:v>
                </c:pt>
                <c:pt idx="1805">
                  <c:v>5064</c:v>
                </c:pt>
                <c:pt idx="1806">
                  <c:v>5344</c:v>
                </c:pt>
                <c:pt idx="1807">
                  <c:v>5994</c:v>
                </c:pt>
                <c:pt idx="1808">
                  <c:v>5425</c:v>
                </c:pt>
                <c:pt idx="1809">
                  <c:v>5029</c:v>
                </c:pt>
                <c:pt idx="1810">
                  <c:v>5236</c:v>
                </c:pt>
                <c:pt idx="1811">
                  <c:v>5024</c:v>
                </c:pt>
                <c:pt idx="1812">
                  <c:v>4874</c:v>
                </c:pt>
                <c:pt idx="1813">
                  <c:v>5454</c:v>
                </c:pt>
                <c:pt idx="1814">
                  <c:v>5254</c:v>
                </c:pt>
                <c:pt idx="1815">
                  <c:v>5385</c:v>
                </c:pt>
                <c:pt idx="1816">
                  <c:v>4504</c:v>
                </c:pt>
                <c:pt idx="1817">
                  <c:v>5782</c:v>
                </c:pt>
                <c:pt idx="1818">
                  <c:v>5742</c:v>
                </c:pt>
                <c:pt idx="1819">
                  <c:v>5179</c:v>
                </c:pt>
                <c:pt idx="1820">
                  <c:v>5747</c:v>
                </c:pt>
                <c:pt idx="1821">
                  <c:v>5735</c:v>
                </c:pt>
                <c:pt idx="1822">
                  <c:v>4728</c:v>
                </c:pt>
                <c:pt idx="1823">
                  <c:v>4986</c:v>
                </c:pt>
                <c:pt idx="1824">
                  <c:v>5785</c:v>
                </c:pt>
                <c:pt idx="1825">
                  <c:v>5364</c:v>
                </c:pt>
                <c:pt idx="1826">
                  <c:v>4601</c:v>
                </c:pt>
                <c:pt idx="1827">
                  <c:v>5180</c:v>
                </c:pt>
                <c:pt idx="1828">
                  <c:v>5432</c:v>
                </c:pt>
                <c:pt idx="1829">
                  <c:v>5469</c:v>
                </c:pt>
                <c:pt idx="1830">
                  <c:v>5674</c:v>
                </c:pt>
                <c:pt idx="1831">
                  <c:v>5068</c:v>
                </c:pt>
                <c:pt idx="1832">
                  <c:v>5000</c:v>
                </c:pt>
                <c:pt idx="1833">
                  <c:v>5578</c:v>
                </c:pt>
                <c:pt idx="1834">
                  <c:v>4850</c:v>
                </c:pt>
                <c:pt idx="1835">
                  <c:v>5179</c:v>
                </c:pt>
                <c:pt idx="1836">
                  <c:v>5248</c:v>
                </c:pt>
                <c:pt idx="1837">
                  <c:v>5394</c:v>
                </c:pt>
                <c:pt idx="1838">
                  <c:v>4835</c:v>
                </c:pt>
                <c:pt idx="1839">
                  <c:v>5464</c:v>
                </c:pt>
                <c:pt idx="1840">
                  <c:v>4758</c:v>
                </c:pt>
                <c:pt idx="1841">
                  <c:v>4575</c:v>
                </c:pt>
                <c:pt idx="1842">
                  <c:v>5075</c:v>
                </c:pt>
                <c:pt idx="1843">
                  <c:v>4648</c:v>
                </c:pt>
                <c:pt idx="1844">
                  <c:v>5594</c:v>
                </c:pt>
                <c:pt idx="1845">
                  <c:v>5331</c:v>
                </c:pt>
                <c:pt idx="1846">
                  <c:v>5382</c:v>
                </c:pt>
                <c:pt idx="1847">
                  <c:v>5531</c:v>
                </c:pt>
                <c:pt idx="1848">
                  <c:v>4806</c:v>
                </c:pt>
                <c:pt idx="1849">
                  <c:v>5874</c:v>
                </c:pt>
                <c:pt idx="1850">
                  <c:v>5428</c:v>
                </c:pt>
                <c:pt idx="1851">
                  <c:v>5079</c:v>
                </c:pt>
                <c:pt idx="1852">
                  <c:v>5564</c:v>
                </c:pt>
                <c:pt idx="1853">
                  <c:v>6108</c:v>
                </c:pt>
                <c:pt idx="1854">
                  <c:v>4935</c:v>
                </c:pt>
                <c:pt idx="1855">
                  <c:v>5827</c:v>
                </c:pt>
                <c:pt idx="1856">
                  <c:v>5032</c:v>
                </c:pt>
                <c:pt idx="1857">
                  <c:v>6169</c:v>
                </c:pt>
                <c:pt idx="1858">
                  <c:v>4903</c:v>
                </c:pt>
                <c:pt idx="1859">
                  <c:v>5333</c:v>
                </c:pt>
                <c:pt idx="1860">
                  <c:v>5636</c:v>
                </c:pt>
                <c:pt idx="1861">
                  <c:v>5132</c:v>
                </c:pt>
                <c:pt idx="1862">
                  <c:v>5392</c:v>
                </c:pt>
                <c:pt idx="1863">
                  <c:v>5514</c:v>
                </c:pt>
                <c:pt idx="1864">
                  <c:v>5476</c:v>
                </c:pt>
                <c:pt idx="1865">
                  <c:v>5749</c:v>
                </c:pt>
                <c:pt idx="1866">
                  <c:v>5172</c:v>
                </c:pt>
                <c:pt idx="1867">
                  <c:v>4651</c:v>
                </c:pt>
                <c:pt idx="1868">
                  <c:v>6030</c:v>
                </c:pt>
                <c:pt idx="1869">
                  <c:v>5011</c:v>
                </c:pt>
                <c:pt idx="1870">
                  <c:v>5594</c:v>
                </c:pt>
                <c:pt idx="1871">
                  <c:v>5554</c:v>
                </c:pt>
                <c:pt idx="1872">
                  <c:v>5891</c:v>
                </c:pt>
                <c:pt idx="1873">
                  <c:v>5437</c:v>
                </c:pt>
                <c:pt idx="1874">
                  <c:v>5410</c:v>
                </c:pt>
                <c:pt idx="1875">
                  <c:v>5605</c:v>
                </c:pt>
                <c:pt idx="1876">
                  <c:v>6018</c:v>
                </c:pt>
                <c:pt idx="1877">
                  <c:v>6623</c:v>
                </c:pt>
                <c:pt idx="1878">
                  <c:v>6259</c:v>
                </c:pt>
                <c:pt idx="1879">
                  <c:v>6156</c:v>
                </c:pt>
                <c:pt idx="1880">
                  <c:v>5808</c:v>
                </c:pt>
                <c:pt idx="1881">
                  <c:v>6277</c:v>
                </c:pt>
                <c:pt idx="1882">
                  <c:v>5844</c:v>
                </c:pt>
                <c:pt idx="1883">
                  <c:v>5557</c:v>
                </c:pt>
                <c:pt idx="1884">
                  <c:v>7060</c:v>
                </c:pt>
                <c:pt idx="1885">
                  <c:v>5950</c:v>
                </c:pt>
                <c:pt idx="1886">
                  <c:v>6618</c:v>
                </c:pt>
                <c:pt idx="1887">
                  <c:v>5455</c:v>
                </c:pt>
                <c:pt idx="1888">
                  <c:v>6224</c:v>
                </c:pt>
                <c:pt idx="1889">
                  <c:v>5517</c:v>
                </c:pt>
                <c:pt idx="1890">
                  <c:v>6291</c:v>
                </c:pt>
                <c:pt idx="1891">
                  <c:v>6795</c:v>
                </c:pt>
                <c:pt idx="1892">
                  <c:v>5713</c:v>
                </c:pt>
                <c:pt idx="1893">
                  <c:v>5902</c:v>
                </c:pt>
                <c:pt idx="1894">
                  <c:v>6159</c:v>
                </c:pt>
                <c:pt idx="1895">
                  <c:v>5782</c:v>
                </c:pt>
                <c:pt idx="1896">
                  <c:v>6177</c:v>
                </c:pt>
                <c:pt idx="1897">
                  <c:v>6014</c:v>
                </c:pt>
                <c:pt idx="1898">
                  <c:v>6843</c:v>
                </c:pt>
                <c:pt idx="1899">
                  <c:v>5359</c:v>
                </c:pt>
                <c:pt idx="1900">
                  <c:v>5976</c:v>
                </c:pt>
                <c:pt idx="1901">
                  <c:v>6140</c:v>
                </c:pt>
                <c:pt idx="1902">
                  <c:v>5781</c:v>
                </c:pt>
                <c:pt idx="1903">
                  <c:v>6768</c:v>
                </c:pt>
                <c:pt idx="1904">
                  <c:v>6508</c:v>
                </c:pt>
                <c:pt idx="1905">
                  <c:v>6310</c:v>
                </c:pt>
                <c:pt idx="1906">
                  <c:v>5854</c:v>
                </c:pt>
                <c:pt idx="1907">
                  <c:v>7121</c:v>
                </c:pt>
                <c:pt idx="1908">
                  <c:v>6217</c:v>
                </c:pt>
                <c:pt idx="1909">
                  <c:v>6983</c:v>
                </c:pt>
                <c:pt idx="1910">
                  <c:v>5703</c:v>
                </c:pt>
                <c:pt idx="1911">
                  <c:v>6528</c:v>
                </c:pt>
                <c:pt idx="1912">
                  <c:v>6073</c:v>
                </c:pt>
                <c:pt idx="1913">
                  <c:v>6021</c:v>
                </c:pt>
                <c:pt idx="1914">
                  <c:v>5634</c:v>
                </c:pt>
                <c:pt idx="1915">
                  <c:v>5516</c:v>
                </c:pt>
                <c:pt idx="1916">
                  <c:v>6443</c:v>
                </c:pt>
                <c:pt idx="1917">
                  <c:v>5786</c:v>
                </c:pt>
                <c:pt idx="1918">
                  <c:v>5818</c:v>
                </c:pt>
                <c:pt idx="1919">
                  <c:v>5674</c:v>
                </c:pt>
                <c:pt idx="1920">
                  <c:v>5926</c:v>
                </c:pt>
                <c:pt idx="1921">
                  <c:v>5335</c:v>
                </c:pt>
                <c:pt idx="1922">
                  <c:v>5261</c:v>
                </c:pt>
                <c:pt idx="1923">
                  <c:v>5510</c:v>
                </c:pt>
                <c:pt idx="1924">
                  <c:v>5060</c:v>
                </c:pt>
                <c:pt idx="1925">
                  <c:v>5238</c:v>
                </c:pt>
                <c:pt idx="1926">
                  <c:v>5757</c:v>
                </c:pt>
                <c:pt idx="1927">
                  <c:v>5099</c:v>
                </c:pt>
                <c:pt idx="1928">
                  <c:v>4721</c:v>
                </c:pt>
                <c:pt idx="1929">
                  <c:v>5640</c:v>
                </c:pt>
                <c:pt idx="1930">
                  <c:v>6118</c:v>
                </c:pt>
                <c:pt idx="1931">
                  <c:v>5811</c:v>
                </c:pt>
                <c:pt idx="1932">
                  <c:v>5546</c:v>
                </c:pt>
                <c:pt idx="1933">
                  <c:v>5728</c:v>
                </c:pt>
                <c:pt idx="1934">
                  <c:v>5231</c:v>
                </c:pt>
                <c:pt idx="1935">
                  <c:v>5433</c:v>
                </c:pt>
                <c:pt idx="1936">
                  <c:v>5443</c:v>
                </c:pt>
                <c:pt idx="1937">
                  <c:v>5050</c:v>
                </c:pt>
                <c:pt idx="1938">
                  <c:v>5677</c:v>
                </c:pt>
                <c:pt idx="1939">
                  <c:v>5890</c:v>
                </c:pt>
                <c:pt idx="1940">
                  <c:v>5635</c:v>
                </c:pt>
                <c:pt idx="1941">
                  <c:v>5446</c:v>
                </c:pt>
                <c:pt idx="1942">
                  <c:v>5081</c:v>
                </c:pt>
                <c:pt idx="1943">
                  <c:v>5081</c:v>
                </c:pt>
                <c:pt idx="1944">
                  <c:v>4994</c:v>
                </c:pt>
                <c:pt idx="1945">
                  <c:v>6356</c:v>
                </c:pt>
                <c:pt idx="1946">
                  <c:v>5487</c:v>
                </c:pt>
                <c:pt idx="1947">
                  <c:v>4644</c:v>
                </c:pt>
                <c:pt idx="1948">
                  <c:v>5397</c:v>
                </c:pt>
                <c:pt idx="1949">
                  <c:v>5230</c:v>
                </c:pt>
                <c:pt idx="1950">
                  <c:v>5355</c:v>
                </c:pt>
                <c:pt idx="1951">
                  <c:v>5523</c:v>
                </c:pt>
                <c:pt idx="1952">
                  <c:v>6357</c:v>
                </c:pt>
                <c:pt idx="1953">
                  <c:v>5165</c:v>
                </c:pt>
                <c:pt idx="1954">
                  <c:v>5443</c:v>
                </c:pt>
                <c:pt idx="1955">
                  <c:v>5425</c:v>
                </c:pt>
                <c:pt idx="1956">
                  <c:v>5112</c:v>
                </c:pt>
                <c:pt idx="1957">
                  <c:v>5479</c:v>
                </c:pt>
                <c:pt idx="1958">
                  <c:v>5312</c:v>
                </c:pt>
                <c:pt idx="1959">
                  <c:v>5718</c:v>
                </c:pt>
                <c:pt idx="1960">
                  <c:v>5956</c:v>
                </c:pt>
                <c:pt idx="1961">
                  <c:v>6119</c:v>
                </c:pt>
                <c:pt idx="1962">
                  <c:v>6214</c:v>
                </c:pt>
                <c:pt idx="1963">
                  <c:v>5949</c:v>
                </c:pt>
                <c:pt idx="1964">
                  <c:v>5759</c:v>
                </c:pt>
                <c:pt idx="1965">
                  <c:v>5417</c:v>
                </c:pt>
                <c:pt idx="1966">
                  <c:v>6021</c:v>
                </c:pt>
                <c:pt idx="1967">
                  <c:v>6278</c:v>
                </c:pt>
                <c:pt idx="1968">
                  <c:v>6057</c:v>
                </c:pt>
                <c:pt idx="1969">
                  <c:v>5879</c:v>
                </c:pt>
                <c:pt idx="1970">
                  <c:v>5762</c:v>
                </c:pt>
                <c:pt idx="1971">
                  <c:v>5658</c:v>
                </c:pt>
                <c:pt idx="1972">
                  <c:v>5442</c:v>
                </c:pt>
                <c:pt idx="1973">
                  <c:v>5670</c:v>
                </c:pt>
                <c:pt idx="1974">
                  <c:v>6343</c:v>
                </c:pt>
                <c:pt idx="1975">
                  <c:v>5892</c:v>
                </c:pt>
                <c:pt idx="1976">
                  <c:v>5837</c:v>
                </c:pt>
                <c:pt idx="1977">
                  <c:v>6073</c:v>
                </c:pt>
                <c:pt idx="1978">
                  <c:v>6179</c:v>
                </c:pt>
                <c:pt idx="1979">
                  <c:v>5755</c:v>
                </c:pt>
                <c:pt idx="1980">
                  <c:v>5496</c:v>
                </c:pt>
                <c:pt idx="1981">
                  <c:v>6192</c:v>
                </c:pt>
                <c:pt idx="1982">
                  <c:v>6000</c:v>
                </c:pt>
                <c:pt idx="1983">
                  <c:v>6195</c:v>
                </c:pt>
                <c:pt idx="1984">
                  <c:v>5363</c:v>
                </c:pt>
                <c:pt idx="1985">
                  <c:v>5968</c:v>
                </c:pt>
                <c:pt idx="1986">
                  <c:v>5727</c:v>
                </c:pt>
                <c:pt idx="1987">
                  <c:v>5615</c:v>
                </c:pt>
                <c:pt idx="1988">
                  <c:v>5769</c:v>
                </c:pt>
                <c:pt idx="1989">
                  <c:v>5993</c:v>
                </c:pt>
                <c:pt idx="1990">
                  <c:v>6190</c:v>
                </c:pt>
                <c:pt idx="1991">
                  <c:v>5905</c:v>
                </c:pt>
                <c:pt idx="1992">
                  <c:v>6106</c:v>
                </c:pt>
                <c:pt idx="1993">
                  <c:v>6045</c:v>
                </c:pt>
                <c:pt idx="1994">
                  <c:v>5932</c:v>
                </c:pt>
                <c:pt idx="1995">
                  <c:v>5542</c:v>
                </c:pt>
                <c:pt idx="1996">
                  <c:v>6260</c:v>
                </c:pt>
                <c:pt idx="1997">
                  <c:v>5929</c:v>
                </c:pt>
                <c:pt idx="1998">
                  <c:v>5291</c:v>
                </c:pt>
                <c:pt idx="1999">
                  <c:v>6020</c:v>
                </c:pt>
                <c:pt idx="2000">
                  <c:v>5874</c:v>
                </c:pt>
                <c:pt idx="2001">
                  <c:v>5770</c:v>
                </c:pt>
                <c:pt idx="2002">
                  <c:v>6146</c:v>
                </c:pt>
                <c:pt idx="2003">
                  <c:v>5803</c:v>
                </c:pt>
                <c:pt idx="2004">
                  <c:v>6447</c:v>
                </c:pt>
                <c:pt idx="2005">
                  <c:v>6620</c:v>
                </c:pt>
                <c:pt idx="2006">
                  <c:v>7078</c:v>
                </c:pt>
                <c:pt idx="2007">
                  <c:v>7292</c:v>
                </c:pt>
                <c:pt idx="2008">
                  <c:v>8959</c:v>
                </c:pt>
                <c:pt idx="2009">
                  <c:v>7905</c:v>
                </c:pt>
                <c:pt idx="2010">
                  <c:v>8363</c:v>
                </c:pt>
                <c:pt idx="2011">
                  <c:v>7837</c:v>
                </c:pt>
                <c:pt idx="2012">
                  <c:v>6979</c:v>
                </c:pt>
                <c:pt idx="2013">
                  <c:v>7628</c:v>
                </c:pt>
                <c:pt idx="2014">
                  <c:v>7840</c:v>
                </c:pt>
                <c:pt idx="2015">
                  <c:v>7920</c:v>
                </c:pt>
                <c:pt idx="2016">
                  <c:v>10154</c:v>
                </c:pt>
                <c:pt idx="2017">
                  <c:v>10374</c:v>
                </c:pt>
                <c:pt idx="2018">
                  <c:v>12612</c:v>
                </c:pt>
                <c:pt idx="2019">
                  <c:v>14222</c:v>
                </c:pt>
                <c:pt idx="2020">
                  <c:v>15829</c:v>
                </c:pt>
                <c:pt idx="2021">
                  <c:v>13820</c:v>
                </c:pt>
                <c:pt idx="2022">
                  <c:v>13594</c:v>
                </c:pt>
                <c:pt idx="2023">
                  <c:v>12832</c:v>
                </c:pt>
                <c:pt idx="2024">
                  <c:v>13230</c:v>
                </c:pt>
                <c:pt idx="2025">
                  <c:v>11919</c:v>
                </c:pt>
                <c:pt idx="2026">
                  <c:v>12285</c:v>
                </c:pt>
                <c:pt idx="2027">
                  <c:v>11056</c:v>
                </c:pt>
                <c:pt idx="2028">
                  <c:v>9881</c:v>
                </c:pt>
                <c:pt idx="2029">
                  <c:v>9645</c:v>
                </c:pt>
                <c:pt idx="2030">
                  <c:v>9586</c:v>
                </c:pt>
                <c:pt idx="2031">
                  <c:v>9713</c:v>
                </c:pt>
                <c:pt idx="2032">
                  <c:v>9160</c:v>
                </c:pt>
                <c:pt idx="2033">
                  <c:v>8749</c:v>
                </c:pt>
                <c:pt idx="2034">
                  <c:v>9084</c:v>
                </c:pt>
                <c:pt idx="2035">
                  <c:v>8618</c:v>
                </c:pt>
                <c:pt idx="2036">
                  <c:v>8596</c:v>
                </c:pt>
                <c:pt idx="2037">
                  <c:v>8718</c:v>
                </c:pt>
                <c:pt idx="2038">
                  <c:v>8042</c:v>
                </c:pt>
                <c:pt idx="2039">
                  <c:v>8192</c:v>
                </c:pt>
                <c:pt idx="2040">
                  <c:v>8945</c:v>
                </c:pt>
                <c:pt idx="2041">
                  <c:v>9116</c:v>
                </c:pt>
                <c:pt idx="2042">
                  <c:v>8937</c:v>
                </c:pt>
                <c:pt idx="2043">
                  <c:v>8563</c:v>
                </c:pt>
                <c:pt idx="2044">
                  <c:v>8221</c:v>
                </c:pt>
                <c:pt idx="2045">
                  <c:v>8267</c:v>
                </c:pt>
                <c:pt idx="2046">
                  <c:v>8165</c:v>
                </c:pt>
                <c:pt idx="2047">
                  <c:v>8740</c:v>
                </c:pt>
                <c:pt idx="2048">
                  <c:v>8439</c:v>
                </c:pt>
                <c:pt idx="2049">
                  <c:v>8302</c:v>
                </c:pt>
                <c:pt idx="2050">
                  <c:v>7673</c:v>
                </c:pt>
                <c:pt idx="2051">
                  <c:v>7630</c:v>
                </c:pt>
                <c:pt idx="2052">
                  <c:v>6656</c:v>
                </c:pt>
                <c:pt idx="2053">
                  <c:v>6504</c:v>
                </c:pt>
                <c:pt idx="2054">
                  <c:v>5693</c:v>
                </c:pt>
                <c:pt idx="2055">
                  <c:v>6017</c:v>
                </c:pt>
                <c:pt idx="2056">
                  <c:v>5973</c:v>
                </c:pt>
                <c:pt idx="2057">
                  <c:v>5333</c:v>
                </c:pt>
                <c:pt idx="2058">
                  <c:v>5612</c:v>
                </c:pt>
                <c:pt idx="2059">
                  <c:v>5880</c:v>
                </c:pt>
                <c:pt idx="2060">
                  <c:v>5510</c:v>
                </c:pt>
                <c:pt idx="2061">
                  <c:v>6236</c:v>
                </c:pt>
                <c:pt idx="2062">
                  <c:v>5857</c:v>
                </c:pt>
                <c:pt idx="2063">
                  <c:v>4987</c:v>
                </c:pt>
                <c:pt idx="2064">
                  <c:v>5582</c:v>
                </c:pt>
                <c:pt idx="2065">
                  <c:v>5434</c:v>
                </c:pt>
                <c:pt idx="2066">
                  <c:v>6062</c:v>
                </c:pt>
                <c:pt idx="2067">
                  <c:v>6019</c:v>
                </c:pt>
                <c:pt idx="2068">
                  <c:v>5927</c:v>
                </c:pt>
                <c:pt idx="2069">
                  <c:v>6437</c:v>
                </c:pt>
                <c:pt idx="2070">
                  <c:v>6847</c:v>
                </c:pt>
                <c:pt idx="2071">
                  <c:v>6432</c:v>
                </c:pt>
                <c:pt idx="2072">
                  <c:v>5317</c:v>
                </c:pt>
                <c:pt idx="2073">
                  <c:v>5364</c:v>
                </c:pt>
                <c:pt idx="2074">
                  <c:v>5938</c:v>
                </c:pt>
                <c:pt idx="2075">
                  <c:v>5760</c:v>
                </c:pt>
                <c:pt idx="2076">
                  <c:v>5959</c:v>
                </c:pt>
                <c:pt idx="2077">
                  <c:v>6373</c:v>
                </c:pt>
                <c:pt idx="2078">
                  <c:v>6582</c:v>
                </c:pt>
                <c:pt idx="2079">
                  <c:v>6623</c:v>
                </c:pt>
                <c:pt idx="2080">
                  <c:v>6314</c:v>
                </c:pt>
                <c:pt idx="2081">
                  <c:v>6763</c:v>
                </c:pt>
                <c:pt idx="2082">
                  <c:v>6056</c:v>
                </c:pt>
                <c:pt idx="2083">
                  <c:v>6326</c:v>
                </c:pt>
                <c:pt idx="2084">
                  <c:v>5888</c:v>
                </c:pt>
                <c:pt idx="2085">
                  <c:v>6338</c:v>
                </c:pt>
                <c:pt idx="2086">
                  <c:v>6191</c:v>
                </c:pt>
                <c:pt idx="2087">
                  <c:v>5819</c:v>
                </c:pt>
                <c:pt idx="2088">
                  <c:v>6280</c:v>
                </c:pt>
                <c:pt idx="2089">
                  <c:v>6309</c:v>
                </c:pt>
                <c:pt idx="2090">
                  <c:v>5667</c:v>
                </c:pt>
                <c:pt idx="2091">
                  <c:v>5276</c:v>
                </c:pt>
                <c:pt idx="2092">
                  <c:v>5901</c:v>
                </c:pt>
                <c:pt idx="2093">
                  <c:v>5323</c:v>
                </c:pt>
                <c:pt idx="2094">
                  <c:v>6302</c:v>
                </c:pt>
                <c:pt idx="2095">
                  <c:v>5627</c:v>
                </c:pt>
                <c:pt idx="2096">
                  <c:v>5260</c:v>
                </c:pt>
                <c:pt idx="2097">
                  <c:v>6026</c:v>
                </c:pt>
                <c:pt idx="2098">
                  <c:v>5867</c:v>
                </c:pt>
                <c:pt idx="2099">
                  <c:v>6781</c:v>
                </c:pt>
                <c:pt idx="2100">
                  <c:v>6263</c:v>
                </c:pt>
                <c:pt idx="2101">
                  <c:v>5572</c:v>
                </c:pt>
                <c:pt idx="2102">
                  <c:v>6288</c:v>
                </c:pt>
                <c:pt idx="2103">
                  <c:v>6707</c:v>
                </c:pt>
                <c:pt idx="2104">
                  <c:v>6119</c:v>
                </c:pt>
                <c:pt idx="2105">
                  <c:v>5742</c:v>
                </c:pt>
                <c:pt idx="2106">
                  <c:v>5902</c:v>
                </c:pt>
                <c:pt idx="2107">
                  <c:v>6621</c:v>
                </c:pt>
                <c:pt idx="2108">
                  <c:v>5572</c:v>
                </c:pt>
                <c:pt idx="2109">
                  <c:v>6304</c:v>
                </c:pt>
                <c:pt idx="2110">
                  <c:v>6190</c:v>
                </c:pt>
                <c:pt idx="2111">
                  <c:v>5682</c:v>
                </c:pt>
                <c:pt idx="2112">
                  <c:v>6595</c:v>
                </c:pt>
                <c:pt idx="2113">
                  <c:v>5446</c:v>
                </c:pt>
                <c:pt idx="2114">
                  <c:v>7192</c:v>
                </c:pt>
                <c:pt idx="2115">
                  <c:v>5655</c:v>
                </c:pt>
                <c:pt idx="2116">
                  <c:v>6033</c:v>
                </c:pt>
                <c:pt idx="2117">
                  <c:v>6025</c:v>
                </c:pt>
                <c:pt idx="2118">
                  <c:v>4920</c:v>
                </c:pt>
                <c:pt idx="2119">
                  <c:v>5933</c:v>
                </c:pt>
                <c:pt idx="2120">
                  <c:v>6201</c:v>
                </c:pt>
                <c:pt idx="2121">
                  <c:v>6257</c:v>
                </c:pt>
                <c:pt idx="2122">
                  <c:v>5667</c:v>
                </c:pt>
                <c:pt idx="2123">
                  <c:v>5571</c:v>
                </c:pt>
                <c:pt idx="2124">
                  <c:v>6293</c:v>
                </c:pt>
                <c:pt idx="2125">
                  <c:v>6671</c:v>
                </c:pt>
                <c:pt idx="2126">
                  <c:v>5739</c:v>
                </c:pt>
                <c:pt idx="2127">
                  <c:v>6007</c:v>
                </c:pt>
                <c:pt idx="2128">
                  <c:v>6882</c:v>
                </c:pt>
                <c:pt idx="2129">
                  <c:v>6269</c:v>
                </c:pt>
                <c:pt idx="2130">
                  <c:v>6744</c:v>
                </c:pt>
                <c:pt idx="2131">
                  <c:v>5932</c:v>
                </c:pt>
                <c:pt idx="2132">
                  <c:v>6810</c:v>
                </c:pt>
                <c:pt idx="2133">
                  <c:v>7435</c:v>
                </c:pt>
                <c:pt idx="2134">
                  <c:v>7421</c:v>
                </c:pt>
                <c:pt idx="2135">
                  <c:v>7185</c:v>
                </c:pt>
                <c:pt idx="2136">
                  <c:v>6162</c:v>
                </c:pt>
                <c:pt idx="2137">
                  <c:v>6712</c:v>
                </c:pt>
                <c:pt idx="2138">
                  <c:v>7058</c:v>
                </c:pt>
                <c:pt idx="2139">
                  <c:v>6359</c:v>
                </c:pt>
                <c:pt idx="2140">
                  <c:v>5720</c:v>
                </c:pt>
                <c:pt idx="2141">
                  <c:v>6388</c:v>
                </c:pt>
                <c:pt idx="2142">
                  <c:v>7095</c:v>
                </c:pt>
                <c:pt idx="2143">
                  <c:v>6526</c:v>
                </c:pt>
                <c:pt idx="2144">
                  <c:v>6477</c:v>
                </c:pt>
                <c:pt idx="2145">
                  <c:v>6397</c:v>
                </c:pt>
                <c:pt idx="2146">
                  <c:v>6042</c:v>
                </c:pt>
                <c:pt idx="2147">
                  <c:v>6115</c:v>
                </c:pt>
                <c:pt idx="2148">
                  <c:v>5954</c:v>
                </c:pt>
                <c:pt idx="2149">
                  <c:v>6248</c:v>
                </c:pt>
                <c:pt idx="2150">
                  <c:v>6542</c:v>
                </c:pt>
                <c:pt idx="2151">
                  <c:v>5848</c:v>
                </c:pt>
                <c:pt idx="2152">
                  <c:v>6938</c:v>
                </c:pt>
                <c:pt idx="2153">
                  <c:v>6355</c:v>
                </c:pt>
                <c:pt idx="2154">
                  <c:v>6191</c:v>
                </c:pt>
                <c:pt idx="2155">
                  <c:v>6340</c:v>
                </c:pt>
                <c:pt idx="2156">
                  <c:v>6744</c:v>
                </c:pt>
                <c:pt idx="2157">
                  <c:v>6476</c:v>
                </c:pt>
                <c:pt idx="2158">
                  <c:v>6060</c:v>
                </c:pt>
                <c:pt idx="2159">
                  <c:v>5879</c:v>
                </c:pt>
                <c:pt idx="2160">
                  <c:v>6780</c:v>
                </c:pt>
                <c:pt idx="2161">
                  <c:v>5903</c:v>
                </c:pt>
                <c:pt idx="2162">
                  <c:v>6465</c:v>
                </c:pt>
                <c:pt idx="2163">
                  <c:v>6485</c:v>
                </c:pt>
                <c:pt idx="2164">
                  <c:v>6090</c:v>
                </c:pt>
                <c:pt idx="2165">
                  <c:v>6792</c:v>
                </c:pt>
                <c:pt idx="2166">
                  <c:v>6849</c:v>
                </c:pt>
                <c:pt idx="2167">
                  <c:v>6211</c:v>
                </c:pt>
                <c:pt idx="2168">
                  <c:v>5494</c:v>
                </c:pt>
                <c:pt idx="2169">
                  <c:v>5860</c:v>
                </c:pt>
                <c:pt idx="2170">
                  <c:v>6283</c:v>
                </c:pt>
                <c:pt idx="2171">
                  <c:v>6117</c:v>
                </c:pt>
                <c:pt idx="2172">
                  <c:v>6533</c:v>
                </c:pt>
                <c:pt idx="2173">
                  <c:v>6175</c:v>
                </c:pt>
                <c:pt idx="2174">
                  <c:v>6135</c:v>
                </c:pt>
                <c:pt idx="2175">
                  <c:v>5971</c:v>
                </c:pt>
                <c:pt idx="2176">
                  <c:v>5546</c:v>
                </c:pt>
                <c:pt idx="2177">
                  <c:v>5392</c:v>
                </c:pt>
                <c:pt idx="2178">
                  <c:v>5870</c:v>
                </c:pt>
                <c:pt idx="2179">
                  <c:v>5531</c:v>
                </c:pt>
                <c:pt idx="2180">
                  <c:v>6193</c:v>
                </c:pt>
                <c:pt idx="2181">
                  <c:v>6725</c:v>
                </c:pt>
                <c:pt idx="2182">
                  <c:v>6335</c:v>
                </c:pt>
                <c:pt idx="2183">
                  <c:v>6402</c:v>
                </c:pt>
                <c:pt idx="2184">
                  <c:v>5999</c:v>
                </c:pt>
                <c:pt idx="2185">
                  <c:v>5992</c:v>
                </c:pt>
                <c:pt idx="2186">
                  <c:v>6240</c:v>
                </c:pt>
                <c:pt idx="2187">
                  <c:v>5337</c:v>
                </c:pt>
                <c:pt idx="2188">
                  <c:v>6371</c:v>
                </c:pt>
                <c:pt idx="2189">
                  <c:v>5816</c:v>
                </c:pt>
                <c:pt idx="2190">
                  <c:v>6482</c:v>
                </c:pt>
                <c:pt idx="2191">
                  <c:v>5103</c:v>
                </c:pt>
                <c:pt idx="2192">
                  <c:v>5414</c:v>
                </c:pt>
                <c:pt idx="2193">
                  <c:v>5630</c:v>
                </c:pt>
                <c:pt idx="2194">
                  <c:v>6113</c:v>
                </c:pt>
                <c:pt idx="2195">
                  <c:v>5704</c:v>
                </c:pt>
                <c:pt idx="2196">
                  <c:v>5111</c:v>
                </c:pt>
                <c:pt idx="2197">
                  <c:v>6221</c:v>
                </c:pt>
                <c:pt idx="2198">
                  <c:v>5445</c:v>
                </c:pt>
                <c:pt idx="2199">
                  <c:v>5429</c:v>
                </c:pt>
                <c:pt idx="2200">
                  <c:v>6140</c:v>
                </c:pt>
                <c:pt idx="2201">
                  <c:v>6195</c:v>
                </c:pt>
                <c:pt idx="2202">
                  <c:v>5600</c:v>
                </c:pt>
                <c:pt idx="2203">
                  <c:v>5310</c:v>
                </c:pt>
                <c:pt idx="2204">
                  <c:v>5983</c:v>
                </c:pt>
                <c:pt idx="2205">
                  <c:v>5994</c:v>
                </c:pt>
                <c:pt idx="2206">
                  <c:v>5430</c:v>
                </c:pt>
                <c:pt idx="2207">
                  <c:v>7010</c:v>
                </c:pt>
                <c:pt idx="2208">
                  <c:v>5943</c:v>
                </c:pt>
                <c:pt idx="2209">
                  <c:v>5342</c:v>
                </c:pt>
                <c:pt idx="2210">
                  <c:v>6086</c:v>
                </c:pt>
                <c:pt idx="2211">
                  <c:v>5432</c:v>
                </c:pt>
                <c:pt idx="2212">
                  <c:v>5753</c:v>
                </c:pt>
                <c:pt idx="2213">
                  <c:v>5988</c:v>
                </c:pt>
                <c:pt idx="2214">
                  <c:v>5487</c:v>
                </c:pt>
                <c:pt idx="2215">
                  <c:v>6815</c:v>
                </c:pt>
                <c:pt idx="2216">
                  <c:v>6160</c:v>
                </c:pt>
                <c:pt idx="2217">
                  <c:v>6543</c:v>
                </c:pt>
                <c:pt idx="2218">
                  <c:v>5611</c:v>
                </c:pt>
                <c:pt idx="2219">
                  <c:v>6155</c:v>
                </c:pt>
                <c:pt idx="2220">
                  <c:v>5536</c:v>
                </c:pt>
                <c:pt idx="2221">
                  <c:v>5930</c:v>
                </c:pt>
                <c:pt idx="2222">
                  <c:v>5607</c:v>
                </c:pt>
                <c:pt idx="2223">
                  <c:v>6247</c:v>
                </c:pt>
                <c:pt idx="2224">
                  <c:v>5199</c:v>
                </c:pt>
                <c:pt idx="2225">
                  <c:v>6012</c:v>
                </c:pt>
                <c:pt idx="2226">
                  <c:v>6589</c:v>
                </c:pt>
                <c:pt idx="2227">
                  <c:v>5054</c:v>
                </c:pt>
                <c:pt idx="2228">
                  <c:v>6144</c:v>
                </c:pt>
                <c:pt idx="2229">
                  <c:v>6399</c:v>
                </c:pt>
                <c:pt idx="2230">
                  <c:v>5310</c:v>
                </c:pt>
                <c:pt idx="2231">
                  <c:v>5924</c:v>
                </c:pt>
                <c:pt idx="2232">
                  <c:v>6023</c:v>
                </c:pt>
                <c:pt idx="2233">
                  <c:v>6213</c:v>
                </c:pt>
                <c:pt idx="2234">
                  <c:v>6486</c:v>
                </c:pt>
                <c:pt idx="2235">
                  <c:v>5604</c:v>
                </c:pt>
                <c:pt idx="2236">
                  <c:v>5949</c:v>
                </c:pt>
                <c:pt idx="2237">
                  <c:v>6204</c:v>
                </c:pt>
                <c:pt idx="2238">
                  <c:v>6420</c:v>
                </c:pt>
                <c:pt idx="2239">
                  <c:v>6029</c:v>
                </c:pt>
                <c:pt idx="2240">
                  <c:v>5955</c:v>
                </c:pt>
                <c:pt idx="2241">
                  <c:v>6342</c:v>
                </c:pt>
                <c:pt idx="2242">
                  <c:v>5560</c:v>
                </c:pt>
                <c:pt idx="2243">
                  <c:v>5912</c:v>
                </c:pt>
                <c:pt idx="2244">
                  <c:v>5792</c:v>
                </c:pt>
                <c:pt idx="2245">
                  <c:v>5458</c:v>
                </c:pt>
                <c:pt idx="2246">
                  <c:v>5085</c:v>
                </c:pt>
                <c:pt idx="2247">
                  <c:v>5243</c:v>
                </c:pt>
                <c:pt idx="2248">
                  <c:v>5903</c:v>
                </c:pt>
                <c:pt idx="2249">
                  <c:v>4952</c:v>
                </c:pt>
                <c:pt idx="2250">
                  <c:v>5956</c:v>
                </c:pt>
                <c:pt idx="2251">
                  <c:v>5723</c:v>
                </c:pt>
                <c:pt idx="2252">
                  <c:v>5740</c:v>
                </c:pt>
                <c:pt idx="2253">
                  <c:v>6131</c:v>
                </c:pt>
                <c:pt idx="2254">
                  <c:v>6132</c:v>
                </c:pt>
                <c:pt idx="2255">
                  <c:v>6669</c:v>
                </c:pt>
                <c:pt idx="2256">
                  <c:v>6686</c:v>
                </c:pt>
                <c:pt idx="2257">
                  <c:v>6342</c:v>
                </c:pt>
                <c:pt idx="2258">
                  <c:v>4639</c:v>
                </c:pt>
                <c:pt idx="2259">
                  <c:v>6179</c:v>
                </c:pt>
                <c:pt idx="2260">
                  <c:v>5613</c:v>
                </c:pt>
                <c:pt idx="2261">
                  <c:v>6520</c:v>
                </c:pt>
                <c:pt idx="2262">
                  <c:v>5673</c:v>
                </c:pt>
                <c:pt idx="2263">
                  <c:v>5817</c:v>
                </c:pt>
                <c:pt idx="2264">
                  <c:v>5738</c:v>
                </c:pt>
                <c:pt idx="2265">
                  <c:v>5605</c:v>
                </c:pt>
                <c:pt idx="2266">
                  <c:v>5142</c:v>
                </c:pt>
                <c:pt idx="2267">
                  <c:v>6237</c:v>
                </c:pt>
                <c:pt idx="2268">
                  <c:v>6696</c:v>
                </c:pt>
                <c:pt idx="2269">
                  <c:v>5997</c:v>
                </c:pt>
                <c:pt idx="2270">
                  <c:v>5166</c:v>
                </c:pt>
                <c:pt idx="2271">
                  <c:v>5586</c:v>
                </c:pt>
                <c:pt idx="2272">
                  <c:v>5846</c:v>
                </c:pt>
                <c:pt idx="2273">
                  <c:v>6452</c:v>
                </c:pt>
                <c:pt idx="2274">
                  <c:v>5009</c:v>
                </c:pt>
                <c:pt idx="2275">
                  <c:v>5482</c:v>
                </c:pt>
                <c:pt idx="2276">
                  <c:v>6484</c:v>
                </c:pt>
                <c:pt idx="2277">
                  <c:v>5851</c:v>
                </c:pt>
                <c:pt idx="2278">
                  <c:v>6044</c:v>
                </c:pt>
                <c:pt idx="2279">
                  <c:v>5723</c:v>
                </c:pt>
                <c:pt idx="2280">
                  <c:v>6141</c:v>
                </c:pt>
                <c:pt idx="2281">
                  <c:v>6617</c:v>
                </c:pt>
                <c:pt idx="2282">
                  <c:v>5721</c:v>
                </c:pt>
                <c:pt idx="2283">
                  <c:v>5605</c:v>
                </c:pt>
                <c:pt idx="2284">
                  <c:v>5823</c:v>
                </c:pt>
                <c:pt idx="2285">
                  <c:v>6632</c:v>
                </c:pt>
                <c:pt idx="2286">
                  <c:v>5958</c:v>
                </c:pt>
                <c:pt idx="2287">
                  <c:v>5650</c:v>
                </c:pt>
                <c:pt idx="2288">
                  <c:v>6111</c:v>
                </c:pt>
                <c:pt idx="2289">
                  <c:v>6441</c:v>
                </c:pt>
                <c:pt idx="2290">
                  <c:v>5374</c:v>
                </c:pt>
                <c:pt idx="2291">
                  <c:v>5196</c:v>
                </c:pt>
                <c:pt idx="2292">
                  <c:v>6090</c:v>
                </c:pt>
                <c:pt idx="2293">
                  <c:v>5683</c:v>
                </c:pt>
                <c:pt idx="2294">
                  <c:v>6154</c:v>
                </c:pt>
                <c:pt idx="2295">
                  <c:v>6087</c:v>
                </c:pt>
                <c:pt idx="2296">
                  <c:v>6441</c:v>
                </c:pt>
                <c:pt idx="2297">
                  <c:v>6205</c:v>
                </c:pt>
                <c:pt idx="2298">
                  <c:v>6483</c:v>
                </c:pt>
                <c:pt idx="2299">
                  <c:v>6568</c:v>
                </c:pt>
                <c:pt idx="2300">
                  <c:v>6175</c:v>
                </c:pt>
                <c:pt idx="2301">
                  <c:v>5726</c:v>
                </c:pt>
                <c:pt idx="2302">
                  <c:v>6078</c:v>
                </c:pt>
                <c:pt idx="2303">
                  <c:v>5816</c:v>
                </c:pt>
                <c:pt idx="2304">
                  <c:v>6390</c:v>
                </c:pt>
                <c:pt idx="2305">
                  <c:v>6025</c:v>
                </c:pt>
                <c:pt idx="2306">
                  <c:v>6414</c:v>
                </c:pt>
                <c:pt idx="2307">
                  <c:v>6621</c:v>
                </c:pt>
                <c:pt idx="2308">
                  <c:v>5700</c:v>
                </c:pt>
                <c:pt idx="2309">
                  <c:v>6619</c:v>
                </c:pt>
                <c:pt idx="2310">
                  <c:v>5892</c:v>
                </c:pt>
                <c:pt idx="2311">
                  <c:v>5985</c:v>
                </c:pt>
                <c:pt idx="2312">
                  <c:v>6468</c:v>
                </c:pt>
                <c:pt idx="2313">
                  <c:v>6017</c:v>
                </c:pt>
                <c:pt idx="2314">
                  <c:v>6871</c:v>
                </c:pt>
                <c:pt idx="2315">
                  <c:v>6321</c:v>
                </c:pt>
                <c:pt idx="2316">
                  <c:v>6651</c:v>
                </c:pt>
                <c:pt idx="2317">
                  <c:v>6449</c:v>
                </c:pt>
                <c:pt idx="2318">
                  <c:v>6114</c:v>
                </c:pt>
                <c:pt idx="2319">
                  <c:v>5798</c:v>
                </c:pt>
                <c:pt idx="2320">
                  <c:v>6689</c:v>
                </c:pt>
                <c:pt idx="2321">
                  <c:v>6093</c:v>
                </c:pt>
                <c:pt idx="2322">
                  <c:v>6483</c:v>
                </c:pt>
                <c:pt idx="2323">
                  <c:v>5996</c:v>
                </c:pt>
                <c:pt idx="2324">
                  <c:v>5524</c:v>
                </c:pt>
                <c:pt idx="2325">
                  <c:v>5941</c:v>
                </c:pt>
                <c:pt idx="2326">
                  <c:v>5791</c:v>
                </c:pt>
                <c:pt idx="2327">
                  <c:v>5952</c:v>
                </c:pt>
                <c:pt idx="2328">
                  <c:v>6014</c:v>
                </c:pt>
                <c:pt idx="2329">
                  <c:v>6204</c:v>
                </c:pt>
                <c:pt idx="2330">
                  <c:v>6065</c:v>
                </c:pt>
                <c:pt idx="2331">
                  <c:v>6589</c:v>
                </c:pt>
                <c:pt idx="2332">
                  <c:v>5674</c:v>
                </c:pt>
                <c:pt idx="2333">
                  <c:v>6413</c:v>
                </c:pt>
                <c:pt idx="2334">
                  <c:v>6938</c:v>
                </c:pt>
                <c:pt idx="2335">
                  <c:v>5786</c:v>
                </c:pt>
                <c:pt idx="2336">
                  <c:v>5633</c:v>
                </c:pt>
                <c:pt idx="2337">
                  <c:v>7025</c:v>
                </c:pt>
                <c:pt idx="2338">
                  <c:v>5149</c:v>
                </c:pt>
                <c:pt idx="2339">
                  <c:v>5852</c:v>
                </c:pt>
                <c:pt idx="2340">
                  <c:v>6350</c:v>
                </c:pt>
                <c:pt idx="2341">
                  <c:v>5685</c:v>
                </c:pt>
                <c:pt idx="2342">
                  <c:v>6081</c:v>
                </c:pt>
                <c:pt idx="2343">
                  <c:v>6283</c:v>
                </c:pt>
                <c:pt idx="2344">
                  <c:v>6351</c:v>
                </c:pt>
                <c:pt idx="2345">
                  <c:v>4967</c:v>
                </c:pt>
                <c:pt idx="2346">
                  <c:v>6530</c:v>
                </c:pt>
                <c:pt idx="2347">
                  <c:v>5641</c:v>
                </c:pt>
                <c:pt idx="2348">
                  <c:v>6188</c:v>
                </c:pt>
                <c:pt idx="2349">
                  <c:v>6413</c:v>
                </c:pt>
                <c:pt idx="2350">
                  <c:v>6075</c:v>
                </c:pt>
                <c:pt idx="2351">
                  <c:v>6016</c:v>
                </c:pt>
                <c:pt idx="2352">
                  <c:v>5512</c:v>
                </c:pt>
                <c:pt idx="2353">
                  <c:v>6290</c:v>
                </c:pt>
                <c:pt idx="2354">
                  <c:v>6400</c:v>
                </c:pt>
                <c:pt idx="2355">
                  <c:v>6404</c:v>
                </c:pt>
                <c:pt idx="2356">
                  <c:v>6279</c:v>
                </c:pt>
                <c:pt idx="2357">
                  <c:v>5707</c:v>
                </c:pt>
                <c:pt idx="2358">
                  <c:v>5797</c:v>
                </c:pt>
                <c:pt idx="2359">
                  <c:v>6289</c:v>
                </c:pt>
                <c:pt idx="2360">
                  <c:v>6156</c:v>
                </c:pt>
                <c:pt idx="2361">
                  <c:v>6112</c:v>
                </c:pt>
                <c:pt idx="2362">
                  <c:v>5436</c:v>
                </c:pt>
                <c:pt idx="2363">
                  <c:v>6401</c:v>
                </c:pt>
                <c:pt idx="2364">
                  <c:v>5855</c:v>
                </c:pt>
                <c:pt idx="2365">
                  <c:v>5595</c:v>
                </c:pt>
                <c:pt idx="2366">
                  <c:v>5634</c:v>
                </c:pt>
                <c:pt idx="2367">
                  <c:v>6457</c:v>
                </c:pt>
                <c:pt idx="2368">
                  <c:v>5900</c:v>
                </c:pt>
                <c:pt idx="2369">
                  <c:v>6221</c:v>
                </c:pt>
                <c:pt idx="2370">
                  <c:v>5547</c:v>
                </c:pt>
                <c:pt idx="2371">
                  <c:v>6322</c:v>
                </c:pt>
                <c:pt idx="2372">
                  <c:v>6016</c:v>
                </c:pt>
                <c:pt idx="2373">
                  <c:v>5932</c:v>
                </c:pt>
                <c:pt idx="2374">
                  <c:v>6331</c:v>
                </c:pt>
                <c:pt idx="2375">
                  <c:v>5775</c:v>
                </c:pt>
                <c:pt idx="2376">
                  <c:v>5614</c:v>
                </c:pt>
                <c:pt idx="2377">
                  <c:v>6187</c:v>
                </c:pt>
                <c:pt idx="2378">
                  <c:v>5781</c:v>
                </c:pt>
                <c:pt idx="2379">
                  <c:v>5316</c:v>
                </c:pt>
                <c:pt idx="2380">
                  <c:v>5686</c:v>
                </c:pt>
                <c:pt idx="2381">
                  <c:v>6162</c:v>
                </c:pt>
                <c:pt idx="2382">
                  <c:v>6428</c:v>
                </c:pt>
                <c:pt idx="2383">
                  <c:v>5692</c:v>
                </c:pt>
                <c:pt idx="2384">
                  <c:v>5571</c:v>
                </c:pt>
                <c:pt idx="2385">
                  <c:v>6037</c:v>
                </c:pt>
                <c:pt idx="2386">
                  <c:v>5299</c:v>
                </c:pt>
                <c:pt idx="2387">
                  <c:v>7569</c:v>
                </c:pt>
                <c:pt idx="2388">
                  <c:v>5713</c:v>
                </c:pt>
                <c:pt idx="2389">
                  <c:v>6852</c:v>
                </c:pt>
                <c:pt idx="2390">
                  <c:v>6059</c:v>
                </c:pt>
                <c:pt idx="2391">
                  <c:v>7535</c:v>
                </c:pt>
                <c:pt idx="2392">
                  <c:v>7991</c:v>
                </c:pt>
                <c:pt idx="2393">
                  <c:v>9689</c:v>
                </c:pt>
                <c:pt idx="2394">
                  <c:v>9780</c:v>
                </c:pt>
                <c:pt idx="2395">
                  <c:v>9127</c:v>
                </c:pt>
                <c:pt idx="2396">
                  <c:v>9180</c:v>
                </c:pt>
                <c:pt idx="2397">
                  <c:v>9626</c:v>
                </c:pt>
                <c:pt idx="2398">
                  <c:v>8930</c:v>
                </c:pt>
                <c:pt idx="2399">
                  <c:v>9855</c:v>
                </c:pt>
                <c:pt idx="2400">
                  <c:v>8843</c:v>
                </c:pt>
                <c:pt idx="2401">
                  <c:v>8291</c:v>
                </c:pt>
                <c:pt idx="2402">
                  <c:v>8454</c:v>
                </c:pt>
                <c:pt idx="2403">
                  <c:v>8885</c:v>
                </c:pt>
                <c:pt idx="2404">
                  <c:v>7671</c:v>
                </c:pt>
                <c:pt idx="2405">
                  <c:v>7690</c:v>
                </c:pt>
                <c:pt idx="2406">
                  <c:v>6888</c:v>
                </c:pt>
                <c:pt idx="2407">
                  <c:v>7637</c:v>
                </c:pt>
                <c:pt idx="2408">
                  <c:v>6167</c:v>
                </c:pt>
                <c:pt idx="2409">
                  <c:v>7023</c:v>
                </c:pt>
                <c:pt idx="2410">
                  <c:v>6792</c:v>
                </c:pt>
                <c:pt idx="2411">
                  <c:v>6188</c:v>
                </c:pt>
                <c:pt idx="2412">
                  <c:v>6637</c:v>
                </c:pt>
                <c:pt idx="2413">
                  <c:v>6945</c:v>
                </c:pt>
                <c:pt idx="2414">
                  <c:v>6171</c:v>
                </c:pt>
                <c:pt idx="2415">
                  <c:v>6601</c:v>
                </c:pt>
                <c:pt idx="2416">
                  <c:v>6803</c:v>
                </c:pt>
                <c:pt idx="2417">
                  <c:v>7476</c:v>
                </c:pt>
                <c:pt idx="2418">
                  <c:v>7245</c:v>
                </c:pt>
                <c:pt idx="2419">
                  <c:v>6509</c:v>
                </c:pt>
                <c:pt idx="2420">
                  <c:v>7618</c:v>
                </c:pt>
                <c:pt idx="2421">
                  <c:v>5852</c:v>
                </c:pt>
                <c:pt idx="2422">
                  <c:v>7191</c:v>
                </c:pt>
                <c:pt idx="2423">
                  <c:v>6931</c:v>
                </c:pt>
                <c:pt idx="2424">
                  <c:v>6485</c:v>
                </c:pt>
                <c:pt idx="2425">
                  <c:v>6921</c:v>
                </c:pt>
                <c:pt idx="2426">
                  <c:v>6253</c:v>
                </c:pt>
                <c:pt idx="2427">
                  <c:v>6956</c:v>
                </c:pt>
                <c:pt idx="2428">
                  <c:v>7043</c:v>
                </c:pt>
                <c:pt idx="2429">
                  <c:v>6887</c:v>
                </c:pt>
                <c:pt idx="2430">
                  <c:v>6153</c:v>
                </c:pt>
                <c:pt idx="2431">
                  <c:v>6656</c:v>
                </c:pt>
                <c:pt idx="2432">
                  <c:v>7142</c:v>
                </c:pt>
                <c:pt idx="2433">
                  <c:v>6114</c:v>
                </c:pt>
                <c:pt idx="2434">
                  <c:v>5720</c:v>
                </c:pt>
                <c:pt idx="2435">
                  <c:v>6870</c:v>
                </c:pt>
                <c:pt idx="2436">
                  <c:v>6254</c:v>
                </c:pt>
                <c:pt idx="2437">
                  <c:v>6599</c:v>
                </c:pt>
                <c:pt idx="2438">
                  <c:v>6917</c:v>
                </c:pt>
                <c:pt idx="2439">
                  <c:v>6091</c:v>
                </c:pt>
                <c:pt idx="2440">
                  <c:v>7317</c:v>
                </c:pt>
                <c:pt idx="2441">
                  <c:v>6449</c:v>
                </c:pt>
                <c:pt idx="2442">
                  <c:v>6324</c:v>
                </c:pt>
                <c:pt idx="2443">
                  <c:v>6031</c:v>
                </c:pt>
                <c:pt idx="2444">
                  <c:v>6964</c:v>
                </c:pt>
                <c:pt idx="2445">
                  <c:v>6516</c:v>
                </c:pt>
                <c:pt idx="2446">
                  <c:v>6414</c:v>
                </c:pt>
                <c:pt idx="2447">
                  <c:v>6335</c:v>
                </c:pt>
                <c:pt idx="2448">
                  <c:v>6445</c:v>
                </c:pt>
                <c:pt idx="2449">
                  <c:v>5886</c:v>
                </c:pt>
                <c:pt idx="2450">
                  <c:v>6635</c:v>
                </c:pt>
                <c:pt idx="2451">
                  <c:v>6085</c:v>
                </c:pt>
                <c:pt idx="2452">
                  <c:v>5919</c:v>
                </c:pt>
                <c:pt idx="2453">
                  <c:v>6507</c:v>
                </c:pt>
                <c:pt idx="2454">
                  <c:v>6692</c:v>
                </c:pt>
                <c:pt idx="2455">
                  <c:v>6856</c:v>
                </c:pt>
                <c:pt idx="2456">
                  <c:v>6236</c:v>
                </c:pt>
                <c:pt idx="2457">
                  <c:v>6045</c:v>
                </c:pt>
                <c:pt idx="2458">
                  <c:v>6174</c:v>
                </c:pt>
                <c:pt idx="2459">
                  <c:v>6310</c:v>
                </c:pt>
                <c:pt idx="2460">
                  <c:v>6235</c:v>
                </c:pt>
                <c:pt idx="2461">
                  <c:v>5845</c:v>
                </c:pt>
                <c:pt idx="2462">
                  <c:v>6127</c:v>
                </c:pt>
                <c:pt idx="2463">
                  <c:v>6261</c:v>
                </c:pt>
                <c:pt idx="2464">
                  <c:v>5732</c:v>
                </c:pt>
                <c:pt idx="2465">
                  <c:v>6126</c:v>
                </c:pt>
                <c:pt idx="2466">
                  <c:v>5478</c:v>
                </c:pt>
                <c:pt idx="2467">
                  <c:v>5944</c:v>
                </c:pt>
                <c:pt idx="2468">
                  <c:v>6127</c:v>
                </c:pt>
                <c:pt idx="2469">
                  <c:v>5868</c:v>
                </c:pt>
                <c:pt idx="2470">
                  <c:v>5650</c:v>
                </c:pt>
                <c:pt idx="2471">
                  <c:v>5635</c:v>
                </c:pt>
                <c:pt idx="2472">
                  <c:v>6440</c:v>
                </c:pt>
                <c:pt idx="2473">
                  <c:v>6273</c:v>
                </c:pt>
                <c:pt idx="2474">
                  <c:v>5817</c:v>
                </c:pt>
                <c:pt idx="2475">
                  <c:v>6534</c:v>
                </c:pt>
                <c:pt idx="2476">
                  <c:v>6781</c:v>
                </c:pt>
                <c:pt idx="2477">
                  <c:v>6180</c:v>
                </c:pt>
                <c:pt idx="2478">
                  <c:v>6204</c:v>
                </c:pt>
                <c:pt idx="2479">
                  <c:v>5865</c:v>
                </c:pt>
                <c:pt idx="2480">
                  <c:v>5763</c:v>
                </c:pt>
                <c:pt idx="2481">
                  <c:v>5940</c:v>
                </c:pt>
                <c:pt idx="2482">
                  <c:v>6360</c:v>
                </c:pt>
                <c:pt idx="2483">
                  <c:v>5712</c:v>
                </c:pt>
                <c:pt idx="2484">
                  <c:v>5507</c:v>
                </c:pt>
                <c:pt idx="2485">
                  <c:v>5953</c:v>
                </c:pt>
                <c:pt idx="2486">
                  <c:v>5741</c:v>
                </c:pt>
                <c:pt idx="2487">
                  <c:v>6482</c:v>
                </c:pt>
                <c:pt idx="2488">
                  <c:v>6715</c:v>
                </c:pt>
                <c:pt idx="2489">
                  <c:v>7332</c:v>
                </c:pt>
                <c:pt idx="2490">
                  <c:v>7008</c:v>
                </c:pt>
                <c:pt idx="2491">
                  <c:v>6258</c:v>
                </c:pt>
                <c:pt idx="2492">
                  <c:v>6440</c:v>
                </c:pt>
                <c:pt idx="2493">
                  <c:v>6476</c:v>
                </c:pt>
                <c:pt idx="2494">
                  <c:v>6795</c:v>
                </c:pt>
                <c:pt idx="2495">
                  <c:v>6521</c:v>
                </c:pt>
                <c:pt idx="2496">
                  <c:v>6028</c:v>
                </c:pt>
                <c:pt idx="2497">
                  <c:v>6140</c:v>
                </c:pt>
                <c:pt idx="2498">
                  <c:v>5918</c:v>
                </c:pt>
                <c:pt idx="2499">
                  <c:v>6695</c:v>
                </c:pt>
                <c:pt idx="2500">
                  <c:v>5382</c:v>
                </c:pt>
                <c:pt idx="2501">
                  <c:v>6837</c:v>
                </c:pt>
                <c:pt idx="2502">
                  <c:v>7738</c:v>
                </c:pt>
                <c:pt idx="2503">
                  <c:v>7896</c:v>
                </c:pt>
                <c:pt idx="2504">
                  <c:v>9280</c:v>
                </c:pt>
                <c:pt idx="2505">
                  <c:v>10613</c:v>
                </c:pt>
                <c:pt idx="2506">
                  <c:v>12553</c:v>
                </c:pt>
                <c:pt idx="2507">
                  <c:v>13471</c:v>
                </c:pt>
                <c:pt idx="2508">
                  <c:v>14684</c:v>
                </c:pt>
                <c:pt idx="2509">
                  <c:v>14640</c:v>
                </c:pt>
                <c:pt idx="2510">
                  <c:v>13654</c:v>
                </c:pt>
                <c:pt idx="2511">
                  <c:v>12843</c:v>
                </c:pt>
                <c:pt idx="2512">
                  <c:v>11008</c:v>
                </c:pt>
                <c:pt idx="2513">
                  <c:v>10391</c:v>
                </c:pt>
                <c:pt idx="2514">
                  <c:v>8130</c:v>
                </c:pt>
                <c:pt idx="2515">
                  <c:v>8635</c:v>
                </c:pt>
                <c:pt idx="2516">
                  <c:v>6842</c:v>
                </c:pt>
                <c:pt idx="2517">
                  <c:v>6759</c:v>
                </c:pt>
                <c:pt idx="2518">
                  <c:v>5904</c:v>
                </c:pt>
                <c:pt idx="2519">
                  <c:v>6508</c:v>
                </c:pt>
                <c:pt idx="2520">
                  <c:v>6970</c:v>
                </c:pt>
                <c:pt idx="2521">
                  <c:v>6574</c:v>
                </c:pt>
                <c:pt idx="2522">
                  <c:v>7338</c:v>
                </c:pt>
                <c:pt idx="2523">
                  <c:v>5950</c:v>
                </c:pt>
                <c:pt idx="2524">
                  <c:v>5655</c:v>
                </c:pt>
                <c:pt idx="2525">
                  <c:v>5319</c:v>
                </c:pt>
                <c:pt idx="2526">
                  <c:v>6366</c:v>
                </c:pt>
                <c:pt idx="2527">
                  <c:v>5955</c:v>
                </c:pt>
                <c:pt idx="2528">
                  <c:v>6252</c:v>
                </c:pt>
                <c:pt idx="2529">
                  <c:v>6933</c:v>
                </c:pt>
                <c:pt idx="2530">
                  <c:v>6112</c:v>
                </c:pt>
                <c:pt idx="2531">
                  <c:v>5504</c:v>
                </c:pt>
                <c:pt idx="2532">
                  <c:v>6800</c:v>
                </c:pt>
                <c:pt idx="2533">
                  <c:v>6933</c:v>
                </c:pt>
                <c:pt idx="2534">
                  <c:v>6464</c:v>
                </c:pt>
                <c:pt idx="2535">
                  <c:v>5526</c:v>
                </c:pt>
                <c:pt idx="2536">
                  <c:v>6332</c:v>
                </c:pt>
                <c:pt idx="2537">
                  <c:v>6669</c:v>
                </c:pt>
                <c:pt idx="2538">
                  <c:v>6781</c:v>
                </c:pt>
                <c:pt idx="2539">
                  <c:v>6332</c:v>
                </c:pt>
                <c:pt idx="2540">
                  <c:v>6098</c:v>
                </c:pt>
                <c:pt idx="2541">
                  <c:v>6133</c:v>
                </c:pt>
                <c:pt idx="2542">
                  <c:v>6698</c:v>
                </c:pt>
                <c:pt idx="2543">
                  <c:v>6428</c:v>
                </c:pt>
                <c:pt idx="2544">
                  <c:v>6427</c:v>
                </c:pt>
                <c:pt idx="2545">
                  <c:v>6091</c:v>
                </c:pt>
                <c:pt idx="2546">
                  <c:v>5624</c:v>
                </c:pt>
                <c:pt idx="2547">
                  <c:v>6103</c:v>
                </c:pt>
                <c:pt idx="2548">
                  <c:v>5828</c:v>
                </c:pt>
                <c:pt idx="2549">
                  <c:v>6068</c:v>
                </c:pt>
                <c:pt idx="2550">
                  <c:v>5936</c:v>
                </c:pt>
                <c:pt idx="2551">
                  <c:v>7164</c:v>
                </c:pt>
                <c:pt idx="2552">
                  <c:v>6530</c:v>
                </c:pt>
                <c:pt idx="2553">
                  <c:v>5551</c:v>
                </c:pt>
                <c:pt idx="2554">
                  <c:v>5817</c:v>
                </c:pt>
                <c:pt idx="2555">
                  <c:v>6731</c:v>
                </c:pt>
                <c:pt idx="2556">
                  <c:v>5929</c:v>
                </c:pt>
                <c:pt idx="2557">
                  <c:v>5855</c:v>
                </c:pt>
                <c:pt idx="2558">
                  <c:v>5693</c:v>
                </c:pt>
                <c:pt idx="2559">
                  <c:v>5425</c:v>
                </c:pt>
                <c:pt idx="2560">
                  <c:v>5895</c:v>
                </c:pt>
                <c:pt idx="2561">
                  <c:v>5833</c:v>
                </c:pt>
                <c:pt idx="2562">
                  <c:v>5348</c:v>
                </c:pt>
                <c:pt idx="2563">
                  <c:v>5857</c:v>
                </c:pt>
                <c:pt idx="2564">
                  <c:v>6109</c:v>
                </c:pt>
                <c:pt idx="2565">
                  <c:v>6371</c:v>
                </c:pt>
                <c:pt idx="2566">
                  <c:v>5343</c:v>
                </c:pt>
                <c:pt idx="2567">
                  <c:v>6719</c:v>
                </c:pt>
                <c:pt idx="2568">
                  <c:v>5103</c:v>
                </c:pt>
                <c:pt idx="2569">
                  <c:v>5608</c:v>
                </c:pt>
                <c:pt idx="2570">
                  <c:v>5623</c:v>
                </c:pt>
                <c:pt idx="2571">
                  <c:v>6100</c:v>
                </c:pt>
                <c:pt idx="2572">
                  <c:v>5939</c:v>
                </c:pt>
                <c:pt idx="2573">
                  <c:v>6583</c:v>
                </c:pt>
                <c:pt idx="2574">
                  <c:v>6123</c:v>
                </c:pt>
                <c:pt idx="2575">
                  <c:v>6212</c:v>
                </c:pt>
                <c:pt idx="2576">
                  <c:v>5928</c:v>
                </c:pt>
                <c:pt idx="2577">
                  <c:v>6809</c:v>
                </c:pt>
                <c:pt idx="2578">
                  <c:v>6578</c:v>
                </c:pt>
                <c:pt idx="2579">
                  <c:v>5487</c:v>
                </c:pt>
                <c:pt idx="2580">
                  <c:v>6749</c:v>
                </c:pt>
                <c:pt idx="2581">
                  <c:v>6654</c:v>
                </c:pt>
                <c:pt idx="2582">
                  <c:v>6490</c:v>
                </c:pt>
                <c:pt idx="2583">
                  <c:v>5912</c:v>
                </c:pt>
                <c:pt idx="2584">
                  <c:v>6741</c:v>
                </c:pt>
                <c:pt idx="2585">
                  <c:v>5517</c:v>
                </c:pt>
                <c:pt idx="2586">
                  <c:v>6286</c:v>
                </c:pt>
                <c:pt idx="2587">
                  <c:v>5753</c:v>
                </c:pt>
                <c:pt idx="2588">
                  <c:v>5673</c:v>
                </c:pt>
                <c:pt idx="2589">
                  <c:v>7052</c:v>
                </c:pt>
                <c:pt idx="2590">
                  <c:v>6312</c:v>
                </c:pt>
                <c:pt idx="2591">
                  <c:v>6755</c:v>
                </c:pt>
                <c:pt idx="2592">
                  <c:v>6262</c:v>
                </c:pt>
                <c:pt idx="2593">
                  <c:v>6135</c:v>
                </c:pt>
                <c:pt idx="2594">
                  <c:v>5865</c:v>
                </c:pt>
                <c:pt idx="2595">
                  <c:v>6573</c:v>
                </c:pt>
                <c:pt idx="2596">
                  <c:v>6528</c:v>
                </c:pt>
                <c:pt idx="2597">
                  <c:v>5607</c:v>
                </c:pt>
                <c:pt idx="2598">
                  <c:v>6209</c:v>
                </c:pt>
                <c:pt idx="2599">
                  <c:v>6022</c:v>
                </c:pt>
                <c:pt idx="2600">
                  <c:v>6025</c:v>
                </c:pt>
                <c:pt idx="2601">
                  <c:v>5856</c:v>
                </c:pt>
                <c:pt idx="2602">
                  <c:v>5915</c:v>
                </c:pt>
                <c:pt idx="2603">
                  <c:v>6586</c:v>
                </c:pt>
                <c:pt idx="2604">
                  <c:v>6748</c:v>
                </c:pt>
                <c:pt idx="2605">
                  <c:v>6591</c:v>
                </c:pt>
                <c:pt idx="2606">
                  <c:v>7296</c:v>
                </c:pt>
                <c:pt idx="2607">
                  <c:v>6002</c:v>
                </c:pt>
                <c:pt idx="2608">
                  <c:v>6177</c:v>
                </c:pt>
                <c:pt idx="2609">
                  <c:v>5855</c:v>
                </c:pt>
                <c:pt idx="2610">
                  <c:v>5595</c:v>
                </c:pt>
                <c:pt idx="2611">
                  <c:v>6060</c:v>
                </c:pt>
                <c:pt idx="2612">
                  <c:v>6764</c:v>
                </c:pt>
                <c:pt idx="2613">
                  <c:v>5823</c:v>
                </c:pt>
                <c:pt idx="2614">
                  <c:v>6391</c:v>
                </c:pt>
                <c:pt idx="2615">
                  <c:v>5507</c:v>
                </c:pt>
                <c:pt idx="2616">
                  <c:v>6978</c:v>
                </c:pt>
                <c:pt idx="2617">
                  <c:v>5185</c:v>
                </c:pt>
                <c:pt idx="2618">
                  <c:v>5812</c:v>
                </c:pt>
                <c:pt idx="2619">
                  <c:v>5594</c:v>
                </c:pt>
                <c:pt idx="2620">
                  <c:v>6585</c:v>
                </c:pt>
                <c:pt idx="2621">
                  <c:v>6403</c:v>
                </c:pt>
                <c:pt idx="2622">
                  <c:v>6017</c:v>
                </c:pt>
                <c:pt idx="2623">
                  <c:v>5441</c:v>
                </c:pt>
                <c:pt idx="2624">
                  <c:v>6642</c:v>
                </c:pt>
                <c:pt idx="2625">
                  <c:v>6977</c:v>
                </c:pt>
                <c:pt idx="2626">
                  <c:v>5641</c:v>
                </c:pt>
                <c:pt idx="2627">
                  <c:v>6477</c:v>
                </c:pt>
                <c:pt idx="2628">
                  <c:v>6126</c:v>
                </c:pt>
                <c:pt idx="2629">
                  <c:v>6666</c:v>
                </c:pt>
                <c:pt idx="2630">
                  <c:v>6726</c:v>
                </c:pt>
                <c:pt idx="2631">
                  <c:v>5030</c:v>
                </c:pt>
                <c:pt idx="2632">
                  <c:v>6070</c:v>
                </c:pt>
                <c:pt idx="2633">
                  <c:v>5902</c:v>
                </c:pt>
                <c:pt idx="2634">
                  <c:v>4701</c:v>
                </c:pt>
                <c:pt idx="2635">
                  <c:v>6180</c:v>
                </c:pt>
                <c:pt idx="2636">
                  <c:v>5719</c:v>
                </c:pt>
                <c:pt idx="2637">
                  <c:v>6038</c:v>
                </c:pt>
                <c:pt idx="2638">
                  <c:v>6427</c:v>
                </c:pt>
                <c:pt idx="2639">
                  <c:v>5425</c:v>
                </c:pt>
                <c:pt idx="2640">
                  <c:v>6090</c:v>
                </c:pt>
                <c:pt idx="2641">
                  <c:v>6505</c:v>
                </c:pt>
                <c:pt idx="2642">
                  <c:v>6286</c:v>
                </c:pt>
                <c:pt idx="2643">
                  <c:v>6040</c:v>
                </c:pt>
                <c:pt idx="2644">
                  <c:v>5793</c:v>
                </c:pt>
                <c:pt idx="2645">
                  <c:v>5483</c:v>
                </c:pt>
                <c:pt idx="2646">
                  <c:v>5809</c:v>
                </c:pt>
                <c:pt idx="2647">
                  <c:v>6170</c:v>
                </c:pt>
                <c:pt idx="2648">
                  <c:v>5227</c:v>
                </c:pt>
                <c:pt idx="2649">
                  <c:v>5986</c:v>
                </c:pt>
                <c:pt idx="2650">
                  <c:v>5156</c:v>
                </c:pt>
                <c:pt idx="2651">
                  <c:v>6216</c:v>
                </c:pt>
                <c:pt idx="2652">
                  <c:v>5497</c:v>
                </c:pt>
                <c:pt idx="2653">
                  <c:v>5702</c:v>
                </c:pt>
                <c:pt idx="2654">
                  <c:v>5516</c:v>
                </c:pt>
                <c:pt idx="2655">
                  <c:v>6018</c:v>
                </c:pt>
                <c:pt idx="2656">
                  <c:v>6138</c:v>
                </c:pt>
                <c:pt idx="2657">
                  <c:v>5648</c:v>
                </c:pt>
                <c:pt idx="2658">
                  <c:v>6178</c:v>
                </c:pt>
                <c:pt idx="2659">
                  <c:v>6880</c:v>
                </c:pt>
                <c:pt idx="2660">
                  <c:v>5355</c:v>
                </c:pt>
                <c:pt idx="2661">
                  <c:v>6092</c:v>
                </c:pt>
                <c:pt idx="2662">
                  <c:v>5029</c:v>
                </c:pt>
                <c:pt idx="2663">
                  <c:v>5771</c:v>
                </c:pt>
                <c:pt idx="2664">
                  <c:v>5794</c:v>
                </c:pt>
                <c:pt idx="2665">
                  <c:v>5071</c:v>
                </c:pt>
                <c:pt idx="2666">
                  <c:v>5945</c:v>
                </c:pt>
                <c:pt idx="2667">
                  <c:v>6099</c:v>
                </c:pt>
                <c:pt idx="2668">
                  <c:v>5890</c:v>
                </c:pt>
                <c:pt idx="2669">
                  <c:v>6070</c:v>
                </c:pt>
                <c:pt idx="2670">
                  <c:v>5372</c:v>
                </c:pt>
                <c:pt idx="2671">
                  <c:v>5826</c:v>
                </c:pt>
                <c:pt idx="2672">
                  <c:v>6101</c:v>
                </c:pt>
                <c:pt idx="2673">
                  <c:v>5876</c:v>
                </c:pt>
                <c:pt idx="2674">
                  <c:v>6190</c:v>
                </c:pt>
                <c:pt idx="2675">
                  <c:v>6130</c:v>
                </c:pt>
                <c:pt idx="2676">
                  <c:v>6194</c:v>
                </c:pt>
                <c:pt idx="2677">
                  <c:v>5952</c:v>
                </c:pt>
                <c:pt idx="2678">
                  <c:v>6530</c:v>
                </c:pt>
                <c:pt idx="2679">
                  <c:v>5726</c:v>
                </c:pt>
                <c:pt idx="2680">
                  <c:v>5622</c:v>
                </c:pt>
                <c:pt idx="2681">
                  <c:v>6142</c:v>
                </c:pt>
                <c:pt idx="2682">
                  <c:v>6004</c:v>
                </c:pt>
                <c:pt idx="2683">
                  <c:v>6090</c:v>
                </c:pt>
                <c:pt idx="2684">
                  <c:v>6033</c:v>
                </c:pt>
                <c:pt idx="2685">
                  <c:v>6061</c:v>
                </c:pt>
                <c:pt idx="2686">
                  <c:v>6127</c:v>
                </c:pt>
                <c:pt idx="2687">
                  <c:v>6383</c:v>
                </c:pt>
                <c:pt idx="2688">
                  <c:v>7160</c:v>
                </c:pt>
                <c:pt idx="2689">
                  <c:v>6435</c:v>
                </c:pt>
                <c:pt idx="2690">
                  <c:v>6498</c:v>
                </c:pt>
                <c:pt idx="2691">
                  <c:v>7469</c:v>
                </c:pt>
                <c:pt idx="2692">
                  <c:v>6476</c:v>
                </c:pt>
                <c:pt idx="2693">
                  <c:v>6361</c:v>
                </c:pt>
                <c:pt idx="2694">
                  <c:v>6211</c:v>
                </c:pt>
                <c:pt idx="2695">
                  <c:v>7207</c:v>
                </c:pt>
                <c:pt idx="2696">
                  <c:v>7687</c:v>
                </c:pt>
                <c:pt idx="2697">
                  <c:v>6191</c:v>
                </c:pt>
                <c:pt idx="2698">
                  <c:v>6630</c:v>
                </c:pt>
                <c:pt idx="2699">
                  <c:v>6621</c:v>
                </c:pt>
                <c:pt idx="2700">
                  <c:v>6386</c:v>
                </c:pt>
                <c:pt idx="2701">
                  <c:v>6832</c:v>
                </c:pt>
                <c:pt idx="2702">
                  <c:v>6914</c:v>
                </c:pt>
                <c:pt idx="2703">
                  <c:v>7022</c:v>
                </c:pt>
                <c:pt idx="2704">
                  <c:v>6893</c:v>
                </c:pt>
                <c:pt idx="2705">
                  <c:v>7121</c:v>
                </c:pt>
                <c:pt idx="2706">
                  <c:v>6987</c:v>
                </c:pt>
                <c:pt idx="2707">
                  <c:v>6778</c:v>
                </c:pt>
                <c:pt idx="2708">
                  <c:v>6852</c:v>
                </c:pt>
                <c:pt idx="2709">
                  <c:v>6848</c:v>
                </c:pt>
                <c:pt idx="2710">
                  <c:v>6123</c:v>
                </c:pt>
                <c:pt idx="2711">
                  <c:v>7261</c:v>
                </c:pt>
                <c:pt idx="2712">
                  <c:v>7182</c:v>
                </c:pt>
                <c:pt idx="2713">
                  <c:v>6824</c:v>
                </c:pt>
                <c:pt idx="2714">
                  <c:v>6683</c:v>
                </c:pt>
                <c:pt idx="2715">
                  <c:v>6407</c:v>
                </c:pt>
                <c:pt idx="2716">
                  <c:v>6912</c:v>
                </c:pt>
                <c:pt idx="2717">
                  <c:v>7047</c:v>
                </c:pt>
                <c:pt idx="2718">
                  <c:v>6449</c:v>
                </c:pt>
                <c:pt idx="2719">
                  <c:v>4785</c:v>
                </c:pt>
                <c:pt idx="2720">
                  <c:v>5662</c:v>
                </c:pt>
                <c:pt idx="2721">
                  <c:v>5781</c:v>
                </c:pt>
                <c:pt idx="2722">
                  <c:v>5880</c:v>
                </c:pt>
                <c:pt idx="2723">
                  <c:v>6553</c:v>
                </c:pt>
                <c:pt idx="2724">
                  <c:v>5972</c:v>
                </c:pt>
                <c:pt idx="2725">
                  <c:v>5829</c:v>
                </c:pt>
                <c:pt idx="2726">
                  <c:v>6201</c:v>
                </c:pt>
                <c:pt idx="2727">
                  <c:v>5687</c:v>
                </c:pt>
                <c:pt idx="2728">
                  <c:v>6118</c:v>
                </c:pt>
                <c:pt idx="2729">
                  <c:v>6393</c:v>
                </c:pt>
                <c:pt idx="2730">
                  <c:v>6437</c:v>
                </c:pt>
                <c:pt idx="2731">
                  <c:v>6002</c:v>
                </c:pt>
                <c:pt idx="2732">
                  <c:v>6631</c:v>
                </c:pt>
                <c:pt idx="2733">
                  <c:v>4960</c:v>
                </c:pt>
                <c:pt idx="2734">
                  <c:v>5918</c:v>
                </c:pt>
                <c:pt idx="2735">
                  <c:v>5581</c:v>
                </c:pt>
                <c:pt idx="2736">
                  <c:v>6524</c:v>
                </c:pt>
                <c:pt idx="2737">
                  <c:v>6102</c:v>
                </c:pt>
                <c:pt idx="2738">
                  <c:v>5638</c:v>
                </c:pt>
                <c:pt idx="2739">
                  <c:v>6323</c:v>
                </c:pt>
                <c:pt idx="2740">
                  <c:v>6068</c:v>
                </c:pt>
                <c:pt idx="2741">
                  <c:v>6042</c:v>
                </c:pt>
                <c:pt idx="2742">
                  <c:v>6695</c:v>
                </c:pt>
                <c:pt idx="2743">
                  <c:v>6820</c:v>
                </c:pt>
                <c:pt idx="2744">
                  <c:v>5832</c:v>
                </c:pt>
                <c:pt idx="2745">
                  <c:v>6470</c:v>
                </c:pt>
                <c:pt idx="2746">
                  <c:v>6842</c:v>
                </c:pt>
                <c:pt idx="2747">
                  <c:v>6507</c:v>
                </c:pt>
                <c:pt idx="2748">
                  <c:v>6428</c:v>
                </c:pt>
                <c:pt idx="2749">
                  <c:v>6555</c:v>
                </c:pt>
                <c:pt idx="2750">
                  <c:v>5855</c:v>
                </c:pt>
                <c:pt idx="2751">
                  <c:v>6818</c:v>
                </c:pt>
                <c:pt idx="2752">
                  <c:v>5380</c:v>
                </c:pt>
                <c:pt idx="2753">
                  <c:v>5906</c:v>
                </c:pt>
                <c:pt idx="2754">
                  <c:v>5272</c:v>
                </c:pt>
                <c:pt idx="2755">
                  <c:v>6711</c:v>
                </c:pt>
                <c:pt idx="2756">
                  <c:v>5926</c:v>
                </c:pt>
                <c:pt idx="2757">
                  <c:v>6523</c:v>
                </c:pt>
                <c:pt idx="2758">
                  <c:v>6214</c:v>
                </c:pt>
                <c:pt idx="2759">
                  <c:v>6819</c:v>
                </c:pt>
                <c:pt idx="2760">
                  <c:v>5491</c:v>
                </c:pt>
                <c:pt idx="2761">
                  <c:v>5960</c:v>
                </c:pt>
                <c:pt idx="2762">
                  <c:v>6082</c:v>
                </c:pt>
                <c:pt idx="2763">
                  <c:v>6169</c:v>
                </c:pt>
                <c:pt idx="2764">
                  <c:v>6872</c:v>
                </c:pt>
                <c:pt idx="2765">
                  <c:v>7842</c:v>
                </c:pt>
                <c:pt idx="2766">
                  <c:v>8500</c:v>
                </c:pt>
                <c:pt idx="2767">
                  <c:v>7950</c:v>
                </c:pt>
                <c:pt idx="2768">
                  <c:v>8514</c:v>
                </c:pt>
                <c:pt idx="2769">
                  <c:v>8030</c:v>
                </c:pt>
                <c:pt idx="2770">
                  <c:v>5897</c:v>
                </c:pt>
                <c:pt idx="2771">
                  <c:v>6555</c:v>
                </c:pt>
                <c:pt idx="2772">
                  <c:v>6675</c:v>
                </c:pt>
                <c:pt idx="2773">
                  <c:v>6597</c:v>
                </c:pt>
                <c:pt idx="2774">
                  <c:v>6478</c:v>
                </c:pt>
                <c:pt idx="2775">
                  <c:v>5709</c:v>
                </c:pt>
                <c:pt idx="2776">
                  <c:v>7317</c:v>
                </c:pt>
                <c:pt idx="2777">
                  <c:v>6176</c:v>
                </c:pt>
                <c:pt idx="2778">
                  <c:v>6159</c:v>
                </c:pt>
                <c:pt idx="2779">
                  <c:v>5546</c:v>
                </c:pt>
                <c:pt idx="2780">
                  <c:v>6322</c:v>
                </c:pt>
                <c:pt idx="2781">
                  <c:v>6568</c:v>
                </c:pt>
                <c:pt idx="2782">
                  <c:v>5636</c:v>
                </c:pt>
                <c:pt idx="2783">
                  <c:v>5912</c:v>
                </c:pt>
                <c:pt idx="2784">
                  <c:v>6155</c:v>
                </c:pt>
                <c:pt idx="2785">
                  <c:v>5407</c:v>
                </c:pt>
                <c:pt idx="2786">
                  <c:v>6929</c:v>
                </c:pt>
                <c:pt idx="2787">
                  <c:v>6643</c:v>
                </c:pt>
                <c:pt idx="2788">
                  <c:v>5903</c:v>
                </c:pt>
                <c:pt idx="2789">
                  <c:v>5379</c:v>
                </c:pt>
                <c:pt idx="2790">
                  <c:v>5794</c:v>
                </c:pt>
                <c:pt idx="2791">
                  <c:v>6345</c:v>
                </c:pt>
                <c:pt idx="2792">
                  <c:v>6143</c:v>
                </c:pt>
                <c:pt idx="2793">
                  <c:v>6881</c:v>
                </c:pt>
                <c:pt idx="2794">
                  <c:v>6147</c:v>
                </c:pt>
                <c:pt idx="2795">
                  <c:v>5895</c:v>
                </c:pt>
                <c:pt idx="2796">
                  <c:v>5301</c:v>
                </c:pt>
                <c:pt idx="2797">
                  <c:v>5712</c:v>
                </c:pt>
                <c:pt idx="2798">
                  <c:v>6230</c:v>
                </c:pt>
                <c:pt idx="2799">
                  <c:v>6476</c:v>
                </c:pt>
                <c:pt idx="2800">
                  <c:v>6633</c:v>
                </c:pt>
                <c:pt idx="2801">
                  <c:v>7046</c:v>
                </c:pt>
                <c:pt idx="2802">
                  <c:v>6344</c:v>
                </c:pt>
                <c:pt idx="2803">
                  <c:v>6904</c:v>
                </c:pt>
                <c:pt idx="2804">
                  <c:v>6366</c:v>
                </c:pt>
                <c:pt idx="2805">
                  <c:v>6053</c:v>
                </c:pt>
                <c:pt idx="2806">
                  <c:v>5675</c:v>
                </c:pt>
                <c:pt idx="2807">
                  <c:v>5635</c:v>
                </c:pt>
                <c:pt idx="2808">
                  <c:v>5989</c:v>
                </c:pt>
                <c:pt idx="2809">
                  <c:v>6050</c:v>
                </c:pt>
                <c:pt idx="2810">
                  <c:v>5206</c:v>
                </c:pt>
                <c:pt idx="2811">
                  <c:v>5784</c:v>
                </c:pt>
                <c:pt idx="2812">
                  <c:v>5662</c:v>
                </c:pt>
                <c:pt idx="2813">
                  <c:v>6824</c:v>
                </c:pt>
                <c:pt idx="2814">
                  <c:v>6098</c:v>
                </c:pt>
                <c:pt idx="2815">
                  <c:v>5460</c:v>
                </c:pt>
                <c:pt idx="2816">
                  <c:v>5192</c:v>
                </c:pt>
                <c:pt idx="2817">
                  <c:v>5414</c:v>
                </c:pt>
                <c:pt idx="2818">
                  <c:v>4968</c:v>
                </c:pt>
                <c:pt idx="2819">
                  <c:v>5800</c:v>
                </c:pt>
                <c:pt idx="2820">
                  <c:v>5332</c:v>
                </c:pt>
                <c:pt idx="2821">
                  <c:v>5650</c:v>
                </c:pt>
                <c:pt idx="2822">
                  <c:v>6531</c:v>
                </c:pt>
                <c:pt idx="2823">
                  <c:v>5404</c:v>
                </c:pt>
                <c:pt idx="2824">
                  <c:v>6104</c:v>
                </c:pt>
                <c:pt idx="2825">
                  <c:v>5922</c:v>
                </c:pt>
                <c:pt idx="2826">
                  <c:v>5233</c:v>
                </c:pt>
                <c:pt idx="2827">
                  <c:v>5193</c:v>
                </c:pt>
                <c:pt idx="2828">
                  <c:v>5542</c:v>
                </c:pt>
                <c:pt idx="2829">
                  <c:v>5683</c:v>
                </c:pt>
                <c:pt idx="2830">
                  <c:v>5937</c:v>
                </c:pt>
                <c:pt idx="2831">
                  <c:v>6076</c:v>
                </c:pt>
                <c:pt idx="2832">
                  <c:v>6041</c:v>
                </c:pt>
                <c:pt idx="2833">
                  <c:v>5622</c:v>
                </c:pt>
                <c:pt idx="2834">
                  <c:v>6356</c:v>
                </c:pt>
                <c:pt idx="2835">
                  <c:v>5104</c:v>
                </c:pt>
                <c:pt idx="2836">
                  <c:v>6002</c:v>
                </c:pt>
                <c:pt idx="2837">
                  <c:v>6056</c:v>
                </c:pt>
                <c:pt idx="2838">
                  <c:v>5443</c:v>
                </c:pt>
                <c:pt idx="2839">
                  <c:v>5377</c:v>
                </c:pt>
                <c:pt idx="2840">
                  <c:v>5503</c:v>
                </c:pt>
                <c:pt idx="2841">
                  <c:v>4733</c:v>
                </c:pt>
                <c:pt idx="2842">
                  <c:v>6139</c:v>
                </c:pt>
                <c:pt idx="2843">
                  <c:v>7029</c:v>
                </c:pt>
                <c:pt idx="2844">
                  <c:v>6147</c:v>
                </c:pt>
                <c:pt idx="2845">
                  <c:v>5804</c:v>
                </c:pt>
                <c:pt idx="2846">
                  <c:v>6214</c:v>
                </c:pt>
                <c:pt idx="2847">
                  <c:v>5347</c:v>
                </c:pt>
                <c:pt idx="2848">
                  <c:v>5933</c:v>
                </c:pt>
                <c:pt idx="2849">
                  <c:v>5885</c:v>
                </c:pt>
                <c:pt idx="2850">
                  <c:v>6154</c:v>
                </c:pt>
                <c:pt idx="2851">
                  <c:v>6148</c:v>
                </c:pt>
                <c:pt idx="2852">
                  <c:v>5367</c:v>
                </c:pt>
                <c:pt idx="2853">
                  <c:v>5351</c:v>
                </c:pt>
                <c:pt idx="2854">
                  <c:v>5756</c:v>
                </c:pt>
                <c:pt idx="2855">
                  <c:v>5538</c:v>
                </c:pt>
                <c:pt idx="2856">
                  <c:v>6555</c:v>
                </c:pt>
                <c:pt idx="2857">
                  <c:v>6233</c:v>
                </c:pt>
                <c:pt idx="2858">
                  <c:v>5885</c:v>
                </c:pt>
                <c:pt idx="2859">
                  <c:v>5953</c:v>
                </c:pt>
                <c:pt idx="2860">
                  <c:v>5477</c:v>
                </c:pt>
                <c:pt idx="2861">
                  <c:v>5994</c:v>
                </c:pt>
                <c:pt idx="2862">
                  <c:v>6291</c:v>
                </c:pt>
                <c:pt idx="2863">
                  <c:v>4813</c:v>
                </c:pt>
                <c:pt idx="2864">
                  <c:v>5807</c:v>
                </c:pt>
                <c:pt idx="2865">
                  <c:v>4605</c:v>
                </c:pt>
                <c:pt idx="2866">
                  <c:v>4884</c:v>
                </c:pt>
                <c:pt idx="2867">
                  <c:v>5645</c:v>
                </c:pt>
                <c:pt idx="2868">
                  <c:v>5053</c:v>
                </c:pt>
                <c:pt idx="2869">
                  <c:v>5674</c:v>
                </c:pt>
                <c:pt idx="2870">
                  <c:v>5348</c:v>
                </c:pt>
                <c:pt idx="2871">
                  <c:v>5360</c:v>
                </c:pt>
                <c:pt idx="2872">
                  <c:v>5612</c:v>
                </c:pt>
                <c:pt idx="2873">
                  <c:v>5079</c:v>
                </c:pt>
                <c:pt idx="2874">
                  <c:v>6940</c:v>
                </c:pt>
                <c:pt idx="2875">
                  <c:v>7588</c:v>
                </c:pt>
                <c:pt idx="2876">
                  <c:v>12429</c:v>
                </c:pt>
                <c:pt idx="2877">
                  <c:v>13711</c:v>
                </c:pt>
                <c:pt idx="2878">
                  <c:v>15172</c:v>
                </c:pt>
                <c:pt idx="2879">
                  <c:v>13157</c:v>
                </c:pt>
                <c:pt idx="2880">
                  <c:v>11693</c:v>
                </c:pt>
                <c:pt idx="2881">
                  <c:v>11179</c:v>
                </c:pt>
                <c:pt idx="2882">
                  <c:v>12394</c:v>
                </c:pt>
                <c:pt idx="2883">
                  <c:v>12569</c:v>
                </c:pt>
                <c:pt idx="2884">
                  <c:v>12821</c:v>
                </c:pt>
                <c:pt idx="2885">
                  <c:v>10815</c:v>
                </c:pt>
                <c:pt idx="2886">
                  <c:v>8657</c:v>
                </c:pt>
                <c:pt idx="2887">
                  <c:v>6987</c:v>
                </c:pt>
                <c:pt idx="2888">
                  <c:v>6715</c:v>
                </c:pt>
                <c:pt idx="2889">
                  <c:v>7134</c:v>
                </c:pt>
                <c:pt idx="2890">
                  <c:v>7001</c:v>
                </c:pt>
                <c:pt idx="2891">
                  <c:v>5318</c:v>
                </c:pt>
                <c:pt idx="2892">
                  <c:v>5925</c:v>
                </c:pt>
                <c:pt idx="2893">
                  <c:v>6440</c:v>
                </c:pt>
                <c:pt idx="2894">
                  <c:v>6575</c:v>
                </c:pt>
                <c:pt idx="2895">
                  <c:v>6168</c:v>
                </c:pt>
                <c:pt idx="2896">
                  <c:v>6023</c:v>
                </c:pt>
                <c:pt idx="2897">
                  <c:v>5687</c:v>
                </c:pt>
                <c:pt idx="2898">
                  <c:v>6298</c:v>
                </c:pt>
                <c:pt idx="2899">
                  <c:v>6307</c:v>
                </c:pt>
                <c:pt idx="2900">
                  <c:v>6412</c:v>
                </c:pt>
                <c:pt idx="2901">
                  <c:v>6375</c:v>
                </c:pt>
                <c:pt idx="2902">
                  <c:v>5883</c:v>
                </c:pt>
                <c:pt idx="2903">
                  <c:v>5290</c:v>
                </c:pt>
                <c:pt idx="2904">
                  <c:v>5321</c:v>
                </c:pt>
                <c:pt idx="2905">
                  <c:v>5901</c:v>
                </c:pt>
                <c:pt idx="2906">
                  <c:v>5624</c:v>
                </c:pt>
                <c:pt idx="2907">
                  <c:v>5378</c:v>
                </c:pt>
                <c:pt idx="2908">
                  <c:v>5810</c:v>
                </c:pt>
                <c:pt idx="2909">
                  <c:v>5710</c:v>
                </c:pt>
                <c:pt idx="2910">
                  <c:v>6335</c:v>
                </c:pt>
                <c:pt idx="2911">
                  <c:v>5898</c:v>
                </c:pt>
                <c:pt idx="2912">
                  <c:v>5704</c:v>
                </c:pt>
                <c:pt idx="2913">
                  <c:v>4606</c:v>
                </c:pt>
                <c:pt idx="2914">
                  <c:v>5052</c:v>
                </c:pt>
                <c:pt idx="2915">
                  <c:v>5753</c:v>
                </c:pt>
                <c:pt idx="2916">
                  <c:v>5005</c:v>
                </c:pt>
                <c:pt idx="2917">
                  <c:v>6087</c:v>
                </c:pt>
                <c:pt idx="2918">
                  <c:v>5539</c:v>
                </c:pt>
                <c:pt idx="2919">
                  <c:v>6106</c:v>
                </c:pt>
                <c:pt idx="2920">
                  <c:v>5804</c:v>
                </c:pt>
                <c:pt idx="2921">
                  <c:v>6490</c:v>
                </c:pt>
                <c:pt idx="2922">
                  <c:v>5849</c:v>
                </c:pt>
                <c:pt idx="2923">
                  <c:v>4912</c:v>
                </c:pt>
                <c:pt idx="2924">
                  <c:v>5868</c:v>
                </c:pt>
                <c:pt idx="2925">
                  <c:v>5662</c:v>
                </c:pt>
                <c:pt idx="2926">
                  <c:v>5188</c:v>
                </c:pt>
                <c:pt idx="2927">
                  <c:v>4362</c:v>
                </c:pt>
                <c:pt idx="2928">
                  <c:v>5538</c:v>
                </c:pt>
                <c:pt idx="2929">
                  <c:v>5489</c:v>
                </c:pt>
                <c:pt idx="2930">
                  <c:v>5506</c:v>
                </c:pt>
                <c:pt idx="2931">
                  <c:v>5438</c:v>
                </c:pt>
                <c:pt idx="2932">
                  <c:v>5545</c:v>
                </c:pt>
                <c:pt idx="2933">
                  <c:v>5963</c:v>
                </c:pt>
                <c:pt idx="2934">
                  <c:v>5567</c:v>
                </c:pt>
                <c:pt idx="2935">
                  <c:v>6657</c:v>
                </c:pt>
                <c:pt idx="2936">
                  <c:v>6237</c:v>
                </c:pt>
                <c:pt idx="2937">
                  <c:v>6246</c:v>
                </c:pt>
                <c:pt idx="2938">
                  <c:v>6947</c:v>
                </c:pt>
                <c:pt idx="2939">
                  <c:v>5718</c:v>
                </c:pt>
                <c:pt idx="2940">
                  <c:v>6342</c:v>
                </c:pt>
                <c:pt idx="2941">
                  <c:v>6740</c:v>
                </c:pt>
                <c:pt idx="2942">
                  <c:v>6477</c:v>
                </c:pt>
                <c:pt idx="2943">
                  <c:v>7038</c:v>
                </c:pt>
                <c:pt idx="2944">
                  <c:v>6547</c:v>
                </c:pt>
                <c:pt idx="2945">
                  <c:v>6487</c:v>
                </c:pt>
                <c:pt idx="2946">
                  <c:v>5964</c:v>
                </c:pt>
                <c:pt idx="2947">
                  <c:v>5711</c:v>
                </c:pt>
                <c:pt idx="2948">
                  <c:v>7258</c:v>
                </c:pt>
                <c:pt idx="2949">
                  <c:v>9543</c:v>
                </c:pt>
                <c:pt idx="2950">
                  <c:v>12191</c:v>
                </c:pt>
                <c:pt idx="2951">
                  <c:v>17202</c:v>
                </c:pt>
                <c:pt idx="2952">
                  <c:v>16745</c:v>
                </c:pt>
                <c:pt idx="2953">
                  <c:v>16427</c:v>
                </c:pt>
                <c:pt idx="2954">
                  <c:v>12520</c:v>
                </c:pt>
                <c:pt idx="2955">
                  <c:v>9167</c:v>
                </c:pt>
                <c:pt idx="2956">
                  <c:v>7374</c:v>
                </c:pt>
                <c:pt idx="2957">
                  <c:v>6680</c:v>
                </c:pt>
                <c:pt idx="2958">
                  <c:v>6020</c:v>
                </c:pt>
                <c:pt idx="2959">
                  <c:v>6619</c:v>
                </c:pt>
                <c:pt idx="2960">
                  <c:v>6479</c:v>
                </c:pt>
                <c:pt idx="2961">
                  <c:v>6001</c:v>
                </c:pt>
                <c:pt idx="2962">
                  <c:v>7304</c:v>
                </c:pt>
                <c:pt idx="2963">
                  <c:v>6730</c:v>
                </c:pt>
                <c:pt idx="2964">
                  <c:v>7261</c:v>
                </c:pt>
                <c:pt idx="2965">
                  <c:v>6882</c:v>
                </c:pt>
                <c:pt idx="2966">
                  <c:v>7580</c:v>
                </c:pt>
                <c:pt idx="2967">
                  <c:v>7290</c:v>
                </c:pt>
                <c:pt idx="2968">
                  <c:v>7857</c:v>
                </c:pt>
                <c:pt idx="2969">
                  <c:v>8376</c:v>
                </c:pt>
                <c:pt idx="2970">
                  <c:v>8283</c:v>
                </c:pt>
                <c:pt idx="2971">
                  <c:v>9116</c:v>
                </c:pt>
                <c:pt idx="2972">
                  <c:v>7653</c:v>
                </c:pt>
                <c:pt idx="2973">
                  <c:v>9459</c:v>
                </c:pt>
                <c:pt idx="2974">
                  <c:v>9024</c:v>
                </c:pt>
                <c:pt idx="2975">
                  <c:v>9413</c:v>
                </c:pt>
                <c:pt idx="2976">
                  <c:v>8773</c:v>
                </c:pt>
                <c:pt idx="2977">
                  <c:v>7850</c:v>
                </c:pt>
                <c:pt idx="2978">
                  <c:v>8939</c:v>
                </c:pt>
                <c:pt idx="2979">
                  <c:v>9860</c:v>
                </c:pt>
                <c:pt idx="2980">
                  <c:v>9123</c:v>
                </c:pt>
                <c:pt idx="2981">
                  <c:v>9620</c:v>
                </c:pt>
                <c:pt idx="2982">
                  <c:v>10661</c:v>
                </c:pt>
                <c:pt idx="2983">
                  <c:v>8721</c:v>
                </c:pt>
                <c:pt idx="2984">
                  <c:v>10093</c:v>
                </c:pt>
                <c:pt idx="2985">
                  <c:v>9905</c:v>
                </c:pt>
                <c:pt idx="2986">
                  <c:v>9912</c:v>
                </c:pt>
                <c:pt idx="2987">
                  <c:v>9833</c:v>
                </c:pt>
                <c:pt idx="2988">
                  <c:v>10546</c:v>
                </c:pt>
                <c:pt idx="2989">
                  <c:v>10551</c:v>
                </c:pt>
                <c:pt idx="2990">
                  <c:v>9703</c:v>
                </c:pt>
                <c:pt idx="2991">
                  <c:v>11145</c:v>
                </c:pt>
                <c:pt idx="2992">
                  <c:v>9178</c:v>
                </c:pt>
                <c:pt idx="2993">
                  <c:v>9492</c:v>
                </c:pt>
                <c:pt idx="2994">
                  <c:v>9287</c:v>
                </c:pt>
                <c:pt idx="2995">
                  <c:v>10367</c:v>
                </c:pt>
                <c:pt idx="2996">
                  <c:v>9899</c:v>
                </c:pt>
                <c:pt idx="2997">
                  <c:v>9160</c:v>
                </c:pt>
                <c:pt idx="2998">
                  <c:v>9692</c:v>
                </c:pt>
                <c:pt idx="2999">
                  <c:v>9748</c:v>
                </c:pt>
                <c:pt idx="3000">
                  <c:v>10053</c:v>
                </c:pt>
                <c:pt idx="3001">
                  <c:v>9355</c:v>
                </c:pt>
                <c:pt idx="3002">
                  <c:v>8739</c:v>
                </c:pt>
                <c:pt idx="3003">
                  <c:v>8518</c:v>
                </c:pt>
                <c:pt idx="3004">
                  <c:v>7561</c:v>
                </c:pt>
                <c:pt idx="3005">
                  <c:v>7464</c:v>
                </c:pt>
                <c:pt idx="3006">
                  <c:v>6506</c:v>
                </c:pt>
                <c:pt idx="3007">
                  <c:v>7121</c:v>
                </c:pt>
                <c:pt idx="3008">
                  <c:v>7476</c:v>
                </c:pt>
                <c:pt idx="3009">
                  <c:v>7774</c:v>
                </c:pt>
                <c:pt idx="3010">
                  <c:v>6918</c:v>
                </c:pt>
                <c:pt idx="3011">
                  <c:v>7170</c:v>
                </c:pt>
                <c:pt idx="3012">
                  <c:v>7547</c:v>
                </c:pt>
                <c:pt idx="3013">
                  <c:v>6706</c:v>
                </c:pt>
                <c:pt idx="3014">
                  <c:v>6606</c:v>
                </c:pt>
                <c:pt idx="3015">
                  <c:v>6633</c:v>
                </c:pt>
                <c:pt idx="3016">
                  <c:v>6878</c:v>
                </c:pt>
                <c:pt idx="3017">
                  <c:v>6495</c:v>
                </c:pt>
                <c:pt idx="3018">
                  <c:v>6753</c:v>
                </c:pt>
                <c:pt idx="3019">
                  <c:v>6797</c:v>
                </c:pt>
                <c:pt idx="3020">
                  <c:v>6526</c:v>
                </c:pt>
                <c:pt idx="3021">
                  <c:v>6583</c:v>
                </c:pt>
                <c:pt idx="3022">
                  <c:v>5706</c:v>
                </c:pt>
                <c:pt idx="3023">
                  <c:v>6006</c:v>
                </c:pt>
                <c:pt idx="3024">
                  <c:v>6001</c:v>
                </c:pt>
                <c:pt idx="3025">
                  <c:v>6464</c:v>
                </c:pt>
                <c:pt idx="3026">
                  <c:v>6177</c:v>
                </c:pt>
                <c:pt idx="3027">
                  <c:v>5580</c:v>
                </c:pt>
                <c:pt idx="3028">
                  <c:v>6189</c:v>
                </c:pt>
                <c:pt idx="3029">
                  <c:v>6219</c:v>
                </c:pt>
                <c:pt idx="3030">
                  <c:v>5623</c:v>
                </c:pt>
                <c:pt idx="3031">
                  <c:v>5623</c:v>
                </c:pt>
                <c:pt idx="3032">
                  <c:v>5427</c:v>
                </c:pt>
                <c:pt idx="3033">
                  <c:v>5514</c:v>
                </c:pt>
                <c:pt idx="3034">
                  <c:v>5542</c:v>
                </c:pt>
                <c:pt idx="3035">
                  <c:v>5702</c:v>
                </c:pt>
                <c:pt idx="3036">
                  <c:v>6031</c:v>
                </c:pt>
                <c:pt idx="3037">
                  <c:v>5149</c:v>
                </c:pt>
                <c:pt idx="3038">
                  <c:v>5856</c:v>
                </c:pt>
                <c:pt idx="3039">
                  <c:v>5321</c:v>
                </c:pt>
                <c:pt idx="3040">
                  <c:v>5738</c:v>
                </c:pt>
                <c:pt idx="3041">
                  <c:v>5230</c:v>
                </c:pt>
                <c:pt idx="3042">
                  <c:v>5090</c:v>
                </c:pt>
                <c:pt idx="3043">
                  <c:v>6235</c:v>
                </c:pt>
                <c:pt idx="3044">
                  <c:v>5885</c:v>
                </c:pt>
                <c:pt idx="3045">
                  <c:v>6090</c:v>
                </c:pt>
                <c:pt idx="3046">
                  <c:v>6615</c:v>
                </c:pt>
                <c:pt idx="3047">
                  <c:v>6480</c:v>
                </c:pt>
                <c:pt idx="3048">
                  <c:v>6394</c:v>
                </c:pt>
                <c:pt idx="3049">
                  <c:v>6277</c:v>
                </c:pt>
                <c:pt idx="3050">
                  <c:v>5883</c:v>
                </c:pt>
                <c:pt idx="3051">
                  <c:v>5266</c:v>
                </c:pt>
                <c:pt idx="3052">
                  <c:v>5909</c:v>
                </c:pt>
                <c:pt idx="3053">
                  <c:v>5944</c:v>
                </c:pt>
                <c:pt idx="3054">
                  <c:v>5766</c:v>
                </c:pt>
                <c:pt idx="3055">
                  <c:v>5657</c:v>
                </c:pt>
                <c:pt idx="3056">
                  <c:v>5830</c:v>
                </c:pt>
                <c:pt idx="3057">
                  <c:v>5116</c:v>
                </c:pt>
                <c:pt idx="3058">
                  <c:v>4547</c:v>
                </c:pt>
                <c:pt idx="3059">
                  <c:v>5832</c:v>
                </c:pt>
                <c:pt idx="3060">
                  <c:v>5410</c:v>
                </c:pt>
                <c:pt idx="3061">
                  <c:v>5663</c:v>
                </c:pt>
                <c:pt idx="3062">
                  <c:v>6097</c:v>
                </c:pt>
                <c:pt idx="3063">
                  <c:v>4775</c:v>
                </c:pt>
                <c:pt idx="3064">
                  <c:v>5441</c:v>
                </c:pt>
                <c:pt idx="3065">
                  <c:v>4296</c:v>
                </c:pt>
                <c:pt idx="3066">
                  <c:v>5039</c:v>
                </c:pt>
                <c:pt idx="3067">
                  <c:v>4872</c:v>
                </c:pt>
                <c:pt idx="3068">
                  <c:v>4990</c:v>
                </c:pt>
                <c:pt idx="3069">
                  <c:v>4827</c:v>
                </c:pt>
                <c:pt idx="3070">
                  <c:v>4640</c:v>
                </c:pt>
                <c:pt idx="3071">
                  <c:v>4517</c:v>
                </c:pt>
                <c:pt idx="3072">
                  <c:v>5421</c:v>
                </c:pt>
                <c:pt idx="3073">
                  <c:v>5429</c:v>
                </c:pt>
                <c:pt idx="3074">
                  <c:v>5152</c:v>
                </c:pt>
                <c:pt idx="3075">
                  <c:v>4760</c:v>
                </c:pt>
                <c:pt idx="3076">
                  <c:v>4890</c:v>
                </c:pt>
                <c:pt idx="3077">
                  <c:v>5201</c:v>
                </c:pt>
                <c:pt idx="3078">
                  <c:v>5149</c:v>
                </c:pt>
                <c:pt idx="3079">
                  <c:v>4914</c:v>
                </c:pt>
                <c:pt idx="3080">
                  <c:v>4092</c:v>
                </c:pt>
                <c:pt idx="3081">
                  <c:v>4504</c:v>
                </c:pt>
                <c:pt idx="3082">
                  <c:v>4365</c:v>
                </c:pt>
                <c:pt idx="3083">
                  <c:v>4710</c:v>
                </c:pt>
                <c:pt idx="3084">
                  <c:v>4819</c:v>
                </c:pt>
                <c:pt idx="3085">
                  <c:v>4236</c:v>
                </c:pt>
                <c:pt idx="3086">
                  <c:v>4321</c:v>
                </c:pt>
                <c:pt idx="3087">
                  <c:v>4366</c:v>
                </c:pt>
                <c:pt idx="3088">
                  <c:v>5214</c:v>
                </c:pt>
                <c:pt idx="3089">
                  <c:v>4300</c:v>
                </c:pt>
                <c:pt idx="3090">
                  <c:v>3894</c:v>
                </c:pt>
                <c:pt idx="3091">
                  <c:v>3686</c:v>
                </c:pt>
                <c:pt idx="3092">
                  <c:v>3747</c:v>
                </c:pt>
                <c:pt idx="3093">
                  <c:v>4457</c:v>
                </c:pt>
                <c:pt idx="3094">
                  <c:v>4408</c:v>
                </c:pt>
                <c:pt idx="3095">
                  <c:v>5257</c:v>
                </c:pt>
                <c:pt idx="3096">
                  <c:v>3949</c:v>
                </c:pt>
                <c:pt idx="3097">
                  <c:v>4927</c:v>
                </c:pt>
                <c:pt idx="3098">
                  <c:v>4265</c:v>
                </c:pt>
                <c:pt idx="3099">
                  <c:v>4877</c:v>
                </c:pt>
                <c:pt idx="3100">
                  <c:v>4919</c:v>
                </c:pt>
                <c:pt idx="3101">
                  <c:v>3761</c:v>
                </c:pt>
                <c:pt idx="3102">
                  <c:v>4830</c:v>
                </c:pt>
                <c:pt idx="3103">
                  <c:v>4801</c:v>
                </c:pt>
                <c:pt idx="3104">
                  <c:v>4249</c:v>
                </c:pt>
                <c:pt idx="3105">
                  <c:v>4367</c:v>
                </c:pt>
                <c:pt idx="3106">
                  <c:v>4305</c:v>
                </c:pt>
                <c:pt idx="3107">
                  <c:v>4526</c:v>
                </c:pt>
                <c:pt idx="3108">
                  <c:v>4898</c:v>
                </c:pt>
                <c:pt idx="3109">
                  <c:v>4180</c:v>
                </c:pt>
                <c:pt idx="3110">
                  <c:v>4942</c:v>
                </c:pt>
                <c:pt idx="3111">
                  <c:v>4641</c:v>
                </c:pt>
                <c:pt idx="3112">
                  <c:v>4235</c:v>
                </c:pt>
                <c:pt idx="3113">
                  <c:v>4701</c:v>
                </c:pt>
                <c:pt idx="3114">
                  <c:v>4068</c:v>
                </c:pt>
                <c:pt idx="3115">
                  <c:v>3767</c:v>
                </c:pt>
                <c:pt idx="3116">
                  <c:v>4046</c:v>
                </c:pt>
                <c:pt idx="3117">
                  <c:v>4208</c:v>
                </c:pt>
                <c:pt idx="3118">
                  <c:v>4224</c:v>
                </c:pt>
                <c:pt idx="3119">
                  <c:v>3787</c:v>
                </c:pt>
                <c:pt idx="3120">
                  <c:v>3634</c:v>
                </c:pt>
                <c:pt idx="3121">
                  <c:v>3839</c:v>
                </c:pt>
                <c:pt idx="3122">
                  <c:v>3517</c:v>
                </c:pt>
                <c:pt idx="3123">
                  <c:v>4444</c:v>
                </c:pt>
                <c:pt idx="3124">
                  <c:v>4446</c:v>
                </c:pt>
                <c:pt idx="3125">
                  <c:v>4100</c:v>
                </c:pt>
                <c:pt idx="3126">
                  <c:v>3949</c:v>
                </c:pt>
                <c:pt idx="3127">
                  <c:v>3498</c:v>
                </c:pt>
                <c:pt idx="3128">
                  <c:v>3580</c:v>
                </c:pt>
                <c:pt idx="3129">
                  <c:v>4048</c:v>
                </c:pt>
                <c:pt idx="3130">
                  <c:v>5049</c:v>
                </c:pt>
                <c:pt idx="3131">
                  <c:v>3403</c:v>
                </c:pt>
                <c:pt idx="3132">
                  <c:v>4721</c:v>
                </c:pt>
                <c:pt idx="3133">
                  <c:v>4299</c:v>
                </c:pt>
                <c:pt idx="3134">
                  <c:v>5411</c:v>
                </c:pt>
                <c:pt idx="3135">
                  <c:v>5710</c:v>
                </c:pt>
                <c:pt idx="3136">
                  <c:v>4660</c:v>
                </c:pt>
                <c:pt idx="3137">
                  <c:v>5020</c:v>
                </c:pt>
                <c:pt idx="3138">
                  <c:v>5016</c:v>
                </c:pt>
                <c:pt idx="3139">
                  <c:v>4663</c:v>
                </c:pt>
                <c:pt idx="3140">
                  <c:v>4354</c:v>
                </c:pt>
                <c:pt idx="3141">
                  <c:v>4222</c:v>
                </c:pt>
                <c:pt idx="3142">
                  <c:v>4698</c:v>
                </c:pt>
                <c:pt idx="3143">
                  <c:v>4515</c:v>
                </c:pt>
                <c:pt idx="3144">
                  <c:v>4036</c:v>
                </c:pt>
                <c:pt idx="3145">
                  <c:v>4823</c:v>
                </c:pt>
                <c:pt idx="3146">
                  <c:v>4871</c:v>
                </c:pt>
                <c:pt idx="3147">
                  <c:v>4312</c:v>
                </c:pt>
                <c:pt idx="3148">
                  <c:v>3683</c:v>
                </c:pt>
                <c:pt idx="3149">
                  <c:v>5005</c:v>
                </c:pt>
                <c:pt idx="3150">
                  <c:v>4312</c:v>
                </c:pt>
                <c:pt idx="3151">
                  <c:v>3945</c:v>
                </c:pt>
                <c:pt idx="3152">
                  <c:v>4591</c:v>
                </c:pt>
                <c:pt idx="3153">
                  <c:v>5179</c:v>
                </c:pt>
                <c:pt idx="3154">
                  <c:v>5956</c:v>
                </c:pt>
                <c:pt idx="3155">
                  <c:v>5753</c:v>
                </c:pt>
                <c:pt idx="3156">
                  <c:v>6507</c:v>
                </c:pt>
                <c:pt idx="3157">
                  <c:v>5604</c:v>
                </c:pt>
                <c:pt idx="3158">
                  <c:v>6869</c:v>
                </c:pt>
                <c:pt idx="3159">
                  <c:v>6334</c:v>
                </c:pt>
                <c:pt idx="3160">
                  <c:v>7091</c:v>
                </c:pt>
                <c:pt idx="3161">
                  <c:v>6665</c:v>
                </c:pt>
                <c:pt idx="3162">
                  <c:v>7704</c:v>
                </c:pt>
                <c:pt idx="3163">
                  <c:v>7591</c:v>
                </c:pt>
                <c:pt idx="3164">
                  <c:v>7631</c:v>
                </c:pt>
                <c:pt idx="3165">
                  <c:v>7465</c:v>
                </c:pt>
                <c:pt idx="3166">
                  <c:v>7980</c:v>
                </c:pt>
                <c:pt idx="3167">
                  <c:v>6685</c:v>
                </c:pt>
                <c:pt idx="3168">
                  <c:v>7796</c:v>
                </c:pt>
                <c:pt idx="3169">
                  <c:v>7871</c:v>
                </c:pt>
                <c:pt idx="3170">
                  <c:v>7229</c:v>
                </c:pt>
                <c:pt idx="3171">
                  <c:v>6528</c:v>
                </c:pt>
                <c:pt idx="3172">
                  <c:v>6721</c:v>
                </c:pt>
                <c:pt idx="3173">
                  <c:v>7184</c:v>
                </c:pt>
                <c:pt idx="3174">
                  <c:v>6460</c:v>
                </c:pt>
                <c:pt idx="3175">
                  <c:v>6384</c:v>
                </c:pt>
                <c:pt idx="3176">
                  <c:v>6298</c:v>
                </c:pt>
                <c:pt idx="3177">
                  <c:v>5702</c:v>
                </c:pt>
                <c:pt idx="3178">
                  <c:v>5403</c:v>
                </c:pt>
                <c:pt idx="3179">
                  <c:v>6030</c:v>
                </c:pt>
                <c:pt idx="3180">
                  <c:v>5309</c:v>
                </c:pt>
                <c:pt idx="3181">
                  <c:v>6312</c:v>
                </c:pt>
                <c:pt idx="3182">
                  <c:v>5810</c:v>
                </c:pt>
                <c:pt idx="3183">
                  <c:v>7018</c:v>
                </c:pt>
                <c:pt idx="3184">
                  <c:v>6261</c:v>
                </c:pt>
                <c:pt idx="3185">
                  <c:v>5823</c:v>
                </c:pt>
                <c:pt idx="3186">
                  <c:v>5612</c:v>
                </c:pt>
                <c:pt idx="3187">
                  <c:v>5966</c:v>
                </c:pt>
                <c:pt idx="3188">
                  <c:v>5296</c:v>
                </c:pt>
                <c:pt idx="3189">
                  <c:v>5341</c:v>
                </c:pt>
                <c:pt idx="3190">
                  <c:v>5211</c:v>
                </c:pt>
                <c:pt idx="3191">
                  <c:v>4902</c:v>
                </c:pt>
                <c:pt idx="3192">
                  <c:v>5088</c:v>
                </c:pt>
                <c:pt idx="3193">
                  <c:v>4784</c:v>
                </c:pt>
                <c:pt idx="3194">
                  <c:v>4707</c:v>
                </c:pt>
                <c:pt idx="3195">
                  <c:v>4287</c:v>
                </c:pt>
                <c:pt idx="3196">
                  <c:v>4344</c:v>
                </c:pt>
                <c:pt idx="3197">
                  <c:v>4759</c:v>
                </c:pt>
                <c:pt idx="3198">
                  <c:v>4149</c:v>
                </c:pt>
                <c:pt idx="3199">
                  <c:v>3789</c:v>
                </c:pt>
                <c:pt idx="3200">
                  <c:v>4265</c:v>
                </c:pt>
                <c:pt idx="3201">
                  <c:v>4075</c:v>
                </c:pt>
                <c:pt idx="3202">
                  <c:v>3622</c:v>
                </c:pt>
                <c:pt idx="3203">
                  <c:v>4712</c:v>
                </c:pt>
                <c:pt idx="3204">
                  <c:v>4221</c:v>
                </c:pt>
                <c:pt idx="3205">
                  <c:v>4892</c:v>
                </c:pt>
                <c:pt idx="3206">
                  <c:v>4068</c:v>
                </c:pt>
                <c:pt idx="3207">
                  <c:v>3191</c:v>
                </c:pt>
                <c:pt idx="3208">
                  <c:v>4751</c:v>
                </c:pt>
                <c:pt idx="3209">
                  <c:v>4204</c:v>
                </c:pt>
                <c:pt idx="3210">
                  <c:v>4122</c:v>
                </c:pt>
                <c:pt idx="3211">
                  <c:v>3693</c:v>
                </c:pt>
                <c:pt idx="3212">
                  <c:v>3959</c:v>
                </c:pt>
                <c:pt idx="3213">
                  <c:v>4261</c:v>
                </c:pt>
                <c:pt idx="3214">
                  <c:v>4524</c:v>
                </c:pt>
                <c:pt idx="3215">
                  <c:v>3383</c:v>
                </c:pt>
                <c:pt idx="3216">
                  <c:v>4215</c:v>
                </c:pt>
                <c:pt idx="3217">
                  <c:v>4390</c:v>
                </c:pt>
                <c:pt idx="3218">
                  <c:v>3811</c:v>
                </c:pt>
                <c:pt idx="3219">
                  <c:v>4297</c:v>
                </c:pt>
                <c:pt idx="3220">
                  <c:v>3971</c:v>
                </c:pt>
                <c:pt idx="3221">
                  <c:v>3631</c:v>
                </c:pt>
                <c:pt idx="3222">
                  <c:v>4047</c:v>
                </c:pt>
                <c:pt idx="3223">
                  <c:v>3134</c:v>
                </c:pt>
                <c:pt idx="3224">
                  <c:v>3122</c:v>
                </c:pt>
                <c:pt idx="3225">
                  <c:v>3784</c:v>
                </c:pt>
                <c:pt idx="3226">
                  <c:v>4341</c:v>
                </c:pt>
                <c:pt idx="3227">
                  <c:v>4092</c:v>
                </c:pt>
                <c:pt idx="3228">
                  <c:v>3674</c:v>
                </c:pt>
                <c:pt idx="3229">
                  <c:v>3994</c:v>
                </c:pt>
                <c:pt idx="3230">
                  <c:v>4279</c:v>
                </c:pt>
                <c:pt idx="3231">
                  <c:v>3816</c:v>
                </c:pt>
                <c:pt idx="3232">
                  <c:v>3227</c:v>
                </c:pt>
                <c:pt idx="3233">
                  <c:v>3490</c:v>
                </c:pt>
                <c:pt idx="3234">
                  <c:v>3122</c:v>
                </c:pt>
                <c:pt idx="3235">
                  <c:v>2879</c:v>
                </c:pt>
                <c:pt idx="3236">
                  <c:v>3419</c:v>
                </c:pt>
                <c:pt idx="3237">
                  <c:v>3983</c:v>
                </c:pt>
                <c:pt idx="3238">
                  <c:v>3275</c:v>
                </c:pt>
                <c:pt idx="3239">
                  <c:v>3541</c:v>
                </c:pt>
                <c:pt idx="3240">
                  <c:v>3889</c:v>
                </c:pt>
                <c:pt idx="3241">
                  <c:v>3601</c:v>
                </c:pt>
                <c:pt idx="3242">
                  <c:v>4033</c:v>
                </c:pt>
                <c:pt idx="3243">
                  <c:v>3926</c:v>
                </c:pt>
                <c:pt idx="3244">
                  <c:v>3660</c:v>
                </c:pt>
                <c:pt idx="3245">
                  <c:v>3321</c:v>
                </c:pt>
                <c:pt idx="3246">
                  <c:v>3296</c:v>
                </c:pt>
                <c:pt idx="3247">
                  <c:v>2629</c:v>
                </c:pt>
                <c:pt idx="3248">
                  <c:v>3118</c:v>
                </c:pt>
                <c:pt idx="3249">
                  <c:v>3711</c:v>
                </c:pt>
                <c:pt idx="3250">
                  <c:v>3855</c:v>
                </c:pt>
                <c:pt idx="3251">
                  <c:v>3261</c:v>
                </c:pt>
                <c:pt idx="3252">
                  <c:v>3475</c:v>
                </c:pt>
                <c:pt idx="3253">
                  <c:v>2964</c:v>
                </c:pt>
                <c:pt idx="3254">
                  <c:v>3866</c:v>
                </c:pt>
                <c:pt idx="3255">
                  <c:v>3245</c:v>
                </c:pt>
                <c:pt idx="3256">
                  <c:v>3994</c:v>
                </c:pt>
                <c:pt idx="3257">
                  <c:v>3618</c:v>
                </c:pt>
                <c:pt idx="3258">
                  <c:v>3498</c:v>
                </c:pt>
                <c:pt idx="3259">
                  <c:v>3635</c:v>
                </c:pt>
                <c:pt idx="3260">
                  <c:v>4634</c:v>
                </c:pt>
                <c:pt idx="3261">
                  <c:v>3071</c:v>
                </c:pt>
                <c:pt idx="3262">
                  <c:v>3656</c:v>
                </c:pt>
                <c:pt idx="3263">
                  <c:v>3616</c:v>
                </c:pt>
                <c:pt idx="3264">
                  <c:v>2882</c:v>
                </c:pt>
                <c:pt idx="3265">
                  <c:v>3745</c:v>
                </c:pt>
                <c:pt idx="3266">
                  <c:v>3855</c:v>
                </c:pt>
                <c:pt idx="3267">
                  <c:v>3687</c:v>
                </c:pt>
                <c:pt idx="3268">
                  <c:v>3433</c:v>
                </c:pt>
                <c:pt idx="3269">
                  <c:v>3554</c:v>
                </c:pt>
                <c:pt idx="3270">
                  <c:v>3400</c:v>
                </c:pt>
                <c:pt idx="3271">
                  <c:v>3849</c:v>
                </c:pt>
                <c:pt idx="3272">
                  <c:v>3434</c:v>
                </c:pt>
                <c:pt idx="3273">
                  <c:v>3282</c:v>
                </c:pt>
                <c:pt idx="3274">
                  <c:v>3561</c:v>
                </c:pt>
                <c:pt idx="3275">
                  <c:v>2590</c:v>
                </c:pt>
                <c:pt idx="3276">
                  <c:v>3414</c:v>
                </c:pt>
                <c:pt idx="3277">
                  <c:v>3285</c:v>
                </c:pt>
                <c:pt idx="3278">
                  <c:v>3536</c:v>
                </c:pt>
                <c:pt idx="3279">
                  <c:v>3429</c:v>
                </c:pt>
                <c:pt idx="3280">
                  <c:v>3601</c:v>
                </c:pt>
                <c:pt idx="3281">
                  <c:v>3326</c:v>
                </c:pt>
                <c:pt idx="3282">
                  <c:v>3465</c:v>
                </c:pt>
                <c:pt idx="3283">
                  <c:v>3207</c:v>
                </c:pt>
                <c:pt idx="3284">
                  <c:v>3197</c:v>
                </c:pt>
                <c:pt idx="3285">
                  <c:v>3447</c:v>
                </c:pt>
                <c:pt idx="3286">
                  <c:v>3497</c:v>
                </c:pt>
                <c:pt idx="3287">
                  <c:v>3910</c:v>
                </c:pt>
                <c:pt idx="3288">
                  <c:v>3890</c:v>
                </c:pt>
                <c:pt idx="3289">
                  <c:v>3574</c:v>
                </c:pt>
                <c:pt idx="3290">
                  <c:v>3535</c:v>
                </c:pt>
                <c:pt idx="3291">
                  <c:v>3317</c:v>
                </c:pt>
                <c:pt idx="3292">
                  <c:v>3194</c:v>
                </c:pt>
                <c:pt idx="3293">
                  <c:v>4033</c:v>
                </c:pt>
                <c:pt idx="3294">
                  <c:v>3822</c:v>
                </c:pt>
                <c:pt idx="3295">
                  <c:v>4060</c:v>
                </c:pt>
                <c:pt idx="3296">
                  <c:v>4365</c:v>
                </c:pt>
                <c:pt idx="3297">
                  <c:v>4443</c:v>
                </c:pt>
                <c:pt idx="3298">
                  <c:v>4158</c:v>
                </c:pt>
                <c:pt idx="3299">
                  <c:v>4458</c:v>
                </c:pt>
                <c:pt idx="3300">
                  <c:v>4863</c:v>
                </c:pt>
                <c:pt idx="3301">
                  <c:v>4523</c:v>
                </c:pt>
                <c:pt idx="3302">
                  <c:v>4167</c:v>
                </c:pt>
                <c:pt idx="3303">
                  <c:v>4188</c:v>
                </c:pt>
                <c:pt idx="3304">
                  <c:v>3948</c:v>
                </c:pt>
                <c:pt idx="3305">
                  <c:v>4005</c:v>
                </c:pt>
                <c:pt idx="3306">
                  <c:v>3943</c:v>
                </c:pt>
                <c:pt idx="3307">
                  <c:v>4610</c:v>
                </c:pt>
                <c:pt idx="3308">
                  <c:v>4306</c:v>
                </c:pt>
                <c:pt idx="3309">
                  <c:v>3026</c:v>
                </c:pt>
                <c:pt idx="3310">
                  <c:v>4150</c:v>
                </c:pt>
                <c:pt idx="3311">
                  <c:v>3407</c:v>
                </c:pt>
                <c:pt idx="3312">
                  <c:v>4088</c:v>
                </c:pt>
                <c:pt idx="3313">
                  <c:v>4071</c:v>
                </c:pt>
                <c:pt idx="3314">
                  <c:v>4532</c:v>
                </c:pt>
                <c:pt idx="3315">
                  <c:v>4237</c:v>
                </c:pt>
                <c:pt idx="3316">
                  <c:v>4095</c:v>
                </c:pt>
                <c:pt idx="3317">
                  <c:v>3930</c:v>
                </c:pt>
                <c:pt idx="3318">
                  <c:v>4888</c:v>
                </c:pt>
                <c:pt idx="3319">
                  <c:v>3816</c:v>
                </c:pt>
                <c:pt idx="3320">
                  <c:v>3858</c:v>
                </c:pt>
                <c:pt idx="3321">
                  <c:v>3553</c:v>
                </c:pt>
                <c:pt idx="3322">
                  <c:v>3019</c:v>
                </c:pt>
                <c:pt idx="3323">
                  <c:v>4228</c:v>
                </c:pt>
                <c:pt idx="3324">
                  <c:v>4435</c:v>
                </c:pt>
                <c:pt idx="3325">
                  <c:v>5350</c:v>
                </c:pt>
                <c:pt idx="3326">
                  <c:v>7273</c:v>
                </c:pt>
                <c:pt idx="3327">
                  <c:v>9562</c:v>
                </c:pt>
                <c:pt idx="3328">
                  <c:v>10260</c:v>
                </c:pt>
                <c:pt idx="3329">
                  <c:v>10535</c:v>
                </c:pt>
                <c:pt idx="3330">
                  <c:v>8000</c:v>
                </c:pt>
                <c:pt idx="3331">
                  <c:v>5701</c:v>
                </c:pt>
                <c:pt idx="3332">
                  <c:v>4534</c:v>
                </c:pt>
                <c:pt idx="3333">
                  <c:v>4040</c:v>
                </c:pt>
                <c:pt idx="3334">
                  <c:v>3725</c:v>
                </c:pt>
                <c:pt idx="3335">
                  <c:v>4228</c:v>
                </c:pt>
                <c:pt idx="3336">
                  <c:v>3466</c:v>
                </c:pt>
                <c:pt idx="3337">
                  <c:v>3859</c:v>
                </c:pt>
                <c:pt idx="3338">
                  <c:v>3408</c:v>
                </c:pt>
                <c:pt idx="3339">
                  <c:v>3520</c:v>
                </c:pt>
                <c:pt idx="3340">
                  <c:v>3552</c:v>
                </c:pt>
                <c:pt idx="3341">
                  <c:v>4047</c:v>
                </c:pt>
                <c:pt idx="3342">
                  <c:v>3346</c:v>
                </c:pt>
                <c:pt idx="3343">
                  <c:v>2808</c:v>
                </c:pt>
                <c:pt idx="3344">
                  <c:v>3690</c:v>
                </c:pt>
                <c:pt idx="3345">
                  <c:v>3055</c:v>
                </c:pt>
                <c:pt idx="3346">
                  <c:v>3307</c:v>
                </c:pt>
                <c:pt idx="3347">
                  <c:v>4120</c:v>
                </c:pt>
                <c:pt idx="3348">
                  <c:v>4204</c:v>
                </c:pt>
                <c:pt idx="3349">
                  <c:v>3307</c:v>
                </c:pt>
                <c:pt idx="3350">
                  <c:v>4231</c:v>
                </c:pt>
                <c:pt idx="3351">
                  <c:v>3511</c:v>
                </c:pt>
                <c:pt idx="3352">
                  <c:v>3618</c:v>
                </c:pt>
                <c:pt idx="3353">
                  <c:v>3524</c:v>
                </c:pt>
                <c:pt idx="3354">
                  <c:v>3891</c:v>
                </c:pt>
                <c:pt idx="3355">
                  <c:v>3424</c:v>
                </c:pt>
                <c:pt idx="3356">
                  <c:v>3499</c:v>
                </c:pt>
                <c:pt idx="3357">
                  <c:v>3580</c:v>
                </c:pt>
                <c:pt idx="3358">
                  <c:v>3940</c:v>
                </c:pt>
                <c:pt idx="3359">
                  <c:v>2957</c:v>
                </c:pt>
                <c:pt idx="3360">
                  <c:v>3251</c:v>
                </c:pt>
                <c:pt idx="3361">
                  <c:v>3238</c:v>
                </c:pt>
                <c:pt idx="3362">
                  <c:v>3504</c:v>
                </c:pt>
                <c:pt idx="3363">
                  <c:v>3672</c:v>
                </c:pt>
                <c:pt idx="3364">
                  <c:v>3813</c:v>
                </c:pt>
                <c:pt idx="3365">
                  <c:v>3435</c:v>
                </c:pt>
                <c:pt idx="3366">
                  <c:v>3786</c:v>
                </c:pt>
                <c:pt idx="3367">
                  <c:v>4184</c:v>
                </c:pt>
                <c:pt idx="3368">
                  <c:v>4283</c:v>
                </c:pt>
                <c:pt idx="3369">
                  <c:v>4072</c:v>
                </c:pt>
                <c:pt idx="3370">
                  <c:v>4672</c:v>
                </c:pt>
                <c:pt idx="3371">
                  <c:v>3964</c:v>
                </c:pt>
                <c:pt idx="3372">
                  <c:v>4286</c:v>
                </c:pt>
                <c:pt idx="3373">
                  <c:v>4536</c:v>
                </c:pt>
                <c:pt idx="3374">
                  <c:v>3594</c:v>
                </c:pt>
                <c:pt idx="3375">
                  <c:v>3397</c:v>
                </c:pt>
                <c:pt idx="3376">
                  <c:v>4648</c:v>
                </c:pt>
                <c:pt idx="3377">
                  <c:v>4141</c:v>
                </c:pt>
                <c:pt idx="3378">
                  <c:v>4112</c:v>
                </c:pt>
                <c:pt idx="3379">
                  <c:v>3579</c:v>
                </c:pt>
                <c:pt idx="3380">
                  <c:v>3595</c:v>
                </c:pt>
                <c:pt idx="3381">
                  <c:v>4184</c:v>
                </c:pt>
                <c:pt idx="3382">
                  <c:v>4818</c:v>
                </c:pt>
                <c:pt idx="3383">
                  <c:v>3461</c:v>
                </c:pt>
                <c:pt idx="3384">
                  <c:v>4053</c:v>
                </c:pt>
                <c:pt idx="3385">
                  <c:v>4677</c:v>
                </c:pt>
                <c:pt idx="3386">
                  <c:v>3352</c:v>
                </c:pt>
                <c:pt idx="3387">
                  <c:v>4101</c:v>
                </c:pt>
                <c:pt idx="3388">
                  <c:v>4188</c:v>
                </c:pt>
                <c:pt idx="3389">
                  <c:v>3053</c:v>
                </c:pt>
                <c:pt idx="3390">
                  <c:v>3963</c:v>
                </c:pt>
                <c:pt idx="3391">
                  <c:v>4171</c:v>
                </c:pt>
                <c:pt idx="3392">
                  <c:v>3763</c:v>
                </c:pt>
                <c:pt idx="3393">
                  <c:v>4007</c:v>
                </c:pt>
                <c:pt idx="3394">
                  <c:v>3022</c:v>
                </c:pt>
                <c:pt idx="3395">
                  <c:v>3884</c:v>
                </c:pt>
                <c:pt idx="3396">
                  <c:v>3064</c:v>
                </c:pt>
                <c:pt idx="3397">
                  <c:v>3177</c:v>
                </c:pt>
                <c:pt idx="3398">
                  <c:v>3834</c:v>
                </c:pt>
                <c:pt idx="3399">
                  <c:v>3561</c:v>
                </c:pt>
                <c:pt idx="3400">
                  <c:v>3272</c:v>
                </c:pt>
                <c:pt idx="3401">
                  <c:v>4132</c:v>
                </c:pt>
                <c:pt idx="3402">
                  <c:v>3735</c:v>
                </c:pt>
                <c:pt idx="3403">
                  <c:v>4375</c:v>
                </c:pt>
                <c:pt idx="3404">
                  <c:v>3318</c:v>
                </c:pt>
                <c:pt idx="3405">
                  <c:v>3511</c:v>
                </c:pt>
                <c:pt idx="3406">
                  <c:v>3138</c:v>
                </c:pt>
                <c:pt idx="3407">
                  <c:v>3913</c:v>
                </c:pt>
                <c:pt idx="3408">
                  <c:v>3101</c:v>
                </c:pt>
                <c:pt idx="3409">
                  <c:v>3625</c:v>
                </c:pt>
                <c:pt idx="3410">
                  <c:v>3358</c:v>
                </c:pt>
                <c:pt idx="3411">
                  <c:v>3063</c:v>
                </c:pt>
                <c:pt idx="3412">
                  <c:v>2810</c:v>
                </c:pt>
                <c:pt idx="3413">
                  <c:v>3565</c:v>
                </c:pt>
                <c:pt idx="3414">
                  <c:v>2757</c:v>
                </c:pt>
                <c:pt idx="3415">
                  <c:v>3965</c:v>
                </c:pt>
                <c:pt idx="3416">
                  <c:v>3477</c:v>
                </c:pt>
                <c:pt idx="3417">
                  <c:v>3899</c:v>
                </c:pt>
                <c:pt idx="3418">
                  <c:v>4076</c:v>
                </c:pt>
                <c:pt idx="3419">
                  <c:v>3435</c:v>
                </c:pt>
                <c:pt idx="3420">
                  <c:v>2844</c:v>
                </c:pt>
                <c:pt idx="3421">
                  <c:v>4238</c:v>
                </c:pt>
                <c:pt idx="3422">
                  <c:v>3621</c:v>
                </c:pt>
                <c:pt idx="3423">
                  <c:v>3466</c:v>
                </c:pt>
                <c:pt idx="3424">
                  <c:v>3454</c:v>
                </c:pt>
                <c:pt idx="3425">
                  <c:v>3376</c:v>
                </c:pt>
                <c:pt idx="3426">
                  <c:v>4300</c:v>
                </c:pt>
                <c:pt idx="3427">
                  <c:v>3435</c:v>
                </c:pt>
                <c:pt idx="3428">
                  <c:v>3705</c:v>
                </c:pt>
                <c:pt idx="3429">
                  <c:v>3196</c:v>
                </c:pt>
                <c:pt idx="3430">
                  <c:v>4014</c:v>
                </c:pt>
                <c:pt idx="3431">
                  <c:v>3790</c:v>
                </c:pt>
                <c:pt idx="3432">
                  <c:v>3960</c:v>
                </c:pt>
                <c:pt idx="3433">
                  <c:v>3265</c:v>
                </c:pt>
                <c:pt idx="3434">
                  <c:v>3030</c:v>
                </c:pt>
                <c:pt idx="3435">
                  <c:v>3026</c:v>
                </c:pt>
                <c:pt idx="3436">
                  <c:v>3729</c:v>
                </c:pt>
                <c:pt idx="3437">
                  <c:v>3996</c:v>
                </c:pt>
                <c:pt idx="3438">
                  <c:v>3423</c:v>
                </c:pt>
                <c:pt idx="3439">
                  <c:v>3698</c:v>
                </c:pt>
                <c:pt idx="3440">
                  <c:v>3661</c:v>
                </c:pt>
                <c:pt idx="3441">
                  <c:v>3534</c:v>
                </c:pt>
                <c:pt idx="3442">
                  <c:v>3708</c:v>
                </c:pt>
                <c:pt idx="3443">
                  <c:v>3538</c:v>
                </c:pt>
                <c:pt idx="3444">
                  <c:v>3104</c:v>
                </c:pt>
                <c:pt idx="3445">
                  <c:v>3715</c:v>
                </c:pt>
                <c:pt idx="3446">
                  <c:v>3238</c:v>
                </c:pt>
                <c:pt idx="3447">
                  <c:v>4623</c:v>
                </c:pt>
                <c:pt idx="3448">
                  <c:v>4054</c:v>
                </c:pt>
                <c:pt idx="3449">
                  <c:v>3383</c:v>
                </c:pt>
                <c:pt idx="3450">
                  <c:v>2998</c:v>
                </c:pt>
                <c:pt idx="3451">
                  <c:v>3719</c:v>
                </c:pt>
                <c:pt idx="3452">
                  <c:v>3764</c:v>
                </c:pt>
                <c:pt idx="3453">
                  <c:v>3319</c:v>
                </c:pt>
                <c:pt idx="3454">
                  <c:v>3381</c:v>
                </c:pt>
                <c:pt idx="3455">
                  <c:v>3767</c:v>
                </c:pt>
                <c:pt idx="3456">
                  <c:v>3986</c:v>
                </c:pt>
                <c:pt idx="3457">
                  <c:v>3295</c:v>
                </c:pt>
                <c:pt idx="3458">
                  <c:v>3654</c:v>
                </c:pt>
                <c:pt idx="3459">
                  <c:v>4354</c:v>
                </c:pt>
                <c:pt idx="3460">
                  <c:v>5429</c:v>
                </c:pt>
                <c:pt idx="3461">
                  <c:v>3408</c:v>
                </c:pt>
                <c:pt idx="3462">
                  <c:v>3136</c:v>
                </c:pt>
                <c:pt idx="3463">
                  <c:v>3603</c:v>
                </c:pt>
                <c:pt idx="3464">
                  <c:v>3287</c:v>
                </c:pt>
                <c:pt idx="3465">
                  <c:v>4486</c:v>
                </c:pt>
                <c:pt idx="3466">
                  <c:v>3147</c:v>
                </c:pt>
                <c:pt idx="3467">
                  <c:v>3828</c:v>
                </c:pt>
                <c:pt idx="3468">
                  <c:v>4347</c:v>
                </c:pt>
                <c:pt idx="3469">
                  <c:v>4891</c:v>
                </c:pt>
                <c:pt idx="3470">
                  <c:v>3996</c:v>
                </c:pt>
                <c:pt idx="3471">
                  <c:v>3665</c:v>
                </c:pt>
                <c:pt idx="3472">
                  <c:v>3682</c:v>
                </c:pt>
                <c:pt idx="3473">
                  <c:v>4120</c:v>
                </c:pt>
                <c:pt idx="3474">
                  <c:v>3559</c:v>
                </c:pt>
                <c:pt idx="3475">
                  <c:v>4083</c:v>
                </c:pt>
                <c:pt idx="3476">
                  <c:v>3993</c:v>
                </c:pt>
                <c:pt idx="3477">
                  <c:v>3516</c:v>
                </c:pt>
                <c:pt idx="3478">
                  <c:v>3547</c:v>
                </c:pt>
                <c:pt idx="3479">
                  <c:v>3894</c:v>
                </c:pt>
                <c:pt idx="3480">
                  <c:v>3467</c:v>
                </c:pt>
                <c:pt idx="3481">
                  <c:v>3867</c:v>
                </c:pt>
                <c:pt idx="3482">
                  <c:v>3841</c:v>
                </c:pt>
                <c:pt idx="3483">
                  <c:v>3131</c:v>
                </c:pt>
                <c:pt idx="3484">
                  <c:v>3976</c:v>
                </c:pt>
                <c:pt idx="3485">
                  <c:v>3874</c:v>
                </c:pt>
                <c:pt idx="3486">
                  <c:v>3462</c:v>
                </c:pt>
                <c:pt idx="3487">
                  <c:v>4082</c:v>
                </c:pt>
                <c:pt idx="3488">
                  <c:v>3170</c:v>
                </c:pt>
                <c:pt idx="3489">
                  <c:v>3421</c:v>
                </c:pt>
                <c:pt idx="3490">
                  <c:v>3526</c:v>
                </c:pt>
                <c:pt idx="3491">
                  <c:v>4079</c:v>
                </c:pt>
                <c:pt idx="3492">
                  <c:v>4004</c:v>
                </c:pt>
                <c:pt idx="3493">
                  <c:v>3620</c:v>
                </c:pt>
                <c:pt idx="3494">
                  <c:v>3875</c:v>
                </c:pt>
                <c:pt idx="3495">
                  <c:v>3872</c:v>
                </c:pt>
                <c:pt idx="3496">
                  <c:v>3631</c:v>
                </c:pt>
                <c:pt idx="3497">
                  <c:v>3348</c:v>
                </c:pt>
                <c:pt idx="3498">
                  <c:v>4024</c:v>
                </c:pt>
                <c:pt idx="3499">
                  <c:v>4065</c:v>
                </c:pt>
                <c:pt idx="3500">
                  <c:v>3487</c:v>
                </c:pt>
                <c:pt idx="3501">
                  <c:v>3696</c:v>
                </c:pt>
                <c:pt idx="3502">
                  <c:v>3745</c:v>
                </c:pt>
                <c:pt idx="3503">
                  <c:v>3836</c:v>
                </c:pt>
                <c:pt idx="3504">
                  <c:v>4006</c:v>
                </c:pt>
                <c:pt idx="3505">
                  <c:v>3999</c:v>
                </c:pt>
                <c:pt idx="3506">
                  <c:v>3844</c:v>
                </c:pt>
                <c:pt idx="3507">
                  <c:v>3736</c:v>
                </c:pt>
                <c:pt idx="3508">
                  <c:v>4356</c:v>
                </c:pt>
                <c:pt idx="3509">
                  <c:v>3053</c:v>
                </c:pt>
                <c:pt idx="3510">
                  <c:v>3830</c:v>
                </c:pt>
                <c:pt idx="3511">
                  <c:v>3887</c:v>
                </c:pt>
                <c:pt idx="3512">
                  <c:v>3968</c:v>
                </c:pt>
                <c:pt idx="3513">
                  <c:v>3456</c:v>
                </c:pt>
                <c:pt idx="3514">
                  <c:v>3943</c:v>
                </c:pt>
                <c:pt idx="3515">
                  <c:v>3529</c:v>
                </c:pt>
                <c:pt idx="3516">
                  <c:v>3119</c:v>
                </c:pt>
                <c:pt idx="3517">
                  <c:v>3803</c:v>
                </c:pt>
                <c:pt idx="3518">
                  <c:v>3748</c:v>
                </c:pt>
                <c:pt idx="3519">
                  <c:v>3786</c:v>
                </c:pt>
                <c:pt idx="3520">
                  <c:v>3691</c:v>
                </c:pt>
                <c:pt idx="3521">
                  <c:v>3319</c:v>
                </c:pt>
                <c:pt idx="3522">
                  <c:v>3250</c:v>
                </c:pt>
                <c:pt idx="3523">
                  <c:v>3715</c:v>
                </c:pt>
                <c:pt idx="3524">
                  <c:v>3754</c:v>
                </c:pt>
                <c:pt idx="3525">
                  <c:v>3075</c:v>
                </c:pt>
                <c:pt idx="3526">
                  <c:v>3696</c:v>
                </c:pt>
                <c:pt idx="3527">
                  <c:v>4787</c:v>
                </c:pt>
                <c:pt idx="3528">
                  <c:v>4790</c:v>
                </c:pt>
                <c:pt idx="3529">
                  <c:v>4791</c:v>
                </c:pt>
                <c:pt idx="3530">
                  <c:v>8272</c:v>
                </c:pt>
                <c:pt idx="3531">
                  <c:v>8221</c:v>
                </c:pt>
                <c:pt idx="3532">
                  <c:v>9125</c:v>
                </c:pt>
                <c:pt idx="3533">
                  <c:v>8819</c:v>
                </c:pt>
                <c:pt idx="3534">
                  <c:v>8544</c:v>
                </c:pt>
                <c:pt idx="3535">
                  <c:v>7189</c:v>
                </c:pt>
                <c:pt idx="3536">
                  <c:v>6683</c:v>
                </c:pt>
                <c:pt idx="3537">
                  <c:v>5859</c:v>
                </c:pt>
                <c:pt idx="3538">
                  <c:v>6998</c:v>
                </c:pt>
                <c:pt idx="3539">
                  <c:v>5513</c:v>
                </c:pt>
                <c:pt idx="3540">
                  <c:v>6877</c:v>
                </c:pt>
                <c:pt idx="3541">
                  <c:v>5285</c:v>
                </c:pt>
                <c:pt idx="3542">
                  <c:v>5396</c:v>
                </c:pt>
                <c:pt idx="3543">
                  <c:v>5970</c:v>
                </c:pt>
                <c:pt idx="3544">
                  <c:v>5454</c:v>
                </c:pt>
                <c:pt idx="3545">
                  <c:v>6106</c:v>
                </c:pt>
                <c:pt idx="3546">
                  <c:v>6914</c:v>
                </c:pt>
                <c:pt idx="3547">
                  <c:v>6871</c:v>
                </c:pt>
                <c:pt idx="3548">
                  <c:v>7071</c:v>
                </c:pt>
                <c:pt idx="3549">
                  <c:v>7439</c:v>
                </c:pt>
                <c:pt idx="3550">
                  <c:v>7204</c:v>
                </c:pt>
                <c:pt idx="3551">
                  <c:v>6914</c:v>
                </c:pt>
                <c:pt idx="3552">
                  <c:v>6512</c:v>
                </c:pt>
                <c:pt idx="3553">
                  <c:v>6584</c:v>
                </c:pt>
                <c:pt idx="3554">
                  <c:v>7627</c:v>
                </c:pt>
                <c:pt idx="3555">
                  <c:v>7132</c:v>
                </c:pt>
                <c:pt idx="3556">
                  <c:v>7237</c:v>
                </c:pt>
                <c:pt idx="3557">
                  <c:v>6919</c:v>
                </c:pt>
                <c:pt idx="3558">
                  <c:v>5930</c:v>
                </c:pt>
                <c:pt idx="3559">
                  <c:v>6558</c:v>
                </c:pt>
                <c:pt idx="3560">
                  <c:v>5721</c:v>
                </c:pt>
                <c:pt idx="3561">
                  <c:v>6837</c:v>
                </c:pt>
                <c:pt idx="3562">
                  <c:v>6340</c:v>
                </c:pt>
                <c:pt idx="3563">
                  <c:v>5659</c:v>
                </c:pt>
                <c:pt idx="3564">
                  <c:v>6114</c:v>
                </c:pt>
                <c:pt idx="3565">
                  <c:v>5938</c:v>
                </c:pt>
                <c:pt idx="3566">
                  <c:v>4793</c:v>
                </c:pt>
                <c:pt idx="3567">
                  <c:v>6091</c:v>
                </c:pt>
                <c:pt idx="3568">
                  <c:v>5294</c:v>
                </c:pt>
                <c:pt idx="3569">
                  <c:v>4373</c:v>
                </c:pt>
                <c:pt idx="3570">
                  <c:v>5158</c:v>
                </c:pt>
                <c:pt idx="3571">
                  <c:v>4591</c:v>
                </c:pt>
                <c:pt idx="3572">
                  <c:v>4719</c:v>
                </c:pt>
                <c:pt idx="3573">
                  <c:v>5044</c:v>
                </c:pt>
                <c:pt idx="3574">
                  <c:v>4897</c:v>
                </c:pt>
                <c:pt idx="3575">
                  <c:v>4866</c:v>
                </c:pt>
                <c:pt idx="3576">
                  <c:v>4421</c:v>
                </c:pt>
                <c:pt idx="3577">
                  <c:v>4888</c:v>
                </c:pt>
                <c:pt idx="3578">
                  <c:v>4659</c:v>
                </c:pt>
                <c:pt idx="3579">
                  <c:v>4202</c:v>
                </c:pt>
                <c:pt idx="3580">
                  <c:v>4178</c:v>
                </c:pt>
                <c:pt idx="3581">
                  <c:v>5372</c:v>
                </c:pt>
                <c:pt idx="3582">
                  <c:v>4256</c:v>
                </c:pt>
                <c:pt idx="3583">
                  <c:v>4398</c:v>
                </c:pt>
                <c:pt idx="3584">
                  <c:v>4072</c:v>
                </c:pt>
                <c:pt idx="3585">
                  <c:v>4318</c:v>
                </c:pt>
                <c:pt idx="3586">
                  <c:v>4044</c:v>
                </c:pt>
                <c:pt idx="3587">
                  <c:v>4909</c:v>
                </c:pt>
                <c:pt idx="3588">
                  <c:v>4470</c:v>
                </c:pt>
                <c:pt idx="3589">
                  <c:v>3923</c:v>
                </c:pt>
                <c:pt idx="3590">
                  <c:v>3982</c:v>
                </c:pt>
                <c:pt idx="3591">
                  <c:v>4680</c:v>
                </c:pt>
                <c:pt idx="3592">
                  <c:v>4485</c:v>
                </c:pt>
                <c:pt idx="3593">
                  <c:v>4378</c:v>
                </c:pt>
                <c:pt idx="3594">
                  <c:v>4579</c:v>
                </c:pt>
                <c:pt idx="3595">
                  <c:v>5214</c:v>
                </c:pt>
                <c:pt idx="3596">
                  <c:v>5165</c:v>
                </c:pt>
                <c:pt idx="3597">
                  <c:v>5437</c:v>
                </c:pt>
                <c:pt idx="3598">
                  <c:v>5447</c:v>
                </c:pt>
                <c:pt idx="3599">
                  <c:v>5076</c:v>
                </c:pt>
                <c:pt idx="3600">
                  <c:v>5349</c:v>
                </c:pt>
                <c:pt idx="3601">
                  <c:v>5552</c:v>
                </c:pt>
                <c:pt idx="3602">
                  <c:v>5768</c:v>
                </c:pt>
                <c:pt idx="3603">
                  <c:v>5586</c:v>
                </c:pt>
                <c:pt idx="3604">
                  <c:v>5691</c:v>
                </c:pt>
                <c:pt idx="3605">
                  <c:v>5799</c:v>
                </c:pt>
                <c:pt idx="3606">
                  <c:v>5148</c:v>
                </c:pt>
                <c:pt idx="3607">
                  <c:v>4786</c:v>
                </c:pt>
                <c:pt idx="3608">
                  <c:v>4272</c:v>
                </c:pt>
                <c:pt idx="3609">
                  <c:v>5203</c:v>
                </c:pt>
                <c:pt idx="3610">
                  <c:v>5173</c:v>
                </c:pt>
                <c:pt idx="3611">
                  <c:v>4265</c:v>
                </c:pt>
                <c:pt idx="3612">
                  <c:v>4189</c:v>
                </c:pt>
                <c:pt idx="3613">
                  <c:v>4570</c:v>
                </c:pt>
                <c:pt idx="3614">
                  <c:v>4692</c:v>
                </c:pt>
                <c:pt idx="3615">
                  <c:v>4682</c:v>
                </c:pt>
                <c:pt idx="3616">
                  <c:v>3774</c:v>
                </c:pt>
                <c:pt idx="3617">
                  <c:v>3924</c:v>
                </c:pt>
                <c:pt idx="3618">
                  <c:v>3929</c:v>
                </c:pt>
                <c:pt idx="3619">
                  <c:v>4585</c:v>
                </c:pt>
                <c:pt idx="3620">
                  <c:v>3865</c:v>
                </c:pt>
                <c:pt idx="3621">
                  <c:v>4183</c:v>
                </c:pt>
                <c:pt idx="3622">
                  <c:v>4139</c:v>
                </c:pt>
                <c:pt idx="3623">
                  <c:v>4293</c:v>
                </c:pt>
                <c:pt idx="3624">
                  <c:v>4128</c:v>
                </c:pt>
                <c:pt idx="3625">
                  <c:v>4229</c:v>
                </c:pt>
                <c:pt idx="3626">
                  <c:v>4673</c:v>
                </c:pt>
                <c:pt idx="3627">
                  <c:v>4611</c:v>
                </c:pt>
                <c:pt idx="3628">
                  <c:v>5452</c:v>
                </c:pt>
                <c:pt idx="3629">
                  <c:v>5008</c:v>
                </c:pt>
                <c:pt idx="3630">
                  <c:v>6565</c:v>
                </c:pt>
                <c:pt idx="3631">
                  <c:v>5714</c:v>
                </c:pt>
                <c:pt idx="3632">
                  <c:v>4730</c:v>
                </c:pt>
                <c:pt idx="3633">
                  <c:v>4042</c:v>
                </c:pt>
                <c:pt idx="3634">
                  <c:v>3922</c:v>
                </c:pt>
                <c:pt idx="3635">
                  <c:v>4362</c:v>
                </c:pt>
                <c:pt idx="3636">
                  <c:v>4614</c:v>
                </c:pt>
                <c:pt idx="3637">
                  <c:v>4222</c:v>
                </c:pt>
                <c:pt idx="3638">
                  <c:v>3738</c:v>
                </c:pt>
                <c:pt idx="3639">
                  <c:v>4132</c:v>
                </c:pt>
                <c:pt idx="3640">
                  <c:v>4316</c:v>
                </c:pt>
                <c:pt idx="3641">
                  <c:v>4649</c:v>
                </c:pt>
                <c:pt idx="3642">
                  <c:v>4168</c:v>
                </c:pt>
                <c:pt idx="3643">
                  <c:v>4975</c:v>
                </c:pt>
                <c:pt idx="3644">
                  <c:v>3969</c:v>
                </c:pt>
                <c:pt idx="3645">
                  <c:v>4736</c:v>
                </c:pt>
                <c:pt idx="3646">
                  <c:v>4163</c:v>
                </c:pt>
                <c:pt idx="3647">
                  <c:v>3917</c:v>
                </c:pt>
                <c:pt idx="3648">
                  <c:v>4182</c:v>
                </c:pt>
                <c:pt idx="3649">
                  <c:v>4177</c:v>
                </c:pt>
                <c:pt idx="3650">
                  <c:v>3644</c:v>
                </c:pt>
                <c:pt idx="3651">
                  <c:v>4484</c:v>
                </c:pt>
                <c:pt idx="3652">
                  <c:v>4208</c:v>
                </c:pt>
                <c:pt idx="3653">
                  <c:v>4520</c:v>
                </c:pt>
                <c:pt idx="3654">
                  <c:v>3872</c:v>
                </c:pt>
                <c:pt idx="3655">
                  <c:v>3916</c:v>
                </c:pt>
                <c:pt idx="3656">
                  <c:v>3793</c:v>
                </c:pt>
                <c:pt idx="3657">
                  <c:v>4281</c:v>
                </c:pt>
                <c:pt idx="3658">
                  <c:v>4546</c:v>
                </c:pt>
                <c:pt idx="3659">
                  <c:v>4527</c:v>
                </c:pt>
                <c:pt idx="3660">
                  <c:v>4314</c:v>
                </c:pt>
                <c:pt idx="3661">
                  <c:v>3451</c:v>
                </c:pt>
                <c:pt idx="3662">
                  <c:v>3918</c:v>
                </c:pt>
                <c:pt idx="3663">
                  <c:v>4098</c:v>
                </c:pt>
                <c:pt idx="3664">
                  <c:v>4162</c:v>
                </c:pt>
                <c:pt idx="3665">
                  <c:v>3599</c:v>
                </c:pt>
                <c:pt idx="3666">
                  <c:v>4528</c:v>
                </c:pt>
                <c:pt idx="3667">
                  <c:v>4270</c:v>
                </c:pt>
                <c:pt idx="3668">
                  <c:v>3691</c:v>
                </c:pt>
                <c:pt idx="3669">
                  <c:v>4938</c:v>
                </c:pt>
                <c:pt idx="3670">
                  <c:v>4042</c:v>
                </c:pt>
                <c:pt idx="3671">
                  <c:v>4954</c:v>
                </c:pt>
                <c:pt idx="3672">
                  <c:v>4732</c:v>
                </c:pt>
                <c:pt idx="3673">
                  <c:v>4390</c:v>
                </c:pt>
                <c:pt idx="3674">
                  <c:v>4417</c:v>
                </c:pt>
                <c:pt idx="3675">
                  <c:v>3980</c:v>
                </c:pt>
                <c:pt idx="3676">
                  <c:v>3951</c:v>
                </c:pt>
                <c:pt idx="3677">
                  <c:v>4270</c:v>
                </c:pt>
                <c:pt idx="3678">
                  <c:v>4152</c:v>
                </c:pt>
                <c:pt idx="3679">
                  <c:v>3876</c:v>
                </c:pt>
                <c:pt idx="3680">
                  <c:v>3832</c:v>
                </c:pt>
                <c:pt idx="3681">
                  <c:v>4698</c:v>
                </c:pt>
                <c:pt idx="3682">
                  <c:v>4532</c:v>
                </c:pt>
                <c:pt idx="3683">
                  <c:v>4423</c:v>
                </c:pt>
                <c:pt idx="3684">
                  <c:v>3351</c:v>
                </c:pt>
                <c:pt idx="3685">
                  <c:v>3743</c:v>
                </c:pt>
                <c:pt idx="3686">
                  <c:v>4222</c:v>
                </c:pt>
                <c:pt idx="3687">
                  <c:v>3929</c:v>
                </c:pt>
                <c:pt idx="3688">
                  <c:v>4060</c:v>
                </c:pt>
                <c:pt idx="3689">
                  <c:v>4671</c:v>
                </c:pt>
                <c:pt idx="3690">
                  <c:v>5498</c:v>
                </c:pt>
                <c:pt idx="3691">
                  <c:v>6733</c:v>
                </c:pt>
                <c:pt idx="3692">
                  <c:v>6434</c:v>
                </c:pt>
                <c:pt idx="3693">
                  <c:v>6781</c:v>
                </c:pt>
                <c:pt idx="3694">
                  <c:v>6156</c:v>
                </c:pt>
                <c:pt idx="3695">
                  <c:v>4216</c:v>
                </c:pt>
                <c:pt idx="3696">
                  <c:v>4994</c:v>
                </c:pt>
                <c:pt idx="3697">
                  <c:v>4163</c:v>
                </c:pt>
                <c:pt idx="3698">
                  <c:v>4084</c:v>
                </c:pt>
                <c:pt idx="3699">
                  <c:v>4367</c:v>
                </c:pt>
                <c:pt idx="3700">
                  <c:v>4654</c:v>
                </c:pt>
                <c:pt idx="3701">
                  <c:v>4786</c:v>
                </c:pt>
                <c:pt idx="3702">
                  <c:v>4839</c:v>
                </c:pt>
                <c:pt idx="3703">
                  <c:v>4490</c:v>
                </c:pt>
                <c:pt idx="3704">
                  <c:v>4343</c:v>
                </c:pt>
                <c:pt idx="3705">
                  <c:v>5828</c:v>
                </c:pt>
                <c:pt idx="3706">
                  <c:v>4447</c:v>
                </c:pt>
                <c:pt idx="3707">
                  <c:v>5195</c:v>
                </c:pt>
                <c:pt idx="3708">
                  <c:v>4827</c:v>
                </c:pt>
                <c:pt idx="3709">
                  <c:v>5198</c:v>
                </c:pt>
                <c:pt idx="3710">
                  <c:v>4661</c:v>
                </c:pt>
                <c:pt idx="3711">
                  <c:v>4066</c:v>
                </c:pt>
                <c:pt idx="3712">
                  <c:v>4982</c:v>
                </c:pt>
                <c:pt idx="3713">
                  <c:v>4183</c:v>
                </c:pt>
                <c:pt idx="3714">
                  <c:v>3900</c:v>
                </c:pt>
                <c:pt idx="3715">
                  <c:v>4024</c:v>
                </c:pt>
                <c:pt idx="3716">
                  <c:v>4288</c:v>
                </c:pt>
                <c:pt idx="3717">
                  <c:v>4636</c:v>
                </c:pt>
                <c:pt idx="3718">
                  <c:v>4089</c:v>
                </c:pt>
                <c:pt idx="3719">
                  <c:v>4528</c:v>
                </c:pt>
                <c:pt idx="3720">
                  <c:v>5101</c:v>
                </c:pt>
                <c:pt idx="3721">
                  <c:v>4942</c:v>
                </c:pt>
                <c:pt idx="3722">
                  <c:v>4324</c:v>
                </c:pt>
                <c:pt idx="3723">
                  <c:v>4878</c:v>
                </c:pt>
                <c:pt idx="3724">
                  <c:v>4115</c:v>
                </c:pt>
                <c:pt idx="3725">
                  <c:v>4484</c:v>
                </c:pt>
                <c:pt idx="3726">
                  <c:v>4484</c:v>
                </c:pt>
                <c:pt idx="3727">
                  <c:v>4502</c:v>
                </c:pt>
                <c:pt idx="3728">
                  <c:v>4805</c:v>
                </c:pt>
                <c:pt idx="3729">
                  <c:v>4092</c:v>
                </c:pt>
                <c:pt idx="3730">
                  <c:v>4078</c:v>
                </c:pt>
                <c:pt idx="3731">
                  <c:v>3954</c:v>
                </c:pt>
                <c:pt idx="3732">
                  <c:v>4968</c:v>
                </c:pt>
                <c:pt idx="3733">
                  <c:v>3268</c:v>
                </c:pt>
                <c:pt idx="3734">
                  <c:v>3937</c:v>
                </c:pt>
                <c:pt idx="3735">
                  <c:v>4421</c:v>
                </c:pt>
                <c:pt idx="3736">
                  <c:v>4137</c:v>
                </c:pt>
                <c:pt idx="3737">
                  <c:v>4267</c:v>
                </c:pt>
                <c:pt idx="3738">
                  <c:v>3655</c:v>
                </c:pt>
                <c:pt idx="3739">
                  <c:v>3933</c:v>
                </c:pt>
                <c:pt idx="3740">
                  <c:v>4484</c:v>
                </c:pt>
                <c:pt idx="3741">
                  <c:v>3608</c:v>
                </c:pt>
                <c:pt idx="3742">
                  <c:v>4285</c:v>
                </c:pt>
                <c:pt idx="3743">
                  <c:v>3797</c:v>
                </c:pt>
                <c:pt idx="3744">
                  <c:v>3970</c:v>
                </c:pt>
                <c:pt idx="3745">
                  <c:v>3651</c:v>
                </c:pt>
                <c:pt idx="3746">
                  <c:v>4990</c:v>
                </c:pt>
                <c:pt idx="3747">
                  <c:v>4235</c:v>
                </c:pt>
                <c:pt idx="3748">
                  <c:v>4320</c:v>
                </c:pt>
                <c:pt idx="3749">
                  <c:v>5041</c:v>
                </c:pt>
                <c:pt idx="3750">
                  <c:v>6508</c:v>
                </c:pt>
                <c:pt idx="3751">
                  <c:v>7462</c:v>
                </c:pt>
                <c:pt idx="3752">
                  <c:v>8941</c:v>
                </c:pt>
                <c:pt idx="3753">
                  <c:v>10848</c:v>
                </c:pt>
                <c:pt idx="3754">
                  <c:v>10472</c:v>
                </c:pt>
                <c:pt idx="3755">
                  <c:v>10607</c:v>
                </c:pt>
                <c:pt idx="3756">
                  <c:v>11620</c:v>
                </c:pt>
                <c:pt idx="3757">
                  <c:v>10539</c:v>
                </c:pt>
                <c:pt idx="3758">
                  <c:v>9211</c:v>
                </c:pt>
                <c:pt idx="3759">
                  <c:v>10692</c:v>
                </c:pt>
                <c:pt idx="3760">
                  <c:v>9005</c:v>
                </c:pt>
                <c:pt idx="3761">
                  <c:v>9070</c:v>
                </c:pt>
                <c:pt idx="3762">
                  <c:v>8260</c:v>
                </c:pt>
                <c:pt idx="3763">
                  <c:v>8393</c:v>
                </c:pt>
                <c:pt idx="3764">
                  <c:v>7841</c:v>
                </c:pt>
                <c:pt idx="3765">
                  <c:v>6936</c:v>
                </c:pt>
                <c:pt idx="3766">
                  <c:v>8600</c:v>
                </c:pt>
                <c:pt idx="3767">
                  <c:v>8318</c:v>
                </c:pt>
                <c:pt idx="3768">
                  <c:v>7878</c:v>
                </c:pt>
                <c:pt idx="3769">
                  <c:v>7780</c:v>
                </c:pt>
                <c:pt idx="3770">
                  <c:v>7515</c:v>
                </c:pt>
                <c:pt idx="3771">
                  <c:v>7343</c:v>
                </c:pt>
                <c:pt idx="3772">
                  <c:v>7347</c:v>
                </c:pt>
                <c:pt idx="3773">
                  <c:v>7021</c:v>
                </c:pt>
                <c:pt idx="3774">
                  <c:v>6245</c:v>
                </c:pt>
                <c:pt idx="3775">
                  <c:v>6859</c:v>
                </c:pt>
                <c:pt idx="3776">
                  <c:v>6330</c:v>
                </c:pt>
                <c:pt idx="3777">
                  <c:v>6167</c:v>
                </c:pt>
                <c:pt idx="3778">
                  <c:v>6924</c:v>
                </c:pt>
                <c:pt idx="3779">
                  <c:v>6330</c:v>
                </c:pt>
                <c:pt idx="3780">
                  <c:v>5578</c:v>
                </c:pt>
                <c:pt idx="3781">
                  <c:v>6868</c:v>
                </c:pt>
                <c:pt idx="3782">
                  <c:v>5191</c:v>
                </c:pt>
                <c:pt idx="3783">
                  <c:v>6445</c:v>
                </c:pt>
                <c:pt idx="3784">
                  <c:v>4588</c:v>
                </c:pt>
                <c:pt idx="3785">
                  <c:v>6039</c:v>
                </c:pt>
                <c:pt idx="3786">
                  <c:v>5709</c:v>
                </c:pt>
                <c:pt idx="3787">
                  <c:v>5018</c:v>
                </c:pt>
                <c:pt idx="3788">
                  <c:v>5587</c:v>
                </c:pt>
                <c:pt idx="3789">
                  <c:v>6106</c:v>
                </c:pt>
                <c:pt idx="3790">
                  <c:v>5543</c:v>
                </c:pt>
                <c:pt idx="3791">
                  <c:v>5413</c:v>
                </c:pt>
                <c:pt idx="3792">
                  <c:v>4436</c:v>
                </c:pt>
                <c:pt idx="3793">
                  <c:v>4583</c:v>
                </c:pt>
                <c:pt idx="3794">
                  <c:v>4961</c:v>
                </c:pt>
                <c:pt idx="3795">
                  <c:v>4294</c:v>
                </c:pt>
                <c:pt idx="3796">
                  <c:v>4680</c:v>
                </c:pt>
                <c:pt idx="3797">
                  <c:v>3619</c:v>
                </c:pt>
                <c:pt idx="3798">
                  <c:v>3857</c:v>
                </c:pt>
                <c:pt idx="3799">
                  <c:v>3856</c:v>
                </c:pt>
                <c:pt idx="3800">
                  <c:v>4334</c:v>
                </c:pt>
                <c:pt idx="3801">
                  <c:v>4072</c:v>
                </c:pt>
                <c:pt idx="3802">
                  <c:v>4115</c:v>
                </c:pt>
                <c:pt idx="3803">
                  <c:v>4163</c:v>
                </c:pt>
                <c:pt idx="3804">
                  <c:v>5306</c:v>
                </c:pt>
                <c:pt idx="3805">
                  <c:v>3957</c:v>
                </c:pt>
                <c:pt idx="3806">
                  <c:v>4108</c:v>
                </c:pt>
                <c:pt idx="3807">
                  <c:v>3921</c:v>
                </c:pt>
                <c:pt idx="3808">
                  <c:v>4068</c:v>
                </c:pt>
                <c:pt idx="3809">
                  <c:v>3729</c:v>
                </c:pt>
                <c:pt idx="3810">
                  <c:v>3921</c:v>
                </c:pt>
                <c:pt idx="3811">
                  <c:v>3946</c:v>
                </c:pt>
                <c:pt idx="3812">
                  <c:v>4206</c:v>
                </c:pt>
                <c:pt idx="3813">
                  <c:v>4352</c:v>
                </c:pt>
                <c:pt idx="3814">
                  <c:v>3651</c:v>
                </c:pt>
                <c:pt idx="3815">
                  <c:v>4287</c:v>
                </c:pt>
                <c:pt idx="3816">
                  <c:v>3909</c:v>
                </c:pt>
                <c:pt idx="3817">
                  <c:v>4351</c:v>
                </c:pt>
                <c:pt idx="3818">
                  <c:v>3934</c:v>
                </c:pt>
                <c:pt idx="3819">
                  <c:v>3337</c:v>
                </c:pt>
                <c:pt idx="3820">
                  <c:v>4236</c:v>
                </c:pt>
                <c:pt idx="3821">
                  <c:v>3940</c:v>
                </c:pt>
                <c:pt idx="3822">
                  <c:v>4124</c:v>
                </c:pt>
                <c:pt idx="3823">
                  <c:v>3702</c:v>
                </c:pt>
                <c:pt idx="3824">
                  <c:v>3526</c:v>
                </c:pt>
                <c:pt idx="3825">
                  <c:v>3998</c:v>
                </c:pt>
                <c:pt idx="3826">
                  <c:v>3889</c:v>
                </c:pt>
                <c:pt idx="3827">
                  <c:v>3389</c:v>
                </c:pt>
                <c:pt idx="3828">
                  <c:v>3840</c:v>
                </c:pt>
                <c:pt idx="3829">
                  <c:v>3846</c:v>
                </c:pt>
                <c:pt idx="3830">
                  <c:v>3995</c:v>
                </c:pt>
                <c:pt idx="3831">
                  <c:v>4117</c:v>
                </c:pt>
                <c:pt idx="3832">
                  <c:v>3828</c:v>
                </c:pt>
                <c:pt idx="3833">
                  <c:v>4663</c:v>
                </c:pt>
                <c:pt idx="3834">
                  <c:v>3948</c:v>
                </c:pt>
                <c:pt idx="3835">
                  <c:v>3998</c:v>
                </c:pt>
                <c:pt idx="3836">
                  <c:v>4332</c:v>
                </c:pt>
                <c:pt idx="3837">
                  <c:v>3583</c:v>
                </c:pt>
                <c:pt idx="3838">
                  <c:v>3112</c:v>
                </c:pt>
                <c:pt idx="3839">
                  <c:v>4087</c:v>
                </c:pt>
                <c:pt idx="3840">
                  <c:v>3414</c:v>
                </c:pt>
                <c:pt idx="3841">
                  <c:v>3626</c:v>
                </c:pt>
                <c:pt idx="3842">
                  <c:v>3611</c:v>
                </c:pt>
                <c:pt idx="3843">
                  <c:v>4009</c:v>
                </c:pt>
                <c:pt idx="3844">
                  <c:v>4379</c:v>
                </c:pt>
                <c:pt idx="3845">
                  <c:v>3931</c:v>
                </c:pt>
                <c:pt idx="3846">
                  <c:v>4222</c:v>
                </c:pt>
                <c:pt idx="3847">
                  <c:v>3901</c:v>
                </c:pt>
                <c:pt idx="3848">
                  <c:v>4077</c:v>
                </c:pt>
                <c:pt idx="3849">
                  <c:v>4681</c:v>
                </c:pt>
                <c:pt idx="3850">
                  <c:v>4251</c:v>
                </c:pt>
                <c:pt idx="3851">
                  <c:v>4193</c:v>
                </c:pt>
                <c:pt idx="3852">
                  <c:v>4208</c:v>
                </c:pt>
                <c:pt idx="3853">
                  <c:v>4462</c:v>
                </c:pt>
                <c:pt idx="3854">
                  <c:v>3499</c:v>
                </c:pt>
                <c:pt idx="3855">
                  <c:v>3853</c:v>
                </c:pt>
                <c:pt idx="3856">
                  <c:v>3839</c:v>
                </c:pt>
                <c:pt idx="3857">
                  <c:v>4047</c:v>
                </c:pt>
                <c:pt idx="3858">
                  <c:v>3806</c:v>
                </c:pt>
                <c:pt idx="3859">
                  <c:v>3664</c:v>
                </c:pt>
                <c:pt idx="3860">
                  <c:v>3873</c:v>
                </c:pt>
                <c:pt idx="3861">
                  <c:v>3415</c:v>
                </c:pt>
                <c:pt idx="3862">
                  <c:v>3963</c:v>
                </c:pt>
                <c:pt idx="3863">
                  <c:v>4804</c:v>
                </c:pt>
                <c:pt idx="3864">
                  <c:v>4435</c:v>
                </c:pt>
                <c:pt idx="3865">
                  <c:v>3769</c:v>
                </c:pt>
                <c:pt idx="3866">
                  <c:v>3794</c:v>
                </c:pt>
                <c:pt idx="3867">
                  <c:v>4761</c:v>
                </c:pt>
                <c:pt idx="3868">
                  <c:v>4408</c:v>
                </c:pt>
                <c:pt idx="3869">
                  <c:v>4364</c:v>
                </c:pt>
                <c:pt idx="3870">
                  <c:v>4720</c:v>
                </c:pt>
                <c:pt idx="3871">
                  <c:v>5121</c:v>
                </c:pt>
                <c:pt idx="3872">
                  <c:v>4816</c:v>
                </c:pt>
                <c:pt idx="3873">
                  <c:v>4530</c:v>
                </c:pt>
                <c:pt idx="3874">
                  <c:v>4981</c:v>
                </c:pt>
                <c:pt idx="3875">
                  <c:v>4799</c:v>
                </c:pt>
                <c:pt idx="3876">
                  <c:v>4341</c:v>
                </c:pt>
                <c:pt idx="3877">
                  <c:v>4015</c:v>
                </c:pt>
                <c:pt idx="3878">
                  <c:v>3629</c:v>
                </c:pt>
                <c:pt idx="3879">
                  <c:v>3301</c:v>
                </c:pt>
                <c:pt idx="3880">
                  <c:v>3931</c:v>
                </c:pt>
                <c:pt idx="3881">
                  <c:v>3912</c:v>
                </c:pt>
                <c:pt idx="3882">
                  <c:v>4027</c:v>
                </c:pt>
                <c:pt idx="3883">
                  <c:v>4396</c:v>
                </c:pt>
                <c:pt idx="3884">
                  <c:v>4057</c:v>
                </c:pt>
                <c:pt idx="3885">
                  <c:v>3469</c:v>
                </c:pt>
                <c:pt idx="3886">
                  <c:v>3462</c:v>
                </c:pt>
                <c:pt idx="3887">
                  <c:v>4143</c:v>
                </c:pt>
                <c:pt idx="3888">
                  <c:v>3035</c:v>
                </c:pt>
                <c:pt idx="3889">
                  <c:v>3763</c:v>
                </c:pt>
                <c:pt idx="3890">
                  <c:v>3604</c:v>
                </c:pt>
                <c:pt idx="3891">
                  <c:v>3478</c:v>
                </c:pt>
                <c:pt idx="3892">
                  <c:v>3290</c:v>
                </c:pt>
                <c:pt idx="3893">
                  <c:v>3561</c:v>
                </c:pt>
                <c:pt idx="3894">
                  <c:v>3743</c:v>
                </c:pt>
                <c:pt idx="3895">
                  <c:v>4005</c:v>
                </c:pt>
                <c:pt idx="3896">
                  <c:v>3967</c:v>
                </c:pt>
                <c:pt idx="3897">
                  <c:v>4215</c:v>
                </c:pt>
                <c:pt idx="3898">
                  <c:v>3945</c:v>
                </c:pt>
                <c:pt idx="3899">
                  <c:v>4675</c:v>
                </c:pt>
                <c:pt idx="3900">
                  <c:v>3355</c:v>
                </c:pt>
                <c:pt idx="3901">
                  <c:v>3688</c:v>
                </c:pt>
                <c:pt idx="3902">
                  <c:v>4347</c:v>
                </c:pt>
                <c:pt idx="3903">
                  <c:v>3950</c:v>
                </c:pt>
                <c:pt idx="3904">
                  <c:v>3238</c:v>
                </c:pt>
                <c:pt idx="3905">
                  <c:v>3746</c:v>
                </c:pt>
                <c:pt idx="3906">
                  <c:v>4264</c:v>
                </c:pt>
                <c:pt idx="3907">
                  <c:v>4631</c:v>
                </c:pt>
                <c:pt idx="3908">
                  <c:v>3798</c:v>
                </c:pt>
                <c:pt idx="3909">
                  <c:v>3381</c:v>
                </c:pt>
                <c:pt idx="3910">
                  <c:v>3462</c:v>
                </c:pt>
                <c:pt idx="3911">
                  <c:v>3375</c:v>
                </c:pt>
                <c:pt idx="3912">
                  <c:v>3978</c:v>
                </c:pt>
                <c:pt idx="3913">
                  <c:v>4632</c:v>
                </c:pt>
                <c:pt idx="3914">
                  <c:v>3657</c:v>
                </c:pt>
                <c:pt idx="3915">
                  <c:v>4391</c:v>
                </c:pt>
                <c:pt idx="3916">
                  <c:v>3595</c:v>
                </c:pt>
                <c:pt idx="3917">
                  <c:v>3799</c:v>
                </c:pt>
                <c:pt idx="3918">
                  <c:v>3971</c:v>
                </c:pt>
                <c:pt idx="3919">
                  <c:v>3889</c:v>
                </c:pt>
                <c:pt idx="3920">
                  <c:v>4440</c:v>
                </c:pt>
                <c:pt idx="3921">
                  <c:v>3947</c:v>
                </c:pt>
                <c:pt idx="3922">
                  <c:v>3560</c:v>
                </c:pt>
                <c:pt idx="3923">
                  <c:v>4040</c:v>
                </c:pt>
                <c:pt idx="3924">
                  <c:v>3689</c:v>
                </c:pt>
                <c:pt idx="3925">
                  <c:v>3978</c:v>
                </c:pt>
                <c:pt idx="3926">
                  <c:v>3833</c:v>
                </c:pt>
                <c:pt idx="3927">
                  <c:v>3457</c:v>
                </c:pt>
                <c:pt idx="3928">
                  <c:v>3887</c:v>
                </c:pt>
                <c:pt idx="3929">
                  <c:v>3568</c:v>
                </c:pt>
                <c:pt idx="3930">
                  <c:v>4185</c:v>
                </c:pt>
                <c:pt idx="3931">
                  <c:v>4020</c:v>
                </c:pt>
                <c:pt idx="3932">
                  <c:v>4176</c:v>
                </c:pt>
                <c:pt idx="3933">
                  <c:v>3093</c:v>
                </c:pt>
                <c:pt idx="3934">
                  <c:v>3548</c:v>
                </c:pt>
                <c:pt idx="3935">
                  <c:v>4087</c:v>
                </c:pt>
                <c:pt idx="3936">
                  <c:v>3629</c:v>
                </c:pt>
                <c:pt idx="3937">
                  <c:v>3602</c:v>
                </c:pt>
                <c:pt idx="3938">
                  <c:v>4277</c:v>
                </c:pt>
                <c:pt idx="3939">
                  <c:v>3357</c:v>
                </c:pt>
                <c:pt idx="3940">
                  <c:v>3514</c:v>
                </c:pt>
                <c:pt idx="3941">
                  <c:v>3537</c:v>
                </c:pt>
                <c:pt idx="3942">
                  <c:v>4551</c:v>
                </c:pt>
                <c:pt idx="3943">
                  <c:v>3853</c:v>
                </c:pt>
                <c:pt idx="3944">
                  <c:v>4017</c:v>
                </c:pt>
                <c:pt idx="3945">
                  <c:v>3860</c:v>
                </c:pt>
                <c:pt idx="3946">
                  <c:v>4052</c:v>
                </c:pt>
                <c:pt idx="3947">
                  <c:v>3571</c:v>
                </c:pt>
                <c:pt idx="3948">
                  <c:v>3921</c:v>
                </c:pt>
                <c:pt idx="3949">
                  <c:v>3802</c:v>
                </c:pt>
                <c:pt idx="3950">
                  <c:v>3460</c:v>
                </c:pt>
                <c:pt idx="3951">
                  <c:v>3887</c:v>
                </c:pt>
                <c:pt idx="3952">
                  <c:v>3605</c:v>
                </c:pt>
                <c:pt idx="3953">
                  <c:v>3737</c:v>
                </c:pt>
                <c:pt idx="3954">
                  <c:v>3690</c:v>
                </c:pt>
                <c:pt idx="3955">
                  <c:v>3722</c:v>
                </c:pt>
                <c:pt idx="3956">
                  <c:v>4891</c:v>
                </c:pt>
                <c:pt idx="3957">
                  <c:v>3924</c:v>
                </c:pt>
                <c:pt idx="3958">
                  <c:v>3978</c:v>
                </c:pt>
                <c:pt idx="3959">
                  <c:v>3718</c:v>
                </c:pt>
                <c:pt idx="3960">
                  <c:v>4232</c:v>
                </c:pt>
                <c:pt idx="3961">
                  <c:v>3590</c:v>
                </c:pt>
                <c:pt idx="3962">
                  <c:v>3957</c:v>
                </c:pt>
                <c:pt idx="3963">
                  <c:v>3851</c:v>
                </c:pt>
                <c:pt idx="3964">
                  <c:v>3718</c:v>
                </c:pt>
                <c:pt idx="3965">
                  <c:v>4077</c:v>
                </c:pt>
                <c:pt idx="3966">
                  <c:v>3986</c:v>
                </c:pt>
                <c:pt idx="3967">
                  <c:v>3881</c:v>
                </c:pt>
                <c:pt idx="3968">
                  <c:v>3898</c:v>
                </c:pt>
                <c:pt idx="3969">
                  <c:v>4034</c:v>
                </c:pt>
                <c:pt idx="3970">
                  <c:v>3380</c:v>
                </c:pt>
                <c:pt idx="3971">
                  <c:v>3225</c:v>
                </c:pt>
                <c:pt idx="3972">
                  <c:v>3935</c:v>
                </c:pt>
                <c:pt idx="3973">
                  <c:v>4593</c:v>
                </c:pt>
                <c:pt idx="3974">
                  <c:v>3770</c:v>
                </c:pt>
                <c:pt idx="3975">
                  <c:v>4135</c:v>
                </c:pt>
                <c:pt idx="3976">
                  <c:v>4207</c:v>
                </c:pt>
                <c:pt idx="3977">
                  <c:v>4183</c:v>
                </c:pt>
                <c:pt idx="3978">
                  <c:v>3764</c:v>
                </c:pt>
                <c:pt idx="3979">
                  <c:v>4225</c:v>
                </c:pt>
                <c:pt idx="3980">
                  <c:v>4074</c:v>
                </c:pt>
                <c:pt idx="3981">
                  <c:v>4226</c:v>
                </c:pt>
                <c:pt idx="3982">
                  <c:v>3572</c:v>
                </c:pt>
                <c:pt idx="3983">
                  <c:v>4393</c:v>
                </c:pt>
                <c:pt idx="3984">
                  <c:v>4271</c:v>
                </c:pt>
                <c:pt idx="3985">
                  <c:v>4147</c:v>
                </c:pt>
                <c:pt idx="3986">
                  <c:v>3633</c:v>
                </c:pt>
                <c:pt idx="3987">
                  <c:v>3756</c:v>
                </c:pt>
                <c:pt idx="3988">
                  <c:v>3322</c:v>
                </c:pt>
                <c:pt idx="3989">
                  <c:v>4235</c:v>
                </c:pt>
                <c:pt idx="3990">
                  <c:v>4123</c:v>
                </c:pt>
                <c:pt idx="3991">
                  <c:v>4393</c:v>
                </c:pt>
                <c:pt idx="3992">
                  <c:v>4113</c:v>
                </c:pt>
                <c:pt idx="3993">
                  <c:v>4081</c:v>
                </c:pt>
                <c:pt idx="3994">
                  <c:v>4420</c:v>
                </c:pt>
                <c:pt idx="3995">
                  <c:v>4001</c:v>
                </c:pt>
                <c:pt idx="3996">
                  <c:v>3481</c:v>
                </c:pt>
                <c:pt idx="3997">
                  <c:v>3989</c:v>
                </c:pt>
                <c:pt idx="3998">
                  <c:v>3599</c:v>
                </c:pt>
                <c:pt idx="3999">
                  <c:v>3988</c:v>
                </c:pt>
                <c:pt idx="4000">
                  <c:v>4348</c:v>
                </c:pt>
                <c:pt idx="4001">
                  <c:v>4167</c:v>
                </c:pt>
                <c:pt idx="4002">
                  <c:v>3378</c:v>
                </c:pt>
                <c:pt idx="4003">
                  <c:v>3760</c:v>
                </c:pt>
                <c:pt idx="4004">
                  <c:v>3856</c:v>
                </c:pt>
                <c:pt idx="4005">
                  <c:v>3938</c:v>
                </c:pt>
                <c:pt idx="4006">
                  <c:v>3906</c:v>
                </c:pt>
                <c:pt idx="4007">
                  <c:v>3312</c:v>
                </c:pt>
                <c:pt idx="4008">
                  <c:v>3063</c:v>
                </c:pt>
                <c:pt idx="4009">
                  <c:v>3765</c:v>
                </c:pt>
                <c:pt idx="4010">
                  <c:v>4040</c:v>
                </c:pt>
                <c:pt idx="4011">
                  <c:v>3759</c:v>
                </c:pt>
                <c:pt idx="4012">
                  <c:v>4234</c:v>
                </c:pt>
                <c:pt idx="4013">
                  <c:v>4265</c:v>
                </c:pt>
                <c:pt idx="4014">
                  <c:v>4140</c:v>
                </c:pt>
                <c:pt idx="4015">
                  <c:v>3441</c:v>
                </c:pt>
                <c:pt idx="4016">
                  <c:v>4145</c:v>
                </c:pt>
                <c:pt idx="4017">
                  <c:v>4147</c:v>
                </c:pt>
                <c:pt idx="4018">
                  <c:v>3820</c:v>
                </c:pt>
                <c:pt idx="4019">
                  <c:v>4008</c:v>
                </c:pt>
                <c:pt idx="4020">
                  <c:v>3502</c:v>
                </c:pt>
                <c:pt idx="4021">
                  <c:v>4405</c:v>
                </c:pt>
                <c:pt idx="4022">
                  <c:v>4708</c:v>
                </c:pt>
                <c:pt idx="4023">
                  <c:v>4338</c:v>
                </c:pt>
                <c:pt idx="4024">
                  <c:v>3962</c:v>
                </c:pt>
                <c:pt idx="4025">
                  <c:v>4558</c:v>
                </c:pt>
                <c:pt idx="4026">
                  <c:v>3854</c:v>
                </c:pt>
                <c:pt idx="4027">
                  <c:v>3970</c:v>
                </c:pt>
                <c:pt idx="4028">
                  <c:v>4046</c:v>
                </c:pt>
                <c:pt idx="4029">
                  <c:v>3577</c:v>
                </c:pt>
                <c:pt idx="4030">
                  <c:v>5186</c:v>
                </c:pt>
                <c:pt idx="4031">
                  <c:v>4058</c:v>
                </c:pt>
                <c:pt idx="4032">
                  <c:v>3808</c:v>
                </c:pt>
                <c:pt idx="4033">
                  <c:v>4080</c:v>
                </c:pt>
                <c:pt idx="4034">
                  <c:v>4363</c:v>
                </c:pt>
                <c:pt idx="4035">
                  <c:v>4438</c:v>
                </c:pt>
                <c:pt idx="4036">
                  <c:v>3751</c:v>
                </c:pt>
                <c:pt idx="4037">
                  <c:v>4841</c:v>
                </c:pt>
                <c:pt idx="4038">
                  <c:v>4622</c:v>
                </c:pt>
                <c:pt idx="4039">
                  <c:v>4412</c:v>
                </c:pt>
                <c:pt idx="4040">
                  <c:v>4068</c:v>
                </c:pt>
                <c:pt idx="4041">
                  <c:v>4609</c:v>
                </c:pt>
                <c:pt idx="4042">
                  <c:v>4243</c:v>
                </c:pt>
                <c:pt idx="4043">
                  <c:v>4483</c:v>
                </c:pt>
                <c:pt idx="4044">
                  <c:v>4091</c:v>
                </c:pt>
                <c:pt idx="4045">
                  <c:v>4121</c:v>
                </c:pt>
                <c:pt idx="4046">
                  <c:v>3713</c:v>
                </c:pt>
                <c:pt idx="4047">
                  <c:v>3799</c:v>
                </c:pt>
                <c:pt idx="4048">
                  <c:v>4064</c:v>
                </c:pt>
                <c:pt idx="4049">
                  <c:v>3639</c:v>
                </c:pt>
                <c:pt idx="4050">
                  <c:v>4424</c:v>
                </c:pt>
                <c:pt idx="4051">
                  <c:v>4483</c:v>
                </c:pt>
                <c:pt idx="4052">
                  <c:v>4339</c:v>
                </c:pt>
                <c:pt idx="4053">
                  <c:v>4266</c:v>
                </c:pt>
                <c:pt idx="4054">
                  <c:v>3253</c:v>
                </c:pt>
                <c:pt idx="4055">
                  <c:v>4288</c:v>
                </c:pt>
                <c:pt idx="4056">
                  <c:v>4224</c:v>
                </c:pt>
                <c:pt idx="4057">
                  <c:v>3553</c:v>
                </c:pt>
                <c:pt idx="4058">
                  <c:v>3757</c:v>
                </c:pt>
                <c:pt idx="4059">
                  <c:v>3789</c:v>
                </c:pt>
                <c:pt idx="4060">
                  <c:v>4451</c:v>
                </c:pt>
                <c:pt idx="4061">
                  <c:v>4041</c:v>
                </c:pt>
                <c:pt idx="4062">
                  <c:v>3565</c:v>
                </c:pt>
                <c:pt idx="4063">
                  <c:v>4368</c:v>
                </c:pt>
                <c:pt idx="4064">
                  <c:v>3492</c:v>
                </c:pt>
                <c:pt idx="4065">
                  <c:v>3667</c:v>
                </c:pt>
                <c:pt idx="4066">
                  <c:v>4024</c:v>
                </c:pt>
                <c:pt idx="4067">
                  <c:v>3681</c:v>
                </c:pt>
                <c:pt idx="4068">
                  <c:v>3934</c:v>
                </c:pt>
                <c:pt idx="4069">
                  <c:v>4237</c:v>
                </c:pt>
                <c:pt idx="4070">
                  <c:v>4814</c:v>
                </c:pt>
                <c:pt idx="4071">
                  <c:v>3923</c:v>
                </c:pt>
                <c:pt idx="4072">
                  <c:v>3818</c:v>
                </c:pt>
                <c:pt idx="4073">
                  <c:v>4051</c:v>
                </c:pt>
                <c:pt idx="4074">
                  <c:v>3833</c:v>
                </c:pt>
                <c:pt idx="4075">
                  <c:v>3730</c:v>
                </c:pt>
                <c:pt idx="4076">
                  <c:v>4257</c:v>
                </c:pt>
                <c:pt idx="4077">
                  <c:v>3934</c:v>
                </c:pt>
                <c:pt idx="4078">
                  <c:v>3569</c:v>
                </c:pt>
                <c:pt idx="4079">
                  <c:v>4195</c:v>
                </c:pt>
                <c:pt idx="4080">
                  <c:v>3925</c:v>
                </c:pt>
                <c:pt idx="4081">
                  <c:v>4673</c:v>
                </c:pt>
                <c:pt idx="4082">
                  <c:v>4321</c:v>
                </c:pt>
                <c:pt idx="4083">
                  <c:v>4040</c:v>
                </c:pt>
                <c:pt idx="4084">
                  <c:v>4633</c:v>
                </c:pt>
                <c:pt idx="4085">
                  <c:v>4756</c:v>
                </c:pt>
                <c:pt idx="4086">
                  <c:v>5115</c:v>
                </c:pt>
                <c:pt idx="4087">
                  <c:v>4276</c:v>
                </c:pt>
                <c:pt idx="4088">
                  <c:v>3990</c:v>
                </c:pt>
                <c:pt idx="4089">
                  <c:v>3889</c:v>
                </c:pt>
                <c:pt idx="4090">
                  <c:v>4305</c:v>
                </c:pt>
                <c:pt idx="4091">
                  <c:v>4261</c:v>
                </c:pt>
                <c:pt idx="4092">
                  <c:v>3858</c:v>
                </c:pt>
                <c:pt idx="4093">
                  <c:v>4165</c:v>
                </c:pt>
                <c:pt idx="4094">
                  <c:v>3700</c:v>
                </c:pt>
                <c:pt idx="4095">
                  <c:v>4170</c:v>
                </c:pt>
                <c:pt idx="4096">
                  <c:v>4169</c:v>
                </c:pt>
                <c:pt idx="4097">
                  <c:v>3462</c:v>
                </c:pt>
                <c:pt idx="4098">
                  <c:v>3553</c:v>
                </c:pt>
                <c:pt idx="4099">
                  <c:v>4120</c:v>
                </c:pt>
                <c:pt idx="4100">
                  <c:v>4470</c:v>
                </c:pt>
                <c:pt idx="4101">
                  <c:v>4188</c:v>
                </c:pt>
                <c:pt idx="4102">
                  <c:v>3843</c:v>
                </c:pt>
                <c:pt idx="4103">
                  <c:v>4275</c:v>
                </c:pt>
                <c:pt idx="4104">
                  <c:v>3531</c:v>
                </c:pt>
                <c:pt idx="4105">
                  <c:v>4158</c:v>
                </c:pt>
                <c:pt idx="4106">
                  <c:v>4132</c:v>
                </c:pt>
                <c:pt idx="4107">
                  <c:v>4074</c:v>
                </c:pt>
                <c:pt idx="4108">
                  <c:v>4211</c:v>
                </c:pt>
                <c:pt idx="4109">
                  <c:v>3338</c:v>
                </c:pt>
                <c:pt idx="4110">
                  <c:v>4101</c:v>
                </c:pt>
                <c:pt idx="4111">
                  <c:v>4036</c:v>
                </c:pt>
                <c:pt idx="4112">
                  <c:v>3708</c:v>
                </c:pt>
                <c:pt idx="4113">
                  <c:v>4157</c:v>
                </c:pt>
                <c:pt idx="4114">
                  <c:v>4731</c:v>
                </c:pt>
                <c:pt idx="4115">
                  <c:v>4175</c:v>
                </c:pt>
                <c:pt idx="4116">
                  <c:v>3408</c:v>
                </c:pt>
                <c:pt idx="4117">
                  <c:v>4334</c:v>
                </c:pt>
                <c:pt idx="4118">
                  <c:v>4376</c:v>
                </c:pt>
                <c:pt idx="4119">
                  <c:v>4556</c:v>
                </c:pt>
                <c:pt idx="4120">
                  <c:v>3684</c:v>
                </c:pt>
                <c:pt idx="4121">
                  <c:v>4026</c:v>
                </c:pt>
                <c:pt idx="4122">
                  <c:v>4030</c:v>
                </c:pt>
                <c:pt idx="4123">
                  <c:v>3647</c:v>
                </c:pt>
                <c:pt idx="4124">
                  <c:v>4046</c:v>
                </c:pt>
                <c:pt idx="4125">
                  <c:v>4016</c:v>
                </c:pt>
                <c:pt idx="4126">
                  <c:v>3810</c:v>
                </c:pt>
                <c:pt idx="4127">
                  <c:v>4533</c:v>
                </c:pt>
                <c:pt idx="4128">
                  <c:v>3795</c:v>
                </c:pt>
                <c:pt idx="4129">
                  <c:v>3938</c:v>
                </c:pt>
                <c:pt idx="4130">
                  <c:v>4162</c:v>
                </c:pt>
                <c:pt idx="4131">
                  <c:v>4281</c:v>
                </c:pt>
                <c:pt idx="4132">
                  <c:v>4045</c:v>
                </c:pt>
                <c:pt idx="4133">
                  <c:v>4078</c:v>
                </c:pt>
                <c:pt idx="4134">
                  <c:v>4162</c:v>
                </c:pt>
                <c:pt idx="4135">
                  <c:v>3934</c:v>
                </c:pt>
                <c:pt idx="4136">
                  <c:v>3431</c:v>
                </c:pt>
                <c:pt idx="4137">
                  <c:v>3928</c:v>
                </c:pt>
                <c:pt idx="4138">
                  <c:v>4098</c:v>
                </c:pt>
                <c:pt idx="4139">
                  <c:v>4228</c:v>
                </c:pt>
                <c:pt idx="4140">
                  <c:v>3738</c:v>
                </c:pt>
                <c:pt idx="4141">
                  <c:v>3910</c:v>
                </c:pt>
                <c:pt idx="4142">
                  <c:v>3773</c:v>
                </c:pt>
                <c:pt idx="4143">
                  <c:v>3701</c:v>
                </c:pt>
                <c:pt idx="4144">
                  <c:v>3852</c:v>
                </c:pt>
                <c:pt idx="4145">
                  <c:v>4101</c:v>
                </c:pt>
                <c:pt idx="4146">
                  <c:v>3978</c:v>
                </c:pt>
                <c:pt idx="4147">
                  <c:v>3837</c:v>
                </c:pt>
                <c:pt idx="4148">
                  <c:v>4205</c:v>
                </c:pt>
                <c:pt idx="4149">
                  <c:v>4322</c:v>
                </c:pt>
                <c:pt idx="4150">
                  <c:v>4048</c:v>
                </c:pt>
                <c:pt idx="4151">
                  <c:v>4297</c:v>
                </c:pt>
                <c:pt idx="4152">
                  <c:v>4058</c:v>
                </c:pt>
                <c:pt idx="4153">
                  <c:v>4127</c:v>
                </c:pt>
                <c:pt idx="4154">
                  <c:v>4340</c:v>
                </c:pt>
                <c:pt idx="4155">
                  <c:v>4539</c:v>
                </c:pt>
                <c:pt idx="4156">
                  <c:v>4273</c:v>
                </c:pt>
                <c:pt idx="4157">
                  <c:v>3831</c:v>
                </c:pt>
                <c:pt idx="4158">
                  <c:v>4213</c:v>
                </c:pt>
                <c:pt idx="4159">
                  <c:v>4081</c:v>
                </c:pt>
                <c:pt idx="4160">
                  <c:v>4507</c:v>
                </c:pt>
                <c:pt idx="4161">
                  <c:v>4617</c:v>
                </c:pt>
                <c:pt idx="4162">
                  <c:v>4111</c:v>
                </c:pt>
                <c:pt idx="4163">
                  <c:v>3811</c:v>
                </c:pt>
                <c:pt idx="4164">
                  <c:v>4276</c:v>
                </c:pt>
                <c:pt idx="4165">
                  <c:v>4615</c:v>
                </c:pt>
                <c:pt idx="4166">
                  <c:v>4611</c:v>
                </c:pt>
                <c:pt idx="4167">
                  <c:v>4022</c:v>
                </c:pt>
                <c:pt idx="4168">
                  <c:v>4166</c:v>
                </c:pt>
                <c:pt idx="4169">
                  <c:v>4305</c:v>
                </c:pt>
                <c:pt idx="4170">
                  <c:v>4531</c:v>
                </c:pt>
                <c:pt idx="4171">
                  <c:v>4281</c:v>
                </c:pt>
                <c:pt idx="4172">
                  <c:v>4241</c:v>
                </c:pt>
                <c:pt idx="4173">
                  <c:v>4844</c:v>
                </c:pt>
                <c:pt idx="4174">
                  <c:v>5206</c:v>
                </c:pt>
                <c:pt idx="4175">
                  <c:v>4060</c:v>
                </c:pt>
                <c:pt idx="4176">
                  <c:v>5130</c:v>
                </c:pt>
                <c:pt idx="4177">
                  <c:v>4122</c:v>
                </c:pt>
                <c:pt idx="4178">
                  <c:v>3975</c:v>
                </c:pt>
                <c:pt idx="4179">
                  <c:v>4901</c:v>
                </c:pt>
                <c:pt idx="4180">
                  <c:v>4292</c:v>
                </c:pt>
                <c:pt idx="4181">
                  <c:v>4225</c:v>
                </c:pt>
                <c:pt idx="4182">
                  <c:v>4655</c:v>
                </c:pt>
                <c:pt idx="4183">
                  <c:v>4826</c:v>
                </c:pt>
                <c:pt idx="4184">
                  <c:v>4333</c:v>
                </c:pt>
                <c:pt idx="4185">
                  <c:v>5109</c:v>
                </c:pt>
                <c:pt idx="4186">
                  <c:v>4277</c:v>
                </c:pt>
                <c:pt idx="4187">
                  <c:v>4184</c:v>
                </c:pt>
                <c:pt idx="4188">
                  <c:v>3988</c:v>
                </c:pt>
                <c:pt idx="4189">
                  <c:v>4166</c:v>
                </c:pt>
                <c:pt idx="4190">
                  <c:v>4769</c:v>
                </c:pt>
                <c:pt idx="4191">
                  <c:v>3872</c:v>
                </c:pt>
                <c:pt idx="4192">
                  <c:v>3946</c:v>
                </c:pt>
                <c:pt idx="4193">
                  <c:v>4137</c:v>
                </c:pt>
                <c:pt idx="4194">
                  <c:v>3919</c:v>
                </c:pt>
                <c:pt idx="4195">
                  <c:v>4294</c:v>
                </c:pt>
                <c:pt idx="4196">
                  <c:v>4174</c:v>
                </c:pt>
                <c:pt idx="4197">
                  <c:v>4252</c:v>
                </c:pt>
                <c:pt idx="4198">
                  <c:v>4334</c:v>
                </c:pt>
                <c:pt idx="4199">
                  <c:v>4316</c:v>
                </c:pt>
                <c:pt idx="4200">
                  <c:v>5082</c:v>
                </c:pt>
                <c:pt idx="4201">
                  <c:v>5235</c:v>
                </c:pt>
                <c:pt idx="4202">
                  <c:v>4419</c:v>
                </c:pt>
                <c:pt idx="4203">
                  <c:v>4266</c:v>
                </c:pt>
                <c:pt idx="4204">
                  <c:v>4467</c:v>
                </c:pt>
                <c:pt idx="4205">
                  <c:v>4499</c:v>
                </c:pt>
                <c:pt idx="4206">
                  <c:v>3617</c:v>
                </c:pt>
                <c:pt idx="4207">
                  <c:v>3820</c:v>
                </c:pt>
                <c:pt idx="4208">
                  <c:v>4210</c:v>
                </c:pt>
                <c:pt idx="4209">
                  <c:v>4623</c:v>
                </c:pt>
                <c:pt idx="4210">
                  <c:v>3878</c:v>
                </c:pt>
                <c:pt idx="4211">
                  <c:v>4863</c:v>
                </c:pt>
                <c:pt idx="4212">
                  <c:v>4584</c:v>
                </c:pt>
                <c:pt idx="4213">
                  <c:v>4572</c:v>
                </c:pt>
                <c:pt idx="4214">
                  <c:v>4968</c:v>
                </c:pt>
                <c:pt idx="4215">
                  <c:v>4233</c:v>
                </c:pt>
                <c:pt idx="4216">
                  <c:v>4466</c:v>
                </c:pt>
                <c:pt idx="4217">
                  <c:v>3889</c:v>
                </c:pt>
                <c:pt idx="4218">
                  <c:v>3951</c:v>
                </c:pt>
                <c:pt idx="4219">
                  <c:v>4423</c:v>
                </c:pt>
                <c:pt idx="4220">
                  <c:v>3968</c:v>
                </c:pt>
                <c:pt idx="4221">
                  <c:v>4145</c:v>
                </c:pt>
                <c:pt idx="4222">
                  <c:v>3958</c:v>
                </c:pt>
                <c:pt idx="4223">
                  <c:v>4719</c:v>
                </c:pt>
                <c:pt idx="4224">
                  <c:v>3954</c:v>
                </c:pt>
                <c:pt idx="4225">
                  <c:v>4173</c:v>
                </c:pt>
                <c:pt idx="4226">
                  <c:v>4477</c:v>
                </c:pt>
                <c:pt idx="4227">
                  <c:v>4719</c:v>
                </c:pt>
                <c:pt idx="4228">
                  <c:v>4436</c:v>
                </c:pt>
                <c:pt idx="4229">
                  <c:v>4860</c:v>
                </c:pt>
                <c:pt idx="4230">
                  <c:v>4323</c:v>
                </c:pt>
                <c:pt idx="4231">
                  <c:v>3870</c:v>
                </c:pt>
                <c:pt idx="4232">
                  <c:v>4213</c:v>
                </c:pt>
                <c:pt idx="4233">
                  <c:v>4813</c:v>
                </c:pt>
                <c:pt idx="4234">
                  <c:v>4960</c:v>
                </c:pt>
                <c:pt idx="4235">
                  <c:v>4028</c:v>
                </c:pt>
                <c:pt idx="4236">
                  <c:v>4972</c:v>
                </c:pt>
                <c:pt idx="4237">
                  <c:v>4207</c:v>
                </c:pt>
                <c:pt idx="4238">
                  <c:v>5011</c:v>
                </c:pt>
                <c:pt idx="4239">
                  <c:v>4829</c:v>
                </c:pt>
                <c:pt idx="4240">
                  <c:v>4453</c:v>
                </c:pt>
                <c:pt idx="4241">
                  <c:v>4878</c:v>
                </c:pt>
                <c:pt idx="4242">
                  <c:v>3528</c:v>
                </c:pt>
                <c:pt idx="4243">
                  <c:v>5087</c:v>
                </c:pt>
                <c:pt idx="4244">
                  <c:v>4400</c:v>
                </c:pt>
                <c:pt idx="4245">
                  <c:v>3928</c:v>
                </c:pt>
                <c:pt idx="4246">
                  <c:v>4778</c:v>
                </c:pt>
                <c:pt idx="4247">
                  <c:v>3968</c:v>
                </c:pt>
                <c:pt idx="4248">
                  <c:v>4020</c:v>
                </c:pt>
                <c:pt idx="4249">
                  <c:v>4677</c:v>
                </c:pt>
                <c:pt idx="4250">
                  <c:v>4574</c:v>
                </c:pt>
                <c:pt idx="4251">
                  <c:v>4446</c:v>
                </c:pt>
                <c:pt idx="4252">
                  <c:v>4557</c:v>
                </c:pt>
                <c:pt idx="4253">
                  <c:v>4432</c:v>
                </c:pt>
                <c:pt idx="4254">
                  <c:v>4712</c:v>
                </c:pt>
                <c:pt idx="4255">
                  <c:v>4322</c:v>
                </c:pt>
                <c:pt idx="4256">
                  <c:v>4979</c:v>
                </c:pt>
                <c:pt idx="4257">
                  <c:v>4661</c:v>
                </c:pt>
                <c:pt idx="4258">
                  <c:v>4497</c:v>
                </c:pt>
                <c:pt idx="4259">
                  <c:v>4681</c:v>
                </c:pt>
                <c:pt idx="4260">
                  <c:v>4665</c:v>
                </c:pt>
                <c:pt idx="4261">
                  <c:v>4218</c:v>
                </c:pt>
                <c:pt idx="4262">
                  <c:v>4735</c:v>
                </c:pt>
                <c:pt idx="4263">
                  <c:v>4513</c:v>
                </c:pt>
                <c:pt idx="4264">
                  <c:v>5464</c:v>
                </c:pt>
                <c:pt idx="4265">
                  <c:v>4327</c:v>
                </c:pt>
                <c:pt idx="4266">
                  <c:v>4423</c:v>
                </c:pt>
                <c:pt idx="4267">
                  <c:v>4006</c:v>
                </c:pt>
                <c:pt idx="4268">
                  <c:v>5022</c:v>
                </c:pt>
                <c:pt idx="4269">
                  <c:v>4959</c:v>
                </c:pt>
                <c:pt idx="4270">
                  <c:v>4223</c:v>
                </c:pt>
                <c:pt idx="4271">
                  <c:v>4626</c:v>
                </c:pt>
                <c:pt idx="4272">
                  <c:v>5198</c:v>
                </c:pt>
                <c:pt idx="4273">
                  <c:v>4672</c:v>
                </c:pt>
                <c:pt idx="4274">
                  <c:v>4885</c:v>
                </c:pt>
                <c:pt idx="4275">
                  <c:v>5590</c:v>
                </c:pt>
                <c:pt idx="4276">
                  <c:v>5402</c:v>
                </c:pt>
                <c:pt idx="4277">
                  <c:v>5311</c:v>
                </c:pt>
                <c:pt idx="4278">
                  <c:v>5394</c:v>
                </c:pt>
                <c:pt idx="4279">
                  <c:v>5063</c:v>
                </c:pt>
                <c:pt idx="4280">
                  <c:v>4077</c:v>
                </c:pt>
                <c:pt idx="4281">
                  <c:v>4454</c:v>
                </c:pt>
                <c:pt idx="4282">
                  <c:v>3974</c:v>
                </c:pt>
                <c:pt idx="4283">
                  <c:v>4182</c:v>
                </c:pt>
                <c:pt idx="4284">
                  <c:v>3923</c:v>
                </c:pt>
                <c:pt idx="4285">
                  <c:v>4498</c:v>
                </c:pt>
                <c:pt idx="4286">
                  <c:v>4093</c:v>
                </c:pt>
                <c:pt idx="4287">
                  <c:v>4284</c:v>
                </c:pt>
                <c:pt idx="4288">
                  <c:v>4708</c:v>
                </c:pt>
                <c:pt idx="4289">
                  <c:v>4344</c:v>
                </c:pt>
                <c:pt idx="4290">
                  <c:v>4161</c:v>
                </c:pt>
                <c:pt idx="4291">
                  <c:v>4039</c:v>
                </c:pt>
                <c:pt idx="4292">
                  <c:v>4797</c:v>
                </c:pt>
                <c:pt idx="4293">
                  <c:v>5038</c:v>
                </c:pt>
                <c:pt idx="4294">
                  <c:v>5103</c:v>
                </c:pt>
                <c:pt idx="4295">
                  <c:v>5034</c:v>
                </c:pt>
                <c:pt idx="4296">
                  <c:v>4277</c:v>
                </c:pt>
                <c:pt idx="4297">
                  <c:v>4468</c:v>
                </c:pt>
                <c:pt idx="4298">
                  <c:v>4683</c:v>
                </c:pt>
                <c:pt idx="4299">
                  <c:v>4278</c:v>
                </c:pt>
                <c:pt idx="4300">
                  <c:v>4447</c:v>
                </c:pt>
                <c:pt idx="4301">
                  <c:v>5038</c:v>
                </c:pt>
                <c:pt idx="4302">
                  <c:v>4129</c:v>
                </c:pt>
                <c:pt idx="4303">
                  <c:v>4384</c:v>
                </c:pt>
                <c:pt idx="4304">
                  <c:v>4070</c:v>
                </c:pt>
                <c:pt idx="4305">
                  <c:v>4030</c:v>
                </c:pt>
                <c:pt idx="4306">
                  <c:v>4320</c:v>
                </c:pt>
                <c:pt idx="4307">
                  <c:v>4725</c:v>
                </c:pt>
                <c:pt idx="4308">
                  <c:v>4750</c:v>
                </c:pt>
                <c:pt idx="4309">
                  <c:v>4116</c:v>
                </c:pt>
                <c:pt idx="4310">
                  <c:v>3858</c:v>
                </c:pt>
                <c:pt idx="4311">
                  <c:v>4556</c:v>
                </c:pt>
                <c:pt idx="4312">
                  <c:v>4776</c:v>
                </c:pt>
                <c:pt idx="4313">
                  <c:v>4540</c:v>
                </c:pt>
                <c:pt idx="4314">
                  <c:v>4023</c:v>
                </c:pt>
                <c:pt idx="4315">
                  <c:v>4544</c:v>
                </c:pt>
                <c:pt idx="4316">
                  <c:v>4332</c:v>
                </c:pt>
                <c:pt idx="4317">
                  <c:v>4608</c:v>
                </c:pt>
                <c:pt idx="4318">
                  <c:v>4387</c:v>
                </c:pt>
                <c:pt idx="4319">
                  <c:v>4768</c:v>
                </c:pt>
                <c:pt idx="4320">
                  <c:v>4011</c:v>
                </c:pt>
                <c:pt idx="4321">
                  <c:v>5259</c:v>
                </c:pt>
                <c:pt idx="4322">
                  <c:v>4654</c:v>
                </c:pt>
                <c:pt idx="4323">
                  <c:v>5129</c:v>
                </c:pt>
                <c:pt idx="4324">
                  <c:v>4416</c:v>
                </c:pt>
                <c:pt idx="4325">
                  <c:v>4425</c:v>
                </c:pt>
                <c:pt idx="4326">
                  <c:v>3947</c:v>
                </c:pt>
                <c:pt idx="4327">
                  <c:v>4544</c:v>
                </c:pt>
                <c:pt idx="4328">
                  <c:v>4577</c:v>
                </c:pt>
                <c:pt idx="4329">
                  <c:v>3564</c:v>
                </c:pt>
                <c:pt idx="4330">
                  <c:v>4394</c:v>
                </c:pt>
                <c:pt idx="4331">
                  <c:v>4597</c:v>
                </c:pt>
                <c:pt idx="4332">
                  <c:v>4996</c:v>
                </c:pt>
                <c:pt idx="4333">
                  <c:v>4048</c:v>
                </c:pt>
                <c:pt idx="4334">
                  <c:v>4766</c:v>
                </c:pt>
                <c:pt idx="4335">
                  <c:v>4635</c:v>
                </c:pt>
                <c:pt idx="4336">
                  <c:v>4060</c:v>
                </c:pt>
                <c:pt idx="4337">
                  <c:v>4305</c:v>
                </c:pt>
                <c:pt idx="4338">
                  <c:v>4584</c:v>
                </c:pt>
                <c:pt idx="4339">
                  <c:v>3598</c:v>
                </c:pt>
                <c:pt idx="4340">
                  <c:v>4364</c:v>
                </c:pt>
                <c:pt idx="4341">
                  <c:v>3909</c:v>
                </c:pt>
                <c:pt idx="4342">
                  <c:v>4530</c:v>
                </c:pt>
                <c:pt idx="4343">
                  <c:v>4818</c:v>
                </c:pt>
                <c:pt idx="4344">
                  <c:v>4398</c:v>
                </c:pt>
                <c:pt idx="4345">
                  <c:v>4570</c:v>
                </c:pt>
                <c:pt idx="4346">
                  <c:v>4819</c:v>
                </c:pt>
                <c:pt idx="4347">
                  <c:v>4392</c:v>
                </c:pt>
                <c:pt idx="4348">
                  <c:v>4821</c:v>
                </c:pt>
                <c:pt idx="4349">
                  <c:v>4227</c:v>
                </c:pt>
                <c:pt idx="4350">
                  <c:v>4903</c:v>
                </c:pt>
                <c:pt idx="4351">
                  <c:v>5009</c:v>
                </c:pt>
                <c:pt idx="4352">
                  <c:v>4803</c:v>
                </c:pt>
                <c:pt idx="4353">
                  <c:v>5400</c:v>
                </c:pt>
                <c:pt idx="4354">
                  <c:v>4540</c:v>
                </c:pt>
                <c:pt idx="4355">
                  <c:v>4159</c:v>
                </c:pt>
                <c:pt idx="4356">
                  <c:v>4568</c:v>
                </c:pt>
                <c:pt idx="4357">
                  <c:v>4781</c:v>
                </c:pt>
                <c:pt idx="4358">
                  <c:v>4222</c:v>
                </c:pt>
                <c:pt idx="4359">
                  <c:v>5234</c:v>
                </c:pt>
                <c:pt idx="4360">
                  <c:v>4947</c:v>
                </c:pt>
                <c:pt idx="4361">
                  <c:v>4580</c:v>
                </c:pt>
                <c:pt idx="4362">
                  <c:v>4928</c:v>
                </c:pt>
                <c:pt idx="4363">
                  <c:v>4048</c:v>
                </c:pt>
                <c:pt idx="4364">
                  <c:v>4871</c:v>
                </c:pt>
                <c:pt idx="4365">
                  <c:v>4522</c:v>
                </c:pt>
                <c:pt idx="4366">
                  <c:v>4825</c:v>
                </c:pt>
                <c:pt idx="4367">
                  <c:v>4523</c:v>
                </c:pt>
                <c:pt idx="4368">
                  <c:v>4284</c:v>
                </c:pt>
                <c:pt idx="4369">
                  <c:v>3999</c:v>
                </c:pt>
                <c:pt idx="4370">
                  <c:v>4185</c:v>
                </c:pt>
                <c:pt idx="4371">
                  <c:v>4274</c:v>
                </c:pt>
                <c:pt idx="4372">
                  <c:v>3726</c:v>
                </c:pt>
                <c:pt idx="4373">
                  <c:v>4569</c:v>
                </c:pt>
                <c:pt idx="4374">
                  <c:v>3825</c:v>
                </c:pt>
                <c:pt idx="4375">
                  <c:v>4474</c:v>
                </c:pt>
                <c:pt idx="4376">
                  <c:v>4286</c:v>
                </c:pt>
                <c:pt idx="4377">
                  <c:v>4529</c:v>
                </c:pt>
                <c:pt idx="4378">
                  <c:v>4607</c:v>
                </c:pt>
                <c:pt idx="4379">
                  <c:v>4339</c:v>
                </c:pt>
                <c:pt idx="4380">
                  <c:v>4396</c:v>
                </c:pt>
                <c:pt idx="4381">
                  <c:v>4441</c:v>
                </c:pt>
                <c:pt idx="4382">
                  <c:v>4949</c:v>
                </c:pt>
                <c:pt idx="4383">
                  <c:v>5065</c:v>
                </c:pt>
                <c:pt idx="4384">
                  <c:v>5388</c:v>
                </c:pt>
                <c:pt idx="4385">
                  <c:v>4640</c:v>
                </c:pt>
                <c:pt idx="4386">
                  <c:v>4299</c:v>
                </c:pt>
                <c:pt idx="4387">
                  <c:v>4966</c:v>
                </c:pt>
                <c:pt idx="4388">
                  <c:v>4423</c:v>
                </c:pt>
                <c:pt idx="4389">
                  <c:v>4057</c:v>
                </c:pt>
                <c:pt idx="4390">
                  <c:v>5011</c:v>
                </c:pt>
                <c:pt idx="4391">
                  <c:v>4074</c:v>
                </c:pt>
                <c:pt idx="4392">
                  <c:v>4066</c:v>
                </c:pt>
                <c:pt idx="4393">
                  <c:v>5063</c:v>
                </c:pt>
                <c:pt idx="4394">
                  <c:v>4517</c:v>
                </c:pt>
                <c:pt idx="4395">
                  <c:v>4942</c:v>
                </c:pt>
                <c:pt idx="4396">
                  <c:v>5393</c:v>
                </c:pt>
                <c:pt idx="4397">
                  <c:v>3807</c:v>
                </c:pt>
                <c:pt idx="4398">
                  <c:v>4165</c:v>
                </c:pt>
                <c:pt idx="4399">
                  <c:v>4838</c:v>
                </c:pt>
                <c:pt idx="4400">
                  <c:v>4861</c:v>
                </c:pt>
                <c:pt idx="4401">
                  <c:v>5147</c:v>
                </c:pt>
                <c:pt idx="4402">
                  <c:v>5186</c:v>
                </c:pt>
                <c:pt idx="4403">
                  <c:v>4233</c:v>
                </c:pt>
                <c:pt idx="4404">
                  <c:v>4300</c:v>
                </c:pt>
                <c:pt idx="4405">
                  <c:v>4978</c:v>
                </c:pt>
                <c:pt idx="4406">
                  <c:v>4549</c:v>
                </c:pt>
                <c:pt idx="4407">
                  <c:v>3661</c:v>
                </c:pt>
                <c:pt idx="4408">
                  <c:v>4931</c:v>
                </c:pt>
                <c:pt idx="4409">
                  <c:v>4077</c:v>
                </c:pt>
                <c:pt idx="4410">
                  <c:v>4398</c:v>
                </c:pt>
                <c:pt idx="4411">
                  <c:v>4467</c:v>
                </c:pt>
                <c:pt idx="4412">
                  <c:v>4504</c:v>
                </c:pt>
                <c:pt idx="4413">
                  <c:v>4762</c:v>
                </c:pt>
                <c:pt idx="4414">
                  <c:v>4242</c:v>
                </c:pt>
                <c:pt idx="4415">
                  <c:v>5147</c:v>
                </c:pt>
                <c:pt idx="4416">
                  <c:v>4835</c:v>
                </c:pt>
                <c:pt idx="4417">
                  <c:v>4076</c:v>
                </c:pt>
                <c:pt idx="4418">
                  <c:v>5514</c:v>
                </c:pt>
                <c:pt idx="4419">
                  <c:v>4711</c:v>
                </c:pt>
                <c:pt idx="4420">
                  <c:v>4521</c:v>
                </c:pt>
                <c:pt idx="4421">
                  <c:v>4629</c:v>
                </c:pt>
                <c:pt idx="4422">
                  <c:v>4875</c:v>
                </c:pt>
                <c:pt idx="4423">
                  <c:v>4032</c:v>
                </c:pt>
                <c:pt idx="4424">
                  <c:v>4547</c:v>
                </c:pt>
                <c:pt idx="4425">
                  <c:v>4444</c:v>
                </c:pt>
                <c:pt idx="4426">
                  <c:v>4572</c:v>
                </c:pt>
                <c:pt idx="4427">
                  <c:v>4455</c:v>
                </c:pt>
                <c:pt idx="4428">
                  <c:v>4510</c:v>
                </c:pt>
                <c:pt idx="4429">
                  <c:v>4350</c:v>
                </c:pt>
                <c:pt idx="4430">
                  <c:v>5270</c:v>
                </c:pt>
                <c:pt idx="4431">
                  <c:v>4746</c:v>
                </c:pt>
                <c:pt idx="4432">
                  <c:v>4329</c:v>
                </c:pt>
                <c:pt idx="4433">
                  <c:v>4297</c:v>
                </c:pt>
                <c:pt idx="4434">
                  <c:v>5033</c:v>
                </c:pt>
                <c:pt idx="4435">
                  <c:v>4252</c:v>
                </c:pt>
                <c:pt idx="4436">
                  <c:v>4649</c:v>
                </c:pt>
                <c:pt idx="4437">
                  <c:v>4879</c:v>
                </c:pt>
                <c:pt idx="4438">
                  <c:v>5167</c:v>
                </c:pt>
                <c:pt idx="4439">
                  <c:v>4652</c:v>
                </c:pt>
                <c:pt idx="4440">
                  <c:v>4789</c:v>
                </c:pt>
                <c:pt idx="4441">
                  <c:v>4326</c:v>
                </c:pt>
                <c:pt idx="4442">
                  <c:v>4360</c:v>
                </c:pt>
                <c:pt idx="4443">
                  <c:v>4317</c:v>
                </c:pt>
                <c:pt idx="4444">
                  <c:v>4018</c:v>
                </c:pt>
                <c:pt idx="4445">
                  <c:v>5087</c:v>
                </c:pt>
                <c:pt idx="4446">
                  <c:v>4611</c:v>
                </c:pt>
                <c:pt idx="4447">
                  <c:v>5011</c:v>
                </c:pt>
                <c:pt idx="4448">
                  <c:v>4577</c:v>
                </c:pt>
                <c:pt idx="4449">
                  <c:v>4406</c:v>
                </c:pt>
                <c:pt idx="4450">
                  <c:v>4511</c:v>
                </c:pt>
                <c:pt idx="4451">
                  <c:v>4875</c:v>
                </c:pt>
                <c:pt idx="4452">
                  <c:v>4768</c:v>
                </c:pt>
                <c:pt idx="4453">
                  <c:v>5099</c:v>
                </c:pt>
                <c:pt idx="4454">
                  <c:v>4868</c:v>
                </c:pt>
                <c:pt idx="4455">
                  <c:v>3952</c:v>
                </c:pt>
                <c:pt idx="4456">
                  <c:v>4413</c:v>
                </c:pt>
                <c:pt idx="4457">
                  <c:v>4255</c:v>
                </c:pt>
                <c:pt idx="4458">
                  <c:v>4244</c:v>
                </c:pt>
                <c:pt idx="4459">
                  <c:v>4257</c:v>
                </c:pt>
                <c:pt idx="4460">
                  <c:v>4236</c:v>
                </c:pt>
                <c:pt idx="4461">
                  <c:v>4238</c:v>
                </c:pt>
                <c:pt idx="4462">
                  <c:v>4841</c:v>
                </c:pt>
                <c:pt idx="4463">
                  <c:v>4541</c:v>
                </c:pt>
                <c:pt idx="4464">
                  <c:v>4623</c:v>
                </c:pt>
                <c:pt idx="4465">
                  <c:v>4259</c:v>
                </c:pt>
                <c:pt idx="4466">
                  <c:v>4187</c:v>
                </c:pt>
                <c:pt idx="4467">
                  <c:v>4569</c:v>
                </c:pt>
                <c:pt idx="4468">
                  <c:v>4252</c:v>
                </c:pt>
                <c:pt idx="4469">
                  <c:v>4244</c:v>
                </c:pt>
                <c:pt idx="4470">
                  <c:v>4904</c:v>
                </c:pt>
                <c:pt idx="4471">
                  <c:v>4387</c:v>
                </c:pt>
                <c:pt idx="4472">
                  <c:v>4439</c:v>
                </c:pt>
                <c:pt idx="4473">
                  <c:v>3810</c:v>
                </c:pt>
                <c:pt idx="4474">
                  <c:v>4533</c:v>
                </c:pt>
                <c:pt idx="4475">
                  <c:v>4280</c:v>
                </c:pt>
                <c:pt idx="4476">
                  <c:v>4519</c:v>
                </c:pt>
                <c:pt idx="4477">
                  <c:v>4819</c:v>
                </c:pt>
                <c:pt idx="4478">
                  <c:v>4200</c:v>
                </c:pt>
                <c:pt idx="4479">
                  <c:v>4212</c:v>
                </c:pt>
                <c:pt idx="4480">
                  <c:v>4279</c:v>
                </c:pt>
                <c:pt idx="4481">
                  <c:v>4306</c:v>
                </c:pt>
                <c:pt idx="4482">
                  <c:v>4661</c:v>
                </c:pt>
                <c:pt idx="4483">
                  <c:v>4701</c:v>
                </c:pt>
                <c:pt idx="4484">
                  <c:v>3925</c:v>
                </c:pt>
                <c:pt idx="4485">
                  <c:v>4116</c:v>
                </c:pt>
                <c:pt idx="4486">
                  <c:v>5063</c:v>
                </c:pt>
                <c:pt idx="4487">
                  <c:v>4355</c:v>
                </c:pt>
                <c:pt idx="4488">
                  <c:v>4852</c:v>
                </c:pt>
                <c:pt idx="4489">
                  <c:v>5552</c:v>
                </c:pt>
                <c:pt idx="4490">
                  <c:v>5625</c:v>
                </c:pt>
                <c:pt idx="4491">
                  <c:v>5137</c:v>
                </c:pt>
                <c:pt idx="4492">
                  <c:v>5432</c:v>
                </c:pt>
                <c:pt idx="4493">
                  <c:v>4220</c:v>
                </c:pt>
                <c:pt idx="4494">
                  <c:v>4566</c:v>
                </c:pt>
                <c:pt idx="4495">
                  <c:v>4753</c:v>
                </c:pt>
                <c:pt idx="4496">
                  <c:v>4260</c:v>
                </c:pt>
                <c:pt idx="4497">
                  <c:v>4301</c:v>
                </c:pt>
                <c:pt idx="4498">
                  <c:v>4655</c:v>
                </c:pt>
                <c:pt idx="4499">
                  <c:v>4447</c:v>
                </c:pt>
                <c:pt idx="4500">
                  <c:v>5134</c:v>
                </c:pt>
                <c:pt idx="4501">
                  <c:v>4739</c:v>
                </c:pt>
                <c:pt idx="4502">
                  <c:v>4128</c:v>
                </c:pt>
                <c:pt idx="4503">
                  <c:v>4027</c:v>
                </c:pt>
                <c:pt idx="4504">
                  <c:v>4018</c:v>
                </c:pt>
                <c:pt idx="4505">
                  <c:v>4762</c:v>
                </c:pt>
                <c:pt idx="4506">
                  <c:v>4141</c:v>
                </c:pt>
                <c:pt idx="4507">
                  <c:v>5004</c:v>
                </c:pt>
                <c:pt idx="4508">
                  <c:v>4408</c:v>
                </c:pt>
                <c:pt idx="4509">
                  <c:v>4732</c:v>
                </c:pt>
                <c:pt idx="4510">
                  <c:v>4448</c:v>
                </c:pt>
                <c:pt idx="4511">
                  <c:v>3993</c:v>
                </c:pt>
                <c:pt idx="4512">
                  <c:v>4185</c:v>
                </c:pt>
                <c:pt idx="4513">
                  <c:v>3904</c:v>
                </c:pt>
                <c:pt idx="4514">
                  <c:v>4449</c:v>
                </c:pt>
                <c:pt idx="4515">
                  <c:v>4550</c:v>
                </c:pt>
                <c:pt idx="4516">
                  <c:v>4498</c:v>
                </c:pt>
                <c:pt idx="4517">
                  <c:v>4605</c:v>
                </c:pt>
                <c:pt idx="4518">
                  <c:v>4371</c:v>
                </c:pt>
                <c:pt idx="4519">
                  <c:v>4811</c:v>
                </c:pt>
                <c:pt idx="4520">
                  <c:v>4018</c:v>
                </c:pt>
                <c:pt idx="4521">
                  <c:v>4153</c:v>
                </c:pt>
                <c:pt idx="4522">
                  <c:v>5045</c:v>
                </c:pt>
                <c:pt idx="4523">
                  <c:v>4351</c:v>
                </c:pt>
                <c:pt idx="4524">
                  <c:v>4462</c:v>
                </c:pt>
                <c:pt idx="4525">
                  <c:v>3817</c:v>
                </c:pt>
                <c:pt idx="4526">
                  <c:v>4515</c:v>
                </c:pt>
                <c:pt idx="4527">
                  <c:v>4277</c:v>
                </c:pt>
                <c:pt idx="4528">
                  <c:v>4330</c:v>
                </c:pt>
                <c:pt idx="4529">
                  <c:v>4801</c:v>
                </c:pt>
                <c:pt idx="4530">
                  <c:v>4230</c:v>
                </c:pt>
                <c:pt idx="4531">
                  <c:v>4689</c:v>
                </c:pt>
                <c:pt idx="4532">
                  <c:v>4139</c:v>
                </c:pt>
                <c:pt idx="4533">
                  <c:v>4330</c:v>
                </c:pt>
                <c:pt idx="4534">
                  <c:v>4822</c:v>
                </c:pt>
                <c:pt idx="4535">
                  <c:v>4599</c:v>
                </c:pt>
                <c:pt idx="4536">
                  <c:v>4460</c:v>
                </c:pt>
                <c:pt idx="4537">
                  <c:v>4413</c:v>
                </c:pt>
                <c:pt idx="4538">
                  <c:v>4052</c:v>
                </c:pt>
                <c:pt idx="4539">
                  <c:v>3615</c:v>
                </c:pt>
                <c:pt idx="4540">
                  <c:v>4296</c:v>
                </c:pt>
                <c:pt idx="4541">
                  <c:v>4295</c:v>
                </c:pt>
                <c:pt idx="4542">
                  <c:v>4864</c:v>
                </c:pt>
                <c:pt idx="4543">
                  <c:v>4156</c:v>
                </c:pt>
                <c:pt idx="4544">
                  <c:v>4423</c:v>
                </c:pt>
                <c:pt idx="4545">
                  <c:v>4215</c:v>
                </c:pt>
                <c:pt idx="4546">
                  <c:v>4367</c:v>
                </c:pt>
                <c:pt idx="4547">
                  <c:v>4093</c:v>
                </c:pt>
                <c:pt idx="4548">
                  <c:v>4400</c:v>
                </c:pt>
                <c:pt idx="4549">
                  <c:v>4637</c:v>
                </c:pt>
                <c:pt idx="4550">
                  <c:v>4455</c:v>
                </c:pt>
                <c:pt idx="4551">
                  <c:v>4810</c:v>
                </c:pt>
                <c:pt idx="4552">
                  <c:v>4148</c:v>
                </c:pt>
                <c:pt idx="4553">
                  <c:v>3881</c:v>
                </c:pt>
                <c:pt idx="4554">
                  <c:v>4179</c:v>
                </c:pt>
                <c:pt idx="4555">
                  <c:v>3917</c:v>
                </c:pt>
                <c:pt idx="4556">
                  <c:v>4415</c:v>
                </c:pt>
                <c:pt idx="4557">
                  <c:v>4277</c:v>
                </c:pt>
                <c:pt idx="4558">
                  <c:v>4881</c:v>
                </c:pt>
                <c:pt idx="4559">
                  <c:v>4177</c:v>
                </c:pt>
                <c:pt idx="4560">
                  <c:v>3830</c:v>
                </c:pt>
                <c:pt idx="4561">
                  <c:v>4546</c:v>
                </c:pt>
                <c:pt idx="4562">
                  <c:v>4286</c:v>
                </c:pt>
                <c:pt idx="4563">
                  <c:v>3892</c:v>
                </c:pt>
                <c:pt idx="4564">
                  <c:v>4289</c:v>
                </c:pt>
                <c:pt idx="4565">
                  <c:v>4484</c:v>
                </c:pt>
                <c:pt idx="4566">
                  <c:v>4199</c:v>
                </c:pt>
                <c:pt idx="4567">
                  <c:v>5020</c:v>
                </c:pt>
                <c:pt idx="4568">
                  <c:v>4210</c:v>
                </c:pt>
                <c:pt idx="4569">
                  <c:v>3588</c:v>
                </c:pt>
                <c:pt idx="4570">
                  <c:v>4595</c:v>
                </c:pt>
                <c:pt idx="4571">
                  <c:v>4156</c:v>
                </c:pt>
                <c:pt idx="4572">
                  <c:v>3890</c:v>
                </c:pt>
                <c:pt idx="4573">
                  <c:v>4359</c:v>
                </c:pt>
                <c:pt idx="4574">
                  <c:v>4341</c:v>
                </c:pt>
                <c:pt idx="4575">
                  <c:v>4418</c:v>
                </c:pt>
                <c:pt idx="4576">
                  <c:v>3823</c:v>
                </c:pt>
                <c:pt idx="4577">
                  <c:v>4726</c:v>
                </c:pt>
                <c:pt idx="4578">
                  <c:v>4815</c:v>
                </c:pt>
                <c:pt idx="4579">
                  <c:v>3834</c:v>
                </c:pt>
                <c:pt idx="4580">
                  <c:v>3971</c:v>
                </c:pt>
                <c:pt idx="4581">
                  <c:v>4223</c:v>
                </c:pt>
                <c:pt idx="4582">
                  <c:v>3962</c:v>
                </c:pt>
                <c:pt idx="4583">
                  <c:v>4020</c:v>
                </c:pt>
                <c:pt idx="4584">
                  <c:v>3884</c:v>
                </c:pt>
                <c:pt idx="4585">
                  <c:v>3786</c:v>
                </c:pt>
                <c:pt idx="4586">
                  <c:v>4091</c:v>
                </c:pt>
                <c:pt idx="4587">
                  <c:v>4388</c:v>
                </c:pt>
                <c:pt idx="4588">
                  <c:v>4175</c:v>
                </c:pt>
                <c:pt idx="4589">
                  <c:v>4135</c:v>
                </c:pt>
                <c:pt idx="4590">
                  <c:v>4326</c:v>
                </c:pt>
                <c:pt idx="4591">
                  <c:v>4251</c:v>
                </c:pt>
                <c:pt idx="4592">
                  <c:v>4299</c:v>
                </c:pt>
                <c:pt idx="4593">
                  <c:v>4327</c:v>
                </c:pt>
                <c:pt idx="4594">
                  <c:v>4653</c:v>
                </c:pt>
                <c:pt idx="4595">
                  <c:v>4457</c:v>
                </c:pt>
                <c:pt idx="4596">
                  <c:v>4582</c:v>
                </c:pt>
                <c:pt idx="4597">
                  <c:v>4993</c:v>
                </c:pt>
                <c:pt idx="4598">
                  <c:v>4299</c:v>
                </c:pt>
                <c:pt idx="4599">
                  <c:v>4237</c:v>
                </c:pt>
                <c:pt idx="4600">
                  <c:v>4671</c:v>
                </c:pt>
                <c:pt idx="4601">
                  <c:v>4810</c:v>
                </c:pt>
                <c:pt idx="4602">
                  <c:v>4610</c:v>
                </c:pt>
                <c:pt idx="4603">
                  <c:v>4534</c:v>
                </c:pt>
                <c:pt idx="4604">
                  <c:v>4309</c:v>
                </c:pt>
                <c:pt idx="4605">
                  <c:v>4229</c:v>
                </c:pt>
                <c:pt idx="4606">
                  <c:v>5024</c:v>
                </c:pt>
                <c:pt idx="4607">
                  <c:v>4721</c:v>
                </c:pt>
                <c:pt idx="4608">
                  <c:v>4125</c:v>
                </c:pt>
                <c:pt idx="4609">
                  <c:v>3950</c:v>
                </c:pt>
                <c:pt idx="4610">
                  <c:v>4286</c:v>
                </c:pt>
                <c:pt idx="4611">
                  <c:v>4748</c:v>
                </c:pt>
                <c:pt idx="4612">
                  <c:v>4405</c:v>
                </c:pt>
                <c:pt idx="4613">
                  <c:v>4291</c:v>
                </c:pt>
                <c:pt idx="4614">
                  <c:v>4533</c:v>
                </c:pt>
                <c:pt idx="4615">
                  <c:v>5043</c:v>
                </c:pt>
                <c:pt idx="4616">
                  <c:v>4313</c:v>
                </c:pt>
                <c:pt idx="4617">
                  <c:v>4169</c:v>
                </c:pt>
                <c:pt idx="4618">
                  <c:v>4374</c:v>
                </c:pt>
                <c:pt idx="4619">
                  <c:v>3940</c:v>
                </c:pt>
                <c:pt idx="4620">
                  <c:v>4566</c:v>
                </c:pt>
                <c:pt idx="4621">
                  <c:v>4545</c:v>
                </c:pt>
                <c:pt idx="4622">
                  <c:v>4900</c:v>
                </c:pt>
                <c:pt idx="4623">
                  <c:v>4199</c:v>
                </c:pt>
                <c:pt idx="4624">
                  <c:v>3927</c:v>
                </c:pt>
                <c:pt idx="4625">
                  <c:v>4748</c:v>
                </c:pt>
                <c:pt idx="4626">
                  <c:v>4175</c:v>
                </c:pt>
                <c:pt idx="4627">
                  <c:v>4343</c:v>
                </c:pt>
                <c:pt idx="4628">
                  <c:v>4313</c:v>
                </c:pt>
                <c:pt idx="4629">
                  <c:v>4183</c:v>
                </c:pt>
                <c:pt idx="4630">
                  <c:v>4482</c:v>
                </c:pt>
                <c:pt idx="4631">
                  <c:v>4329</c:v>
                </c:pt>
                <c:pt idx="4632">
                  <c:v>4400</c:v>
                </c:pt>
                <c:pt idx="4633">
                  <c:v>4923</c:v>
                </c:pt>
                <c:pt idx="4634">
                  <c:v>4120</c:v>
                </c:pt>
                <c:pt idx="4635">
                  <c:v>4066</c:v>
                </c:pt>
                <c:pt idx="4636">
                  <c:v>4194</c:v>
                </c:pt>
                <c:pt idx="4637">
                  <c:v>3832</c:v>
                </c:pt>
                <c:pt idx="4638">
                  <c:v>3964</c:v>
                </c:pt>
                <c:pt idx="4639">
                  <c:v>4647</c:v>
                </c:pt>
                <c:pt idx="4640">
                  <c:v>4427</c:v>
                </c:pt>
                <c:pt idx="4641">
                  <c:v>4039</c:v>
                </c:pt>
                <c:pt idx="4642">
                  <c:v>4502</c:v>
                </c:pt>
                <c:pt idx="4643">
                  <c:v>4369</c:v>
                </c:pt>
                <c:pt idx="4644">
                  <c:v>4430</c:v>
                </c:pt>
                <c:pt idx="4645">
                  <c:v>4432</c:v>
                </c:pt>
                <c:pt idx="4646">
                  <c:v>4611</c:v>
                </c:pt>
                <c:pt idx="4647">
                  <c:v>3782</c:v>
                </c:pt>
                <c:pt idx="4648">
                  <c:v>4392</c:v>
                </c:pt>
                <c:pt idx="4649">
                  <c:v>3975</c:v>
                </c:pt>
                <c:pt idx="4650">
                  <c:v>4268</c:v>
                </c:pt>
                <c:pt idx="4651">
                  <c:v>5013</c:v>
                </c:pt>
                <c:pt idx="4652">
                  <c:v>4177</c:v>
                </c:pt>
                <c:pt idx="4653">
                  <c:v>4902</c:v>
                </c:pt>
                <c:pt idx="4654">
                  <c:v>4032</c:v>
                </c:pt>
                <c:pt idx="4655">
                  <c:v>4418</c:v>
                </c:pt>
                <c:pt idx="4656">
                  <c:v>3957</c:v>
                </c:pt>
                <c:pt idx="4657">
                  <c:v>3906</c:v>
                </c:pt>
                <c:pt idx="4658">
                  <c:v>4617</c:v>
                </c:pt>
                <c:pt idx="4659">
                  <c:v>4005</c:v>
                </c:pt>
                <c:pt idx="4660">
                  <c:v>4250</c:v>
                </c:pt>
                <c:pt idx="4661">
                  <c:v>4001</c:v>
                </c:pt>
                <c:pt idx="4662">
                  <c:v>4421</c:v>
                </c:pt>
                <c:pt idx="4663">
                  <c:v>4776</c:v>
                </c:pt>
                <c:pt idx="4664">
                  <c:v>4816</c:v>
                </c:pt>
                <c:pt idx="4665">
                  <c:v>4587</c:v>
                </c:pt>
                <c:pt idx="4666">
                  <c:v>4566</c:v>
                </c:pt>
                <c:pt idx="4667">
                  <c:v>3977</c:v>
                </c:pt>
                <c:pt idx="4668">
                  <c:v>4178</c:v>
                </c:pt>
                <c:pt idx="4669">
                  <c:v>4078</c:v>
                </c:pt>
                <c:pt idx="4670">
                  <c:v>4615</c:v>
                </c:pt>
                <c:pt idx="4671">
                  <c:v>4345</c:v>
                </c:pt>
                <c:pt idx="4672">
                  <c:v>4243</c:v>
                </c:pt>
                <c:pt idx="4673">
                  <c:v>4433</c:v>
                </c:pt>
                <c:pt idx="4674">
                  <c:v>4682</c:v>
                </c:pt>
                <c:pt idx="4675">
                  <c:v>3895</c:v>
                </c:pt>
                <c:pt idx="4676">
                  <c:v>4467</c:v>
                </c:pt>
                <c:pt idx="4677">
                  <c:v>4227</c:v>
                </c:pt>
                <c:pt idx="4678">
                  <c:v>4843</c:v>
                </c:pt>
                <c:pt idx="4679">
                  <c:v>3545</c:v>
                </c:pt>
                <c:pt idx="4680">
                  <c:v>4679</c:v>
                </c:pt>
                <c:pt idx="4681">
                  <c:v>3754</c:v>
                </c:pt>
                <c:pt idx="4682">
                  <c:v>4440</c:v>
                </c:pt>
                <c:pt idx="4683">
                  <c:v>4598</c:v>
                </c:pt>
                <c:pt idx="4684">
                  <c:v>4216</c:v>
                </c:pt>
                <c:pt idx="4685">
                  <c:v>4092</c:v>
                </c:pt>
                <c:pt idx="4686">
                  <c:v>4114</c:v>
                </c:pt>
                <c:pt idx="4687">
                  <c:v>3973</c:v>
                </c:pt>
                <c:pt idx="4688">
                  <c:v>4081</c:v>
                </c:pt>
                <c:pt idx="4689">
                  <c:v>4183</c:v>
                </c:pt>
                <c:pt idx="4690">
                  <c:v>5194</c:v>
                </c:pt>
                <c:pt idx="4691">
                  <c:v>4439</c:v>
                </c:pt>
                <c:pt idx="4692">
                  <c:v>4235</c:v>
                </c:pt>
                <c:pt idx="4693">
                  <c:v>4347</c:v>
                </c:pt>
                <c:pt idx="4694">
                  <c:v>4328</c:v>
                </c:pt>
                <c:pt idx="4695">
                  <c:v>4667</c:v>
                </c:pt>
                <c:pt idx="4696">
                  <c:v>4219</c:v>
                </c:pt>
                <c:pt idx="4697">
                  <c:v>4268</c:v>
                </c:pt>
                <c:pt idx="4698">
                  <c:v>4502</c:v>
                </c:pt>
                <c:pt idx="4699">
                  <c:v>4541</c:v>
                </c:pt>
                <c:pt idx="4700">
                  <c:v>3867</c:v>
                </c:pt>
                <c:pt idx="4701">
                  <c:v>4087</c:v>
                </c:pt>
                <c:pt idx="4702">
                  <c:v>4415</c:v>
                </c:pt>
                <c:pt idx="4703">
                  <c:v>4509</c:v>
                </c:pt>
                <c:pt idx="4704">
                  <c:v>3914</c:v>
                </c:pt>
                <c:pt idx="4705">
                  <c:v>4258</c:v>
                </c:pt>
                <c:pt idx="4706">
                  <c:v>4210</c:v>
                </c:pt>
                <c:pt idx="4707">
                  <c:v>4135</c:v>
                </c:pt>
                <c:pt idx="4708">
                  <c:v>4294</c:v>
                </c:pt>
                <c:pt idx="4709">
                  <c:v>3743</c:v>
                </c:pt>
                <c:pt idx="4710">
                  <c:v>4209</c:v>
                </c:pt>
                <c:pt idx="4711">
                  <c:v>4647</c:v>
                </c:pt>
                <c:pt idx="4712">
                  <c:v>4155</c:v>
                </c:pt>
                <c:pt idx="4713">
                  <c:v>3708</c:v>
                </c:pt>
                <c:pt idx="4714">
                  <c:v>4170</c:v>
                </c:pt>
                <c:pt idx="4715">
                  <c:v>4239</c:v>
                </c:pt>
                <c:pt idx="4716">
                  <c:v>4214</c:v>
                </c:pt>
                <c:pt idx="4717">
                  <c:v>4395</c:v>
                </c:pt>
                <c:pt idx="4718">
                  <c:v>4091</c:v>
                </c:pt>
                <c:pt idx="4719">
                  <c:v>4316</c:v>
                </c:pt>
                <c:pt idx="4720">
                  <c:v>4345</c:v>
                </c:pt>
                <c:pt idx="4721">
                  <c:v>4006</c:v>
                </c:pt>
                <c:pt idx="4722">
                  <c:v>4303</c:v>
                </c:pt>
                <c:pt idx="4723">
                  <c:v>4514</c:v>
                </c:pt>
                <c:pt idx="4724">
                  <c:v>3683</c:v>
                </c:pt>
                <c:pt idx="4725">
                  <c:v>3724</c:v>
                </c:pt>
                <c:pt idx="4726">
                  <c:v>4227</c:v>
                </c:pt>
                <c:pt idx="4727">
                  <c:v>4665</c:v>
                </c:pt>
                <c:pt idx="4728">
                  <c:v>4511</c:v>
                </c:pt>
                <c:pt idx="4729">
                  <c:v>4228</c:v>
                </c:pt>
                <c:pt idx="4730">
                  <c:v>4108</c:v>
                </c:pt>
                <c:pt idx="4731">
                  <c:v>4448</c:v>
                </c:pt>
                <c:pt idx="4732">
                  <c:v>4525</c:v>
                </c:pt>
                <c:pt idx="4733">
                  <c:v>4473</c:v>
                </c:pt>
                <c:pt idx="4734">
                  <c:v>4190</c:v>
                </c:pt>
                <c:pt idx="4735">
                  <c:v>4347</c:v>
                </c:pt>
                <c:pt idx="4736">
                  <c:v>3998</c:v>
                </c:pt>
                <c:pt idx="4737">
                  <c:v>4707</c:v>
                </c:pt>
                <c:pt idx="4738">
                  <c:v>4088</c:v>
                </c:pt>
                <c:pt idx="4739">
                  <c:v>3724</c:v>
                </c:pt>
                <c:pt idx="4740">
                  <c:v>4201</c:v>
                </c:pt>
                <c:pt idx="4741">
                  <c:v>4398</c:v>
                </c:pt>
                <c:pt idx="4742">
                  <c:v>4426</c:v>
                </c:pt>
                <c:pt idx="4743">
                  <c:v>4628</c:v>
                </c:pt>
                <c:pt idx="4744">
                  <c:v>3687</c:v>
                </c:pt>
                <c:pt idx="4745">
                  <c:v>4544</c:v>
                </c:pt>
                <c:pt idx="4746">
                  <c:v>4367</c:v>
                </c:pt>
                <c:pt idx="4747">
                  <c:v>3663</c:v>
                </c:pt>
                <c:pt idx="4748">
                  <c:v>4042</c:v>
                </c:pt>
                <c:pt idx="4749">
                  <c:v>4094</c:v>
                </c:pt>
                <c:pt idx="4750">
                  <c:v>4097</c:v>
                </c:pt>
                <c:pt idx="4751">
                  <c:v>3925</c:v>
                </c:pt>
                <c:pt idx="4752">
                  <c:v>4608</c:v>
                </c:pt>
                <c:pt idx="4753">
                  <c:v>4052</c:v>
                </c:pt>
                <c:pt idx="4754">
                  <c:v>4579</c:v>
                </c:pt>
                <c:pt idx="4755">
                  <c:v>4851</c:v>
                </c:pt>
                <c:pt idx="4756">
                  <c:v>4638</c:v>
                </c:pt>
                <c:pt idx="4757">
                  <c:v>5073</c:v>
                </c:pt>
                <c:pt idx="4758">
                  <c:v>4874</c:v>
                </c:pt>
                <c:pt idx="4759">
                  <c:v>5000</c:v>
                </c:pt>
                <c:pt idx="4760">
                  <c:v>5207</c:v>
                </c:pt>
                <c:pt idx="4761">
                  <c:v>4947</c:v>
                </c:pt>
                <c:pt idx="4762">
                  <c:v>5115</c:v>
                </c:pt>
                <c:pt idx="4763">
                  <c:v>4481</c:v>
                </c:pt>
                <c:pt idx="4764">
                  <c:v>4392</c:v>
                </c:pt>
                <c:pt idx="4765">
                  <c:v>4324</c:v>
                </c:pt>
                <c:pt idx="4766">
                  <c:v>4006</c:v>
                </c:pt>
                <c:pt idx="4767">
                  <c:v>4255</c:v>
                </c:pt>
                <c:pt idx="4768">
                  <c:v>4125</c:v>
                </c:pt>
                <c:pt idx="4769">
                  <c:v>3742</c:v>
                </c:pt>
                <c:pt idx="4770">
                  <c:v>4047</c:v>
                </c:pt>
                <c:pt idx="4771">
                  <c:v>4031</c:v>
                </c:pt>
                <c:pt idx="4772">
                  <c:v>4193</c:v>
                </c:pt>
                <c:pt idx="4773">
                  <c:v>4412</c:v>
                </c:pt>
                <c:pt idx="4774">
                  <c:v>4157</c:v>
                </c:pt>
                <c:pt idx="4775">
                  <c:v>4474</c:v>
                </c:pt>
                <c:pt idx="4776">
                  <c:v>4070</c:v>
                </c:pt>
                <c:pt idx="4777">
                  <c:v>4094</c:v>
                </c:pt>
                <c:pt idx="4778">
                  <c:v>4606</c:v>
                </c:pt>
                <c:pt idx="4779">
                  <c:v>3959</c:v>
                </c:pt>
                <c:pt idx="4780">
                  <c:v>3658</c:v>
                </c:pt>
                <c:pt idx="4781">
                  <c:v>4231</c:v>
                </c:pt>
                <c:pt idx="4782">
                  <c:v>4302</c:v>
                </c:pt>
                <c:pt idx="4783">
                  <c:v>3559</c:v>
                </c:pt>
                <c:pt idx="4784">
                  <c:v>3887</c:v>
                </c:pt>
                <c:pt idx="4785">
                  <c:v>4082</c:v>
                </c:pt>
                <c:pt idx="4786">
                  <c:v>4311</c:v>
                </c:pt>
                <c:pt idx="4787">
                  <c:v>4135</c:v>
                </c:pt>
                <c:pt idx="4788">
                  <c:v>4544</c:v>
                </c:pt>
                <c:pt idx="4789">
                  <c:v>4275</c:v>
                </c:pt>
                <c:pt idx="4790">
                  <c:v>3987</c:v>
                </c:pt>
                <c:pt idx="4791">
                  <c:v>4043</c:v>
                </c:pt>
                <c:pt idx="4792">
                  <c:v>3957</c:v>
                </c:pt>
                <c:pt idx="4793">
                  <c:v>4212</c:v>
                </c:pt>
                <c:pt idx="4794">
                  <c:v>3940</c:v>
                </c:pt>
                <c:pt idx="4795">
                  <c:v>4217</c:v>
                </c:pt>
                <c:pt idx="4796">
                  <c:v>3730</c:v>
                </c:pt>
                <c:pt idx="4797">
                  <c:v>4484</c:v>
                </c:pt>
                <c:pt idx="4798">
                  <c:v>4498</c:v>
                </c:pt>
                <c:pt idx="4799">
                  <c:v>3609</c:v>
                </c:pt>
                <c:pt idx="4800">
                  <c:v>3900</c:v>
                </c:pt>
                <c:pt idx="4801">
                  <c:v>3987</c:v>
                </c:pt>
                <c:pt idx="4802">
                  <c:v>4091</c:v>
                </c:pt>
                <c:pt idx="4803">
                  <c:v>4015</c:v>
                </c:pt>
                <c:pt idx="4804">
                  <c:v>4603</c:v>
                </c:pt>
                <c:pt idx="4805">
                  <c:v>4219</c:v>
                </c:pt>
                <c:pt idx="4806">
                  <c:v>3685</c:v>
                </c:pt>
                <c:pt idx="4807">
                  <c:v>4210</c:v>
                </c:pt>
                <c:pt idx="4808">
                  <c:v>4644</c:v>
                </c:pt>
                <c:pt idx="4809">
                  <c:v>3560</c:v>
                </c:pt>
                <c:pt idx="4810">
                  <c:v>4063</c:v>
                </c:pt>
                <c:pt idx="4811">
                  <c:v>3916</c:v>
                </c:pt>
                <c:pt idx="4812">
                  <c:v>4061</c:v>
                </c:pt>
                <c:pt idx="4813">
                  <c:v>3902</c:v>
                </c:pt>
                <c:pt idx="4814">
                  <c:v>3729</c:v>
                </c:pt>
                <c:pt idx="4815">
                  <c:v>4560</c:v>
                </c:pt>
                <c:pt idx="4816">
                  <c:v>4333</c:v>
                </c:pt>
                <c:pt idx="4817">
                  <c:v>4731</c:v>
                </c:pt>
                <c:pt idx="4818">
                  <c:v>4294</c:v>
                </c:pt>
                <c:pt idx="4819">
                  <c:v>3768</c:v>
                </c:pt>
                <c:pt idx="4820">
                  <c:v>3787</c:v>
                </c:pt>
                <c:pt idx="4821">
                  <c:v>4074</c:v>
                </c:pt>
                <c:pt idx="4822">
                  <c:v>4437</c:v>
                </c:pt>
                <c:pt idx="4823">
                  <c:v>4135</c:v>
                </c:pt>
                <c:pt idx="4824">
                  <c:v>4782</c:v>
                </c:pt>
                <c:pt idx="4825">
                  <c:v>3762</c:v>
                </c:pt>
                <c:pt idx="4826">
                  <c:v>3442</c:v>
                </c:pt>
                <c:pt idx="4827">
                  <c:v>4276</c:v>
                </c:pt>
                <c:pt idx="4828">
                  <c:v>4238</c:v>
                </c:pt>
                <c:pt idx="4829">
                  <c:v>4051</c:v>
                </c:pt>
                <c:pt idx="4830">
                  <c:v>3673</c:v>
                </c:pt>
                <c:pt idx="4831">
                  <c:v>3824</c:v>
                </c:pt>
                <c:pt idx="4832">
                  <c:v>4317</c:v>
                </c:pt>
                <c:pt idx="4833">
                  <c:v>4407</c:v>
                </c:pt>
                <c:pt idx="4834">
                  <c:v>3811</c:v>
                </c:pt>
                <c:pt idx="4835">
                  <c:v>4059</c:v>
                </c:pt>
                <c:pt idx="4836">
                  <c:v>4293</c:v>
                </c:pt>
                <c:pt idx="4837">
                  <c:v>4055</c:v>
                </c:pt>
                <c:pt idx="4838">
                  <c:v>3975</c:v>
                </c:pt>
                <c:pt idx="4839">
                  <c:v>3674</c:v>
                </c:pt>
                <c:pt idx="4840">
                  <c:v>4461</c:v>
                </c:pt>
                <c:pt idx="4841">
                  <c:v>4024</c:v>
                </c:pt>
                <c:pt idx="4842">
                  <c:v>4233</c:v>
                </c:pt>
                <c:pt idx="4843">
                  <c:v>4267</c:v>
                </c:pt>
                <c:pt idx="4844">
                  <c:v>3693</c:v>
                </c:pt>
                <c:pt idx="4845">
                  <c:v>3978</c:v>
                </c:pt>
                <c:pt idx="4846">
                  <c:v>4303</c:v>
                </c:pt>
                <c:pt idx="4847">
                  <c:v>3692</c:v>
                </c:pt>
                <c:pt idx="4848">
                  <c:v>4428</c:v>
                </c:pt>
                <c:pt idx="4849">
                  <c:v>4099</c:v>
                </c:pt>
                <c:pt idx="4850">
                  <c:v>3871</c:v>
                </c:pt>
                <c:pt idx="4851">
                  <c:v>3979</c:v>
                </c:pt>
                <c:pt idx="4852">
                  <c:v>3686</c:v>
                </c:pt>
                <c:pt idx="4853">
                  <c:v>3968</c:v>
                </c:pt>
                <c:pt idx="4854">
                  <c:v>3907</c:v>
                </c:pt>
                <c:pt idx="4855">
                  <c:v>4075</c:v>
                </c:pt>
                <c:pt idx="4856">
                  <c:v>3884</c:v>
                </c:pt>
                <c:pt idx="4857">
                  <c:v>4072</c:v>
                </c:pt>
                <c:pt idx="4858">
                  <c:v>4593</c:v>
                </c:pt>
                <c:pt idx="4859">
                  <c:v>4343</c:v>
                </c:pt>
                <c:pt idx="4860">
                  <c:v>3861</c:v>
                </c:pt>
                <c:pt idx="4861">
                  <c:v>3710</c:v>
                </c:pt>
                <c:pt idx="4862">
                  <c:v>4349</c:v>
                </c:pt>
                <c:pt idx="4863">
                  <c:v>4861</c:v>
                </c:pt>
                <c:pt idx="4864">
                  <c:v>4486</c:v>
                </c:pt>
                <c:pt idx="4865">
                  <c:v>4082</c:v>
                </c:pt>
                <c:pt idx="4866">
                  <c:v>3767</c:v>
                </c:pt>
                <c:pt idx="4867">
                  <c:v>3583</c:v>
                </c:pt>
                <c:pt idx="4868">
                  <c:v>4125</c:v>
                </c:pt>
                <c:pt idx="4869">
                  <c:v>4262</c:v>
                </c:pt>
                <c:pt idx="4870">
                  <c:v>4578</c:v>
                </c:pt>
                <c:pt idx="4871">
                  <c:v>4603</c:v>
                </c:pt>
                <c:pt idx="4872">
                  <c:v>3968</c:v>
                </c:pt>
                <c:pt idx="4873">
                  <c:v>3703</c:v>
                </c:pt>
                <c:pt idx="4874">
                  <c:v>4246</c:v>
                </c:pt>
                <c:pt idx="4875">
                  <c:v>3807</c:v>
                </c:pt>
                <c:pt idx="4876">
                  <c:v>4273</c:v>
                </c:pt>
                <c:pt idx="4877">
                  <c:v>4253</c:v>
                </c:pt>
                <c:pt idx="4878">
                  <c:v>4033</c:v>
                </c:pt>
                <c:pt idx="4879">
                  <c:v>4339</c:v>
                </c:pt>
                <c:pt idx="4880">
                  <c:v>4378</c:v>
                </c:pt>
                <c:pt idx="4881">
                  <c:v>3851</c:v>
                </c:pt>
                <c:pt idx="4882">
                  <c:v>4046</c:v>
                </c:pt>
                <c:pt idx="4883">
                  <c:v>4124</c:v>
                </c:pt>
                <c:pt idx="4884">
                  <c:v>4180</c:v>
                </c:pt>
                <c:pt idx="4885">
                  <c:v>4450</c:v>
                </c:pt>
                <c:pt idx="4886">
                  <c:v>3787</c:v>
                </c:pt>
                <c:pt idx="4887">
                  <c:v>4446</c:v>
                </c:pt>
                <c:pt idx="4888">
                  <c:v>4111</c:v>
                </c:pt>
                <c:pt idx="4889">
                  <c:v>3908</c:v>
                </c:pt>
                <c:pt idx="4890">
                  <c:v>3846</c:v>
                </c:pt>
                <c:pt idx="4891">
                  <c:v>3955</c:v>
                </c:pt>
                <c:pt idx="4892">
                  <c:v>4144</c:v>
                </c:pt>
                <c:pt idx="4893">
                  <c:v>4086</c:v>
                </c:pt>
                <c:pt idx="4894">
                  <c:v>4129</c:v>
                </c:pt>
                <c:pt idx="4895">
                  <c:v>3527</c:v>
                </c:pt>
                <c:pt idx="4896">
                  <c:v>4080</c:v>
                </c:pt>
                <c:pt idx="4897">
                  <c:v>4106</c:v>
                </c:pt>
                <c:pt idx="4898">
                  <c:v>3996</c:v>
                </c:pt>
                <c:pt idx="4899">
                  <c:v>4270</c:v>
                </c:pt>
                <c:pt idx="4900">
                  <c:v>3629</c:v>
                </c:pt>
                <c:pt idx="4901">
                  <c:v>4016</c:v>
                </c:pt>
                <c:pt idx="4902">
                  <c:v>4112</c:v>
                </c:pt>
                <c:pt idx="4903">
                  <c:v>4088</c:v>
                </c:pt>
                <c:pt idx="4904">
                  <c:v>4164</c:v>
                </c:pt>
                <c:pt idx="4905">
                  <c:v>4846</c:v>
                </c:pt>
                <c:pt idx="4906">
                  <c:v>4358</c:v>
                </c:pt>
                <c:pt idx="4907">
                  <c:v>4067</c:v>
                </c:pt>
                <c:pt idx="4908">
                  <c:v>4438</c:v>
                </c:pt>
                <c:pt idx="4909">
                  <c:v>4182</c:v>
                </c:pt>
                <c:pt idx="4910">
                  <c:v>3917</c:v>
                </c:pt>
                <c:pt idx="4911">
                  <c:v>3594</c:v>
                </c:pt>
                <c:pt idx="4912">
                  <c:v>3929</c:v>
                </c:pt>
                <c:pt idx="4913">
                  <c:v>4450</c:v>
                </c:pt>
                <c:pt idx="4914">
                  <c:v>3747</c:v>
                </c:pt>
                <c:pt idx="4915">
                  <c:v>3755</c:v>
                </c:pt>
                <c:pt idx="4916">
                  <c:v>3930</c:v>
                </c:pt>
                <c:pt idx="4917">
                  <c:v>3686</c:v>
                </c:pt>
                <c:pt idx="4918">
                  <c:v>4224</c:v>
                </c:pt>
                <c:pt idx="4919">
                  <c:v>4429</c:v>
                </c:pt>
                <c:pt idx="4920">
                  <c:v>3651</c:v>
                </c:pt>
                <c:pt idx="4921">
                  <c:v>3997</c:v>
                </c:pt>
                <c:pt idx="4922">
                  <c:v>4227</c:v>
                </c:pt>
                <c:pt idx="4923">
                  <c:v>3841</c:v>
                </c:pt>
                <c:pt idx="4924">
                  <c:v>4213</c:v>
                </c:pt>
                <c:pt idx="4925">
                  <c:v>3772</c:v>
                </c:pt>
                <c:pt idx="4926">
                  <c:v>4633</c:v>
                </c:pt>
                <c:pt idx="4927">
                  <c:v>4482</c:v>
                </c:pt>
                <c:pt idx="4928">
                  <c:v>4058</c:v>
                </c:pt>
                <c:pt idx="4929">
                  <c:v>3734</c:v>
                </c:pt>
                <c:pt idx="4930">
                  <c:v>4102</c:v>
                </c:pt>
                <c:pt idx="4931">
                  <c:v>4237</c:v>
                </c:pt>
                <c:pt idx="4932">
                  <c:v>4303</c:v>
                </c:pt>
                <c:pt idx="4933">
                  <c:v>4622</c:v>
                </c:pt>
                <c:pt idx="4934">
                  <c:v>4265</c:v>
                </c:pt>
                <c:pt idx="4935">
                  <c:v>4058</c:v>
                </c:pt>
                <c:pt idx="4936">
                  <c:v>4521</c:v>
                </c:pt>
                <c:pt idx="4937">
                  <c:v>4054</c:v>
                </c:pt>
                <c:pt idx="4938">
                  <c:v>3849</c:v>
                </c:pt>
                <c:pt idx="4939">
                  <c:v>4495</c:v>
                </c:pt>
                <c:pt idx="4940">
                  <c:v>3860</c:v>
                </c:pt>
                <c:pt idx="4941">
                  <c:v>3948</c:v>
                </c:pt>
                <c:pt idx="4942">
                  <c:v>3924</c:v>
                </c:pt>
                <c:pt idx="4943">
                  <c:v>3734</c:v>
                </c:pt>
                <c:pt idx="4944">
                  <c:v>4486</c:v>
                </c:pt>
                <c:pt idx="4945">
                  <c:v>4579</c:v>
                </c:pt>
                <c:pt idx="4946">
                  <c:v>3898</c:v>
                </c:pt>
                <c:pt idx="4947">
                  <c:v>3995</c:v>
                </c:pt>
                <c:pt idx="4948">
                  <c:v>3841</c:v>
                </c:pt>
                <c:pt idx="4949">
                  <c:v>4143</c:v>
                </c:pt>
                <c:pt idx="4950">
                  <c:v>4321</c:v>
                </c:pt>
                <c:pt idx="4951">
                  <c:v>3969</c:v>
                </c:pt>
                <c:pt idx="4952">
                  <c:v>4566</c:v>
                </c:pt>
                <c:pt idx="4953">
                  <c:v>3716</c:v>
                </c:pt>
                <c:pt idx="4954">
                  <c:v>4428</c:v>
                </c:pt>
                <c:pt idx="4955">
                  <c:v>4021</c:v>
                </c:pt>
                <c:pt idx="4956">
                  <c:v>3719</c:v>
                </c:pt>
                <c:pt idx="4957">
                  <c:v>4704</c:v>
                </c:pt>
                <c:pt idx="4958">
                  <c:v>3471</c:v>
                </c:pt>
                <c:pt idx="4959">
                  <c:v>3716</c:v>
                </c:pt>
                <c:pt idx="4960">
                  <c:v>4089</c:v>
                </c:pt>
                <c:pt idx="4961">
                  <c:v>3985</c:v>
                </c:pt>
                <c:pt idx="4962">
                  <c:v>4233</c:v>
                </c:pt>
                <c:pt idx="4963">
                  <c:v>4143</c:v>
                </c:pt>
                <c:pt idx="4964">
                  <c:v>3759</c:v>
                </c:pt>
                <c:pt idx="4965">
                  <c:v>4426</c:v>
                </c:pt>
                <c:pt idx="4966">
                  <c:v>3961</c:v>
                </c:pt>
                <c:pt idx="4967">
                  <c:v>4630</c:v>
                </c:pt>
                <c:pt idx="4968">
                  <c:v>4331</c:v>
                </c:pt>
                <c:pt idx="4969">
                  <c:v>3913</c:v>
                </c:pt>
                <c:pt idx="4970">
                  <c:v>4306</c:v>
                </c:pt>
                <c:pt idx="4971">
                  <c:v>3860</c:v>
                </c:pt>
                <c:pt idx="4972">
                  <c:v>3941</c:v>
                </c:pt>
                <c:pt idx="4973">
                  <c:v>3968</c:v>
                </c:pt>
                <c:pt idx="4974">
                  <c:v>4369</c:v>
                </c:pt>
                <c:pt idx="4975">
                  <c:v>3746</c:v>
                </c:pt>
                <c:pt idx="4976">
                  <c:v>4261</c:v>
                </c:pt>
                <c:pt idx="4977">
                  <c:v>4136</c:v>
                </c:pt>
                <c:pt idx="4978">
                  <c:v>4023</c:v>
                </c:pt>
                <c:pt idx="4979">
                  <c:v>4313</c:v>
                </c:pt>
                <c:pt idx="4980">
                  <c:v>3796</c:v>
                </c:pt>
                <c:pt idx="4981">
                  <c:v>3707</c:v>
                </c:pt>
                <c:pt idx="4982">
                  <c:v>3983</c:v>
                </c:pt>
                <c:pt idx="4983">
                  <c:v>5265</c:v>
                </c:pt>
                <c:pt idx="4984">
                  <c:v>4201</c:v>
                </c:pt>
                <c:pt idx="4985">
                  <c:v>3943</c:v>
                </c:pt>
                <c:pt idx="4986">
                  <c:v>4552</c:v>
                </c:pt>
                <c:pt idx="4987">
                  <c:v>4145</c:v>
                </c:pt>
                <c:pt idx="4988">
                  <c:v>3961</c:v>
                </c:pt>
                <c:pt idx="4989">
                  <c:v>4009</c:v>
                </c:pt>
                <c:pt idx="4990">
                  <c:v>3672</c:v>
                </c:pt>
                <c:pt idx="4991">
                  <c:v>4140</c:v>
                </c:pt>
                <c:pt idx="4992">
                  <c:v>4020</c:v>
                </c:pt>
                <c:pt idx="4993">
                  <c:v>3949</c:v>
                </c:pt>
                <c:pt idx="4994">
                  <c:v>4251</c:v>
                </c:pt>
                <c:pt idx="4995">
                  <c:v>4014</c:v>
                </c:pt>
                <c:pt idx="4996">
                  <c:v>3704</c:v>
                </c:pt>
                <c:pt idx="4997">
                  <c:v>4165</c:v>
                </c:pt>
                <c:pt idx="4998">
                  <c:v>4145</c:v>
                </c:pt>
                <c:pt idx="4999">
                  <c:v>4098</c:v>
                </c:pt>
                <c:pt idx="5000">
                  <c:v>3878</c:v>
                </c:pt>
                <c:pt idx="5001">
                  <c:v>4055</c:v>
                </c:pt>
                <c:pt idx="5002">
                  <c:v>3977</c:v>
                </c:pt>
                <c:pt idx="5003">
                  <c:v>3853</c:v>
                </c:pt>
                <c:pt idx="5004">
                  <c:v>4014</c:v>
                </c:pt>
                <c:pt idx="5005">
                  <c:v>3938</c:v>
                </c:pt>
                <c:pt idx="5006">
                  <c:v>4227</c:v>
                </c:pt>
                <c:pt idx="5007">
                  <c:v>3762</c:v>
                </c:pt>
                <c:pt idx="5008">
                  <c:v>4026</c:v>
                </c:pt>
                <c:pt idx="5009">
                  <c:v>3621</c:v>
                </c:pt>
                <c:pt idx="5010">
                  <c:v>3816</c:v>
                </c:pt>
                <c:pt idx="5011">
                  <c:v>3810</c:v>
                </c:pt>
                <c:pt idx="5012">
                  <c:v>4109</c:v>
                </c:pt>
                <c:pt idx="5013">
                  <c:v>4202</c:v>
                </c:pt>
                <c:pt idx="5014">
                  <c:v>3805</c:v>
                </c:pt>
                <c:pt idx="5015">
                  <c:v>3997</c:v>
                </c:pt>
                <c:pt idx="5016">
                  <c:v>4034</c:v>
                </c:pt>
                <c:pt idx="5017">
                  <c:v>4470</c:v>
                </c:pt>
                <c:pt idx="5018">
                  <c:v>4205</c:v>
                </c:pt>
                <c:pt idx="5019">
                  <c:v>4363</c:v>
                </c:pt>
                <c:pt idx="5020">
                  <c:v>4441</c:v>
                </c:pt>
                <c:pt idx="5021">
                  <c:v>3949</c:v>
                </c:pt>
                <c:pt idx="5022">
                  <c:v>4030</c:v>
                </c:pt>
                <c:pt idx="5023">
                  <c:v>3901</c:v>
                </c:pt>
                <c:pt idx="5024">
                  <c:v>4102</c:v>
                </c:pt>
                <c:pt idx="5025">
                  <c:v>4505</c:v>
                </c:pt>
                <c:pt idx="5026">
                  <c:v>4281</c:v>
                </c:pt>
                <c:pt idx="5027">
                  <c:v>3943</c:v>
                </c:pt>
                <c:pt idx="5028">
                  <c:v>3949</c:v>
                </c:pt>
                <c:pt idx="5029">
                  <c:v>4017</c:v>
                </c:pt>
                <c:pt idx="5030">
                  <c:v>4467</c:v>
                </c:pt>
                <c:pt idx="5031">
                  <c:v>3873</c:v>
                </c:pt>
                <c:pt idx="5032">
                  <c:v>3757</c:v>
                </c:pt>
                <c:pt idx="5033">
                  <c:v>3768</c:v>
                </c:pt>
                <c:pt idx="5034">
                  <c:v>4004</c:v>
                </c:pt>
                <c:pt idx="5035">
                  <c:v>4238</c:v>
                </c:pt>
                <c:pt idx="5036">
                  <c:v>4320</c:v>
                </c:pt>
                <c:pt idx="5037">
                  <c:v>3927</c:v>
                </c:pt>
                <c:pt idx="5038">
                  <c:v>4006</c:v>
                </c:pt>
                <c:pt idx="5039">
                  <c:v>4150</c:v>
                </c:pt>
                <c:pt idx="5040">
                  <c:v>4344</c:v>
                </c:pt>
                <c:pt idx="5041">
                  <c:v>3988</c:v>
                </c:pt>
                <c:pt idx="5042">
                  <c:v>4361</c:v>
                </c:pt>
                <c:pt idx="5043">
                  <c:v>4090</c:v>
                </c:pt>
                <c:pt idx="5044">
                  <c:v>3673</c:v>
                </c:pt>
                <c:pt idx="5045">
                  <c:v>3788</c:v>
                </c:pt>
                <c:pt idx="5046">
                  <c:v>3952</c:v>
                </c:pt>
                <c:pt idx="5047">
                  <c:v>3383</c:v>
                </c:pt>
                <c:pt idx="5048">
                  <c:v>4469</c:v>
                </c:pt>
                <c:pt idx="5049">
                  <c:v>4354</c:v>
                </c:pt>
                <c:pt idx="5050">
                  <c:v>4191</c:v>
                </c:pt>
                <c:pt idx="5051">
                  <c:v>3682</c:v>
                </c:pt>
                <c:pt idx="5052">
                  <c:v>3987</c:v>
                </c:pt>
                <c:pt idx="5053">
                  <c:v>3829</c:v>
                </c:pt>
                <c:pt idx="5054">
                  <c:v>4335</c:v>
                </c:pt>
                <c:pt idx="5055">
                  <c:v>3608</c:v>
                </c:pt>
                <c:pt idx="5056">
                  <c:v>4099</c:v>
                </c:pt>
                <c:pt idx="5057">
                  <c:v>4671</c:v>
                </c:pt>
                <c:pt idx="5058">
                  <c:v>4442</c:v>
                </c:pt>
                <c:pt idx="5059">
                  <c:v>4154</c:v>
                </c:pt>
                <c:pt idx="5060">
                  <c:v>4321</c:v>
                </c:pt>
                <c:pt idx="5061">
                  <c:v>4210</c:v>
                </c:pt>
                <c:pt idx="5062">
                  <c:v>4522</c:v>
                </c:pt>
                <c:pt idx="5063">
                  <c:v>4550</c:v>
                </c:pt>
                <c:pt idx="5064">
                  <c:v>3930</c:v>
                </c:pt>
                <c:pt idx="5065">
                  <c:v>3710</c:v>
                </c:pt>
                <c:pt idx="5066">
                  <c:v>4205</c:v>
                </c:pt>
                <c:pt idx="5067">
                  <c:v>4497</c:v>
                </c:pt>
                <c:pt idx="5068">
                  <c:v>4043</c:v>
                </c:pt>
                <c:pt idx="5069">
                  <c:v>3735</c:v>
                </c:pt>
                <c:pt idx="5070">
                  <c:v>3966</c:v>
                </c:pt>
                <c:pt idx="5071">
                  <c:v>4034</c:v>
                </c:pt>
                <c:pt idx="5072">
                  <c:v>4257</c:v>
                </c:pt>
                <c:pt idx="5073">
                  <c:v>4003</c:v>
                </c:pt>
                <c:pt idx="5074">
                  <c:v>3547</c:v>
                </c:pt>
                <c:pt idx="5075">
                  <c:v>4712</c:v>
                </c:pt>
                <c:pt idx="5076">
                  <c:v>3968</c:v>
                </c:pt>
                <c:pt idx="5077">
                  <c:v>3601</c:v>
                </c:pt>
                <c:pt idx="5078">
                  <c:v>3820</c:v>
                </c:pt>
                <c:pt idx="5079">
                  <c:v>4117</c:v>
                </c:pt>
                <c:pt idx="5080">
                  <c:v>4060</c:v>
                </c:pt>
                <c:pt idx="5081">
                  <c:v>3747</c:v>
                </c:pt>
                <c:pt idx="5082">
                  <c:v>4581</c:v>
                </c:pt>
                <c:pt idx="5083">
                  <c:v>3964</c:v>
                </c:pt>
                <c:pt idx="5084">
                  <c:v>4498</c:v>
                </c:pt>
                <c:pt idx="5085">
                  <c:v>3974</c:v>
                </c:pt>
                <c:pt idx="5086">
                  <c:v>3800</c:v>
                </c:pt>
                <c:pt idx="5087">
                  <c:v>3750</c:v>
                </c:pt>
                <c:pt idx="5088">
                  <c:v>3907</c:v>
                </c:pt>
                <c:pt idx="5089">
                  <c:v>4191</c:v>
                </c:pt>
                <c:pt idx="5090">
                  <c:v>4278</c:v>
                </c:pt>
                <c:pt idx="5091">
                  <c:v>4353</c:v>
                </c:pt>
                <c:pt idx="5092">
                  <c:v>4498</c:v>
                </c:pt>
                <c:pt idx="5093">
                  <c:v>3482</c:v>
                </c:pt>
                <c:pt idx="5094">
                  <c:v>4148</c:v>
                </c:pt>
                <c:pt idx="5095">
                  <c:v>3632</c:v>
                </c:pt>
                <c:pt idx="5096">
                  <c:v>3765</c:v>
                </c:pt>
                <c:pt idx="5097">
                  <c:v>3857</c:v>
                </c:pt>
                <c:pt idx="5098">
                  <c:v>4393</c:v>
                </c:pt>
                <c:pt idx="5099">
                  <c:v>3887</c:v>
                </c:pt>
                <c:pt idx="5100">
                  <c:v>4464</c:v>
                </c:pt>
                <c:pt idx="5101">
                  <c:v>4620</c:v>
                </c:pt>
                <c:pt idx="5102">
                  <c:v>4101</c:v>
                </c:pt>
                <c:pt idx="5103">
                  <c:v>4314</c:v>
                </c:pt>
                <c:pt idx="5104">
                  <c:v>4075</c:v>
                </c:pt>
                <c:pt idx="5105">
                  <c:v>3998</c:v>
                </c:pt>
                <c:pt idx="5106">
                  <c:v>4860</c:v>
                </c:pt>
                <c:pt idx="5107">
                  <c:v>4400</c:v>
                </c:pt>
                <c:pt idx="5108">
                  <c:v>4098</c:v>
                </c:pt>
                <c:pt idx="5109">
                  <c:v>3967</c:v>
                </c:pt>
                <c:pt idx="5110">
                  <c:v>3852</c:v>
                </c:pt>
                <c:pt idx="5111">
                  <c:v>4155</c:v>
                </c:pt>
                <c:pt idx="5112">
                  <c:v>3625</c:v>
                </c:pt>
                <c:pt idx="5113">
                  <c:v>4135</c:v>
                </c:pt>
                <c:pt idx="5114">
                  <c:v>4222</c:v>
                </c:pt>
                <c:pt idx="5115">
                  <c:v>3962</c:v>
                </c:pt>
                <c:pt idx="5116">
                  <c:v>4252</c:v>
                </c:pt>
                <c:pt idx="5117">
                  <c:v>4759</c:v>
                </c:pt>
                <c:pt idx="5118">
                  <c:v>4046</c:v>
                </c:pt>
                <c:pt idx="5119">
                  <c:v>4225</c:v>
                </c:pt>
                <c:pt idx="5120">
                  <c:v>4171</c:v>
                </c:pt>
                <c:pt idx="5121">
                  <c:v>4357</c:v>
                </c:pt>
                <c:pt idx="5122">
                  <c:v>4417</c:v>
                </c:pt>
                <c:pt idx="5123">
                  <c:v>4272</c:v>
                </c:pt>
                <c:pt idx="5124">
                  <c:v>4673</c:v>
                </c:pt>
                <c:pt idx="5125">
                  <c:v>4608</c:v>
                </c:pt>
                <c:pt idx="5126">
                  <c:v>4699</c:v>
                </c:pt>
                <c:pt idx="5127">
                  <c:v>4785</c:v>
                </c:pt>
                <c:pt idx="5128">
                  <c:v>4862</c:v>
                </c:pt>
                <c:pt idx="5129">
                  <c:v>4060</c:v>
                </c:pt>
                <c:pt idx="5130">
                  <c:v>5076</c:v>
                </c:pt>
                <c:pt idx="5131">
                  <c:v>4766</c:v>
                </c:pt>
                <c:pt idx="5132">
                  <c:v>4661</c:v>
                </c:pt>
                <c:pt idx="5133">
                  <c:v>4480</c:v>
                </c:pt>
                <c:pt idx="5134">
                  <c:v>4158</c:v>
                </c:pt>
                <c:pt idx="5135">
                  <c:v>4410</c:v>
                </c:pt>
                <c:pt idx="5136">
                  <c:v>4209</c:v>
                </c:pt>
                <c:pt idx="5137">
                  <c:v>4220</c:v>
                </c:pt>
                <c:pt idx="5138">
                  <c:v>4005</c:v>
                </c:pt>
                <c:pt idx="5139">
                  <c:v>3976</c:v>
                </c:pt>
                <c:pt idx="5140">
                  <c:v>4219</c:v>
                </c:pt>
                <c:pt idx="5141">
                  <c:v>3821</c:v>
                </c:pt>
                <c:pt idx="5142">
                  <c:v>4149</c:v>
                </c:pt>
                <c:pt idx="5143">
                  <c:v>3855</c:v>
                </c:pt>
                <c:pt idx="5144">
                  <c:v>4230</c:v>
                </c:pt>
                <c:pt idx="5145">
                  <c:v>4039</c:v>
                </c:pt>
                <c:pt idx="5146">
                  <c:v>4186</c:v>
                </c:pt>
                <c:pt idx="5147">
                  <c:v>4018</c:v>
                </c:pt>
                <c:pt idx="5148">
                  <c:v>4239</c:v>
                </c:pt>
                <c:pt idx="5149">
                  <c:v>4299</c:v>
                </c:pt>
                <c:pt idx="5150">
                  <c:v>4001</c:v>
                </c:pt>
                <c:pt idx="5151">
                  <c:v>4260</c:v>
                </c:pt>
                <c:pt idx="5152">
                  <c:v>4086</c:v>
                </c:pt>
                <c:pt idx="5153">
                  <c:v>4007</c:v>
                </c:pt>
                <c:pt idx="5154">
                  <c:v>4407</c:v>
                </c:pt>
                <c:pt idx="5155">
                  <c:v>3973</c:v>
                </c:pt>
                <c:pt idx="5156">
                  <c:v>4102</c:v>
                </c:pt>
                <c:pt idx="5157">
                  <c:v>4206</c:v>
                </c:pt>
                <c:pt idx="5158">
                  <c:v>4320</c:v>
                </c:pt>
                <c:pt idx="5159">
                  <c:v>4108</c:v>
                </c:pt>
                <c:pt idx="5160">
                  <c:v>4182</c:v>
                </c:pt>
                <c:pt idx="5161">
                  <c:v>3832</c:v>
                </c:pt>
                <c:pt idx="5162">
                  <c:v>3857</c:v>
                </c:pt>
                <c:pt idx="5163">
                  <c:v>3755</c:v>
                </c:pt>
                <c:pt idx="5164">
                  <c:v>3964</c:v>
                </c:pt>
                <c:pt idx="5165">
                  <c:v>3529</c:v>
                </c:pt>
                <c:pt idx="5166">
                  <c:v>4001</c:v>
                </c:pt>
                <c:pt idx="5167">
                  <c:v>4305</c:v>
                </c:pt>
                <c:pt idx="5168">
                  <c:v>4242</c:v>
                </c:pt>
                <c:pt idx="5169">
                  <c:v>4163</c:v>
                </c:pt>
                <c:pt idx="5170">
                  <c:v>4005</c:v>
                </c:pt>
                <c:pt idx="5171">
                  <c:v>4076</c:v>
                </c:pt>
                <c:pt idx="5172">
                  <c:v>4078</c:v>
                </c:pt>
                <c:pt idx="5173">
                  <c:v>3863</c:v>
                </c:pt>
                <c:pt idx="5174">
                  <c:v>4486</c:v>
                </c:pt>
                <c:pt idx="5175">
                  <c:v>4307</c:v>
                </c:pt>
                <c:pt idx="5176">
                  <c:v>3766</c:v>
                </c:pt>
                <c:pt idx="5177">
                  <c:v>4339</c:v>
                </c:pt>
                <c:pt idx="5178">
                  <c:v>3948</c:v>
                </c:pt>
                <c:pt idx="5179">
                  <c:v>4798</c:v>
                </c:pt>
                <c:pt idx="5180">
                  <c:v>4532</c:v>
                </c:pt>
                <c:pt idx="5181">
                  <c:v>3881</c:v>
                </c:pt>
                <c:pt idx="5182">
                  <c:v>4062</c:v>
                </c:pt>
                <c:pt idx="5183">
                  <c:v>4476</c:v>
                </c:pt>
                <c:pt idx="5184">
                  <c:v>4145</c:v>
                </c:pt>
                <c:pt idx="5185">
                  <c:v>4026</c:v>
                </c:pt>
                <c:pt idx="5186">
                  <c:v>3973</c:v>
                </c:pt>
                <c:pt idx="5187">
                  <c:v>3951</c:v>
                </c:pt>
                <c:pt idx="5188">
                  <c:v>3790</c:v>
                </c:pt>
                <c:pt idx="5189">
                  <c:v>4260</c:v>
                </c:pt>
                <c:pt idx="5190">
                  <c:v>3934</c:v>
                </c:pt>
                <c:pt idx="5191">
                  <c:v>3802</c:v>
                </c:pt>
                <c:pt idx="5192">
                  <c:v>4285</c:v>
                </c:pt>
                <c:pt idx="5193">
                  <c:v>4389</c:v>
                </c:pt>
                <c:pt idx="5194">
                  <c:v>4248</c:v>
                </c:pt>
                <c:pt idx="5195">
                  <c:v>4041</c:v>
                </c:pt>
                <c:pt idx="5196">
                  <c:v>4443</c:v>
                </c:pt>
                <c:pt idx="5197">
                  <c:v>3851</c:v>
                </c:pt>
                <c:pt idx="5198">
                  <c:v>4426</c:v>
                </c:pt>
                <c:pt idx="5199">
                  <c:v>3825</c:v>
                </c:pt>
                <c:pt idx="5200">
                  <c:v>4424</c:v>
                </c:pt>
                <c:pt idx="5201">
                  <c:v>4084</c:v>
                </c:pt>
                <c:pt idx="5202">
                  <c:v>4115</c:v>
                </c:pt>
                <c:pt idx="5203">
                  <c:v>3947</c:v>
                </c:pt>
                <c:pt idx="5204">
                  <c:v>3887</c:v>
                </c:pt>
                <c:pt idx="5205">
                  <c:v>3869</c:v>
                </c:pt>
                <c:pt idx="5206">
                  <c:v>3912</c:v>
                </c:pt>
                <c:pt idx="5207">
                  <c:v>4261</c:v>
                </c:pt>
                <c:pt idx="5208">
                  <c:v>3770</c:v>
                </c:pt>
                <c:pt idx="5209">
                  <c:v>3699</c:v>
                </c:pt>
                <c:pt idx="5210">
                  <c:v>4159</c:v>
                </c:pt>
                <c:pt idx="5211">
                  <c:v>3965</c:v>
                </c:pt>
                <c:pt idx="5212">
                  <c:v>4248</c:v>
                </c:pt>
                <c:pt idx="5213">
                  <c:v>4182</c:v>
                </c:pt>
                <c:pt idx="5214">
                  <c:v>4061</c:v>
                </c:pt>
                <c:pt idx="5215">
                  <c:v>4523</c:v>
                </c:pt>
                <c:pt idx="5216">
                  <c:v>4021</c:v>
                </c:pt>
                <c:pt idx="5217">
                  <c:v>3689</c:v>
                </c:pt>
                <c:pt idx="5218">
                  <c:v>3667</c:v>
                </c:pt>
                <c:pt idx="5219">
                  <c:v>4015</c:v>
                </c:pt>
                <c:pt idx="5220">
                  <c:v>3860</c:v>
                </c:pt>
                <c:pt idx="5221">
                  <c:v>4126</c:v>
                </c:pt>
                <c:pt idx="5222">
                  <c:v>4097</c:v>
                </c:pt>
                <c:pt idx="5223">
                  <c:v>4332</c:v>
                </c:pt>
                <c:pt idx="5224">
                  <c:v>4473</c:v>
                </c:pt>
                <c:pt idx="5225">
                  <c:v>4077</c:v>
                </c:pt>
                <c:pt idx="5226">
                  <c:v>3904</c:v>
                </c:pt>
                <c:pt idx="5227">
                  <c:v>4095</c:v>
                </c:pt>
                <c:pt idx="5228">
                  <c:v>3969</c:v>
                </c:pt>
                <c:pt idx="5229">
                  <c:v>3786</c:v>
                </c:pt>
                <c:pt idx="5230">
                  <c:v>4109</c:v>
                </c:pt>
                <c:pt idx="5231">
                  <c:v>3787</c:v>
                </c:pt>
                <c:pt idx="5232">
                  <c:v>4610</c:v>
                </c:pt>
                <c:pt idx="5233">
                  <c:v>4122</c:v>
                </c:pt>
                <c:pt idx="5234">
                  <c:v>4151</c:v>
                </c:pt>
                <c:pt idx="5235">
                  <c:v>4553</c:v>
                </c:pt>
                <c:pt idx="5236">
                  <c:v>3701</c:v>
                </c:pt>
                <c:pt idx="5237">
                  <c:v>4119</c:v>
                </c:pt>
                <c:pt idx="5238">
                  <c:v>4266</c:v>
                </c:pt>
                <c:pt idx="5239">
                  <c:v>4021</c:v>
                </c:pt>
                <c:pt idx="5240">
                  <c:v>3706</c:v>
                </c:pt>
                <c:pt idx="5241">
                  <c:v>3969</c:v>
                </c:pt>
                <c:pt idx="5242">
                  <c:v>3554</c:v>
                </c:pt>
                <c:pt idx="5243">
                  <c:v>4356</c:v>
                </c:pt>
                <c:pt idx="5244">
                  <c:v>3901</c:v>
                </c:pt>
                <c:pt idx="5245">
                  <c:v>3798</c:v>
                </c:pt>
                <c:pt idx="5246">
                  <c:v>4311</c:v>
                </c:pt>
                <c:pt idx="5247">
                  <c:v>4076</c:v>
                </c:pt>
                <c:pt idx="5248">
                  <c:v>4819</c:v>
                </c:pt>
                <c:pt idx="5249">
                  <c:v>4157</c:v>
                </c:pt>
                <c:pt idx="5250">
                  <c:v>3761</c:v>
                </c:pt>
                <c:pt idx="5251">
                  <c:v>4034</c:v>
                </c:pt>
                <c:pt idx="5252">
                  <c:v>3639</c:v>
                </c:pt>
                <c:pt idx="5253">
                  <c:v>4168</c:v>
                </c:pt>
                <c:pt idx="5254">
                  <c:v>3769</c:v>
                </c:pt>
                <c:pt idx="5255">
                  <c:v>3877</c:v>
                </c:pt>
                <c:pt idx="5256">
                  <c:v>4183</c:v>
                </c:pt>
                <c:pt idx="5257">
                  <c:v>3965</c:v>
                </c:pt>
                <c:pt idx="5258">
                  <c:v>4050</c:v>
                </c:pt>
                <c:pt idx="5259">
                  <c:v>3917</c:v>
                </c:pt>
                <c:pt idx="5260">
                  <c:v>4049</c:v>
                </c:pt>
                <c:pt idx="5261">
                  <c:v>4270</c:v>
                </c:pt>
                <c:pt idx="5262">
                  <c:v>4293</c:v>
                </c:pt>
                <c:pt idx="5263">
                  <c:v>4540</c:v>
                </c:pt>
                <c:pt idx="5264">
                  <c:v>3850</c:v>
                </c:pt>
                <c:pt idx="5265">
                  <c:v>4556</c:v>
                </c:pt>
                <c:pt idx="5266">
                  <c:v>4151</c:v>
                </c:pt>
                <c:pt idx="5267">
                  <c:v>4251</c:v>
                </c:pt>
                <c:pt idx="5268">
                  <c:v>3750</c:v>
                </c:pt>
                <c:pt idx="5269">
                  <c:v>3690</c:v>
                </c:pt>
                <c:pt idx="5270">
                  <c:v>3650</c:v>
                </c:pt>
                <c:pt idx="5271">
                  <c:v>3992</c:v>
                </c:pt>
                <c:pt idx="5272">
                  <c:v>4025</c:v>
                </c:pt>
                <c:pt idx="5273">
                  <c:v>3977</c:v>
                </c:pt>
                <c:pt idx="5274">
                  <c:v>3855</c:v>
                </c:pt>
                <c:pt idx="5275">
                  <c:v>3983</c:v>
                </c:pt>
                <c:pt idx="5276">
                  <c:v>4476</c:v>
                </c:pt>
                <c:pt idx="5277">
                  <c:v>3888</c:v>
                </c:pt>
                <c:pt idx="5278">
                  <c:v>3680</c:v>
                </c:pt>
                <c:pt idx="5279">
                  <c:v>3753</c:v>
                </c:pt>
                <c:pt idx="5280">
                  <c:v>4135</c:v>
                </c:pt>
                <c:pt idx="5281">
                  <c:v>4053</c:v>
                </c:pt>
                <c:pt idx="5282">
                  <c:v>4337</c:v>
                </c:pt>
                <c:pt idx="5283">
                  <c:v>3478</c:v>
                </c:pt>
                <c:pt idx="5284">
                  <c:v>3560</c:v>
                </c:pt>
                <c:pt idx="5285">
                  <c:v>4676</c:v>
                </c:pt>
                <c:pt idx="5286">
                  <c:v>4240</c:v>
                </c:pt>
                <c:pt idx="5287">
                  <c:v>3433</c:v>
                </c:pt>
                <c:pt idx="5288">
                  <c:v>3914</c:v>
                </c:pt>
                <c:pt idx="5289">
                  <c:v>4062</c:v>
                </c:pt>
                <c:pt idx="5290">
                  <c:v>3713</c:v>
                </c:pt>
                <c:pt idx="5291">
                  <c:v>3985</c:v>
                </c:pt>
                <c:pt idx="5292">
                  <c:v>4193</c:v>
                </c:pt>
                <c:pt idx="5293">
                  <c:v>3854</c:v>
                </c:pt>
                <c:pt idx="5294">
                  <c:v>4446</c:v>
                </c:pt>
                <c:pt idx="5295">
                  <c:v>3847</c:v>
                </c:pt>
                <c:pt idx="5296">
                  <c:v>3820</c:v>
                </c:pt>
                <c:pt idx="5297">
                  <c:v>3680</c:v>
                </c:pt>
                <c:pt idx="5298">
                  <c:v>4415</c:v>
                </c:pt>
                <c:pt idx="5299">
                  <c:v>4170</c:v>
                </c:pt>
                <c:pt idx="5300">
                  <c:v>4499</c:v>
                </c:pt>
                <c:pt idx="5301">
                  <c:v>4032</c:v>
                </c:pt>
                <c:pt idx="5302">
                  <c:v>3945</c:v>
                </c:pt>
                <c:pt idx="5303">
                  <c:v>3931</c:v>
                </c:pt>
                <c:pt idx="5304">
                  <c:v>3853</c:v>
                </c:pt>
                <c:pt idx="5305">
                  <c:v>3816</c:v>
                </c:pt>
                <c:pt idx="5306">
                  <c:v>3939</c:v>
                </c:pt>
                <c:pt idx="5307">
                  <c:v>4219</c:v>
                </c:pt>
                <c:pt idx="5308">
                  <c:v>3565</c:v>
                </c:pt>
                <c:pt idx="5309">
                  <c:v>3658</c:v>
                </c:pt>
                <c:pt idx="5310">
                  <c:v>3879</c:v>
                </c:pt>
                <c:pt idx="5311">
                  <c:v>4146</c:v>
                </c:pt>
                <c:pt idx="5312">
                  <c:v>4009</c:v>
                </c:pt>
                <c:pt idx="5313">
                  <c:v>4321</c:v>
                </c:pt>
                <c:pt idx="5314">
                  <c:v>4485</c:v>
                </c:pt>
                <c:pt idx="5315">
                  <c:v>3729</c:v>
                </c:pt>
                <c:pt idx="5316">
                  <c:v>4054</c:v>
                </c:pt>
                <c:pt idx="5317">
                  <c:v>3769</c:v>
                </c:pt>
                <c:pt idx="5318">
                  <c:v>3473</c:v>
                </c:pt>
                <c:pt idx="5319">
                  <c:v>4260</c:v>
                </c:pt>
                <c:pt idx="5320">
                  <c:v>3651</c:v>
                </c:pt>
                <c:pt idx="5321">
                  <c:v>3560</c:v>
                </c:pt>
                <c:pt idx="5322">
                  <c:v>4388</c:v>
                </c:pt>
                <c:pt idx="5323">
                  <c:v>4423</c:v>
                </c:pt>
                <c:pt idx="5324">
                  <c:v>3429</c:v>
                </c:pt>
                <c:pt idx="5325">
                  <c:v>3825</c:v>
                </c:pt>
                <c:pt idx="5326">
                  <c:v>3865</c:v>
                </c:pt>
                <c:pt idx="5327">
                  <c:v>4088</c:v>
                </c:pt>
                <c:pt idx="5328">
                  <c:v>4248</c:v>
                </c:pt>
                <c:pt idx="5329">
                  <c:v>3386</c:v>
                </c:pt>
                <c:pt idx="5330">
                  <c:v>3575</c:v>
                </c:pt>
                <c:pt idx="5331">
                  <c:v>4000</c:v>
                </c:pt>
                <c:pt idx="5332">
                  <c:v>4359</c:v>
                </c:pt>
                <c:pt idx="5333">
                  <c:v>4214</c:v>
                </c:pt>
                <c:pt idx="5334">
                  <c:v>3699</c:v>
                </c:pt>
                <c:pt idx="5335">
                  <c:v>4367</c:v>
                </c:pt>
                <c:pt idx="5336">
                  <c:v>3784</c:v>
                </c:pt>
                <c:pt idx="5337">
                  <c:v>4201</c:v>
                </c:pt>
                <c:pt idx="5338">
                  <c:v>3790</c:v>
                </c:pt>
                <c:pt idx="5339">
                  <c:v>3608</c:v>
                </c:pt>
                <c:pt idx="5340">
                  <c:v>3863</c:v>
                </c:pt>
                <c:pt idx="5341">
                  <c:v>4098</c:v>
                </c:pt>
                <c:pt idx="5342">
                  <c:v>3596</c:v>
                </c:pt>
                <c:pt idx="5343">
                  <c:v>4266</c:v>
                </c:pt>
                <c:pt idx="5344">
                  <c:v>3627</c:v>
                </c:pt>
                <c:pt idx="5345">
                  <c:v>3984</c:v>
                </c:pt>
                <c:pt idx="5346">
                  <c:v>3922</c:v>
                </c:pt>
                <c:pt idx="5347">
                  <c:v>3813</c:v>
                </c:pt>
                <c:pt idx="5348">
                  <c:v>3842</c:v>
                </c:pt>
                <c:pt idx="5349">
                  <c:v>3741</c:v>
                </c:pt>
                <c:pt idx="5350">
                  <c:v>3646</c:v>
                </c:pt>
                <c:pt idx="5351">
                  <c:v>4037</c:v>
                </c:pt>
                <c:pt idx="5352">
                  <c:v>4041</c:v>
                </c:pt>
                <c:pt idx="5353">
                  <c:v>4104</c:v>
                </c:pt>
                <c:pt idx="5354">
                  <c:v>3926</c:v>
                </c:pt>
                <c:pt idx="5355">
                  <c:v>4413</c:v>
                </c:pt>
                <c:pt idx="5356">
                  <c:v>4058</c:v>
                </c:pt>
                <c:pt idx="5357">
                  <c:v>3750</c:v>
                </c:pt>
                <c:pt idx="5358">
                  <c:v>4055</c:v>
                </c:pt>
                <c:pt idx="5359">
                  <c:v>3886</c:v>
                </c:pt>
                <c:pt idx="5360">
                  <c:v>3668</c:v>
                </c:pt>
                <c:pt idx="5361">
                  <c:v>3971</c:v>
                </c:pt>
                <c:pt idx="5362">
                  <c:v>4060</c:v>
                </c:pt>
                <c:pt idx="5363">
                  <c:v>4108</c:v>
                </c:pt>
                <c:pt idx="5364">
                  <c:v>3501</c:v>
                </c:pt>
                <c:pt idx="5365">
                  <c:v>3975</c:v>
                </c:pt>
                <c:pt idx="5366">
                  <c:v>3744</c:v>
                </c:pt>
                <c:pt idx="5367">
                  <c:v>4135</c:v>
                </c:pt>
                <c:pt idx="5368">
                  <c:v>4267</c:v>
                </c:pt>
                <c:pt idx="5369">
                  <c:v>3602</c:v>
                </c:pt>
                <c:pt idx="5370">
                  <c:v>4127</c:v>
                </c:pt>
                <c:pt idx="5371">
                  <c:v>4643</c:v>
                </c:pt>
                <c:pt idx="5372">
                  <c:v>3409</c:v>
                </c:pt>
                <c:pt idx="5373">
                  <c:v>4003</c:v>
                </c:pt>
                <c:pt idx="5374">
                  <c:v>4155</c:v>
                </c:pt>
                <c:pt idx="5375">
                  <c:v>4123</c:v>
                </c:pt>
                <c:pt idx="5376">
                  <c:v>3607</c:v>
                </c:pt>
                <c:pt idx="5377">
                  <c:v>4041</c:v>
                </c:pt>
                <c:pt idx="5378">
                  <c:v>3799</c:v>
                </c:pt>
                <c:pt idx="5379">
                  <c:v>3405</c:v>
                </c:pt>
                <c:pt idx="5380">
                  <c:v>4350</c:v>
                </c:pt>
                <c:pt idx="5381">
                  <c:v>3994</c:v>
                </c:pt>
                <c:pt idx="5382">
                  <c:v>4132</c:v>
                </c:pt>
                <c:pt idx="5383">
                  <c:v>4034</c:v>
                </c:pt>
                <c:pt idx="5384">
                  <c:v>4150</c:v>
                </c:pt>
                <c:pt idx="5385">
                  <c:v>4153</c:v>
                </c:pt>
                <c:pt idx="5386">
                  <c:v>3627</c:v>
                </c:pt>
                <c:pt idx="5387">
                  <c:v>4158</c:v>
                </c:pt>
                <c:pt idx="5388">
                  <c:v>3454</c:v>
                </c:pt>
                <c:pt idx="5389">
                  <c:v>3723</c:v>
                </c:pt>
                <c:pt idx="5390">
                  <c:v>4168</c:v>
                </c:pt>
                <c:pt idx="5391">
                  <c:v>3771</c:v>
                </c:pt>
                <c:pt idx="5392">
                  <c:v>4093</c:v>
                </c:pt>
                <c:pt idx="5393">
                  <c:v>4391</c:v>
                </c:pt>
                <c:pt idx="5394">
                  <c:v>4037</c:v>
                </c:pt>
                <c:pt idx="5395">
                  <c:v>4248</c:v>
                </c:pt>
                <c:pt idx="5396">
                  <c:v>4159</c:v>
                </c:pt>
                <c:pt idx="5397">
                  <c:v>4060</c:v>
                </c:pt>
                <c:pt idx="5398">
                  <c:v>3858</c:v>
                </c:pt>
                <c:pt idx="5399">
                  <c:v>3622</c:v>
                </c:pt>
                <c:pt idx="5400">
                  <c:v>4037</c:v>
                </c:pt>
                <c:pt idx="5401">
                  <c:v>3894</c:v>
                </c:pt>
                <c:pt idx="5402">
                  <c:v>3745</c:v>
                </c:pt>
                <c:pt idx="5403">
                  <c:v>3864</c:v>
                </c:pt>
                <c:pt idx="5404">
                  <c:v>3971</c:v>
                </c:pt>
                <c:pt idx="5405">
                  <c:v>3865</c:v>
                </c:pt>
                <c:pt idx="5406">
                  <c:v>3717</c:v>
                </c:pt>
                <c:pt idx="5407">
                  <c:v>3660</c:v>
                </c:pt>
                <c:pt idx="5408">
                  <c:v>3665</c:v>
                </c:pt>
                <c:pt idx="5409">
                  <c:v>4104</c:v>
                </c:pt>
                <c:pt idx="5410">
                  <c:v>4013</c:v>
                </c:pt>
                <c:pt idx="5411">
                  <c:v>3727</c:v>
                </c:pt>
                <c:pt idx="5412">
                  <c:v>3606</c:v>
                </c:pt>
                <c:pt idx="5413">
                  <c:v>3699</c:v>
                </c:pt>
                <c:pt idx="5414">
                  <c:v>3760</c:v>
                </c:pt>
                <c:pt idx="5415">
                  <c:v>4191</c:v>
                </c:pt>
                <c:pt idx="5416">
                  <c:v>4084</c:v>
                </c:pt>
                <c:pt idx="5417">
                  <c:v>3752</c:v>
                </c:pt>
                <c:pt idx="5418">
                  <c:v>4606</c:v>
                </c:pt>
                <c:pt idx="5419">
                  <c:v>3410</c:v>
                </c:pt>
                <c:pt idx="5420">
                  <c:v>3548</c:v>
                </c:pt>
                <c:pt idx="5421">
                  <c:v>3775</c:v>
                </c:pt>
                <c:pt idx="5422">
                  <c:v>3845</c:v>
                </c:pt>
                <c:pt idx="5423">
                  <c:v>4168</c:v>
                </c:pt>
                <c:pt idx="5424">
                  <c:v>3690</c:v>
                </c:pt>
                <c:pt idx="5425">
                  <c:v>3929</c:v>
                </c:pt>
                <c:pt idx="5426">
                  <c:v>3982</c:v>
                </c:pt>
                <c:pt idx="5427">
                  <c:v>3668</c:v>
                </c:pt>
                <c:pt idx="5428">
                  <c:v>4059</c:v>
                </c:pt>
                <c:pt idx="5429">
                  <c:v>4051</c:v>
                </c:pt>
                <c:pt idx="5430">
                  <c:v>4063</c:v>
                </c:pt>
                <c:pt idx="5431">
                  <c:v>4057</c:v>
                </c:pt>
                <c:pt idx="5432">
                  <c:v>3841</c:v>
                </c:pt>
                <c:pt idx="5433">
                  <c:v>4137</c:v>
                </c:pt>
                <c:pt idx="5434">
                  <c:v>4136</c:v>
                </c:pt>
                <c:pt idx="5435">
                  <c:v>3891</c:v>
                </c:pt>
                <c:pt idx="5436">
                  <c:v>3530</c:v>
                </c:pt>
                <c:pt idx="5437">
                  <c:v>3570</c:v>
                </c:pt>
                <c:pt idx="5438">
                  <c:v>3838</c:v>
                </c:pt>
                <c:pt idx="5439">
                  <c:v>4271</c:v>
                </c:pt>
                <c:pt idx="5440">
                  <c:v>3801</c:v>
                </c:pt>
                <c:pt idx="5441">
                  <c:v>3801</c:v>
                </c:pt>
                <c:pt idx="5442">
                  <c:v>4262</c:v>
                </c:pt>
                <c:pt idx="5443">
                  <c:v>4085</c:v>
                </c:pt>
                <c:pt idx="5444">
                  <c:v>3713</c:v>
                </c:pt>
                <c:pt idx="5445">
                  <c:v>4091</c:v>
                </c:pt>
                <c:pt idx="5446">
                  <c:v>3796</c:v>
                </c:pt>
                <c:pt idx="5447">
                  <c:v>4494</c:v>
                </c:pt>
                <c:pt idx="5448">
                  <c:v>4322</c:v>
                </c:pt>
                <c:pt idx="5449">
                  <c:v>4082</c:v>
                </c:pt>
                <c:pt idx="5450">
                  <c:v>4552</c:v>
                </c:pt>
                <c:pt idx="5451">
                  <c:v>4221</c:v>
                </c:pt>
                <c:pt idx="5452">
                  <c:v>3830</c:v>
                </c:pt>
                <c:pt idx="5453">
                  <c:v>4160</c:v>
                </c:pt>
                <c:pt idx="5454">
                  <c:v>3879</c:v>
                </c:pt>
                <c:pt idx="5455">
                  <c:v>3706</c:v>
                </c:pt>
                <c:pt idx="5456">
                  <c:v>3840</c:v>
                </c:pt>
                <c:pt idx="5457">
                  <c:v>4322</c:v>
                </c:pt>
                <c:pt idx="5458">
                  <c:v>3773</c:v>
                </c:pt>
                <c:pt idx="5459">
                  <c:v>3570</c:v>
                </c:pt>
                <c:pt idx="5460">
                  <c:v>3996</c:v>
                </c:pt>
                <c:pt idx="5461">
                  <c:v>4354</c:v>
                </c:pt>
                <c:pt idx="5462">
                  <c:v>3993</c:v>
                </c:pt>
                <c:pt idx="5463">
                  <c:v>3692</c:v>
                </c:pt>
                <c:pt idx="5464">
                  <c:v>3888</c:v>
                </c:pt>
                <c:pt idx="5465">
                  <c:v>3437</c:v>
                </c:pt>
                <c:pt idx="5466">
                  <c:v>3942</c:v>
                </c:pt>
                <c:pt idx="5467">
                  <c:v>3806</c:v>
                </c:pt>
                <c:pt idx="5468">
                  <c:v>3505</c:v>
                </c:pt>
                <c:pt idx="5469">
                  <c:v>3875</c:v>
                </c:pt>
                <c:pt idx="5470">
                  <c:v>4324</c:v>
                </c:pt>
                <c:pt idx="5471">
                  <c:v>3695</c:v>
                </c:pt>
                <c:pt idx="5472">
                  <c:v>3616</c:v>
                </c:pt>
                <c:pt idx="5473">
                  <c:v>3792</c:v>
                </c:pt>
                <c:pt idx="5474">
                  <c:v>3913</c:v>
                </c:pt>
                <c:pt idx="5475">
                  <c:v>3687</c:v>
                </c:pt>
                <c:pt idx="5476">
                  <c:v>3589</c:v>
                </c:pt>
                <c:pt idx="5477">
                  <c:v>4436</c:v>
                </c:pt>
                <c:pt idx="5478">
                  <c:v>3753</c:v>
                </c:pt>
                <c:pt idx="5479">
                  <c:v>3934</c:v>
                </c:pt>
                <c:pt idx="5480">
                  <c:v>3643</c:v>
                </c:pt>
                <c:pt idx="5481">
                  <c:v>4045</c:v>
                </c:pt>
                <c:pt idx="5482">
                  <c:v>3722</c:v>
                </c:pt>
                <c:pt idx="5483">
                  <c:v>3825</c:v>
                </c:pt>
                <c:pt idx="5484">
                  <c:v>4585</c:v>
                </c:pt>
                <c:pt idx="5485">
                  <c:v>4230</c:v>
                </c:pt>
                <c:pt idx="5486">
                  <c:v>3859</c:v>
                </c:pt>
                <c:pt idx="5487">
                  <c:v>3847</c:v>
                </c:pt>
                <c:pt idx="5488">
                  <c:v>4516</c:v>
                </c:pt>
                <c:pt idx="5489">
                  <c:v>4283</c:v>
                </c:pt>
                <c:pt idx="5490">
                  <c:v>3555</c:v>
                </c:pt>
                <c:pt idx="5491">
                  <c:v>3851</c:v>
                </c:pt>
                <c:pt idx="5492">
                  <c:v>3871</c:v>
                </c:pt>
                <c:pt idx="5493">
                  <c:v>3610</c:v>
                </c:pt>
                <c:pt idx="5494">
                  <c:v>3361</c:v>
                </c:pt>
                <c:pt idx="5495">
                  <c:v>3364</c:v>
                </c:pt>
                <c:pt idx="5496">
                  <c:v>3970</c:v>
                </c:pt>
                <c:pt idx="5497">
                  <c:v>3902</c:v>
                </c:pt>
                <c:pt idx="5498">
                  <c:v>3711</c:v>
                </c:pt>
                <c:pt idx="5499">
                  <c:v>3798</c:v>
                </c:pt>
                <c:pt idx="5500">
                  <c:v>4154</c:v>
                </c:pt>
                <c:pt idx="5501">
                  <c:v>3880</c:v>
                </c:pt>
                <c:pt idx="5502">
                  <c:v>4020</c:v>
                </c:pt>
                <c:pt idx="5503">
                  <c:v>4622</c:v>
                </c:pt>
                <c:pt idx="5504">
                  <c:v>4575</c:v>
                </c:pt>
                <c:pt idx="5505">
                  <c:v>3869</c:v>
                </c:pt>
                <c:pt idx="5506">
                  <c:v>4247</c:v>
                </c:pt>
                <c:pt idx="5507">
                  <c:v>4064</c:v>
                </c:pt>
                <c:pt idx="5508">
                  <c:v>3698</c:v>
                </c:pt>
                <c:pt idx="5509">
                  <c:v>3432</c:v>
                </c:pt>
                <c:pt idx="5510">
                  <c:v>4069</c:v>
                </c:pt>
                <c:pt idx="5511">
                  <c:v>4522</c:v>
                </c:pt>
                <c:pt idx="5512">
                  <c:v>3873</c:v>
                </c:pt>
                <c:pt idx="5513">
                  <c:v>4604</c:v>
                </c:pt>
                <c:pt idx="5514">
                  <c:v>3798</c:v>
                </c:pt>
                <c:pt idx="5515">
                  <c:v>4313</c:v>
                </c:pt>
                <c:pt idx="5516">
                  <c:v>4058</c:v>
                </c:pt>
                <c:pt idx="5517">
                  <c:v>3517</c:v>
                </c:pt>
                <c:pt idx="5518">
                  <c:v>3918</c:v>
                </c:pt>
                <c:pt idx="5519">
                  <c:v>4303</c:v>
                </c:pt>
                <c:pt idx="5520">
                  <c:v>4644</c:v>
                </c:pt>
                <c:pt idx="5521">
                  <c:v>4123</c:v>
                </c:pt>
                <c:pt idx="5522">
                  <c:v>4534</c:v>
                </c:pt>
                <c:pt idx="5523">
                  <c:v>4396</c:v>
                </c:pt>
                <c:pt idx="5524">
                  <c:v>4600</c:v>
                </c:pt>
                <c:pt idx="5525">
                  <c:v>3700</c:v>
                </c:pt>
                <c:pt idx="5526">
                  <c:v>4235</c:v>
                </c:pt>
                <c:pt idx="5527">
                  <c:v>4106</c:v>
                </c:pt>
                <c:pt idx="5528">
                  <c:v>4137</c:v>
                </c:pt>
                <c:pt idx="5529">
                  <c:v>4142</c:v>
                </c:pt>
                <c:pt idx="5530">
                  <c:v>4275</c:v>
                </c:pt>
                <c:pt idx="5531">
                  <c:v>3728</c:v>
                </c:pt>
                <c:pt idx="5532">
                  <c:v>4338</c:v>
                </c:pt>
                <c:pt idx="5533">
                  <c:v>3818</c:v>
                </c:pt>
                <c:pt idx="5534">
                  <c:v>4262</c:v>
                </c:pt>
                <c:pt idx="5535">
                  <c:v>3497</c:v>
                </c:pt>
                <c:pt idx="5536">
                  <c:v>4029</c:v>
                </c:pt>
                <c:pt idx="5537">
                  <c:v>4094</c:v>
                </c:pt>
                <c:pt idx="5538">
                  <c:v>3679</c:v>
                </c:pt>
                <c:pt idx="5539">
                  <c:v>3710</c:v>
                </c:pt>
                <c:pt idx="5540">
                  <c:v>3941</c:v>
                </c:pt>
                <c:pt idx="5541">
                  <c:v>4484</c:v>
                </c:pt>
                <c:pt idx="5542">
                  <c:v>4314</c:v>
                </c:pt>
                <c:pt idx="5543">
                  <c:v>3623</c:v>
                </c:pt>
                <c:pt idx="5544">
                  <c:v>3912</c:v>
                </c:pt>
                <c:pt idx="5545">
                  <c:v>3712</c:v>
                </c:pt>
                <c:pt idx="5546">
                  <c:v>4358</c:v>
                </c:pt>
                <c:pt idx="5547">
                  <c:v>3273</c:v>
                </c:pt>
                <c:pt idx="5548">
                  <c:v>3776</c:v>
                </c:pt>
                <c:pt idx="5549">
                  <c:v>3938</c:v>
                </c:pt>
                <c:pt idx="5550">
                  <c:v>4127</c:v>
                </c:pt>
                <c:pt idx="5551">
                  <c:v>3712</c:v>
                </c:pt>
                <c:pt idx="5552">
                  <c:v>3981</c:v>
                </c:pt>
                <c:pt idx="5553">
                  <c:v>4144</c:v>
                </c:pt>
                <c:pt idx="5554">
                  <c:v>4268</c:v>
                </c:pt>
                <c:pt idx="5555">
                  <c:v>4200</c:v>
                </c:pt>
                <c:pt idx="5556">
                  <c:v>3834</c:v>
                </c:pt>
                <c:pt idx="5557">
                  <c:v>3799</c:v>
                </c:pt>
                <c:pt idx="5558">
                  <c:v>4072</c:v>
                </c:pt>
                <c:pt idx="5559">
                  <c:v>4145</c:v>
                </c:pt>
                <c:pt idx="5560">
                  <c:v>4236</c:v>
                </c:pt>
                <c:pt idx="5561">
                  <c:v>4167</c:v>
                </c:pt>
                <c:pt idx="5562">
                  <c:v>4293</c:v>
                </c:pt>
                <c:pt idx="5563">
                  <c:v>3899</c:v>
                </c:pt>
                <c:pt idx="5564">
                  <c:v>3953</c:v>
                </c:pt>
                <c:pt idx="5565">
                  <c:v>4181</c:v>
                </c:pt>
                <c:pt idx="5566">
                  <c:v>3824</c:v>
                </c:pt>
                <c:pt idx="5567">
                  <c:v>4125</c:v>
                </c:pt>
                <c:pt idx="5568">
                  <c:v>3951</c:v>
                </c:pt>
                <c:pt idx="5569">
                  <c:v>3983</c:v>
                </c:pt>
                <c:pt idx="5570">
                  <c:v>4252</c:v>
                </c:pt>
                <c:pt idx="5571">
                  <c:v>4090</c:v>
                </c:pt>
                <c:pt idx="5572">
                  <c:v>4360</c:v>
                </c:pt>
                <c:pt idx="5573">
                  <c:v>4120</c:v>
                </c:pt>
                <c:pt idx="5574">
                  <c:v>3660</c:v>
                </c:pt>
                <c:pt idx="5575">
                  <c:v>3876</c:v>
                </c:pt>
                <c:pt idx="5576">
                  <c:v>3778</c:v>
                </c:pt>
                <c:pt idx="5577">
                  <c:v>4608</c:v>
                </c:pt>
                <c:pt idx="5578">
                  <c:v>5040</c:v>
                </c:pt>
                <c:pt idx="5579">
                  <c:v>3923</c:v>
                </c:pt>
                <c:pt idx="5580">
                  <c:v>4011</c:v>
                </c:pt>
                <c:pt idx="5581">
                  <c:v>4119</c:v>
                </c:pt>
                <c:pt idx="5582">
                  <c:v>4500</c:v>
                </c:pt>
                <c:pt idx="5583">
                  <c:v>3768</c:v>
                </c:pt>
                <c:pt idx="5584">
                  <c:v>4690</c:v>
                </c:pt>
                <c:pt idx="5585">
                  <c:v>4017</c:v>
                </c:pt>
                <c:pt idx="5586">
                  <c:v>4212</c:v>
                </c:pt>
                <c:pt idx="5587">
                  <c:v>4324</c:v>
                </c:pt>
                <c:pt idx="5588">
                  <c:v>4195</c:v>
                </c:pt>
                <c:pt idx="5589">
                  <c:v>3948</c:v>
                </c:pt>
                <c:pt idx="5590">
                  <c:v>4307</c:v>
                </c:pt>
                <c:pt idx="5591">
                  <c:v>4372</c:v>
                </c:pt>
                <c:pt idx="5592">
                  <c:v>4185</c:v>
                </c:pt>
                <c:pt idx="5593">
                  <c:v>4702</c:v>
                </c:pt>
                <c:pt idx="5594">
                  <c:v>3702</c:v>
                </c:pt>
                <c:pt idx="5595">
                  <c:v>4157</c:v>
                </c:pt>
                <c:pt idx="5596">
                  <c:v>5258</c:v>
                </c:pt>
                <c:pt idx="5597">
                  <c:v>4369</c:v>
                </c:pt>
                <c:pt idx="5598">
                  <c:v>4190</c:v>
                </c:pt>
                <c:pt idx="5599">
                  <c:v>4446</c:v>
                </c:pt>
                <c:pt idx="5600">
                  <c:v>4535</c:v>
                </c:pt>
                <c:pt idx="5601">
                  <c:v>4627</c:v>
                </c:pt>
                <c:pt idx="5602">
                  <c:v>4912</c:v>
                </c:pt>
                <c:pt idx="5603">
                  <c:v>4987</c:v>
                </c:pt>
                <c:pt idx="5604">
                  <c:v>4674</c:v>
                </c:pt>
                <c:pt idx="5605">
                  <c:v>5009</c:v>
                </c:pt>
                <c:pt idx="5606">
                  <c:v>5293</c:v>
                </c:pt>
                <c:pt idx="5607">
                  <c:v>5376</c:v>
                </c:pt>
                <c:pt idx="5608">
                  <c:v>5068</c:v>
                </c:pt>
                <c:pt idx="5609">
                  <c:v>4781</c:v>
                </c:pt>
                <c:pt idx="5610">
                  <c:v>4393</c:v>
                </c:pt>
                <c:pt idx="5611">
                  <c:v>4771</c:v>
                </c:pt>
                <c:pt idx="5612">
                  <c:v>4559</c:v>
                </c:pt>
                <c:pt idx="5613">
                  <c:v>4601</c:v>
                </c:pt>
                <c:pt idx="5614">
                  <c:v>4891</c:v>
                </c:pt>
                <c:pt idx="5615">
                  <c:v>4997</c:v>
                </c:pt>
                <c:pt idx="5616">
                  <c:v>4496</c:v>
                </c:pt>
                <c:pt idx="5617">
                  <c:v>5126</c:v>
                </c:pt>
                <c:pt idx="5618">
                  <c:v>4463</c:v>
                </c:pt>
                <c:pt idx="5619">
                  <c:v>4152</c:v>
                </c:pt>
                <c:pt idx="5620">
                  <c:v>3994</c:v>
                </c:pt>
                <c:pt idx="5621">
                  <c:v>4489</c:v>
                </c:pt>
                <c:pt idx="5622">
                  <c:v>4912</c:v>
                </c:pt>
                <c:pt idx="5623">
                  <c:v>5195</c:v>
                </c:pt>
                <c:pt idx="5624">
                  <c:v>4355</c:v>
                </c:pt>
                <c:pt idx="5625">
                  <c:v>4242</c:v>
                </c:pt>
                <c:pt idx="5626">
                  <c:v>4074</c:v>
                </c:pt>
                <c:pt idx="5627">
                  <c:v>4152</c:v>
                </c:pt>
                <c:pt idx="5628">
                  <c:v>4479</c:v>
                </c:pt>
                <c:pt idx="5629">
                  <c:v>4711</c:v>
                </c:pt>
                <c:pt idx="5630">
                  <c:v>4888</c:v>
                </c:pt>
                <c:pt idx="5631">
                  <c:v>4209</c:v>
                </c:pt>
                <c:pt idx="5632">
                  <c:v>4384</c:v>
                </c:pt>
                <c:pt idx="5633">
                  <c:v>4149</c:v>
                </c:pt>
                <c:pt idx="5634">
                  <c:v>4903</c:v>
                </c:pt>
                <c:pt idx="5635">
                  <c:v>4366</c:v>
                </c:pt>
                <c:pt idx="5636">
                  <c:v>4572</c:v>
                </c:pt>
                <c:pt idx="5637">
                  <c:v>4624</c:v>
                </c:pt>
                <c:pt idx="5638">
                  <c:v>4782</c:v>
                </c:pt>
                <c:pt idx="5639">
                  <c:v>5267</c:v>
                </c:pt>
                <c:pt idx="5640">
                  <c:v>4563</c:v>
                </c:pt>
                <c:pt idx="5641">
                  <c:v>4296</c:v>
                </c:pt>
                <c:pt idx="5642">
                  <c:v>4800</c:v>
                </c:pt>
                <c:pt idx="5643">
                  <c:v>4589</c:v>
                </c:pt>
                <c:pt idx="5644">
                  <c:v>5262</c:v>
                </c:pt>
                <c:pt idx="5645">
                  <c:v>5116</c:v>
                </c:pt>
                <c:pt idx="5646">
                  <c:v>4735</c:v>
                </c:pt>
                <c:pt idx="5647">
                  <c:v>4606</c:v>
                </c:pt>
                <c:pt idx="5648">
                  <c:v>4428</c:v>
                </c:pt>
                <c:pt idx="5649">
                  <c:v>4556</c:v>
                </c:pt>
                <c:pt idx="5650">
                  <c:v>4262</c:v>
                </c:pt>
                <c:pt idx="5651">
                  <c:v>4905</c:v>
                </c:pt>
                <c:pt idx="5652">
                  <c:v>5243</c:v>
                </c:pt>
                <c:pt idx="5653">
                  <c:v>4821</c:v>
                </c:pt>
                <c:pt idx="5654">
                  <c:v>4740</c:v>
                </c:pt>
                <c:pt idx="5655">
                  <c:v>4203</c:v>
                </c:pt>
                <c:pt idx="5656">
                  <c:v>4532</c:v>
                </c:pt>
                <c:pt idx="5657">
                  <c:v>4940</c:v>
                </c:pt>
                <c:pt idx="5658">
                  <c:v>5365</c:v>
                </c:pt>
                <c:pt idx="5659">
                  <c:v>4785</c:v>
                </c:pt>
                <c:pt idx="5660">
                  <c:v>4779</c:v>
                </c:pt>
                <c:pt idx="5661">
                  <c:v>5084</c:v>
                </c:pt>
                <c:pt idx="5662">
                  <c:v>4513</c:v>
                </c:pt>
                <c:pt idx="5663">
                  <c:v>4231</c:v>
                </c:pt>
                <c:pt idx="5664">
                  <c:v>5225</c:v>
                </c:pt>
                <c:pt idx="5665">
                  <c:v>5326</c:v>
                </c:pt>
                <c:pt idx="5666">
                  <c:v>4957</c:v>
                </c:pt>
                <c:pt idx="5667">
                  <c:v>4732</c:v>
                </c:pt>
                <c:pt idx="5668">
                  <c:v>4905</c:v>
                </c:pt>
                <c:pt idx="5669">
                  <c:v>5843</c:v>
                </c:pt>
                <c:pt idx="5670">
                  <c:v>5168</c:v>
                </c:pt>
                <c:pt idx="5671">
                  <c:v>4533</c:v>
                </c:pt>
                <c:pt idx="5672">
                  <c:v>5327</c:v>
                </c:pt>
                <c:pt idx="5673">
                  <c:v>4912</c:v>
                </c:pt>
                <c:pt idx="5674">
                  <c:v>6089</c:v>
                </c:pt>
                <c:pt idx="5675">
                  <c:v>5286</c:v>
                </c:pt>
                <c:pt idx="5676">
                  <c:v>4990</c:v>
                </c:pt>
                <c:pt idx="5677">
                  <c:v>5081</c:v>
                </c:pt>
                <c:pt idx="5678">
                  <c:v>4460</c:v>
                </c:pt>
                <c:pt idx="5679">
                  <c:v>5551</c:v>
                </c:pt>
                <c:pt idx="5680">
                  <c:v>5385</c:v>
                </c:pt>
                <c:pt idx="5681">
                  <c:v>4903</c:v>
                </c:pt>
                <c:pt idx="5682">
                  <c:v>5158</c:v>
                </c:pt>
                <c:pt idx="5683">
                  <c:v>5774</c:v>
                </c:pt>
                <c:pt idx="5684">
                  <c:v>5423</c:v>
                </c:pt>
                <c:pt idx="5685">
                  <c:v>5052</c:v>
                </c:pt>
                <c:pt idx="5686">
                  <c:v>4936</c:v>
                </c:pt>
                <c:pt idx="5687">
                  <c:v>5907</c:v>
                </c:pt>
                <c:pt idx="5688">
                  <c:v>5512</c:v>
                </c:pt>
                <c:pt idx="5689">
                  <c:v>5312</c:v>
                </c:pt>
                <c:pt idx="5690">
                  <c:v>6053</c:v>
                </c:pt>
                <c:pt idx="5691">
                  <c:v>5647</c:v>
                </c:pt>
                <c:pt idx="5692">
                  <c:v>4935</c:v>
                </c:pt>
                <c:pt idx="5693">
                  <c:v>5773</c:v>
                </c:pt>
                <c:pt idx="5694">
                  <c:v>6402</c:v>
                </c:pt>
                <c:pt idx="5695">
                  <c:v>6059</c:v>
                </c:pt>
                <c:pt idx="5696">
                  <c:v>5272</c:v>
                </c:pt>
                <c:pt idx="5697">
                  <c:v>4938</c:v>
                </c:pt>
                <c:pt idx="5698">
                  <c:v>6060</c:v>
                </c:pt>
                <c:pt idx="5699">
                  <c:v>5623</c:v>
                </c:pt>
                <c:pt idx="5700">
                  <c:v>5724</c:v>
                </c:pt>
                <c:pt idx="5701">
                  <c:v>6593</c:v>
                </c:pt>
                <c:pt idx="5702">
                  <c:v>5470</c:v>
                </c:pt>
                <c:pt idx="5703">
                  <c:v>5551</c:v>
                </c:pt>
                <c:pt idx="5704">
                  <c:v>5566</c:v>
                </c:pt>
                <c:pt idx="5705">
                  <c:v>5489</c:v>
                </c:pt>
                <c:pt idx="5706">
                  <c:v>5811</c:v>
                </c:pt>
                <c:pt idx="5707">
                  <c:v>5292</c:v>
                </c:pt>
                <c:pt idx="5708">
                  <c:v>5438</c:v>
                </c:pt>
                <c:pt idx="5709">
                  <c:v>5503</c:v>
                </c:pt>
                <c:pt idx="5710">
                  <c:v>5864</c:v>
                </c:pt>
                <c:pt idx="5711">
                  <c:v>5516</c:v>
                </c:pt>
                <c:pt idx="5712">
                  <c:v>5822</c:v>
                </c:pt>
                <c:pt idx="5713">
                  <c:v>6124</c:v>
                </c:pt>
                <c:pt idx="5714">
                  <c:v>5768</c:v>
                </c:pt>
                <c:pt idx="5715">
                  <c:v>5472</c:v>
                </c:pt>
                <c:pt idx="5716">
                  <c:v>6640</c:v>
                </c:pt>
                <c:pt idx="5717">
                  <c:v>5749</c:v>
                </c:pt>
                <c:pt idx="5718">
                  <c:v>5093</c:v>
                </c:pt>
                <c:pt idx="5719">
                  <c:v>5772</c:v>
                </c:pt>
                <c:pt idx="5720">
                  <c:v>5909</c:v>
                </c:pt>
                <c:pt idx="5721">
                  <c:v>6185</c:v>
                </c:pt>
                <c:pt idx="5722">
                  <c:v>5582</c:v>
                </c:pt>
                <c:pt idx="5723">
                  <c:v>5868</c:v>
                </c:pt>
                <c:pt idx="5724">
                  <c:v>6244</c:v>
                </c:pt>
                <c:pt idx="5725">
                  <c:v>6565</c:v>
                </c:pt>
                <c:pt idx="5726">
                  <c:v>5957</c:v>
                </c:pt>
                <c:pt idx="5727">
                  <c:v>6151</c:v>
                </c:pt>
                <c:pt idx="5728">
                  <c:v>5733</c:v>
                </c:pt>
                <c:pt idx="5729">
                  <c:v>6265</c:v>
                </c:pt>
                <c:pt idx="5730">
                  <c:v>6274</c:v>
                </c:pt>
                <c:pt idx="5731">
                  <c:v>6438</c:v>
                </c:pt>
                <c:pt idx="5732">
                  <c:v>5398</c:v>
                </c:pt>
                <c:pt idx="5733">
                  <c:v>6740</c:v>
                </c:pt>
                <c:pt idx="5734">
                  <c:v>7205</c:v>
                </c:pt>
                <c:pt idx="5735">
                  <c:v>7006</c:v>
                </c:pt>
                <c:pt idx="5736">
                  <c:v>5693</c:v>
                </c:pt>
                <c:pt idx="5737">
                  <c:v>6325</c:v>
                </c:pt>
                <c:pt idx="5738">
                  <c:v>6543</c:v>
                </c:pt>
                <c:pt idx="5739">
                  <c:v>6860</c:v>
                </c:pt>
                <c:pt idx="5740">
                  <c:v>6894</c:v>
                </c:pt>
                <c:pt idx="5741">
                  <c:v>6749</c:v>
                </c:pt>
                <c:pt idx="5742">
                  <c:v>6145</c:v>
                </c:pt>
                <c:pt idx="5743">
                  <c:v>6837</c:v>
                </c:pt>
                <c:pt idx="5744">
                  <c:v>6415</c:v>
                </c:pt>
                <c:pt idx="5745">
                  <c:v>6917</c:v>
                </c:pt>
                <c:pt idx="5746">
                  <c:v>7047</c:v>
                </c:pt>
                <c:pt idx="5747">
                  <c:v>7053</c:v>
                </c:pt>
                <c:pt idx="5748">
                  <c:v>6609</c:v>
                </c:pt>
                <c:pt idx="5749">
                  <c:v>6673</c:v>
                </c:pt>
                <c:pt idx="5750">
                  <c:v>7184</c:v>
                </c:pt>
                <c:pt idx="5751">
                  <c:v>7596</c:v>
                </c:pt>
                <c:pt idx="5752">
                  <c:v>6312</c:v>
                </c:pt>
                <c:pt idx="5753">
                  <c:v>7197</c:v>
                </c:pt>
                <c:pt idx="5754">
                  <c:v>6603</c:v>
                </c:pt>
                <c:pt idx="5755">
                  <c:v>6551</c:v>
                </c:pt>
                <c:pt idx="5756">
                  <c:v>7047</c:v>
                </c:pt>
                <c:pt idx="5757">
                  <c:v>7296</c:v>
                </c:pt>
                <c:pt idx="5758">
                  <c:v>7057</c:v>
                </c:pt>
                <c:pt idx="5759">
                  <c:v>7160</c:v>
                </c:pt>
                <c:pt idx="5760">
                  <c:v>7680</c:v>
                </c:pt>
                <c:pt idx="5761">
                  <c:v>7618</c:v>
                </c:pt>
                <c:pt idx="5762">
                  <c:v>6615</c:v>
                </c:pt>
                <c:pt idx="5763">
                  <c:v>6581</c:v>
                </c:pt>
                <c:pt idx="5764">
                  <c:v>7609</c:v>
                </c:pt>
                <c:pt idx="5765">
                  <c:v>7564</c:v>
                </c:pt>
                <c:pt idx="5766">
                  <c:v>7279</c:v>
                </c:pt>
                <c:pt idx="5767">
                  <c:v>8391</c:v>
                </c:pt>
                <c:pt idx="5768">
                  <c:v>7748</c:v>
                </c:pt>
                <c:pt idx="5769">
                  <c:v>7670</c:v>
                </c:pt>
                <c:pt idx="5770">
                  <c:v>7709</c:v>
                </c:pt>
                <c:pt idx="5771">
                  <c:v>8481</c:v>
                </c:pt>
                <c:pt idx="5772">
                  <c:v>8176</c:v>
                </c:pt>
                <c:pt idx="5773">
                  <c:v>7638</c:v>
                </c:pt>
                <c:pt idx="5774">
                  <c:v>7796</c:v>
                </c:pt>
                <c:pt idx="5775">
                  <c:v>7110</c:v>
                </c:pt>
                <c:pt idx="5776">
                  <c:v>7406</c:v>
                </c:pt>
                <c:pt idx="5777">
                  <c:v>7669</c:v>
                </c:pt>
                <c:pt idx="5778">
                  <c:v>8169</c:v>
                </c:pt>
                <c:pt idx="5779">
                  <c:v>8030</c:v>
                </c:pt>
                <c:pt idx="5780">
                  <c:v>8751</c:v>
                </c:pt>
                <c:pt idx="5781">
                  <c:v>7647</c:v>
                </c:pt>
                <c:pt idx="5782">
                  <c:v>7581</c:v>
                </c:pt>
                <c:pt idx="5783">
                  <c:v>7985</c:v>
                </c:pt>
                <c:pt idx="5784">
                  <c:v>8383</c:v>
                </c:pt>
                <c:pt idx="5785">
                  <c:v>7779</c:v>
                </c:pt>
                <c:pt idx="5786">
                  <c:v>8245</c:v>
                </c:pt>
                <c:pt idx="5787">
                  <c:v>8174</c:v>
                </c:pt>
                <c:pt idx="5788">
                  <c:v>7602</c:v>
                </c:pt>
                <c:pt idx="5789">
                  <c:v>7544</c:v>
                </c:pt>
                <c:pt idx="5790">
                  <c:v>9269</c:v>
                </c:pt>
                <c:pt idx="5791">
                  <c:v>8853</c:v>
                </c:pt>
                <c:pt idx="5792">
                  <c:v>7783</c:v>
                </c:pt>
                <c:pt idx="5793">
                  <c:v>8243</c:v>
                </c:pt>
                <c:pt idx="5794">
                  <c:v>8392</c:v>
                </c:pt>
                <c:pt idx="5795">
                  <c:v>8941</c:v>
                </c:pt>
                <c:pt idx="5796">
                  <c:v>9345</c:v>
                </c:pt>
                <c:pt idx="5797">
                  <c:v>7868</c:v>
                </c:pt>
                <c:pt idx="5798">
                  <c:v>9045</c:v>
                </c:pt>
                <c:pt idx="5799">
                  <c:v>8727</c:v>
                </c:pt>
                <c:pt idx="5800">
                  <c:v>8807</c:v>
                </c:pt>
                <c:pt idx="5801">
                  <c:v>9331</c:v>
                </c:pt>
                <c:pt idx="5802">
                  <c:v>9231</c:v>
                </c:pt>
                <c:pt idx="5803">
                  <c:v>9476</c:v>
                </c:pt>
                <c:pt idx="5804">
                  <c:v>8935</c:v>
                </c:pt>
                <c:pt idx="5805">
                  <c:v>8711</c:v>
                </c:pt>
                <c:pt idx="5806">
                  <c:v>8507</c:v>
                </c:pt>
                <c:pt idx="5807">
                  <c:v>9471</c:v>
                </c:pt>
                <c:pt idx="5808">
                  <c:v>9436</c:v>
                </c:pt>
                <c:pt idx="5809">
                  <c:v>8949</c:v>
                </c:pt>
                <c:pt idx="5810">
                  <c:v>9341</c:v>
                </c:pt>
                <c:pt idx="5811">
                  <c:v>9648</c:v>
                </c:pt>
                <c:pt idx="5812">
                  <c:v>9043</c:v>
                </c:pt>
                <c:pt idx="5813">
                  <c:v>10219</c:v>
                </c:pt>
                <c:pt idx="5814">
                  <c:v>9364</c:v>
                </c:pt>
                <c:pt idx="5815">
                  <c:v>9116</c:v>
                </c:pt>
                <c:pt idx="5816">
                  <c:v>9502</c:v>
                </c:pt>
                <c:pt idx="5817">
                  <c:v>8989</c:v>
                </c:pt>
                <c:pt idx="5818">
                  <c:v>8947</c:v>
                </c:pt>
                <c:pt idx="5819">
                  <c:v>9596</c:v>
                </c:pt>
                <c:pt idx="5820">
                  <c:v>9827</c:v>
                </c:pt>
                <c:pt idx="5821">
                  <c:v>9857</c:v>
                </c:pt>
                <c:pt idx="5822">
                  <c:v>9776</c:v>
                </c:pt>
                <c:pt idx="5823">
                  <c:v>10569</c:v>
                </c:pt>
                <c:pt idx="5824">
                  <c:v>10386</c:v>
                </c:pt>
                <c:pt idx="5825">
                  <c:v>9053</c:v>
                </c:pt>
                <c:pt idx="5826">
                  <c:v>9920</c:v>
                </c:pt>
                <c:pt idx="5827">
                  <c:v>9492</c:v>
                </c:pt>
                <c:pt idx="5828">
                  <c:v>10123</c:v>
                </c:pt>
                <c:pt idx="5829">
                  <c:v>9294</c:v>
                </c:pt>
                <c:pt idx="5830">
                  <c:v>10365</c:v>
                </c:pt>
                <c:pt idx="5831">
                  <c:v>9873</c:v>
                </c:pt>
                <c:pt idx="5832">
                  <c:v>9818</c:v>
                </c:pt>
                <c:pt idx="5833">
                  <c:v>10021</c:v>
                </c:pt>
                <c:pt idx="5834">
                  <c:v>11531</c:v>
                </c:pt>
                <c:pt idx="5835">
                  <c:v>10406</c:v>
                </c:pt>
                <c:pt idx="5836">
                  <c:v>11198</c:v>
                </c:pt>
                <c:pt idx="5837">
                  <c:v>10383</c:v>
                </c:pt>
                <c:pt idx="5838">
                  <c:v>10690</c:v>
                </c:pt>
                <c:pt idx="5839">
                  <c:v>10089</c:v>
                </c:pt>
                <c:pt idx="5840">
                  <c:v>10354</c:v>
                </c:pt>
                <c:pt idx="5841">
                  <c:v>11345</c:v>
                </c:pt>
                <c:pt idx="5842">
                  <c:v>10093</c:v>
                </c:pt>
                <c:pt idx="5843">
                  <c:v>10114</c:v>
                </c:pt>
                <c:pt idx="5844">
                  <c:v>10413</c:v>
                </c:pt>
                <c:pt idx="5845">
                  <c:v>12299</c:v>
                </c:pt>
                <c:pt idx="5846">
                  <c:v>11841</c:v>
                </c:pt>
                <c:pt idx="5847">
                  <c:v>11262</c:v>
                </c:pt>
                <c:pt idx="5848">
                  <c:v>11170</c:v>
                </c:pt>
                <c:pt idx="5849">
                  <c:v>12061</c:v>
                </c:pt>
                <c:pt idx="5850">
                  <c:v>11142</c:v>
                </c:pt>
                <c:pt idx="5851">
                  <c:v>11999</c:v>
                </c:pt>
                <c:pt idx="5852">
                  <c:v>11700</c:v>
                </c:pt>
                <c:pt idx="5853">
                  <c:v>11803</c:v>
                </c:pt>
                <c:pt idx="5854">
                  <c:v>11686</c:v>
                </c:pt>
                <c:pt idx="5855">
                  <c:v>11192</c:v>
                </c:pt>
                <c:pt idx="5856">
                  <c:v>11072</c:v>
                </c:pt>
                <c:pt idx="5857">
                  <c:v>12324</c:v>
                </c:pt>
                <c:pt idx="5858">
                  <c:v>11248</c:v>
                </c:pt>
                <c:pt idx="5859">
                  <c:v>12586</c:v>
                </c:pt>
                <c:pt idx="5860">
                  <c:v>12751</c:v>
                </c:pt>
                <c:pt idx="5861">
                  <c:v>11357</c:v>
                </c:pt>
                <c:pt idx="5862">
                  <c:v>12663</c:v>
                </c:pt>
                <c:pt idx="5863">
                  <c:v>11744</c:v>
                </c:pt>
                <c:pt idx="5864">
                  <c:v>11294</c:v>
                </c:pt>
                <c:pt idx="5865">
                  <c:v>11440</c:v>
                </c:pt>
                <c:pt idx="5866">
                  <c:v>11589</c:v>
                </c:pt>
                <c:pt idx="5867">
                  <c:v>12447</c:v>
                </c:pt>
                <c:pt idx="5868">
                  <c:v>12537</c:v>
                </c:pt>
                <c:pt idx="5869">
                  <c:v>13072</c:v>
                </c:pt>
                <c:pt idx="5870">
                  <c:v>13500</c:v>
                </c:pt>
                <c:pt idx="5871">
                  <c:v>11693</c:v>
                </c:pt>
                <c:pt idx="5872">
                  <c:v>12196</c:v>
                </c:pt>
                <c:pt idx="5873">
                  <c:v>13938</c:v>
                </c:pt>
                <c:pt idx="5874">
                  <c:v>12694</c:v>
                </c:pt>
                <c:pt idx="5875">
                  <c:v>12333</c:v>
                </c:pt>
                <c:pt idx="5876">
                  <c:v>13239</c:v>
                </c:pt>
                <c:pt idx="5877">
                  <c:v>13705</c:v>
                </c:pt>
                <c:pt idx="5878">
                  <c:v>13161</c:v>
                </c:pt>
                <c:pt idx="5879">
                  <c:v>13432</c:v>
                </c:pt>
                <c:pt idx="5880">
                  <c:v>13613</c:v>
                </c:pt>
                <c:pt idx="5881">
                  <c:v>14358</c:v>
                </c:pt>
                <c:pt idx="5882">
                  <c:v>14948</c:v>
                </c:pt>
                <c:pt idx="5883">
                  <c:v>13901</c:v>
                </c:pt>
                <c:pt idx="5884">
                  <c:v>15227</c:v>
                </c:pt>
                <c:pt idx="5885">
                  <c:v>15524</c:v>
                </c:pt>
                <c:pt idx="5886">
                  <c:v>14547</c:v>
                </c:pt>
                <c:pt idx="5887">
                  <c:v>14478</c:v>
                </c:pt>
                <c:pt idx="5888">
                  <c:v>14722</c:v>
                </c:pt>
                <c:pt idx="5889">
                  <c:v>13281</c:v>
                </c:pt>
                <c:pt idx="5890">
                  <c:v>13207</c:v>
                </c:pt>
                <c:pt idx="5891">
                  <c:v>13313</c:v>
                </c:pt>
                <c:pt idx="5892">
                  <c:v>14169</c:v>
                </c:pt>
                <c:pt idx="5893">
                  <c:v>14697</c:v>
                </c:pt>
                <c:pt idx="5894">
                  <c:v>13589</c:v>
                </c:pt>
                <c:pt idx="5895">
                  <c:v>15233</c:v>
                </c:pt>
                <c:pt idx="5896">
                  <c:v>14694</c:v>
                </c:pt>
                <c:pt idx="5897">
                  <c:v>15554</c:v>
                </c:pt>
                <c:pt idx="5898">
                  <c:v>15864</c:v>
                </c:pt>
                <c:pt idx="5899">
                  <c:v>14982</c:v>
                </c:pt>
                <c:pt idx="5900">
                  <c:v>15369</c:v>
                </c:pt>
                <c:pt idx="5901">
                  <c:v>15439</c:v>
                </c:pt>
                <c:pt idx="5902">
                  <c:v>15451</c:v>
                </c:pt>
                <c:pt idx="5903">
                  <c:v>15563</c:v>
                </c:pt>
                <c:pt idx="5904">
                  <c:v>15293</c:v>
                </c:pt>
                <c:pt idx="5905">
                  <c:v>16459</c:v>
                </c:pt>
                <c:pt idx="5906">
                  <c:v>15210</c:v>
                </c:pt>
                <c:pt idx="5907">
                  <c:v>16253</c:v>
                </c:pt>
                <c:pt idx="5908">
                  <c:v>15991</c:v>
                </c:pt>
                <c:pt idx="5909">
                  <c:v>16522</c:v>
                </c:pt>
                <c:pt idx="5910">
                  <c:v>15157</c:v>
                </c:pt>
                <c:pt idx="5911">
                  <c:v>15508</c:v>
                </c:pt>
                <c:pt idx="5912">
                  <c:v>15393</c:v>
                </c:pt>
                <c:pt idx="5913">
                  <c:v>16817</c:v>
                </c:pt>
                <c:pt idx="5914">
                  <c:v>16063</c:v>
                </c:pt>
                <c:pt idx="5915">
                  <c:v>16873</c:v>
                </c:pt>
                <c:pt idx="5916">
                  <c:v>16185</c:v>
                </c:pt>
                <c:pt idx="5917">
                  <c:v>17362</c:v>
                </c:pt>
                <c:pt idx="5918">
                  <c:v>17680</c:v>
                </c:pt>
                <c:pt idx="5919">
                  <c:v>16377</c:v>
                </c:pt>
                <c:pt idx="5920">
                  <c:v>16517</c:v>
                </c:pt>
                <c:pt idx="5921">
                  <c:v>17745</c:v>
                </c:pt>
                <c:pt idx="5922">
                  <c:v>17978</c:v>
                </c:pt>
                <c:pt idx="5923">
                  <c:v>18306</c:v>
                </c:pt>
                <c:pt idx="5924">
                  <c:v>17031</c:v>
                </c:pt>
                <c:pt idx="5925">
                  <c:v>16595</c:v>
                </c:pt>
                <c:pt idx="5926">
                  <c:v>15649</c:v>
                </c:pt>
                <c:pt idx="5927">
                  <c:v>16192</c:v>
                </c:pt>
                <c:pt idx="5928">
                  <c:v>17132</c:v>
                </c:pt>
                <c:pt idx="5929">
                  <c:v>17109</c:v>
                </c:pt>
                <c:pt idx="5930">
                  <c:v>17035</c:v>
                </c:pt>
                <c:pt idx="5931">
                  <c:v>17024</c:v>
                </c:pt>
                <c:pt idx="5932">
                  <c:v>17002</c:v>
                </c:pt>
                <c:pt idx="5933">
                  <c:v>18444</c:v>
                </c:pt>
                <c:pt idx="5934">
                  <c:v>18177</c:v>
                </c:pt>
                <c:pt idx="5935">
                  <c:v>17635</c:v>
                </c:pt>
                <c:pt idx="5936">
                  <c:v>18967</c:v>
                </c:pt>
                <c:pt idx="5937">
                  <c:v>17556</c:v>
                </c:pt>
                <c:pt idx="5938">
                  <c:v>17783</c:v>
                </c:pt>
                <c:pt idx="5939">
                  <c:v>18759</c:v>
                </c:pt>
                <c:pt idx="5940">
                  <c:v>17328</c:v>
                </c:pt>
                <c:pt idx="5941">
                  <c:v>18317</c:v>
                </c:pt>
                <c:pt idx="5942">
                  <c:v>17520</c:v>
                </c:pt>
                <c:pt idx="5943">
                  <c:v>17213</c:v>
                </c:pt>
                <c:pt idx="5944">
                  <c:v>19073</c:v>
                </c:pt>
                <c:pt idx="5945">
                  <c:v>17584</c:v>
                </c:pt>
                <c:pt idx="5946">
                  <c:v>19062</c:v>
                </c:pt>
                <c:pt idx="5947">
                  <c:v>17912</c:v>
                </c:pt>
                <c:pt idx="5948">
                  <c:v>19843</c:v>
                </c:pt>
                <c:pt idx="5949">
                  <c:v>19328</c:v>
                </c:pt>
                <c:pt idx="5950">
                  <c:v>18606</c:v>
                </c:pt>
                <c:pt idx="5951">
                  <c:v>19726</c:v>
                </c:pt>
                <c:pt idx="5952">
                  <c:v>18153</c:v>
                </c:pt>
                <c:pt idx="5953">
                  <c:v>17767</c:v>
                </c:pt>
                <c:pt idx="5954">
                  <c:v>20012</c:v>
                </c:pt>
                <c:pt idx="5955">
                  <c:v>18530</c:v>
                </c:pt>
                <c:pt idx="5956">
                  <c:v>20031</c:v>
                </c:pt>
                <c:pt idx="5957">
                  <c:v>18652</c:v>
                </c:pt>
                <c:pt idx="5958">
                  <c:v>20861</c:v>
                </c:pt>
                <c:pt idx="5959">
                  <c:v>19231</c:v>
                </c:pt>
                <c:pt idx="5960">
                  <c:v>18399</c:v>
                </c:pt>
                <c:pt idx="5961">
                  <c:v>19140</c:v>
                </c:pt>
                <c:pt idx="5962">
                  <c:v>19830</c:v>
                </c:pt>
                <c:pt idx="5963">
                  <c:v>19905</c:v>
                </c:pt>
                <c:pt idx="5964">
                  <c:v>20540</c:v>
                </c:pt>
                <c:pt idx="5965">
                  <c:v>19894</c:v>
                </c:pt>
                <c:pt idx="5966">
                  <c:v>21273</c:v>
                </c:pt>
                <c:pt idx="5967">
                  <c:v>19733</c:v>
                </c:pt>
                <c:pt idx="5968">
                  <c:v>20325</c:v>
                </c:pt>
                <c:pt idx="5969">
                  <c:v>20288</c:v>
                </c:pt>
                <c:pt idx="5970">
                  <c:v>20865</c:v>
                </c:pt>
                <c:pt idx="5971">
                  <c:v>20258</c:v>
                </c:pt>
                <c:pt idx="5972">
                  <c:v>19481</c:v>
                </c:pt>
                <c:pt idx="5973">
                  <c:v>22534</c:v>
                </c:pt>
                <c:pt idx="5974">
                  <c:v>19824</c:v>
                </c:pt>
                <c:pt idx="5975">
                  <c:v>21325</c:v>
                </c:pt>
                <c:pt idx="5976">
                  <c:v>21426</c:v>
                </c:pt>
                <c:pt idx="5977">
                  <c:v>20885</c:v>
                </c:pt>
                <c:pt idx="5978">
                  <c:v>20758</c:v>
                </c:pt>
                <c:pt idx="5979">
                  <c:v>22121</c:v>
                </c:pt>
                <c:pt idx="5980">
                  <c:v>21069</c:v>
                </c:pt>
                <c:pt idx="5981">
                  <c:v>22314</c:v>
                </c:pt>
                <c:pt idx="5982">
                  <c:v>21458</c:v>
                </c:pt>
                <c:pt idx="5983">
                  <c:v>21929</c:v>
                </c:pt>
                <c:pt idx="5984">
                  <c:v>21155</c:v>
                </c:pt>
                <c:pt idx="5985">
                  <c:v>21529</c:v>
                </c:pt>
                <c:pt idx="5986">
                  <c:v>21234</c:v>
                </c:pt>
                <c:pt idx="5987">
                  <c:v>20253</c:v>
                </c:pt>
                <c:pt idx="5988">
                  <c:v>21496</c:v>
                </c:pt>
                <c:pt idx="5989">
                  <c:v>20819</c:v>
                </c:pt>
                <c:pt idx="5990">
                  <c:v>21036</c:v>
                </c:pt>
                <c:pt idx="5991">
                  <c:v>23241</c:v>
                </c:pt>
                <c:pt idx="5992">
                  <c:v>21769</c:v>
                </c:pt>
                <c:pt idx="5993">
                  <c:v>23081</c:v>
                </c:pt>
                <c:pt idx="5994">
                  <c:v>21878</c:v>
                </c:pt>
                <c:pt idx="5995">
                  <c:v>21026</c:v>
                </c:pt>
                <c:pt idx="5996">
                  <c:v>21498</c:v>
                </c:pt>
                <c:pt idx="5997">
                  <c:v>21766</c:v>
                </c:pt>
                <c:pt idx="5998">
                  <c:v>21316</c:v>
                </c:pt>
                <c:pt idx="5999">
                  <c:v>22242</c:v>
                </c:pt>
                <c:pt idx="6000">
                  <c:v>21690</c:v>
                </c:pt>
                <c:pt idx="6001">
                  <c:v>23382</c:v>
                </c:pt>
                <c:pt idx="6002">
                  <c:v>20592</c:v>
                </c:pt>
                <c:pt idx="6003">
                  <c:v>23147</c:v>
                </c:pt>
                <c:pt idx="6004">
                  <c:v>21381</c:v>
                </c:pt>
                <c:pt idx="6005">
                  <c:v>23493</c:v>
                </c:pt>
                <c:pt idx="6006">
                  <c:v>24054</c:v>
                </c:pt>
                <c:pt idx="6007">
                  <c:v>23562</c:v>
                </c:pt>
                <c:pt idx="6008">
                  <c:v>24479</c:v>
                </c:pt>
                <c:pt idx="6009">
                  <c:v>21398</c:v>
                </c:pt>
                <c:pt idx="6010">
                  <c:v>23608</c:v>
                </c:pt>
                <c:pt idx="6011">
                  <c:v>23365</c:v>
                </c:pt>
                <c:pt idx="6012">
                  <c:v>23264</c:v>
                </c:pt>
                <c:pt idx="6013">
                  <c:v>23839</c:v>
                </c:pt>
                <c:pt idx="6014">
                  <c:v>22110</c:v>
                </c:pt>
                <c:pt idx="6015">
                  <c:v>22897</c:v>
                </c:pt>
                <c:pt idx="6016">
                  <c:v>21036</c:v>
                </c:pt>
                <c:pt idx="6017">
                  <c:v>23573</c:v>
                </c:pt>
                <c:pt idx="6018">
                  <c:v>22751</c:v>
                </c:pt>
                <c:pt idx="6019">
                  <c:v>23225</c:v>
                </c:pt>
                <c:pt idx="6020">
                  <c:v>22837</c:v>
                </c:pt>
                <c:pt idx="6021">
                  <c:v>24730</c:v>
                </c:pt>
                <c:pt idx="6022">
                  <c:v>24266</c:v>
                </c:pt>
                <c:pt idx="6023">
                  <c:v>23840</c:v>
                </c:pt>
                <c:pt idx="6024">
                  <c:v>23666</c:v>
                </c:pt>
                <c:pt idx="6025">
                  <c:v>23354</c:v>
                </c:pt>
                <c:pt idx="6026">
                  <c:v>23297</c:v>
                </c:pt>
                <c:pt idx="6027">
                  <c:v>23850</c:v>
                </c:pt>
                <c:pt idx="6028">
                  <c:v>22558</c:v>
                </c:pt>
                <c:pt idx="6029">
                  <c:v>23541</c:v>
                </c:pt>
                <c:pt idx="6030">
                  <c:v>25253</c:v>
                </c:pt>
                <c:pt idx="6031">
                  <c:v>23550</c:v>
                </c:pt>
                <c:pt idx="6032">
                  <c:v>23746</c:v>
                </c:pt>
                <c:pt idx="6033">
                  <c:v>25821</c:v>
                </c:pt>
                <c:pt idx="6034">
                  <c:v>24669</c:v>
                </c:pt>
                <c:pt idx="6035">
                  <c:v>24299</c:v>
                </c:pt>
                <c:pt idx="6036">
                  <c:v>24686</c:v>
                </c:pt>
                <c:pt idx="6037">
                  <c:v>25711</c:v>
                </c:pt>
                <c:pt idx="6038">
                  <c:v>25882</c:v>
                </c:pt>
                <c:pt idx="6039">
                  <c:v>25032</c:v>
                </c:pt>
                <c:pt idx="6040">
                  <c:v>23412</c:v>
                </c:pt>
                <c:pt idx="6041">
                  <c:v>24456</c:v>
                </c:pt>
                <c:pt idx="6042">
                  <c:v>25168</c:v>
                </c:pt>
                <c:pt idx="6043">
                  <c:v>24576</c:v>
                </c:pt>
                <c:pt idx="6044">
                  <c:v>25534</c:v>
                </c:pt>
                <c:pt idx="6045">
                  <c:v>24460</c:v>
                </c:pt>
                <c:pt idx="6046">
                  <c:v>26399</c:v>
                </c:pt>
                <c:pt idx="6047">
                  <c:v>25505</c:v>
                </c:pt>
                <c:pt idx="6048">
                  <c:v>24867</c:v>
                </c:pt>
                <c:pt idx="6049">
                  <c:v>24003</c:v>
                </c:pt>
                <c:pt idx="6050">
                  <c:v>26154</c:v>
                </c:pt>
                <c:pt idx="6051">
                  <c:v>24696</c:v>
                </c:pt>
                <c:pt idx="6052">
                  <c:v>28080</c:v>
                </c:pt>
                <c:pt idx="6053">
                  <c:v>24086</c:v>
                </c:pt>
                <c:pt idx="6054">
                  <c:v>25332</c:v>
                </c:pt>
                <c:pt idx="6055">
                  <c:v>25708</c:v>
                </c:pt>
                <c:pt idx="6056">
                  <c:v>24760</c:v>
                </c:pt>
                <c:pt idx="6057">
                  <c:v>26317</c:v>
                </c:pt>
                <c:pt idx="6058">
                  <c:v>25447</c:v>
                </c:pt>
                <c:pt idx="6059">
                  <c:v>24657</c:v>
                </c:pt>
                <c:pt idx="6060">
                  <c:v>24376</c:v>
                </c:pt>
                <c:pt idx="6061">
                  <c:v>26116</c:v>
                </c:pt>
                <c:pt idx="6062">
                  <c:v>25995</c:v>
                </c:pt>
                <c:pt idx="6063">
                  <c:v>26405</c:v>
                </c:pt>
                <c:pt idx="6064">
                  <c:v>27403</c:v>
                </c:pt>
                <c:pt idx="6065">
                  <c:v>26041</c:v>
                </c:pt>
                <c:pt idx="6066">
                  <c:v>24759</c:v>
                </c:pt>
                <c:pt idx="6067">
                  <c:v>27335</c:v>
                </c:pt>
                <c:pt idx="6068">
                  <c:v>24930</c:v>
                </c:pt>
                <c:pt idx="6069">
                  <c:v>27333</c:v>
                </c:pt>
                <c:pt idx="6070">
                  <c:v>25650</c:v>
                </c:pt>
                <c:pt idx="6071">
                  <c:v>26943</c:v>
                </c:pt>
                <c:pt idx="6072">
                  <c:v>28543</c:v>
                </c:pt>
                <c:pt idx="6073">
                  <c:v>26690</c:v>
                </c:pt>
                <c:pt idx="6074">
                  <c:v>28188</c:v>
                </c:pt>
                <c:pt idx="6075">
                  <c:v>26611</c:v>
                </c:pt>
                <c:pt idx="6076">
                  <c:v>26508</c:v>
                </c:pt>
                <c:pt idx="6077">
                  <c:v>26335</c:v>
                </c:pt>
                <c:pt idx="6078">
                  <c:v>26636</c:v>
                </c:pt>
                <c:pt idx="6079">
                  <c:v>27268</c:v>
                </c:pt>
                <c:pt idx="6080">
                  <c:v>27734</c:v>
                </c:pt>
                <c:pt idx="6081">
                  <c:v>26370</c:v>
                </c:pt>
                <c:pt idx="6082">
                  <c:v>28112</c:v>
                </c:pt>
                <c:pt idx="6083">
                  <c:v>26722</c:v>
                </c:pt>
                <c:pt idx="6084">
                  <c:v>26598</c:v>
                </c:pt>
                <c:pt idx="6085">
                  <c:v>26783</c:v>
                </c:pt>
                <c:pt idx="6086">
                  <c:v>27385</c:v>
                </c:pt>
                <c:pt idx="6087">
                  <c:v>27816</c:v>
                </c:pt>
                <c:pt idx="6088">
                  <c:v>27101</c:v>
                </c:pt>
                <c:pt idx="6089">
                  <c:v>29146</c:v>
                </c:pt>
                <c:pt idx="6090">
                  <c:v>29032</c:v>
                </c:pt>
                <c:pt idx="6091">
                  <c:v>28061</c:v>
                </c:pt>
                <c:pt idx="6092">
                  <c:v>26895</c:v>
                </c:pt>
                <c:pt idx="6093">
                  <c:v>26606</c:v>
                </c:pt>
                <c:pt idx="6094">
                  <c:v>28290</c:v>
                </c:pt>
                <c:pt idx="6095">
                  <c:v>28166</c:v>
                </c:pt>
                <c:pt idx="6096">
                  <c:v>26239</c:v>
                </c:pt>
                <c:pt idx="6097">
                  <c:v>26607</c:v>
                </c:pt>
                <c:pt idx="6098">
                  <c:v>27678</c:v>
                </c:pt>
                <c:pt idx="6099">
                  <c:v>28650</c:v>
                </c:pt>
                <c:pt idx="6100">
                  <c:v>27485</c:v>
                </c:pt>
                <c:pt idx="6101">
                  <c:v>29596</c:v>
                </c:pt>
                <c:pt idx="6102">
                  <c:v>28787</c:v>
                </c:pt>
                <c:pt idx="6103">
                  <c:v>27760</c:v>
                </c:pt>
                <c:pt idx="6104">
                  <c:v>27259</c:v>
                </c:pt>
                <c:pt idx="6105">
                  <c:v>26799</c:v>
                </c:pt>
                <c:pt idx="6106">
                  <c:v>27710</c:v>
                </c:pt>
                <c:pt idx="6107">
                  <c:v>26949</c:v>
                </c:pt>
                <c:pt idx="6108">
                  <c:v>28544</c:v>
                </c:pt>
                <c:pt idx="6109">
                  <c:v>26290</c:v>
                </c:pt>
                <c:pt idx="6110">
                  <c:v>29546</c:v>
                </c:pt>
                <c:pt idx="6111">
                  <c:v>29595</c:v>
                </c:pt>
                <c:pt idx="6112">
                  <c:v>28428</c:v>
                </c:pt>
                <c:pt idx="6113">
                  <c:v>29426</c:v>
                </c:pt>
                <c:pt idx="6114">
                  <c:v>27065</c:v>
                </c:pt>
                <c:pt idx="6115">
                  <c:v>29184</c:v>
                </c:pt>
                <c:pt idx="6116">
                  <c:v>29132</c:v>
                </c:pt>
                <c:pt idx="6117">
                  <c:v>28291</c:v>
                </c:pt>
                <c:pt idx="6118">
                  <c:v>28317</c:v>
                </c:pt>
                <c:pt idx="6119">
                  <c:v>28137</c:v>
                </c:pt>
                <c:pt idx="6120">
                  <c:v>30115</c:v>
                </c:pt>
                <c:pt idx="6121">
                  <c:v>30531</c:v>
                </c:pt>
                <c:pt idx="6122">
                  <c:v>28731</c:v>
                </c:pt>
                <c:pt idx="6123">
                  <c:v>29493</c:v>
                </c:pt>
                <c:pt idx="6124">
                  <c:v>29159</c:v>
                </c:pt>
                <c:pt idx="6125">
                  <c:v>29352</c:v>
                </c:pt>
                <c:pt idx="6126">
                  <c:v>28416</c:v>
                </c:pt>
                <c:pt idx="6127">
                  <c:v>27458</c:v>
                </c:pt>
                <c:pt idx="6128">
                  <c:v>28825</c:v>
                </c:pt>
                <c:pt idx="6129">
                  <c:v>30609</c:v>
                </c:pt>
                <c:pt idx="6130">
                  <c:v>27766</c:v>
                </c:pt>
                <c:pt idx="6131">
                  <c:v>29402</c:v>
                </c:pt>
                <c:pt idx="6132">
                  <c:v>29415</c:v>
                </c:pt>
                <c:pt idx="6133">
                  <c:v>29763</c:v>
                </c:pt>
                <c:pt idx="6134">
                  <c:v>30262</c:v>
                </c:pt>
                <c:pt idx="6135">
                  <c:v>28835</c:v>
                </c:pt>
                <c:pt idx="6136">
                  <c:v>28757</c:v>
                </c:pt>
                <c:pt idx="6137">
                  <c:v>28585</c:v>
                </c:pt>
                <c:pt idx="6138">
                  <c:v>28367</c:v>
                </c:pt>
                <c:pt idx="6139">
                  <c:v>30549</c:v>
                </c:pt>
                <c:pt idx="6140">
                  <c:v>29631</c:v>
                </c:pt>
                <c:pt idx="6141">
                  <c:v>30697</c:v>
                </c:pt>
                <c:pt idx="6142">
                  <c:v>29030</c:v>
                </c:pt>
                <c:pt idx="6143">
                  <c:v>29027</c:v>
                </c:pt>
                <c:pt idx="6144">
                  <c:v>29834</c:v>
                </c:pt>
                <c:pt idx="6145">
                  <c:v>28197</c:v>
                </c:pt>
                <c:pt idx="6146">
                  <c:v>28605</c:v>
                </c:pt>
                <c:pt idx="6147">
                  <c:v>29766</c:v>
                </c:pt>
                <c:pt idx="6148">
                  <c:v>30293</c:v>
                </c:pt>
                <c:pt idx="6149">
                  <c:v>27629</c:v>
                </c:pt>
                <c:pt idx="6150">
                  <c:v>29602</c:v>
                </c:pt>
                <c:pt idx="6151">
                  <c:v>29363</c:v>
                </c:pt>
                <c:pt idx="6152">
                  <c:v>28695</c:v>
                </c:pt>
                <c:pt idx="6153">
                  <c:v>30309</c:v>
                </c:pt>
                <c:pt idx="6154">
                  <c:v>27931</c:v>
                </c:pt>
                <c:pt idx="6155">
                  <c:v>29774</c:v>
                </c:pt>
                <c:pt idx="6156">
                  <c:v>30317</c:v>
                </c:pt>
                <c:pt idx="6157">
                  <c:v>28706</c:v>
                </c:pt>
                <c:pt idx="6158">
                  <c:v>29423</c:v>
                </c:pt>
                <c:pt idx="6159">
                  <c:v>30074</c:v>
                </c:pt>
                <c:pt idx="6160">
                  <c:v>28650</c:v>
                </c:pt>
                <c:pt idx="6161">
                  <c:v>29856</c:v>
                </c:pt>
                <c:pt idx="6162">
                  <c:v>28683</c:v>
                </c:pt>
                <c:pt idx="6163">
                  <c:v>29588</c:v>
                </c:pt>
                <c:pt idx="6164">
                  <c:v>29819</c:v>
                </c:pt>
                <c:pt idx="6165">
                  <c:v>30377</c:v>
                </c:pt>
                <c:pt idx="6166">
                  <c:v>28610</c:v>
                </c:pt>
                <c:pt idx="6167">
                  <c:v>31076</c:v>
                </c:pt>
                <c:pt idx="6168">
                  <c:v>29943</c:v>
                </c:pt>
                <c:pt idx="6169">
                  <c:v>30272</c:v>
                </c:pt>
                <c:pt idx="6170">
                  <c:v>29863</c:v>
                </c:pt>
                <c:pt idx="6171">
                  <c:v>29249</c:v>
                </c:pt>
                <c:pt idx="6172">
                  <c:v>29133</c:v>
                </c:pt>
                <c:pt idx="6173">
                  <c:v>28680</c:v>
                </c:pt>
                <c:pt idx="6174">
                  <c:v>30591</c:v>
                </c:pt>
                <c:pt idx="6175">
                  <c:v>30333</c:v>
                </c:pt>
                <c:pt idx="6176">
                  <c:v>29437</c:v>
                </c:pt>
                <c:pt idx="6177">
                  <c:v>28662</c:v>
                </c:pt>
                <c:pt idx="6178">
                  <c:v>29896</c:v>
                </c:pt>
                <c:pt idx="6179">
                  <c:v>29680</c:v>
                </c:pt>
                <c:pt idx="6180">
                  <c:v>30582</c:v>
                </c:pt>
                <c:pt idx="6181">
                  <c:v>29423</c:v>
                </c:pt>
                <c:pt idx="6182">
                  <c:v>30652</c:v>
                </c:pt>
                <c:pt idx="6183">
                  <c:v>29506</c:v>
                </c:pt>
                <c:pt idx="6184">
                  <c:v>30001</c:v>
                </c:pt>
                <c:pt idx="6185">
                  <c:v>29200</c:v>
                </c:pt>
                <c:pt idx="6186">
                  <c:v>29888</c:v>
                </c:pt>
                <c:pt idx="6187">
                  <c:v>32063</c:v>
                </c:pt>
                <c:pt idx="6188">
                  <c:v>30672</c:v>
                </c:pt>
                <c:pt idx="6189">
                  <c:v>30791</c:v>
                </c:pt>
                <c:pt idx="6190">
                  <c:v>29934</c:v>
                </c:pt>
                <c:pt idx="6191">
                  <c:v>30053</c:v>
                </c:pt>
                <c:pt idx="6192">
                  <c:v>28988</c:v>
                </c:pt>
                <c:pt idx="6193">
                  <c:v>30136</c:v>
                </c:pt>
                <c:pt idx="6194">
                  <c:v>31353</c:v>
                </c:pt>
                <c:pt idx="6195">
                  <c:v>30078</c:v>
                </c:pt>
                <c:pt idx="6196">
                  <c:v>31810</c:v>
                </c:pt>
                <c:pt idx="6197">
                  <c:v>28913</c:v>
                </c:pt>
                <c:pt idx="6198">
                  <c:v>29241</c:v>
                </c:pt>
                <c:pt idx="6199">
                  <c:v>29106</c:v>
                </c:pt>
                <c:pt idx="6200">
                  <c:v>29291</c:v>
                </c:pt>
                <c:pt idx="6201">
                  <c:v>30871</c:v>
                </c:pt>
                <c:pt idx="6202">
                  <c:v>29724</c:v>
                </c:pt>
                <c:pt idx="6203">
                  <c:v>30224</c:v>
                </c:pt>
                <c:pt idx="6204">
                  <c:v>31138</c:v>
                </c:pt>
                <c:pt idx="6205">
                  <c:v>30540</c:v>
                </c:pt>
                <c:pt idx="6206">
                  <c:v>31258</c:v>
                </c:pt>
                <c:pt idx="6207">
                  <c:v>30995</c:v>
                </c:pt>
                <c:pt idx="6208">
                  <c:v>30571</c:v>
                </c:pt>
                <c:pt idx="6209">
                  <c:v>29631</c:v>
                </c:pt>
                <c:pt idx="6210">
                  <c:v>30467</c:v>
                </c:pt>
                <c:pt idx="6211">
                  <c:v>29318</c:v>
                </c:pt>
                <c:pt idx="6212">
                  <c:v>29411</c:v>
                </c:pt>
                <c:pt idx="6213">
                  <c:v>29309</c:v>
                </c:pt>
                <c:pt idx="6214">
                  <c:v>30096</c:v>
                </c:pt>
                <c:pt idx="6215">
                  <c:v>30335</c:v>
                </c:pt>
                <c:pt idx="6216">
                  <c:v>30805</c:v>
                </c:pt>
                <c:pt idx="6217">
                  <c:v>28752</c:v>
                </c:pt>
                <c:pt idx="6218">
                  <c:v>31491</c:v>
                </c:pt>
                <c:pt idx="6219">
                  <c:v>30004</c:v>
                </c:pt>
                <c:pt idx="6220">
                  <c:v>30003</c:v>
                </c:pt>
                <c:pt idx="6221">
                  <c:v>29464</c:v>
                </c:pt>
                <c:pt idx="6222">
                  <c:v>28084</c:v>
                </c:pt>
                <c:pt idx="6223">
                  <c:v>30536</c:v>
                </c:pt>
                <c:pt idx="6224">
                  <c:v>29285</c:v>
                </c:pt>
                <c:pt idx="6225">
                  <c:v>30286</c:v>
                </c:pt>
                <c:pt idx="6226">
                  <c:v>31449</c:v>
                </c:pt>
                <c:pt idx="6227">
                  <c:v>29754</c:v>
                </c:pt>
                <c:pt idx="6228">
                  <c:v>30259</c:v>
                </c:pt>
                <c:pt idx="6229">
                  <c:v>28915</c:v>
                </c:pt>
                <c:pt idx="6230">
                  <c:v>31458</c:v>
                </c:pt>
                <c:pt idx="6231">
                  <c:v>30992</c:v>
                </c:pt>
                <c:pt idx="6232">
                  <c:v>29548</c:v>
                </c:pt>
                <c:pt idx="6233">
                  <c:v>29042</c:v>
                </c:pt>
                <c:pt idx="6234">
                  <c:v>29214</c:v>
                </c:pt>
                <c:pt idx="6235">
                  <c:v>29949</c:v>
                </c:pt>
                <c:pt idx="6236">
                  <c:v>30768</c:v>
                </c:pt>
                <c:pt idx="6237">
                  <c:v>29127</c:v>
                </c:pt>
                <c:pt idx="6238">
                  <c:v>30497</c:v>
                </c:pt>
                <c:pt idx="6239">
                  <c:v>30408</c:v>
                </c:pt>
                <c:pt idx="6240">
                  <c:v>29921</c:v>
                </c:pt>
                <c:pt idx="6241">
                  <c:v>30729</c:v>
                </c:pt>
                <c:pt idx="6242">
                  <c:v>31322</c:v>
                </c:pt>
                <c:pt idx="6243">
                  <c:v>30796</c:v>
                </c:pt>
                <c:pt idx="6244">
                  <c:v>31081</c:v>
                </c:pt>
                <c:pt idx="6245">
                  <c:v>29687</c:v>
                </c:pt>
                <c:pt idx="6246">
                  <c:v>30783</c:v>
                </c:pt>
                <c:pt idx="6247">
                  <c:v>30208</c:v>
                </c:pt>
                <c:pt idx="6248">
                  <c:v>28653</c:v>
                </c:pt>
                <c:pt idx="6249">
                  <c:v>29707</c:v>
                </c:pt>
                <c:pt idx="6250">
                  <c:v>30053</c:v>
                </c:pt>
                <c:pt idx="6251">
                  <c:v>30583</c:v>
                </c:pt>
                <c:pt idx="6252">
                  <c:v>31293</c:v>
                </c:pt>
                <c:pt idx="6253">
                  <c:v>29847</c:v>
                </c:pt>
                <c:pt idx="6254">
                  <c:v>29744</c:v>
                </c:pt>
                <c:pt idx="6255">
                  <c:v>30931</c:v>
                </c:pt>
                <c:pt idx="6256">
                  <c:v>28200</c:v>
                </c:pt>
                <c:pt idx="6257">
                  <c:v>29721</c:v>
                </c:pt>
                <c:pt idx="6258">
                  <c:v>30757</c:v>
                </c:pt>
                <c:pt idx="6259">
                  <c:v>31645</c:v>
                </c:pt>
                <c:pt idx="6260">
                  <c:v>31337</c:v>
                </c:pt>
                <c:pt idx="6261">
                  <c:v>31930</c:v>
                </c:pt>
                <c:pt idx="6262">
                  <c:v>31755</c:v>
                </c:pt>
                <c:pt idx="6263">
                  <c:v>31623</c:v>
                </c:pt>
                <c:pt idx="6264">
                  <c:v>29223</c:v>
                </c:pt>
                <c:pt idx="6265">
                  <c:v>30893</c:v>
                </c:pt>
                <c:pt idx="6266">
                  <c:v>30335</c:v>
                </c:pt>
                <c:pt idx="6267">
                  <c:v>30879</c:v>
                </c:pt>
                <c:pt idx="6268">
                  <c:v>29820</c:v>
                </c:pt>
                <c:pt idx="6269">
                  <c:v>31706</c:v>
                </c:pt>
                <c:pt idx="6270">
                  <c:v>30361</c:v>
                </c:pt>
                <c:pt idx="6271">
                  <c:v>30818</c:v>
                </c:pt>
                <c:pt idx="6272">
                  <c:v>30717</c:v>
                </c:pt>
                <c:pt idx="6273">
                  <c:v>33083</c:v>
                </c:pt>
                <c:pt idx="6274">
                  <c:v>30280</c:v>
                </c:pt>
                <c:pt idx="6275">
                  <c:v>29966</c:v>
                </c:pt>
                <c:pt idx="6276">
                  <c:v>29778</c:v>
                </c:pt>
                <c:pt idx="6277">
                  <c:v>29747</c:v>
                </c:pt>
                <c:pt idx="6278">
                  <c:v>31340</c:v>
                </c:pt>
                <c:pt idx="6279">
                  <c:v>28827</c:v>
                </c:pt>
                <c:pt idx="6280">
                  <c:v>31418</c:v>
                </c:pt>
                <c:pt idx="6281">
                  <c:v>30136</c:v>
                </c:pt>
                <c:pt idx="6282">
                  <c:v>30711</c:v>
                </c:pt>
                <c:pt idx="6283">
                  <c:v>29712</c:v>
                </c:pt>
                <c:pt idx="6284">
                  <c:v>31796</c:v>
                </c:pt>
                <c:pt idx="6285">
                  <c:v>30135</c:v>
                </c:pt>
                <c:pt idx="6286">
                  <c:v>31248</c:v>
                </c:pt>
                <c:pt idx="6287">
                  <c:v>29868</c:v>
                </c:pt>
                <c:pt idx="6288">
                  <c:v>30517</c:v>
                </c:pt>
                <c:pt idx="6289">
                  <c:v>32006</c:v>
                </c:pt>
                <c:pt idx="6290">
                  <c:v>29245</c:v>
                </c:pt>
                <c:pt idx="6291">
                  <c:v>30953</c:v>
                </c:pt>
                <c:pt idx="6292">
                  <c:v>29110</c:v>
                </c:pt>
                <c:pt idx="6293">
                  <c:v>32996</c:v>
                </c:pt>
                <c:pt idx="6294">
                  <c:v>29668</c:v>
                </c:pt>
                <c:pt idx="6295">
                  <c:v>30634</c:v>
                </c:pt>
                <c:pt idx="6296">
                  <c:v>29994</c:v>
                </c:pt>
                <c:pt idx="6297">
                  <c:v>29010</c:v>
                </c:pt>
                <c:pt idx="6298">
                  <c:v>29793</c:v>
                </c:pt>
                <c:pt idx="6299">
                  <c:v>29794</c:v>
                </c:pt>
                <c:pt idx="6300">
                  <c:v>29570</c:v>
                </c:pt>
                <c:pt idx="6301">
                  <c:v>30775</c:v>
                </c:pt>
                <c:pt idx="6302">
                  <c:v>30506</c:v>
                </c:pt>
                <c:pt idx="6303">
                  <c:v>31326</c:v>
                </c:pt>
                <c:pt idx="6304">
                  <c:v>31000</c:v>
                </c:pt>
                <c:pt idx="6305">
                  <c:v>30274</c:v>
                </c:pt>
                <c:pt idx="6306">
                  <c:v>30018</c:v>
                </c:pt>
                <c:pt idx="6307">
                  <c:v>31221</c:v>
                </c:pt>
                <c:pt idx="6308">
                  <c:v>31386</c:v>
                </c:pt>
                <c:pt idx="6309">
                  <c:v>28901</c:v>
                </c:pt>
                <c:pt idx="6310">
                  <c:v>30516</c:v>
                </c:pt>
                <c:pt idx="6311">
                  <c:v>31474</c:v>
                </c:pt>
                <c:pt idx="6312">
                  <c:v>31134</c:v>
                </c:pt>
                <c:pt idx="6313">
                  <c:v>29385</c:v>
                </c:pt>
                <c:pt idx="6314">
                  <c:v>28788</c:v>
                </c:pt>
                <c:pt idx="6315">
                  <c:v>31527</c:v>
                </c:pt>
                <c:pt idx="6316">
                  <c:v>30278</c:v>
                </c:pt>
                <c:pt idx="6317">
                  <c:v>31382</c:v>
                </c:pt>
                <c:pt idx="6318">
                  <c:v>29813</c:v>
                </c:pt>
                <c:pt idx="6319">
                  <c:v>30081</c:v>
                </c:pt>
                <c:pt idx="6320">
                  <c:v>30557</c:v>
                </c:pt>
                <c:pt idx="6321">
                  <c:v>31337</c:v>
                </c:pt>
                <c:pt idx="6322">
                  <c:v>32345</c:v>
                </c:pt>
                <c:pt idx="6323">
                  <c:v>33272</c:v>
                </c:pt>
                <c:pt idx="6324">
                  <c:v>29457</c:v>
                </c:pt>
                <c:pt idx="6325">
                  <c:v>30703</c:v>
                </c:pt>
                <c:pt idx="6326">
                  <c:v>30493</c:v>
                </c:pt>
                <c:pt idx="6327">
                  <c:v>30615</c:v>
                </c:pt>
                <c:pt idx="6328">
                  <c:v>31927</c:v>
                </c:pt>
                <c:pt idx="6329">
                  <c:v>30425</c:v>
                </c:pt>
                <c:pt idx="6330">
                  <c:v>31219</c:v>
                </c:pt>
                <c:pt idx="6331">
                  <c:v>31953</c:v>
                </c:pt>
                <c:pt idx="6332">
                  <c:v>31852</c:v>
                </c:pt>
                <c:pt idx="6333">
                  <c:v>30004</c:v>
                </c:pt>
                <c:pt idx="6334">
                  <c:v>29409</c:v>
                </c:pt>
                <c:pt idx="6335">
                  <c:v>33040</c:v>
                </c:pt>
                <c:pt idx="6336">
                  <c:v>30791</c:v>
                </c:pt>
                <c:pt idx="6337">
                  <c:v>30810</c:v>
                </c:pt>
                <c:pt idx="6338">
                  <c:v>28511</c:v>
                </c:pt>
                <c:pt idx="6339">
                  <c:v>30790</c:v>
                </c:pt>
                <c:pt idx="6340">
                  <c:v>31064</c:v>
                </c:pt>
                <c:pt idx="6341">
                  <c:v>30695</c:v>
                </c:pt>
                <c:pt idx="6342">
                  <c:v>31251</c:v>
                </c:pt>
                <c:pt idx="6343">
                  <c:v>31074</c:v>
                </c:pt>
                <c:pt idx="6344">
                  <c:v>31160</c:v>
                </c:pt>
                <c:pt idx="6345">
                  <c:v>30734</c:v>
                </c:pt>
                <c:pt idx="6346">
                  <c:v>30517</c:v>
                </c:pt>
                <c:pt idx="6347">
                  <c:v>29740</c:v>
                </c:pt>
                <c:pt idx="6348">
                  <c:v>31288</c:v>
                </c:pt>
                <c:pt idx="6349">
                  <c:v>30442</c:v>
                </c:pt>
                <c:pt idx="6350">
                  <c:v>30271</c:v>
                </c:pt>
                <c:pt idx="6351">
                  <c:v>30995</c:v>
                </c:pt>
                <c:pt idx="6352">
                  <c:v>31007</c:v>
                </c:pt>
                <c:pt idx="6353">
                  <c:v>30105</c:v>
                </c:pt>
                <c:pt idx="6354">
                  <c:v>31362</c:v>
                </c:pt>
                <c:pt idx="6355">
                  <c:v>31172</c:v>
                </c:pt>
                <c:pt idx="6356">
                  <c:v>32114</c:v>
                </c:pt>
                <c:pt idx="6357">
                  <c:v>30228</c:v>
                </c:pt>
                <c:pt idx="6358">
                  <c:v>29686</c:v>
                </c:pt>
                <c:pt idx="6359">
                  <c:v>31937</c:v>
                </c:pt>
                <c:pt idx="6360">
                  <c:v>30323</c:v>
                </c:pt>
                <c:pt idx="6361">
                  <c:v>30892</c:v>
                </c:pt>
                <c:pt idx="6362">
                  <c:v>31298</c:v>
                </c:pt>
                <c:pt idx="6363">
                  <c:v>30448</c:v>
                </c:pt>
                <c:pt idx="6364">
                  <c:v>30121</c:v>
                </c:pt>
                <c:pt idx="6365">
                  <c:v>30448</c:v>
                </c:pt>
                <c:pt idx="6366">
                  <c:v>30612</c:v>
                </c:pt>
                <c:pt idx="6367">
                  <c:v>30022</c:v>
                </c:pt>
                <c:pt idx="6368">
                  <c:v>31418</c:v>
                </c:pt>
                <c:pt idx="6369">
                  <c:v>30052</c:v>
                </c:pt>
                <c:pt idx="6370">
                  <c:v>30866</c:v>
                </c:pt>
                <c:pt idx="6371">
                  <c:v>28955</c:v>
                </c:pt>
                <c:pt idx="6372">
                  <c:v>29975</c:v>
                </c:pt>
                <c:pt idx="6373">
                  <c:v>32784</c:v>
                </c:pt>
                <c:pt idx="6374">
                  <c:v>31867</c:v>
                </c:pt>
                <c:pt idx="6375">
                  <c:v>30927</c:v>
                </c:pt>
                <c:pt idx="6376">
                  <c:v>29421</c:v>
                </c:pt>
                <c:pt idx="6377">
                  <c:v>29574</c:v>
                </c:pt>
                <c:pt idx="6378">
                  <c:v>31500</c:v>
                </c:pt>
                <c:pt idx="6379">
                  <c:v>28546</c:v>
                </c:pt>
                <c:pt idx="6380">
                  <c:v>29255</c:v>
                </c:pt>
                <c:pt idx="6381">
                  <c:v>31283</c:v>
                </c:pt>
                <c:pt idx="6382">
                  <c:v>30237</c:v>
                </c:pt>
                <c:pt idx="6383">
                  <c:v>29892</c:v>
                </c:pt>
                <c:pt idx="6384">
                  <c:v>30721</c:v>
                </c:pt>
                <c:pt idx="6385">
                  <c:v>31173</c:v>
                </c:pt>
                <c:pt idx="6386">
                  <c:v>28739</c:v>
                </c:pt>
                <c:pt idx="6387">
                  <c:v>30368</c:v>
                </c:pt>
                <c:pt idx="6388">
                  <c:v>30279</c:v>
                </c:pt>
                <c:pt idx="6389">
                  <c:v>32326</c:v>
                </c:pt>
                <c:pt idx="6390">
                  <c:v>30306</c:v>
                </c:pt>
                <c:pt idx="6391">
                  <c:v>31049</c:v>
                </c:pt>
                <c:pt idx="6392">
                  <c:v>31394</c:v>
                </c:pt>
                <c:pt idx="6393">
                  <c:v>31800</c:v>
                </c:pt>
                <c:pt idx="6394">
                  <c:v>31246</c:v>
                </c:pt>
                <c:pt idx="6395">
                  <c:v>31800</c:v>
                </c:pt>
                <c:pt idx="6396">
                  <c:v>31055</c:v>
                </c:pt>
                <c:pt idx="6397">
                  <c:v>31246</c:v>
                </c:pt>
                <c:pt idx="6398">
                  <c:v>31074</c:v>
                </c:pt>
                <c:pt idx="6399">
                  <c:v>31173</c:v>
                </c:pt>
                <c:pt idx="6400">
                  <c:v>28462</c:v>
                </c:pt>
                <c:pt idx="6401">
                  <c:v>30337</c:v>
                </c:pt>
                <c:pt idx="6402">
                  <c:v>31459</c:v>
                </c:pt>
                <c:pt idx="6403">
                  <c:v>29715</c:v>
                </c:pt>
                <c:pt idx="6404">
                  <c:v>30497</c:v>
                </c:pt>
                <c:pt idx="6405">
                  <c:v>30156</c:v>
                </c:pt>
                <c:pt idx="6406">
                  <c:v>30274</c:v>
                </c:pt>
                <c:pt idx="6407">
                  <c:v>30617</c:v>
                </c:pt>
                <c:pt idx="6408">
                  <c:v>29729</c:v>
                </c:pt>
                <c:pt idx="6409">
                  <c:v>31779</c:v>
                </c:pt>
                <c:pt idx="6410">
                  <c:v>30805</c:v>
                </c:pt>
                <c:pt idx="6411">
                  <c:v>29420</c:v>
                </c:pt>
                <c:pt idx="6412">
                  <c:v>30786</c:v>
                </c:pt>
                <c:pt idx="6413">
                  <c:v>30605</c:v>
                </c:pt>
                <c:pt idx="6414">
                  <c:v>30490</c:v>
                </c:pt>
                <c:pt idx="6415">
                  <c:v>32390</c:v>
                </c:pt>
                <c:pt idx="6416">
                  <c:v>31859</c:v>
                </c:pt>
                <c:pt idx="6417">
                  <c:v>31030</c:v>
                </c:pt>
                <c:pt idx="6418">
                  <c:v>30311</c:v>
                </c:pt>
                <c:pt idx="6419">
                  <c:v>29762</c:v>
                </c:pt>
                <c:pt idx="6420">
                  <c:v>31517</c:v>
                </c:pt>
                <c:pt idx="6421">
                  <c:v>31358</c:v>
                </c:pt>
                <c:pt idx="6422">
                  <c:v>30379</c:v>
                </c:pt>
                <c:pt idx="6423">
                  <c:v>30900</c:v>
                </c:pt>
                <c:pt idx="6424">
                  <c:v>31248</c:v>
                </c:pt>
                <c:pt idx="6425">
                  <c:v>30310</c:v>
                </c:pt>
                <c:pt idx="6426">
                  <c:v>30135</c:v>
                </c:pt>
                <c:pt idx="6427">
                  <c:v>30279</c:v>
                </c:pt>
                <c:pt idx="6428">
                  <c:v>30840</c:v>
                </c:pt>
                <c:pt idx="6429">
                  <c:v>31386</c:v>
                </c:pt>
                <c:pt idx="6430">
                  <c:v>31570</c:v>
                </c:pt>
                <c:pt idx="6431">
                  <c:v>30210</c:v>
                </c:pt>
                <c:pt idx="6432">
                  <c:v>32319</c:v>
                </c:pt>
                <c:pt idx="6433">
                  <c:v>32165</c:v>
                </c:pt>
                <c:pt idx="6434">
                  <c:v>30955</c:v>
                </c:pt>
                <c:pt idx="6435">
                  <c:v>29371</c:v>
                </c:pt>
                <c:pt idx="6436">
                  <c:v>31458</c:v>
                </c:pt>
                <c:pt idx="6437">
                  <c:v>31159</c:v>
                </c:pt>
                <c:pt idx="6438">
                  <c:v>31182</c:v>
                </c:pt>
                <c:pt idx="6439">
                  <c:v>33487</c:v>
                </c:pt>
                <c:pt idx="6440">
                  <c:v>29955</c:v>
                </c:pt>
                <c:pt idx="6441">
                  <c:v>31886</c:v>
                </c:pt>
                <c:pt idx="6442">
                  <c:v>30920</c:v>
                </c:pt>
                <c:pt idx="6443">
                  <c:v>29758</c:v>
                </c:pt>
                <c:pt idx="6444">
                  <c:v>30260</c:v>
                </c:pt>
                <c:pt idx="6445">
                  <c:v>29589</c:v>
                </c:pt>
                <c:pt idx="6446">
                  <c:v>30477</c:v>
                </c:pt>
                <c:pt idx="6447">
                  <c:v>31510</c:v>
                </c:pt>
                <c:pt idx="6448">
                  <c:v>31197</c:v>
                </c:pt>
                <c:pt idx="6449">
                  <c:v>30525</c:v>
                </c:pt>
                <c:pt idx="6450">
                  <c:v>31072</c:v>
                </c:pt>
                <c:pt idx="6451">
                  <c:v>32057</c:v>
                </c:pt>
                <c:pt idx="6452">
                  <c:v>30796</c:v>
                </c:pt>
                <c:pt idx="6453">
                  <c:v>29639</c:v>
                </c:pt>
                <c:pt idx="6454">
                  <c:v>29915</c:v>
                </c:pt>
                <c:pt idx="6455">
                  <c:v>30170</c:v>
                </c:pt>
                <c:pt idx="6456">
                  <c:v>32350</c:v>
                </c:pt>
                <c:pt idx="6457">
                  <c:v>31396</c:v>
                </c:pt>
                <c:pt idx="6458">
                  <c:v>30993</c:v>
                </c:pt>
                <c:pt idx="6459">
                  <c:v>30113</c:v>
                </c:pt>
                <c:pt idx="6460">
                  <c:v>31158</c:v>
                </c:pt>
                <c:pt idx="6461">
                  <c:v>30868</c:v>
                </c:pt>
                <c:pt idx="6462">
                  <c:v>29634</c:v>
                </c:pt>
                <c:pt idx="6463">
                  <c:v>30037</c:v>
                </c:pt>
                <c:pt idx="6464">
                  <c:v>30753</c:v>
                </c:pt>
                <c:pt idx="6465">
                  <c:v>32094</c:v>
                </c:pt>
                <c:pt idx="6466">
                  <c:v>28454</c:v>
                </c:pt>
                <c:pt idx="6467">
                  <c:v>28948</c:v>
                </c:pt>
                <c:pt idx="6468">
                  <c:v>31490</c:v>
                </c:pt>
                <c:pt idx="6469">
                  <c:v>31499</c:v>
                </c:pt>
                <c:pt idx="6470">
                  <c:v>31279</c:v>
                </c:pt>
                <c:pt idx="6471">
                  <c:v>30586</c:v>
                </c:pt>
                <c:pt idx="6472">
                  <c:v>29868</c:v>
                </c:pt>
                <c:pt idx="6473">
                  <c:v>30430</c:v>
                </c:pt>
                <c:pt idx="6474">
                  <c:v>30902</c:v>
                </c:pt>
                <c:pt idx="6475">
                  <c:v>30470</c:v>
                </c:pt>
                <c:pt idx="6476">
                  <c:v>31485</c:v>
                </c:pt>
                <c:pt idx="6477">
                  <c:v>31837</c:v>
                </c:pt>
                <c:pt idx="6478">
                  <c:v>29292</c:v>
                </c:pt>
                <c:pt idx="6479">
                  <c:v>30979</c:v>
                </c:pt>
                <c:pt idx="6480">
                  <c:v>28731</c:v>
                </c:pt>
                <c:pt idx="6481">
                  <c:v>31674</c:v>
                </c:pt>
                <c:pt idx="6482">
                  <c:v>30083</c:v>
                </c:pt>
                <c:pt idx="6483">
                  <c:v>31844</c:v>
                </c:pt>
                <c:pt idx="6484">
                  <c:v>31237</c:v>
                </c:pt>
                <c:pt idx="6485">
                  <c:v>31256</c:v>
                </c:pt>
                <c:pt idx="6486">
                  <c:v>30996</c:v>
                </c:pt>
                <c:pt idx="6487">
                  <c:v>31167</c:v>
                </c:pt>
                <c:pt idx="6488">
                  <c:v>30501</c:v>
                </c:pt>
                <c:pt idx="6489">
                  <c:v>29529</c:v>
                </c:pt>
                <c:pt idx="6490">
                  <c:v>30574</c:v>
                </c:pt>
                <c:pt idx="6491">
                  <c:v>31630</c:v>
                </c:pt>
                <c:pt idx="6492">
                  <c:v>31229</c:v>
                </c:pt>
                <c:pt idx="6493">
                  <c:v>31207</c:v>
                </c:pt>
                <c:pt idx="6494">
                  <c:v>31145</c:v>
                </c:pt>
                <c:pt idx="6495">
                  <c:v>31186</c:v>
                </c:pt>
                <c:pt idx="6496">
                  <c:v>32074</c:v>
                </c:pt>
                <c:pt idx="6497">
                  <c:v>30527</c:v>
                </c:pt>
                <c:pt idx="6498">
                  <c:v>30891</c:v>
                </c:pt>
                <c:pt idx="6499">
                  <c:v>31005</c:v>
                </c:pt>
                <c:pt idx="6500">
                  <c:v>29813</c:v>
                </c:pt>
                <c:pt idx="6501">
                  <c:v>32423</c:v>
                </c:pt>
                <c:pt idx="6502">
                  <c:v>30448</c:v>
                </c:pt>
                <c:pt idx="6503">
                  <c:v>30089</c:v>
                </c:pt>
                <c:pt idx="6504">
                  <c:v>29323</c:v>
                </c:pt>
                <c:pt idx="6505">
                  <c:v>32139</c:v>
                </c:pt>
                <c:pt idx="6506">
                  <c:v>30384</c:v>
                </c:pt>
                <c:pt idx="6507">
                  <c:v>31766</c:v>
                </c:pt>
                <c:pt idx="6508">
                  <c:v>29876</c:v>
                </c:pt>
                <c:pt idx="6509">
                  <c:v>29851</c:v>
                </c:pt>
                <c:pt idx="6510">
                  <c:v>29418</c:v>
                </c:pt>
                <c:pt idx="6511">
                  <c:v>31343</c:v>
                </c:pt>
                <c:pt idx="6512">
                  <c:v>31977</c:v>
                </c:pt>
                <c:pt idx="6513">
                  <c:v>31385</c:v>
                </c:pt>
                <c:pt idx="6514">
                  <c:v>28485</c:v>
                </c:pt>
                <c:pt idx="6515">
                  <c:v>29715</c:v>
                </c:pt>
                <c:pt idx="6516">
                  <c:v>29863</c:v>
                </c:pt>
                <c:pt idx="6517">
                  <c:v>31346</c:v>
                </c:pt>
                <c:pt idx="6518">
                  <c:v>32483</c:v>
                </c:pt>
                <c:pt idx="6519">
                  <c:v>30705</c:v>
                </c:pt>
                <c:pt idx="6520">
                  <c:v>29814</c:v>
                </c:pt>
                <c:pt idx="6521">
                  <c:v>31553</c:v>
                </c:pt>
                <c:pt idx="6522">
                  <c:v>30837</c:v>
                </c:pt>
                <c:pt idx="6523">
                  <c:v>32216</c:v>
                </c:pt>
                <c:pt idx="6524">
                  <c:v>32421</c:v>
                </c:pt>
                <c:pt idx="6525">
                  <c:v>32479</c:v>
                </c:pt>
                <c:pt idx="6526">
                  <c:v>29864</c:v>
                </c:pt>
                <c:pt idx="6527">
                  <c:v>29992</c:v>
                </c:pt>
                <c:pt idx="6528">
                  <c:v>30423</c:v>
                </c:pt>
                <c:pt idx="6529">
                  <c:v>31092</c:v>
                </c:pt>
                <c:pt idx="6530">
                  <c:v>30189</c:v>
                </c:pt>
                <c:pt idx="6531">
                  <c:v>31931</c:v>
                </c:pt>
                <c:pt idx="6532">
                  <c:v>28260</c:v>
                </c:pt>
                <c:pt idx="6533">
                  <c:v>30704</c:v>
                </c:pt>
                <c:pt idx="6534">
                  <c:v>31688</c:v>
                </c:pt>
                <c:pt idx="6535">
                  <c:v>31634</c:v>
                </c:pt>
                <c:pt idx="6536">
                  <c:v>29167</c:v>
                </c:pt>
                <c:pt idx="6537">
                  <c:v>30603</c:v>
                </c:pt>
                <c:pt idx="6538">
                  <c:v>32669</c:v>
                </c:pt>
                <c:pt idx="6539">
                  <c:v>31935</c:v>
                </c:pt>
                <c:pt idx="6540">
                  <c:v>32093</c:v>
                </c:pt>
                <c:pt idx="6541">
                  <c:v>31262</c:v>
                </c:pt>
                <c:pt idx="6542">
                  <c:v>28850</c:v>
                </c:pt>
                <c:pt idx="6543">
                  <c:v>32210</c:v>
                </c:pt>
                <c:pt idx="6544">
                  <c:v>31066</c:v>
                </c:pt>
                <c:pt idx="6545">
                  <c:v>30745</c:v>
                </c:pt>
                <c:pt idx="6546">
                  <c:v>29797</c:v>
                </c:pt>
                <c:pt idx="6547">
                  <c:v>31995</c:v>
                </c:pt>
                <c:pt idx="6548">
                  <c:v>31183</c:v>
                </c:pt>
                <c:pt idx="6549">
                  <c:v>29916</c:v>
                </c:pt>
                <c:pt idx="6550">
                  <c:v>31391</c:v>
                </c:pt>
                <c:pt idx="6551">
                  <c:v>32032</c:v>
                </c:pt>
                <c:pt idx="6552">
                  <c:v>30768</c:v>
                </c:pt>
                <c:pt idx="6553">
                  <c:v>31875</c:v>
                </c:pt>
                <c:pt idx="6554">
                  <c:v>30407</c:v>
                </c:pt>
                <c:pt idx="6555">
                  <c:v>30581</c:v>
                </c:pt>
                <c:pt idx="6556">
                  <c:v>31028</c:v>
                </c:pt>
                <c:pt idx="6557">
                  <c:v>30824</c:v>
                </c:pt>
                <c:pt idx="6558">
                  <c:v>31795</c:v>
                </c:pt>
                <c:pt idx="6559">
                  <c:v>31220</c:v>
                </c:pt>
                <c:pt idx="6560">
                  <c:v>32033</c:v>
                </c:pt>
                <c:pt idx="6561">
                  <c:v>30365</c:v>
                </c:pt>
                <c:pt idx="6562">
                  <c:v>29801</c:v>
                </c:pt>
                <c:pt idx="6563">
                  <c:v>30244</c:v>
                </c:pt>
                <c:pt idx="6564">
                  <c:v>32859</c:v>
                </c:pt>
                <c:pt idx="6565">
                  <c:v>31329</c:v>
                </c:pt>
                <c:pt idx="6566">
                  <c:v>30610</c:v>
                </c:pt>
                <c:pt idx="6567">
                  <c:v>31238</c:v>
                </c:pt>
                <c:pt idx="6568">
                  <c:v>31978</c:v>
                </c:pt>
                <c:pt idx="6569">
                  <c:v>31130</c:v>
                </c:pt>
                <c:pt idx="6570">
                  <c:v>30269</c:v>
                </c:pt>
                <c:pt idx="6571">
                  <c:v>30025</c:v>
                </c:pt>
                <c:pt idx="6572">
                  <c:v>31504</c:v>
                </c:pt>
                <c:pt idx="6573">
                  <c:v>31360</c:v>
                </c:pt>
                <c:pt idx="6574">
                  <c:v>31881</c:v>
                </c:pt>
                <c:pt idx="6575">
                  <c:v>30028</c:v>
                </c:pt>
                <c:pt idx="6576">
                  <c:v>30593</c:v>
                </c:pt>
                <c:pt idx="6577">
                  <c:v>31018</c:v>
                </c:pt>
                <c:pt idx="6578">
                  <c:v>31420</c:v>
                </c:pt>
                <c:pt idx="6579">
                  <c:v>31351</c:v>
                </c:pt>
                <c:pt idx="6580">
                  <c:v>31284</c:v>
                </c:pt>
                <c:pt idx="6581">
                  <c:v>31157</c:v>
                </c:pt>
                <c:pt idx="6582">
                  <c:v>28767</c:v>
                </c:pt>
                <c:pt idx="6583">
                  <c:v>29058</c:v>
                </c:pt>
                <c:pt idx="6584">
                  <c:v>31517</c:v>
                </c:pt>
                <c:pt idx="6585">
                  <c:v>30551</c:v>
                </c:pt>
                <c:pt idx="6586">
                  <c:v>30579</c:v>
                </c:pt>
                <c:pt idx="6587">
                  <c:v>32307</c:v>
                </c:pt>
                <c:pt idx="6588">
                  <c:v>30816</c:v>
                </c:pt>
                <c:pt idx="6589">
                  <c:v>30744</c:v>
                </c:pt>
                <c:pt idx="6590">
                  <c:v>31707</c:v>
                </c:pt>
                <c:pt idx="6591">
                  <c:v>31493</c:v>
                </c:pt>
                <c:pt idx="6592">
                  <c:v>32026</c:v>
                </c:pt>
                <c:pt idx="6593">
                  <c:v>30387</c:v>
                </c:pt>
                <c:pt idx="6594">
                  <c:v>31296</c:v>
                </c:pt>
                <c:pt idx="6595">
                  <c:v>31996</c:v>
                </c:pt>
                <c:pt idx="6596">
                  <c:v>31860</c:v>
                </c:pt>
                <c:pt idx="6597">
                  <c:v>32917</c:v>
                </c:pt>
                <c:pt idx="6598">
                  <c:v>31785</c:v>
                </c:pt>
                <c:pt idx="6599">
                  <c:v>29876</c:v>
                </c:pt>
                <c:pt idx="6600">
                  <c:v>29952</c:v>
                </c:pt>
                <c:pt idx="6601">
                  <c:v>32434</c:v>
                </c:pt>
                <c:pt idx="6602">
                  <c:v>31432</c:v>
                </c:pt>
                <c:pt idx="6603">
                  <c:v>30418</c:v>
                </c:pt>
                <c:pt idx="6604">
                  <c:v>32524</c:v>
                </c:pt>
                <c:pt idx="6605">
                  <c:v>30707</c:v>
                </c:pt>
                <c:pt idx="6606">
                  <c:v>29423</c:v>
                </c:pt>
                <c:pt idx="6607">
                  <c:v>32043</c:v>
                </c:pt>
                <c:pt idx="6608">
                  <c:v>31799</c:v>
                </c:pt>
                <c:pt idx="6609">
                  <c:v>29626</c:v>
                </c:pt>
                <c:pt idx="6610">
                  <c:v>33540</c:v>
                </c:pt>
                <c:pt idx="6611">
                  <c:v>29816</c:v>
                </c:pt>
                <c:pt idx="6612">
                  <c:v>32390</c:v>
                </c:pt>
                <c:pt idx="6613">
                  <c:v>30909</c:v>
                </c:pt>
                <c:pt idx="6614">
                  <c:v>32210</c:v>
                </c:pt>
                <c:pt idx="6615">
                  <c:v>30721</c:v>
                </c:pt>
                <c:pt idx="6616">
                  <c:v>31931</c:v>
                </c:pt>
                <c:pt idx="6617">
                  <c:v>31860</c:v>
                </c:pt>
                <c:pt idx="6618">
                  <c:v>30469</c:v>
                </c:pt>
                <c:pt idx="6619">
                  <c:v>29683</c:v>
                </c:pt>
                <c:pt idx="6620">
                  <c:v>31342</c:v>
                </c:pt>
                <c:pt idx="6621">
                  <c:v>30704</c:v>
                </c:pt>
                <c:pt idx="6622">
                  <c:v>33121</c:v>
                </c:pt>
                <c:pt idx="6623">
                  <c:v>30984</c:v>
                </c:pt>
                <c:pt idx="6624">
                  <c:v>30395</c:v>
                </c:pt>
                <c:pt idx="6625">
                  <c:v>31711</c:v>
                </c:pt>
                <c:pt idx="6626">
                  <c:v>31631</c:v>
                </c:pt>
                <c:pt idx="6627">
                  <c:v>31975</c:v>
                </c:pt>
                <c:pt idx="6628">
                  <c:v>30333</c:v>
                </c:pt>
                <c:pt idx="6629">
                  <c:v>30992</c:v>
                </c:pt>
                <c:pt idx="6630">
                  <c:v>30853</c:v>
                </c:pt>
                <c:pt idx="6631">
                  <c:v>29409</c:v>
                </c:pt>
                <c:pt idx="6632">
                  <c:v>29899</c:v>
                </c:pt>
                <c:pt idx="6633">
                  <c:v>32289</c:v>
                </c:pt>
                <c:pt idx="6634">
                  <c:v>31134</c:v>
                </c:pt>
                <c:pt idx="6635">
                  <c:v>31564</c:v>
                </c:pt>
                <c:pt idx="6636">
                  <c:v>32251</c:v>
                </c:pt>
                <c:pt idx="6637">
                  <c:v>31664</c:v>
                </c:pt>
                <c:pt idx="6638">
                  <c:v>29662</c:v>
                </c:pt>
                <c:pt idx="6639">
                  <c:v>29616</c:v>
                </c:pt>
                <c:pt idx="6640">
                  <c:v>30394</c:v>
                </c:pt>
                <c:pt idx="6641">
                  <c:v>30230</c:v>
                </c:pt>
                <c:pt idx="6642">
                  <c:v>29784</c:v>
                </c:pt>
                <c:pt idx="6643">
                  <c:v>30907</c:v>
                </c:pt>
                <c:pt idx="6644">
                  <c:v>31982</c:v>
                </c:pt>
                <c:pt idx="6645">
                  <c:v>29978</c:v>
                </c:pt>
                <c:pt idx="6646">
                  <c:v>30400</c:v>
                </c:pt>
                <c:pt idx="6647">
                  <c:v>32220</c:v>
                </c:pt>
                <c:pt idx="6648">
                  <c:v>30100</c:v>
                </c:pt>
                <c:pt idx="6649">
                  <c:v>31427</c:v>
                </c:pt>
                <c:pt idx="6650">
                  <c:v>30561</c:v>
                </c:pt>
                <c:pt idx="6651">
                  <c:v>32472</c:v>
                </c:pt>
                <c:pt idx="6652">
                  <c:v>31241</c:v>
                </c:pt>
                <c:pt idx="6653">
                  <c:v>32245</c:v>
                </c:pt>
                <c:pt idx="6654">
                  <c:v>30763</c:v>
                </c:pt>
                <c:pt idx="6655">
                  <c:v>32183</c:v>
                </c:pt>
                <c:pt idx="6656">
                  <c:v>31200</c:v>
                </c:pt>
                <c:pt idx="6657">
                  <c:v>32183</c:v>
                </c:pt>
                <c:pt idx="6658">
                  <c:v>30600</c:v>
                </c:pt>
                <c:pt idx="6659">
                  <c:v>31451</c:v>
                </c:pt>
                <c:pt idx="6660">
                  <c:v>30546</c:v>
                </c:pt>
                <c:pt idx="6661">
                  <c:v>29297</c:v>
                </c:pt>
                <c:pt idx="6662">
                  <c:v>29839</c:v>
                </c:pt>
                <c:pt idx="6663">
                  <c:v>31061</c:v>
                </c:pt>
                <c:pt idx="6664">
                  <c:v>32060</c:v>
                </c:pt>
                <c:pt idx="6665">
                  <c:v>32057</c:v>
                </c:pt>
                <c:pt idx="6666">
                  <c:v>33392</c:v>
                </c:pt>
                <c:pt idx="6667">
                  <c:v>31853</c:v>
                </c:pt>
                <c:pt idx="6668">
                  <c:v>29262</c:v>
                </c:pt>
                <c:pt idx="6669">
                  <c:v>31734</c:v>
                </c:pt>
                <c:pt idx="6670">
                  <c:v>30830</c:v>
                </c:pt>
                <c:pt idx="6671">
                  <c:v>31169</c:v>
                </c:pt>
                <c:pt idx="6672">
                  <c:v>31569</c:v>
                </c:pt>
                <c:pt idx="6673">
                  <c:v>33136</c:v>
                </c:pt>
                <c:pt idx="6674">
                  <c:v>31174</c:v>
                </c:pt>
                <c:pt idx="6675">
                  <c:v>31744</c:v>
                </c:pt>
                <c:pt idx="6676">
                  <c:v>31356</c:v>
                </c:pt>
                <c:pt idx="6677">
                  <c:v>28850</c:v>
                </c:pt>
                <c:pt idx="6678">
                  <c:v>32750</c:v>
                </c:pt>
                <c:pt idx="6679">
                  <c:v>33244</c:v>
                </c:pt>
                <c:pt idx="6680">
                  <c:v>31457</c:v>
                </c:pt>
                <c:pt idx="6681">
                  <c:v>32025</c:v>
                </c:pt>
                <c:pt idx="6682">
                  <c:v>28636</c:v>
                </c:pt>
                <c:pt idx="6683">
                  <c:v>31791</c:v>
                </c:pt>
                <c:pt idx="6684">
                  <c:v>30614</c:v>
                </c:pt>
                <c:pt idx="6685">
                  <c:v>30902</c:v>
                </c:pt>
                <c:pt idx="6686">
                  <c:v>32113</c:v>
                </c:pt>
                <c:pt idx="6687">
                  <c:v>29404</c:v>
                </c:pt>
                <c:pt idx="6688">
                  <c:v>30288</c:v>
                </c:pt>
                <c:pt idx="6689">
                  <c:v>30610</c:v>
                </c:pt>
                <c:pt idx="6690">
                  <c:v>30487</c:v>
                </c:pt>
                <c:pt idx="6691">
                  <c:v>30496</c:v>
                </c:pt>
                <c:pt idx="6692">
                  <c:v>30504</c:v>
                </c:pt>
                <c:pt idx="6693">
                  <c:v>28853</c:v>
                </c:pt>
                <c:pt idx="6694">
                  <c:v>30956</c:v>
                </c:pt>
                <c:pt idx="6695">
                  <c:v>32229</c:v>
                </c:pt>
                <c:pt idx="6696">
                  <c:v>31797</c:v>
                </c:pt>
                <c:pt idx="6697">
                  <c:v>29454</c:v>
                </c:pt>
                <c:pt idx="6698">
                  <c:v>30540</c:v>
                </c:pt>
                <c:pt idx="6699">
                  <c:v>31573</c:v>
                </c:pt>
                <c:pt idx="6700">
                  <c:v>28902</c:v>
                </c:pt>
                <c:pt idx="6701">
                  <c:v>33351</c:v>
                </c:pt>
                <c:pt idx="6702">
                  <c:v>29928</c:v>
                </c:pt>
                <c:pt idx="6703">
                  <c:v>30723</c:v>
                </c:pt>
                <c:pt idx="6704">
                  <c:v>29217</c:v>
                </c:pt>
                <c:pt idx="6705">
                  <c:v>31430</c:v>
                </c:pt>
                <c:pt idx="6706">
                  <c:v>31455</c:v>
                </c:pt>
                <c:pt idx="6707">
                  <c:v>31162</c:v>
                </c:pt>
                <c:pt idx="6708">
                  <c:v>29687</c:v>
                </c:pt>
                <c:pt idx="6709">
                  <c:v>32088</c:v>
                </c:pt>
                <c:pt idx="6710">
                  <c:v>30782</c:v>
                </c:pt>
                <c:pt idx="6711">
                  <c:v>30362</c:v>
                </c:pt>
                <c:pt idx="6712">
                  <c:v>30753</c:v>
                </c:pt>
                <c:pt idx="6713">
                  <c:v>30411</c:v>
                </c:pt>
                <c:pt idx="6714">
                  <c:v>31621</c:v>
                </c:pt>
                <c:pt idx="6715">
                  <c:v>30150</c:v>
                </c:pt>
                <c:pt idx="6716">
                  <c:v>31563</c:v>
                </c:pt>
                <c:pt idx="6717">
                  <c:v>34042</c:v>
                </c:pt>
                <c:pt idx="6718">
                  <c:v>32332</c:v>
                </c:pt>
                <c:pt idx="6719">
                  <c:v>31326</c:v>
                </c:pt>
                <c:pt idx="6720">
                  <c:v>32581</c:v>
                </c:pt>
                <c:pt idx="6721">
                  <c:v>30417</c:v>
                </c:pt>
                <c:pt idx="6722">
                  <c:v>30764</c:v>
                </c:pt>
                <c:pt idx="6723">
                  <c:v>30510</c:v>
                </c:pt>
                <c:pt idx="6724">
                  <c:v>32104</c:v>
                </c:pt>
                <c:pt idx="6725">
                  <c:v>31843</c:v>
                </c:pt>
                <c:pt idx="6726">
                  <c:v>31961</c:v>
                </c:pt>
                <c:pt idx="6727">
                  <c:v>31343</c:v>
                </c:pt>
                <c:pt idx="6728">
                  <c:v>30688</c:v>
                </c:pt>
                <c:pt idx="6729">
                  <c:v>30938</c:v>
                </c:pt>
                <c:pt idx="6730">
                  <c:v>31273</c:v>
                </c:pt>
                <c:pt idx="6731">
                  <c:v>31934</c:v>
                </c:pt>
                <c:pt idx="6732">
                  <c:v>29969</c:v>
                </c:pt>
                <c:pt idx="6733">
                  <c:v>32459</c:v>
                </c:pt>
                <c:pt idx="6734">
                  <c:v>30913</c:v>
                </c:pt>
                <c:pt idx="6735">
                  <c:v>31777</c:v>
                </c:pt>
                <c:pt idx="6736">
                  <c:v>31206</c:v>
                </c:pt>
                <c:pt idx="6737">
                  <c:v>31073</c:v>
                </c:pt>
                <c:pt idx="6738">
                  <c:v>30058</c:v>
                </c:pt>
                <c:pt idx="6739">
                  <c:v>31553</c:v>
                </c:pt>
                <c:pt idx="6740">
                  <c:v>30440</c:v>
                </c:pt>
                <c:pt idx="6741">
                  <c:v>30983</c:v>
                </c:pt>
                <c:pt idx="6742">
                  <c:v>29909</c:v>
                </c:pt>
                <c:pt idx="6743">
                  <c:v>31516</c:v>
                </c:pt>
                <c:pt idx="6744">
                  <c:v>31561</c:v>
                </c:pt>
                <c:pt idx="6745">
                  <c:v>30732</c:v>
                </c:pt>
                <c:pt idx="6746">
                  <c:v>30438</c:v>
                </c:pt>
                <c:pt idx="6747">
                  <c:v>31309</c:v>
                </c:pt>
                <c:pt idx="6748">
                  <c:v>31642</c:v>
                </c:pt>
                <c:pt idx="6749">
                  <c:v>29580</c:v>
                </c:pt>
                <c:pt idx="6750">
                  <c:v>30612</c:v>
                </c:pt>
                <c:pt idx="6751">
                  <c:v>30539</c:v>
                </c:pt>
                <c:pt idx="6752">
                  <c:v>31399</c:v>
                </c:pt>
                <c:pt idx="6753">
                  <c:v>30106</c:v>
                </c:pt>
                <c:pt idx="6754">
                  <c:v>30360</c:v>
                </c:pt>
                <c:pt idx="6755">
                  <c:v>30395</c:v>
                </c:pt>
                <c:pt idx="6756">
                  <c:v>29476</c:v>
                </c:pt>
                <c:pt idx="6757">
                  <c:v>30139</c:v>
                </c:pt>
                <c:pt idx="6758">
                  <c:v>30542</c:v>
                </c:pt>
                <c:pt idx="6759">
                  <c:v>30489</c:v>
                </c:pt>
                <c:pt idx="6760">
                  <c:v>32869</c:v>
                </c:pt>
                <c:pt idx="6761">
                  <c:v>31920</c:v>
                </c:pt>
                <c:pt idx="6762">
                  <c:v>29975</c:v>
                </c:pt>
                <c:pt idx="6763">
                  <c:v>31474</c:v>
                </c:pt>
                <c:pt idx="6764">
                  <c:v>30390</c:v>
                </c:pt>
                <c:pt idx="6765">
                  <c:v>31156</c:v>
                </c:pt>
                <c:pt idx="6766">
                  <c:v>31329</c:v>
                </c:pt>
                <c:pt idx="6767">
                  <c:v>32744</c:v>
                </c:pt>
                <c:pt idx="6768">
                  <c:v>30834</c:v>
                </c:pt>
                <c:pt idx="6769">
                  <c:v>32361</c:v>
                </c:pt>
                <c:pt idx="6770">
                  <c:v>32147</c:v>
                </c:pt>
                <c:pt idx="6771">
                  <c:v>28798</c:v>
                </c:pt>
                <c:pt idx="6772">
                  <c:v>31909</c:v>
                </c:pt>
                <c:pt idx="6773">
                  <c:v>29652</c:v>
                </c:pt>
                <c:pt idx="6774">
                  <c:v>32178</c:v>
                </c:pt>
                <c:pt idx="6775">
                  <c:v>31370</c:v>
                </c:pt>
                <c:pt idx="6776">
                  <c:v>31537</c:v>
                </c:pt>
                <c:pt idx="6777">
                  <c:v>30296</c:v>
                </c:pt>
                <c:pt idx="6778">
                  <c:v>31644</c:v>
                </c:pt>
                <c:pt idx="6779">
                  <c:v>30445</c:v>
                </c:pt>
                <c:pt idx="6780">
                  <c:v>29237</c:v>
                </c:pt>
                <c:pt idx="6781">
                  <c:v>31349</c:v>
                </c:pt>
                <c:pt idx="6782">
                  <c:v>32331</c:v>
                </c:pt>
                <c:pt idx="6783">
                  <c:v>30507</c:v>
                </c:pt>
                <c:pt idx="6784">
                  <c:v>32864</c:v>
                </c:pt>
                <c:pt idx="6785">
                  <c:v>29200</c:v>
                </c:pt>
                <c:pt idx="6786">
                  <c:v>28417</c:v>
                </c:pt>
                <c:pt idx="6787">
                  <c:v>31571</c:v>
                </c:pt>
                <c:pt idx="6788">
                  <c:v>30339</c:v>
                </c:pt>
                <c:pt idx="6789">
                  <c:v>31092</c:v>
                </c:pt>
                <c:pt idx="6790">
                  <c:v>31030</c:v>
                </c:pt>
                <c:pt idx="6791">
                  <c:v>30797</c:v>
                </c:pt>
                <c:pt idx="6792">
                  <c:v>32045</c:v>
                </c:pt>
                <c:pt idx="6793">
                  <c:v>31002</c:v>
                </c:pt>
                <c:pt idx="6794">
                  <c:v>31088</c:v>
                </c:pt>
                <c:pt idx="6795">
                  <c:v>32826</c:v>
                </c:pt>
                <c:pt idx="6796">
                  <c:v>31870</c:v>
                </c:pt>
                <c:pt idx="6797">
                  <c:v>32843</c:v>
                </c:pt>
                <c:pt idx="6798">
                  <c:v>29676</c:v>
                </c:pt>
                <c:pt idx="6799">
                  <c:v>31020</c:v>
                </c:pt>
                <c:pt idx="6800">
                  <c:v>30352</c:v>
                </c:pt>
                <c:pt idx="6801">
                  <c:v>31545</c:v>
                </c:pt>
                <c:pt idx="6802">
                  <c:v>30526</c:v>
                </c:pt>
                <c:pt idx="6803">
                  <c:v>30357</c:v>
                </c:pt>
                <c:pt idx="6804">
                  <c:v>29720</c:v>
                </c:pt>
                <c:pt idx="6805">
                  <c:v>30673</c:v>
                </c:pt>
                <c:pt idx="6806">
                  <c:v>32319</c:v>
                </c:pt>
                <c:pt idx="6807">
                  <c:v>31108</c:v>
                </c:pt>
                <c:pt idx="6808">
                  <c:v>30470</c:v>
                </c:pt>
                <c:pt idx="6809">
                  <c:v>32166</c:v>
                </c:pt>
                <c:pt idx="6810">
                  <c:v>31281</c:v>
                </c:pt>
                <c:pt idx="6811">
                  <c:v>32596</c:v>
                </c:pt>
                <c:pt idx="6812">
                  <c:v>32111</c:v>
                </c:pt>
                <c:pt idx="6813">
                  <c:v>31895</c:v>
                </c:pt>
                <c:pt idx="6814">
                  <c:v>29854</c:v>
                </c:pt>
                <c:pt idx="6815">
                  <c:v>31590</c:v>
                </c:pt>
                <c:pt idx="6816">
                  <c:v>30000</c:v>
                </c:pt>
                <c:pt idx="6817">
                  <c:v>32670</c:v>
                </c:pt>
                <c:pt idx="6818">
                  <c:v>31478</c:v>
                </c:pt>
                <c:pt idx="6819">
                  <c:v>31000</c:v>
                </c:pt>
                <c:pt idx="6820">
                  <c:v>31673</c:v>
                </c:pt>
                <c:pt idx="6821">
                  <c:v>30981</c:v>
                </c:pt>
                <c:pt idx="6822">
                  <c:v>31147</c:v>
                </c:pt>
                <c:pt idx="6823">
                  <c:v>31018</c:v>
                </c:pt>
                <c:pt idx="6824">
                  <c:v>32168</c:v>
                </c:pt>
                <c:pt idx="6825">
                  <c:v>32477</c:v>
                </c:pt>
                <c:pt idx="6826">
                  <c:v>31400</c:v>
                </c:pt>
                <c:pt idx="6827">
                  <c:v>30342</c:v>
                </c:pt>
                <c:pt idx="6828">
                  <c:v>30958</c:v>
                </c:pt>
                <c:pt idx="6829">
                  <c:v>33523</c:v>
                </c:pt>
                <c:pt idx="6830">
                  <c:v>28151</c:v>
                </c:pt>
                <c:pt idx="6831">
                  <c:v>32386</c:v>
                </c:pt>
                <c:pt idx="6832">
                  <c:v>32710</c:v>
                </c:pt>
                <c:pt idx="6833">
                  <c:v>30883</c:v>
                </c:pt>
                <c:pt idx="6834">
                  <c:v>29996</c:v>
                </c:pt>
                <c:pt idx="6835">
                  <c:v>31144</c:v>
                </c:pt>
                <c:pt idx="6836">
                  <c:v>29763</c:v>
                </c:pt>
                <c:pt idx="6837">
                  <c:v>31245</c:v>
                </c:pt>
                <c:pt idx="6838">
                  <c:v>32567</c:v>
                </c:pt>
                <c:pt idx="6839">
                  <c:v>30850</c:v>
                </c:pt>
                <c:pt idx="6840">
                  <c:v>30274</c:v>
                </c:pt>
                <c:pt idx="6841">
                  <c:v>30268</c:v>
                </c:pt>
                <c:pt idx="6842">
                  <c:v>32292</c:v>
                </c:pt>
                <c:pt idx="6843">
                  <c:v>32132</c:v>
                </c:pt>
                <c:pt idx="6844">
                  <c:v>30400</c:v>
                </c:pt>
                <c:pt idx="6845">
                  <c:v>30819</c:v>
                </c:pt>
                <c:pt idx="6846">
                  <c:v>30445</c:v>
                </c:pt>
                <c:pt idx="6847">
                  <c:v>31795</c:v>
                </c:pt>
                <c:pt idx="6848">
                  <c:v>30581</c:v>
                </c:pt>
                <c:pt idx="6849">
                  <c:v>30604</c:v>
                </c:pt>
                <c:pt idx="6850">
                  <c:v>31520</c:v>
                </c:pt>
                <c:pt idx="6851">
                  <c:v>30864</c:v>
                </c:pt>
                <c:pt idx="6852">
                  <c:v>31687</c:v>
                </c:pt>
                <c:pt idx="6853">
                  <c:v>31385</c:v>
                </c:pt>
                <c:pt idx="6854">
                  <c:v>29554</c:v>
                </c:pt>
                <c:pt idx="6855">
                  <c:v>30833</c:v>
                </c:pt>
                <c:pt idx="6856">
                  <c:v>30410</c:v>
                </c:pt>
                <c:pt idx="6857">
                  <c:v>31634</c:v>
                </c:pt>
                <c:pt idx="6858">
                  <c:v>31722</c:v>
                </c:pt>
                <c:pt idx="6859">
                  <c:v>31346</c:v>
                </c:pt>
                <c:pt idx="6860">
                  <c:v>30415</c:v>
                </c:pt>
                <c:pt idx="6861">
                  <c:v>31346</c:v>
                </c:pt>
                <c:pt idx="6862">
                  <c:v>29053</c:v>
                </c:pt>
                <c:pt idx="6863">
                  <c:v>29703</c:v>
                </c:pt>
                <c:pt idx="6864">
                  <c:v>31206</c:v>
                </c:pt>
                <c:pt idx="6865">
                  <c:v>31361</c:v>
                </c:pt>
                <c:pt idx="6866">
                  <c:v>31175</c:v>
                </c:pt>
                <c:pt idx="6867">
                  <c:v>31481</c:v>
                </c:pt>
                <c:pt idx="6868">
                  <c:v>31418</c:v>
                </c:pt>
                <c:pt idx="6869">
                  <c:v>31569</c:v>
                </c:pt>
                <c:pt idx="6870">
                  <c:v>31195</c:v>
                </c:pt>
                <c:pt idx="6871">
                  <c:v>31276</c:v>
                </c:pt>
                <c:pt idx="6872">
                  <c:v>31031</c:v>
                </c:pt>
                <c:pt idx="6873">
                  <c:v>29162</c:v>
                </c:pt>
                <c:pt idx="6874">
                  <c:v>30891</c:v>
                </c:pt>
                <c:pt idx="6875">
                  <c:v>29191</c:v>
                </c:pt>
                <c:pt idx="6876">
                  <c:v>30764</c:v>
                </c:pt>
                <c:pt idx="6877">
                  <c:v>31615</c:v>
                </c:pt>
                <c:pt idx="6878">
                  <c:v>30862</c:v>
                </c:pt>
                <c:pt idx="6879">
                  <c:v>31374</c:v>
                </c:pt>
                <c:pt idx="6880">
                  <c:v>32026</c:v>
                </c:pt>
                <c:pt idx="6881">
                  <c:v>31099</c:v>
                </c:pt>
                <c:pt idx="6882">
                  <c:v>31450</c:v>
                </c:pt>
                <c:pt idx="6883">
                  <c:v>29828</c:v>
                </c:pt>
                <c:pt idx="6884">
                  <c:v>32243</c:v>
                </c:pt>
                <c:pt idx="6885">
                  <c:v>29358</c:v>
                </c:pt>
                <c:pt idx="6886">
                  <c:v>32042</c:v>
                </c:pt>
                <c:pt idx="6887">
                  <c:v>30188</c:v>
                </c:pt>
                <c:pt idx="6888">
                  <c:v>31416</c:v>
                </c:pt>
                <c:pt idx="6889">
                  <c:v>30957</c:v>
                </c:pt>
                <c:pt idx="6890">
                  <c:v>31224</c:v>
                </c:pt>
                <c:pt idx="6891">
                  <c:v>30976</c:v>
                </c:pt>
                <c:pt idx="6892">
                  <c:v>30679</c:v>
                </c:pt>
                <c:pt idx="6893">
                  <c:v>31095</c:v>
                </c:pt>
                <c:pt idx="6894">
                  <c:v>32251</c:v>
                </c:pt>
                <c:pt idx="6895">
                  <c:v>32217</c:v>
                </c:pt>
                <c:pt idx="6896">
                  <c:v>31983</c:v>
                </c:pt>
                <c:pt idx="6897">
                  <c:v>30995</c:v>
                </c:pt>
                <c:pt idx="6898">
                  <c:v>31960</c:v>
                </c:pt>
                <c:pt idx="6899">
                  <c:v>32955</c:v>
                </c:pt>
                <c:pt idx="6900">
                  <c:v>29672</c:v>
                </c:pt>
                <c:pt idx="6901">
                  <c:v>31218</c:v>
                </c:pt>
                <c:pt idx="6902">
                  <c:v>32625</c:v>
                </c:pt>
                <c:pt idx="6903">
                  <c:v>31434</c:v>
                </c:pt>
                <c:pt idx="6904">
                  <c:v>31004</c:v>
                </c:pt>
                <c:pt idx="6905">
                  <c:v>29401</c:v>
                </c:pt>
                <c:pt idx="6906">
                  <c:v>30442</c:v>
                </c:pt>
                <c:pt idx="6907">
                  <c:v>30882</c:v>
                </c:pt>
                <c:pt idx="6908">
                  <c:v>30617</c:v>
                </c:pt>
                <c:pt idx="6909">
                  <c:v>33290</c:v>
                </c:pt>
                <c:pt idx="6910">
                  <c:v>30621</c:v>
                </c:pt>
                <c:pt idx="6911">
                  <c:v>30334</c:v>
                </c:pt>
                <c:pt idx="6912">
                  <c:v>31748</c:v>
                </c:pt>
                <c:pt idx="6913">
                  <c:v>30859</c:v>
                </c:pt>
                <c:pt idx="6914">
                  <c:v>30948</c:v>
                </c:pt>
                <c:pt idx="6915">
                  <c:v>30930</c:v>
                </c:pt>
                <c:pt idx="6916">
                  <c:v>32353</c:v>
                </c:pt>
                <c:pt idx="6917">
                  <c:v>29356</c:v>
                </c:pt>
                <c:pt idx="6918">
                  <c:v>32544</c:v>
                </c:pt>
                <c:pt idx="6919">
                  <c:v>31848</c:v>
                </c:pt>
                <c:pt idx="6920">
                  <c:v>31919</c:v>
                </c:pt>
                <c:pt idx="6921">
                  <c:v>31997</c:v>
                </c:pt>
                <c:pt idx="6922">
                  <c:v>31241</c:v>
                </c:pt>
                <c:pt idx="6923">
                  <c:v>29269</c:v>
                </c:pt>
                <c:pt idx="6924">
                  <c:v>30160</c:v>
                </c:pt>
                <c:pt idx="6925">
                  <c:v>31444</c:v>
                </c:pt>
                <c:pt idx="6926">
                  <c:v>31593</c:v>
                </c:pt>
                <c:pt idx="6927">
                  <c:v>31257</c:v>
                </c:pt>
                <c:pt idx="6928">
                  <c:v>31135</c:v>
                </c:pt>
                <c:pt idx="6929">
                  <c:v>31211</c:v>
                </c:pt>
                <c:pt idx="6930">
                  <c:v>32406</c:v>
                </c:pt>
                <c:pt idx="6931">
                  <c:v>31208</c:v>
                </c:pt>
                <c:pt idx="6932">
                  <c:v>30849</c:v>
                </c:pt>
                <c:pt idx="6933">
                  <c:v>30708</c:v>
                </c:pt>
                <c:pt idx="6934">
                  <c:v>29988</c:v>
                </c:pt>
                <c:pt idx="6935">
                  <c:v>31858</c:v>
                </c:pt>
                <c:pt idx="6936">
                  <c:v>32338</c:v>
                </c:pt>
                <c:pt idx="6937">
                  <c:v>30508</c:v>
                </c:pt>
                <c:pt idx="6938">
                  <c:v>31432</c:v>
                </c:pt>
                <c:pt idx="6939">
                  <c:v>30618</c:v>
                </c:pt>
                <c:pt idx="6940">
                  <c:v>29809</c:v>
                </c:pt>
                <c:pt idx="6941">
                  <c:v>30457</c:v>
                </c:pt>
                <c:pt idx="6942">
                  <c:v>30541</c:v>
                </c:pt>
                <c:pt idx="6943">
                  <c:v>30941</c:v>
                </c:pt>
                <c:pt idx="6944">
                  <c:v>30923</c:v>
                </c:pt>
                <c:pt idx="6945">
                  <c:v>30386</c:v>
                </c:pt>
                <c:pt idx="6946">
                  <c:v>29837</c:v>
                </c:pt>
                <c:pt idx="6947">
                  <c:v>30093</c:v>
                </c:pt>
                <c:pt idx="6948">
                  <c:v>30129</c:v>
                </c:pt>
                <c:pt idx="6949">
                  <c:v>30616</c:v>
                </c:pt>
                <c:pt idx="6950">
                  <c:v>31695</c:v>
                </c:pt>
                <c:pt idx="6951">
                  <c:v>31504</c:v>
                </c:pt>
                <c:pt idx="6952">
                  <c:v>32071</c:v>
                </c:pt>
                <c:pt idx="6953">
                  <c:v>32080</c:v>
                </c:pt>
                <c:pt idx="6954">
                  <c:v>30732</c:v>
                </c:pt>
                <c:pt idx="6955">
                  <c:v>29910</c:v>
                </c:pt>
                <c:pt idx="6956">
                  <c:v>32037</c:v>
                </c:pt>
                <c:pt idx="6957">
                  <c:v>32065</c:v>
                </c:pt>
                <c:pt idx="6958">
                  <c:v>32966</c:v>
                </c:pt>
                <c:pt idx="6959">
                  <c:v>32470</c:v>
                </c:pt>
                <c:pt idx="6960">
                  <c:v>30407</c:v>
                </c:pt>
                <c:pt idx="6961">
                  <c:v>31478</c:v>
                </c:pt>
                <c:pt idx="6962">
                  <c:v>32257</c:v>
                </c:pt>
                <c:pt idx="6963">
                  <c:v>32122</c:v>
                </c:pt>
                <c:pt idx="6964">
                  <c:v>30273</c:v>
                </c:pt>
                <c:pt idx="6965">
                  <c:v>32457</c:v>
                </c:pt>
                <c:pt idx="6966">
                  <c:v>31905</c:v>
                </c:pt>
                <c:pt idx="6967">
                  <c:v>31259</c:v>
                </c:pt>
                <c:pt idx="6968">
                  <c:v>31202</c:v>
                </c:pt>
                <c:pt idx="6969">
                  <c:v>31658</c:v>
                </c:pt>
                <c:pt idx="6970">
                  <c:v>33005</c:v>
                </c:pt>
                <c:pt idx="6971">
                  <c:v>32219</c:v>
                </c:pt>
                <c:pt idx="6972">
                  <c:v>30587</c:v>
                </c:pt>
                <c:pt idx="6973">
                  <c:v>31990</c:v>
                </c:pt>
                <c:pt idx="6974">
                  <c:v>31584</c:v>
                </c:pt>
                <c:pt idx="6975">
                  <c:v>32725</c:v>
                </c:pt>
                <c:pt idx="6976">
                  <c:v>30466</c:v>
                </c:pt>
                <c:pt idx="6977">
                  <c:v>30211</c:v>
                </c:pt>
                <c:pt idx="6978">
                  <c:v>32496</c:v>
                </c:pt>
                <c:pt idx="6979">
                  <c:v>31488</c:v>
                </c:pt>
                <c:pt idx="6980">
                  <c:v>30914</c:v>
                </c:pt>
                <c:pt idx="6981">
                  <c:v>32542</c:v>
                </c:pt>
                <c:pt idx="6982">
                  <c:v>32520</c:v>
                </c:pt>
                <c:pt idx="6983">
                  <c:v>31056</c:v>
                </c:pt>
                <c:pt idx="6984">
                  <c:v>31146</c:v>
                </c:pt>
                <c:pt idx="6985">
                  <c:v>30626</c:v>
                </c:pt>
                <c:pt idx="6986">
                  <c:v>29904</c:v>
                </c:pt>
                <c:pt idx="6987">
                  <c:v>31741</c:v>
                </c:pt>
                <c:pt idx="6988">
                  <c:v>31549</c:v>
                </c:pt>
                <c:pt idx="6989">
                  <c:v>33370</c:v>
                </c:pt>
                <c:pt idx="6990">
                  <c:v>32853</c:v>
                </c:pt>
                <c:pt idx="6991">
                  <c:v>29972</c:v>
                </c:pt>
                <c:pt idx="6992">
                  <c:v>30610</c:v>
                </c:pt>
                <c:pt idx="6993">
                  <c:v>31763</c:v>
                </c:pt>
                <c:pt idx="6994">
                  <c:v>31573</c:v>
                </c:pt>
                <c:pt idx="6995">
                  <c:v>28932</c:v>
                </c:pt>
                <c:pt idx="6996">
                  <c:v>32677</c:v>
                </c:pt>
                <c:pt idx="6997">
                  <c:v>29895</c:v>
                </c:pt>
                <c:pt idx="6998">
                  <c:v>32079</c:v>
                </c:pt>
                <c:pt idx="6999">
                  <c:v>32328</c:v>
                </c:pt>
                <c:pt idx="7000">
                  <c:v>31195</c:v>
                </c:pt>
                <c:pt idx="7001">
                  <c:v>29647</c:v>
                </c:pt>
                <c:pt idx="7002">
                  <c:v>32090</c:v>
                </c:pt>
                <c:pt idx="7003">
                  <c:v>32842</c:v>
                </c:pt>
                <c:pt idx="7004">
                  <c:v>30258</c:v>
                </c:pt>
                <c:pt idx="7005">
                  <c:v>30520</c:v>
                </c:pt>
                <c:pt idx="7006">
                  <c:v>31178</c:v>
                </c:pt>
                <c:pt idx="7007">
                  <c:v>32304</c:v>
                </c:pt>
                <c:pt idx="7008">
                  <c:v>31307</c:v>
                </c:pt>
                <c:pt idx="7009">
                  <c:v>31472</c:v>
                </c:pt>
                <c:pt idx="7010">
                  <c:v>32850</c:v>
                </c:pt>
                <c:pt idx="7011">
                  <c:v>30559</c:v>
                </c:pt>
                <c:pt idx="7012">
                  <c:v>30476</c:v>
                </c:pt>
                <c:pt idx="7013">
                  <c:v>30253</c:v>
                </c:pt>
                <c:pt idx="7014">
                  <c:v>30152</c:v>
                </c:pt>
                <c:pt idx="7015">
                  <c:v>29057</c:v>
                </c:pt>
                <c:pt idx="7016">
                  <c:v>32216</c:v>
                </c:pt>
                <c:pt idx="7017">
                  <c:v>33519</c:v>
                </c:pt>
                <c:pt idx="7018">
                  <c:v>31618</c:v>
                </c:pt>
                <c:pt idx="7019">
                  <c:v>30664</c:v>
                </c:pt>
                <c:pt idx="7020">
                  <c:v>31669</c:v>
                </c:pt>
                <c:pt idx="7021">
                  <c:v>30292</c:v>
                </c:pt>
                <c:pt idx="7022">
                  <c:v>32085</c:v>
                </c:pt>
                <c:pt idx="7023">
                  <c:v>30837</c:v>
                </c:pt>
                <c:pt idx="7024">
                  <c:v>30178</c:v>
                </c:pt>
                <c:pt idx="7025">
                  <c:v>30529</c:v>
                </c:pt>
                <c:pt idx="7026">
                  <c:v>32527</c:v>
                </c:pt>
                <c:pt idx="7027">
                  <c:v>32032</c:v>
                </c:pt>
                <c:pt idx="7028">
                  <c:v>30304</c:v>
                </c:pt>
                <c:pt idx="7029">
                  <c:v>30795</c:v>
                </c:pt>
                <c:pt idx="7030">
                  <c:v>32426</c:v>
                </c:pt>
                <c:pt idx="7031">
                  <c:v>31528</c:v>
                </c:pt>
                <c:pt idx="7032">
                  <c:v>30351</c:v>
                </c:pt>
                <c:pt idx="7033">
                  <c:v>30801</c:v>
                </c:pt>
                <c:pt idx="7034">
                  <c:v>30633</c:v>
                </c:pt>
                <c:pt idx="7035">
                  <c:v>31689</c:v>
                </c:pt>
                <c:pt idx="7036">
                  <c:v>30226</c:v>
                </c:pt>
                <c:pt idx="7037">
                  <c:v>30917</c:v>
                </c:pt>
                <c:pt idx="7038">
                  <c:v>31221</c:v>
                </c:pt>
                <c:pt idx="7039">
                  <c:v>30582</c:v>
                </c:pt>
                <c:pt idx="7040">
                  <c:v>31707</c:v>
                </c:pt>
                <c:pt idx="7041">
                  <c:v>32943</c:v>
                </c:pt>
                <c:pt idx="7042">
                  <c:v>31002</c:v>
                </c:pt>
                <c:pt idx="7043">
                  <c:v>32107</c:v>
                </c:pt>
                <c:pt idx="7044">
                  <c:v>32541</c:v>
                </c:pt>
                <c:pt idx="7045">
                  <c:v>31062</c:v>
                </c:pt>
                <c:pt idx="7046">
                  <c:v>30692</c:v>
                </c:pt>
                <c:pt idx="7047">
                  <c:v>30828</c:v>
                </c:pt>
                <c:pt idx="7048">
                  <c:v>32587</c:v>
                </c:pt>
                <c:pt idx="7049">
                  <c:v>32739</c:v>
                </c:pt>
                <c:pt idx="7050">
                  <c:v>30168</c:v>
                </c:pt>
                <c:pt idx="7051">
                  <c:v>29650</c:v>
                </c:pt>
                <c:pt idx="7052">
                  <c:v>30993</c:v>
                </c:pt>
                <c:pt idx="7053">
                  <c:v>31972</c:v>
                </c:pt>
                <c:pt idx="7054">
                  <c:v>29262</c:v>
                </c:pt>
                <c:pt idx="7055">
                  <c:v>30613</c:v>
                </c:pt>
                <c:pt idx="7056">
                  <c:v>30911</c:v>
                </c:pt>
                <c:pt idx="7057">
                  <c:v>31856</c:v>
                </c:pt>
                <c:pt idx="7058">
                  <c:v>31050</c:v>
                </c:pt>
                <c:pt idx="7059">
                  <c:v>31690</c:v>
                </c:pt>
                <c:pt idx="7060">
                  <c:v>29330</c:v>
                </c:pt>
                <c:pt idx="7061">
                  <c:v>30807</c:v>
                </c:pt>
                <c:pt idx="7062">
                  <c:v>32032</c:v>
                </c:pt>
                <c:pt idx="7063">
                  <c:v>30395</c:v>
                </c:pt>
                <c:pt idx="7064">
                  <c:v>31092</c:v>
                </c:pt>
                <c:pt idx="7065">
                  <c:v>31226</c:v>
                </c:pt>
                <c:pt idx="7066">
                  <c:v>28906</c:v>
                </c:pt>
                <c:pt idx="7067">
                  <c:v>29917</c:v>
                </c:pt>
                <c:pt idx="7068">
                  <c:v>30554</c:v>
                </c:pt>
                <c:pt idx="7069">
                  <c:v>30920</c:v>
                </c:pt>
                <c:pt idx="7070">
                  <c:v>32895</c:v>
                </c:pt>
                <c:pt idx="7071">
                  <c:v>31865</c:v>
                </c:pt>
                <c:pt idx="7072">
                  <c:v>32676</c:v>
                </c:pt>
                <c:pt idx="7073">
                  <c:v>30577</c:v>
                </c:pt>
                <c:pt idx="7074">
                  <c:v>30507</c:v>
                </c:pt>
                <c:pt idx="7075">
                  <c:v>31874</c:v>
                </c:pt>
                <c:pt idx="7076">
                  <c:v>31971</c:v>
                </c:pt>
                <c:pt idx="7077">
                  <c:v>30847</c:v>
                </c:pt>
                <c:pt idx="7078">
                  <c:v>31463</c:v>
                </c:pt>
                <c:pt idx="7079">
                  <c:v>32665</c:v>
                </c:pt>
                <c:pt idx="7080">
                  <c:v>29980</c:v>
                </c:pt>
                <c:pt idx="7081">
                  <c:v>33107</c:v>
                </c:pt>
                <c:pt idx="7082">
                  <c:v>30679</c:v>
                </c:pt>
                <c:pt idx="7083">
                  <c:v>32210</c:v>
                </c:pt>
                <c:pt idx="7084">
                  <c:v>30059</c:v>
                </c:pt>
                <c:pt idx="7085">
                  <c:v>30915</c:v>
                </c:pt>
                <c:pt idx="7086">
                  <c:v>32456</c:v>
                </c:pt>
                <c:pt idx="7087">
                  <c:v>32252</c:v>
                </c:pt>
                <c:pt idx="7088">
                  <c:v>29566</c:v>
                </c:pt>
                <c:pt idx="7089">
                  <c:v>33384</c:v>
                </c:pt>
                <c:pt idx="7090">
                  <c:v>30370</c:v>
                </c:pt>
                <c:pt idx="7091">
                  <c:v>31453</c:v>
                </c:pt>
                <c:pt idx="7092">
                  <c:v>30151</c:v>
                </c:pt>
                <c:pt idx="7093">
                  <c:v>30239</c:v>
                </c:pt>
                <c:pt idx="7094">
                  <c:v>29882</c:v>
                </c:pt>
                <c:pt idx="7095">
                  <c:v>30958</c:v>
                </c:pt>
                <c:pt idx="7096">
                  <c:v>31509</c:v>
                </c:pt>
                <c:pt idx="7097">
                  <c:v>29699</c:v>
                </c:pt>
                <c:pt idx="7098">
                  <c:v>29994</c:v>
                </c:pt>
                <c:pt idx="7099">
                  <c:v>32175</c:v>
                </c:pt>
                <c:pt idx="7100">
                  <c:v>32392</c:v>
                </c:pt>
                <c:pt idx="7101">
                  <c:v>33252</c:v>
                </c:pt>
                <c:pt idx="7102">
                  <c:v>31193</c:v>
                </c:pt>
                <c:pt idx="7103">
                  <c:v>32155</c:v>
                </c:pt>
                <c:pt idx="7104">
                  <c:v>31744</c:v>
                </c:pt>
                <c:pt idx="7105">
                  <c:v>30026</c:v>
                </c:pt>
                <c:pt idx="7106">
                  <c:v>29953</c:v>
                </c:pt>
                <c:pt idx="7107">
                  <c:v>31945</c:v>
                </c:pt>
                <c:pt idx="7108">
                  <c:v>31766</c:v>
                </c:pt>
                <c:pt idx="7109">
                  <c:v>33503</c:v>
                </c:pt>
                <c:pt idx="7110">
                  <c:v>33332</c:v>
                </c:pt>
                <c:pt idx="7111">
                  <c:v>29846</c:v>
                </c:pt>
                <c:pt idx="7112">
                  <c:v>30794</c:v>
                </c:pt>
                <c:pt idx="7113">
                  <c:v>30950</c:v>
                </c:pt>
                <c:pt idx="7114">
                  <c:v>29574</c:v>
                </c:pt>
                <c:pt idx="7115">
                  <c:v>30678</c:v>
                </c:pt>
                <c:pt idx="7116">
                  <c:v>31234</c:v>
                </c:pt>
                <c:pt idx="7117">
                  <c:v>30394</c:v>
                </c:pt>
                <c:pt idx="7118">
                  <c:v>31837</c:v>
                </c:pt>
                <c:pt idx="7119">
                  <c:v>30427</c:v>
                </c:pt>
                <c:pt idx="7120">
                  <c:v>32459</c:v>
                </c:pt>
                <c:pt idx="7121">
                  <c:v>31200</c:v>
                </c:pt>
                <c:pt idx="7122">
                  <c:v>30610</c:v>
                </c:pt>
                <c:pt idx="7123">
                  <c:v>32719</c:v>
                </c:pt>
                <c:pt idx="7124">
                  <c:v>32253</c:v>
                </c:pt>
                <c:pt idx="7125">
                  <c:v>31162</c:v>
                </c:pt>
                <c:pt idx="7126">
                  <c:v>30316</c:v>
                </c:pt>
                <c:pt idx="7127">
                  <c:v>31047</c:v>
                </c:pt>
                <c:pt idx="7128">
                  <c:v>30152</c:v>
                </c:pt>
                <c:pt idx="7129">
                  <c:v>29654</c:v>
                </c:pt>
                <c:pt idx="7130">
                  <c:v>31085</c:v>
                </c:pt>
                <c:pt idx="7131">
                  <c:v>30491</c:v>
                </c:pt>
                <c:pt idx="7132">
                  <c:v>32377</c:v>
                </c:pt>
                <c:pt idx="7133">
                  <c:v>30066</c:v>
                </c:pt>
                <c:pt idx="7134">
                  <c:v>32278</c:v>
                </c:pt>
                <c:pt idx="7135">
                  <c:v>31233</c:v>
                </c:pt>
                <c:pt idx="7136">
                  <c:v>31283</c:v>
                </c:pt>
                <c:pt idx="7137">
                  <c:v>32092</c:v>
                </c:pt>
                <c:pt idx="7138">
                  <c:v>30656</c:v>
                </c:pt>
                <c:pt idx="7139">
                  <c:v>29583</c:v>
                </c:pt>
                <c:pt idx="7140">
                  <c:v>29812</c:v>
                </c:pt>
                <c:pt idx="7141">
                  <c:v>29650</c:v>
                </c:pt>
                <c:pt idx="7142">
                  <c:v>31296</c:v>
                </c:pt>
                <c:pt idx="7143">
                  <c:v>31779</c:v>
                </c:pt>
                <c:pt idx="7144">
                  <c:v>32566</c:v>
                </c:pt>
                <c:pt idx="7145">
                  <c:v>32351</c:v>
                </c:pt>
                <c:pt idx="7146">
                  <c:v>31889</c:v>
                </c:pt>
                <c:pt idx="7147">
                  <c:v>30391</c:v>
                </c:pt>
                <c:pt idx="7148">
                  <c:v>32639</c:v>
                </c:pt>
                <c:pt idx="7149">
                  <c:v>31121</c:v>
                </c:pt>
                <c:pt idx="7150">
                  <c:v>30339</c:v>
                </c:pt>
                <c:pt idx="7151">
                  <c:v>29072</c:v>
                </c:pt>
                <c:pt idx="7152">
                  <c:v>30218</c:v>
                </c:pt>
                <c:pt idx="7153">
                  <c:v>32155</c:v>
                </c:pt>
                <c:pt idx="7154">
                  <c:v>30677</c:v>
                </c:pt>
                <c:pt idx="7155">
                  <c:v>31302</c:v>
                </c:pt>
                <c:pt idx="7156">
                  <c:v>28675</c:v>
                </c:pt>
                <c:pt idx="7157">
                  <c:v>30325</c:v>
                </c:pt>
                <c:pt idx="7158">
                  <c:v>30915</c:v>
                </c:pt>
                <c:pt idx="7159">
                  <c:v>31565</c:v>
                </c:pt>
                <c:pt idx="7160">
                  <c:v>31947</c:v>
                </c:pt>
                <c:pt idx="7161">
                  <c:v>31109</c:v>
                </c:pt>
                <c:pt idx="7162">
                  <c:v>32059</c:v>
                </c:pt>
                <c:pt idx="7163">
                  <c:v>30425</c:v>
                </c:pt>
                <c:pt idx="7164">
                  <c:v>30263</c:v>
                </c:pt>
                <c:pt idx="7165">
                  <c:v>32353</c:v>
                </c:pt>
                <c:pt idx="7166">
                  <c:v>33066</c:v>
                </c:pt>
                <c:pt idx="7167">
                  <c:v>32541</c:v>
                </c:pt>
                <c:pt idx="7168">
                  <c:v>31261</c:v>
                </c:pt>
                <c:pt idx="7169">
                  <c:v>32302</c:v>
                </c:pt>
                <c:pt idx="7170">
                  <c:v>31182</c:v>
                </c:pt>
                <c:pt idx="7171">
                  <c:v>30445</c:v>
                </c:pt>
                <c:pt idx="7172">
                  <c:v>30634</c:v>
                </c:pt>
                <c:pt idx="7173">
                  <c:v>30653</c:v>
                </c:pt>
                <c:pt idx="7174">
                  <c:v>30648</c:v>
                </c:pt>
                <c:pt idx="7175">
                  <c:v>33702</c:v>
                </c:pt>
                <c:pt idx="7176">
                  <c:v>31370</c:v>
                </c:pt>
                <c:pt idx="7177">
                  <c:v>31132</c:v>
                </c:pt>
                <c:pt idx="7178">
                  <c:v>31737</c:v>
                </c:pt>
                <c:pt idx="7179">
                  <c:v>31888</c:v>
                </c:pt>
                <c:pt idx="7180">
                  <c:v>30819</c:v>
                </c:pt>
                <c:pt idx="7181">
                  <c:v>30526</c:v>
                </c:pt>
                <c:pt idx="7182">
                  <c:v>31203</c:v>
                </c:pt>
                <c:pt idx="7183">
                  <c:v>32738</c:v>
                </c:pt>
                <c:pt idx="7184">
                  <c:v>31035</c:v>
                </c:pt>
                <c:pt idx="7185">
                  <c:v>32858</c:v>
                </c:pt>
                <c:pt idx="7186">
                  <c:v>30213</c:v>
                </c:pt>
                <c:pt idx="7187">
                  <c:v>32270</c:v>
                </c:pt>
                <c:pt idx="7188">
                  <c:v>32063</c:v>
                </c:pt>
                <c:pt idx="7189">
                  <c:v>30797</c:v>
                </c:pt>
                <c:pt idx="7190">
                  <c:v>31343</c:v>
                </c:pt>
                <c:pt idx="7191">
                  <c:v>29846</c:v>
                </c:pt>
                <c:pt idx="7192">
                  <c:v>31477</c:v>
                </c:pt>
                <c:pt idx="7193">
                  <c:v>31836</c:v>
                </c:pt>
                <c:pt idx="7194">
                  <c:v>32136</c:v>
                </c:pt>
                <c:pt idx="7195">
                  <c:v>31665</c:v>
                </c:pt>
                <c:pt idx="7196">
                  <c:v>31764</c:v>
                </c:pt>
                <c:pt idx="7197">
                  <c:v>32131</c:v>
                </c:pt>
                <c:pt idx="7198">
                  <c:v>30438</c:v>
                </c:pt>
                <c:pt idx="7199">
                  <c:v>29781</c:v>
                </c:pt>
                <c:pt idx="7200">
                  <c:v>30401</c:v>
                </c:pt>
                <c:pt idx="7201">
                  <c:v>31295</c:v>
                </c:pt>
                <c:pt idx="7202">
                  <c:v>33721</c:v>
                </c:pt>
                <c:pt idx="7203">
                  <c:v>31349</c:v>
                </c:pt>
                <c:pt idx="7204">
                  <c:v>31520</c:v>
                </c:pt>
                <c:pt idx="7205">
                  <c:v>31854</c:v>
                </c:pt>
                <c:pt idx="7206">
                  <c:v>30337</c:v>
                </c:pt>
                <c:pt idx="7207">
                  <c:v>31554</c:v>
                </c:pt>
                <c:pt idx="7208">
                  <c:v>30147</c:v>
                </c:pt>
                <c:pt idx="7209">
                  <c:v>32378</c:v>
                </c:pt>
                <c:pt idx="7210">
                  <c:v>31075</c:v>
                </c:pt>
                <c:pt idx="7211">
                  <c:v>32170</c:v>
                </c:pt>
                <c:pt idx="7212">
                  <c:v>31410</c:v>
                </c:pt>
                <c:pt idx="7213">
                  <c:v>30871</c:v>
                </c:pt>
                <c:pt idx="7214">
                  <c:v>30694</c:v>
                </c:pt>
                <c:pt idx="7215">
                  <c:v>31083</c:v>
                </c:pt>
                <c:pt idx="7216">
                  <c:v>32041</c:v>
                </c:pt>
                <c:pt idx="7217">
                  <c:v>30229</c:v>
                </c:pt>
                <c:pt idx="7218">
                  <c:v>31297</c:v>
                </c:pt>
                <c:pt idx="7219">
                  <c:v>31966</c:v>
                </c:pt>
                <c:pt idx="7220">
                  <c:v>32222</c:v>
                </c:pt>
                <c:pt idx="7221">
                  <c:v>30890</c:v>
                </c:pt>
                <c:pt idx="7222">
                  <c:v>31946</c:v>
                </c:pt>
                <c:pt idx="7223">
                  <c:v>31500</c:v>
                </c:pt>
                <c:pt idx="7224">
                  <c:v>30836</c:v>
                </c:pt>
                <c:pt idx="7225">
                  <c:v>31113</c:v>
                </c:pt>
                <c:pt idx="7226">
                  <c:v>31360</c:v>
                </c:pt>
                <c:pt idx="7227">
                  <c:v>30599</c:v>
                </c:pt>
                <c:pt idx="7228">
                  <c:v>31372</c:v>
                </c:pt>
                <c:pt idx="7229">
                  <c:v>32028</c:v>
                </c:pt>
                <c:pt idx="7230">
                  <c:v>30659</c:v>
                </c:pt>
                <c:pt idx="7231">
                  <c:v>30581</c:v>
                </c:pt>
                <c:pt idx="7232">
                  <c:v>30528</c:v>
                </c:pt>
                <c:pt idx="7233">
                  <c:v>32862</c:v>
                </c:pt>
                <c:pt idx="7234">
                  <c:v>30957</c:v>
                </c:pt>
                <c:pt idx="7235">
                  <c:v>30911</c:v>
                </c:pt>
                <c:pt idx="7236">
                  <c:v>31428</c:v>
                </c:pt>
                <c:pt idx="7237">
                  <c:v>32038</c:v>
                </c:pt>
                <c:pt idx="7238">
                  <c:v>29177</c:v>
                </c:pt>
                <c:pt idx="7239">
                  <c:v>29889</c:v>
                </c:pt>
                <c:pt idx="7240">
                  <c:v>31882</c:v>
                </c:pt>
                <c:pt idx="7241">
                  <c:v>31256</c:v>
                </c:pt>
                <c:pt idx="7242">
                  <c:v>30509</c:v>
                </c:pt>
                <c:pt idx="7243">
                  <c:v>29779</c:v>
                </c:pt>
                <c:pt idx="7244">
                  <c:v>31922</c:v>
                </c:pt>
                <c:pt idx="7245">
                  <c:v>33159</c:v>
                </c:pt>
                <c:pt idx="7246">
                  <c:v>33910</c:v>
                </c:pt>
                <c:pt idx="7247">
                  <c:v>31128</c:v>
                </c:pt>
                <c:pt idx="7248">
                  <c:v>31926</c:v>
                </c:pt>
                <c:pt idx="7249">
                  <c:v>31562</c:v>
                </c:pt>
                <c:pt idx="7250">
                  <c:v>29873</c:v>
                </c:pt>
                <c:pt idx="7251">
                  <c:v>33275</c:v>
                </c:pt>
                <c:pt idx="7252">
                  <c:v>31535</c:v>
                </c:pt>
                <c:pt idx="7253">
                  <c:v>30348</c:v>
                </c:pt>
                <c:pt idx="7254">
                  <c:v>31028</c:v>
                </c:pt>
                <c:pt idx="7255">
                  <c:v>32694</c:v>
                </c:pt>
                <c:pt idx="7256">
                  <c:v>31069</c:v>
                </c:pt>
                <c:pt idx="7257">
                  <c:v>31728</c:v>
                </c:pt>
                <c:pt idx="7258">
                  <c:v>31308</c:v>
                </c:pt>
                <c:pt idx="7259">
                  <c:v>30793</c:v>
                </c:pt>
                <c:pt idx="7260">
                  <c:v>31940</c:v>
                </c:pt>
                <c:pt idx="7261">
                  <c:v>32399</c:v>
                </c:pt>
                <c:pt idx="7262">
                  <c:v>30733</c:v>
                </c:pt>
                <c:pt idx="7263">
                  <c:v>30797</c:v>
                </c:pt>
                <c:pt idx="7264">
                  <c:v>32702</c:v>
                </c:pt>
                <c:pt idx="7265">
                  <c:v>29563</c:v>
                </c:pt>
                <c:pt idx="7266">
                  <c:v>32535</c:v>
                </c:pt>
                <c:pt idx="7267">
                  <c:v>30370</c:v>
                </c:pt>
                <c:pt idx="7268">
                  <c:v>31555</c:v>
                </c:pt>
                <c:pt idx="7269">
                  <c:v>31943</c:v>
                </c:pt>
                <c:pt idx="7270">
                  <c:v>30955</c:v>
                </c:pt>
                <c:pt idx="7271">
                  <c:v>32073</c:v>
                </c:pt>
                <c:pt idx="7272">
                  <c:v>31693</c:v>
                </c:pt>
                <c:pt idx="7273">
                  <c:v>31527</c:v>
                </c:pt>
                <c:pt idx="7274">
                  <c:v>30720</c:v>
                </c:pt>
                <c:pt idx="7275">
                  <c:v>31010</c:v>
                </c:pt>
                <c:pt idx="7276">
                  <c:v>31705</c:v>
                </c:pt>
                <c:pt idx="7277">
                  <c:v>30960</c:v>
                </c:pt>
                <c:pt idx="7278">
                  <c:v>30073</c:v>
                </c:pt>
                <c:pt idx="7279">
                  <c:v>30677</c:v>
                </c:pt>
                <c:pt idx="7280">
                  <c:v>32698</c:v>
                </c:pt>
                <c:pt idx="7281">
                  <c:v>30774</c:v>
                </c:pt>
                <c:pt idx="7282">
                  <c:v>31527</c:v>
                </c:pt>
                <c:pt idx="7283">
                  <c:v>29879</c:v>
                </c:pt>
                <c:pt idx="7284">
                  <c:v>30607</c:v>
                </c:pt>
                <c:pt idx="7285">
                  <c:v>33041</c:v>
                </c:pt>
                <c:pt idx="7286">
                  <c:v>30025</c:v>
                </c:pt>
                <c:pt idx="7287">
                  <c:v>31381</c:v>
                </c:pt>
                <c:pt idx="7288">
                  <c:v>33188</c:v>
                </c:pt>
                <c:pt idx="7289">
                  <c:v>31904</c:v>
                </c:pt>
                <c:pt idx="7290">
                  <c:v>32985</c:v>
                </c:pt>
                <c:pt idx="7291">
                  <c:v>30315</c:v>
                </c:pt>
                <c:pt idx="7292">
                  <c:v>30984</c:v>
                </c:pt>
                <c:pt idx="7293">
                  <c:v>31692</c:v>
                </c:pt>
                <c:pt idx="7294">
                  <c:v>29596</c:v>
                </c:pt>
                <c:pt idx="7295">
                  <c:v>29761</c:v>
                </c:pt>
                <c:pt idx="7296">
                  <c:v>32129</c:v>
                </c:pt>
                <c:pt idx="7297">
                  <c:v>30308</c:v>
                </c:pt>
                <c:pt idx="7298">
                  <c:v>30046</c:v>
                </c:pt>
                <c:pt idx="7299">
                  <c:v>33006</c:v>
                </c:pt>
                <c:pt idx="7300">
                  <c:v>31455</c:v>
                </c:pt>
                <c:pt idx="7301">
                  <c:v>33203</c:v>
                </c:pt>
                <c:pt idx="7302">
                  <c:v>30432</c:v>
                </c:pt>
                <c:pt idx="7303">
                  <c:v>30864</c:v>
                </c:pt>
                <c:pt idx="7304">
                  <c:v>32302</c:v>
                </c:pt>
                <c:pt idx="7305">
                  <c:v>32009</c:v>
                </c:pt>
                <c:pt idx="7306">
                  <c:v>30652</c:v>
                </c:pt>
                <c:pt idx="7307">
                  <c:v>30757</c:v>
                </c:pt>
                <c:pt idx="7308">
                  <c:v>32663</c:v>
                </c:pt>
                <c:pt idx="7309">
                  <c:v>29569</c:v>
                </c:pt>
                <c:pt idx="7310">
                  <c:v>30359</c:v>
                </c:pt>
                <c:pt idx="7311">
                  <c:v>30088</c:v>
                </c:pt>
                <c:pt idx="7312">
                  <c:v>31866</c:v>
                </c:pt>
                <c:pt idx="7313">
                  <c:v>30728</c:v>
                </c:pt>
                <c:pt idx="7314">
                  <c:v>29174</c:v>
                </c:pt>
                <c:pt idx="7315">
                  <c:v>30397</c:v>
                </c:pt>
                <c:pt idx="7316">
                  <c:v>30075</c:v>
                </c:pt>
                <c:pt idx="7317">
                  <c:v>32719</c:v>
                </c:pt>
                <c:pt idx="7318">
                  <c:v>32271</c:v>
                </c:pt>
                <c:pt idx="7319">
                  <c:v>32597</c:v>
                </c:pt>
                <c:pt idx="7320">
                  <c:v>31281</c:v>
                </c:pt>
                <c:pt idx="7321">
                  <c:v>32783</c:v>
                </c:pt>
                <c:pt idx="7322">
                  <c:v>30744</c:v>
                </c:pt>
                <c:pt idx="7323">
                  <c:v>31747</c:v>
                </c:pt>
                <c:pt idx="7324">
                  <c:v>30778</c:v>
                </c:pt>
                <c:pt idx="7325">
                  <c:v>30866</c:v>
                </c:pt>
                <c:pt idx="7326">
                  <c:v>30802</c:v>
                </c:pt>
                <c:pt idx="7327">
                  <c:v>29541</c:v>
                </c:pt>
                <c:pt idx="7328">
                  <c:v>31965</c:v>
                </c:pt>
                <c:pt idx="7329">
                  <c:v>32490</c:v>
                </c:pt>
                <c:pt idx="7330">
                  <c:v>31922</c:v>
                </c:pt>
                <c:pt idx="7331">
                  <c:v>30245</c:v>
                </c:pt>
                <c:pt idx="7332">
                  <c:v>31980</c:v>
                </c:pt>
                <c:pt idx="7333">
                  <c:v>30558</c:v>
                </c:pt>
                <c:pt idx="7334">
                  <c:v>30709</c:v>
                </c:pt>
                <c:pt idx="7335">
                  <c:v>33534</c:v>
                </c:pt>
                <c:pt idx="7336">
                  <c:v>30371</c:v>
                </c:pt>
                <c:pt idx="7337">
                  <c:v>29774</c:v>
                </c:pt>
                <c:pt idx="7338">
                  <c:v>30687</c:v>
                </c:pt>
                <c:pt idx="7339">
                  <c:v>29997</c:v>
                </c:pt>
                <c:pt idx="7340">
                  <c:v>31356</c:v>
                </c:pt>
                <c:pt idx="7341">
                  <c:v>31390</c:v>
                </c:pt>
                <c:pt idx="7342">
                  <c:v>33360</c:v>
                </c:pt>
                <c:pt idx="7343">
                  <c:v>30238</c:v>
                </c:pt>
                <c:pt idx="7344">
                  <c:v>30464</c:v>
                </c:pt>
                <c:pt idx="7345">
                  <c:v>31787</c:v>
                </c:pt>
                <c:pt idx="7346">
                  <c:v>32490</c:v>
                </c:pt>
                <c:pt idx="7347">
                  <c:v>31769</c:v>
                </c:pt>
                <c:pt idx="7348">
                  <c:v>31684</c:v>
                </c:pt>
                <c:pt idx="7349">
                  <c:v>31362</c:v>
                </c:pt>
                <c:pt idx="7350">
                  <c:v>29628</c:v>
                </c:pt>
                <c:pt idx="7351">
                  <c:v>31234</c:v>
                </c:pt>
                <c:pt idx="7352">
                  <c:v>30804</c:v>
                </c:pt>
                <c:pt idx="7353">
                  <c:v>29473</c:v>
                </c:pt>
                <c:pt idx="7354">
                  <c:v>30211</c:v>
                </c:pt>
                <c:pt idx="7355">
                  <c:v>30854</c:v>
                </c:pt>
                <c:pt idx="7356">
                  <c:v>30936</c:v>
                </c:pt>
                <c:pt idx="7357">
                  <c:v>31231</c:v>
                </c:pt>
                <c:pt idx="7358">
                  <c:v>32653</c:v>
                </c:pt>
                <c:pt idx="7359">
                  <c:v>32051</c:v>
                </c:pt>
                <c:pt idx="7360">
                  <c:v>31024</c:v>
                </c:pt>
                <c:pt idx="7361">
                  <c:v>32848</c:v>
                </c:pt>
                <c:pt idx="7362">
                  <c:v>30458</c:v>
                </c:pt>
                <c:pt idx="7363">
                  <c:v>31488</c:v>
                </c:pt>
                <c:pt idx="7364">
                  <c:v>29342</c:v>
                </c:pt>
                <c:pt idx="7365">
                  <c:v>31612</c:v>
                </c:pt>
                <c:pt idx="7366">
                  <c:v>31706</c:v>
                </c:pt>
                <c:pt idx="7367">
                  <c:v>31825</c:v>
                </c:pt>
                <c:pt idx="7368">
                  <c:v>30906</c:v>
                </c:pt>
                <c:pt idx="7369">
                  <c:v>31906</c:v>
                </c:pt>
                <c:pt idx="7370">
                  <c:v>31319</c:v>
                </c:pt>
                <c:pt idx="7371">
                  <c:v>30872</c:v>
                </c:pt>
                <c:pt idx="7372">
                  <c:v>30964</c:v>
                </c:pt>
                <c:pt idx="7373">
                  <c:v>32908</c:v>
                </c:pt>
                <c:pt idx="7374">
                  <c:v>30941</c:v>
                </c:pt>
                <c:pt idx="7375">
                  <c:v>33594</c:v>
                </c:pt>
                <c:pt idx="7376">
                  <c:v>32248</c:v>
                </c:pt>
                <c:pt idx="7377">
                  <c:v>31765</c:v>
                </c:pt>
                <c:pt idx="7378">
                  <c:v>32206</c:v>
                </c:pt>
                <c:pt idx="7379">
                  <c:v>30175</c:v>
                </c:pt>
                <c:pt idx="7380">
                  <c:v>31327</c:v>
                </c:pt>
                <c:pt idx="7381">
                  <c:v>29434</c:v>
                </c:pt>
                <c:pt idx="7382">
                  <c:v>31587</c:v>
                </c:pt>
                <c:pt idx="7383">
                  <c:v>32404</c:v>
                </c:pt>
                <c:pt idx="7384">
                  <c:v>30487</c:v>
                </c:pt>
                <c:pt idx="7385">
                  <c:v>31382</c:v>
                </c:pt>
                <c:pt idx="7386">
                  <c:v>30116</c:v>
                </c:pt>
                <c:pt idx="7387">
                  <c:v>30065</c:v>
                </c:pt>
                <c:pt idx="7388">
                  <c:v>30478</c:v>
                </c:pt>
                <c:pt idx="7389">
                  <c:v>30446</c:v>
                </c:pt>
                <c:pt idx="7390">
                  <c:v>30865</c:v>
                </c:pt>
                <c:pt idx="7391">
                  <c:v>32333</c:v>
                </c:pt>
                <c:pt idx="7392">
                  <c:v>30131</c:v>
                </c:pt>
                <c:pt idx="7393">
                  <c:v>30965</c:v>
                </c:pt>
                <c:pt idx="7394">
                  <c:v>32188</c:v>
                </c:pt>
                <c:pt idx="7395">
                  <c:v>32114</c:v>
                </c:pt>
                <c:pt idx="7396">
                  <c:v>30105</c:v>
                </c:pt>
                <c:pt idx="7397">
                  <c:v>30963</c:v>
                </c:pt>
                <c:pt idx="7398">
                  <c:v>31362</c:v>
                </c:pt>
                <c:pt idx="7399">
                  <c:v>29263</c:v>
                </c:pt>
                <c:pt idx="7400">
                  <c:v>30537</c:v>
                </c:pt>
                <c:pt idx="7401">
                  <c:v>31981</c:v>
                </c:pt>
                <c:pt idx="7402">
                  <c:v>30474</c:v>
                </c:pt>
                <c:pt idx="7403">
                  <c:v>30923</c:v>
                </c:pt>
                <c:pt idx="7404">
                  <c:v>30594</c:v>
                </c:pt>
                <c:pt idx="7405">
                  <c:v>29720</c:v>
                </c:pt>
                <c:pt idx="7406">
                  <c:v>30584</c:v>
                </c:pt>
                <c:pt idx="7407">
                  <c:v>31741</c:v>
                </c:pt>
                <c:pt idx="7408">
                  <c:v>32885</c:v>
                </c:pt>
                <c:pt idx="7409">
                  <c:v>32226</c:v>
                </c:pt>
                <c:pt idx="7410">
                  <c:v>30919</c:v>
                </c:pt>
                <c:pt idx="7411">
                  <c:v>30938</c:v>
                </c:pt>
                <c:pt idx="7412">
                  <c:v>30596</c:v>
                </c:pt>
                <c:pt idx="7413">
                  <c:v>29862</c:v>
                </c:pt>
                <c:pt idx="7414">
                  <c:v>31086</c:v>
                </c:pt>
                <c:pt idx="7415">
                  <c:v>32088</c:v>
                </c:pt>
                <c:pt idx="7416">
                  <c:v>31243</c:v>
                </c:pt>
                <c:pt idx="7417">
                  <c:v>32243</c:v>
                </c:pt>
                <c:pt idx="7418">
                  <c:v>29641</c:v>
                </c:pt>
                <c:pt idx="7419">
                  <c:v>29277</c:v>
                </c:pt>
                <c:pt idx="7420">
                  <c:v>30406</c:v>
                </c:pt>
                <c:pt idx="7421">
                  <c:v>30178</c:v>
                </c:pt>
                <c:pt idx="7422">
                  <c:v>32712</c:v>
                </c:pt>
                <c:pt idx="7423">
                  <c:v>31766</c:v>
                </c:pt>
                <c:pt idx="7424">
                  <c:v>31852</c:v>
                </c:pt>
                <c:pt idx="7425">
                  <c:v>30191</c:v>
                </c:pt>
                <c:pt idx="7426">
                  <c:v>33192</c:v>
                </c:pt>
                <c:pt idx="7427">
                  <c:v>31331</c:v>
                </c:pt>
                <c:pt idx="7428">
                  <c:v>32455</c:v>
                </c:pt>
                <c:pt idx="7429">
                  <c:v>32851</c:v>
                </c:pt>
                <c:pt idx="7430">
                  <c:v>31970</c:v>
                </c:pt>
                <c:pt idx="7431">
                  <c:v>31639</c:v>
                </c:pt>
                <c:pt idx="7432">
                  <c:v>32196</c:v>
                </c:pt>
                <c:pt idx="7433">
                  <c:v>32780</c:v>
                </c:pt>
                <c:pt idx="7434">
                  <c:v>30166</c:v>
                </c:pt>
                <c:pt idx="7435">
                  <c:v>32391</c:v>
                </c:pt>
                <c:pt idx="7436">
                  <c:v>30158</c:v>
                </c:pt>
                <c:pt idx="7437">
                  <c:v>29125</c:v>
                </c:pt>
                <c:pt idx="7438">
                  <c:v>31408</c:v>
                </c:pt>
                <c:pt idx="7439">
                  <c:v>30903</c:v>
                </c:pt>
                <c:pt idx="7440">
                  <c:v>30483</c:v>
                </c:pt>
                <c:pt idx="7441">
                  <c:v>29391</c:v>
                </c:pt>
                <c:pt idx="7442">
                  <c:v>31251</c:v>
                </c:pt>
                <c:pt idx="7443">
                  <c:v>31195</c:v>
                </c:pt>
                <c:pt idx="7444">
                  <c:v>28913</c:v>
                </c:pt>
                <c:pt idx="7445">
                  <c:v>31639</c:v>
                </c:pt>
                <c:pt idx="7446">
                  <c:v>31316</c:v>
                </c:pt>
                <c:pt idx="7447">
                  <c:v>31093</c:v>
                </c:pt>
                <c:pt idx="7448">
                  <c:v>31825</c:v>
                </c:pt>
                <c:pt idx="7449">
                  <c:v>31266</c:v>
                </c:pt>
                <c:pt idx="7450">
                  <c:v>31186</c:v>
                </c:pt>
                <c:pt idx="7451">
                  <c:v>31560</c:v>
                </c:pt>
                <c:pt idx="7452">
                  <c:v>30969</c:v>
                </c:pt>
                <c:pt idx="7453">
                  <c:v>30465</c:v>
                </c:pt>
                <c:pt idx="7454">
                  <c:v>31445</c:v>
                </c:pt>
                <c:pt idx="7455">
                  <c:v>30888</c:v>
                </c:pt>
                <c:pt idx="7456">
                  <c:v>30200</c:v>
                </c:pt>
                <c:pt idx="7457">
                  <c:v>29791</c:v>
                </c:pt>
                <c:pt idx="7458">
                  <c:v>30418</c:v>
                </c:pt>
                <c:pt idx="7459">
                  <c:v>31534</c:v>
                </c:pt>
                <c:pt idx="7460">
                  <c:v>30763</c:v>
                </c:pt>
                <c:pt idx="7461">
                  <c:v>31098</c:v>
                </c:pt>
                <c:pt idx="7462">
                  <c:v>31274</c:v>
                </c:pt>
                <c:pt idx="7463">
                  <c:v>31522</c:v>
                </c:pt>
                <c:pt idx="7464">
                  <c:v>32408</c:v>
                </c:pt>
                <c:pt idx="7465">
                  <c:v>30630</c:v>
                </c:pt>
                <c:pt idx="7466">
                  <c:v>30620</c:v>
                </c:pt>
                <c:pt idx="7467">
                  <c:v>31797</c:v>
                </c:pt>
                <c:pt idx="7468">
                  <c:v>30165</c:v>
                </c:pt>
                <c:pt idx="7469">
                  <c:v>30830</c:v>
                </c:pt>
                <c:pt idx="7470">
                  <c:v>30010</c:v>
                </c:pt>
                <c:pt idx="7471">
                  <c:v>29634</c:v>
                </c:pt>
                <c:pt idx="7472">
                  <c:v>31413</c:v>
                </c:pt>
                <c:pt idx="7473">
                  <c:v>31402</c:v>
                </c:pt>
                <c:pt idx="7474">
                  <c:v>30420</c:v>
                </c:pt>
                <c:pt idx="7475">
                  <c:v>31719</c:v>
                </c:pt>
                <c:pt idx="7476">
                  <c:v>31116</c:v>
                </c:pt>
                <c:pt idx="7477">
                  <c:v>30680</c:v>
                </c:pt>
                <c:pt idx="7478">
                  <c:v>31761</c:v>
                </c:pt>
                <c:pt idx="7479">
                  <c:v>29270</c:v>
                </c:pt>
                <c:pt idx="7480">
                  <c:v>30442</c:v>
                </c:pt>
                <c:pt idx="7481">
                  <c:v>31843</c:v>
                </c:pt>
                <c:pt idx="7482">
                  <c:v>29074</c:v>
                </c:pt>
                <c:pt idx="7483">
                  <c:v>29240</c:v>
                </c:pt>
                <c:pt idx="7484">
                  <c:v>30776</c:v>
                </c:pt>
                <c:pt idx="7485">
                  <c:v>31353</c:v>
                </c:pt>
                <c:pt idx="7486">
                  <c:v>30225</c:v>
                </c:pt>
                <c:pt idx="7487">
                  <c:v>29901</c:v>
                </c:pt>
                <c:pt idx="7488">
                  <c:v>32023</c:v>
                </c:pt>
                <c:pt idx="7489">
                  <c:v>32535</c:v>
                </c:pt>
                <c:pt idx="7490">
                  <c:v>30489</c:v>
                </c:pt>
                <c:pt idx="7491">
                  <c:v>29044</c:v>
                </c:pt>
                <c:pt idx="7492">
                  <c:v>31527</c:v>
                </c:pt>
                <c:pt idx="7493">
                  <c:v>31980</c:v>
                </c:pt>
                <c:pt idx="7494">
                  <c:v>32214</c:v>
                </c:pt>
                <c:pt idx="7495">
                  <c:v>30304</c:v>
                </c:pt>
                <c:pt idx="7496">
                  <c:v>31431</c:v>
                </c:pt>
                <c:pt idx="7497">
                  <c:v>30732</c:v>
                </c:pt>
                <c:pt idx="7498">
                  <c:v>30315</c:v>
                </c:pt>
                <c:pt idx="7499">
                  <c:v>29609</c:v>
                </c:pt>
                <c:pt idx="7500">
                  <c:v>30009</c:v>
                </c:pt>
                <c:pt idx="7501">
                  <c:v>31224</c:v>
                </c:pt>
                <c:pt idx="7502">
                  <c:v>31166</c:v>
                </c:pt>
                <c:pt idx="7503">
                  <c:v>31567</c:v>
                </c:pt>
                <c:pt idx="7504">
                  <c:v>29984</c:v>
                </c:pt>
                <c:pt idx="7505">
                  <c:v>31676</c:v>
                </c:pt>
                <c:pt idx="7506">
                  <c:v>31428</c:v>
                </c:pt>
                <c:pt idx="7507">
                  <c:v>30827</c:v>
                </c:pt>
                <c:pt idx="7508">
                  <c:v>31379</c:v>
                </c:pt>
                <c:pt idx="7509">
                  <c:v>32151</c:v>
                </c:pt>
                <c:pt idx="7510">
                  <c:v>30701</c:v>
                </c:pt>
                <c:pt idx="7511">
                  <c:v>29701</c:v>
                </c:pt>
                <c:pt idx="7512">
                  <c:v>31296</c:v>
                </c:pt>
                <c:pt idx="7513">
                  <c:v>30866</c:v>
                </c:pt>
                <c:pt idx="7514">
                  <c:v>31584</c:v>
                </c:pt>
                <c:pt idx="7515">
                  <c:v>31253</c:v>
                </c:pt>
                <c:pt idx="7516">
                  <c:v>30664</c:v>
                </c:pt>
                <c:pt idx="7517">
                  <c:v>32985</c:v>
                </c:pt>
                <c:pt idx="7518">
                  <c:v>30271</c:v>
                </c:pt>
                <c:pt idx="7519">
                  <c:v>28371</c:v>
                </c:pt>
                <c:pt idx="7520">
                  <c:v>31858</c:v>
                </c:pt>
                <c:pt idx="7521">
                  <c:v>30061</c:v>
                </c:pt>
                <c:pt idx="7522">
                  <c:v>30185</c:v>
                </c:pt>
                <c:pt idx="7523">
                  <c:v>31587</c:v>
                </c:pt>
                <c:pt idx="7524">
                  <c:v>32302</c:v>
                </c:pt>
                <c:pt idx="7525">
                  <c:v>30254</c:v>
                </c:pt>
                <c:pt idx="7526">
                  <c:v>31353</c:v>
                </c:pt>
                <c:pt idx="7527">
                  <c:v>31054</c:v>
                </c:pt>
                <c:pt idx="7528">
                  <c:v>32802</c:v>
                </c:pt>
                <c:pt idx="7529">
                  <c:v>29930</c:v>
                </c:pt>
                <c:pt idx="7530">
                  <c:v>29844</c:v>
                </c:pt>
                <c:pt idx="7531">
                  <c:v>32240</c:v>
                </c:pt>
                <c:pt idx="7532">
                  <c:v>30173</c:v>
                </c:pt>
                <c:pt idx="7533">
                  <c:v>32282</c:v>
                </c:pt>
                <c:pt idx="7534">
                  <c:v>30497</c:v>
                </c:pt>
                <c:pt idx="7535">
                  <c:v>31300</c:v>
                </c:pt>
                <c:pt idx="7536">
                  <c:v>30280</c:v>
                </c:pt>
                <c:pt idx="7537">
                  <c:v>31039</c:v>
                </c:pt>
                <c:pt idx="7538">
                  <c:v>30689</c:v>
                </c:pt>
                <c:pt idx="7539">
                  <c:v>32524</c:v>
                </c:pt>
                <c:pt idx="7540">
                  <c:v>29930</c:v>
                </c:pt>
                <c:pt idx="7541">
                  <c:v>31849</c:v>
                </c:pt>
                <c:pt idx="7542">
                  <c:v>32165</c:v>
                </c:pt>
                <c:pt idx="7543">
                  <c:v>32193</c:v>
                </c:pt>
                <c:pt idx="7544">
                  <c:v>32727</c:v>
                </c:pt>
                <c:pt idx="7545">
                  <c:v>30255</c:v>
                </c:pt>
                <c:pt idx="7546">
                  <c:v>30840</c:v>
                </c:pt>
                <c:pt idx="7547">
                  <c:v>30816</c:v>
                </c:pt>
                <c:pt idx="7548">
                  <c:v>30389</c:v>
                </c:pt>
                <c:pt idx="7549">
                  <c:v>32575</c:v>
                </c:pt>
                <c:pt idx="7550">
                  <c:v>31726</c:v>
                </c:pt>
                <c:pt idx="7551">
                  <c:v>29219</c:v>
                </c:pt>
                <c:pt idx="7552">
                  <c:v>33768</c:v>
                </c:pt>
                <c:pt idx="7553">
                  <c:v>31488</c:v>
                </c:pt>
                <c:pt idx="7554">
                  <c:v>31009</c:v>
                </c:pt>
                <c:pt idx="7555">
                  <c:v>30695</c:v>
                </c:pt>
                <c:pt idx="7556">
                  <c:v>33516</c:v>
                </c:pt>
                <c:pt idx="7557">
                  <c:v>29819</c:v>
                </c:pt>
                <c:pt idx="7558">
                  <c:v>31068</c:v>
                </c:pt>
                <c:pt idx="7559">
                  <c:v>32134</c:v>
                </c:pt>
                <c:pt idx="7560">
                  <c:v>31860</c:v>
                </c:pt>
                <c:pt idx="7561">
                  <c:v>30684</c:v>
                </c:pt>
                <c:pt idx="7562">
                  <c:v>30073</c:v>
                </c:pt>
                <c:pt idx="7563">
                  <c:v>29508</c:v>
                </c:pt>
                <c:pt idx="7564">
                  <c:v>30514</c:v>
                </c:pt>
                <c:pt idx="7565">
                  <c:v>30622</c:v>
                </c:pt>
                <c:pt idx="7566">
                  <c:v>31209</c:v>
                </c:pt>
                <c:pt idx="7567">
                  <c:v>30130</c:v>
                </c:pt>
                <c:pt idx="7568">
                  <c:v>31760</c:v>
                </c:pt>
                <c:pt idx="7569">
                  <c:v>32470</c:v>
                </c:pt>
                <c:pt idx="7570">
                  <c:v>30792</c:v>
                </c:pt>
                <c:pt idx="7571">
                  <c:v>32896</c:v>
                </c:pt>
                <c:pt idx="7572">
                  <c:v>33099</c:v>
                </c:pt>
                <c:pt idx="7573">
                  <c:v>32263</c:v>
                </c:pt>
                <c:pt idx="7574">
                  <c:v>31252</c:v>
                </c:pt>
                <c:pt idx="7575">
                  <c:v>32802</c:v>
                </c:pt>
                <c:pt idx="7576">
                  <c:v>30368</c:v>
                </c:pt>
                <c:pt idx="7577">
                  <c:v>29898</c:v>
                </c:pt>
                <c:pt idx="7578">
                  <c:v>30711</c:v>
                </c:pt>
                <c:pt idx="7579">
                  <c:v>30907</c:v>
                </c:pt>
                <c:pt idx="7580">
                  <c:v>29470</c:v>
                </c:pt>
                <c:pt idx="7581">
                  <c:v>32363</c:v>
                </c:pt>
                <c:pt idx="7582">
                  <c:v>30056</c:v>
                </c:pt>
                <c:pt idx="7583">
                  <c:v>29522</c:v>
                </c:pt>
                <c:pt idx="7584">
                  <c:v>32727</c:v>
                </c:pt>
                <c:pt idx="7585">
                  <c:v>32756</c:v>
                </c:pt>
                <c:pt idx="7586">
                  <c:v>30668</c:v>
                </c:pt>
                <c:pt idx="7587">
                  <c:v>31697</c:v>
                </c:pt>
                <c:pt idx="7588">
                  <c:v>31655</c:v>
                </c:pt>
                <c:pt idx="7589">
                  <c:v>32244</c:v>
                </c:pt>
                <c:pt idx="7590">
                  <c:v>30148</c:v>
                </c:pt>
                <c:pt idx="7591">
                  <c:v>31059</c:v>
                </c:pt>
                <c:pt idx="7592">
                  <c:v>29560</c:v>
                </c:pt>
                <c:pt idx="7593">
                  <c:v>30892</c:v>
                </c:pt>
                <c:pt idx="7594">
                  <c:v>30385</c:v>
                </c:pt>
                <c:pt idx="7595">
                  <c:v>31971</c:v>
                </c:pt>
                <c:pt idx="7596">
                  <c:v>31447</c:v>
                </c:pt>
                <c:pt idx="7597">
                  <c:v>31803</c:v>
                </c:pt>
                <c:pt idx="7598">
                  <c:v>30733</c:v>
                </c:pt>
                <c:pt idx="7599">
                  <c:v>31468</c:v>
                </c:pt>
                <c:pt idx="7600">
                  <c:v>30964</c:v>
                </c:pt>
                <c:pt idx="7601">
                  <c:v>30260</c:v>
                </c:pt>
                <c:pt idx="7602">
                  <c:v>30755</c:v>
                </c:pt>
                <c:pt idx="7603">
                  <c:v>31921</c:v>
                </c:pt>
                <c:pt idx="7604">
                  <c:v>30431</c:v>
                </c:pt>
                <c:pt idx="7605">
                  <c:v>31950</c:v>
                </c:pt>
                <c:pt idx="7606">
                  <c:v>32623</c:v>
                </c:pt>
                <c:pt idx="7607">
                  <c:v>31866</c:v>
                </c:pt>
                <c:pt idx="7608">
                  <c:v>31980</c:v>
                </c:pt>
                <c:pt idx="7609">
                  <c:v>31238</c:v>
                </c:pt>
                <c:pt idx="7610">
                  <c:v>30920</c:v>
                </c:pt>
                <c:pt idx="7611">
                  <c:v>30945</c:v>
                </c:pt>
                <c:pt idx="7612">
                  <c:v>33821</c:v>
                </c:pt>
                <c:pt idx="7613">
                  <c:v>31421</c:v>
                </c:pt>
                <c:pt idx="7614">
                  <c:v>32752</c:v>
                </c:pt>
                <c:pt idx="7615">
                  <c:v>32024</c:v>
                </c:pt>
                <c:pt idx="7616">
                  <c:v>31233</c:v>
                </c:pt>
                <c:pt idx="7617">
                  <c:v>31508</c:v>
                </c:pt>
                <c:pt idx="7618">
                  <c:v>31660</c:v>
                </c:pt>
                <c:pt idx="7619">
                  <c:v>30877</c:v>
                </c:pt>
                <c:pt idx="7620">
                  <c:v>30914</c:v>
                </c:pt>
                <c:pt idx="7621">
                  <c:v>32784</c:v>
                </c:pt>
                <c:pt idx="7622">
                  <c:v>30892</c:v>
                </c:pt>
                <c:pt idx="7623">
                  <c:v>31098</c:v>
                </c:pt>
                <c:pt idx="7624">
                  <c:v>30977</c:v>
                </c:pt>
                <c:pt idx="7625">
                  <c:v>31531</c:v>
                </c:pt>
                <c:pt idx="7626">
                  <c:v>30439</c:v>
                </c:pt>
                <c:pt idx="7627">
                  <c:v>31560</c:v>
                </c:pt>
                <c:pt idx="7628">
                  <c:v>32989</c:v>
                </c:pt>
                <c:pt idx="7629">
                  <c:v>29893</c:v>
                </c:pt>
                <c:pt idx="7630">
                  <c:v>32933</c:v>
                </c:pt>
                <c:pt idx="7631">
                  <c:v>32031</c:v>
                </c:pt>
                <c:pt idx="7632">
                  <c:v>31080</c:v>
                </c:pt>
                <c:pt idx="7633">
                  <c:v>31750</c:v>
                </c:pt>
                <c:pt idx="7634">
                  <c:v>31590</c:v>
                </c:pt>
                <c:pt idx="7635">
                  <c:v>29756</c:v>
                </c:pt>
                <c:pt idx="7636">
                  <c:v>32208</c:v>
                </c:pt>
                <c:pt idx="7637">
                  <c:v>32542</c:v>
                </c:pt>
                <c:pt idx="7638">
                  <c:v>30528</c:v>
                </c:pt>
                <c:pt idx="7639">
                  <c:v>31286</c:v>
                </c:pt>
                <c:pt idx="7640">
                  <c:v>30580</c:v>
                </c:pt>
                <c:pt idx="7641">
                  <c:v>31257</c:v>
                </c:pt>
                <c:pt idx="7642">
                  <c:v>29965</c:v>
                </c:pt>
                <c:pt idx="7643">
                  <c:v>31121</c:v>
                </c:pt>
                <c:pt idx="7644">
                  <c:v>30352</c:v>
                </c:pt>
                <c:pt idx="7645">
                  <c:v>30784</c:v>
                </c:pt>
                <c:pt idx="7646">
                  <c:v>32870</c:v>
                </c:pt>
                <c:pt idx="7647">
                  <c:v>33276</c:v>
                </c:pt>
                <c:pt idx="7648">
                  <c:v>31059</c:v>
                </c:pt>
                <c:pt idx="7649">
                  <c:v>30330</c:v>
                </c:pt>
                <c:pt idx="7650">
                  <c:v>31998</c:v>
                </c:pt>
                <c:pt idx="7651">
                  <c:v>32227</c:v>
                </c:pt>
                <c:pt idx="7652">
                  <c:v>32335</c:v>
                </c:pt>
                <c:pt idx="7653">
                  <c:v>31905</c:v>
                </c:pt>
                <c:pt idx="7654">
                  <c:v>30633</c:v>
                </c:pt>
                <c:pt idx="7655">
                  <c:v>31613</c:v>
                </c:pt>
                <c:pt idx="7656">
                  <c:v>32182</c:v>
                </c:pt>
                <c:pt idx="7657">
                  <c:v>31414</c:v>
                </c:pt>
                <c:pt idx="7658">
                  <c:v>32315</c:v>
                </c:pt>
                <c:pt idx="7659">
                  <c:v>30475</c:v>
                </c:pt>
                <c:pt idx="7660">
                  <c:v>30681</c:v>
                </c:pt>
                <c:pt idx="7661">
                  <c:v>29397</c:v>
                </c:pt>
                <c:pt idx="7662">
                  <c:v>31387</c:v>
                </c:pt>
                <c:pt idx="7663">
                  <c:v>32792</c:v>
                </c:pt>
                <c:pt idx="7664">
                  <c:v>31007</c:v>
                </c:pt>
                <c:pt idx="7665">
                  <c:v>30805</c:v>
                </c:pt>
                <c:pt idx="7666">
                  <c:v>32133</c:v>
                </c:pt>
                <c:pt idx="7667">
                  <c:v>31521</c:v>
                </c:pt>
                <c:pt idx="7668">
                  <c:v>30500</c:v>
                </c:pt>
                <c:pt idx="7669">
                  <c:v>31122</c:v>
                </c:pt>
                <c:pt idx="7670">
                  <c:v>31397</c:v>
                </c:pt>
                <c:pt idx="7671">
                  <c:v>31169</c:v>
                </c:pt>
                <c:pt idx="7672">
                  <c:v>30118</c:v>
                </c:pt>
                <c:pt idx="7673">
                  <c:v>33835</c:v>
                </c:pt>
                <c:pt idx="7674">
                  <c:v>31627</c:v>
                </c:pt>
                <c:pt idx="7675">
                  <c:v>32260</c:v>
                </c:pt>
                <c:pt idx="7676">
                  <c:v>30876</c:v>
                </c:pt>
                <c:pt idx="7677">
                  <c:v>32639</c:v>
                </c:pt>
                <c:pt idx="7678">
                  <c:v>32078</c:v>
                </c:pt>
                <c:pt idx="7679">
                  <c:v>31777</c:v>
                </c:pt>
                <c:pt idx="7680">
                  <c:v>31065</c:v>
                </c:pt>
                <c:pt idx="7681">
                  <c:v>32446</c:v>
                </c:pt>
                <c:pt idx="7682">
                  <c:v>30094</c:v>
                </c:pt>
                <c:pt idx="7683">
                  <c:v>30417</c:v>
                </c:pt>
                <c:pt idx="7684">
                  <c:v>32412</c:v>
                </c:pt>
                <c:pt idx="7685">
                  <c:v>30669</c:v>
                </c:pt>
                <c:pt idx="7686">
                  <c:v>32620</c:v>
                </c:pt>
                <c:pt idx="7687">
                  <c:v>32932</c:v>
                </c:pt>
                <c:pt idx="7688">
                  <c:v>31931</c:v>
                </c:pt>
                <c:pt idx="7689">
                  <c:v>29738</c:v>
                </c:pt>
                <c:pt idx="7690">
                  <c:v>32936</c:v>
                </c:pt>
                <c:pt idx="7691">
                  <c:v>30627</c:v>
                </c:pt>
                <c:pt idx="7692">
                  <c:v>29355</c:v>
                </c:pt>
                <c:pt idx="7693">
                  <c:v>30778</c:v>
                </c:pt>
                <c:pt idx="7694">
                  <c:v>33199</c:v>
                </c:pt>
                <c:pt idx="7695">
                  <c:v>29999</c:v>
                </c:pt>
                <c:pt idx="7696">
                  <c:v>31068</c:v>
                </c:pt>
                <c:pt idx="7697">
                  <c:v>29508</c:v>
                </c:pt>
                <c:pt idx="7698">
                  <c:v>31216</c:v>
                </c:pt>
                <c:pt idx="7699">
                  <c:v>30451</c:v>
                </c:pt>
                <c:pt idx="7700">
                  <c:v>30862</c:v>
                </c:pt>
                <c:pt idx="7701">
                  <c:v>32997</c:v>
                </c:pt>
                <c:pt idx="7702">
                  <c:v>32179</c:v>
                </c:pt>
                <c:pt idx="7703">
                  <c:v>32260</c:v>
                </c:pt>
                <c:pt idx="7704">
                  <c:v>31797</c:v>
                </c:pt>
                <c:pt idx="7705">
                  <c:v>32312</c:v>
                </c:pt>
                <c:pt idx="7706">
                  <c:v>31828</c:v>
                </c:pt>
                <c:pt idx="7707">
                  <c:v>31861</c:v>
                </c:pt>
                <c:pt idx="7708">
                  <c:v>32368</c:v>
                </c:pt>
                <c:pt idx="7709">
                  <c:v>31840</c:v>
                </c:pt>
                <c:pt idx="7710">
                  <c:v>30904</c:v>
                </c:pt>
                <c:pt idx="7711">
                  <c:v>30090</c:v>
                </c:pt>
                <c:pt idx="7712">
                  <c:v>30844</c:v>
                </c:pt>
                <c:pt idx="7713">
                  <c:v>31021</c:v>
                </c:pt>
                <c:pt idx="7714">
                  <c:v>31867</c:v>
                </c:pt>
                <c:pt idx="7715">
                  <c:v>33566</c:v>
                </c:pt>
                <c:pt idx="7716">
                  <c:v>31690</c:v>
                </c:pt>
                <c:pt idx="7717">
                  <c:v>31760</c:v>
                </c:pt>
                <c:pt idx="7718">
                  <c:v>31834</c:v>
                </c:pt>
                <c:pt idx="7719">
                  <c:v>32394</c:v>
                </c:pt>
                <c:pt idx="7720">
                  <c:v>30944</c:v>
                </c:pt>
                <c:pt idx="7721">
                  <c:v>30303</c:v>
                </c:pt>
                <c:pt idx="7722">
                  <c:v>30652</c:v>
                </c:pt>
                <c:pt idx="7723">
                  <c:v>31483</c:v>
                </c:pt>
                <c:pt idx="7724">
                  <c:v>29435</c:v>
                </c:pt>
                <c:pt idx="7725">
                  <c:v>31921</c:v>
                </c:pt>
                <c:pt idx="7726">
                  <c:v>29935</c:v>
                </c:pt>
                <c:pt idx="7727">
                  <c:v>31269</c:v>
                </c:pt>
                <c:pt idx="7728">
                  <c:v>30820</c:v>
                </c:pt>
                <c:pt idx="7729">
                  <c:v>30652</c:v>
                </c:pt>
                <c:pt idx="7730">
                  <c:v>29815</c:v>
                </c:pt>
                <c:pt idx="7731">
                  <c:v>32236</c:v>
                </c:pt>
                <c:pt idx="7732">
                  <c:v>31692</c:v>
                </c:pt>
                <c:pt idx="7733">
                  <c:v>32433</c:v>
                </c:pt>
                <c:pt idx="7734">
                  <c:v>28757</c:v>
                </c:pt>
                <c:pt idx="7735">
                  <c:v>31554</c:v>
                </c:pt>
                <c:pt idx="7736">
                  <c:v>30856</c:v>
                </c:pt>
                <c:pt idx="7737">
                  <c:v>31077</c:v>
                </c:pt>
                <c:pt idx="7738">
                  <c:v>29938</c:v>
                </c:pt>
                <c:pt idx="7739">
                  <c:v>32539</c:v>
                </c:pt>
                <c:pt idx="7740">
                  <c:v>30644</c:v>
                </c:pt>
                <c:pt idx="7741">
                  <c:v>29126</c:v>
                </c:pt>
                <c:pt idx="7742">
                  <c:v>31446</c:v>
                </c:pt>
                <c:pt idx="7743">
                  <c:v>31508</c:v>
                </c:pt>
                <c:pt idx="7744">
                  <c:v>31727</c:v>
                </c:pt>
                <c:pt idx="7745">
                  <c:v>32855</c:v>
                </c:pt>
                <c:pt idx="7746">
                  <c:v>29958</c:v>
                </c:pt>
                <c:pt idx="7747">
                  <c:v>30792</c:v>
                </c:pt>
                <c:pt idx="7748">
                  <c:v>30892</c:v>
                </c:pt>
                <c:pt idx="7749">
                  <c:v>31507</c:v>
                </c:pt>
                <c:pt idx="7750">
                  <c:v>30204</c:v>
                </c:pt>
                <c:pt idx="7751">
                  <c:v>31750</c:v>
                </c:pt>
                <c:pt idx="7752">
                  <c:v>30146</c:v>
                </c:pt>
                <c:pt idx="7753">
                  <c:v>30829</c:v>
                </c:pt>
                <c:pt idx="7754">
                  <c:v>31878</c:v>
                </c:pt>
                <c:pt idx="7755">
                  <c:v>29524</c:v>
                </c:pt>
                <c:pt idx="7756">
                  <c:v>29999</c:v>
                </c:pt>
                <c:pt idx="7757">
                  <c:v>31116</c:v>
                </c:pt>
                <c:pt idx="7758">
                  <c:v>32581</c:v>
                </c:pt>
                <c:pt idx="7759">
                  <c:v>30134</c:v>
                </c:pt>
                <c:pt idx="7760">
                  <c:v>30943</c:v>
                </c:pt>
                <c:pt idx="7761">
                  <c:v>31357</c:v>
                </c:pt>
                <c:pt idx="7762">
                  <c:v>30174</c:v>
                </c:pt>
                <c:pt idx="7763">
                  <c:v>28478</c:v>
                </c:pt>
                <c:pt idx="7764">
                  <c:v>31072</c:v>
                </c:pt>
                <c:pt idx="7765">
                  <c:v>33400</c:v>
                </c:pt>
                <c:pt idx="7766">
                  <c:v>31792</c:v>
                </c:pt>
                <c:pt idx="7767">
                  <c:v>32178</c:v>
                </c:pt>
                <c:pt idx="7768">
                  <c:v>31295</c:v>
                </c:pt>
                <c:pt idx="7769">
                  <c:v>31115</c:v>
                </c:pt>
                <c:pt idx="7770">
                  <c:v>31180</c:v>
                </c:pt>
                <c:pt idx="7771">
                  <c:v>30593</c:v>
                </c:pt>
                <c:pt idx="7772">
                  <c:v>31743</c:v>
                </c:pt>
                <c:pt idx="7773">
                  <c:v>30789</c:v>
                </c:pt>
                <c:pt idx="7774">
                  <c:v>31788</c:v>
                </c:pt>
                <c:pt idx="7775">
                  <c:v>29233</c:v>
                </c:pt>
                <c:pt idx="7776">
                  <c:v>31628</c:v>
                </c:pt>
                <c:pt idx="7777">
                  <c:v>32217</c:v>
                </c:pt>
                <c:pt idx="7778">
                  <c:v>30478</c:v>
                </c:pt>
                <c:pt idx="7779">
                  <c:v>31668</c:v>
                </c:pt>
                <c:pt idx="7780">
                  <c:v>31030</c:v>
                </c:pt>
                <c:pt idx="7781">
                  <c:v>31013</c:v>
                </c:pt>
                <c:pt idx="7782">
                  <c:v>32134</c:v>
                </c:pt>
                <c:pt idx="7783">
                  <c:v>31101</c:v>
                </c:pt>
                <c:pt idx="7784">
                  <c:v>30457</c:v>
                </c:pt>
                <c:pt idx="7785">
                  <c:v>31757</c:v>
                </c:pt>
                <c:pt idx="7786">
                  <c:v>30141</c:v>
                </c:pt>
                <c:pt idx="7787">
                  <c:v>30197</c:v>
                </c:pt>
                <c:pt idx="7788">
                  <c:v>31096</c:v>
                </c:pt>
                <c:pt idx="7789">
                  <c:v>32662</c:v>
                </c:pt>
                <c:pt idx="7790">
                  <c:v>31687</c:v>
                </c:pt>
                <c:pt idx="7791">
                  <c:v>29838</c:v>
                </c:pt>
                <c:pt idx="7792">
                  <c:v>32052</c:v>
                </c:pt>
                <c:pt idx="7793">
                  <c:v>31913</c:v>
                </c:pt>
                <c:pt idx="7794">
                  <c:v>31208</c:v>
                </c:pt>
                <c:pt idx="7795">
                  <c:v>29041</c:v>
                </c:pt>
                <c:pt idx="7796">
                  <c:v>32486</c:v>
                </c:pt>
                <c:pt idx="7797">
                  <c:v>31629</c:v>
                </c:pt>
                <c:pt idx="7798">
                  <c:v>31006</c:v>
                </c:pt>
                <c:pt idx="7799">
                  <c:v>30670</c:v>
                </c:pt>
                <c:pt idx="7800">
                  <c:v>34360</c:v>
                </c:pt>
                <c:pt idx="7801">
                  <c:v>30677</c:v>
                </c:pt>
                <c:pt idx="7802">
                  <c:v>29914</c:v>
                </c:pt>
                <c:pt idx="7803">
                  <c:v>31616</c:v>
                </c:pt>
                <c:pt idx="7804">
                  <c:v>31038</c:v>
                </c:pt>
                <c:pt idx="7805">
                  <c:v>30849</c:v>
                </c:pt>
                <c:pt idx="7806">
                  <c:v>31585</c:v>
                </c:pt>
                <c:pt idx="7807">
                  <c:v>28477</c:v>
                </c:pt>
                <c:pt idx="7808">
                  <c:v>31457</c:v>
                </c:pt>
                <c:pt idx="7809">
                  <c:v>32784</c:v>
                </c:pt>
                <c:pt idx="7810">
                  <c:v>30534</c:v>
                </c:pt>
                <c:pt idx="7811">
                  <c:v>30457</c:v>
                </c:pt>
                <c:pt idx="7812">
                  <c:v>31928</c:v>
                </c:pt>
                <c:pt idx="7813">
                  <c:v>31608</c:v>
                </c:pt>
                <c:pt idx="7814">
                  <c:v>32265</c:v>
                </c:pt>
                <c:pt idx="7815">
                  <c:v>31867</c:v>
                </c:pt>
                <c:pt idx="7816">
                  <c:v>31181</c:v>
                </c:pt>
                <c:pt idx="7817">
                  <c:v>30676</c:v>
                </c:pt>
                <c:pt idx="7818">
                  <c:v>31110</c:v>
                </c:pt>
                <c:pt idx="7819">
                  <c:v>31305</c:v>
                </c:pt>
                <c:pt idx="7820">
                  <c:v>31792</c:v>
                </c:pt>
                <c:pt idx="7821">
                  <c:v>32378</c:v>
                </c:pt>
                <c:pt idx="7822">
                  <c:v>29710</c:v>
                </c:pt>
                <c:pt idx="7823">
                  <c:v>30410</c:v>
                </c:pt>
                <c:pt idx="7824">
                  <c:v>31399</c:v>
                </c:pt>
                <c:pt idx="7825">
                  <c:v>32233</c:v>
                </c:pt>
                <c:pt idx="7826">
                  <c:v>32764</c:v>
                </c:pt>
                <c:pt idx="7827">
                  <c:v>32234</c:v>
                </c:pt>
                <c:pt idx="7828">
                  <c:v>30470</c:v>
                </c:pt>
                <c:pt idx="7829">
                  <c:v>31748</c:v>
                </c:pt>
                <c:pt idx="7830">
                  <c:v>31268</c:v>
                </c:pt>
                <c:pt idx="7831">
                  <c:v>30333</c:v>
                </c:pt>
                <c:pt idx="7832">
                  <c:v>30193</c:v>
                </c:pt>
                <c:pt idx="7833">
                  <c:v>33259</c:v>
                </c:pt>
                <c:pt idx="7834">
                  <c:v>31893</c:v>
                </c:pt>
                <c:pt idx="7835">
                  <c:v>32944</c:v>
                </c:pt>
                <c:pt idx="7836">
                  <c:v>32717</c:v>
                </c:pt>
                <c:pt idx="7837">
                  <c:v>32986</c:v>
                </c:pt>
                <c:pt idx="7838">
                  <c:v>30253</c:v>
                </c:pt>
                <c:pt idx="7839">
                  <c:v>30830</c:v>
                </c:pt>
                <c:pt idx="7840">
                  <c:v>30882</c:v>
                </c:pt>
                <c:pt idx="7841">
                  <c:v>31679</c:v>
                </c:pt>
                <c:pt idx="7842">
                  <c:v>30437</c:v>
                </c:pt>
                <c:pt idx="7843">
                  <c:v>32844</c:v>
                </c:pt>
                <c:pt idx="7844">
                  <c:v>31577</c:v>
                </c:pt>
                <c:pt idx="7845">
                  <c:v>30740</c:v>
                </c:pt>
                <c:pt idx="7846">
                  <c:v>30633</c:v>
                </c:pt>
                <c:pt idx="7847">
                  <c:v>29872</c:v>
                </c:pt>
                <c:pt idx="7848">
                  <c:v>29989</c:v>
                </c:pt>
                <c:pt idx="7849">
                  <c:v>31531</c:v>
                </c:pt>
                <c:pt idx="7850">
                  <c:v>31311</c:v>
                </c:pt>
                <c:pt idx="7851">
                  <c:v>30722</c:v>
                </c:pt>
                <c:pt idx="7852">
                  <c:v>30745</c:v>
                </c:pt>
                <c:pt idx="7853">
                  <c:v>30212</c:v>
                </c:pt>
                <c:pt idx="7854">
                  <c:v>30484</c:v>
                </c:pt>
                <c:pt idx="7855">
                  <c:v>29217</c:v>
                </c:pt>
                <c:pt idx="7856">
                  <c:v>31018</c:v>
                </c:pt>
                <c:pt idx="7857">
                  <c:v>31493</c:v>
                </c:pt>
                <c:pt idx="7858">
                  <c:v>31997</c:v>
                </c:pt>
                <c:pt idx="7859">
                  <c:v>31879</c:v>
                </c:pt>
                <c:pt idx="7860">
                  <c:v>30921</c:v>
                </c:pt>
                <c:pt idx="7861">
                  <c:v>31243</c:v>
                </c:pt>
                <c:pt idx="7862">
                  <c:v>31037</c:v>
                </c:pt>
                <c:pt idx="7863">
                  <c:v>33260</c:v>
                </c:pt>
                <c:pt idx="7864">
                  <c:v>30861</c:v>
                </c:pt>
                <c:pt idx="7865">
                  <c:v>32409</c:v>
                </c:pt>
                <c:pt idx="7866">
                  <c:v>32107</c:v>
                </c:pt>
                <c:pt idx="7867">
                  <c:v>30889</c:v>
                </c:pt>
                <c:pt idx="7868">
                  <c:v>32264</c:v>
                </c:pt>
                <c:pt idx="7869">
                  <c:v>33097</c:v>
                </c:pt>
                <c:pt idx="7870">
                  <c:v>32750</c:v>
                </c:pt>
                <c:pt idx="7871">
                  <c:v>31565</c:v>
                </c:pt>
                <c:pt idx="7872">
                  <c:v>30722</c:v>
                </c:pt>
                <c:pt idx="7873">
                  <c:v>31996</c:v>
                </c:pt>
                <c:pt idx="7874">
                  <c:v>31735</c:v>
                </c:pt>
                <c:pt idx="7875">
                  <c:v>30605</c:v>
                </c:pt>
                <c:pt idx="7876">
                  <c:v>32366</c:v>
                </c:pt>
                <c:pt idx="7877">
                  <c:v>31044</c:v>
                </c:pt>
                <c:pt idx="7878">
                  <c:v>30154</c:v>
                </c:pt>
                <c:pt idx="7879">
                  <c:v>32342</c:v>
                </c:pt>
                <c:pt idx="7880">
                  <c:v>32186</c:v>
                </c:pt>
                <c:pt idx="7881">
                  <c:v>30895</c:v>
                </c:pt>
                <c:pt idx="7882">
                  <c:v>29135</c:v>
                </c:pt>
                <c:pt idx="7883">
                  <c:v>30858</c:v>
                </c:pt>
                <c:pt idx="7884">
                  <c:v>30397</c:v>
                </c:pt>
                <c:pt idx="7885">
                  <c:v>32271</c:v>
                </c:pt>
                <c:pt idx="7886">
                  <c:v>31263</c:v>
                </c:pt>
                <c:pt idx="7887">
                  <c:v>31551</c:v>
                </c:pt>
                <c:pt idx="7888">
                  <c:v>32038</c:v>
                </c:pt>
                <c:pt idx="7889">
                  <c:v>29899</c:v>
                </c:pt>
                <c:pt idx="7890">
                  <c:v>31491</c:v>
                </c:pt>
                <c:pt idx="7891">
                  <c:v>32058</c:v>
                </c:pt>
                <c:pt idx="7892">
                  <c:v>32208</c:v>
                </c:pt>
                <c:pt idx="7893">
                  <c:v>30055</c:v>
                </c:pt>
                <c:pt idx="7894">
                  <c:v>30015</c:v>
                </c:pt>
                <c:pt idx="7895">
                  <c:v>31807</c:v>
                </c:pt>
                <c:pt idx="7896">
                  <c:v>30157</c:v>
                </c:pt>
                <c:pt idx="7897">
                  <c:v>32976</c:v>
                </c:pt>
                <c:pt idx="7898">
                  <c:v>30199</c:v>
                </c:pt>
                <c:pt idx="7899">
                  <c:v>31953</c:v>
                </c:pt>
                <c:pt idx="7900">
                  <c:v>31508</c:v>
                </c:pt>
                <c:pt idx="7901">
                  <c:v>31185</c:v>
                </c:pt>
                <c:pt idx="7902">
                  <c:v>32162</c:v>
                </c:pt>
                <c:pt idx="7903">
                  <c:v>32042</c:v>
                </c:pt>
                <c:pt idx="7904">
                  <c:v>31302</c:v>
                </c:pt>
                <c:pt idx="7905">
                  <c:v>31756</c:v>
                </c:pt>
                <c:pt idx="7906">
                  <c:v>30344</c:v>
                </c:pt>
                <c:pt idx="7907">
                  <c:v>30853</c:v>
                </c:pt>
                <c:pt idx="7908">
                  <c:v>31266</c:v>
                </c:pt>
                <c:pt idx="7909">
                  <c:v>30927</c:v>
                </c:pt>
                <c:pt idx="7910">
                  <c:v>29848</c:v>
                </c:pt>
                <c:pt idx="7911">
                  <c:v>31993</c:v>
                </c:pt>
                <c:pt idx="7912">
                  <c:v>32319</c:v>
                </c:pt>
                <c:pt idx="7913">
                  <c:v>28831</c:v>
                </c:pt>
                <c:pt idx="7914">
                  <c:v>32803</c:v>
                </c:pt>
                <c:pt idx="7915">
                  <c:v>32053</c:v>
                </c:pt>
                <c:pt idx="7916">
                  <c:v>33541</c:v>
                </c:pt>
                <c:pt idx="7917">
                  <c:v>31568</c:v>
                </c:pt>
                <c:pt idx="7918">
                  <c:v>31075</c:v>
                </c:pt>
                <c:pt idx="7919">
                  <c:v>31212</c:v>
                </c:pt>
                <c:pt idx="7920">
                  <c:v>32123</c:v>
                </c:pt>
                <c:pt idx="7921">
                  <c:v>33496</c:v>
                </c:pt>
                <c:pt idx="7922">
                  <c:v>30760</c:v>
                </c:pt>
                <c:pt idx="7923">
                  <c:v>34388</c:v>
                </c:pt>
                <c:pt idx="7924">
                  <c:v>32143</c:v>
                </c:pt>
                <c:pt idx="7925">
                  <c:v>30807</c:v>
                </c:pt>
                <c:pt idx="7926">
                  <c:v>32928</c:v>
                </c:pt>
                <c:pt idx="7927">
                  <c:v>30874</c:v>
                </c:pt>
                <c:pt idx="7928">
                  <c:v>31809</c:v>
                </c:pt>
                <c:pt idx="7929">
                  <c:v>32732</c:v>
                </c:pt>
                <c:pt idx="7930">
                  <c:v>30631</c:v>
                </c:pt>
                <c:pt idx="7931">
                  <c:v>32362</c:v>
                </c:pt>
                <c:pt idx="7932">
                  <c:v>32516</c:v>
                </c:pt>
                <c:pt idx="7933">
                  <c:v>31773</c:v>
                </c:pt>
                <c:pt idx="7934">
                  <c:v>30789</c:v>
                </c:pt>
                <c:pt idx="7935">
                  <c:v>30473</c:v>
                </c:pt>
                <c:pt idx="7936">
                  <c:v>31376</c:v>
                </c:pt>
                <c:pt idx="7937">
                  <c:v>32363</c:v>
                </c:pt>
                <c:pt idx="7938">
                  <c:v>30122</c:v>
                </c:pt>
                <c:pt idx="7939">
                  <c:v>31144</c:v>
                </c:pt>
                <c:pt idx="7940">
                  <c:v>31514</c:v>
                </c:pt>
                <c:pt idx="7941">
                  <c:v>31835</c:v>
                </c:pt>
                <c:pt idx="7942">
                  <c:v>32579</c:v>
                </c:pt>
                <c:pt idx="7943">
                  <c:v>32352</c:v>
                </c:pt>
                <c:pt idx="7944">
                  <c:v>30723</c:v>
                </c:pt>
                <c:pt idx="7945">
                  <c:v>29470</c:v>
                </c:pt>
                <c:pt idx="7946">
                  <c:v>33428</c:v>
                </c:pt>
                <c:pt idx="7947">
                  <c:v>30870</c:v>
                </c:pt>
                <c:pt idx="7948">
                  <c:v>29900</c:v>
                </c:pt>
                <c:pt idx="7949">
                  <c:v>32009</c:v>
                </c:pt>
                <c:pt idx="7950">
                  <c:v>31309</c:v>
                </c:pt>
                <c:pt idx="7951">
                  <c:v>31398</c:v>
                </c:pt>
                <c:pt idx="7952">
                  <c:v>32336</c:v>
                </c:pt>
                <c:pt idx="7953">
                  <c:v>31146</c:v>
                </c:pt>
                <c:pt idx="7954">
                  <c:v>30796</c:v>
                </c:pt>
                <c:pt idx="7955">
                  <c:v>31898</c:v>
                </c:pt>
                <c:pt idx="7956">
                  <c:v>30132</c:v>
                </c:pt>
                <c:pt idx="7957">
                  <c:v>31824</c:v>
                </c:pt>
                <c:pt idx="7958">
                  <c:v>29896</c:v>
                </c:pt>
                <c:pt idx="7959">
                  <c:v>32289</c:v>
                </c:pt>
                <c:pt idx="7960">
                  <c:v>30720</c:v>
                </c:pt>
                <c:pt idx="7961">
                  <c:v>30529</c:v>
                </c:pt>
                <c:pt idx="7962">
                  <c:v>30531</c:v>
                </c:pt>
                <c:pt idx="7963">
                  <c:v>29252</c:v>
                </c:pt>
                <c:pt idx="7964">
                  <c:v>29866</c:v>
                </c:pt>
                <c:pt idx="7965">
                  <c:v>30718</c:v>
                </c:pt>
                <c:pt idx="7966">
                  <c:v>32581</c:v>
                </c:pt>
                <c:pt idx="7967">
                  <c:v>32971</c:v>
                </c:pt>
                <c:pt idx="7968">
                  <c:v>33323</c:v>
                </c:pt>
                <c:pt idx="7969">
                  <c:v>33789</c:v>
                </c:pt>
                <c:pt idx="7970">
                  <c:v>31795</c:v>
                </c:pt>
                <c:pt idx="7971">
                  <c:v>32385</c:v>
                </c:pt>
                <c:pt idx="7972">
                  <c:v>31718</c:v>
                </c:pt>
                <c:pt idx="7973">
                  <c:v>31883</c:v>
                </c:pt>
                <c:pt idx="7974">
                  <c:v>31388</c:v>
                </c:pt>
                <c:pt idx="7975">
                  <c:v>30585</c:v>
                </c:pt>
                <c:pt idx="7976">
                  <c:v>31776</c:v>
                </c:pt>
                <c:pt idx="7977">
                  <c:v>31456</c:v>
                </c:pt>
                <c:pt idx="7978">
                  <c:v>31022</c:v>
                </c:pt>
                <c:pt idx="7979">
                  <c:v>30929</c:v>
                </c:pt>
                <c:pt idx="7980">
                  <c:v>29143</c:v>
                </c:pt>
                <c:pt idx="7981">
                  <c:v>31885</c:v>
                </c:pt>
                <c:pt idx="7982">
                  <c:v>30287</c:v>
                </c:pt>
                <c:pt idx="7983">
                  <c:v>31164</c:v>
                </c:pt>
                <c:pt idx="7984">
                  <c:v>33271</c:v>
                </c:pt>
                <c:pt idx="7985">
                  <c:v>32964</c:v>
                </c:pt>
                <c:pt idx="7986">
                  <c:v>31395</c:v>
                </c:pt>
                <c:pt idx="7987">
                  <c:v>31189</c:v>
                </c:pt>
                <c:pt idx="7988">
                  <c:v>29351</c:v>
                </c:pt>
                <c:pt idx="7989">
                  <c:v>29884</c:v>
                </c:pt>
                <c:pt idx="7990">
                  <c:v>29245</c:v>
                </c:pt>
                <c:pt idx="7991">
                  <c:v>30774</c:v>
                </c:pt>
                <c:pt idx="7992">
                  <c:v>32068</c:v>
                </c:pt>
                <c:pt idx="7993">
                  <c:v>31509</c:v>
                </c:pt>
                <c:pt idx="7994">
                  <c:v>31008</c:v>
                </c:pt>
                <c:pt idx="7995">
                  <c:v>31204</c:v>
                </c:pt>
                <c:pt idx="7996">
                  <c:v>32655</c:v>
                </c:pt>
                <c:pt idx="7997">
                  <c:v>30455</c:v>
                </c:pt>
                <c:pt idx="7998">
                  <c:v>30279</c:v>
                </c:pt>
                <c:pt idx="7999">
                  <c:v>31145</c:v>
                </c:pt>
                <c:pt idx="8000">
                  <c:v>30100</c:v>
                </c:pt>
                <c:pt idx="8001">
                  <c:v>31486</c:v>
                </c:pt>
                <c:pt idx="8002">
                  <c:v>31027</c:v>
                </c:pt>
                <c:pt idx="8003">
                  <c:v>31400</c:v>
                </c:pt>
                <c:pt idx="8004">
                  <c:v>30796</c:v>
                </c:pt>
                <c:pt idx="8005">
                  <c:v>31119</c:v>
                </c:pt>
                <c:pt idx="8006">
                  <c:v>32118</c:v>
                </c:pt>
                <c:pt idx="8007">
                  <c:v>29997</c:v>
                </c:pt>
                <c:pt idx="8008">
                  <c:v>31910</c:v>
                </c:pt>
                <c:pt idx="8009">
                  <c:v>30683</c:v>
                </c:pt>
                <c:pt idx="8010">
                  <c:v>30809</c:v>
                </c:pt>
                <c:pt idx="8011">
                  <c:v>29821</c:v>
                </c:pt>
                <c:pt idx="8012">
                  <c:v>32923</c:v>
                </c:pt>
                <c:pt idx="8013">
                  <c:v>31725</c:v>
                </c:pt>
                <c:pt idx="8014">
                  <c:v>33249</c:v>
                </c:pt>
                <c:pt idx="8015">
                  <c:v>29924</c:v>
                </c:pt>
                <c:pt idx="8016">
                  <c:v>30065</c:v>
                </c:pt>
                <c:pt idx="8017">
                  <c:v>29260</c:v>
                </c:pt>
                <c:pt idx="8018">
                  <c:v>30791</c:v>
                </c:pt>
                <c:pt idx="8019">
                  <c:v>31236</c:v>
                </c:pt>
                <c:pt idx="8020">
                  <c:v>32860</c:v>
                </c:pt>
                <c:pt idx="8021">
                  <c:v>31605</c:v>
                </c:pt>
                <c:pt idx="8022">
                  <c:v>32533</c:v>
                </c:pt>
                <c:pt idx="8023">
                  <c:v>31024</c:v>
                </c:pt>
                <c:pt idx="8024">
                  <c:v>29278</c:v>
                </c:pt>
                <c:pt idx="8025">
                  <c:v>32728</c:v>
                </c:pt>
                <c:pt idx="8026">
                  <c:v>31045</c:v>
                </c:pt>
                <c:pt idx="8027">
                  <c:v>31003</c:v>
                </c:pt>
                <c:pt idx="8028">
                  <c:v>30090</c:v>
                </c:pt>
                <c:pt idx="8029">
                  <c:v>31240</c:v>
                </c:pt>
                <c:pt idx="8030">
                  <c:v>32798</c:v>
                </c:pt>
                <c:pt idx="8031">
                  <c:v>33036</c:v>
                </c:pt>
                <c:pt idx="8032">
                  <c:v>30103</c:v>
                </c:pt>
                <c:pt idx="8033">
                  <c:v>30464</c:v>
                </c:pt>
                <c:pt idx="8034">
                  <c:v>31999</c:v>
                </c:pt>
                <c:pt idx="8035">
                  <c:v>32128</c:v>
                </c:pt>
                <c:pt idx="8036">
                  <c:v>32672</c:v>
                </c:pt>
                <c:pt idx="8037">
                  <c:v>30292</c:v>
                </c:pt>
                <c:pt idx="8038">
                  <c:v>31681</c:v>
                </c:pt>
                <c:pt idx="8039">
                  <c:v>29692</c:v>
                </c:pt>
                <c:pt idx="8040">
                  <c:v>30965</c:v>
                </c:pt>
                <c:pt idx="8041">
                  <c:v>32321</c:v>
                </c:pt>
                <c:pt idx="8042">
                  <c:v>31697</c:v>
                </c:pt>
                <c:pt idx="8043">
                  <c:v>31820</c:v>
                </c:pt>
                <c:pt idx="8044">
                  <c:v>28866</c:v>
                </c:pt>
                <c:pt idx="8045">
                  <c:v>31329</c:v>
                </c:pt>
                <c:pt idx="8046">
                  <c:v>31134</c:v>
                </c:pt>
                <c:pt idx="8047">
                  <c:v>32677</c:v>
                </c:pt>
                <c:pt idx="8048">
                  <c:v>30115</c:v>
                </c:pt>
                <c:pt idx="8049">
                  <c:v>31077</c:v>
                </c:pt>
                <c:pt idx="8050">
                  <c:v>32197</c:v>
                </c:pt>
                <c:pt idx="8051">
                  <c:v>30325</c:v>
                </c:pt>
                <c:pt idx="8052">
                  <c:v>31242</c:v>
                </c:pt>
                <c:pt idx="8053">
                  <c:v>32221</c:v>
                </c:pt>
                <c:pt idx="8054">
                  <c:v>31388</c:v>
                </c:pt>
                <c:pt idx="8055">
                  <c:v>33333</c:v>
                </c:pt>
                <c:pt idx="8056">
                  <c:v>33246</c:v>
                </c:pt>
                <c:pt idx="8057">
                  <c:v>31204</c:v>
                </c:pt>
                <c:pt idx="8058">
                  <c:v>31863</c:v>
                </c:pt>
                <c:pt idx="8059">
                  <c:v>31134</c:v>
                </c:pt>
                <c:pt idx="8060">
                  <c:v>31109</c:v>
                </c:pt>
                <c:pt idx="8061">
                  <c:v>34205</c:v>
                </c:pt>
                <c:pt idx="8062">
                  <c:v>31448</c:v>
                </c:pt>
                <c:pt idx="8063">
                  <c:v>31568</c:v>
                </c:pt>
                <c:pt idx="8064">
                  <c:v>31414</c:v>
                </c:pt>
                <c:pt idx="8065">
                  <c:v>31158</c:v>
                </c:pt>
                <c:pt idx="8066">
                  <c:v>30032</c:v>
                </c:pt>
                <c:pt idx="8067">
                  <c:v>32235</c:v>
                </c:pt>
                <c:pt idx="8068">
                  <c:v>31201</c:v>
                </c:pt>
                <c:pt idx="8069">
                  <c:v>31135</c:v>
                </c:pt>
                <c:pt idx="8070">
                  <c:v>32079</c:v>
                </c:pt>
                <c:pt idx="8071">
                  <c:v>31712</c:v>
                </c:pt>
                <c:pt idx="8072">
                  <c:v>30704</c:v>
                </c:pt>
                <c:pt idx="8073">
                  <c:v>31873</c:v>
                </c:pt>
                <c:pt idx="8074">
                  <c:v>31232</c:v>
                </c:pt>
                <c:pt idx="8075">
                  <c:v>30835</c:v>
                </c:pt>
                <c:pt idx="8076">
                  <c:v>32378</c:v>
                </c:pt>
                <c:pt idx="8077">
                  <c:v>30865</c:v>
                </c:pt>
                <c:pt idx="8078">
                  <c:v>32238</c:v>
                </c:pt>
                <c:pt idx="8079">
                  <c:v>32637</c:v>
                </c:pt>
                <c:pt idx="8080">
                  <c:v>30847</c:v>
                </c:pt>
                <c:pt idx="8081">
                  <c:v>30397</c:v>
                </c:pt>
                <c:pt idx="8082">
                  <c:v>30063</c:v>
                </c:pt>
                <c:pt idx="8083">
                  <c:v>29385</c:v>
                </c:pt>
                <c:pt idx="8084">
                  <c:v>31580</c:v>
                </c:pt>
                <c:pt idx="8085">
                  <c:v>31917</c:v>
                </c:pt>
                <c:pt idx="8086">
                  <c:v>31304</c:v>
                </c:pt>
                <c:pt idx="8087">
                  <c:v>30338</c:v>
                </c:pt>
                <c:pt idx="8088">
                  <c:v>33053</c:v>
                </c:pt>
                <c:pt idx="8089">
                  <c:v>31227</c:v>
                </c:pt>
                <c:pt idx="8090">
                  <c:v>29623</c:v>
                </c:pt>
                <c:pt idx="8091">
                  <c:v>30484</c:v>
                </c:pt>
                <c:pt idx="8092">
                  <c:v>31518</c:v>
                </c:pt>
                <c:pt idx="8093">
                  <c:v>31690</c:v>
                </c:pt>
                <c:pt idx="8094">
                  <c:v>30460</c:v>
                </c:pt>
                <c:pt idx="8095">
                  <c:v>30106</c:v>
                </c:pt>
                <c:pt idx="8096">
                  <c:v>32983</c:v>
                </c:pt>
                <c:pt idx="8097">
                  <c:v>31023</c:v>
                </c:pt>
                <c:pt idx="8098">
                  <c:v>30525</c:v>
                </c:pt>
                <c:pt idx="8099">
                  <c:v>33148</c:v>
                </c:pt>
                <c:pt idx="8100">
                  <c:v>31311</c:v>
                </c:pt>
                <c:pt idx="8101">
                  <c:v>32827</c:v>
                </c:pt>
                <c:pt idx="8102">
                  <c:v>31490</c:v>
                </c:pt>
                <c:pt idx="8103">
                  <c:v>31050</c:v>
                </c:pt>
                <c:pt idx="8104">
                  <c:v>30125</c:v>
                </c:pt>
                <c:pt idx="8105">
                  <c:v>29880</c:v>
                </c:pt>
                <c:pt idx="8106">
                  <c:v>29758</c:v>
                </c:pt>
                <c:pt idx="8107">
                  <c:v>31439</c:v>
                </c:pt>
                <c:pt idx="8108">
                  <c:v>30614</c:v>
                </c:pt>
                <c:pt idx="8109">
                  <c:v>30125</c:v>
                </c:pt>
                <c:pt idx="8110">
                  <c:v>32417</c:v>
                </c:pt>
                <c:pt idx="8111">
                  <c:v>31508</c:v>
                </c:pt>
                <c:pt idx="8112">
                  <c:v>30559</c:v>
                </c:pt>
                <c:pt idx="8113">
                  <c:v>30402</c:v>
                </c:pt>
                <c:pt idx="8114">
                  <c:v>31788</c:v>
                </c:pt>
                <c:pt idx="8115">
                  <c:v>30784</c:v>
                </c:pt>
                <c:pt idx="8116">
                  <c:v>31136</c:v>
                </c:pt>
                <c:pt idx="8117">
                  <c:v>30926</c:v>
                </c:pt>
                <c:pt idx="8118">
                  <c:v>31448</c:v>
                </c:pt>
                <c:pt idx="8119">
                  <c:v>30959</c:v>
                </c:pt>
                <c:pt idx="8120">
                  <c:v>30050</c:v>
                </c:pt>
                <c:pt idx="8121">
                  <c:v>31484</c:v>
                </c:pt>
                <c:pt idx="8122">
                  <c:v>30110</c:v>
                </c:pt>
                <c:pt idx="8123">
                  <c:v>30306</c:v>
                </c:pt>
                <c:pt idx="8124">
                  <c:v>31525</c:v>
                </c:pt>
                <c:pt idx="8125">
                  <c:v>31868</c:v>
                </c:pt>
                <c:pt idx="8126">
                  <c:v>30476</c:v>
                </c:pt>
                <c:pt idx="8127">
                  <c:v>31540</c:v>
                </c:pt>
                <c:pt idx="8128">
                  <c:v>32342</c:v>
                </c:pt>
                <c:pt idx="8129">
                  <c:v>30209</c:v>
                </c:pt>
                <c:pt idx="8130">
                  <c:v>31328</c:v>
                </c:pt>
                <c:pt idx="8131">
                  <c:v>31451</c:v>
                </c:pt>
                <c:pt idx="8132">
                  <c:v>31909</c:v>
                </c:pt>
                <c:pt idx="8133">
                  <c:v>31160</c:v>
                </c:pt>
                <c:pt idx="8134">
                  <c:v>31001</c:v>
                </c:pt>
                <c:pt idx="8135">
                  <c:v>29898</c:v>
                </c:pt>
                <c:pt idx="8136">
                  <c:v>30086</c:v>
                </c:pt>
                <c:pt idx="8137">
                  <c:v>30446</c:v>
                </c:pt>
                <c:pt idx="8138">
                  <c:v>31991</c:v>
                </c:pt>
                <c:pt idx="8139">
                  <c:v>31519</c:v>
                </c:pt>
                <c:pt idx="8140">
                  <c:v>31324</c:v>
                </c:pt>
                <c:pt idx="8141">
                  <c:v>30105</c:v>
                </c:pt>
                <c:pt idx="8142">
                  <c:v>31632</c:v>
                </c:pt>
                <c:pt idx="8143">
                  <c:v>31013</c:v>
                </c:pt>
                <c:pt idx="8144">
                  <c:v>30090</c:v>
                </c:pt>
                <c:pt idx="8145">
                  <c:v>30068</c:v>
                </c:pt>
                <c:pt idx="8146">
                  <c:v>30829</c:v>
                </c:pt>
                <c:pt idx="8147">
                  <c:v>34105</c:v>
                </c:pt>
                <c:pt idx="8148">
                  <c:v>32650</c:v>
                </c:pt>
                <c:pt idx="8149">
                  <c:v>32248</c:v>
                </c:pt>
                <c:pt idx="8150">
                  <c:v>30720</c:v>
                </c:pt>
                <c:pt idx="8151">
                  <c:v>31870</c:v>
                </c:pt>
                <c:pt idx="8152">
                  <c:v>31298</c:v>
                </c:pt>
                <c:pt idx="8153">
                  <c:v>31855</c:v>
                </c:pt>
                <c:pt idx="8154">
                  <c:v>32353</c:v>
                </c:pt>
                <c:pt idx="8155">
                  <c:v>30942</c:v>
                </c:pt>
                <c:pt idx="8156">
                  <c:v>32357</c:v>
                </c:pt>
                <c:pt idx="8157">
                  <c:v>30180</c:v>
                </c:pt>
                <c:pt idx="8158">
                  <c:v>31364</c:v>
                </c:pt>
                <c:pt idx="8159">
                  <c:v>31849</c:v>
                </c:pt>
                <c:pt idx="8160">
                  <c:v>31611</c:v>
                </c:pt>
                <c:pt idx="8161">
                  <c:v>31017</c:v>
                </c:pt>
                <c:pt idx="8162">
                  <c:v>31105</c:v>
                </c:pt>
                <c:pt idx="8163">
                  <c:v>31116</c:v>
                </c:pt>
                <c:pt idx="8164">
                  <c:v>31131</c:v>
                </c:pt>
                <c:pt idx="8165">
                  <c:v>32682</c:v>
                </c:pt>
                <c:pt idx="8166">
                  <c:v>30918</c:v>
                </c:pt>
                <c:pt idx="8167">
                  <c:v>30275</c:v>
                </c:pt>
                <c:pt idx="8168">
                  <c:v>31752</c:v>
                </c:pt>
                <c:pt idx="8169">
                  <c:v>29049</c:v>
                </c:pt>
                <c:pt idx="8170">
                  <c:v>32908</c:v>
                </c:pt>
                <c:pt idx="8171">
                  <c:v>33372</c:v>
                </c:pt>
                <c:pt idx="8172">
                  <c:v>31168</c:v>
                </c:pt>
                <c:pt idx="8173">
                  <c:v>30729</c:v>
                </c:pt>
                <c:pt idx="8174">
                  <c:v>31514</c:v>
                </c:pt>
                <c:pt idx="8175">
                  <c:v>33207</c:v>
                </c:pt>
                <c:pt idx="8176">
                  <c:v>30196</c:v>
                </c:pt>
                <c:pt idx="8177">
                  <c:v>30939</c:v>
                </c:pt>
                <c:pt idx="8178">
                  <c:v>31588</c:v>
                </c:pt>
                <c:pt idx="8179">
                  <c:v>31451</c:v>
                </c:pt>
                <c:pt idx="8180">
                  <c:v>31006</c:v>
                </c:pt>
                <c:pt idx="8181">
                  <c:v>31265</c:v>
                </c:pt>
                <c:pt idx="8182">
                  <c:v>32538</c:v>
                </c:pt>
                <c:pt idx="8183">
                  <c:v>30388</c:v>
                </c:pt>
                <c:pt idx="8184">
                  <c:v>31473</c:v>
                </c:pt>
                <c:pt idx="8185">
                  <c:v>32290</c:v>
                </c:pt>
                <c:pt idx="8186">
                  <c:v>31036</c:v>
                </c:pt>
                <c:pt idx="8187">
                  <c:v>31914</c:v>
                </c:pt>
                <c:pt idx="8188">
                  <c:v>30963</c:v>
                </c:pt>
                <c:pt idx="8189">
                  <c:v>32199</c:v>
                </c:pt>
                <c:pt idx="8190">
                  <c:v>30444</c:v>
                </c:pt>
                <c:pt idx="8191">
                  <c:v>32850</c:v>
                </c:pt>
                <c:pt idx="8192">
                  <c:v>30349</c:v>
                </c:pt>
                <c:pt idx="8193">
                  <c:v>30427</c:v>
                </c:pt>
                <c:pt idx="8194">
                  <c:v>31375</c:v>
                </c:pt>
                <c:pt idx="8195">
                  <c:v>31559</c:v>
                </c:pt>
                <c:pt idx="8196">
                  <c:v>32443</c:v>
                </c:pt>
                <c:pt idx="8197">
                  <c:v>33331</c:v>
                </c:pt>
                <c:pt idx="8198">
                  <c:v>31819</c:v>
                </c:pt>
                <c:pt idx="8199">
                  <c:v>31006</c:v>
                </c:pt>
                <c:pt idx="8200">
                  <c:v>32667</c:v>
                </c:pt>
                <c:pt idx="8201">
                  <c:v>30118</c:v>
                </c:pt>
                <c:pt idx="8202">
                  <c:v>30422</c:v>
                </c:pt>
                <c:pt idx="8203">
                  <c:v>30392</c:v>
                </c:pt>
                <c:pt idx="8204">
                  <c:v>30760</c:v>
                </c:pt>
                <c:pt idx="8205">
                  <c:v>32270</c:v>
                </c:pt>
                <c:pt idx="8206">
                  <c:v>31707</c:v>
                </c:pt>
                <c:pt idx="8207">
                  <c:v>31267</c:v>
                </c:pt>
                <c:pt idx="8208">
                  <c:v>31889</c:v>
                </c:pt>
                <c:pt idx="8209">
                  <c:v>31028</c:v>
                </c:pt>
                <c:pt idx="8210">
                  <c:v>31525</c:v>
                </c:pt>
                <c:pt idx="8211">
                  <c:v>30684</c:v>
                </c:pt>
                <c:pt idx="8212">
                  <c:v>32065</c:v>
                </c:pt>
                <c:pt idx="8213">
                  <c:v>32538</c:v>
                </c:pt>
                <c:pt idx="8214">
                  <c:v>32682</c:v>
                </c:pt>
                <c:pt idx="8215">
                  <c:v>29654</c:v>
                </c:pt>
                <c:pt idx="8216">
                  <c:v>30634</c:v>
                </c:pt>
                <c:pt idx="8217">
                  <c:v>30495</c:v>
                </c:pt>
                <c:pt idx="8218">
                  <c:v>31571</c:v>
                </c:pt>
                <c:pt idx="8219">
                  <c:v>30133</c:v>
                </c:pt>
                <c:pt idx="8220">
                  <c:v>31176</c:v>
                </c:pt>
                <c:pt idx="8221">
                  <c:v>31210</c:v>
                </c:pt>
                <c:pt idx="8222">
                  <c:v>32642</c:v>
                </c:pt>
                <c:pt idx="8223">
                  <c:v>31530</c:v>
                </c:pt>
                <c:pt idx="8224">
                  <c:v>30899</c:v>
                </c:pt>
                <c:pt idx="8225">
                  <c:v>31843</c:v>
                </c:pt>
                <c:pt idx="8226">
                  <c:v>32801</c:v>
                </c:pt>
                <c:pt idx="8227">
                  <c:v>30571</c:v>
                </c:pt>
                <c:pt idx="8228">
                  <c:v>32664</c:v>
                </c:pt>
                <c:pt idx="8229">
                  <c:v>29589</c:v>
                </c:pt>
                <c:pt idx="8230">
                  <c:v>30230</c:v>
                </c:pt>
                <c:pt idx="8231">
                  <c:v>32466</c:v>
                </c:pt>
                <c:pt idx="8232">
                  <c:v>32159</c:v>
                </c:pt>
                <c:pt idx="8233">
                  <c:v>30598</c:v>
                </c:pt>
                <c:pt idx="8234">
                  <c:v>30712</c:v>
                </c:pt>
                <c:pt idx="8235">
                  <c:v>32870</c:v>
                </c:pt>
                <c:pt idx="8236">
                  <c:v>30011</c:v>
                </c:pt>
                <c:pt idx="8237">
                  <c:v>31943</c:v>
                </c:pt>
                <c:pt idx="8238">
                  <c:v>31323</c:v>
                </c:pt>
                <c:pt idx="8239">
                  <c:v>30365</c:v>
                </c:pt>
                <c:pt idx="8240">
                  <c:v>31296</c:v>
                </c:pt>
                <c:pt idx="8241">
                  <c:v>32035</c:v>
                </c:pt>
                <c:pt idx="8242">
                  <c:v>31713</c:v>
                </c:pt>
                <c:pt idx="8243">
                  <c:v>31509</c:v>
                </c:pt>
                <c:pt idx="8244">
                  <c:v>30665</c:v>
                </c:pt>
                <c:pt idx="8245">
                  <c:v>29793</c:v>
                </c:pt>
                <c:pt idx="8246">
                  <c:v>32988</c:v>
                </c:pt>
                <c:pt idx="8247">
                  <c:v>32524</c:v>
                </c:pt>
                <c:pt idx="8248">
                  <c:v>31762</c:v>
                </c:pt>
                <c:pt idx="8249">
                  <c:v>31428</c:v>
                </c:pt>
                <c:pt idx="8250">
                  <c:v>30108</c:v>
                </c:pt>
                <c:pt idx="8251">
                  <c:v>30325</c:v>
                </c:pt>
                <c:pt idx="8252">
                  <c:v>29799</c:v>
                </c:pt>
                <c:pt idx="8253">
                  <c:v>31655</c:v>
                </c:pt>
                <c:pt idx="8254">
                  <c:v>32225</c:v>
                </c:pt>
                <c:pt idx="8255">
                  <c:v>31345</c:v>
                </c:pt>
                <c:pt idx="8256">
                  <c:v>33516</c:v>
                </c:pt>
                <c:pt idx="8257">
                  <c:v>32141</c:v>
                </c:pt>
                <c:pt idx="8258">
                  <c:v>32384</c:v>
                </c:pt>
                <c:pt idx="8259">
                  <c:v>32062</c:v>
                </c:pt>
                <c:pt idx="8260">
                  <c:v>31789</c:v>
                </c:pt>
                <c:pt idx="8261">
                  <c:v>31421</c:v>
                </c:pt>
                <c:pt idx="8262">
                  <c:v>32452</c:v>
                </c:pt>
                <c:pt idx="8263">
                  <c:v>32459</c:v>
                </c:pt>
                <c:pt idx="8264">
                  <c:v>31964</c:v>
                </c:pt>
                <c:pt idx="8265">
                  <c:v>30182</c:v>
                </c:pt>
                <c:pt idx="8266">
                  <c:v>31341</c:v>
                </c:pt>
                <c:pt idx="8267">
                  <c:v>31763</c:v>
                </c:pt>
                <c:pt idx="8268">
                  <c:v>30916</c:v>
                </c:pt>
                <c:pt idx="8269">
                  <c:v>31708</c:v>
                </c:pt>
                <c:pt idx="8270">
                  <c:v>30727</c:v>
                </c:pt>
                <c:pt idx="8271">
                  <c:v>30850</c:v>
                </c:pt>
                <c:pt idx="8272">
                  <c:v>31681</c:v>
                </c:pt>
                <c:pt idx="8273">
                  <c:v>32445</c:v>
                </c:pt>
                <c:pt idx="8274">
                  <c:v>29208</c:v>
                </c:pt>
                <c:pt idx="8275">
                  <c:v>31036</c:v>
                </c:pt>
                <c:pt idx="8276">
                  <c:v>31920</c:v>
                </c:pt>
                <c:pt idx="8277">
                  <c:v>31998</c:v>
                </c:pt>
                <c:pt idx="8278">
                  <c:v>30796</c:v>
                </c:pt>
                <c:pt idx="8279">
                  <c:v>31148</c:v>
                </c:pt>
                <c:pt idx="8280">
                  <c:v>31258</c:v>
                </c:pt>
                <c:pt idx="8281">
                  <c:v>34219</c:v>
                </c:pt>
                <c:pt idx="8282">
                  <c:v>31245</c:v>
                </c:pt>
                <c:pt idx="8283">
                  <c:v>29343</c:v>
                </c:pt>
                <c:pt idx="8284">
                  <c:v>31480</c:v>
                </c:pt>
                <c:pt idx="8285">
                  <c:v>31119</c:v>
                </c:pt>
                <c:pt idx="8286">
                  <c:v>31122</c:v>
                </c:pt>
                <c:pt idx="8287">
                  <c:v>31538</c:v>
                </c:pt>
                <c:pt idx="8288">
                  <c:v>32408</c:v>
                </c:pt>
                <c:pt idx="8289">
                  <c:v>33542</c:v>
                </c:pt>
                <c:pt idx="8290">
                  <c:v>29975</c:v>
                </c:pt>
                <c:pt idx="8291">
                  <c:v>30486</c:v>
                </c:pt>
                <c:pt idx="8292">
                  <c:v>32048</c:v>
                </c:pt>
                <c:pt idx="8293">
                  <c:v>32623</c:v>
                </c:pt>
                <c:pt idx="8294">
                  <c:v>31600</c:v>
                </c:pt>
                <c:pt idx="8295">
                  <c:v>32497</c:v>
                </c:pt>
                <c:pt idx="8296">
                  <c:v>31133</c:v>
                </c:pt>
                <c:pt idx="8297">
                  <c:v>29661</c:v>
                </c:pt>
                <c:pt idx="8298">
                  <c:v>33755</c:v>
                </c:pt>
                <c:pt idx="8299">
                  <c:v>28998</c:v>
                </c:pt>
                <c:pt idx="8300">
                  <c:v>30094</c:v>
                </c:pt>
                <c:pt idx="8301">
                  <c:v>31056</c:v>
                </c:pt>
                <c:pt idx="8302">
                  <c:v>30189</c:v>
                </c:pt>
                <c:pt idx="8303">
                  <c:v>32143</c:v>
                </c:pt>
                <c:pt idx="8304">
                  <c:v>31476</c:v>
                </c:pt>
                <c:pt idx="8305">
                  <c:v>32048</c:v>
                </c:pt>
                <c:pt idx="8306">
                  <c:v>32979</c:v>
                </c:pt>
                <c:pt idx="8307">
                  <c:v>30862</c:v>
                </c:pt>
                <c:pt idx="8308">
                  <c:v>30114</c:v>
                </c:pt>
                <c:pt idx="8309">
                  <c:v>31392</c:v>
                </c:pt>
                <c:pt idx="8310">
                  <c:v>32996</c:v>
                </c:pt>
                <c:pt idx="8311">
                  <c:v>31751</c:v>
                </c:pt>
                <c:pt idx="8312">
                  <c:v>32755</c:v>
                </c:pt>
                <c:pt idx="8313">
                  <c:v>30624</c:v>
                </c:pt>
                <c:pt idx="8314">
                  <c:v>31380</c:v>
                </c:pt>
                <c:pt idx="8315">
                  <c:v>32224</c:v>
                </c:pt>
                <c:pt idx="8316">
                  <c:v>33063</c:v>
                </c:pt>
                <c:pt idx="8317">
                  <c:v>32508</c:v>
                </c:pt>
                <c:pt idx="8318">
                  <c:v>31165</c:v>
                </c:pt>
                <c:pt idx="8319">
                  <c:v>33074</c:v>
                </c:pt>
                <c:pt idx="8320">
                  <c:v>30544</c:v>
                </c:pt>
                <c:pt idx="8321">
                  <c:v>32121</c:v>
                </c:pt>
                <c:pt idx="8322">
                  <c:v>30671</c:v>
                </c:pt>
                <c:pt idx="8323">
                  <c:v>32361</c:v>
                </c:pt>
                <c:pt idx="8324">
                  <c:v>31915</c:v>
                </c:pt>
                <c:pt idx="8325">
                  <c:v>30813</c:v>
                </c:pt>
                <c:pt idx="8326">
                  <c:v>30172</c:v>
                </c:pt>
                <c:pt idx="8327">
                  <c:v>30813</c:v>
                </c:pt>
                <c:pt idx="8328">
                  <c:v>32460</c:v>
                </c:pt>
                <c:pt idx="8329">
                  <c:v>31471</c:v>
                </c:pt>
                <c:pt idx="8330">
                  <c:v>32030</c:v>
                </c:pt>
                <c:pt idx="8331">
                  <c:v>31634</c:v>
                </c:pt>
                <c:pt idx="8332">
                  <c:v>32282</c:v>
                </c:pt>
                <c:pt idx="8333">
                  <c:v>32433</c:v>
                </c:pt>
                <c:pt idx="8334">
                  <c:v>32435</c:v>
                </c:pt>
                <c:pt idx="8335">
                  <c:v>30724</c:v>
                </c:pt>
                <c:pt idx="8336">
                  <c:v>31737</c:v>
                </c:pt>
                <c:pt idx="8337">
                  <c:v>31435</c:v>
                </c:pt>
                <c:pt idx="8338">
                  <c:v>32477</c:v>
                </c:pt>
                <c:pt idx="8339">
                  <c:v>29729</c:v>
                </c:pt>
                <c:pt idx="8340">
                  <c:v>31550</c:v>
                </c:pt>
                <c:pt idx="8341">
                  <c:v>31698</c:v>
                </c:pt>
                <c:pt idx="8342">
                  <c:v>30353</c:v>
                </c:pt>
                <c:pt idx="8343">
                  <c:v>31639</c:v>
                </c:pt>
                <c:pt idx="8344">
                  <c:v>30811</c:v>
                </c:pt>
                <c:pt idx="8345">
                  <c:v>31908</c:v>
                </c:pt>
                <c:pt idx="8346">
                  <c:v>31073</c:v>
                </c:pt>
                <c:pt idx="8347">
                  <c:v>32704</c:v>
                </c:pt>
                <c:pt idx="8348">
                  <c:v>30466</c:v>
                </c:pt>
                <c:pt idx="8349">
                  <c:v>30500</c:v>
                </c:pt>
                <c:pt idx="8350">
                  <c:v>31586</c:v>
                </c:pt>
                <c:pt idx="8351">
                  <c:v>32580</c:v>
                </c:pt>
                <c:pt idx="8352">
                  <c:v>32625</c:v>
                </c:pt>
                <c:pt idx="8353">
                  <c:v>33527</c:v>
                </c:pt>
                <c:pt idx="8354">
                  <c:v>32290</c:v>
                </c:pt>
                <c:pt idx="8355">
                  <c:v>31816</c:v>
                </c:pt>
                <c:pt idx="8356">
                  <c:v>30887</c:v>
                </c:pt>
                <c:pt idx="8357">
                  <c:v>28717</c:v>
                </c:pt>
                <c:pt idx="8358">
                  <c:v>30661</c:v>
                </c:pt>
                <c:pt idx="8359">
                  <c:v>31894</c:v>
                </c:pt>
                <c:pt idx="8360">
                  <c:v>31414</c:v>
                </c:pt>
                <c:pt idx="8361">
                  <c:v>31041</c:v>
                </c:pt>
                <c:pt idx="8362">
                  <c:v>33815</c:v>
                </c:pt>
                <c:pt idx="8363">
                  <c:v>32083</c:v>
                </c:pt>
                <c:pt idx="8364">
                  <c:v>30998</c:v>
                </c:pt>
                <c:pt idx="8365">
                  <c:v>31157</c:v>
                </c:pt>
                <c:pt idx="8366">
                  <c:v>30718</c:v>
                </c:pt>
                <c:pt idx="8367">
                  <c:v>32710</c:v>
                </c:pt>
                <c:pt idx="8368">
                  <c:v>33722</c:v>
                </c:pt>
                <c:pt idx="8369">
                  <c:v>30999</c:v>
                </c:pt>
                <c:pt idx="8370">
                  <c:v>32946</c:v>
                </c:pt>
                <c:pt idx="8371">
                  <c:v>31962</c:v>
                </c:pt>
                <c:pt idx="8372">
                  <c:v>31492</c:v>
                </c:pt>
                <c:pt idx="8373">
                  <c:v>31931</c:v>
                </c:pt>
                <c:pt idx="8374">
                  <c:v>29993</c:v>
                </c:pt>
                <c:pt idx="8375">
                  <c:v>33043</c:v>
                </c:pt>
                <c:pt idx="8376">
                  <c:v>31163</c:v>
                </c:pt>
                <c:pt idx="8377">
                  <c:v>33357</c:v>
                </c:pt>
                <c:pt idx="8378">
                  <c:v>30142</c:v>
                </c:pt>
                <c:pt idx="8379">
                  <c:v>31559</c:v>
                </c:pt>
                <c:pt idx="8380">
                  <c:v>33280</c:v>
                </c:pt>
                <c:pt idx="8381">
                  <c:v>31721</c:v>
                </c:pt>
                <c:pt idx="8382">
                  <c:v>33593</c:v>
                </c:pt>
                <c:pt idx="8383">
                  <c:v>32554</c:v>
                </c:pt>
                <c:pt idx="8384">
                  <c:v>30357</c:v>
                </c:pt>
                <c:pt idx="8385">
                  <c:v>31328</c:v>
                </c:pt>
                <c:pt idx="8386">
                  <c:v>31646</c:v>
                </c:pt>
                <c:pt idx="8387">
                  <c:v>31051</c:v>
                </c:pt>
                <c:pt idx="8388">
                  <c:v>31455</c:v>
                </c:pt>
                <c:pt idx="8389">
                  <c:v>30855</c:v>
                </c:pt>
                <c:pt idx="8390">
                  <c:v>30582</c:v>
                </c:pt>
                <c:pt idx="8391">
                  <c:v>30336</c:v>
                </c:pt>
                <c:pt idx="8392">
                  <c:v>31659</c:v>
                </c:pt>
                <c:pt idx="8393">
                  <c:v>30990</c:v>
                </c:pt>
                <c:pt idx="8394">
                  <c:v>31443</c:v>
                </c:pt>
                <c:pt idx="8395">
                  <c:v>29939</c:v>
                </c:pt>
                <c:pt idx="8396">
                  <c:v>30249</c:v>
                </c:pt>
                <c:pt idx="8397">
                  <c:v>30585</c:v>
                </c:pt>
                <c:pt idx="8398">
                  <c:v>30670</c:v>
                </c:pt>
                <c:pt idx="8399">
                  <c:v>31129</c:v>
                </c:pt>
                <c:pt idx="8400">
                  <c:v>32816</c:v>
                </c:pt>
                <c:pt idx="8401">
                  <c:v>30356</c:v>
                </c:pt>
                <c:pt idx="8402">
                  <c:v>32546</c:v>
                </c:pt>
                <c:pt idx="8403">
                  <c:v>32183</c:v>
                </c:pt>
                <c:pt idx="8404">
                  <c:v>33118</c:v>
                </c:pt>
                <c:pt idx="8405">
                  <c:v>31607</c:v>
                </c:pt>
                <c:pt idx="8406">
                  <c:v>33532</c:v>
                </c:pt>
                <c:pt idx="8407">
                  <c:v>30964</c:v>
                </c:pt>
                <c:pt idx="8408">
                  <c:v>31117</c:v>
                </c:pt>
                <c:pt idx="8409">
                  <c:v>31883</c:v>
                </c:pt>
                <c:pt idx="8410">
                  <c:v>31163</c:v>
                </c:pt>
                <c:pt idx="8411">
                  <c:v>31210</c:v>
                </c:pt>
                <c:pt idx="8412">
                  <c:v>32215</c:v>
                </c:pt>
                <c:pt idx="8413">
                  <c:v>30946</c:v>
                </c:pt>
                <c:pt idx="8414">
                  <c:v>30331</c:v>
                </c:pt>
                <c:pt idx="8415">
                  <c:v>32098</c:v>
                </c:pt>
                <c:pt idx="8416">
                  <c:v>30900</c:v>
                </c:pt>
                <c:pt idx="8417">
                  <c:v>31449</c:v>
                </c:pt>
                <c:pt idx="8418">
                  <c:v>33619</c:v>
                </c:pt>
                <c:pt idx="8419">
                  <c:v>30510</c:v>
                </c:pt>
                <c:pt idx="8420">
                  <c:v>32745</c:v>
                </c:pt>
                <c:pt idx="8421">
                  <c:v>33735</c:v>
                </c:pt>
                <c:pt idx="8422">
                  <c:v>31675</c:v>
                </c:pt>
                <c:pt idx="8423">
                  <c:v>31002</c:v>
                </c:pt>
                <c:pt idx="8424">
                  <c:v>30625</c:v>
                </c:pt>
                <c:pt idx="8425">
                  <c:v>30666</c:v>
                </c:pt>
                <c:pt idx="8426">
                  <c:v>31916</c:v>
                </c:pt>
                <c:pt idx="8427">
                  <c:v>29994</c:v>
                </c:pt>
                <c:pt idx="8428">
                  <c:v>31155</c:v>
                </c:pt>
                <c:pt idx="8429">
                  <c:v>31667</c:v>
                </c:pt>
                <c:pt idx="8430">
                  <c:v>30051</c:v>
                </c:pt>
                <c:pt idx="8431">
                  <c:v>32543</c:v>
                </c:pt>
                <c:pt idx="8432">
                  <c:v>31050</c:v>
                </c:pt>
                <c:pt idx="8433">
                  <c:v>30867</c:v>
                </c:pt>
                <c:pt idx="8434">
                  <c:v>30952</c:v>
                </c:pt>
                <c:pt idx="8435">
                  <c:v>32581</c:v>
                </c:pt>
                <c:pt idx="8436">
                  <c:v>33313</c:v>
                </c:pt>
                <c:pt idx="8437">
                  <c:v>30505</c:v>
                </c:pt>
                <c:pt idx="8438">
                  <c:v>32112</c:v>
                </c:pt>
                <c:pt idx="8439">
                  <c:v>31190</c:v>
                </c:pt>
                <c:pt idx="8440">
                  <c:v>34017</c:v>
                </c:pt>
                <c:pt idx="8441">
                  <c:v>31720</c:v>
                </c:pt>
                <c:pt idx="8442">
                  <c:v>31860</c:v>
                </c:pt>
                <c:pt idx="8443">
                  <c:v>31303</c:v>
                </c:pt>
                <c:pt idx="8444">
                  <c:v>31835</c:v>
                </c:pt>
                <c:pt idx="8445">
                  <c:v>33204</c:v>
                </c:pt>
                <c:pt idx="8446">
                  <c:v>30964</c:v>
                </c:pt>
                <c:pt idx="8447">
                  <c:v>32172</c:v>
                </c:pt>
                <c:pt idx="8448">
                  <c:v>31477</c:v>
                </c:pt>
                <c:pt idx="8449">
                  <c:v>32362</c:v>
                </c:pt>
                <c:pt idx="8450">
                  <c:v>31621</c:v>
                </c:pt>
                <c:pt idx="8451">
                  <c:v>32135</c:v>
                </c:pt>
                <c:pt idx="8452">
                  <c:v>32148</c:v>
                </c:pt>
                <c:pt idx="8453">
                  <c:v>31439</c:v>
                </c:pt>
                <c:pt idx="8454">
                  <c:v>31118</c:v>
                </c:pt>
                <c:pt idx="8455">
                  <c:v>32410</c:v>
                </c:pt>
                <c:pt idx="8456">
                  <c:v>32564</c:v>
                </c:pt>
                <c:pt idx="8457">
                  <c:v>31640</c:v>
                </c:pt>
                <c:pt idx="8458">
                  <c:v>31545</c:v>
                </c:pt>
                <c:pt idx="8459">
                  <c:v>29717</c:v>
                </c:pt>
                <c:pt idx="8460">
                  <c:v>31832</c:v>
                </c:pt>
                <c:pt idx="8461">
                  <c:v>32540</c:v>
                </c:pt>
                <c:pt idx="8462">
                  <c:v>32533</c:v>
                </c:pt>
                <c:pt idx="8463">
                  <c:v>31339</c:v>
                </c:pt>
                <c:pt idx="8464">
                  <c:v>32400</c:v>
                </c:pt>
                <c:pt idx="8465">
                  <c:v>31952</c:v>
                </c:pt>
                <c:pt idx="8466">
                  <c:v>32521</c:v>
                </c:pt>
                <c:pt idx="8467">
                  <c:v>33042</c:v>
                </c:pt>
                <c:pt idx="8468">
                  <c:v>31423</c:v>
                </c:pt>
                <c:pt idx="8469">
                  <c:v>33139</c:v>
                </c:pt>
                <c:pt idx="8470">
                  <c:v>30842</c:v>
                </c:pt>
                <c:pt idx="8471">
                  <c:v>31067</c:v>
                </c:pt>
                <c:pt idx="8472">
                  <c:v>30476</c:v>
                </c:pt>
                <c:pt idx="8473">
                  <c:v>29961</c:v>
                </c:pt>
                <c:pt idx="8474">
                  <c:v>30958</c:v>
                </c:pt>
                <c:pt idx="8475">
                  <c:v>34092</c:v>
                </c:pt>
                <c:pt idx="8476">
                  <c:v>32721</c:v>
                </c:pt>
                <c:pt idx="8477">
                  <c:v>32385</c:v>
                </c:pt>
                <c:pt idx="8478">
                  <c:v>32274</c:v>
                </c:pt>
                <c:pt idx="8479">
                  <c:v>31122</c:v>
                </c:pt>
                <c:pt idx="8480">
                  <c:v>30238</c:v>
                </c:pt>
                <c:pt idx="8481">
                  <c:v>30662</c:v>
                </c:pt>
                <c:pt idx="8482">
                  <c:v>30848</c:v>
                </c:pt>
                <c:pt idx="8483">
                  <c:v>30533</c:v>
                </c:pt>
                <c:pt idx="8484">
                  <c:v>30592</c:v>
                </c:pt>
                <c:pt idx="8485">
                  <c:v>31344</c:v>
                </c:pt>
                <c:pt idx="8486">
                  <c:v>31623</c:v>
                </c:pt>
                <c:pt idx="8487">
                  <c:v>31613</c:v>
                </c:pt>
                <c:pt idx="8488">
                  <c:v>32191</c:v>
                </c:pt>
                <c:pt idx="8489">
                  <c:v>31929</c:v>
                </c:pt>
                <c:pt idx="8490">
                  <c:v>32165</c:v>
                </c:pt>
                <c:pt idx="8491">
                  <c:v>32104</c:v>
                </c:pt>
                <c:pt idx="8492">
                  <c:v>31129</c:v>
                </c:pt>
                <c:pt idx="8493">
                  <c:v>33328</c:v>
                </c:pt>
                <c:pt idx="8494">
                  <c:v>31637</c:v>
                </c:pt>
                <c:pt idx="8495">
                  <c:v>31045</c:v>
                </c:pt>
                <c:pt idx="8496">
                  <c:v>32018</c:v>
                </c:pt>
                <c:pt idx="8497">
                  <c:v>32777</c:v>
                </c:pt>
                <c:pt idx="8498">
                  <c:v>31298</c:v>
                </c:pt>
                <c:pt idx="8499">
                  <c:v>32632</c:v>
                </c:pt>
                <c:pt idx="8500">
                  <c:v>32609</c:v>
                </c:pt>
                <c:pt idx="8501">
                  <c:v>30280</c:v>
                </c:pt>
                <c:pt idx="8502">
                  <c:v>32882</c:v>
                </c:pt>
                <c:pt idx="8503">
                  <c:v>31492</c:v>
                </c:pt>
                <c:pt idx="8504">
                  <c:v>31038</c:v>
                </c:pt>
                <c:pt idx="8505">
                  <c:v>30966</c:v>
                </c:pt>
                <c:pt idx="8506">
                  <c:v>31772</c:v>
                </c:pt>
                <c:pt idx="8507">
                  <c:v>32217</c:v>
                </c:pt>
                <c:pt idx="8508">
                  <c:v>31669</c:v>
                </c:pt>
                <c:pt idx="8509">
                  <c:v>31644</c:v>
                </c:pt>
                <c:pt idx="8510">
                  <c:v>30845</c:v>
                </c:pt>
                <c:pt idx="8511">
                  <c:v>31684</c:v>
                </c:pt>
                <c:pt idx="8512">
                  <c:v>30609</c:v>
                </c:pt>
                <c:pt idx="8513">
                  <c:v>32196</c:v>
                </c:pt>
                <c:pt idx="8514">
                  <c:v>32214</c:v>
                </c:pt>
                <c:pt idx="8515">
                  <c:v>32619</c:v>
                </c:pt>
                <c:pt idx="8516">
                  <c:v>31363</c:v>
                </c:pt>
                <c:pt idx="8517">
                  <c:v>31038</c:v>
                </c:pt>
                <c:pt idx="8518">
                  <c:v>30092</c:v>
                </c:pt>
                <c:pt idx="8519">
                  <c:v>30496</c:v>
                </c:pt>
                <c:pt idx="8520">
                  <c:v>30771</c:v>
                </c:pt>
                <c:pt idx="8521">
                  <c:v>31911</c:v>
                </c:pt>
                <c:pt idx="8522">
                  <c:v>31290</c:v>
                </c:pt>
                <c:pt idx="8523">
                  <c:v>33449</c:v>
                </c:pt>
                <c:pt idx="8524">
                  <c:v>31760</c:v>
                </c:pt>
                <c:pt idx="8525">
                  <c:v>30969</c:v>
                </c:pt>
                <c:pt idx="8526">
                  <c:v>29761</c:v>
                </c:pt>
                <c:pt idx="8527">
                  <c:v>32025</c:v>
                </c:pt>
                <c:pt idx="8528">
                  <c:v>30953</c:v>
                </c:pt>
                <c:pt idx="8529">
                  <c:v>30416</c:v>
                </c:pt>
                <c:pt idx="8530">
                  <c:v>32236</c:v>
                </c:pt>
                <c:pt idx="8531">
                  <c:v>32486</c:v>
                </c:pt>
                <c:pt idx="8532">
                  <c:v>30719</c:v>
                </c:pt>
                <c:pt idx="8533">
                  <c:v>31665</c:v>
                </c:pt>
                <c:pt idx="8534">
                  <c:v>31577</c:v>
                </c:pt>
                <c:pt idx="8535">
                  <c:v>32001</c:v>
                </c:pt>
                <c:pt idx="8536">
                  <c:v>30178</c:v>
                </c:pt>
                <c:pt idx="8537">
                  <c:v>31076</c:v>
                </c:pt>
                <c:pt idx="8538">
                  <c:v>33174</c:v>
                </c:pt>
                <c:pt idx="8539">
                  <c:v>31306</c:v>
                </c:pt>
                <c:pt idx="8540">
                  <c:v>31367</c:v>
                </c:pt>
                <c:pt idx="8541">
                  <c:v>33196</c:v>
                </c:pt>
                <c:pt idx="8542">
                  <c:v>32222</c:v>
                </c:pt>
                <c:pt idx="8543">
                  <c:v>31605</c:v>
                </c:pt>
                <c:pt idx="8544">
                  <c:v>31752</c:v>
                </c:pt>
                <c:pt idx="8545">
                  <c:v>31625</c:v>
                </c:pt>
                <c:pt idx="8546">
                  <c:v>31750</c:v>
                </c:pt>
                <c:pt idx="8547">
                  <c:v>29851</c:v>
                </c:pt>
                <c:pt idx="8548">
                  <c:v>31311</c:v>
                </c:pt>
                <c:pt idx="8549">
                  <c:v>32194</c:v>
                </c:pt>
                <c:pt idx="8550">
                  <c:v>31696</c:v>
                </c:pt>
                <c:pt idx="8551">
                  <c:v>29746</c:v>
                </c:pt>
                <c:pt idx="8552">
                  <c:v>30364</c:v>
                </c:pt>
                <c:pt idx="8553">
                  <c:v>32559</c:v>
                </c:pt>
                <c:pt idx="8554">
                  <c:v>30717</c:v>
                </c:pt>
                <c:pt idx="8555">
                  <c:v>30030</c:v>
                </c:pt>
                <c:pt idx="8556">
                  <c:v>31259</c:v>
                </c:pt>
                <c:pt idx="8557">
                  <c:v>31312</c:v>
                </c:pt>
                <c:pt idx="8558">
                  <c:v>32869</c:v>
                </c:pt>
                <c:pt idx="8559">
                  <c:v>30406</c:v>
                </c:pt>
                <c:pt idx="8560">
                  <c:v>31731</c:v>
                </c:pt>
                <c:pt idx="8561">
                  <c:v>30136</c:v>
                </c:pt>
                <c:pt idx="8562">
                  <c:v>33451</c:v>
                </c:pt>
                <c:pt idx="8563">
                  <c:v>31848</c:v>
                </c:pt>
                <c:pt idx="8564">
                  <c:v>30779</c:v>
                </c:pt>
                <c:pt idx="8565">
                  <c:v>30035</c:v>
                </c:pt>
                <c:pt idx="8566">
                  <c:v>32032</c:v>
                </c:pt>
                <c:pt idx="8567">
                  <c:v>32552</c:v>
                </c:pt>
                <c:pt idx="8568">
                  <c:v>32326</c:v>
                </c:pt>
                <c:pt idx="8569">
                  <c:v>31944</c:v>
                </c:pt>
                <c:pt idx="8570">
                  <c:v>31368</c:v>
                </c:pt>
                <c:pt idx="8571">
                  <c:v>30634</c:v>
                </c:pt>
                <c:pt idx="8572">
                  <c:v>30451</c:v>
                </c:pt>
                <c:pt idx="8573">
                  <c:v>30078</c:v>
                </c:pt>
                <c:pt idx="8574">
                  <c:v>31104</c:v>
                </c:pt>
                <c:pt idx="8575">
                  <c:v>32364</c:v>
                </c:pt>
                <c:pt idx="8576">
                  <c:v>31641</c:v>
                </c:pt>
                <c:pt idx="8577">
                  <c:v>32317</c:v>
                </c:pt>
                <c:pt idx="8578">
                  <c:v>31827</c:v>
                </c:pt>
                <c:pt idx="8579">
                  <c:v>31076</c:v>
                </c:pt>
                <c:pt idx="8580">
                  <c:v>33336</c:v>
                </c:pt>
                <c:pt idx="8581">
                  <c:v>31146</c:v>
                </c:pt>
                <c:pt idx="8582">
                  <c:v>32545</c:v>
                </c:pt>
                <c:pt idx="8583">
                  <c:v>31778</c:v>
                </c:pt>
                <c:pt idx="8584">
                  <c:v>29506</c:v>
                </c:pt>
                <c:pt idx="8585">
                  <c:v>30769</c:v>
                </c:pt>
                <c:pt idx="8586">
                  <c:v>29703</c:v>
                </c:pt>
                <c:pt idx="8587">
                  <c:v>32468</c:v>
                </c:pt>
                <c:pt idx="8588">
                  <c:v>31408</c:v>
                </c:pt>
                <c:pt idx="8589">
                  <c:v>31882</c:v>
                </c:pt>
                <c:pt idx="8590">
                  <c:v>30202</c:v>
                </c:pt>
                <c:pt idx="8591">
                  <c:v>31601</c:v>
                </c:pt>
                <c:pt idx="8592">
                  <c:v>29567</c:v>
                </c:pt>
                <c:pt idx="8593">
                  <c:v>29246</c:v>
                </c:pt>
                <c:pt idx="8594">
                  <c:v>31151</c:v>
                </c:pt>
                <c:pt idx="8595">
                  <c:v>33360</c:v>
                </c:pt>
                <c:pt idx="8596">
                  <c:v>32704</c:v>
                </c:pt>
                <c:pt idx="8597">
                  <c:v>31978</c:v>
                </c:pt>
                <c:pt idx="8598">
                  <c:v>32643</c:v>
                </c:pt>
                <c:pt idx="8599">
                  <c:v>31908</c:v>
                </c:pt>
                <c:pt idx="8600">
                  <c:v>32645</c:v>
                </c:pt>
                <c:pt idx="8601">
                  <c:v>32119</c:v>
                </c:pt>
                <c:pt idx="8602">
                  <c:v>32178</c:v>
                </c:pt>
                <c:pt idx="8603">
                  <c:v>32043</c:v>
                </c:pt>
                <c:pt idx="8604">
                  <c:v>31498</c:v>
                </c:pt>
                <c:pt idx="8605">
                  <c:v>30756</c:v>
                </c:pt>
                <c:pt idx="8606">
                  <c:v>31945</c:v>
                </c:pt>
                <c:pt idx="8607">
                  <c:v>29887</c:v>
                </c:pt>
                <c:pt idx="8608">
                  <c:v>32351</c:v>
                </c:pt>
                <c:pt idx="8609">
                  <c:v>30887</c:v>
                </c:pt>
                <c:pt idx="8610">
                  <c:v>32645</c:v>
                </c:pt>
                <c:pt idx="8611">
                  <c:v>32182</c:v>
                </c:pt>
                <c:pt idx="8612">
                  <c:v>31598</c:v>
                </c:pt>
                <c:pt idx="8613">
                  <c:v>30297</c:v>
                </c:pt>
                <c:pt idx="8614">
                  <c:v>31258</c:v>
                </c:pt>
                <c:pt idx="8615">
                  <c:v>30641</c:v>
                </c:pt>
                <c:pt idx="8616">
                  <c:v>33074</c:v>
                </c:pt>
                <c:pt idx="8617">
                  <c:v>31637</c:v>
                </c:pt>
                <c:pt idx="8618">
                  <c:v>32268</c:v>
                </c:pt>
                <c:pt idx="8619">
                  <c:v>33086</c:v>
                </c:pt>
                <c:pt idx="8620">
                  <c:v>32042</c:v>
                </c:pt>
                <c:pt idx="8621">
                  <c:v>30760</c:v>
                </c:pt>
                <c:pt idx="8622">
                  <c:v>31474</c:v>
                </c:pt>
                <c:pt idx="8623">
                  <c:v>32317</c:v>
                </c:pt>
                <c:pt idx="8624">
                  <c:v>29724</c:v>
                </c:pt>
                <c:pt idx="8625">
                  <c:v>31667</c:v>
                </c:pt>
                <c:pt idx="8626">
                  <c:v>32608</c:v>
                </c:pt>
                <c:pt idx="8627">
                  <c:v>33466</c:v>
                </c:pt>
                <c:pt idx="8628">
                  <c:v>32192</c:v>
                </c:pt>
                <c:pt idx="8629">
                  <c:v>30995</c:v>
                </c:pt>
                <c:pt idx="8630">
                  <c:v>29614</c:v>
                </c:pt>
                <c:pt idx="8631">
                  <c:v>32315</c:v>
                </c:pt>
                <c:pt idx="8632">
                  <c:v>31493</c:v>
                </c:pt>
                <c:pt idx="8633">
                  <c:v>30138</c:v>
                </c:pt>
                <c:pt idx="8634">
                  <c:v>31655</c:v>
                </c:pt>
                <c:pt idx="8635">
                  <c:v>31659</c:v>
                </c:pt>
                <c:pt idx="8636">
                  <c:v>31223</c:v>
                </c:pt>
                <c:pt idx="8637">
                  <c:v>31845</c:v>
                </c:pt>
                <c:pt idx="8638">
                  <c:v>31600</c:v>
                </c:pt>
                <c:pt idx="8639">
                  <c:v>31785</c:v>
                </c:pt>
                <c:pt idx="8640">
                  <c:v>30791</c:v>
                </c:pt>
                <c:pt idx="8641">
                  <c:v>30039</c:v>
                </c:pt>
                <c:pt idx="8642">
                  <c:v>31928</c:v>
                </c:pt>
                <c:pt idx="8643">
                  <c:v>31213</c:v>
                </c:pt>
                <c:pt idx="8644">
                  <c:v>30574</c:v>
                </c:pt>
                <c:pt idx="8645">
                  <c:v>32314</c:v>
                </c:pt>
                <c:pt idx="8646">
                  <c:v>32005</c:v>
                </c:pt>
                <c:pt idx="8647">
                  <c:v>33180</c:v>
                </c:pt>
                <c:pt idx="8648">
                  <c:v>31406</c:v>
                </c:pt>
                <c:pt idx="8649">
                  <c:v>31812</c:v>
                </c:pt>
                <c:pt idx="8650">
                  <c:v>31430</c:v>
                </c:pt>
                <c:pt idx="8651">
                  <c:v>32276</c:v>
                </c:pt>
                <c:pt idx="8652">
                  <c:v>29364</c:v>
                </c:pt>
                <c:pt idx="8653">
                  <c:v>31592</c:v>
                </c:pt>
                <c:pt idx="8654">
                  <c:v>32501</c:v>
                </c:pt>
                <c:pt idx="8655">
                  <c:v>31706</c:v>
                </c:pt>
                <c:pt idx="8656">
                  <c:v>31561</c:v>
                </c:pt>
                <c:pt idx="8657">
                  <c:v>31783</c:v>
                </c:pt>
                <c:pt idx="8658">
                  <c:v>29509</c:v>
                </c:pt>
                <c:pt idx="8659">
                  <c:v>30077</c:v>
                </c:pt>
                <c:pt idx="8660">
                  <c:v>31695</c:v>
                </c:pt>
                <c:pt idx="8661">
                  <c:v>30971</c:v>
                </c:pt>
                <c:pt idx="8662">
                  <c:v>31453</c:v>
                </c:pt>
                <c:pt idx="8663">
                  <c:v>31076</c:v>
                </c:pt>
                <c:pt idx="8664">
                  <c:v>32028</c:v>
                </c:pt>
                <c:pt idx="8665">
                  <c:v>32224</c:v>
                </c:pt>
                <c:pt idx="8666">
                  <c:v>32658</c:v>
                </c:pt>
                <c:pt idx="8667">
                  <c:v>29053</c:v>
                </c:pt>
                <c:pt idx="8668">
                  <c:v>32119</c:v>
                </c:pt>
                <c:pt idx="8669">
                  <c:v>31157</c:v>
                </c:pt>
                <c:pt idx="8670">
                  <c:v>32330</c:v>
                </c:pt>
                <c:pt idx="8671">
                  <c:v>33452</c:v>
                </c:pt>
                <c:pt idx="8672">
                  <c:v>30477</c:v>
                </c:pt>
                <c:pt idx="8673">
                  <c:v>30200</c:v>
                </c:pt>
                <c:pt idx="8674">
                  <c:v>32813</c:v>
                </c:pt>
                <c:pt idx="8675">
                  <c:v>30668</c:v>
                </c:pt>
                <c:pt idx="8676">
                  <c:v>32279</c:v>
                </c:pt>
                <c:pt idx="8677">
                  <c:v>33656</c:v>
                </c:pt>
                <c:pt idx="8678">
                  <c:v>30346</c:v>
                </c:pt>
                <c:pt idx="8679">
                  <c:v>32573</c:v>
                </c:pt>
                <c:pt idx="8680">
                  <c:v>32144</c:v>
                </c:pt>
                <c:pt idx="8681">
                  <c:v>32439</c:v>
                </c:pt>
                <c:pt idx="8682">
                  <c:v>30696</c:v>
                </c:pt>
                <c:pt idx="8683">
                  <c:v>30265</c:v>
                </c:pt>
                <c:pt idx="8684">
                  <c:v>31933</c:v>
                </c:pt>
                <c:pt idx="8685">
                  <c:v>32504</c:v>
                </c:pt>
                <c:pt idx="8686">
                  <c:v>29094</c:v>
                </c:pt>
                <c:pt idx="8687">
                  <c:v>31643</c:v>
                </c:pt>
                <c:pt idx="8688">
                  <c:v>33409</c:v>
                </c:pt>
                <c:pt idx="8689">
                  <c:v>30742</c:v>
                </c:pt>
                <c:pt idx="8690">
                  <c:v>31610</c:v>
                </c:pt>
                <c:pt idx="8691">
                  <c:v>32044</c:v>
                </c:pt>
                <c:pt idx="8692">
                  <c:v>32611</c:v>
                </c:pt>
                <c:pt idx="8693">
                  <c:v>33364</c:v>
                </c:pt>
                <c:pt idx="8694">
                  <c:v>30697</c:v>
                </c:pt>
                <c:pt idx="8695">
                  <c:v>31611</c:v>
                </c:pt>
                <c:pt idx="8696">
                  <c:v>32787</c:v>
                </c:pt>
                <c:pt idx="8697">
                  <c:v>31185</c:v>
                </c:pt>
                <c:pt idx="8698">
                  <c:v>32426</c:v>
                </c:pt>
                <c:pt idx="8699">
                  <c:v>30002</c:v>
                </c:pt>
                <c:pt idx="8700">
                  <c:v>32813</c:v>
                </c:pt>
                <c:pt idx="8701">
                  <c:v>30501</c:v>
                </c:pt>
                <c:pt idx="8702">
                  <c:v>29694</c:v>
                </c:pt>
                <c:pt idx="8703">
                  <c:v>31696</c:v>
                </c:pt>
                <c:pt idx="8704">
                  <c:v>31479</c:v>
                </c:pt>
                <c:pt idx="8705">
                  <c:v>30775</c:v>
                </c:pt>
                <c:pt idx="8706">
                  <c:v>31273</c:v>
                </c:pt>
                <c:pt idx="8707">
                  <c:v>31333</c:v>
                </c:pt>
                <c:pt idx="8708">
                  <c:v>30771</c:v>
                </c:pt>
                <c:pt idx="8709">
                  <c:v>30944</c:v>
                </c:pt>
                <c:pt idx="8710">
                  <c:v>31295</c:v>
                </c:pt>
                <c:pt idx="8711">
                  <c:v>30333</c:v>
                </c:pt>
                <c:pt idx="8712">
                  <c:v>31558</c:v>
                </c:pt>
                <c:pt idx="8713">
                  <c:v>30126</c:v>
                </c:pt>
                <c:pt idx="8714">
                  <c:v>32379</c:v>
                </c:pt>
                <c:pt idx="8715">
                  <c:v>30519</c:v>
                </c:pt>
                <c:pt idx="8716">
                  <c:v>29506</c:v>
                </c:pt>
                <c:pt idx="8717">
                  <c:v>31802</c:v>
                </c:pt>
                <c:pt idx="8718">
                  <c:v>30628</c:v>
                </c:pt>
                <c:pt idx="8719">
                  <c:v>32166</c:v>
                </c:pt>
                <c:pt idx="8720">
                  <c:v>30951</c:v>
                </c:pt>
                <c:pt idx="8721">
                  <c:v>31350</c:v>
                </c:pt>
                <c:pt idx="8722">
                  <c:v>31597</c:v>
                </c:pt>
                <c:pt idx="8723">
                  <c:v>30568</c:v>
                </c:pt>
                <c:pt idx="8724">
                  <c:v>31356</c:v>
                </c:pt>
                <c:pt idx="8725">
                  <c:v>30262</c:v>
                </c:pt>
                <c:pt idx="8726">
                  <c:v>32183</c:v>
                </c:pt>
                <c:pt idx="8727">
                  <c:v>30713</c:v>
                </c:pt>
                <c:pt idx="8728">
                  <c:v>31203</c:v>
                </c:pt>
                <c:pt idx="8729">
                  <c:v>30850</c:v>
                </c:pt>
                <c:pt idx="8730">
                  <c:v>32440</c:v>
                </c:pt>
                <c:pt idx="8731">
                  <c:v>32754</c:v>
                </c:pt>
                <c:pt idx="8732">
                  <c:v>31398</c:v>
                </c:pt>
                <c:pt idx="8733">
                  <c:v>31784</c:v>
                </c:pt>
                <c:pt idx="8734">
                  <c:v>30952</c:v>
                </c:pt>
                <c:pt idx="8735">
                  <c:v>31033</c:v>
                </c:pt>
                <c:pt idx="8736">
                  <c:v>31112</c:v>
                </c:pt>
                <c:pt idx="8737">
                  <c:v>30506</c:v>
                </c:pt>
                <c:pt idx="8738">
                  <c:v>30499</c:v>
                </c:pt>
                <c:pt idx="8739">
                  <c:v>31282</c:v>
                </c:pt>
                <c:pt idx="8740">
                  <c:v>32457</c:v>
                </c:pt>
                <c:pt idx="8741">
                  <c:v>28360</c:v>
                </c:pt>
                <c:pt idx="8742">
                  <c:v>31755</c:v>
                </c:pt>
                <c:pt idx="8743">
                  <c:v>32261</c:v>
                </c:pt>
                <c:pt idx="8744">
                  <c:v>30425</c:v>
                </c:pt>
                <c:pt idx="8745">
                  <c:v>30940</c:v>
                </c:pt>
                <c:pt idx="8746">
                  <c:v>32950</c:v>
                </c:pt>
                <c:pt idx="8747">
                  <c:v>31342</c:v>
                </c:pt>
                <c:pt idx="8748">
                  <c:v>31804</c:v>
                </c:pt>
                <c:pt idx="8749">
                  <c:v>30536</c:v>
                </c:pt>
                <c:pt idx="8750">
                  <c:v>32217</c:v>
                </c:pt>
                <c:pt idx="8751">
                  <c:v>31401</c:v>
                </c:pt>
                <c:pt idx="8752">
                  <c:v>33053</c:v>
                </c:pt>
                <c:pt idx="8753">
                  <c:v>30701</c:v>
                </c:pt>
                <c:pt idx="8754">
                  <c:v>32436</c:v>
                </c:pt>
                <c:pt idx="8755">
                  <c:v>32903</c:v>
                </c:pt>
                <c:pt idx="8756">
                  <c:v>31716</c:v>
                </c:pt>
                <c:pt idx="8757">
                  <c:v>33587</c:v>
                </c:pt>
                <c:pt idx="8758">
                  <c:v>32123</c:v>
                </c:pt>
                <c:pt idx="8759">
                  <c:v>31200</c:v>
                </c:pt>
                <c:pt idx="8760">
                  <c:v>31246</c:v>
                </c:pt>
                <c:pt idx="8761">
                  <c:v>32935</c:v>
                </c:pt>
                <c:pt idx="8762">
                  <c:v>33636</c:v>
                </c:pt>
                <c:pt idx="8763">
                  <c:v>32229</c:v>
                </c:pt>
                <c:pt idx="8764">
                  <c:v>32035</c:v>
                </c:pt>
                <c:pt idx="8765">
                  <c:v>31821</c:v>
                </c:pt>
                <c:pt idx="8766">
                  <c:v>30941</c:v>
                </c:pt>
                <c:pt idx="8767">
                  <c:v>34005</c:v>
                </c:pt>
                <c:pt idx="8768">
                  <c:v>32253</c:v>
                </c:pt>
                <c:pt idx="8769">
                  <c:v>33784</c:v>
                </c:pt>
                <c:pt idx="8770">
                  <c:v>30858</c:v>
                </c:pt>
                <c:pt idx="8771">
                  <c:v>31938</c:v>
                </c:pt>
                <c:pt idx="8772">
                  <c:v>30936</c:v>
                </c:pt>
                <c:pt idx="8773">
                  <c:v>30325</c:v>
                </c:pt>
                <c:pt idx="8774">
                  <c:v>30842</c:v>
                </c:pt>
                <c:pt idx="8775">
                  <c:v>32390</c:v>
                </c:pt>
                <c:pt idx="8776">
                  <c:v>31176</c:v>
                </c:pt>
                <c:pt idx="8777">
                  <c:v>34197</c:v>
                </c:pt>
                <c:pt idx="8778">
                  <c:v>31698</c:v>
                </c:pt>
                <c:pt idx="8779">
                  <c:v>31563</c:v>
                </c:pt>
                <c:pt idx="8780">
                  <c:v>32541</c:v>
                </c:pt>
                <c:pt idx="8781">
                  <c:v>32567</c:v>
                </c:pt>
                <c:pt idx="8782">
                  <c:v>32835</c:v>
                </c:pt>
                <c:pt idx="8783">
                  <c:v>31050</c:v>
                </c:pt>
                <c:pt idx="8784">
                  <c:v>30733</c:v>
                </c:pt>
                <c:pt idx="8785">
                  <c:v>31524</c:v>
                </c:pt>
                <c:pt idx="8786">
                  <c:v>31694</c:v>
                </c:pt>
                <c:pt idx="8787">
                  <c:v>30717</c:v>
                </c:pt>
                <c:pt idx="8788">
                  <c:v>30840</c:v>
                </c:pt>
                <c:pt idx="8789">
                  <c:v>30965</c:v>
                </c:pt>
                <c:pt idx="8790">
                  <c:v>31326</c:v>
                </c:pt>
                <c:pt idx="8791">
                  <c:v>31555</c:v>
                </c:pt>
                <c:pt idx="8792">
                  <c:v>31427</c:v>
                </c:pt>
                <c:pt idx="8793">
                  <c:v>30420</c:v>
                </c:pt>
                <c:pt idx="8794">
                  <c:v>32408</c:v>
                </c:pt>
                <c:pt idx="8795">
                  <c:v>29875</c:v>
                </c:pt>
                <c:pt idx="8796">
                  <c:v>30156</c:v>
                </c:pt>
                <c:pt idx="8797">
                  <c:v>31128</c:v>
                </c:pt>
                <c:pt idx="8798">
                  <c:v>32514</c:v>
                </c:pt>
                <c:pt idx="8799">
                  <c:v>31400</c:v>
                </c:pt>
                <c:pt idx="8800">
                  <c:v>29799</c:v>
                </c:pt>
                <c:pt idx="8801">
                  <c:v>27343</c:v>
                </c:pt>
                <c:pt idx="8802">
                  <c:v>31865</c:v>
                </c:pt>
                <c:pt idx="8803">
                  <c:v>32806</c:v>
                </c:pt>
                <c:pt idx="8804">
                  <c:v>32165</c:v>
                </c:pt>
                <c:pt idx="8805">
                  <c:v>29001</c:v>
                </c:pt>
                <c:pt idx="8806">
                  <c:v>31697</c:v>
                </c:pt>
                <c:pt idx="8807">
                  <c:v>31906</c:v>
                </c:pt>
                <c:pt idx="8808">
                  <c:v>32026</c:v>
                </c:pt>
                <c:pt idx="8809">
                  <c:v>33327</c:v>
                </c:pt>
                <c:pt idx="8810">
                  <c:v>31360</c:v>
                </c:pt>
                <c:pt idx="8811">
                  <c:v>31323</c:v>
                </c:pt>
                <c:pt idx="8812">
                  <c:v>31529</c:v>
                </c:pt>
                <c:pt idx="8813">
                  <c:v>31353</c:v>
                </c:pt>
                <c:pt idx="8814">
                  <c:v>32100</c:v>
                </c:pt>
                <c:pt idx="8815">
                  <c:v>30713</c:v>
                </c:pt>
                <c:pt idx="8816">
                  <c:v>30868</c:v>
                </c:pt>
                <c:pt idx="8817">
                  <c:v>31691</c:v>
                </c:pt>
                <c:pt idx="8818">
                  <c:v>31908</c:v>
                </c:pt>
                <c:pt idx="8819">
                  <c:v>32878</c:v>
                </c:pt>
                <c:pt idx="8820">
                  <c:v>31251</c:v>
                </c:pt>
                <c:pt idx="8821">
                  <c:v>33295</c:v>
                </c:pt>
                <c:pt idx="8822">
                  <c:v>30632</c:v>
                </c:pt>
                <c:pt idx="8823">
                  <c:v>29577</c:v>
                </c:pt>
                <c:pt idx="8824">
                  <c:v>32076</c:v>
                </c:pt>
                <c:pt idx="8825">
                  <c:v>32479</c:v>
                </c:pt>
                <c:pt idx="8826">
                  <c:v>30968</c:v>
                </c:pt>
                <c:pt idx="8827">
                  <c:v>32656</c:v>
                </c:pt>
                <c:pt idx="8828">
                  <c:v>30533</c:v>
                </c:pt>
                <c:pt idx="8829">
                  <c:v>31459</c:v>
                </c:pt>
                <c:pt idx="8830">
                  <c:v>32706</c:v>
                </c:pt>
                <c:pt idx="8831">
                  <c:v>30642</c:v>
                </c:pt>
                <c:pt idx="8832">
                  <c:v>31747</c:v>
                </c:pt>
                <c:pt idx="8833">
                  <c:v>29650</c:v>
                </c:pt>
                <c:pt idx="8834">
                  <c:v>29710</c:v>
                </c:pt>
                <c:pt idx="8835">
                  <c:v>30930</c:v>
                </c:pt>
                <c:pt idx="8836">
                  <c:v>30783</c:v>
                </c:pt>
                <c:pt idx="8837">
                  <c:v>30723</c:v>
                </c:pt>
                <c:pt idx="8838">
                  <c:v>31168</c:v>
                </c:pt>
                <c:pt idx="8839">
                  <c:v>31068</c:v>
                </c:pt>
                <c:pt idx="8840">
                  <c:v>32638</c:v>
                </c:pt>
                <c:pt idx="8841">
                  <c:v>31919</c:v>
                </c:pt>
                <c:pt idx="8842">
                  <c:v>34079</c:v>
                </c:pt>
                <c:pt idx="8843">
                  <c:v>29040</c:v>
                </c:pt>
                <c:pt idx="8844">
                  <c:v>30902</c:v>
                </c:pt>
                <c:pt idx="8845">
                  <c:v>32731</c:v>
                </c:pt>
                <c:pt idx="8846">
                  <c:v>28817</c:v>
                </c:pt>
                <c:pt idx="8847">
                  <c:v>30587</c:v>
                </c:pt>
                <c:pt idx="8848">
                  <c:v>32140</c:v>
                </c:pt>
                <c:pt idx="8849">
                  <c:v>30873</c:v>
                </c:pt>
                <c:pt idx="8850">
                  <c:v>30353</c:v>
                </c:pt>
                <c:pt idx="8851">
                  <c:v>28722</c:v>
                </c:pt>
                <c:pt idx="8852">
                  <c:v>31670</c:v>
                </c:pt>
                <c:pt idx="8853">
                  <c:v>31515</c:v>
                </c:pt>
                <c:pt idx="8854">
                  <c:v>32099</c:v>
                </c:pt>
                <c:pt idx="8855">
                  <c:v>32335</c:v>
                </c:pt>
                <c:pt idx="8856">
                  <c:v>31535</c:v>
                </c:pt>
                <c:pt idx="8857">
                  <c:v>30140</c:v>
                </c:pt>
                <c:pt idx="8858">
                  <c:v>33144</c:v>
                </c:pt>
                <c:pt idx="8859">
                  <c:v>31262</c:v>
                </c:pt>
                <c:pt idx="8860">
                  <c:v>31721</c:v>
                </c:pt>
                <c:pt idx="8861">
                  <c:v>32462</c:v>
                </c:pt>
                <c:pt idx="8862">
                  <c:v>31570</c:v>
                </c:pt>
                <c:pt idx="8863">
                  <c:v>33347</c:v>
                </c:pt>
                <c:pt idx="8864">
                  <c:v>32351</c:v>
                </c:pt>
                <c:pt idx="8865">
                  <c:v>31897</c:v>
                </c:pt>
                <c:pt idx="8866">
                  <c:v>32286</c:v>
                </c:pt>
                <c:pt idx="8867">
                  <c:v>32763</c:v>
                </c:pt>
                <c:pt idx="8868">
                  <c:v>31204</c:v>
                </c:pt>
                <c:pt idx="8869">
                  <c:v>31486</c:v>
                </c:pt>
                <c:pt idx="8870">
                  <c:v>31302</c:v>
                </c:pt>
                <c:pt idx="8871">
                  <c:v>31955</c:v>
                </c:pt>
                <c:pt idx="8872">
                  <c:v>30929</c:v>
                </c:pt>
                <c:pt idx="8873">
                  <c:v>32838</c:v>
                </c:pt>
                <c:pt idx="8874">
                  <c:v>31882</c:v>
                </c:pt>
                <c:pt idx="8875">
                  <c:v>31555</c:v>
                </c:pt>
                <c:pt idx="8876">
                  <c:v>31454</c:v>
                </c:pt>
                <c:pt idx="8877">
                  <c:v>31221</c:v>
                </c:pt>
                <c:pt idx="8878">
                  <c:v>30439</c:v>
                </c:pt>
                <c:pt idx="8879">
                  <c:v>30203</c:v>
                </c:pt>
                <c:pt idx="8880">
                  <c:v>32088</c:v>
                </c:pt>
                <c:pt idx="8881">
                  <c:v>31554</c:v>
                </c:pt>
                <c:pt idx="8882">
                  <c:v>32026</c:v>
                </c:pt>
                <c:pt idx="8883">
                  <c:v>32537</c:v>
                </c:pt>
                <c:pt idx="8884">
                  <c:v>31186</c:v>
                </c:pt>
                <c:pt idx="8885">
                  <c:v>32215</c:v>
                </c:pt>
                <c:pt idx="8886">
                  <c:v>32235</c:v>
                </c:pt>
                <c:pt idx="8887">
                  <c:v>31306</c:v>
                </c:pt>
                <c:pt idx="8888">
                  <c:v>30398</c:v>
                </c:pt>
                <c:pt idx="8889">
                  <c:v>32469</c:v>
                </c:pt>
                <c:pt idx="8890">
                  <c:v>33123</c:v>
                </c:pt>
                <c:pt idx="8891">
                  <c:v>31232</c:v>
                </c:pt>
                <c:pt idx="8892">
                  <c:v>32641</c:v>
                </c:pt>
                <c:pt idx="8893">
                  <c:v>30489</c:v>
                </c:pt>
                <c:pt idx="8894">
                  <c:v>32004</c:v>
                </c:pt>
                <c:pt idx="8895">
                  <c:v>31524</c:v>
                </c:pt>
                <c:pt idx="8896">
                  <c:v>30251</c:v>
                </c:pt>
                <c:pt idx="8897">
                  <c:v>32706</c:v>
                </c:pt>
                <c:pt idx="8898">
                  <c:v>32933</c:v>
                </c:pt>
                <c:pt idx="8899">
                  <c:v>31137</c:v>
                </c:pt>
                <c:pt idx="8900">
                  <c:v>30747</c:v>
                </c:pt>
                <c:pt idx="8901">
                  <c:v>31602</c:v>
                </c:pt>
                <c:pt idx="8902">
                  <c:v>31007</c:v>
                </c:pt>
                <c:pt idx="8903">
                  <c:v>30921</c:v>
                </c:pt>
                <c:pt idx="8904">
                  <c:v>31407</c:v>
                </c:pt>
                <c:pt idx="8905">
                  <c:v>30898</c:v>
                </c:pt>
                <c:pt idx="8906">
                  <c:v>32368</c:v>
                </c:pt>
                <c:pt idx="8907">
                  <c:v>30505</c:v>
                </c:pt>
                <c:pt idx="8908">
                  <c:v>30333</c:v>
                </c:pt>
                <c:pt idx="8909">
                  <c:v>30866</c:v>
                </c:pt>
                <c:pt idx="8910">
                  <c:v>29065</c:v>
                </c:pt>
                <c:pt idx="8911">
                  <c:v>30664</c:v>
                </c:pt>
                <c:pt idx="8912">
                  <c:v>30146</c:v>
                </c:pt>
                <c:pt idx="8913">
                  <c:v>30514</c:v>
                </c:pt>
                <c:pt idx="8914">
                  <c:v>32154</c:v>
                </c:pt>
                <c:pt idx="8915">
                  <c:v>31167</c:v>
                </c:pt>
                <c:pt idx="8916">
                  <c:v>32777</c:v>
                </c:pt>
                <c:pt idx="8917">
                  <c:v>32755</c:v>
                </c:pt>
                <c:pt idx="8918">
                  <c:v>32657</c:v>
                </c:pt>
                <c:pt idx="8919">
                  <c:v>33613</c:v>
                </c:pt>
                <c:pt idx="8920">
                  <c:v>33683</c:v>
                </c:pt>
                <c:pt idx="8921">
                  <c:v>32363</c:v>
                </c:pt>
                <c:pt idx="8922">
                  <c:v>31844</c:v>
                </c:pt>
                <c:pt idx="8923">
                  <c:v>31093</c:v>
                </c:pt>
                <c:pt idx="8924">
                  <c:v>31545</c:v>
                </c:pt>
                <c:pt idx="8925">
                  <c:v>27869</c:v>
                </c:pt>
                <c:pt idx="8926">
                  <c:v>32771</c:v>
                </c:pt>
                <c:pt idx="8927">
                  <c:v>34403</c:v>
                </c:pt>
                <c:pt idx="8928">
                  <c:v>31842</c:v>
                </c:pt>
                <c:pt idx="8929">
                  <c:v>32063</c:v>
                </c:pt>
                <c:pt idx="8930">
                  <c:v>31149</c:v>
                </c:pt>
                <c:pt idx="8931">
                  <c:v>31412</c:v>
                </c:pt>
                <c:pt idx="8932">
                  <c:v>32326</c:v>
                </c:pt>
                <c:pt idx="8933">
                  <c:v>33195</c:v>
                </c:pt>
                <c:pt idx="8934">
                  <c:v>30946</c:v>
                </c:pt>
                <c:pt idx="8935">
                  <c:v>28234</c:v>
                </c:pt>
                <c:pt idx="8936">
                  <c:v>31883</c:v>
                </c:pt>
                <c:pt idx="8937">
                  <c:v>32149</c:v>
                </c:pt>
                <c:pt idx="8938">
                  <c:v>31359</c:v>
                </c:pt>
                <c:pt idx="8939">
                  <c:v>30872</c:v>
                </c:pt>
                <c:pt idx="8940">
                  <c:v>32190</c:v>
                </c:pt>
                <c:pt idx="8941">
                  <c:v>31341</c:v>
                </c:pt>
                <c:pt idx="8942">
                  <c:v>31094</c:v>
                </c:pt>
                <c:pt idx="8943">
                  <c:v>32114</c:v>
                </c:pt>
                <c:pt idx="8944">
                  <c:v>31664</c:v>
                </c:pt>
                <c:pt idx="8945">
                  <c:v>31781</c:v>
                </c:pt>
                <c:pt idx="8946">
                  <c:v>33146</c:v>
                </c:pt>
                <c:pt idx="8947">
                  <c:v>30698</c:v>
                </c:pt>
                <c:pt idx="8948">
                  <c:v>31221</c:v>
                </c:pt>
                <c:pt idx="8949">
                  <c:v>31361</c:v>
                </c:pt>
                <c:pt idx="8950">
                  <c:v>30627</c:v>
                </c:pt>
                <c:pt idx="8951">
                  <c:v>31014</c:v>
                </c:pt>
                <c:pt idx="8952">
                  <c:v>32708</c:v>
                </c:pt>
                <c:pt idx="8953">
                  <c:v>30720</c:v>
                </c:pt>
                <c:pt idx="8954">
                  <c:v>30608</c:v>
                </c:pt>
                <c:pt idx="8955">
                  <c:v>31737</c:v>
                </c:pt>
                <c:pt idx="8956">
                  <c:v>31672</c:v>
                </c:pt>
                <c:pt idx="8957">
                  <c:v>31757</c:v>
                </c:pt>
                <c:pt idx="8958">
                  <c:v>33017</c:v>
                </c:pt>
                <c:pt idx="8959">
                  <c:v>31624</c:v>
                </c:pt>
                <c:pt idx="8960">
                  <c:v>30413</c:v>
                </c:pt>
                <c:pt idx="8961">
                  <c:v>31492</c:v>
                </c:pt>
                <c:pt idx="8962">
                  <c:v>31560</c:v>
                </c:pt>
                <c:pt idx="8963">
                  <c:v>30890</c:v>
                </c:pt>
                <c:pt idx="8964">
                  <c:v>33831</c:v>
                </c:pt>
                <c:pt idx="8965">
                  <c:v>31537</c:v>
                </c:pt>
                <c:pt idx="8966">
                  <c:v>32094</c:v>
                </c:pt>
                <c:pt idx="8967">
                  <c:v>32595</c:v>
                </c:pt>
                <c:pt idx="8968">
                  <c:v>33407</c:v>
                </c:pt>
                <c:pt idx="8969">
                  <c:v>29903</c:v>
                </c:pt>
                <c:pt idx="8970">
                  <c:v>29849</c:v>
                </c:pt>
                <c:pt idx="8971">
                  <c:v>31083</c:v>
                </c:pt>
                <c:pt idx="8972">
                  <c:v>31667</c:v>
                </c:pt>
                <c:pt idx="8973">
                  <c:v>31152</c:v>
                </c:pt>
                <c:pt idx="8974">
                  <c:v>32138</c:v>
                </c:pt>
                <c:pt idx="8975">
                  <c:v>30214</c:v>
                </c:pt>
                <c:pt idx="8976">
                  <c:v>33492</c:v>
                </c:pt>
                <c:pt idx="8977">
                  <c:v>29812</c:v>
                </c:pt>
                <c:pt idx="8978">
                  <c:v>31717</c:v>
                </c:pt>
                <c:pt idx="8979">
                  <c:v>33686</c:v>
                </c:pt>
                <c:pt idx="8980">
                  <c:v>30698</c:v>
                </c:pt>
                <c:pt idx="8981">
                  <c:v>31526</c:v>
                </c:pt>
                <c:pt idx="8982">
                  <c:v>31571</c:v>
                </c:pt>
                <c:pt idx="8983">
                  <c:v>32574</c:v>
                </c:pt>
                <c:pt idx="8984">
                  <c:v>31530</c:v>
                </c:pt>
                <c:pt idx="8985">
                  <c:v>30939</c:v>
                </c:pt>
                <c:pt idx="8986">
                  <c:v>31150</c:v>
                </c:pt>
                <c:pt idx="8987">
                  <c:v>30539</c:v>
                </c:pt>
                <c:pt idx="8988">
                  <c:v>32764</c:v>
                </c:pt>
                <c:pt idx="8989">
                  <c:v>31485</c:v>
                </c:pt>
                <c:pt idx="8990">
                  <c:v>31781</c:v>
                </c:pt>
                <c:pt idx="8991">
                  <c:v>30038</c:v>
                </c:pt>
                <c:pt idx="8992">
                  <c:v>33126</c:v>
                </c:pt>
                <c:pt idx="8993">
                  <c:v>32052</c:v>
                </c:pt>
                <c:pt idx="8994">
                  <c:v>32672</c:v>
                </c:pt>
                <c:pt idx="8995">
                  <c:v>31886</c:v>
                </c:pt>
                <c:pt idx="8996">
                  <c:v>31877</c:v>
                </c:pt>
                <c:pt idx="8997">
                  <c:v>31013</c:v>
                </c:pt>
                <c:pt idx="8998">
                  <c:v>30576</c:v>
                </c:pt>
                <c:pt idx="8999">
                  <c:v>32151</c:v>
                </c:pt>
                <c:pt idx="9000">
                  <c:v>32082</c:v>
                </c:pt>
                <c:pt idx="9001">
                  <c:v>30981</c:v>
                </c:pt>
                <c:pt idx="9002">
                  <c:v>30810</c:v>
                </c:pt>
                <c:pt idx="9003">
                  <c:v>31257</c:v>
                </c:pt>
                <c:pt idx="9004">
                  <c:v>31392</c:v>
                </c:pt>
                <c:pt idx="9005">
                  <c:v>31161</c:v>
                </c:pt>
                <c:pt idx="9006">
                  <c:v>31305</c:v>
                </c:pt>
                <c:pt idx="9007">
                  <c:v>32861</c:v>
                </c:pt>
                <c:pt idx="9008">
                  <c:v>31239</c:v>
                </c:pt>
                <c:pt idx="9009">
                  <c:v>32199</c:v>
                </c:pt>
                <c:pt idx="9010">
                  <c:v>32371</c:v>
                </c:pt>
                <c:pt idx="9011">
                  <c:v>31798</c:v>
                </c:pt>
                <c:pt idx="9012">
                  <c:v>32637</c:v>
                </c:pt>
                <c:pt idx="9013">
                  <c:v>29726</c:v>
                </c:pt>
                <c:pt idx="9014">
                  <c:v>31657</c:v>
                </c:pt>
                <c:pt idx="9015">
                  <c:v>29404</c:v>
                </c:pt>
                <c:pt idx="9016">
                  <c:v>31284</c:v>
                </c:pt>
                <c:pt idx="9017">
                  <c:v>31222</c:v>
                </c:pt>
                <c:pt idx="9018">
                  <c:v>32793</c:v>
                </c:pt>
                <c:pt idx="9019">
                  <c:v>30738</c:v>
                </c:pt>
                <c:pt idx="9020">
                  <c:v>32343</c:v>
                </c:pt>
                <c:pt idx="9021">
                  <c:v>31102</c:v>
                </c:pt>
                <c:pt idx="9022">
                  <c:v>31191</c:v>
                </c:pt>
                <c:pt idx="9023">
                  <c:v>31498</c:v>
                </c:pt>
                <c:pt idx="9024">
                  <c:v>32823</c:v>
                </c:pt>
                <c:pt idx="9025">
                  <c:v>31391</c:v>
                </c:pt>
                <c:pt idx="9026">
                  <c:v>31753</c:v>
                </c:pt>
                <c:pt idx="9027">
                  <c:v>34194</c:v>
                </c:pt>
                <c:pt idx="9028">
                  <c:v>30296</c:v>
                </c:pt>
                <c:pt idx="9029">
                  <c:v>32379</c:v>
                </c:pt>
                <c:pt idx="9030">
                  <c:v>33980</c:v>
                </c:pt>
                <c:pt idx="9031">
                  <c:v>31770</c:v>
                </c:pt>
                <c:pt idx="9032">
                  <c:v>33037</c:v>
                </c:pt>
                <c:pt idx="9033">
                  <c:v>30190</c:v>
                </c:pt>
                <c:pt idx="9034">
                  <c:v>31283</c:v>
                </c:pt>
                <c:pt idx="9035">
                  <c:v>31401</c:v>
                </c:pt>
                <c:pt idx="9036">
                  <c:v>31719</c:v>
                </c:pt>
                <c:pt idx="9037">
                  <c:v>30696</c:v>
                </c:pt>
                <c:pt idx="9038">
                  <c:v>31062</c:v>
                </c:pt>
                <c:pt idx="9039">
                  <c:v>34834</c:v>
                </c:pt>
                <c:pt idx="9040">
                  <c:v>31083</c:v>
                </c:pt>
                <c:pt idx="9041">
                  <c:v>31886</c:v>
                </c:pt>
                <c:pt idx="9042">
                  <c:v>30619</c:v>
                </c:pt>
                <c:pt idx="9043">
                  <c:v>30481</c:v>
                </c:pt>
                <c:pt idx="9044">
                  <c:v>31462</c:v>
                </c:pt>
                <c:pt idx="9045">
                  <c:v>32964</c:v>
                </c:pt>
                <c:pt idx="9046">
                  <c:v>32215</c:v>
                </c:pt>
                <c:pt idx="9047">
                  <c:v>30986</c:v>
                </c:pt>
                <c:pt idx="9048">
                  <c:v>32269</c:v>
                </c:pt>
                <c:pt idx="9049">
                  <c:v>32125</c:v>
                </c:pt>
                <c:pt idx="9050">
                  <c:v>32643</c:v>
                </c:pt>
                <c:pt idx="9051">
                  <c:v>33627</c:v>
                </c:pt>
                <c:pt idx="9052">
                  <c:v>30908</c:v>
                </c:pt>
                <c:pt idx="9053">
                  <c:v>30839</c:v>
                </c:pt>
                <c:pt idx="9054">
                  <c:v>30933</c:v>
                </c:pt>
                <c:pt idx="9055">
                  <c:v>32753</c:v>
                </c:pt>
                <c:pt idx="9056">
                  <c:v>31848</c:v>
                </c:pt>
                <c:pt idx="9057">
                  <c:v>30815</c:v>
                </c:pt>
                <c:pt idx="9058">
                  <c:v>32555</c:v>
                </c:pt>
                <c:pt idx="9059">
                  <c:v>32555</c:v>
                </c:pt>
                <c:pt idx="9060">
                  <c:v>31924</c:v>
                </c:pt>
                <c:pt idx="9061">
                  <c:v>31411</c:v>
                </c:pt>
                <c:pt idx="9062">
                  <c:v>31270</c:v>
                </c:pt>
                <c:pt idx="9063">
                  <c:v>31626</c:v>
                </c:pt>
                <c:pt idx="9064">
                  <c:v>32543</c:v>
                </c:pt>
                <c:pt idx="9065">
                  <c:v>30045</c:v>
                </c:pt>
                <c:pt idx="9066">
                  <c:v>32428</c:v>
                </c:pt>
                <c:pt idx="9067">
                  <c:v>32025</c:v>
                </c:pt>
                <c:pt idx="9068">
                  <c:v>31319</c:v>
                </c:pt>
                <c:pt idx="9069">
                  <c:v>31530</c:v>
                </c:pt>
                <c:pt idx="9070">
                  <c:v>32049</c:v>
                </c:pt>
                <c:pt idx="9071">
                  <c:v>32392</c:v>
                </c:pt>
                <c:pt idx="9072">
                  <c:v>29894</c:v>
                </c:pt>
                <c:pt idx="9073">
                  <c:v>32424</c:v>
                </c:pt>
                <c:pt idx="9074">
                  <c:v>32450</c:v>
                </c:pt>
                <c:pt idx="9075">
                  <c:v>30561</c:v>
                </c:pt>
                <c:pt idx="9076">
                  <c:v>31576</c:v>
                </c:pt>
                <c:pt idx="9077">
                  <c:v>32213</c:v>
                </c:pt>
                <c:pt idx="9078">
                  <c:v>29815</c:v>
                </c:pt>
                <c:pt idx="9079">
                  <c:v>31905</c:v>
                </c:pt>
                <c:pt idx="9080">
                  <c:v>32414</c:v>
                </c:pt>
                <c:pt idx="9081">
                  <c:v>32061</c:v>
                </c:pt>
                <c:pt idx="9082">
                  <c:v>32001</c:v>
                </c:pt>
                <c:pt idx="9083">
                  <c:v>30605</c:v>
                </c:pt>
                <c:pt idx="9084">
                  <c:v>33813</c:v>
                </c:pt>
                <c:pt idx="9085">
                  <c:v>29980</c:v>
                </c:pt>
                <c:pt idx="9086">
                  <c:v>30844</c:v>
                </c:pt>
                <c:pt idx="9087">
                  <c:v>32449</c:v>
                </c:pt>
                <c:pt idx="9088">
                  <c:v>31399</c:v>
                </c:pt>
                <c:pt idx="9089">
                  <c:v>31431</c:v>
                </c:pt>
                <c:pt idx="9090">
                  <c:v>31893</c:v>
                </c:pt>
                <c:pt idx="9091">
                  <c:v>31684</c:v>
                </c:pt>
                <c:pt idx="9092">
                  <c:v>31445</c:v>
                </c:pt>
                <c:pt idx="9093">
                  <c:v>31465</c:v>
                </c:pt>
                <c:pt idx="9094">
                  <c:v>31408</c:v>
                </c:pt>
                <c:pt idx="9095">
                  <c:v>32859</c:v>
                </c:pt>
                <c:pt idx="9096">
                  <c:v>31565</c:v>
                </c:pt>
                <c:pt idx="9097">
                  <c:v>31585</c:v>
                </c:pt>
                <c:pt idx="9098">
                  <c:v>32669</c:v>
                </c:pt>
                <c:pt idx="9099">
                  <c:v>32007</c:v>
                </c:pt>
                <c:pt idx="9100">
                  <c:v>32347</c:v>
                </c:pt>
                <c:pt idx="9101">
                  <c:v>33500</c:v>
                </c:pt>
                <c:pt idx="9102">
                  <c:v>31488</c:v>
                </c:pt>
                <c:pt idx="9103">
                  <c:v>32123</c:v>
                </c:pt>
                <c:pt idx="9104">
                  <c:v>30718</c:v>
                </c:pt>
                <c:pt idx="9105">
                  <c:v>33404</c:v>
                </c:pt>
                <c:pt idx="9106">
                  <c:v>31131</c:v>
                </c:pt>
                <c:pt idx="9107">
                  <c:v>30847</c:v>
                </c:pt>
                <c:pt idx="9108">
                  <c:v>30542</c:v>
                </c:pt>
                <c:pt idx="9109">
                  <c:v>29304</c:v>
                </c:pt>
                <c:pt idx="9110">
                  <c:v>31686</c:v>
                </c:pt>
                <c:pt idx="9111">
                  <c:v>31456</c:v>
                </c:pt>
                <c:pt idx="9112">
                  <c:v>30582</c:v>
                </c:pt>
                <c:pt idx="9113">
                  <c:v>31610</c:v>
                </c:pt>
                <c:pt idx="9114">
                  <c:v>32328</c:v>
                </c:pt>
                <c:pt idx="9115">
                  <c:v>32091</c:v>
                </c:pt>
                <c:pt idx="9116">
                  <c:v>33179</c:v>
                </c:pt>
                <c:pt idx="9117">
                  <c:v>31094</c:v>
                </c:pt>
                <c:pt idx="9118">
                  <c:v>30475</c:v>
                </c:pt>
                <c:pt idx="9119">
                  <c:v>31103</c:v>
                </c:pt>
                <c:pt idx="9120">
                  <c:v>33431</c:v>
                </c:pt>
                <c:pt idx="9121">
                  <c:v>32602</c:v>
                </c:pt>
                <c:pt idx="9122">
                  <c:v>30827</c:v>
                </c:pt>
                <c:pt idx="9123">
                  <c:v>32492</c:v>
                </c:pt>
                <c:pt idx="9124">
                  <c:v>30768</c:v>
                </c:pt>
                <c:pt idx="9125">
                  <c:v>29840</c:v>
                </c:pt>
                <c:pt idx="9126">
                  <c:v>31836</c:v>
                </c:pt>
                <c:pt idx="9127">
                  <c:v>31791</c:v>
                </c:pt>
                <c:pt idx="9128">
                  <c:v>31743</c:v>
                </c:pt>
                <c:pt idx="9129">
                  <c:v>33043</c:v>
                </c:pt>
                <c:pt idx="9130">
                  <c:v>33064</c:v>
                </c:pt>
                <c:pt idx="9131">
                  <c:v>32324</c:v>
                </c:pt>
                <c:pt idx="9132">
                  <c:v>32620</c:v>
                </c:pt>
                <c:pt idx="9133">
                  <c:v>31223</c:v>
                </c:pt>
                <c:pt idx="9134">
                  <c:v>32169</c:v>
                </c:pt>
                <c:pt idx="9135">
                  <c:v>33089</c:v>
                </c:pt>
                <c:pt idx="9136">
                  <c:v>32317</c:v>
                </c:pt>
                <c:pt idx="9137">
                  <c:v>32378</c:v>
                </c:pt>
                <c:pt idx="9138">
                  <c:v>32679</c:v>
                </c:pt>
                <c:pt idx="9139">
                  <c:v>32694</c:v>
                </c:pt>
                <c:pt idx="9140">
                  <c:v>30102</c:v>
                </c:pt>
                <c:pt idx="9141">
                  <c:v>31223</c:v>
                </c:pt>
                <c:pt idx="9142">
                  <c:v>31084</c:v>
                </c:pt>
                <c:pt idx="9143">
                  <c:v>30822</c:v>
                </c:pt>
                <c:pt idx="9144">
                  <c:v>30696</c:v>
                </c:pt>
                <c:pt idx="9145">
                  <c:v>32211</c:v>
                </c:pt>
                <c:pt idx="9146">
                  <c:v>31913</c:v>
                </c:pt>
                <c:pt idx="9147">
                  <c:v>30848</c:v>
                </c:pt>
                <c:pt idx="9148">
                  <c:v>30516</c:v>
                </c:pt>
                <c:pt idx="9149">
                  <c:v>32241</c:v>
                </c:pt>
                <c:pt idx="9150">
                  <c:v>30271</c:v>
                </c:pt>
                <c:pt idx="9151">
                  <c:v>29968</c:v>
                </c:pt>
                <c:pt idx="9152">
                  <c:v>30898</c:v>
                </c:pt>
                <c:pt idx="9153">
                  <c:v>30911</c:v>
                </c:pt>
                <c:pt idx="9154">
                  <c:v>33294</c:v>
                </c:pt>
                <c:pt idx="9155">
                  <c:v>33489</c:v>
                </c:pt>
                <c:pt idx="9156">
                  <c:v>31214</c:v>
                </c:pt>
                <c:pt idx="9157">
                  <c:v>32148</c:v>
                </c:pt>
                <c:pt idx="9158">
                  <c:v>30972</c:v>
                </c:pt>
                <c:pt idx="9159">
                  <c:v>29981</c:v>
                </c:pt>
                <c:pt idx="9160">
                  <c:v>30766</c:v>
                </c:pt>
                <c:pt idx="9161">
                  <c:v>32983</c:v>
                </c:pt>
                <c:pt idx="9162">
                  <c:v>31671</c:v>
                </c:pt>
                <c:pt idx="9163">
                  <c:v>30747</c:v>
                </c:pt>
                <c:pt idx="9164">
                  <c:v>31217</c:v>
                </c:pt>
                <c:pt idx="9165">
                  <c:v>31359</c:v>
                </c:pt>
                <c:pt idx="9166">
                  <c:v>29736</c:v>
                </c:pt>
                <c:pt idx="9167">
                  <c:v>32942</c:v>
                </c:pt>
                <c:pt idx="9168">
                  <c:v>31962</c:v>
                </c:pt>
                <c:pt idx="9169">
                  <c:v>31975</c:v>
                </c:pt>
                <c:pt idx="9170">
                  <c:v>33607</c:v>
                </c:pt>
                <c:pt idx="9171">
                  <c:v>31861</c:v>
                </c:pt>
                <c:pt idx="9172">
                  <c:v>30989</c:v>
                </c:pt>
                <c:pt idx="9173">
                  <c:v>30663</c:v>
                </c:pt>
                <c:pt idx="9174">
                  <c:v>31404</c:v>
                </c:pt>
                <c:pt idx="9175">
                  <c:v>32537</c:v>
                </c:pt>
                <c:pt idx="9176">
                  <c:v>31463</c:v>
                </c:pt>
                <c:pt idx="9177">
                  <c:v>32053</c:v>
                </c:pt>
                <c:pt idx="9178">
                  <c:v>32553</c:v>
                </c:pt>
                <c:pt idx="9179">
                  <c:v>31557</c:v>
                </c:pt>
                <c:pt idx="9180">
                  <c:v>31697</c:v>
                </c:pt>
                <c:pt idx="9181">
                  <c:v>31049</c:v>
                </c:pt>
                <c:pt idx="9182">
                  <c:v>30159</c:v>
                </c:pt>
                <c:pt idx="9183">
                  <c:v>30175</c:v>
                </c:pt>
                <c:pt idx="9184">
                  <c:v>31815</c:v>
                </c:pt>
                <c:pt idx="9185">
                  <c:v>30376</c:v>
                </c:pt>
                <c:pt idx="9186">
                  <c:v>29985</c:v>
                </c:pt>
                <c:pt idx="9187">
                  <c:v>31710</c:v>
                </c:pt>
                <c:pt idx="9188">
                  <c:v>32892</c:v>
                </c:pt>
                <c:pt idx="9189">
                  <c:v>30937</c:v>
                </c:pt>
                <c:pt idx="9190">
                  <c:v>30817</c:v>
                </c:pt>
                <c:pt idx="9191">
                  <c:v>30986</c:v>
                </c:pt>
                <c:pt idx="9192">
                  <c:v>31131</c:v>
                </c:pt>
                <c:pt idx="9193">
                  <c:v>30604</c:v>
                </c:pt>
                <c:pt idx="9194">
                  <c:v>31645</c:v>
                </c:pt>
                <c:pt idx="9195">
                  <c:v>32099</c:v>
                </c:pt>
                <c:pt idx="9196">
                  <c:v>30395</c:v>
                </c:pt>
                <c:pt idx="9197">
                  <c:v>30909</c:v>
                </c:pt>
                <c:pt idx="9198">
                  <c:v>31269</c:v>
                </c:pt>
                <c:pt idx="9199">
                  <c:v>32759</c:v>
                </c:pt>
                <c:pt idx="9200">
                  <c:v>31765</c:v>
                </c:pt>
                <c:pt idx="9201">
                  <c:v>29706</c:v>
                </c:pt>
                <c:pt idx="9202">
                  <c:v>32148</c:v>
                </c:pt>
                <c:pt idx="9203">
                  <c:v>32144</c:v>
                </c:pt>
                <c:pt idx="9204">
                  <c:v>30041</c:v>
                </c:pt>
                <c:pt idx="9205">
                  <c:v>31129</c:v>
                </c:pt>
                <c:pt idx="9206">
                  <c:v>32425</c:v>
                </c:pt>
                <c:pt idx="9207">
                  <c:v>30691</c:v>
                </c:pt>
                <c:pt idx="9208">
                  <c:v>32572</c:v>
                </c:pt>
                <c:pt idx="9209">
                  <c:v>31519</c:v>
                </c:pt>
                <c:pt idx="9210">
                  <c:v>31806</c:v>
                </c:pt>
                <c:pt idx="9211">
                  <c:v>32314</c:v>
                </c:pt>
                <c:pt idx="9212">
                  <c:v>31744</c:v>
                </c:pt>
                <c:pt idx="9213">
                  <c:v>31371</c:v>
                </c:pt>
                <c:pt idx="9214">
                  <c:v>32977</c:v>
                </c:pt>
                <c:pt idx="9215">
                  <c:v>30695</c:v>
                </c:pt>
                <c:pt idx="9216">
                  <c:v>30671</c:v>
                </c:pt>
                <c:pt idx="9217">
                  <c:v>31340</c:v>
                </c:pt>
                <c:pt idx="9218">
                  <c:v>31465</c:v>
                </c:pt>
                <c:pt idx="9219">
                  <c:v>32830</c:v>
                </c:pt>
                <c:pt idx="9220">
                  <c:v>31066</c:v>
                </c:pt>
                <c:pt idx="9221">
                  <c:v>31479</c:v>
                </c:pt>
                <c:pt idx="9222">
                  <c:v>32139</c:v>
                </c:pt>
                <c:pt idx="9223">
                  <c:v>31500</c:v>
                </c:pt>
                <c:pt idx="9224">
                  <c:v>29533</c:v>
                </c:pt>
                <c:pt idx="9225">
                  <c:v>29942</c:v>
                </c:pt>
                <c:pt idx="9226">
                  <c:v>30030</c:v>
                </c:pt>
                <c:pt idx="9227">
                  <c:v>31543</c:v>
                </c:pt>
                <c:pt idx="9228">
                  <c:v>32254</c:v>
                </c:pt>
                <c:pt idx="9229">
                  <c:v>31178</c:v>
                </c:pt>
                <c:pt idx="9230">
                  <c:v>32721</c:v>
                </c:pt>
                <c:pt idx="9231">
                  <c:v>31712</c:v>
                </c:pt>
                <c:pt idx="9232">
                  <c:v>32280</c:v>
                </c:pt>
                <c:pt idx="9233">
                  <c:v>31423</c:v>
                </c:pt>
                <c:pt idx="9234">
                  <c:v>30806</c:v>
                </c:pt>
                <c:pt idx="9235">
                  <c:v>32571</c:v>
                </c:pt>
                <c:pt idx="9236">
                  <c:v>32301</c:v>
                </c:pt>
                <c:pt idx="9237">
                  <c:v>29515</c:v>
                </c:pt>
                <c:pt idx="9238">
                  <c:v>31757</c:v>
                </c:pt>
                <c:pt idx="9239">
                  <c:v>31584</c:v>
                </c:pt>
                <c:pt idx="9240">
                  <c:v>30165</c:v>
                </c:pt>
                <c:pt idx="9241">
                  <c:v>31708</c:v>
                </c:pt>
                <c:pt idx="9242">
                  <c:v>32420</c:v>
                </c:pt>
                <c:pt idx="9243">
                  <c:v>31709</c:v>
                </c:pt>
                <c:pt idx="9244">
                  <c:v>31155</c:v>
                </c:pt>
                <c:pt idx="9245">
                  <c:v>32205</c:v>
                </c:pt>
                <c:pt idx="9246">
                  <c:v>30467</c:v>
                </c:pt>
                <c:pt idx="9247">
                  <c:v>32116</c:v>
                </c:pt>
                <c:pt idx="9248">
                  <c:v>31226</c:v>
                </c:pt>
                <c:pt idx="9249">
                  <c:v>32436</c:v>
                </c:pt>
                <c:pt idx="9250">
                  <c:v>31328</c:v>
                </c:pt>
                <c:pt idx="9251">
                  <c:v>32094</c:v>
                </c:pt>
                <c:pt idx="9252">
                  <c:v>30351</c:v>
                </c:pt>
                <c:pt idx="9253">
                  <c:v>31654</c:v>
                </c:pt>
                <c:pt idx="9254">
                  <c:v>30200</c:v>
                </c:pt>
                <c:pt idx="9255">
                  <c:v>30735</c:v>
                </c:pt>
                <c:pt idx="9256">
                  <c:v>30067</c:v>
                </c:pt>
                <c:pt idx="9257">
                  <c:v>32320</c:v>
                </c:pt>
                <c:pt idx="9258">
                  <c:v>30685</c:v>
                </c:pt>
                <c:pt idx="9259">
                  <c:v>30751</c:v>
                </c:pt>
                <c:pt idx="9260">
                  <c:v>31230</c:v>
                </c:pt>
                <c:pt idx="9261">
                  <c:v>30445</c:v>
                </c:pt>
                <c:pt idx="9262">
                  <c:v>31773</c:v>
                </c:pt>
                <c:pt idx="9263">
                  <c:v>29621</c:v>
                </c:pt>
                <c:pt idx="9264">
                  <c:v>31360</c:v>
                </c:pt>
                <c:pt idx="9265">
                  <c:v>32305</c:v>
                </c:pt>
                <c:pt idx="9266">
                  <c:v>32860</c:v>
                </c:pt>
                <c:pt idx="9267">
                  <c:v>32164</c:v>
                </c:pt>
                <c:pt idx="9268">
                  <c:v>31993</c:v>
                </c:pt>
                <c:pt idx="9269">
                  <c:v>31097</c:v>
                </c:pt>
                <c:pt idx="9270">
                  <c:v>32036</c:v>
                </c:pt>
                <c:pt idx="9271">
                  <c:v>31389</c:v>
                </c:pt>
                <c:pt idx="9272">
                  <c:v>31678</c:v>
                </c:pt>
                <c:pt idx="9273">
                  <c:v>32813</c:v>
                </c:pt>
                <c:pt idx="9274">
                  <c:v>31059</c:v>
                </c:pt>
                <c:pt idx="9275">
                  <c:v>32821</c:v>
                </c:pt>
                <c:pt idx="9276">
                  <c:v>32203</c:v>
                </c:pt>
                <c:pt idx="9277">
                  <c:v>30835</c:v>
                </c:pt>
                <c:pt idx="9278">
                  <c:v>30897</c:v>
                </c:pt>
                <c:pt idx="9279">
                  <c:v>31599</c:v>
                </c:pt>
                <c:pt idx="9280">
                  <c:v>32858</c:v>
                </c:pt>
                <c:pt idx="9281">
                  <c:v>31282</c:v>
                </c:pt>
                <c:pt idx="9282">
                  <c:v>30521</c:v>
                </c:pt>
                <c:pt idx="9283">
                  <c:v>30340</c:v>
                </c:pt>
                <c:pt idx="9284">
                  <c:v>31673</c:v>
                </c:pt>
                <c:pt idx="9285">
                  <c:v>29735</c:v>
                </c:pt>
                <c:pt idx="9286">
                  <c:v>31298</c:v>
                </c:pt>
                <c:pt idx="9287">
                  <c:v>31887</c:v>
                </c:pt>
                <c:pt idx="9288">
                  <c:v>32672</c:v>
                </c:pt>
                <c:pt idx="9289">
                  <c:v>31400</c:v>
                </c:pt>
                <c:pt idx="9290">
                  <c:v>30544</c:v>
                </c:pt>
                <c:pt idx="9291">
                  <c:v>31916</c:v>
                </c:pt>
                <c:pt idx="9292">
                  <c:v>30559</c:v>
                </c:pt>
                <c:pt idx="9293">
                  <c:v>32095</c:v>
                </c:pt>
                <c:pt idx="9294">
                  <c:v>31614</c:v>
                </c:pt>
                <c:pt idx="9295">
                  <c:v>30299</c:v>
                </c:pt>
                <c:pt idx="9296">
                  <c:v>32610</c:v>
                </c:pt>
                <c:pt idx="9297">
                  <c:v>30133</c:v>
                </c:pt>
                <c:pt idx="9298">
                  <c:v>31911</c:v>
                </c:pt>
                <c:pt idx="9299">
                  <c:v>33613</c:v>
                </c:pt>
                <c:pt idx="9300">
                  <c:v>31646</c:v>
                </c:pt>
                <c:pt idx="9301">
                  <c:v>32191</c:v>
                </c:pt>
                <c:pt idx="9302">
                  <c:v>31063</c:v>
                </c:pt>
                <c:pt idx="9303">
                  <c:v>30812</c:v>
                </c:pt>
                <c:pt idx="9304">
                  <c:v>30354</c:v>
                </c:pt>
                <c:pt idx="9305">
                  <c:v>32316</c:v>
                </c:pt>
                <c:pt idx="9306">
                  <c:v>32110</c:v>
                </c:pt>
                <c:pt idx="9307">
                  <c:v>30932</c:v>
                </c:pt>
                <c:pt idx="9308">
                  <c:v>31585</c:v>
                </c:pt>
                <c:pt idx="9309">
                  <c:v>30830</c:v>
                </c:pt>
                <c:pt idx="9310">
                  <c:v>31107</c:v>
                </c:pt>
                <c:pt idx="9311">
                  <c:v>31838</c:v>
                </c:pt>
                <c:pt idx="9312">
                  <c:v>30232</c:v>
                </c:pt>
                <c:pt idx="9313">
                  <c:v>32111</c:v>
                </c:pt>
                <c:pt idx="9314">
                  <c:v>31497</c:v>
                </c:pt>
                <c:pt idx="9315">
                  <c:v>30853</c:v>
                </c:pt>
                <c:pt idx="9316">
                  <c:v>32789</c:v>
                </c:pt>
                <c:pt idx="9317">
                  <c:v>31633</c:v>
                </c:pt>
                <c:pt idx="9318">
                  <c:v>31608</c:v>
                </c:pt>
                <c:pt idx="9319">
                  <c:v>30665</c:v>
                </c:pt>
                <c:pt idx="9320">
                  <c:v>32228</c:v>
                </c:pt>
                <c:pt idx="9321">
                  <c:v>32545</c:v>
                </c:pt>
                <c:pt idx="9322">
                  <c:v>32518</c:v>
                </c:pt>
                <c:pt idx="9323">
                  <c:v>31040</c:v>
                </c:pt>
                <c:pt idx="9324">
                  <c:v>30766</c:v>
                </c:pt>
                <c:pt idx="9325">
                  <c:v>32178</c:v>
                </c:pt>
                <c:pt idx="9326">
                  <c:v>30373</c:v>
                </c:pt>
                <c:pt idx="9327">
                  <c:v>31693</c:v>
                </c:pt>
                <c:pt idx="9328">
                  <c:v>32589</c:v>
                </c:pt>
                <c:pt idx="9329">
                  <c:v>32977</c:v>
                </c:pt>
                <c:pt idx="9330">
                  <c:v>31598</c:v>
                </c:pt>
                <c:pt idx="9331">
                  <c:v>32938</c:v>
                </c:pt>
                <c:pt idx="9332">
                  <c:v>32251</c:v>
                </c:pt>
                <c:pt idx="9333">
                  <c:v>32594</c:v>
                </c:pt>
                <c:pt idx="9334">
                  <c:v>33129</c:v>
                </c:pt>
                <c:pt idx="9335">
                  <c:v>32446</c:v>
                </c:pt>
                <c:pt idx="9336">
                  <c:v>33312</c:v>
                </c:pt>
                <c:pt idx="9337">
                  <c:v>32274</c:v>
                </c:pt>
                <c:pt idx="9338">
                  <c:v>32642</c:v>
                </c:pt>
                <c:pt idx="9339">
                  <c:v>31042</c:v>
                </c:pt>
                <c:pt idx="9340">
                  <c:v>30834</c:v>
                </c:pt>
                <c:pt idx="9341">
                  <c:v>31863</c:v>
                </c:pt>
                <c:pt idx="9342">
                  <c:v>30881</c:v>
                </c:pt>
                <c:pt idx="9343">
                  <c:v>32376</c:v>
                </c:pt>
                <c:pt idx="9344">
                  <c:v>30552</c:v>
                </c:pt>
                <c:pt idx="9345">
                  <c:v>32899</c:v>
                </c:pt>
                <c:pt idx="9346">
                  <c:v>30957</c:v>
                </c:pt>
                <c:pt idx="9347">
                  <c:v>30594</c:v>
                </c:pt>
                <c:pt idx="9348">
                  <c:v>32442</c:v>
                </c:pt>
                <c:pt idx="9349">
                  <c:v>31411</c:v>
                </c:pt>
                <c:pt idx="9350">
                  <c:v>31472</c:v>
                </c:pt>
                <c:pt idx="9351">
                  <c:v>32015</c:v>
                </c:pt>
                <c:pt idx="9352">
                  <c:v>32911</c:v>
                </c:pt>
                <c:pt idx="9353">
                  <c:v>32495</c:v>
                </c:pt>
                <c:pt idx="9354">
                  <c:v>33769</c:v>
                </c:pt>
                <c:pt idx="9355">
                  <c:v>32169</c:v>
                </c:pt>
                <c:pt idx="9356">
                  <c:v>31735</c:v>
                </c:pt>
                <c:pt idx="9357">
                  <c:v>31084</c:v>
                </c:pt>
                <c:pt idx="9358">
                  <c:v>31436</c:v>
                </c:pt>
                <c:pt idx="9359">
                  <c:v>32986</c:v>
                </c:pt>
                <c:pt idx="9360">
                  <c:v>32124</c:v>
                </c:pt>
                <c:pt idx="9361">
                  <c:v>33079</c:v>
                </c:pt>
                <c:pt idx="9362">
                  <c:v>31012</c:v>
                </c:pt>
                <c:pt idx="9363">
                  <c:v>32096</c:v>
                </c:pt>
                <c:pt idx="9364">
                  <c:v>32457</c:v>
                </c:pt>
                <c:pt idx="9365">
                  <c:v>30885</c:v>
                </c:pt>
                <c:pt idx="9366">
                  <c:v>30386</c:v>
                </c:pt>
                <c:pt idx="9367">
                  <c:v>33076</c:v>
                </c:pt>
                <c:pt idx="9368">
                  <c:v>32455</c:v>
                </c:pt>
                <c:pt idx="9369">
                  <c:v>31251</c:v>
                </c:pt>
                <c:pt idx="9370">
                  <c:v>31335</c:v>
                </c:pt>
                <c:pt idx="9371">
                  <c:v>32687</c:v>
                </c:pt>
                <c:pt idx="9372">
                  <c:v>31673</c:v>
                </c:pt>
                <c:pt idx="9373">
                  <c:v>32350</c:v>
                </c:pt>
                <c:pt idx="9374">
                  <c:v>33145</c:v>
                </c:pt>
                <c:pt idx="9375">
                  <c:v>30499</c:v>
                </c:pt>
                <c:pt idx="9376">
                  <c:v>32494</c:v>
                </c:pt>
                <c:pt idx="9377">
                  <c:v>31845</c:v>
                </c:pt>
                <c:pt idx="9378">
                  <c:v>34550</c:v>
                </c:pt>
                <c:pt idx="9379">
                  <c:v>30026</c:v>
                </c:pt>
                <c:pt idx="9380">
                  <c:v>31814</c:v>
                </c:pt>
                <c:pt idx="9381">
                  <c:v>31758</c:v>
                </c:pt>
                <c:pt idx="9382">
                  <c:v>31633</c:v>
                </c:pt>
                <c:pt idx="9383">
                  <c:v>31694</c:v>
                </c:pt>
                <c:pt idx="9384">
                  <c:v>32477</c:v>
                </c:pt>
                <c:pt idx="9385">
                  <c:v>31457</c:v>
                </c:pt>
                <c:pt idx="9386">
                  <c:v>31004</c:v>
                </c:pt>
                <c:pt idx="9387">
                  <c:v>32654</c:v>
                </c:pt>
                <c:pt idx="9388">
                  <c:v>30670</c:v>
                </c:pt>
                <c:pt idx="9389">
                  <c:v>32888</c:v>
                </c:pt>
                <c:pt idx="9390">
                  <c:v>31065</c:v>
                </c:pt>
                <c:pt idx="9391">
                  <c:v>30791</c:v>
                </c:pt>
                <c:pt idx="9392">
                  <c:v>32350</c:v>
                </c:pt>
                <c:pt idx="9393">
                  <c:v>33290</c:v>
                </c:pt>
                <c:pt idx="9394">
                  <c:v>31021</c:v>
                </c:pt>
                <c:pt idx="9395">
                  <c:v>30968</c:v>
                </c:pt>
                <c:pt idx="9396">
                  <c:v>30858</c:v>
                </c:pt>
                <c:pt idx="9397">
                  <c:v>32996</c:v>
                </c:pt>
                <c:pt idx="9398">
                  <c:v>30659</c:v>
                </c:pt>
                <c:pt idx="9399">
                  <c:v>31013</c:v>
                </c:pt>
                <c:pt idx="9400">
                  <c:v>32817</c:v>
                </c:pt>
                <c:pt idx="9401">
                  <c:v>33046</c:v>
                </c:pt>
                <c:pt idx="9402">
                  <c:v>31420</c:v>
                </c:pt>
                <c:pt idx="9403">
                  <c:v>32300</c:v>
                </c:pt>
                <c:pt idx="9404">
                  <c:v>30324</c:v>
                </c:pt>
                <c:pt idx="9405">
                  <c:v>32329</c:v>
                </c:pt>
                <c:pt idx="9406">
                  <c:v>32524</c:v>
                </c:pt>
                <c:pt idx="9407">
                  <c:v>31608</c:v>
                </c:pt>
                <c:pt idx="9408">
                  <c:v>30045</c:v>
                </c:pt>
                <c:pt idx="9409">
                  <c:v>31950</c:v>
                </c:pt>
                <c:pt idx="9410">
                  <c:v>31911</c:v>
                </c:pt>
                <c:pt idx="9411">
                  <c:v>31100</c:v>
                </c:pt>
                <c:pt idx="9412">
                  <c:v>30192</c:v>
                </c:pt>
                <c:pt idx="9413">
                  <c:v>32132</c:v>
                </c:pt>
                <c:pt idx="9414">
                  <c:v>31613</c:v>
                </c:pt>
                <c:pt idx="9415">
                  <c:v>31427</c:v>
                </c:pt>
                <c:pt idx="9416">
                  <c:v>29303</c:v>
                </c:pt>
                <c:pt idx="9417">
                  <c:v>31629</c:v>
                </c:pt>
                <c:pt idx="9418">
                  <c:v>31362</c:v>
                </c:pt>
                <c:pt idx="9419">
                  <c:v>30432</c:v>
                </c:pt>
                <c:pt idx="9420">
                  <c:v>32577</c:v>
                </c:pt>
                <c:pt idx="9421">
                  <c:v>32698</c:v>
                </c:pt>
                <c:pt idx="9422">
                  <c:v>32683</c:v>
                </c:pt>
                <c:pt idx="9423">
                  <c:v>30689</c:v>
                </c:pt>
                <c:pt idx="9424">
                  <c:v>32248</c:v>
                </c:pt>
                <c:pt idx="9425">
                  <c:v>33418</c:v>
                </c:pt>
                <c:pt idx="9426">
                  <c:v>30828</c:v>
                </c:pt>
                <c:pt idx="9427">
                  <c:v>31828</c:v>
                </c:pt>
                <c:pt idx="9428">
                  <c:v>32934</c:v>
                </c:pt>
                <c:pt idx="9429">
                  <c:v>32713</c:v>
                </c:pt>
                <c:pt idx="9430">
                  <c:v>31767</c:v>
                </c:pt>
                <c:pt idx="9431">
                  <c:v>33215</c:v>
                </c:pt>
                <c:pt idx="9432">
                  <c:v>32329</c:v>
                </c:pt>
                <c:pt idx="9433">
                  <c:v>30821</c:v>
                </c:pt>
                <c:pt idx="9434">
                  <c:v>31197</c:v>
                </c:pt>
                <c:pt idx="9435">
                  <c:v>31687</c:v>
                </c:pt>
                <c:pt idx="9436">
                  <c:v>31176</c:v>
                </c:pt>
                <c:pt idx="9437">
                  <c:v>31025</c:v>
                </c:pt>
                <c:pt idx="9438">
                  <c:v>31961</c:v>
                </c:pt>
                <c:pt idx="9439">
                  <c:v>31652</c:v>
                </c:pt>
                <c:pt idx="9440">
                  <c:v>30220</c:v>
                </c:pt>
                <c:pt idx="9441">
                  <c:v>31144</c:v>
                </c:pt>
                <c:pt idx="9442">
                  <c:v>31492</c:v>
                </c:pt>
                <c:pt idx="9443">
                  <c:v>30400</c:v>
                </c:pt>
                <c:pt idx="9444">
                  <c:v>31395</c:v>
                </c:pt>
                <c:pt idx="9445">
                  <c:v>30563</c:v>
                </c:pt>
                <c:pt idx="9446">
                  <c:v>30548</c:v>
                </c:pt>
                <c:pt idx="9447">
                  <c:v>30469</c:v>
                </c:pt>
                <c:pt idx="9448">
                  <c:v>31730</c:v>
                </c:pt>
                <c:pt idx="9449">
                  <c:v>32591</c:v>
                </c:pt>
                <c:pt idx="9450">
                  <c:v>31550</c:v>
                </c:pt>
                <c:pt idx="9451">
                  <c:v>30046</c:v>
                </c:pt>
                <c:pt idx="9452">
                  <c:v>30849</c:v>
                </c:pt>
                <c:pt idx="9453">
                  <c:v>30189</c:v>
                </c:pt>
                <c:pt idx="9454">
                  <c:v>31056</c:v>
                </c:pt>
                <c:pt idx="9455">
                  <c:v>29577</c:v>
                </c:pt>
                <c:pt idx="9456">
                  <c:v>32261</c:v>
                </c:pt>
                <c:pt idx="9457">
                  <c:v>30707</c:v>
                </c:pt>
                <c:pt idx="9458">
                  <c:v>33373</c:v>
                </c:pt>
                <c:pt idx="9459">
                  <c:v>31461</c:v>
                </c:pt>
                <c:pt idx="9460">
                  <c:v>30987</c:v>
                </c:pt>
                <c:pt idx="9461">
                  <c:v>30898</c:v>
                </c:pt>
                <c:pt idx="9462">
                  <c:v>31248</c:v>
                </c:pt>
                <c:pt idx="9463">
                  <c:v>32490</c:v>
                </c:pt>
                <c:pt idx="9464">
                  <c:v>31267</c:v>
                </c:pt>
                <c:pt idx="9465">
                  <c:v>33002</c:v>
                </c:pt>
                <c:pt idx="9466">
                  <c:v>30811</c:v>
                </c:pt>
                <c:pt idx="9467">
                  <c:v>30588</c:v>
                </c:pt>
                <c:pt idx="9468">
                  <c:v>34261</c:v>
                </c:pt>
                <c:pt idx="9469">
                  <c:v>30747</c:v>
                </c:pt>
                <c:pt idx="9470">
                  <c:v>33665</c:v>
                </c:pt>
                <c:pt idx="9471">
                  <c:v>30850</c:v>
                </c:pt>
                <c:pt idx="9472">
                  <c:v>32400</c:v>
                </c:pt>
                <c:pt idx="9473">
                  <c:v>30868</c:v>
                </c:pt>
                <c:pt idx="9474">
                  <c:v>29706</c:v>
                </c:pt>
                <c:pt idx="9475">
                  <c:v>32892</c:v>
                </c:pt>
                <c:pt idx="9476">
                  <c:v>30710</c:v>
                </c:pt>
                <c:pt idx="9477">
                  <c:v>32562</c:v>
                </c:pt>
                <c:pt idx="9478">
                  <c:v>33314</c:v>
                </c:pt>
                <c:pt idx="9479">
                  <c:v>30645</c:v>
                </c:pt>
                <c:pt idx="9480">
                  <c:v>31430</c:v>
                </c:pt>
                <c:pt idx="9481">
                  <c:v>32682</c:v>
                </c:pt>
                <c:pt idx="9482">
                  <c:v>31190</c:v>
                </c:pt>
                <c:pt idx="9483">
                  <c:v>31363</c:v>
                </c:pt>
                <c:pt idx="9484">
                  <c:v>32180</c:v>
                </c:pt>
                <c:pt idx="9485">
                  <c:v>32027</c:v>
                </c:pt>
                <c:pt idx="9486">
                  <c:v>32372</c:v>
                </c:pt>
                <c:pt idx="9487">
                  <c:v>30420</c:v>
                </c:pt>
                <c:pt idx="9488">
                  <c:v>32133</c:v>
                </c:pt>
                <c:pt idx="9489">
                  <c:v>29358</c:v>
                </c:pt>
                <c:pt idx="9490">
                  <c:v>32249</c:v>
                </c:pt>
                <c:pt idx="9491">
                  <c:v>31676</c:v>
                </c:pt>
                <c:pt idx="9492">
                  <c:v>30340</c:v>
                </c:pt>
                <c:pt idx="9493">
                  <c:v>31478</c:v>
                </c:pt>
                <c:pt idx="9494">
                  <c:v>31746</c:v>
                </c:pt>
                <c:pt idx="9495">
                  <c:v>33217</c:v>
                </c:pt>
                <c:pt idx="9496">
                  <c:v>32447</c:v>
                </c:pt>
                <c:pt idx="9497">
                  <c:v>30992</c:v>
                </c:pt>
                <c:pt idx="9498">
                  <c:v>31345</c:v>
                </c:pt>
                <c:pt idx="9499">
                  <c:v>30331</c:v>
                </c:pt>
                <c:pt idx="9500">
                  <c:v>30798</c:v>
                </c:pt>
                <c:pt idx="9501">
                  <c:v>32363</c:v>
                </c:pt>
                <c:pt idx="9502">
                  <c:v>32750</c:v>
                </c:pt>
                <c:pt idx="9503">
                  <c:v>32287</c:v>
                </c:pt>
                <c:pt idx="9504">
                  <c:v>28816</c:v>
                </c:pt>
                <c:pt idx="9505">
                  <c:v>31145</c:v>
                </c:pt>
                <c:pt idx="9506">
                  <c:v>31644</c:v>
                </c:pt>
                <c:pt idx="9507">
                  <c:v>30361</c:v>
                </c:pt>
                <c:pt idx="9508">
                  <c:v>31420</c:v>
                </c:pt>
                <c:pt idx="9509">
                  <c:v>32639</c:v>
                </c:pt>
                <c:pt idx="9510">
                  <c:v>30455</c:v>
                </c:pt>
                <c:pt idx="9511">
                  <c:v>31570</c:v>
                </c:pt>
                <c:pt idx="9512">
                  <c:v>31360</c:v>
                </c:pt>
                <c:pt idx="9513">
                  <c:v>33410</c:v>
                </c:pt>
                <c:pt idx="9514">
                  <c:v>33518</c:v>
                </c:pt>
                <c:pt idx="9515">
                  <c:v>31277</c:v>
                </c:pt>
                <c:pt idx="9516">
                  <c:v>33428</c:v>
                </c:pt>
                <c:pt idx="9517">
                  <c:v>31252</c:v>
                </c:pt>
                <c:pt idx="9518">
                  <c:v>31212</c:v>
                </c:pt>
                <c:pt idx="9519">
                  <c:v>32460</c:v>
                </c:pt>
                <c:pt idx="9520">
                  <c:v>32074</c:v>
                </c:pt>
                <c:pt idx="9521">
                  <c:v>30419</c:v>
                </c:pt>
                <c:pt idx="9522">
                  <c:v>30515</c:v>
                </c:pt>
                <c:pt idx="9523">
                  <c:v>32764</c:v>
                </c:pt>
                <c:pt idx="9524">
                  <c:v>30199</c:v>
                </c:pt>
                <c:pt idx="9525">
                  <c:v>31625</c:v>
                </c:pt>
                <c:pt idx="9526">
                  <c:v>32725</c:v>
                </c:pt>
                <c:pt idx="9527">
                  <c:v>32368</c:v>
                </c:pt>
                <c:pt idx="9528">
                  <c:v>31212</c:v>
                </c:pt>
                <c:pt idx="9529">
                  <c:v>30829</c:v>
                </c:pt>
                <c:pt idx="9530">
                  <c:v>31052</c:v>
                </c:pt>
                <c:pt idx="9531">
                  <c:v>32675</c:v>
                </c:pt>
                <c:pt idx="9532">
                  <c:v>31975</c:v>
                </c:pt>
                <c:pt idx="9533">
                  <c:v>31651</c:v>
                </c:pt>
                <c:pt idx="9534">
                  <c:v>32140</c:v>
                </c:pt>
                <c:pt idx="9535">
                  <c:v>30838</c:v>
                </c:pt>
                <c:pt idx="9536">
                  <c:v>31459</c:v>
                </c:pt>
                <c:pt idx="9537">
                  <c:v>30500</c:v>
                </c:pt>
                <c:pt idx="9538">
                  <c:v>34101</c:v>
                </c:pt>
                <c:pt idx="9539">
                  <c:v>32860</c:v>
                </c:pt>
                <c:pt idx="9540">
                  <c:v>31509</c:v>
                </c:pt>
                <c:pt idx="9541">
                  <c:v>30670</c:v>
                </c:pt>
                <c:pt idx="9542">
                  <c:v>30987</c:v>
                </c:pt>
                <c:pt idx="9543">
                  <c:v>31365</c:v>
                </c:pt>
                <c:pt idx="9544">
                  <c:v>32300</c:v>
                </c:pt>
                <c:pt idx="9545">
                  <c:v>30459</c:v>
                </c:pt>
                <c:pt idx="9546">
                  <c:v>32777</c:v>
                </c:pt>
                <c:pt idx="9547">
                  <c:v>32456</c:v>
                </c:pt>
                <c:pt idx="9548">
                  <c:v>32062</c:v>
                </c:pt>
                <c:pt idx="9549">
                  <c:v>31663</c:v>
                </c:pt>
                <c:pt idx="9550">
                  <c:v>31685</c:v>
                </c:pt>
                <c:pt idx="9551">
                  <c:v>32677</c:v>
                </c:pt>
                <c:pt idx="9552">
                  <c:v>30614</c:v>
                </c:pt>
                <c:pt idx="9553">
                  <c:v>30560</c:v>
                </c:pt>
                <c:pt idx="9554">
                  <c:v>31755</c:v>
                </c:pt>
                <c:pt idx="9555">
                  <c:v>31899</c:v>
                </c:pt>
                <c:pt idx="9556">
                  <c:v>32084</c:v>
                </c:pt>
                <c:pt idx="9557">
                  <c:v>31724</c:v>
                </c:pt>
                <c:pt idx="9558">
                  <c:v>31687</c:v>
                </c:pt>
                <c:pt idx="9559">
                  <c:v>31765</c:v>
                </c:pt>
                <c:pt idx="9560">
                  <c:v>30463</c:v>
                </c:pt>
                <c:pt idx="9561">
                  <c:v>31015</c:v>
                </c:pt>
                <c:pt idx="9562">
                  <c:v>31816</c:v>
                </c:pt>
                <c:pt idx="9563">
                  <c:v>30105</c:v>
                </c:pt>
                <c:pt idx="9564">
                  <c:v>29485</c:v>
                </c:pt>
                <c:pt idx="9565">
                  <c:v>32406</c:v>
                </c:pt>
                <c:pt idx="9566">
                  <c:v>33190</c:v>
                </c:pt>
                <c:pt idx="9567">
                  <c:v>31224</c:v>
                </c:pt>
                <c:pt idx="9568">
                  <c:v>31652</c:v>
                </c:pt>
                <c:pt idx="9569">
                  <c:v>30391</c:v>
                </c:pt>
                <c:pt idx="9570">
                  <c:v>31677</c:v>
                </c:pt>
                <c:pt idx="9571">
                  <c:v>30713</c:v>
                </c:pt>
                <c:pt idx="9572">
                  <c:v>32730</c:v>
                </c:pt>
                <c:pt idx="9573">
                  <c:v>32795</c:v>
                </c:pt>
                <c:pt idx="9574">
                  <c:v>31244</c:v>
                </c:pt>
                <c:pt idx="9575">
                  <c:v>29931</c:v>
                </c:pt>
                <c:pt idx="9576">
                  <c:v>31094</c:v>
                </c:pt>
                <c:pt idx="9577">
                  <c:v>31914</c:v>
                </c:pt>
                <c:pt idx="9578">
                  <c:v>31782</c:v>
                </c:pt>
                <c:pt idx="9579">
                  <c:v>32086</c:v>
                </c:pt>
                <c:pt idx="9580">
                  <c:v>32283</c:v>
                </c:pt>
                <c:pt idx="9581">
                  <c:v>31780</c:v>
                </c:pt>
                <c:pt idx="9582">
                  <c:v>31421</c:v>
                </c:pt>
                <c:pt idx="9583">
                  <c:v>31815</c:v>
                </c:pt>
                <c:pt idx="9584">
                  <c:v>31429</c:v>
                </c:pt>
                <c:pt idx="9585">
                  <c:v>30654</c:v>
                </c:pt>
                <c:pt idx="9586">
                  <c:v>31570</c:v>
                </c:pt>
                <c:pt idx="9587">
                  <c:v>33306</c:v>
                </c:pt>
                <c:pt idx="9588">
                  <c:v>32207</c:v>
                </c:pt>
                <c:pt idx="9589">
                  <c:v>31277</c:v>
                </c:pt>
                <c:pt idx="9590">
                  <c:v>33794</c:v>
                </c:pt>
                <c:pt idx="9591">
                  <c:v>32613</c:v>
                </c:pt>
                <c:pt idx="9592">
                  <c:v>33057</c:v>
                </c:pt>
                <c:pt idx="9593">
                  <c:v>30501</c:v>
                </c:pt>
                <c:pt idx="9594">
                  <c:v>31781</c:v>
                </c:pt>
                <c:pt idx="9595">
                  <c:v>30590</c:v>
                </c:pt>
                <c:pt idx="9596">
                  <c:v>32463</c:v>
                </c:pt>
                <c:pt idx="9597">
                  <c:v>32443</c:v>
                </c:pt>
                <c:pt idx="9598">
                  <c:v>30226</c:v>
                </c:pt>
                <c:pt idx="9599">
                  <c:v>31920</c:v>
                </c:pt>
                <c:pt idx="9600">
                  <c:v>32705</c:v>
                </c:pt>
                <c:pt idx="9601">
                  <c:v>32480</c:v>
                </c:pt>
                <c:pt idx="9602">
                  <c:v>30584</c:v>
                </c:pt>
                <c:pt idx="9603">
                  <c:v>30859</c:v>
                </c:pt>
                <c:pt idx="9604">
                  <c:v>33846</c:v>
                </c:pt>
                <c:pt idx="9605">
                  <c:v>31875</c:v>
                </c:pt>
                <c:pt idx="9606">
                  <c:v>32067</c:v>
                </c:pt>
                <c:pt idx="9607">
                  <c:v>30997</c:v>
                </c:pt>
                <c:pt idx="9608">
                  <c:v>33130</c:v>
                </c:pt>
                <c:pt idx="9609">
                  <c:v>30093</c:v>
                </c:pt>
                <c:pt idx="9610">
                  <c:v>31443</c:v>
                </c:pt>
                <c:pt idx="9611">
                  <c:v>30831</c:v>
                </c:pt>
                <c:pt idx="9612">
                  <c:v>32142</c:v>
                </c:pt>
                <c:pt idx="9613">
                  <c:v>31489</c:v>
                </c:pt>
                <c:pt idx="9614">
                  <c:v>32304</c:v>
                </c:pt>
                <c:pt idx="9615">
                  <c:v>33405</c:v>
                </c:pt>
                <c:pt idx="9616">
                  <c:v>30728</c:v>
                </c:pt>
                <c:pt idx="9617">
                  <c:v>32782</c:v>
                </c:pt>
                <c:pt idx="9618">
                  <c:v>31960</c:v>
                </c:pt>
                <c:pt idx="9619">
                  <c:v>32500</c:v>
                </c:pt>
                <c:pt idx="9620">
                  <c:v>32692</c:v>
                </c:pt>
                <c:pt idx="9621">
                  <c:v>31851</c:v>
                </c:pt>
                <c:pt idx="9622">
                  <c:v>30588</c:v>
                </c:pt>
                <c:pt idx="9623">
                  <c:v>29770</c:v>
                </c:pt>
                <c:pt idx="9624">
                  <c:v>30833</c:v>
                </c:pt>
                <c:pt idx="9625">
                  <c:v>31956</c:v>
                </c:pt>
                <c:pt idx="9626">
                  <c:v>31919</c:v>
                </c:pt>
                <c:pt idx="9627">
                  <c:v>32012</c:v>
                </c:pt>
                <c:pt idx="9628">
                  <c:v>32327</c:v>
                </c:pt>
                <c:pt idx="9629">
                  <c:v>30383</c:v>
                </c:pt>
                <c:pt idx="9630">
                  <c:v>31457</c:v>
                </c:pt>
                <c:pt idx="9631">
                  <c:v>32482</c:v>
                </c:pt>
                <c:pt idx="9632">
                  <c:v>30915</c:v>
                </c:pt>
                <c:pt idx="9633">
                  <c:v>30671</c:v>
                </c:pt>
                <c:pt idx="9634">
                  <c:v>32731</c:v>
                </c:pt>
                <c:pt idx="9635">
                  <c:v>34188</c:v>
                </c:pt>
                <c:pt idx="9636">
                  <c:v>31998</c:v>
                </c:pt>
                <c:pt idx="9637">
                  <c:v>30888</c:v>
                </c:pt>
                <c:pt idx="9638">
                  <c:v>32235</c:v>
                </c:pt>
                <c:pt idx="9639">
                  <c:v>32602</c:v>
                </c:pt>
                <c:pt idx="9640">
                  <c:v>32363</c:v>
                </c:pt>
                <c:pt idx="9641">
                  <c:v>31305</c:v>
                </c:pt>
                <c:pt idx="9642">
                  <c:v>30814</c:v>
                </c:pt>
                <c:pt idx="9643">
                  <c:v>31388</c:v>
                </c:pt>
                <c:pt idx="9644">
                  <c:v>32333</c:v>
                </c:pt>
                <c:pt idx="9645">
                  <c:v>30932</c:v>
                </c:pt>
                <c:pt idx="9646">
                  <c:v>31442</c:v>
                </c:pt>
                <c:pt idx="9647">
                  <c:v>29266</c:v>
                </c:pt>
                <c:pt idx="9648">
                  <c:v>33822</c:v>
                </c:pt>
                <c:pt idx="9649">
                  <c:v>31928</c:v>
                </c:pt>
                <c:pt idx="9650">
                  <c:v>31823</c:v>
                </c:pt>
                <c:pt idx="9651">
                  <c:v>32354</c:v>
                </c:pt>
                <c:pt idx="9652">
                  <c:v>31670</c:v>
                </c:pt>
                <c:pt idx="9653">
                  <c:v>32602</c:v>
                </c:pt>
                <c:pt idx="9654">
                  <c:v>30400</c:v>
                </c:pt>
                <c:pt idx="9655">
                  <c:v>32409</c:v>
                </c:pt>
                <c:pt idx="9656">
                  <c:v>33413</c:v>
                </c:pt>
                <c:pt idx="9657">
                  <c:v>30944</c:v>
                </c:pt>
                <c:pt idx="9658">
                  <c:v>33056</c:v>
                </c:pt>
                <c:pt idx="9659">
                  <c:v>34085</c:v>
                </c:pt>
                <c:pt idx="9660">
                  <c:v>29523</c:v>
                </c:pt>
                <c:pt idx="9661">
                  <c:v>33864</c:v>
                </c:pt>
                <c:pt idx="9662">
                  <c:v>32010</c:v>
                </c:pt>
                <c:pt idx="9663">
                  <c:v>29828</c:v>
                </c:pt>
                <c:pt idx="9664">
                  <c:v>30648</c:v>
                </c:pt>
                <c:pt idx="9665">
                  <c:v>31884</c:v>
                </c:pt>
                <c:pt idx="9666">
                  <c:v>32399</c:v>
                </c:pt>
                <c:pt idx="9667">
                  <c:v>30572</c:v>
                </c:pt>
                <c:pt idx="9668">
                  <c:v>31501</c:v>
                </c:pt>
                <c:pt idx="9669">
                  <c:v>33200</c:v>
                </c:pt>
                <c:pt idx="9670">
                  <c:v>31479</c:v>
                </c:pt>
                <c:pt idx="9671">
                  <c:v>33359</c:v>
                </c:pt>
                <c:pt idx="9672">
                  <c:v>30775</c:v>
                </c:pt>
                <c:pt idx="9673">
                  <c:v>33218</c:v>
                </c:pt>
                <c:pt idx="9674">
                  <c:v>31445</c:v>
                </c:pt>
                <c:pt idx="9675">
                  <c:v>30446</c:v>
                </c:pt>
                <c:pt idx="9676">
                  <c:v>30920</c:v>
                </c:pt>
                <c:pt idx="9677">
                  <c:v>29894</c:v>
                </c:pt>
                <c:pt idx="9678">
                  <c:v>33394</c:v>
                </c:pt>
                <c:pt idx="9679">
                  <c:v>31813</c:v>
                </c:pt>
                <c:pt idx="9680">
                  <c:v>30964</c:v>
                </c:pt>
                <c:pt idx="9681">
                  <c:v>31252</c:v>
                </c:pt>
                <c:pt idx="9682">
                  <c:v>31973</c:v>
                </c:pt>
                <c:pt idx="9683">
                  <c:v>31802</c:v>
                </c:pt>
                <c:pt idx="9684">
                  <c:v>31949</c:v>
                </c:pt>
                <c:pt idx="9685">
                  <c:v>31900</c:v>
                </c:pt>
                <c:pt idx="9686">
                  <c:v>29713</c:v>
                </c:pt>
                <c:pt idx="9687">
                  <c:v>31573</c:v>
                </c:pt>
                <c:pt idx="9688">
                  <c:v>31374</c:v>
                </c:pt>
                <c:pt idx="9689">
                  <c:v>31239</c:v>
                </c:pt>
                <c:pt idx="9690">
                  <c:v>32332</c:v>
                </c:pt>
                <c:pt idx="9691">
                  <c:v>31039</c:v>
                </c:pt>
                <c:pt idx="9692">
                  <c:v>30553</c:v>
                </c:pt>
                <c:pt idx="9693">
                  <c:v>32691</c:v>
                </c:pt>
                <c:pt idx="9694">
                  <c:v>33224</c:v>
                </c:pt>
                <c:pt idx="9695">
                  <c:v>31495</c:v>
                </c:pt>
                <c:pt idx="9696">
                  <c:v>31987</c:v>
                </c:pt>
                <c:pt idx="9697">
                  <c:v>32008</c:v>
                </c:pt>
                <c:pt idx="9698">
                  <c:v>32111</c:v>
                </c:pt>
                <c:pt idx="9699">
                  <c:v>30305</c:v>
                </c:pt>
                <c:pt idx="9700">
                  <c:v>32253</c:v>
                </c:pt>
                <c:pt idx="9701">
                  <c:v>32631</c:v>
                </c:pt>
                <c:pt idx="9702">
                  <c:v>31568</c:v>
                </c:pt>
                <c:pt idx="9703">
                  <c:v>31474</c:v>
                </c:pt>
                <c:pt idx="9704">
                  <c:v>31123</c:v>
                </c:pt>
                <c:pt idx="9705">
                  <c:v>30811</c:v>
                </c:pt>
                <c:pt idx="9706">
                  <c:v>31973</c:v>
                </c:pt>
                <c:pt idx="9707">
                  <c:v>30454</c:v>
                </c:pt>
                <c:pt idx="9708">
                  <c:v>31456</c:v>
                </c:pt>
                <c:pt idx="9709">
                  <c:v>33530</c:v>
                </c:pt>
                <c:pt idx="9710">
                  <c:v>31215</c:v>
                </c:pt>
                <c:pt idx="9711">
                  <c:v>30800</c:v>
                </c:pt>
                <c:pt idx="9712">
                  <c:v>31610</c:v>
                </c:pt>
                <c:pt idx="9713">
                  <c:v>32035</c:v>
                </c:pt>
                <c:pt idx="9714">
                  <c:v>32385</c:v>
                </c:pt>
                <c:pt idx="9715">
                  <c:v>31963</c:v>
                </c:pt>
                <c:pt idx="9716">
                  <c:v>30787</c:v>
                </c:pt>
                <c:pt idx="9717">
                  <c:v>30788</c:v>
                </c:pt>
                <c:pt idx="9718">
                  <c:v>31014</c:v>
                </c:pt>
                <c:pt idx="9719">
                  <c:v>31858</c:v>
                </c:pt>
                <c:pt idx="9720">
                  <c:v>32313</c:v>
                </c:pt>
                <c:pt idx="9721">
                  <c:v>31547</c:v>
                </c:pt>
                <c:pt idx="9722">
                  <c:v>30062</c:v>
                </c:pt>
                <c:pt idx="9723">
                  <c:v>30279</c:v>
                </c:pt>
                <c:pt idx="9724">
                  <c:v>31856</c:v>
                </c:pt>
                <c:pt idx="9725">
                  <c:v>33209</c:v>
                </c:pt>
                <c:pt idx="9726">
                  <c:v>30761</c:v>
                </c:pt>
                <c:pt idx="9727">
                  <c:v>31041</c:v>
                </c:pt>
                <c:pt idx="9728">
                  <c:v>31376</c:v>
                </c:pt>
                <c:pt idx="9729">
                  <c:v>31596</c:v>
                </c:pt>
                <c:pt idx="9730">
                  <c:v>31821</c:v>
                </c:pt>
                <c:pt idx="9731">
                  <c:v>32842</c:v>
                </c:pt>
                <c:pt idx="9732">
                  <c:v>31653</c:v>
                </c:pt>
                <c:pt idx="9733">
                  <c:v>30841</c:v>
                </c:pt>
                <c:pt idx="9734">
                  <c:v>31727</c:v>
                </c:pt>
                <c:pt idx="9735">
                  <c:v>32832</c:v>
                </c:pt>
                <c:pt idx="9736">
                  <c:v>31756</c:v>
                </c:pt>
                <c:pt idx="9737">
                  <c:v>29827</c:v>
                </c:pt>
                <c:pt idx="9738">
                  <c:v>30987</c:v>
                </c:pt>
                <c:pt idx="9739">
                  <c:v>30000</c:v>
                </c:pt>
                <c:pt idx="9740">
                  <c:v>32278</c:v>
                </c:pt>
                <c:pt idx="9741">
                  <c:v>31522</c:v>
                </c:pt>
              </c:numCache>
            </c:numRef>
          </c:yVal>
          <c:smooth val="1"/>
        </c:ser>
        <c:axId val="92551424"/>
        <c:axId val="127546496"/>
      </c:scatterChart>
      <c:valAx>
        <c:axId val="92551424"/>
        <c:scaling>
          <c:orientation val="minMax"/>
          <c:max val="20"/>
          <c:min val="3"/>
        </c:scaling>
        <c:axPos val="b"/>
        <c:numFmt formatCode="General" sourceLinked="1"/>
        <c:tickLblPos val="nextTo"/>
        <c:txPr>
          <a:bodyPr/>
          <a:lstStyle/>
          <a:p>
            <a:pPr>
              <a:defRPr>
                <a:latin typeface="Times New Roman" pitchFamily="18" charset="0"/>
                <a:cs typeface="Times New Roman" pitchFamily="18" charset="0"/>
              </a:defRPr>
            </a:pPr>
            <a:endParaRPr lang="fr-FR"/>
          </a:p>
        </c:txPr>
        <c:crossAx val="127546496"/>
        <c:crosses val="autoZero"/>
        <c:crossBetween val="midCat"/>
      </c:valAx>
      <c:valAx>
        <c:axId val="127546496"/>
        <c:scaling>
          <c:orientation val="minMax"/>
          <c:max val="100000"/>
        </c:scaling>
        <c:axPos val="l"/>
        <c:numFmt formatCode="General" sourceLinked="1"/>
        <c:tickLblPos val="nextTo"/>
        <c:txPr>
          <a:bodyPr/>
          <a:lstStyle/>
          <a:p>
            <a:pPr>
              <a:defRPr>
                <a:latin typeface="Times New Roman" pitchFamily="18" charset="0"/>
                <a:cs typeface="Times New Roman" pitchFamily="18" charset="0"/>
              </a:defRPr>
            </a:pPr>
            <a:endParaRPr lang="fr-FR"/>
          </a:p>
        </c:txPr>
        <c:crossAx val="92551424"/>
        <c:crosses val="autoZero"/>
        <c:crossBetween val="midCat"/>
      </c:valAx>
      <c:spPr>
        <a:ln>
          <a:noFill/>
        </a:ln>
      </c:spPr>
    </c:plotArea>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clustered"/>
        <c:ser>
          <c:idx val="0"/>
          <c:order val="0"/>
          <c:tx>
            <c:strRef>
              <c:f>'22°C'!$L$44</c:f>
              <c:strCache>
                <c:ptCount val="1"/>
                <c:pt idx="0">
                  <c:v>2-pentylfuran</c:v>
                </c:pt>
              </c:strCache>
            </c:strRef>
          </c:tx>
          <c:spPr>
            <a:solidFill>
              <a:schemeClr val="tx1">
                <a:lumMod val="75000"/>
                <a:lumOff val="25000"/>
              </a:schemeClr>
            </a:solidFill>
          </c:spPr>
          <c:errBars>
            <c:errBarType val="both"/>
            <c:errValType val="cust"/>
            <c:plus>
              <c:numRef>
                <c:f>'22°C'!$Q$43:$R$43</c:f>
                <c:numCache>
                  <c:formatCode>General</c:formatCode>
                  <c:ptCount val="2"/>
                  <c:pt idx="0">
                    <c:v>128960.72053924017</c:v>
                  </c:pt>
                  <c:pt idx="1">
                    <c:v>14142.135623730945</c:v>
                  </c:pt>
                </c:numCache>
              </c:numRef>
            </c:plus>
            <c:minus>
              <c:numRef>
                <c:f>'22°C'!$Q$43:$R$43</c:f>
                <c:numCache>
                  <c:formatCode>General</c:formatCode>
                  <c:ptCount val="2"/>
                  <c:pt idx="0">
                    <c:v>128960.72053924017</c:v>
                  </c:pt>
                  <c:pt idx="1">
                    <c:v>14142.135623730945</c:v>
                  </c:pt>
                </c:numCache>
              </c:numRef>
            </c:minus>
          </c:errBars>
          <c:cat>
            <c:strRef>
              <c:f>'22°C'!$M$43:$N$43</c:f>
              <c:strCache>
                <c:ptCount val="2"/>
                <c:pt idx="0">
                  <c:v>30°C</c:v>
                </c:pt>
                <c:pt idx="1">
                  <c:v>23°C</c:v>
                </c:pt>
              </c:strCache>
            </c:strRef>
          </c:cat>
          <c:val>
            <c:numRef>
              <c:f>'22°C'!$M$44:$N$44</c:f>
              <c:numCache>
                <c:formatCode>General</c:formatCode>
                <c:ptCount val="2"/>
                <c:pt idx="0">
                  <c:v>2249015</c:v>
                </c:pt>
                <c:pt idx="1">
                  <c:v>161360</c:v>
                </c:pt>
              </c:numCache>
            </c:numRef>
          </c:val>
        </c:ser>
        <c:ser>
          <c:idx val="1"/>
          <c:order val="1"/>
          <c:tx>
            <c:strRef>
              <c:f>'22°C'!$L$45</c:f>
              <c:strCache>
                <c:ptCount val="1"/>
                <c:pt idx="0">
                  <c:v>5-hepten,6methyl-2-one</c:v>
                </c:pt>
              </c:strCache>
            </c:strRef>
          </c:tx>
          <c:spPr>
            <a:solidFill>
              <a:schemeClr val="tx1">
                <a:lumMod val="65000"/>
                <a:lumOff val="35000"/>
              </a:schemeClr>
            </a:solidFill>
          </c:spPr>
          <c:errBars>
            <c:errBarType val="both"/>
            <c:errValType val="cust"/>
            <c:plus>
              <c:numRef>
                <c:f>'22°C'!$Q$44:$R$44</c:f>
                <c:numCache>
                  <c:formatCode>General</c:formatCode>
                  <c:ptCount val="2"/>
                  <c:pt idx="0">
                    <c:v>147382.46971385868</c:v>
                  </c:pt>
                  <c:pt idx="1">
                    <c:v>35355.339059327525</c:v>
                  </c:pt>
                </c:numCache>
              </c:numRef>
            </c:plus>
            <c:minus>
              <c:numRef>
                <c:f>'22°C'!$Q$44:$R$44</c:f>
                <c:numCache>
                  <c:formatCode>General</c:formatCode>
                  <c:ptCount val="2"/>
                  <c:pt idx="0">
                    <c:v>147382.46971385868</c:v>
                  </c:pt>
                  <c:pt idx="1">
                    <c:v>35355.339059327525</c:v>
                  </c:pt>
                </c:numCache>
              </c:numRef>
            </c:minus>
          </c:errBars>
          <c:cat>
            <c:strRef>
              <c:f>'22°C'!$M$43:$N$43</c:f>
              <c:strCache>
                <c:ptCount val="2"/>
                <c:pt idx="0">
                  <c:v>30°C</c:v>
                </c:pt>
                <c:pt idx="1">
                  <c:v>23°C</c:v>
                </c:pt>
              </c:strCache>
            </c:strRef>
          </c:cat>
          <c:val>
            <c:numRef>
              <c:f>'22°C'!$M$45:$N$45</c:f>
              <c:numCache>
                <c:formatCode>General</c:formatCode>
                <c:ptCount val="2"/>
                <c:pt idx="0">
                  <c:v>390611.5</c:v>
                </c:pt>
                <c:pt idx="1">
                  <c:v>246835</c:v>
                </c:pt>
              </c:numCache>
            </c:numRef>
          </c:val>
        </c:ser>
        <c:ser>
          <c:idx val="2"/>
          <c:order val="2"/>
          <c:tx>
            <c:strRef>
              <c:f>'22°C'!$L$46</c:f>
              <c:strCache>
                <c:ptCount val="1"/>
                <c:pt idx="0">
                  <c:v>1-hexanol</c:v>
                </c:pt>
              </c:strCache>
            </c:strRef>
          </c:tx>
          <c:spPr>
            <a:solidFill>
              <a:schemeClr val="tx1">
                <a:lumMod val="50000"/>
                <a:lumOff val="50000"/>
              </a:schemeClr>
            </a:solidFill>
          </c:spPr>
          <c:errBars>
            <c:errBarType val="both"/>
            <c:errValType val="cust"/>
            <c:plus>
              <c:numRef>
                <c:f>'22°C'!$Q$45:$R$45</c:f>
                <c:numCache>
                  <c:formatCode>General</c:formatCode>
                  <c:ptCount val="2"/>
                  <c:pt idx="0">
                    <c:v>91320.012363117508</c:v>
                  </c:pt>
                  <c:pt idx="1">
                    <c:v>14142.135623730945</c:v>
                  </c:pt>
                </c:numCache>
              </c:numRef>
            </c:plus>
            <c:minus>
              <c:numRef>
                <c:f>'22°C'!$Q$45:$R$45</c:f>
                <c:numCache>
                  <c:formatCode>General</c:formatCode>
                  <c:ptCount val="2"/>
                  <c:pt idx="0">
                    <c:v>91320.012363117508</c:v>
                  </c:pt>
                  <c:pt idx="1">
                    <c:v>14142.135623730945</c:v>
                  </c:pt>
                </c:numCache>
              </c:numRef>
            </c:minus>
          </c:errBars>
          <c:cat>
            <c:strRef>
              <c:f>'22°C'!$M$43:$N$43</c:f>
              <c:strCache>
                <c:ptCount val="2"/>
                <c:pt idx="0">
                  <c:v>30°C</c:v>
                </c:pt>
                <c:pt idx="1">
                  <c:v>23°C</c:v>
                </c:pt>
              </c:strCache>
            </c:strRef>
          </c:cat>
          <c:val>
            <c:numRef>
              <c:f>'22°C'!$M$46:$N$46</c:f>
              <c:numCache>
                <c:formatCode>General</c:formatCode>
                <c:ptCount val="2"/>
                <c:pt idx="0">
                  <c:v>712901</c:v>
                </c:pt>
                <c:pt idx="1">
                  <c:v>53950</c:v>
                </c:pt>
              </c:numCache>
            </c:numRef>
          </c:val>
        </c:ser>
        <c:axId val="126629376"/>
        <c:axId val="126631296"/>
      </c:barChart>
      <c:catAx>
        <c:axId val="126629376"/>
        <c:scaling>
          <c:orientation val="minMax"/>
        </c:scaling>
        <c:axPos val="b"/>
        <c:title>
          <c:tx>
            <c:rich>
              <a:bodyPr/>
              <a:lstStyle/>
              <a:p>
                <a:pPr>
                  <a:defRPr b="0">
                    <a:latin typeface="Times New Roman" pitchFamily="18" charset="0"/>
                    <a:cs typeface="Times New Roman" pitchFamily="18" charset="0"/>
                  </a:defRPr>
                </a:pPr>
                <a:r>
                  <a:rPr lang="fr-FR" b="0">
                    <a:latin typeface="Times New Roman" pitchFamily="18" charset="0"/>
                    <a:cs typeface="Times New Roman" pitchFamily="18" charset="0"/>
                  </a:rPr>
                  <a:t>Température en °C</a:t>
                </a:r>
              </a:p>
            </c:rich>
          </c:tx>
          <c:layout/>
        </c:title>
        <c:tickLblPos val="nextTo"/>
        <c:txPr>
          <a:bodyPr/>
          <a:lstStyle/>
          <a:p>
            <a:pPr>
              <a:defRPr>
                <a:latin typeface="Times New Roman" pitchFamily="18" charset="0"/>
                <a:cs typeface="Times New Roman" pitchFamily="18" charset="0"/>
              </a:defRPr>
            </a:pPr>
            <a:endParaRPr lang="fr-FR"/>
          </a:p>
        </c:txPr>
        <c:crossAx val="126631296"/>
        <c:crosses val="autoZero"/>
        <c:auto val="1"/>
        <c:lblAlgn val="ctr"/>
        <c:lblOffset val="100"/>
      </c:catAx>
      <c:valAx>
        <c:axId val="126631296"/>
        <c:scaling>
          <c:orientation val="minMax"/>
        </c:scaling>
        <c:axPos val="l"/>
        <c:title>
          <c:tx>
            <c:rich>
              <a:bodyPr rot="-5400000" vert="horz"/>
              <a:lstStyle/>
              <a:p>
                <a:pPr>
                  <a:defRPr/>
                </a:pPr>
                <a:r>
                  <a:rPr lang="fr-FR" b="0" dirty="0" err="1" smtClean="0">
                    <a:latin typeface="Times New Roman" pitchFamily="18" charset="0"/>
                    <a:cs typeface="Times New Roman" pitchFamily="18" charset="0"/>
                  </a:rPr>
                  <a:t>Peak</a:t>
                </a:r>
                <a:r>
                  <a:rPr lang="fr-FR" b="0" baseline="0" dirty="0" smtClean="0">
                    <a:latin typeface="Times New Roman" pitchFamily="18" charset="0"/>
                    <a:cs typeface="Times New Roman" pitchFamily="18" charset="0"/>
                  </a:rPr>
                  <a:t> </a:t>
                </a:r>
                <a:r>
                  <a:rPr lang="fr-FR" b="0" dirty="0" smtClean="0">
                    <a:latin typeface="Times New Roman" pitchFamily="18" charset="0"/>
                    <a:cs typeface="Times New Roman" pitchFamily="18" charset="0"/>
                  </a:rPr>
                  <a:t>areas</a:t>
                </a:r>
                <a:endParaRPr lang="fr-FR" b="0" dirty="0">
                  <a:latin typeface="Times New Roman" pitchFamily="18" charset="0"/>
                  <a:cs typeface="Times New Roman" pitchFamily="18" charset="0"/>
                </a:endParaRPr>
              </a:p>
            </c:rich>
          </c:tx>
          <c:layout>
            <c:manualLayout>
              <c:xMode val="edge"/>
              <c:yMode val="edge"/>
              <c:x val="1.0636277621083448E-2"/>
              <c:y val="0.35840985452082891"/>
            </c:manualLayout>
          </c:layout>
        </c:title>
        <c:numFmt formatCode="General" sourceLinked="1"/>
        <c:tickLblPos val="nextTo"/>
        <c:txPr>
          <a:bodyPr/>
          <a:lstStyle/>
          <a:p>
            <a:pPr>
              <a:defRPr>
                <a:latin typeface="Times New Roman" pitchFamily="18" charset="0"/>
                <a:cs typeface="Times New Roman" pitchFamily="18" charset="0"/>
              </a:defRPr>
            </a:pPr>
            <a:endParaRPr lang="fr-FR"/>
          </a:p>
        </c:txPr>
        <c:crossAx val="126629376"/>
        <c:crosses val="autoZero"/>
        <c:crossBetween val="between"/>
      </c:valAx>
    </c:plotArea>
    <c:plotVisOnly val="1"/>
  </c:chart>
  <c:spPr>
    <a:ln w="9525">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0140208709529766"/>
          <c:y val="3.6371881477843461E-2"/>
          <c:w val="0.86690663515404265"/>
          <c:h val="0.82513691253064869"/>
        </c:manualLayout>
      </c:layout>
      <c:scatterChart>
        <c:scatterStyle val="lineMarker"/>
        <c:ser>
          <c:idx val="0"/>
          <c:order val="0"/>
          <c:tx>
            <c:v>2-pentylfuran</c:v>
          </c:tx>
          <c:spPr>
            <a:ln w="22225">
              <a:solidFill>
                <a:schemeClr val="tx1">
                  <a:lumMod val="75000"/>
                  <a:lumOff val="25000"/>
                </a:schemeClr>
              </a:solidFill>
            </a:ln>
          </c:spPr>
          <c:marker>
            <c:symbol val="diamond"/>
            <c:size val="5"/>
            <c:spPr>
              <a:solidFill>
                <a:schemeClr val="tx1">
                  <a:lumMod val="75000"/>
                  <a:lumOff val="25000"/>
                </a:schemeClr>
              </a:solidFill>
              <a:ln>
                <a:solidFill>
                  <a:schemeClr val="tx1">
                    <a:lumMod val="75000"/>
                    <a:lumOff val="25000"/>
                  </a:schemeClr>
                </a:solidFill>
              </a:ln>
            </c:spPr>
          </c:marker>
          <c:xVal>
            <c:numRef>
              <c:f>Equi!$N$23:$N$26</c:f>
              <c:numCache>
                <c:formatCode>General</c:formatCode>
                <c:ptCount val="4"/>
                <c:pt idx="0">
                  <c:v>5</c:v>
                </c:pt>
                <c:pt idx="1">
                  <c:v>10</c:v>
                </c:pt>
                <c:pt idx="2">
                  <c:v>15</c:v>
                </c:pt>
                <c:pt idx="3">
                  <c:v>20</c:v>
                </c:pt>
              </c:numCache>
            </c:numRef>
          </c:xVal>
          <c:yVal>
            <c:numRef>
              <c:f>Equi!$P$23:$P$26</c:f>
              <c:numCache>
                <c:formatCode>General</c:formatCode>
                <c:ptCount val="4"/>
                <c:pt idx="0">
                  <c:v>554857</c:v>
                </c:pt>
                <c:pt idx="1">
                  <c:v>514199</c:v>
                </c:pt>
                <c:pt idx="2">
                  <c:v>879883</c:v>
                </c:pt>
                <c:pt idx="3">
                  <c:v>959883</c:v>
                </c:pt>
              </c:numCache>
            </c:numRef>
          </c:yVal>
        </c:ser>
        <c:ser>
          <c:idx val="1"/>
          <c:order val="1"/>
          <c:tx>
            <c:v>6-methylhept-5-en-2-one</c:v>
          </c:tx>
          <c:spPr>
            <a:ln w="22225">
              <a:solidFill>
                <a:schemeClr val="tx1">
                  <a:lumMod val="65000"/>
                  <a:lumOff val="35000"/>
                </a:schemeClr>
              </a:solidFill>
            </a:ln>
          </c:spPr>
          <c:marker>
            <c:symbol val="square"/>
            <c:size val="5"/>
            <c:spPr>
              <a:solidFill>
                <a:schemeClr val="tx1">
                  <a:lumMod val="65000"/>
                  <a:lumOff val="35000"/>
                </a:schemeClr>
              </a:solidFill>
              <a:ln>
                <a:solidFill>
                  <a:schemeClr val="tx1">
                    <a:lumMod val="65000"/>
                    <a:lumOff val="35000"/>
                  </a:schemeClr>
                </a:solidFill>
              </a:ln>
            </c:spPr>
          </c:marker>
          <c:xVal>
            <c:numRef>
              <c:f>Equi!$N$23:$N$26</c:f>
              <c:numCache>
                <c:formatCode>General</c:formatCode>
                <c:ptCount val="4"/>
                <c:pt idx="0">
                  <c:v>5</c:v>
                </c:pt>
                <c:pt idx="1">
                  <c:v>10</c:v>
                </c:pt>
                <c:pt idx="2">
                  <c:v>15</c:v>
                </c:pt>
                <c:pt idx="3">
                  <c:v>20</c:v>
                </c:pt>
              </c:numCache>
            </c:numRef>
          </c:xVal>
          <c:yVal>
            <c:numRef>
              <c:f>Equi!$Q$23:$Q$26</c:f>
              <c:numCache>
                <c:formatCode>General</c:formatCode>
                <c:ptCount val="4"/>
                <c:pt idx="0">
                  <c:v>836707</c:v>
                </c:pt>
                <c:pt idx="1">
                  <c:v>768370</c:v>
                </c:pt>
                <c:pt idx="2">
                  <c:v>640700</c:v>
                </c:pt>
                <c:pt idx="3">
                  <c:v>640700</c:v>
                </c:pt>
              </c:numCache>
            </c:numRef>
          </c:yVal>
        </c:ser>
        <c:ser>
          <c:idx val="2"/>
          <c:order val="2"/>
          <c:tx>
            <c:v>E-2-nonenal</c:v>
          </c:tx>
          <c:spPr>
            <a:ln w="22225">
              <a:solidFill>
                <a:schemeClr val="tx1">
                  <a:lumMod val="50000"/>
                  <a:lumOff val="50000"/>
                </a:schemeClr>
              </a:solidFill>
            </a:ln>
          </c:spPr>
          <c:marker>
            <c:symbol val="triangle"/>
            <c:size val="5"/>
            <c:spPr>
              <a:solidFill>
                <a:schemeClr val="tx1">
                  <a:lumMod val="50000"/>
                  <a:lumOff val="50000"/>
                </a:schemeClr>
              </a:solidFill>
              <a:ln>
                <a:solidFill>
                  <a:schemeClr val="tx1">
                    <a:lumMod val="50000"/>
                    <a:lumOff val="50000"/>
                  </a:schemeClr>
                </a:solidFill>
              </a:ln>
            </c:spPr>
          </c:marker>
          <c:xVal>
            <c:numRef>
              <c:f>Equi!$N$23:$N$26</c:f>
              <c:numCache>
                <c:formatCode>General</c:formatCode>
                <c:ptCount val="4"/>
                <c:pt idx="0">
                  <c:v>5</c:v>
                </c:pt>
                <c:pt idx="1">
                  <c:v>10</c:v>
                </c:pt>
                <c:pt idx="2">
                  <c:v>15</c:v>
                </c:pt>
                <c:pt idx="3">
                  <c:v>20</c:v>
                </c:pt>
              </c:numCache>
            </c:numRef>
          </c:xVal>
          <c:yVal>
            <c:numRef>
              <c:f>Equi!$R$23:$R$26</c:f>
              <c:numCache>
                <c:formatCode>General</c:formatCode>
                <c:ptCount val="4"/>
                <c:pt idx="0">
                  <c:v>272035</c:v>
                </c:pt>
                <c:pt idx="1">
                  <c:v>219959</c:v>
                </c:pt>
                <c:pt idx="2">
                  <c:v>121765</c:v>
                </c:pt>
                <c:pt idx="3">
                  <c:v>121765</c:v>
                </c:pt>
              </c:numCache>
            </c:numRef>
          </c:yVal>
        </c:ser>
        <c:axId val="126910464"/>
        <c:axId val="126912768"/>
      </c:scatterChart>
      <c:valAx>
        <c:axId val="126910464"/>
        <c:scaling>
          <c:orientation val="minMax"/>
          <c:min val="0"/>
        </c:scaling>
        <c:axPos val="b"/>
        <c:title>
          <c:tx>
            <c:rich>
              <a:bodyPr/>
              <a:lstStyle/>
              <a:p>
                <a:pPr>
                  <a:defRPr/>
                </a:pPr>
                <a:r>
                  <a:rPr lang="fr-FR" b="0">
                    <a:latin typeface="Times New Roman" pitchFamily="18" charset="0"/>
                    <a:cs typeface="Times New Roman" pitchFamily="18" charset="0"/>
                  </a:rPr>
                  <a:t>Temps</a:t>
                </a:r>
                <a:r>
                  <a:rPr lang="fr-FR" b="0" baseline="0">
                    <a:latin typeface="Times New Roman" pitchFamily="18" charset="0"/>
                    <a:cs typeface="Times New Roman" pitchFamily="18" charset="0"/>
                  </a:rPr>
                  <a:t> (min)</a:t>
                </a:r>
                <a:endParaRPr lang="fr-FR" b="0">
                  <a:latin typeface="Times New Roman" pitchFamily="18" charset="0"/>
                  <a:cs typeface="Times New Roman" pitchFamily="18" charset="0"/>
                </a:endParaRPr>
              </a:p>
            </c:rich>
          </c:tx>
          <c:layout/>
        </c:title>
        <c:numFmt formatCode="General" sourceLinked="1"/>
        <c:tickLblPos val="nextTo"/>
        <c:txPr>
          <a:bodyPr/>
          <a:lstStyle/>
          <a:p>
            <a:pPr>
              <a:defRPr>
                <a:latin typeface="Times New Roman" pitchFamily="18" charset="0"/>
                <a:cs typeface="Times New Roman" pitchFamily="18" charset="0"/>
              </a:defRPr>
            </a:pPr>
            <a:endParaRPr lang="fr-FR"/>
          </a:p>
        </c:txPr>
        <c:crossAx val="126912768"/>
        <c:crosses val="autoZero"/>
        <c:crossBetween val="midCat"/>
      </c:valAx>
      <c:valAx>
        <c:axId val="126912768"/>
        <c:scaling>
          <c:orientation val="minMax"/>
        </c:scaling>
        <c:axPos val="l"/>
        <c:title>
          <c:tx>
            <c:rich>
              <a:bodyPr rot="-5400000" vert="horz"/>
              <a:lstStyle/>
              <a:p>
                <a:pPr>
                  <a:defRPr/>
                </a:pPr>
                <a:r>
                  <a:rPr lang="fr-FR" b="0" dirty="0" err="1" smtClean="0">
                    <a:latin typeface="Times New Roman" pitchFamily="18" charset="0"/>
                    <a:cs typeface="Times New Roman" pitchFamily="18" charset="0"/>
                  </a:rPr>
                  <a:t>Peak</a:t>
                </a:r>
                <a:r>
                  <a:rPr lang="fr-FR" b="0" dirty="0" smtClean="0">
                    <a:latin typeface="Times New Roman" pitchFamily="18" charset="0"/>
                    <a:cs typeface="Times New Roman" pitchFamily="18" charset="0"/>
                  </a:rPr>
                  <a:t> </a:t>
                </a:r>
                <a:r>
                  <a:rPr lang="fr-FR" b="0" dirty="0">
                    <a:latin typeface="Times New Roman" pitchFamily="18" charset="0"/>
                    <a:cs typeface="Times New Roman" pitchFamily="18" charset="0"/>
                  </a:rPr>
                  <a:t>areas</a:t>
                </a:r>
                <a:r>
                  <a:rPr lang="fr-FR" b="0" baseline="0" dirty="0">
                    <a:latin typeface="Times New Roman" pitchFamily="18" charset="0"/>
                    <a:cs typeface="Times New Roman" pitchFamily="18" charset="0"/>
                  </a:rPr>
                  <a:t> (x10</a:t>
                </a:r>
                <a:r>
                  <a:rPr lang="fr-FR" b="0" baseline="30000" dirty="0">
                    <a:latin typeface="Times New Roman" pitchFamily="18" charset="0"/>
                    <a:cs typeface="Times New Roman" pitchFamily="18" charset="0"/>
                  </a:rPr>
                  <a:t>6</a:t>
                </a:r>
                <a:r>
                  <a:rPr lang="fr-FR" b="0" baseline="0" dirty="0">
                    <a:latin typeface="Times New Roman" pitchFamily="18" charset="0"/>
                    <a:cs typeface="Times New Roman" pitchFamily="18" charset="0"/>
                  </a:rPr>
                  <a:t>)</a:t>
                </a:r>
              </a:p>
            </c:rich>
          </c:tx>
          <c:layout>
            <c:manualLayout>
              <c:xMode val="edge"/>
              <c:yMode val="edge"/>
              <c:x val="0"/>
              <c:y val="0.29744241424746543"/>
            </c:manualLayout>
          </c:layout>
        </c:title>
        <c:numFmt formatCode="General" sourceLinked="1"/>
        <c:tickLblPos val="nextTo"/>
        <c:txPr>
          <a:bodyPr/>
          <a:lstStyle/>
          <a:p>
            <a:pPr>
              <a:defRPr>
                <a:latin typeface="Times New Roman" pitchFamily="18" charset="0"/>
                <a:cs typeface="Times New Roman" pitchFamily="18" charset="0"/>
              </a:defRPr>
            </a:pPr>
            <a:endParaRPr lang="fr-FR"/>
          </a:p>
        </c:txPr>
        <c:crossAx val="126910464"/>
        <c:crosses val="autoZero"/>
        <c:crossBetween val="midCat"/>
        <c:dispUnits>
          <c:builtInUnit val="millions"/>
        </c:dispUnits>
      </c:valAx>
    </c:plotArea>
    <c:legend>
      <c:legendPos val="b"/>
      <c:legendEntry>
        <c:idx val="1"/>
        <c:txPr>
          <a:bodyPr/>
          <a:lstStyle/>
          <a:p>
            <a:pPr>
              <a:defRPr>
                <a:latin typeface="Times New Roman" pitchFamily="18" charset="0"/>
                <a:cs typeface="Times New Roman" pitchFamily="18" charset="0"/>
              </a:defRPr>
            </a:pPr>
            <a:endParaRPr lang="fr-FR"/>
          </a:p>
        </c:txPr>
      </c:legendEntry>
      <c:layout>
        <c:manualLayout>
          <c:xMode val="edge"/>
          <c:yMode val="edge"/>
          <c:x val="0.17442603947474891"/>
          <c:y val="4.3135538305713095E-2"/>
          <c:w val="0.79936779227460453"/>
          <c:h val="6.2882546902760572E-2"/>
        </c:manualLayout>
      </c:layout>
      <c:txPr>
        <a:bodyPr/>
        <a:lstStyle/>
        <a:p>
          <a:pPr>
            <a:defRPr>
              <a:latin typeface="Times New Roman" pitchFamily="18" charset="0"/>
              <a:cs typeface="Times New Roman" pitchFamily="18" charset="0"/>
            </a:defRPr>
          </a:pPr>
          <a:endParaRPr lang="fr-FR"/>
        </a:p>
      </c:txPr>
    </c:legend>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0.1510649087885034"/>
          <c:y val="3.6060606060606071E-2"/>
          <c:w val="0.74451135872157692"/>
          <c:h val="0.64977093772369399"/>
        </c:manualLayout>
      </c:layout>
      <c:barChart>
        <c:barDir val="col"/>
        <c:grouping val="clustered"/>
        <c:ser>
          <c:idx val="0"/>
          <c:order val="0"/>
          <c:tx>
            <c:strRef>
              <c:f>'tps d''expo'!$I$3</c:f>
              <c:strCache>
                <c:ptCount val="1"/>
                <c:pt idx="0">
                  <c:v>M 15 min</c:v>
                </c:pt>
              </c:strCache>
            </c:strRef>
          </c:tx>
          <c:spPr>
            <a:solidFill>
              <a:schemeClr val="tx1">
                <a:lumMod val="50000"/>
                <a:lumOff val="50000"/>
              </a:schemeClr>
            </a:solidFill>
          </c:spPr>
          <c:errBars>
            <c:errBarType val="both"/>
            <c:errValType val="cust"/>
            <c:plus>
              <c:numRef>
                <c:f>'tps d''expo'!$L$5:$L$9</c:f>
                <c:numCache>
                  <c:formatCode>General</c:formatCode>
                  <c:ptCount val="5"/>
                  <c:pt idx="0">
                    <c:v>21293.813608651693</c:v>
                  </c:pt>
                  <c:pt idx="1">
                    <c:v>0</c:v>
                  </c:pt>
                  <c:pt idx="2">
                    <c:v>28316.091052615295</c:v>
                  </c:pt>
                  <c:pt idx="3">
                    <c:v>4031.9228663256931</c:v>
                  </c:pt>
                  <c:pt idx="4">
                    <c:v>0</c:v>
                  </c:pt>
                </c:numCache>
              </c:numRef>
            </c:plus>
            <c:minus>
              <c:numRef>
                <c:f>'tps d''expo'!$L$5:$L$9</c:f>
                <c:numCache>
                  <c:formatCode>General</c:formatCode>
                  <c:ptCount val="5"/>
                  <c:pt idx="0">
                    <c:v>21293.813608651693</c:v>
                  </c:pt>
                  <c:pt idx="1">
                    <c:v>0</c:v>
                  </c:pt>
                  <c:pt idx="2">
                    <c:v>28316.091052615295</c:v>
                  </c:pt>
                  <c:pt idx="3">
                    <c:v>4031.9228663256931</c:v>
                  </c:pt>
                  <c:pt idx="4">
                    <c:v>0</c:v>
                  </c:pt>
                </c:numCache>
              </c:numRef>
            </c:minus>
          </c:errBars>
          <c:cat>
            <c:strRef>
              <c:f>'tps d''expo'!$B$5:$B$9</c:f>
              <c:strCache>
                <c:ptCount val="5"/>
                <c:pt idx="0">
                  <c:v>hexanal</c:v>
                </c:pt>
                <c:pt idx="1">
                  <c:v>6-methyl-5-hepten-2-one</c:v>
                </c:pt>
                <c:pt idx="2">
                  <c:v>2-pentyl -furan</c:v>
                </c:pt>
                <c:pt idx="3">
                  <c:v>2-methoxy-3-(1-methylpropyl)pyrazine</c:v>
                </c:pt>
                <c:pt idx="4">
                  <c:v>inconu</c:v>
                </c:pt>
              </c:strCache>
            </c:strRef>
          </c:cat>
          <c:val>
            <c:numRef>
              <c:f>'tps d''expo'!$I$5:$I$7</c:f>
              <c:numCache>
                <c:formatCode>General</c:formatCode>
                <c:ptCount val="3"/>
                <c:pt idx="0">
                  <c:v>313800</c:v>
                </c:pt>
                <c:pt idx="1">
                  <c:v>0</c:v>
                </c:pt>
                <c:pt idx="2">
                  <c:v>407624.5</c:v>
                </c:pt>
              </c:numCache>
            </c:numRef>
          </c:val>
        </c:ser>
        <c:ser>
          <c:idx val="1"/>
          <c:order val="1"/>
          <c:tx>
            <c:strRef>
              <c:f>'tps d''expo'!$J$3</c:f>
              <c:strCache>
                <c:ptCount val="1"/>
                <c:pt idx="0">
                  <c:v>M 30 min</c:v>
                </c:pt>
              </c:strCache>
            </c:strRef>
          </c:tx>
          <c:spPr>
            <a:solidFill>
              <a:schemeClr val="tx1">
                <a:lumMod val="65000"/>
                <a:lumOff val="35000"/>
              </a:schemeClr>
            </a:solidFill>
          </c:spPr>
          <c:errBars>
            <c:errBarType val="both"/>
            <c:errValType val="cust"/>
            <c:plus>
              <c:numRef>
                <c:f>'tps d''expo'!$M$5:$M$9</c:f>
                <c:numCache>
                  <c:formatCode>General</c:formatCode>
                  <c:ptCount val="5"/>
                  <c:pt idx="0">
                    <c:v>27358.668470888704</c:v>
                  </c:pt>
                  <c:pt idx="1">
                    <c:v>35452.212688349951</c:v>
                  </c:pt>
                  <c:pt idx="2">
                    <c:v>211895.15358426675</c:v>
                  </c:pt>
                  <c:pt idx="3">
                    <c:v>62869.571022077129</c:v>
                  </c:pt>
                  <c:pt idx="4">
                    <c:v>72321.467366197714</c:v>
                  </c:pt>
                </c:numCache>
              </c:numRef>
            </c:plus>
            <c:minus>
              <c:numRef>
                <c:f>'tps d''expo'!$M$5:$M$9</c:f>
                <c:numCache>
                  <c:formatCode>General</c:formatCode>
                  <c:ptCount val="5"/>
                  <c:pt idx="0">
                    <c:v>27358.668470888704</c:v>
                  </c:pt>
                  <c:pt idx="1">
                    <c:v>35452.212688349951</c:v>
                  </c:pt>
                  <c:pt idx="2">
                    <c:v>211895.15358426675</c:v>
                  </c:pt>
                  <c:pt idx="3">
                    <c:v>62869.571022077129</c:v>
                  </c:pt>
                  <c:pt idx="4">
                    <c:v>72321.467366197714</c:v>
                  </c:pt>
                </c:numCache>
              </c:numRef>
            </c:minus>
          </c:errBars>
          <c:cat>
            <c:strRef>
              <c:f>'tps d''expo'!$B$5:$B$9</c:f>
              <c:strCache>
                <c:ptCount val="5"/>
                <c:pt idx="0">
                  <c:v>hexanal</c:v>
                </c:pt>
                <c:pt idx="1">
                  <c:v>6-methyl-5-hepten-2-one</c:v>
                </c:pt>
                <c:pt idx="2">
                  <c:v>2-pentyl -furan</c:v>
                </c:pt>
                <c:pt idx="3">
                  <c:v>2-methoxy-3-(1-methylpropyl)pyrazine</c:v>
                </c:pt>
                <c:pt idx="4">
                  <c:v>inconu</c:v>
                </c:pt>
              </c:strCache>
            </c:strRef>
          </c:cat>
          <c:val>
            <c:numRef>
              <c:f>'tps d''expo'!$J$5:$J$7</c:f>
              <c:numCache>
                <c:formatCode>General</c:formatCode>
                <c:ptCount val="3"/>
                <c:pt idx="0">
                  <c:v>582256.5</c:v>
                </c:pt>
                <c:pt idx="1">
                  <c:v>395723.5</c:v>
                </c:pt>
                <c:pt idx="2">
                  <c:v>1279534.5</c:v>
                </c:pt>
              </c:numCache>
            </c:numRef>
          </c:val>
        </c:ser>
        <c:ser>
          <c:idx val="2"/>
          <c:order val="2"/>
          <c:tx>
            <c:strRef>
              <c:f>'tps d''expo'!$K$3</c:f>
              <c:strCache>
                <c:ptCount val="1"/>
                <c:pt idx="0">
                  <c:v>M 60 min</c:v>
                </c:pt>
              </c:strCache>
            </c:strRef>
          </c:tx>
          <c:spPr>
            <a:solidFill>
              <a:schemeClr val="tx1">
                <a:lumMod val="75000"/>
                <a:lumOff val="25000"/>
              </a:schemeClr>
            </a:solidFill>
          </c:spPr>
          <c:errBars>
            <c:errBarType val="both"/>
            <c:errValType val="cust"/>
            <c:plus>
              <c:numRef>
                <c:f>'tps d''expo'!$N$5:$N$9</c:f>
                <c:numCache>
                  <c:formatCode>General</c:formatCode>
                  <c:ptCount val="5"/>
                  <c:pt idx="0">
                    <c:v>63542.736677766705</c:v>
                  </c:pt>
                  <c:pt idx="1">
                    <c:v>35633.232024333673</c:v>
                  </c:pt>
                  <c:pt idx="2">
                    <c:v>171286.71824750458</c:v>
                  </c:pt>
                  <c:pt idx="3">
                    <c:v>28151.335172598821</c:v>
                  </c:pt>
                  <c:pt idx="4">
                    <c:v>91245.766151093252</c:v>
                  </c:pt>
                </c:numCache>
              </c:numRef>
            </c:plus>
            <c:minus>
              <c:numRef>
                <c:f>'tps d''expo'!$N$5:$N$9</c:f>
                <c:numCache>
                  <c:formatCode>General</c:formatCode>
                  <c:ptCount val="5"/>
                  <c:pt idx="0">
                    <c:v>63542.736677766705</c:v>
                  </c:pt>
                  <c:pt idx="1">
                    <c:v>35633.232024333673</c:v>
                  </c:pt>
                  <c:pt idx="2">
                    <c:v>171286.71824750458</c:v>
                  </c:pt>
                  <c:pt idx="3">
                    <c:v>28151.335172598821</c:v>
                  </c:pt>
                  <c:pt idx="4">
                    <c:v>91245.766151093252</c:v>
                  </c:pt>
                </c:numCache>
              </c:numRef>
            </c:minus>
          </c:errBars>
          <c:cat>
            <c:strRef>
              <c:f>'tps d''expo'!$B$5:$B$9</c:f>
              <c:strCache>
                <c:ptCount val="5"/>
                <c:pt idx="0">
                  <c:v>hexanal</c:v>
                </c:pt>
                <c:pt idx="1">
                  <c:v>6-methyl-5-hepten-2-one</c:v>
                </c:pt>
                <c:pt idx="2">
                  <c:v>2-pentyl -furan</c:v>
                </c:pt>
                <c:pt idx="3">
                  <c:v>2-methoxy-3-(1-methylpropyl)pyrazine</c:v>
                </c:pt>
                <c:pt idx="4">
                  <c:v>inconu</c:v>
                </c:pt>
              </c:strCache>
            </c:strRef>
          </c:cat>
          <c:val>
            <c:numRef>
              <c:f>'tps d''expo'!$K$5:$K$7</c:f>
              <c:numCache>
                <c:formatCode>General</c:formatCode>
                <c:ptCount val="3"/>
                <c:pt idx="0">
                  <c:v>561924.5</c:v>
                </c:pt>
                <c:pt idx="1">
                  <c:v>924410.5</c:v>
                </c:pt>
                <c:pt idx="2">
                  <c:v>1626798</c:v>
                </c:pt>
              </c:numCache>
            </c:numRef>
          </c:val>
        </c:ser>
        <c:axId val="127378560"/>
        <c:axId val="127380096"/>
      </c:barChart>
      <c:catAx>
        <c:axId val="127378560"/>
        <c:scaling>
          <c:orientation val="minMax"/>
        </c:scaling>
        <c:axPos val="b"/>
        <c:tickLblPos val="nextTo"/>
        <c:txPr>
          <a:bodyPr/>
          <a:lstStyle/>
          <a:p>
            <a:pPr>
              <a:defRPr sz="1100">
                <a:latin typeface="Times New Roman" pitchFamily="18" charset="0"/>
                <a:cs typeface="Times New Roman" pitchFamily="18" charset="0"/>
              </a:defRPr>
            </a:pPr>
            <a:endParaRPr lang="fr-FR"/>
          </a:p>
        </c:txPr>
        <c:crossAx val="127380096"/>
        <c:crosses val="autoZero"/>
        <c:auto val="1"/>
        <c:lblAlgn val="ctr"/>
        <c:lblOffset val="100"/>
      </c:catAx>
      <c:valAx>
        <c:axId val="127380096"/>
        <c:scaling>
          <c:orientation val="minMax"/>
        </c:scaling>
        <c:axPos val="l"/>
        <c:title>
          <c:tx>
            <c:rich>
              <a:bodyPr rot="-5400000" vert="horz"/>
              <a:lstStyle/>
              <a:p>
                <a:pPr>
                  <a:defRPr sz="1200" b="0">
                    <a:latin typeface="Times New Roman" pitchFamily="18" charset="0"/>
                    <a:cs typeface="Times New Roman" pitchFamily="18" charset="0"/>
                  </a:defRPr>
                </a:pPr>
                <a:r>
                  <a:rPr lang="fr-FR" sz="1200" b="0" dirty="0" err="1">
                    <a:latin typeface="Times New Roman" pitchFamily="18" charset="0"/>
                    <a:cs typeface="Times New Roman" pitchFamily="18" charset="0"/>
                  </a:rPr>
                  <a:t>Peak</a:t>
                </a:r>
                <a:r>
                  <a:rPr lang="fr-FR" sz="1200" b="0" dirty="0">
                    <a:latin typeface="Times New Roman" pitchFamily="18" charset="0"/>
                    <a:cs typeface="Times New Roman" pitchFamily="18" charset="0"/>
                  </a:rPr>
                  <a:t> areas (10</a:t>
                </a:r>
                <a:r>
                  <a:rPr lang="fr-FR" sz="1200" b="0" baseline="30000" dirty="0">
                    <a:latin typeface="Times New Roman" pitchFamily="18" charset="0"/>
                    <a:cs typeface="Times New Roman" pitchFamily="18" charset="0"/>
                  </a:rPr>
                  <a:t>6</a:t>
                </a:r>
                <a:r>
                  <a:rPr lang="fr-FR" sz="1200" b="0" dirty="0">
                    <a:latin typeface="Times New Roman" pitchFamily="18" charset="0"/>
                    <a:cs typeface="Times New Roman" pitchFamily="18" charset="0"/>
                  </a:rPr>
                  <a:t>)</a:t>
                </a:r>
              </a:p>
            </c:rich>
          </c:tx>
          <c:layout/>
        </c:title>
        <c:numFmt formatCode="General" sourceLinked="1"/>
        <c:tickLblPos val="nextTo"/>
        <c:txPr>
          <a:bodyPr/>
          <a:lstStyle/>
          <a:p>
            <a:pPr>
              <a:defRPr sz="1200">
                <a:latin typeface="Times New Roman" pitchFamily="18" charset="0"/>
                <a:cs typeface="Times New Roman" pitchFamily="18" charset="0"/>
              </a:defRPr>
            </a:pPr>
            <a:endParaRPr lang="fr-FR"/>
          </a:p>
        </c:txPr>
        <c:crossAx val="127378560"/>
        <c:crosses val="autoZero"/>
        <c:crossBetween val="between"/>
        <c:dispUnits>
          <c:builtInUnit val="millions"/>
        </c:dispUnits>
      </c:valAx>
    </c:plotArea>
    <c:legend>
      <c:legendPos val="r"/>
      <c:layout>
        <c:manualLayout>
          <c:xMode val="edge"/>
          <c:yMode val="edge"/>
          <c:x val="0.25975890593053025"/>
          <c:y val="0.10377165354330713"/>
          <c:w val="0.29960023934962415"/>
          <c:h val="0.186395848246242"/>
        </c:manualLayout>
      </c:layout>
      <c:txPr>
        <a:bodyPr/>
        <a:lstStyle/>
        <a:p>
          <a:pPr>
            <a:defRPr sz="1200"/>
          </a:pPr>
          <a:endParaRPr lang="fr-FR"/>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fr-FR"/>
  <c:chart>
    <c:plotArea>
      <c:layout/>
      <c:scatterChart>
        <c:scatterStyle val="lineMarker"/>
        <c:ser>
          <c:idx val="0"/>
          <c:order val="0"/>
          <c:spPr>
            <a:ln w="6350">
              <a:solidFill>
                <a:schemeClr val="tx1"/>
              </a:solidFill>
            </a:ln>
          </c:spPr>
          <c:marker>
            <c:symbol val="none"/>
          </c:marker>
          <c:xVal>
            <c:numRef>
              <c:f>CAR_DVB_PDMS!$A$4:$A$9745</c:f>
              <c:numCache>
                <c:formatCode>General</c:formatCode>
                <c:ptCount val="9742"/>
                <c:pt idx="0">
                  <c:v>9.1000000000000025E-2</c:v>
                </c:pt>
                <c:pt idx="1">
                  <c:v>9.5000000000000029E-2</c:v>
                </c:pt>
                <c:pt idx="2">
                  <c:v>9.9000000000000046E-2</c:v>
                </c:pt>
                <c:pt idx="3">
                  <c:v>0.10299999999999998</c:v>
                </c:pt>
                <c:pt idx="4">
                  <c:v>0.10700000000000003</c:v>
                </c:pt>
                <c:pt idx="5">
                  <c:v>0.111</c:v>
                </c:pt>
                <c:pt idx="6">
                  <c:v>0.115</c:v>
                </c:pt>
                <c:pt idx="7">
                  <c:v>0.11799999999999998</c:v>
                </c:pt>
                <c:pt idx="8">
                  <c:v>0.12200000000000003</c:v>
                </c:pt>
                <c:pt idx="9">
                  <c:v>0.126</c:v>
                </c:pt>
                <c:pt idx="10">
                  <c:v>0.13</c:v>
                </c:pt>
                <c:pt idx="11">
                  <c:v>0.13400000000000001</c:v>
                </c:pt>
                <c:pt idx="12">
                  <c:v>0.13800000000000001</c:v>
                </c:pt>
                <c:pt idx="13">
                  <c:v>0.14200000000000004</c:v>
                </c:pt>
                <c:pt idx="14">
                  <c:v>0.14600000000000005</c:v>
                </c:pt>
                <c:pt idx="15">
                  <c:v>0.15000000000000005</c:v>
                </c:pt>
                <c:pt idx="16">
                  <c:v>0.15400000000000005</c:v>
                </c:pt>
                <c:pt idx="17">
                  <c:v>0.15800000000000006</c:v>
                </c:pt>
                <c:pt idx="18">
                  <c:v>0.161</c:v>
                </c:pt>
                <c:pt idx="19">
                  <c:v>0.16500000000000001</c:v>
                </c:pt>
                <c:pt idx="20">
                  <c:v>0.16900000000000001</c:v>
                </c:pt>
                <c:pt idx="21">
                  <c:v>0.17300000000000001</c:v>
                </c:pt>
                <c:pt idx="22">
                  <c:v>0.17700000000000005</c:v>
                </c:pt>
                <c:pt idx="23">
                  <c:v>0.18100000000000005</c:v>
                </c:pt>
                <c:pt idx="24">
                  <c:v>0.18500000000000005</c:v>
                </c:pt>
                <c:pt idx="25">
                  <c:v>0.18900000000000006</c:v>
                </c:pt>
                <c:pt idx="26">
                  <c:v>0.193</c:v>
                </c:pt>
                <c:pt idx="27">
                  <c:v>0.19700000000000001</c:v>
                </c:pt>
                <c:pt idx="28">
                  <c:v>0.20100000000000001</c:v>
                </c:pt>
                <c:pt idx="29">
                  <c:v>0.20400000000000001</c:v>
                </c:pt>
                <c:pt idx="30">
                  <c:v>0.20800000000000005</c:v>
                </c:pt>
                <c:pt idx="31">
                  <c:v>0.21200000000000005</c:v>
                </c:pt>
                <c:pt idx="32">
                  <c:v>0.21600000000000005</c:v>
                </c:pt>
                <c:pt idx="33">
                  <c:v>0.22</c:v>
                </c:pt>
                <c:pt idx="34">
                  <c:v>0.224</c:v>
                </c:pt>
                <c:pt idx="35">
                  <c:v>0.22800000000000001</c:v>
                </c:pt>
                <c:pt idx="36">
                  <c:v>0.23200000000000001</c:v>
                </c:pt>
                <c:pt idx="37">
                  <c:v>0.23600000000000004</c:v>
                </c:pt>
                <c:pt idx="38">
                  <c:v>0.24000000000000005</c:v>
                </c:pt>
                <c:pt idx="39">
                  <c:v>0.24400000000000005</c:v>
                </c:pt>
                <c:pt idx="40">
                  <c:v>0.24700000000000005</c:v>
                </c:pt>
                <c:pt idx="41">
                  <c:v>0.251</c:v>
                </c:pt>
                <c:pt idx="42">
                  <c:v>0.255</c:v>
                </c:pt>
                <c:pt idx="43">
                  <c:v>0.25900000000000001</c:v>
                </c:pt>
                <c:pt idx="44">
                  <c:v>0.26300000000000001</c:v>
                </c:pt>
                <c:pt idx="45">
                  <c:v>0.26700000000000002</c:v>
                </c:pt>
                <c:pt idx="46">
                  <c:v>0.27100000000000002</c:v>
                </c:pt>
                <c:pt idx="47">
                  <c:v>0.27500000000000002</c:v>
                </c:pt>
                <c:pt idx="48">
                  <c:v>0.27900000000000008</c:v>
                </c:pt>
                <c:pt idx="49">
                  <c:v>0.28300000000000008</c:v>
                </c:pt>
                <c:pt idx="50">
                  <c:v>0.28700000000000009</c:v>
                </c:pt>
                <c:pt idx="51">
                  <c:v>0.29000000000000009</c:v>
                </c:pt>
                <c:pt idx="52">
                  <c:v>0.29400000000000009</c:v>
                </c:pt>
                <c:pt idx="53">
                  <c:v>0.29800000000000015</c:v>
                </c:pt>
                <c:pt idx="54">
                  <c:v>0.30200000000000016</c:v>
                </c:pt>
                <c:pt idx="55">
                  <c:v>0.30600000000000016</c:v>
                </c:pt>
                <c:pt idx="56">
                  <c:v>0.31000000000000011</c:v>
                </c:pt>
                <c:pt idx="57">
                  <c:v>0.31400000000000011</c:v>
                </c:pt>
                <c:pt idx="58">
                  <c:v>0.31800000000000012</c:v>
                </c:pt>
                <c:pt idx="59">
                  <c:v>0.32200000000000012</c:v>
                </c:pt>
                <c:pt idx="60">
                  <c:v>0.32600000000000012</c:v>
                </c:pt>
                <c:pt idx="61">
                  <c:v>0.33000000000000013</c:v>
                </c:pt>
                <c:pt idx="62">
                  <c:v>0.33300000000000013</c:v>
                </c:pt>
                <c:pt idx="63">
                  <c:v>0.33700000000000013</c:v>
                </c:pt>
                <c:pt idx="64">
                  <c:v>0.34100000000000008</c:v>
                </c:pt>
                <c:pt idx="65">
                  <c:v>0.34500000000000008</c:v>
                </c:pt>
                <c:pt idx="66">
                  <c:v>0.34900000000000009</c:v>
                </c:pt>
                <c:pt idx="67">
                  <c:v>0.35300000000000009</c:v>
                </c:pt>
                <c:pt idx="68">
                  <c:v>0.3570000000000001</c:v>
                </c:pt>
                <c:pt idx="69">
                  <c:v>0.36100000000000015</c:v>
                </c:pt>
                <c:pt idx="70">
                  <c:v>0.36500000000000016</c:v>
                </c:pt>
                <c:pt idx="71">
                  <c:v>0.36900000000000016</c:v>
                </c:pt>
                <c:pt idx="72">
                  <c:v>0.37300000000000011</c:v>
                </c:pt>
                <c:pt idx="73">
                  <c:v>0.37600000000000011</c:v>
                </c:pt>
                <c:pt idx="74">
                  <c:v>0.38000000000000012</c:v>
                </c:pt>
                <c:pt idx="75">
                  <c:v>0.38400000000000012</c:v>
                </c:pt>
                <c:pt idx="76">
                  <c:v>0.38800000000000012</c:v>
                </c:pt>
                <c:pt idx="77">
                  <c:v>0.39200000000000013</c:v>
                </c:pt>
                <c:pt idx="78">
                  <c:v>0.39600000000000013</c:v>
                </c:pt>
                <c:pt idx="79">
                  <c:v>0.4</c:v>
                </c:pt>
                <c:pt idx="80">
                  <c:v>0.40400000000000008</c:v>
                </c:pt>
                <c:pt idx="81">
                  <c:v>0.40800000000000008</c:v>
                </c:pt>
                <c:pt idx="82">
                  <c:v>0.41200000000000009</c:v>
                </c:pt>
                <c:pt idx="83">
                  <c:v>0.41600000000000009</c:v>
                </c:pt>
                <c:pt idx="84">
                  <c:v>0.41900000000000009</c:v>
                </c:pt>
                <c:pt idx="85">
                  <c:v>0.42300000000000015</c:v>
                </c:pt>
                <c:pt idx="86">
                  <c:v>0.42700000000000016</c:v>
                </c:pt>
                <c:pt idx="87">
                  <c:v>0.43100000000000016</c:v>
                </c:pt>
                <c:pt idx="88">
                  <c:v>0.43500000000000011</c:v>
                </c:pt>
                <c:pt idx="89">
                  <c:v>0.43900000000000011</c:v>
                </c:pt>
                <c:pt idx="90">
                  <c:v>0.443</c:v>
                </c:pt>
                <c:pt idx="91">
                  <c:v>0.44700000000000001</c:v>
                </c:pt>
                <c:pt idx="92">
                  <c:v>0.45100000000000001</c:v>
                </c:pt>
                <c:pt idx="93">
                  <c:v>0.45500000000000002</c:v>
                </c:pt>
                <c:pt idx="94">
                  <c:v>0.45900000000000002</c:v>
                </c:pt>
                <c:pt idx="95">
                  <c:v>0.46200000000000002</c:v>
                </c:pt>
                <c:pt idx="96">
                  <c:v>0.46600000000000008</c:v>
                </c:pt>
                <c:pt idx="97">
                  <c:v>0.47000000000000008</c:v>
                </c:pt>
                <c:pt idx="98">
                  <c:v>0.47400000000000009</c:v>
                </c:pt>
                <c:pt idx="99">
                  <c:v>0.47800000000000009</c:v>
                </c:pt>
                <c:pt idx="100">
                  <c:v>0.4820000000000001</c:v>
                </c:pt>
                <c:pt idx="101">
                  <c:v>0.48600000000000015</c:v>
                </c:pt>
                <c:pt idx="102">
                  <c:v>0.4900000000000001</c:v>
                </c:pt>
                <c:pt idx="103">
                  <c:v>0.49400000000000016</c:v>
                </c:pt>
                <c:pt idx="104">
                  <c:v>0.49800000000000011</c:v>
                </c:pt>
                <c:pt idx="105">
                  <c:v>0.501</c:v>
                </c:pt>
                <c:pt idx="106">
                  <c:v>0.505</c:v>
                </c:pt>
                <c:pt idx="107">
                  <c:v>0.50900000000000001</c:v>
                </c:pt>
                <c:pt idx="108">
                  <c:v>0.51300000000000001</c:v>
                </c:pt>
                <c:pt idx="109">
                  <c:v>0.51700000000000002</c:v>
                </c:pt>
                <c:pt idx="110">
                  <c:v>0.52100000000000002</c:v>
                </c:pt>
                <c:pt idx="111">
                  <c:v>0.52500000000000002</c:v>
                </c:pt>
                <c:pt idx="112">
                  <c:v>0.52900000000000003</c:v>
                </c:pt>
                <c:pt idx="113">
                  <c:v>0.53300000000000003</c:v>
                </c:pt>
                <c:pt idx="114">
                  <c:v>0.53700000000000003</c:v>
                </c:pt>
                <c:pt idx="115">
                  <c:v>0.54100000000000004</c:v>
                </c:pt>
                <c:pt idx="116">
                  <c:v>0.54400000000000004</c:v>
                </c:pt>
                <c:pt idx="117">
                  <c:v>0.54800000000000004</c:v>
                </c:pt>
                <c:pt idx="118">
                  <c:v>0.55200000000000005</c:v>
                </c:pt>
                <c:pt idx="119">
                  <c:v>0.55600000000000005</c:v>
                </c:pt>
                <c:pt idx="120">
                  <c:v>0.56000000000000005</c:v>
                </c:pt>
                <c:pt idx="121">
                  <c:v>0.56399999999999995</c:v>
                </c:pt>
                <c:pt idx="122">
                  <c:v>0.56799999999999995</c:v>
                </c:pt>
                <c:pt idx="123">
                  <c:v>0.57199999999999995</c:v>
                </c:pt>
                <c:pt idx="124">
                  <c:v>0.57600000000000018</c:v>
                </c:pt>
                <c:pt idx="125">
                  <c:v>0.58000000000000007</c:v>
                </c:pt>
                <c:pt idx="126">
                  <c:v>0.58399999999999996</c:v>
                </c:pt>
                <c:pt idx="127">
                  <c:v>0.58699999999999997</c:v>
                </c:pt>
                <c:pt idx="128">
                  <c:v>0.59099999999999997</c:v>
                </c:pt>
                <c:pt idx="129">
                  <c:v>0.59499999999999997</c:v>
                </c:pt>
                <c:pt idx="130">
                  <c:v>0.59899999999999998</c:v>
                </c:pt>
                <c:pt idx="131">
                  <c:v>0.6030000000000002</c:v>
                </c:pt>
                <c:pt idx="132">
                  <c:v>0.60700000000000021</c:v>
                </c:pt>
                <c:pt idx="133">
                  <c:v>0.61100000000000021</c:v>
                </c:pt>
                <c:pt idx="134">
                  <c:v>0.61500000000000021</c:v>
                </c:pt>
                <c:pt idx="135">
                  <c:v>0.61900000000000022</c:v>
                </c:pt>
                <c:pt idx="136">
                  <c:v>0.62300000000000022</c:v>
                </c:pt>
                <c:pt idx="137">
                  <c:v>0.62700000000000022</c:v>
                </c:pt>
                <c:pt idx="138">
                  <c:v>0.63000000000000023</c:v>
                </c:pt>
                <c:pt idx="139">
                  <c:v>0.63400000000000023</c:v>
                </c:pt>
                <c:pt idx="140">
                  <c:v>0.63800000000000023</c:v>
                </c:pt>
                <c:pt idx="141">
                  <c:v>0.64200000000000024</c:v>
                </c:pt>
                <c:pt idx="142">
                  <c:v>0.64600000000000024</c:v>
                </c:pt>
                <c:pt idx="143">
                  <c:v>0.65000000000000024</c:v>
                </c:pt>
                <c:pt idx="144">
                  <c:v>0.65400000000000025</c:v>
                </c:pt>
                <c:pt idx="145">
                  <c:v>0.65800000000000025</c:v>
                </c:pt>
                <c:pt idx="146">
                  <c:v>0.66200000000000025</c:v>
                </c:pt>
                <c:pt idx="147">
                  <c:v>0.66600000000000026</c:v>
                </c:pt>
                <c:pt idx="148">
                  <c:v>0.67000000000000026</c:v>
                </c:pt>
                <c:pt idx="149">
                  <c:v>0.67300000000000026</c:v>
                </c:pt>
                <c:pt idx="150">
                  <c:v>0.67700000000000038</c:v>
                </c:pt>
                <c:pt idx="151">
                  <c:v>0.68100000000000005</c:v>
                </c:pt>
                <c:pt idx="152">
                  <c:v>0.68500000000000005</c:v>
                </c:pt>
                <c:pt idx="153">
                  <c:v>0.68899999999999995</c:v>
                </c:pt>
                <c:pt idx="154">
                  <c:v>0.69299999999999995</c:v>
                </c:pt>
                <c:pt idx="155">
                  <c:v>0.69699999999999995</c:v>
                </c:pt>
                <c:pt idx="156">
                  <c:v>0.70100000000000018</c:v>
                </c:pt>
                <c:pt idx="157">
                  <c:v>0.70500000000000018</c:v>
                </c:pt>
                <c:pt idx="158">
                  <c:v>0.70900000000000019</c:v>
                </c:pt>
                <c:pt idx="159">
                  <c:v>0.71300000000000019</c:v>
                </c:pt>
                <c:pt idx="160">
                  <c:v>0.71600000000000019</c:v>
                </c:pt>
                <c:pt idx="161">
                  <c:v>0.7200000000000002</c:v>
                </c:pt>
                <c:pt idx="162">
                  <c:v>0.7240000000000002</c:v>
                </c:pt>
                <c:pt idx="163">
                  <c:v>0.7280000000000002</c:v>
                </c:pt>
                <c:pt idx="164">
                  <c:v>0.73200000000000021</c:v>
                </c:pt>
                <c:pt idx="165">
                  <c:v>0.73600000000000021</c:v>
                </c:pt>
                <c:pt idx="166">
                  <c:v>0.74000000000000021</c:v>
                </c:pt>
                <c:pt idx="167">
                  <c:v>0.74400000000000022</c:v>
                </c:pt>
                <c:pt idx="168">
                  <c:v>0.74800000000000022</c:v>
                </c:pt>
                <c:pt idx="169">
                  <c:v>0.75200000000000022</c:v>
                </c:pt>
                <c:pt idx="170">
                  <c:v>0.75600000000000023</c:v>
                </c:pt>
                <c:pt idx="171">
                  <c:v>0.75900000000000023</c:v>
                </c:pt>
                <c:pt idx="172">
                  <c:v>0.76300000000000023</c:v>
                </c:pt>
                <c:pt idx="173">
                  <c:v>0.76700000000000024</c:v>
                </c:pt>
                <c:pt idx="174">
                  <c:v>0.77100000000000024</c:v>
                </c:pt>
                <c:pt idx="175">
                  <c:v>0.77500000000000024</c:v>
                </c:pt>
                <c:pt idx="176">
                  <c:v>0.77900000000000025</c:v>
                </c:pt>
                <c:pt idx="177">
                  <c:v>0.78300000000000003</c:v>
                </c:pt>
                <c:pt idx="178">
                  <c:v>0.78700000000000003</c:v>
                </c:pt>
                <c:pt idx="179">
                  <c:v>0.79100000000000004</c:v>
                </c:pt>
                <c:pt idx="180">
                  <c:v>0.79500000000000004</c:v>
                </c:pt>
                <c:pt idx="181">
                  <c:v>0.79900000000000004</c:v>
                </c:pt>
                <c:pt idx="182">
                  <c:v>0.80200000000000005</c:v>
                </c:pt>
                <c:pt idx="183">
                  <c:v>0.80600000000000005</c:v>
                </c:pt>
                <c:pt idx="184">
                  <c:v>0.81</c:v>
                </c:pt>
                <c:pt idx="185">
                  <c:v>0.81399999999999995</c:v>
                </c:pt>
                <c:pt idx="186">
                  <c:v>0.81799999999999995</c:v>
                </c:pt>
                <c:pt idx="187">
                  <c:v>0.82199999999999995</c:v>
                </c:pt>
                <c:pt idx="188">
                  <c:v>0.82600000000000018</c:v>
                </c:pt>
                <c:pt idx="189">
                  <c:v>0.83000000000000018</c:v>
                </c:pt>
                <c:pt idx="190">
                  <c:v>0.83400000000000019</c:v>
                </c:pt>
                <c:pt idx="191">
                  <c:v>0.83800000000000019</c:v>
                </c:pt>
                <c:pt idx="192">
                  <c:v>0.84200000000000019</c:v>
                </c:pt>
                <c:pt idx="193">
                  <c:v>0.8450000000000002</c:v>
                </c:pt>
                <c:pt idx="194">
                  <c:v>0.8490000000000002</c:v>
                </c:pt>
                <c:pt idx="195">
                  <c:v>0.8530000000000002</c:v>
                </c:pt>
                <c:pt idx="196">
                  <c:v>0.85700000000000021</c:v>
                </c:pt>
                <c:pt idx="197">
                  <c:v>0.86100000000000021</c:v>
                </c:pt>
                <c:pt idx="198">
                  <c:v>0.86500000000000021</c:v>
                </c:pt>
                <c:pt idx="199">
                  <c:v>0.86900000000000022</c:v>
                </c:pt>
                <c:pt idx="200">
                  <c:v>0.87300000000000022</c:v>
                </c:pt>
                <c:pt idx="201">
                  <c:v>0.87700000000000022</c:v>
                </c:pt>
                <c:pt idx="202">
                  <c:v>0.88100000000000001</c:v>
                </c:pt>
                <c:pt idx="203">
                  <c:v>0.88500000000000001</c:v>
                </c:pt>
                <c:pt idx="204">
                  <c:v>0.88800000000000001</c:v>
                </c:pt>
                <c:pt idx="205">
                  <c:v>0.89200000000000002</c:v>
                </c:pt>
                <c:pt idx="206">
                  <c:v>0.89600000000000002</c:v>
                </c:pt>
                <c:pt idx="207">
                  <c:v>0.9</c:v>
                </c:pt>
                <c:pt idx="208">
                  <c:v>0.90400000000000003</c:v>
                </c:pt>
                <c:pt idx="209">
                  <c:v>0.90800000000000003</c:v>
                </c:pt>
                <c:pt idx="210">
                  <c:v>0.91200000000000003</c:v>
                </c:pt>
                <c:pt idx="211">
                  <c:v>0.91600000000000004</c:v>
                </c:pt>
                <c:pt idx="212">
                  <c:v>0.92</c:v>
                </c:pt>
                <c:pt idx="213">
                  <c:v>0.92400000000000004</c:v>
                </c:pt>
                <c:pt idx="214">
                  <c:v>0.92800000000000005</c:v>
                </c:pt>
                <c:pt idx="215">
                  <c:v>0.93100000000000005</c:v>
                </c:pt>
                <c:pt idx="216">
                  <c:v>0.93500000000000005</c:v>
                </c:pt>
                <c:pt idx="217">
                  <c:v>0.93899999999999995</c:v>
                </c:pt>
                <c:pt idx="218">
                  <c:v>0.94299999999999995</c:v>
                </c:pt>
                <c:pt idx="219">
                  <c:v>0.94699999999999995</c:v>
                </c:pt>
                <c:pt idx="220">
                  <c:v>0.95100000000000018</c:v>
                </c:pt>
                <c:pt idx="221">
                  <c:v>0.95500000000000018</c:v>
                </c:pt>
                <c:pt idx="222">
                  <c:v>0.95900000000000019</c:v>
                </c:pt>
                <c:pt idx="223">
                  <c:v>0.96300000000000019</c:v>
                </c:pt>
                <c:pt idx="224">
                  <c:v>0.96700000000000019</c:v>
                </c:pt>
                <c:pt idx="225">
                  <c:v>0.9710000000000002</c:v>
                </c:pt>
                <c:pt idx="226">
                  <c:v>0.9740000000000002</c:v>
                </c:pt>
                <c:pt idx="227">
                  <c:v>0.9780000000000002</c:v>
                </c:pt>
                <c:pt idx="228">
                  <c:v>0.98199999999999998</c:v>
                </c:pt>
                <c:pt idx="229">
                  <c:v>0.98599999999999999</c:v>
                </c:pt>
                <c:pt idx="230">
                  <c:v>0.99</c:v>
                </c:pt>
                <c:pt idx="231">
                  <c:v>0.99399999999999999</c:v>
                </c:pt>
                <c:pt idx="232">
                  <c:v>0.998</c:v>
                </c:pt>
                <c:pt idx="233">
                  <c:v>1.002</c:v>
                </c:pt>
                <c:pt idx="234">
                  <c:v>1.006</c:v>
                </c:pt>
                <c:pt idx="235">
                  <c:v>1.01</c:v>
                </c:pt>
                <c:pt idx="236">
                  <c:v>1.014</c:v>
                </c:pt>
                <c:pt idx="237">
                  <c:v>1.0169999999999995</c:v>
                </c:pt>
                <c:pt idx="238">
                  <c:v>1.0209999999999995</c:v>
                </c:pt>
                <c:pt idx="239">
                  <c:v>1.0249999999999995</c:v>
                </c:pt>
                <c:pt idx="240">
                  <c:v>1.0289999999999995</c:v>
                </c:pt>
                <c:pt idx="241">
                  <c:v>1.0329999999999995</c:v>
                </c:pt>
                <c:pt idx="242">
                  <c:v>1.0369999999999995</c:v>
                </c:pt>
                <c:pt idx="243">
                  <c:v>1.0409999999999995</c:v>
                </c:pt>
                <c:pt idx="244">
                  <c:v>1.0449999999999995</c:v>
                </c:pt>
                <c:pt idx="245">
                  <c:v>1.0489999999999995</c:v>
                </c:pt>
                <c:pt idx="246">
                  <c:v>1.0529999999999995</c:v>
                </c:pt>
                <c:pt idx="247">
                  <c:v>1.056</c:v>
                </c:pt>
                <c:pt idx="248">
                  <c:v>1.06</c:v>
                </c:pt>
                <c:pt idx="249">
                  <c:v>1.0640000000000001</c:v>
                </c:pt>
                <c:pt idx="250">
                  <c:v>1.0680000000000001</c:v>
                </c:pt>
                <c:pt idx="251">
                  <c:v>1.0720000000000001</c:v>
                </c:pt>
                <c:pt idx="252">
                  <c:v>1.0760000000000001</c:v>
                </c:pt>
                <c:pt idx="253">
                  <c:v>1.08</c:v>
                </c:pt>
                <c:pt idx="254">
                  <c:v>1.0840000000000001</c:v>
                </c:pt>
                <c:pt idx="255">
                  <c:v>1.0880000000000001</c:v>
                </c:pt>
                <c:pt idx="256">
                  <c:v>1.0920000000000001</c:v>
                </c:pt>
                <c:pt idx="257">
                  <c:v>1.0960000000000001</c:v>
                </c:pt>
                <c:pt idx="258">
                  <c:v>1.099</c:v>
                </c:pt>
                <c:pt idx="259">
                  <c:v>1.103</c:v>
                </c:pt>
                <c:pt idx="260">
                  <c:v>1.107</c:v>
                </c:pt>
                <c:pt idx="261">
                  <c:v>1.111</c:v>
                </c:pt>
                <c:pt idx="262">
                  <c:v>1.115</c:v>
                </c:pt>
                <c:pt idx="263">
                  <c:v>1.119</c:v>
                </c:pt>
                <c:pt idx="264">
                  <c:v>1.123</c:v>
                </c:pt>
                <c:pt idx="265">
                  <c:v>1.127</c:v>
                </c:pt>
                <c:pt idx="266">
                  <c:v>1.131</c:v>
                </c:pt>
                <c:pt idx="267">
                  <c:v>1.135</c:v>
                </c:pt>
                <c:pt idx="268">
                  <c:v>1.139</c:v>
                </c:pt>
                <c:pt idx="269">
                  <c:v>1.1419999999999995</c:v>
                </c:pt>
                <c:pt idx="270">
                  <c:v>1.1459999999999995</c:v>
                </c:pt>
                <c:pt idx="271">
                  <c:v>1.1499999999999995</c:v>
                </c:pt>
                <c:pt idx="272">
                  <c:v>1.1539999999999995</c:v>
                </c:pt>
                <c:pt idx="273">
                  <c:v>1.1579999999999995</c:v>
                </c:pt>
                <c:pt idx="274">
                  <c:v>1.1619999999999995</c:v>
                </c:pt>
                <c:pt idx="275">
                  <c:v>1.1659999999999995</c:v>
                </c:pt>
                <c:pt idx="276">
                  <c:v>1.1700000000000004</c:v>
                </c:pt>
                <c:pt idx="277">
                  <c:v>1.1739999999999995</c:v>
                </c:pt>
                <c:pt idx="278">
                  <c:v>1.1779999999999995</c:v>
                </c:pt>
                <c:pt idx="279">
                  <c:v>1.1819999999999995</c:v>
                </c:pt>
                <c:pt idx="280">
                  <c:v>1.1850000000000001</c:v>
                </c:pt>
                <c:pt idx="281">
                  <c:v>1.1890000000000001</c:v>
                </c:pt>
                <c:pt idx="282">
                  <c:v>1.1930000000000001</c:v>
                </c:pt>
                <c:pt idx="283">
                  <c:v>1.1970000000000001</c:v>
                </c:pt>
                <c:pt idx="284">
                  <c:v>1.2009999999999996</c:v>
                </c:pt>
                <c:pt idx="285">
                  <c:v>1.2049999999999996</c:v>
                </c:pt>
                <c:pt idx="286">
                  <c:v>1.2089999999999996</c:v>
                </c:pt>
                <c:pt idx="287">
                  <c:v>1.2129999999999996</c:v>
                </c:pt>
                <c:pt idx="288">
                  <c:v>1.2169999999999996</c:v>
                </c:pt>
                <c:pt idx="289">
                  <c:v>1.2209999999999996</c:v>
                </c:pt>
                <c:pt idx="290">
                  <c:v>1.2249999999999996</c:v>
                </c:pt>
                <c:pt idx="291">
                  <c:v>1.228</c:v>
                </c:pt>
                <c:pt idx="292">
                  <c:v>1.232</c:v>
                </c:pt>
                <c:pt idx="293">
                  <c:v>1.236</c:v>
                </c:pt>
                <c:pt idx="294">
                  <c:v>1.24</c:v>
                </c:pt>
                <c:pt idx="295">
                  <c:v>1.244</c:v>
                </c:pt>
                <c:pt idx="296">
                  <c:v>1.248</c:v>
                </c:pt>
                <c:pt idx="297">
                  <c:v>1.252</c:v>
                </c:pt>
                <c:pt idx="298">
                  <c:v>1.256</c:v>
                </c:pt>
                <c:pt idx="299">
                  <c:v>1.26</c:v>
                </c:pt>
                <c:pt idx="300">
                  <c:v>1.264</c:v>
                </c:pt>
                <c:pt idx="301">
                  <c:v>1.268</c:v>
                </c:pt>
                <c:pt idx="302">
                  <c:v>1.2709999999999995</c:v>
                </c:pt>
                <c:pt idx="303">
                  <c:v>1.2749999999999995</c:v>
                </c:pt>
                <c:pt idx="304">
                  <c:v>1.2789999999999995</c:v>
                </c:pt>
                <c:pt idx="305">
                  <c:v>1.2829999999999995</c:v>
                </c:pt>
                <c:pt idx="306">
                  <c:v>1.2869999999999995</c:v>
                </c:pt>
                <c:pt idx="307">
                  <c:v>1.2909999999999995</c:v>
                </c:pt>
                <c:pt idx="308">
                  <c:v>1.2949999999999995</c:v>
                </c:pt>
                <c:pt idx="309">
                  <c:v>1.2989999999999995</c:v>
                </c:pt>
                <c:pt idx="310">
                  <c:v>1.3029999999999995</c:v>
                </c:pt>
                <c:pt idx="311">
                  <c:v>1.3069999999999995</c:v>
                </c:pt>
                <c:pt idx="312">
                  <c:v>1.3109999999999995</c:v>
                </c:pt>
                <c:pt idx="313">
                  <c:v>1.3140000000000001</c:v>
                </c:pt>
                <c:pt idx="314">
                  <c:v>1.3180000000000001</c:v>
                </c:pt>
                <c:pt idx="315">
                  <c:v>1.3220000000000001</c:v>
                </c:pt>
                <c:pt idx="316">
                  <c:v>1.3260000000000001</c:v>
                </c:pt>
                <c:pt idx="317">
                  <c:v>1.33</c:v>
                </c:pt>
                <c:pt idx="318">
                  <c:v>1.3340000000000001</c:v>
                </c:pt>
                <c:pt idx="319">
                  <c:v>1.3380000000000001</c:v>
                </c:pt>
                <c:pt idx="320">
                  <c:v>1.3420000000000001</c:v>
                </c:pt>
                <c:pt idx="321">
                  <c:v>1.3460000000000001</c:v>
                </c:pt>
                <c:pt idx="322">
                  <c:v>1.35</c:v>
                </c:pt>
                <c:pt idx="323">
                  <c:v>1.3540000000000001</c:v>
                </c:pt>
                <c:pt idx="324">
                  <c:v>1.357</c:v>
                </c:pt>
                <c:pt idx="325">
                  <c:v>1.361</c:v>
                </c:pt>
                <c:pt idx="326">
                  <c:v>1.365</c:v>
                </c:pt>
                <c:pt idx="327">
                  <c:v>1.369</c:v>
                </c:pt>
                <c:pt idx="328">
                  <c:v>1.373</c:v>
                </c:pt>
                <c:pt idx="329">
                  <c:v>1.377</c:v>
                </c:pt>
                <c:pt idx="330">
                  <c:v>1.381</c:v>
                </c:pt>
                <c:pt idx="331">
                  <c:v>1.385</c:v>
                </c:pt>
                <c:pt idx="332">
                  <c:v>1.389</c:v>
                </c:pt>
                <c:pt idx="333">
                  <c:v>1.393</c:v>
                </c:pt>
                <c:pt idx="334">
                  <c:v>1.397</c:v>
                </c:pt>
                <c:pt idx="335">
                  <c:v>1.4</c:v>
                </c:pt>
                <c:pt idx="336">
                  <c:v>1.403999999999999</c:v>
                </c:pt>
                <c:pt idx="337">
                  <c:v>1.407999999999999</c:v>
                </c:pt>
                <c:pt idx="338">
                  <c:v>1.411999999999999</c:v>
                </c:pt>
                <c:pt idx="339">
                  <c:v>1.415999999999999</c:v>
                </c:pt>
                <c:pt idx="340">
                  <c:v>1.42</c:v>
                </c:pt>
                <c:pt idx="341">
                  <c:v>1.423999999999999</c:v>
                </c:pt>
                <c:pt idx="342">
                  <c:v>1.427999999999999</c:v>
                </c:pt>
                <c:pt idx="343">
                  <c:v>1.4319999999999991</c:v>
                </c:pt>
                <c:pt idx="344">
                  <c:v>1.4359999999999991</c:v>
                </c:pt>
                <c:pt idx="345">
                  <c:v>1.44</c:v>
                </c:pt>
                <c:pt idx="346">
                  <c:v>1.4429999999999996</c:v>
                </c:pt>
                <c:pt idx="347">
                  <c:v>1.4469999999999996</c:v>
                </c:pt>
                <c:pt idx="348">
                  <c:v>1.4509999999999996</c:v>
                </c:pt>
                <c:pt idx="349">
                  <c:v>1.4549999999999996</c:v>
                </c:pt>
                <c:pt idx="350">
                  <c:v>1.4589999999999996</c:v>
                </c:pt>
                <c:pt idx="351">
                  <c:v>1.4629999999999996</c:v>
                </c:pt>
                <c:pt idx="352">
                  <c:v>1.4669999999999996</c:v>
                </c:pt>
                <c:pt idx="353">
                  <c:v>1.4709999999999996</c:v>
                </c:pt>
                <c:pt idx="354">
                  <c:v>1.4749999999999996</c:v>
                </c:pt>
                <c:pt idx="355">
                  <c:v>1.4789999999999996</c:v>
                </c:pt>
                <c:pt idx="356">
                  <c:v>1.4829999999999997</c:v>
                </c:pt>
                <c:pt idx="357">
                  <c:v>1.486</c:v>
                </c:pt>
                <c:pt idx="358">
                  <c:v>1.49</c:v>
                </c:pt>
                <c:pt idx="359">
                  <c:v>1.494</c:v>
                </c:pt>
                <c:pt idx="360">
                  <c:v>1.498</c:v>
                </c:pt>
                <c:pt idx="361">
                  <c:v>1.502</c:v>
                </c:pt>
                <c:pt idx="362">
                  <c:v>1.506</c:v>
                </c:pt>
                <c:pt idx="363">
                  <c:v>1.51</c:v>
                </c:pt>
                <c:pt idx="364">
                  <c:v>1.514</c:v>
                </c:pt>
                <c:pt idx="365">
                  <c:v>1.518</c:v>
                </c:pt>
                <c:pt idx="366">
                  <c:v>1.522</c:v>
                </c:pt>
                <c:pt idx="367">
                  <c:v>1.5249999999999995</c:v>
                </c:pt>
                <c:pt idx="368">
                  <c:v>1.5289999999999995</c:v>
                </c:pt>
                <c:pt idx="369">
                  <c:v>1.5329999999999995</c:v>
                </c:pt>
                <c:pt idx="370">
                  <c:v>1.5369999999999995</c:v>
                </c:pt>
                <c:pt idx="371">
                  <c:v>1.5409999999999995</c:v>
                </c:pt>
                <c:pt idx="372">
                  <c:v>1.5449999999999995</c:v>
                </c:pt>
                <c:pt idx="373">
                  <c:v>1.5489999999999995</c:v>
                </c:pt>
                <c:pt idx="374">
                  <c:v>1.5529999999999995</c:v>
                </c:pt>
                <c:pt idx="375">
                  <c:v>1.5569999999999995</c:v>
                </c:pt>
                <c:pt idx="376">
                  <c:v>1.5609999999999995</c:v>
                </c:pt>
                <c:pt idx="377">
                  <c:v>1.5649999999999995</c:v>
                </c:pt>
                <c:pt idx="378">
                  <c:v>1.5680000000000001</c:v>
                </c:pt>
                <c:pt idx="379">
                  <c:v>1.5720000000000001</c:v>
                </c:pt>
                <c:pt idx="380">
                  <c:v>1.5760000000000001</c:v>
                </c:pt>
                <c:pt idx="381">
                  <c:v>1.58</c:v>
                </c:pt>
                <c:pt idx="382">
                  <c:v>1.5840000000000001</c:v>
                </c:pt>
                <c:pt idx="383">
                  <c:v>1.5880000000000001</c:v>
                </c:pt>
                <c:pt idx="384">
                  <c:v>1.5920000000000001</c:v>
                </c:pt>
                <c:pt idx="385">
                  <c:v>1.5960000000000001</c:v>
                </c:pt>
                <c:pt idx="386">
                  <c:v>1.6</c:v>
                </c:pt>
                <c:pt idx="387">
                  <c:v>1.6040000000000001</c:v>
                </c:pt>
                <c:pt idx="388">
                  <c:v>1.6080000000000001</c:v>
                </c:pt>
                <c:pt idx="389">
                  <c:v>1.611</c:v>
                </c:pt>
                <c:pt idx="390">
                  <c:v>1.615</c:v>
                </c:pt>
                <c:pt idx="391">
                  <c:v>1.619</c:v>
                </c:pt>
                <c:pt idx="392">
                  <c:v>1.623</c:v>
                </c:pt>
                <c:pt idx="393">
                  <c:v>1.627</c:v>
                </c:pt>
                <c:pt idx="394">
                  <c:v>1.631</c:v>
                </c:pt>
                <c:pt idx="395">
                  <c:v>1.635</c:v>
                </c:pt>
                <c:pt idx="396">
                  <c:v>1.639</c:v>
                </c:pt>
                <c:pt idx="397">
                  <c:v>1.643</c:v>
                </c:pt>
                <c:pt idx="398">
                  <c:v>1.647</c:v>
                </c:pt>
                <c:pt idx="399">
                  <c:v>1.651</c:v>
                </c:pt>
                <c:pt idx="400">
                  <c:v>1.6539999999999995</c:v>
                </c:pt>
                <c:pt idx="401">
                  <c:v>1.6579999999999995</c:v>
                </c:pt>
                <c:pt idx="402">
                  <c:v>1.6619999999999995</c:v>
                </c:pt>
                <c:pt idx="403">
                  <c:v>1.6659999999999995</c:v>
                </c:pt>
                <c:pt idx="404">
                  <c:v>1.6700000000000004</c:v>
                </c:pt>
                <c:pt idx="405">
                  <c:v>1.6739999999999995</c:v>
                </c:pt>
                <c:pt idx="406">
                  <c:v>1.6779999999999995</c:v>
                </c:pt>
                <c:pt idx="407">
                  <c:v>1.6819999999999995</c:v>
                </c:pt>
                <c:pt idx="408">
                  <c:v>1.6859999999999995</c:v>
                </c:pt>
                <c:pt idx="409">
                  <c:v>1.6900000000000004</c:v>
                </c:pt>
                <c:pt idx="410">
                  <c:v>1.6940000000000004</c:v>
                </c:pt>
                <c:pt idx="411">
                  <c:v>1.6970000000000001</c:v>
                </c:pt>
                <c:pt idx="412">
                  <c:v>1.7009999999999996</c:v>
                </c:pt>
                <c:pt idx="413">
                  <c:v>1.7049999999999996</c:v>
                </c:pt>
                <c:pt idx="414">
                  <c:v>1.7089999999999996</c:v>
                </c:pt>
                <c:pt idx="415">
                  <c:v>1.7129999999999996</c:v>
                </c:pt>
                <c:pt idx="416">
                  <c:v>1.7169999999999996</c:v>
                </c:pt>
                <c:pt idx="417">
                  <c:v>1.7209999999999996</c:v>
                </c:pt>
                <c:pt idx="418">
                  <c:v>1.7249999999999996</c:v>
                </c:pt>
                <c:pt idx="419">
                  <c:v>1.7289999999999996</c:v>
                </c:pt>
                <c:pt idx="420">
                  <c:v>1.7329999999999997</c:v>
                </c:pt>
                <c:pt idx="421">
                  <c:v>1.7369999999999997</c:v>
                </c:pt>
                <c:pt idx="422">
                  <c:v>1.74</c:v>
                </c:pt>
                <c:pt idx="423">
                  <c:v>1.744</c:v>
                </c:pt>
                <c:pt idx="424">
                  <c:v>1.748</c:v>
                </c:pt>
                <c:pt idx="425">
                  <c:v>1.752</c:v>
                </c:pt>
                <c:pt idx="426">
                  <c:v>1.756</c:v>
                </c:pt>
                <c:pt idx="427">
                  <c:v>1.76</c:v>
                </c:pt>
                <c:pt idx="428">
                  <c:v>1.764</c:v>
                </c:pt>
                <c:pt idx="429">
                  <c:v>1.768</c:v>
                </c:pt>
                <c:pt idx="430">
                  <c:v>1.772</c:v>
                </c:pt>
                <c:pt idx="431">
                  <c:v>1.776</c:v>
                </c:pt>
                <c:pt idx="432">
                  <c:v>1.78</c:v>
                </c:pt>
                <c:pt idx="433">
                  <c:v>1.7829999999999995</c:v>
                </c:pt>
                <c:pt idx="434">
                  <c:v>1.7869999999999995</c:v>
                </c:pt>
                <c:pt idx="435">
                  <c:v>1.7909999999999995</c:v>
                </c:pt>
                <c:pt idx="436">
                  <c:v>1.7949999999999995</c:v>
                </c:pt>
                <c:pt idx="437">
                  <c:v>1.7989999999999995</c:v>
                </c:pt>
                <c:pt idx="438">
                  <c:v>1.8029999999999995</c:v>
                </c:pt>
                <c:pt idx="439">
                  <c:v>1.8069999999999995</c:v>
                </c:pt>
                <c:pt idx="440">
                  <c:v>1.8109999999999995</c:v>
                </c:pt>
                <c:pt idx="441">
                  <c:v>1.8149999999999995</c:v>
                </c:pt>
                <c:pt idx="442">
                  <c:v>1.819</c:v>
                </c:pt>
                <c:pt idx="443">
                  <c:v>1.823</c:v>
                </c:pt>
                <c:pt idx="444">
                  <c:v>1.8260000000000001</c:v>
                </c:pt>
                <c:pt idx="445">
                  <c:v>1.83</c:v>
                </c:pt>
                <c:pt idx="446">
                  <c:v>1.8340000000000001</c:v>
                </c:pt>
                <c:pt idx="447">
                  <c:v>1.8380000000000001</c:v>
                </c:pt>
                <c:pt idx="448">
                  <c:v>1.8420000000000001</c:v>
                </c:pt>
                <c:pt idx="449">
                  <c:v>1.8460000000000001</c:v>
                </c:pt>
                <c:pt idx="450">
                  <c:v>1.85</c:v>
                </c:pt>
                <c:pt idx="451">
                  <c:v>1.8540000000000001</c:v>
                </c:pt>
                <c:pt idx="452">
                  <c:v>1.8580000000000001</c:v>
                </c:pt>
                <c:pt idx="453">
                  <c:v>1.8620000000000001</c:v>
                </c:pt>
                <c:pt idx="454">
                  <c:v>1.8660000000000001</c:v>
                </c:pt>
                <c:pt idx="455">
                  <c:v>1.869</c:v>
                </c:pt>
                <c:pt idx="456">
                  <c:v>1.873</c:v>
                </c:pt>
                <c:pt idx="457">
                  <c:v>1.877</c:v>
                </c:pt>
                <c:pt idx="458">
                  <c:v>1.881</c:v>
                </c:pt>
                <c:pt idx="459">
                  <c:v>1.885</c:v>
                </c:pt>
                <c:pt idx="460">
                  <c:v>1.889</c:v>
                </c:pt>
                <c:pt idx="461">
                  <c:v>1.893</c:v>
                </c:pt>
                <c:pt idx="462">
                  <c:v>1.897</c:v>
                </c:pt>
                <c:pt idx="463">
                  <c:v>1.901</c:v>
                </c:pt>
                <c:pt idx="464">
                  <c:v>1.905</c:v>
                </c:pt>
                <c:pt idx="465">
                  <c:v>1.909</c:v>
                </c:pt>
                <c:pt idx="466">
                  <c:v>1.9119999999999995</c:v>
                </c:pt>
                <c:pt idx="467">
                  <c:v>1.9159999999999995</c:v>
                </c:pt>
                <c:pt idx="468">
                  <c:v>1.9200000000000004</c:v>
                </c:pt>
                <c:pt idx="469">
                  <c:v>1.9239999999999995</c:v>
                </c:pt>
                <c:pt idx="470">
                  <c:v>1.9279999999999995</c:v>
                </c:pt>
                <c:pt idx="471">
                  <c:v>1.9319999999999995</c:v>
                </c:pt>
                <c:pt idx="472">
                  <c:v>1.9359999999999995</c:v>
                </c:pt>
                <c:pt idx="473">
                  <c:v>1.9400000000000004</c:v>
                </c:pt>
                <c:pt idx="474">
                  <c:v>1.9440000000000004</c:v>
                </c:pt>
                <c:pt idx="475">
                  <c:v>1.9480000000000004</c:v>
                </c:pt>
                <c:pt idx="476">
                  <c:v>1.9520000000000004</c:v>
                </c:pt>
                <c:pt idx="477">
                  <c:v>1.9550000000000001</c:v>
                </c:pt>
                <c:pt idx="478">
                  <c:v>1.9590000000000001</c:v>
                </c:pt>
                <c:pt idx="479">
                  <c:v>1.9630000000000001</c:v>
                </c:pt>
                <c:pt idx="480">
                  <c:v>1.9670000000000001</c:v>
                </c:pt>
                <c:pt idx="481">
                  <c:v>1.9710000000000001</c:v>
                </c:pt>
                <c:pt idx="482">
                  <c:v>1.9750000000000001</c:v>
                </c:pt>
                <c:pt idx="483">
                  <c:v>1.9790000000000001</c:v>
                </c:pt>
                <c:pt idx="484">
                  <c:v>1.9830000000000001</c:v>
                </c:pt>
                <c:pt idx="485">
                  <c:v>1.9870000000000001</c:v>
                </c:pt>
                <c:pt idx="486">
                  <c:v>1.9910000000000001</c:v>
                </c:pt>
                <c:pt idx="487">
                  <c:v>1.9950000000000001</c:v>
                </c:pt>
                <c:pt idx="488">
                  <c:v>1.9980000000000004</c:v>
                </c:pt>
                <c:pt idx="489">
                  <c:v>2.0019999999999998</c:v>
                </c:pt>
                <c:pt idx="490">
                  <c:v>2.0059999999999998</c:v>
                </c:pt>
                <c:pt idx="491">
                  <c:v>2.0099999999999998</c:v>
                </c:pt>
                <c:pt idx="492">
                  <c:v>2.0139999999999998</c:v>
                </c:pt>
                <c:pt idx="493">
                  <c:v>2.0179999999999998</c:v>
                </c:pt>
                <c:pt idx="494">
                  <c:v>2.0219999999999998</c:v>
                </c:pt>
                <c:pt idx="495">
                  <c:v>2.0259999999999998</c:v>
                </c:pt>
                <c:pt idx="496">
                  <c:v>2.0299999999999998</c:v>
                </c:pt>
                <c:pt idx="497">
                  <c:v>2.0339999999999998</c:v>
                </c:pt>
                <c:pt idx="498">
                  <c:v>2.036999999999999</c:v>
                </c:pt>
                <c:pt idx="499">
                  <c:v>2.0409999999999999</c:v>
                </c:pt>
                <c:pt idx="500">
                  <c:v>2.0449999999999999</c:v>
                </c:pt>
                <c:pt idx="501">
                  <c:v>2.0489999999999999</c:v>
                </c:pt>
                <c:pt idx="502">
                  <c:v>2.052999999999999</c:v>
                </c:pt>
                <c:pt idx="503">
                  <c:v>2.0569999999999991</c:v>
                </c:pt>
                <c:pt idx="504">
                  <c:v>2.0609999999999999</c:v>
                </c:pt>
                <c:pt idx="505">
                  <c:v>2.0649999999999999</c:v>
                </c:pt>
                <c:pt idx="506">
                  <c:v>2.069</c:v>
                </c:pt>
                <c:pt idx="507">
                  <c:v>2.073</c:v>
                </c:pt>
                <c:pt idx="508">
                  <c:v>2.077</c:v>
                </c:pt>
                <c:pt idx="509">
                  <c:v>2.08</c:v>
                </c:pt>
                <c:pt idx="510">
                  <c:v>2.0840000000000001</c:v>
                </c:pt>
                <c:pt idx="511">
                  <c:v>2.0880000000000001</c:v>
                </c:pt>
                <c:pt idx="512">
                  <c:v>2.0919999999999992</c:v>
                </c:pt>
                <c:pt idx="513">
                  <c:v>2.0959999999999992</c:v>
                </c:pt>
                <c:pt idx="514">
                  <c:v>2.1</c:v>
                </c:pt>
                <c:pt idx="515">
                  <c:v>2.1040000000000001</c:v>
                </c:pt>
                <c:pt idx="516">
                  <c:v>2.1080000000000001</c:v>
                </c:pt>
                <c:pt idx="517">
                  <c:v>2.1119999999999997</c:v>
                </c:pt>
                <c:pt idx="518">
                  <c:v>2.1159999999999997</c:v>
                </c:pt>
                <c:pt idx="519">
                  <c:v>2.12</c:v>
                </c:pt>
                <c:pt idx="520">
                  <c:v>2.1230000000000002</c:v>
                </c:pt>
                <c:pt idx="521">
                  <c:v>2.1269999999999998</c:v>
                </c:pt>
                <c:pt idx="522">
                  <c:v>2.1309999999999998</c:v>
                </c:pt>
                <c:pt idx="523">
                  <c:v>2.1349999999999998</c:v>
                </c:pt>
                <c:pt idx="524">
                  <c:v>2.1389999999999998</c:v>
                </c:pt>
                <c:pt idx="525">
                  <c:v>2.1429999999999998</c:v>
                </c:pt>
                <c:pt idx="526">
                  <c:v>2.1469999999999998</c:v>
                </c:pt>
                <c:pt idx="527">
                  <c:v>2.1509999999999998</c:v>
                </c:pt>
                <c:pt idx="528">
                  <c:v>2.1549999999999998</c:v>
                </c:pt>
                <c:pt idx="529">
                  <c:v>2.1589999999999998</c:v>
                </c:pt>
                <c:pt idx="530">
                  <c:v>2.1629999999999998</c:v>
                </c:pt>
                <c:pt idx="531">
                  <c:v>2.1659999999999999</c:v>
                </c:pt>
                <c:pt idx="532">
                  <c:v>2.17</c:v>
                </c:pt>
                <c:pt idx="533">
                  <c:v>2.1739999999999999</c:v>
                </c:pt>
                <c:pt idx="534">
                  <c:v>2.1779999999999999</c:v>
                </c:pt>
                <c:pt idx="535">
                  <c:v>2.1819999999999999</c:v>
                </c:pt>
                <c:pt idx="536">
                  <c:v>2.1859999999999999</c:v>
                </c:pt>
                <c:pt idx="537">
                  <c:v>2.19</c:v>
                </c:pt>
                <c:pt idx="538">
                  <c:v>2.194</c:v>
                </c:pt>
                <c:pt idx="539">
                  <c:v>2.198</c:v>
                </c:pt>
                <c:pt idx="540">
                  <c:v>2.202</c:v>
                </c:pt>
                <c:pt idx="541">
                  <c:v>2.206</c:v>
                </c:pt>
                <c:pt idx="542">
                  <c:v>2.2090000000000001</c:v>
                </c:pt>
                <c:pt idx="543">
                  <c:v>2.2130000000000001</c:v>
                </c:pt>
                <c:pt idx="544">
                  <c:v>2.2170000000000001</c:v>
                </c:pt>
                <c:pt idx="545">
                  <c:v>2.2210000000000001</c:v>
                </c:pt>
                <c:pt idx="546">
                  <c:v>2.2250000000000001</c:v>
                </c:pt>
                <c:pt idx="547">
                  <c:v>2.2290000000000001</c:v>
                </c:pt>
                <c:pt idx="548">
                  <c:v>2.2330000000000001</c:v>
                </c:pt>
                <c:pt idx="549">
                  <c:v>2.2370000000000001</c:v>
                </c:pt>
                <c:pt idx="550">
                  <c:v>2.2410000000000001</c:v>
                </c:pt>
                <c:pt idx="551">
                  <c:v>2.2450000000000001</c:v>
                </c:pt>
                <c:pt idx="552">
                  <c:v>2.2490000000000001</c:v>
                </c:pt>
                <c:pt idx="553">
                  <c:v>2.2519999999999998</c:v>
                </c:pt>
                <c:pt idx="554">
                  <c:v>2.2559999999999998</c:v>
                </c:pt>
                <c:pt idx="555">
                  <c:v>2.2599999999999998</c:v>
                </c:pt>
                <c:pt idx="556">
                  <c:v>2.2640000000000002</c:v>
                </c:pt>
                <c:pt idx="557">
                  <c:v>2.2680000000000002</c:v>
                </c:pt>
                <c:pt idx="558">
                  <c:v>2.2719999999999998</c:v>
                </c:pt>
                <c:pt idx="559">
                  <c:v>2.2759999999999998</c:v>
                </c:pt>
                <c:pt idx="560">
                  <c:v>2.2799999999999998</c:v>
                </c:pt>
                <c:pt idx="561">
                  <c:v>2.2840000000000007</c:v>
                </c:pt>
                <c:pt idx="562">
                  <c:v>2.2880000000000007</c:v>
                </c:pt>
                <c:pt idx="563">
                  <c:v>2.2919999999999998</c:v>
                </c:pt>
                <c:pt idx="564">
                  <c:v>2.2949999999999999</c:v>
                </c:pt>
                <c:pt idx="565">
                  <c:v>2.2989999999999999</c:v>
                </c:pt>
                <c:pt idx="566">
                  <c:v>2.302999999999999</c:v>
                </c:pt>
                <c:pt idx="567">
                  <c:v>2.3069999999999991</c:v>
                </c:pt>
                <c:pt idx="568">
                  <c:v>2.3109999999999991</c:v>
                </c:pt>
                <c:pt idx="569">
                  <c:v>2.3149999999999991</c:v>
                </c:pt>
                <c:pt idx="570">
                  <c:v>2.3189999999999991</c:v>
                </c:pt>
                <c:pt idx="571">
                  <c:v>2.323</c:v>
                </c:pt>
                <c:pt idx="572">
                  <c:v>2.327</c:v>
                </c:pt>
                <c:pt idx="573">
                  <c:v>2.3309999999999991</c:v>
                </c:pt>
                <c:pt idx="574">
                  <c:v>2.3349999999999991</c:v>
                </c:pt>
                <c:pt idx="575">
                  <c:v>2.3379999999999992</c:v>
                </c:pt>
                <c:pt idx="576">
                  <c:v>2.3419999999999992</c:v>
                </c:pt>
                <c:pt idx="577">
                  <c:v>2.3459999999999992</c:v>
                </c:pt>
                <c:pt idx="578">
                  <c:v>2.3499999999999992</c:v>
                </c:pt>
                <c:pt idx="579">
                  <c:v>2.3539999999999992</c:v>
                </c:pt>
                <c:pt idx="580">
                  <c:v>2.3579999999999997</c:v>
                </c:pt>
                <c:pt idx="581">
                  <c:v>2.3619999999999997</c:v>
                </c:pt>
                <c:pt idx="582">
                  <c:v>2.3659999999999997</c:v>
                </c:pt>
                <c:pt idx="583">
                  <c:v>2.3699999999999997</c:v>
                </c:pt>
                <c:pt idx="584">
                  <c:v>2.3739999999999997</c:v>
                </c:pt>
                <c:pt idx="585">
                  <c:v>2.3779999999999997</c:v>
                </c:pt>
                <c:pt idx="586">
                  <c:v>2.3809999999999998</c:v>
                </c:pt>
                <c:pt idx="587">
                  <c:v>2.3849999999999998</c:v>
                </c:pt>
                <c:pt idx="588">
                  <c:v>2.3889999999999998</c:v>
                </c:pt>
                <c:pt idx="589">
                  <c:v>2.3929999999999989</c:v>
                </c:pt>
                <c:pt idx="590">
                  <c:v>2.3969999999999989</c:v>
                </c:pt>
                <c:pt idx="591">
                  <c:v>2.4009999999999998</c:v>
                </c:pt>
                <c:pt idx="592">
                  <c:v>2.4049999999999998</c:v>
                </c:pt>
                <c:pt idx="593">
                  <c:v>2.4089999999999998</c:v>
                </c:pt>
                <c:pt idx="594">
                  <c:v>2.4129999999999989</c:v>
                </c:pt>
                <c:pt idx="595">
                  <c:v>2.4169999999999989</c:v>
                </c:pt>
                <c:pt idx="596">
                  <c:v>2.4209999999999998</c:v>
                </c:pt>
                <c:pt idx="597">
                  <c:v>2.4239999999999999</c:v>
                </c:pt>
                <c:pt idx="598">
                  <c:v>2.4279999999999999</c:v>
                </c:pt>
                <c:pt idx="599">
                  <c:v>2.4319999999999991</c:v>
                </c:pt>
                <c:pt idx="600">
                  <c:v>2.4359999999999991</c:v>
                </c:pt>
                <c:pt idx="601">
                  <c:v>2.44</c:v>
                </c:pt>
                <c:pt idx="602">
                  <c:v>2.444</c:v>
                </c:pt>
                <c:pt idx="603">
                  <c:v>2.448</c:v>
                </c:pt>
                <c:pt idx="604">
                  <c:v>2.4519999999999991</c:v>
                </c:pt>
                <c:pt idx="605">
                  <c:v>2.4559999999999991</c:v>
                </c:pt>
                <c:pt idx="606">
                  <c:v>2.46</c:v>
                </c:pt>
                <c:pt idx="607">
                  <c:v>2.464</c:v>
                </c:pt>
                <c:pt idx="608">
                  <c:v>2.4670000000000001</c:v>
                </c:pt>
                <c:pt idx="609">
                  <c:v>2.4709999999999992</c:v>
                </c:pt>
                <c:pt idx="610">
                  <c:v>2.4749999999999992</c:v>
                </c:pt>
                <c:pt idx="611">
                  <c:v>2.4789999999999992</c:v>
                </c:pt>
                <c:pt idx="612">
                  <c:v>2.4830000000000001</c:v>
                </c:pt>
                <c:pt idx="613">
                  <c:v>2.4870000000000001</c:v>
                </c:pt>
                <c:pt idx="614">
                  <c:v>2.4909999999999997</c:v>
                </c:pt>
                <c:pt idx="615">
                  <c:v>2.4949999999999997</c:v>
                </c:pt>
                <c:pt idx="616">
                  <c:v>2.4989999999999997</c:v>
                </c:pt>
                <c:pt idx="617">
                  <c:v>2.5030000000000001</c:v>
                </c:pt>
                <c:pt idx="618">
                  <c:v>2.5059999999999998</c:v>
                </c:pt>
                <c:pt idx="619">
                  <c:v>2.5099999999999998</c:v>
                </c:pt>
                <c:pt idx="620">
                  <c:v>2.5139999999999998</c:v>
                </c:pt>
                <c:pt idx="621">
                  <c:v>2.5179999999999998</c:v>
                </c:pt>
                <c:pt idx="622">
                  <c:v>2.5219999999999998</c:v>
                </c:pt>
                <c:pt idx="623">
                  <c:v>2.5259999999999998</c:v>
                </c:pt>
                <c:pt idx="624">
                  <c:v>2.5299999999999998</c:v>
                </c:pt>
                <c:pt idx="625">
                  <c:v>2.5339999999999998</c:v>
                </c:pt>
                <c:pt idx="626">
                  <c:v>2.5379999999999998</c:v>
                </c:pt>
                <c:pt idx="627">
                  <c:v>2.5419999999999998</c:v>
                </c:pt>
                <c:pt idx="628">
                  <c:v>2.5459999999999998</c:v>
                </c:pt>
                <c:pt idx="629">
                  <c:v>2.5489999999999999</c:v>
                </c:pt>
                <c:pt idx="630">
                  <c:v>2.552999999999999</c:v>
                </c:pt>
                <c:pt idx="631">
                  <c:v>2.5569999999999991</c:v>
                </c:pt>
                <c:pt idx="632">
                  <c:v>2.5609999999999999</c:v>
                </c:pt>
                <c:pt idx="633">
                  <c:v>2.5649999999999999</c:v>
                </c:pt>
                <c:pt idx="634">
                  <c:v>2.569</c:v>
                </c:pt>
                <c:pt idx="635">
                  <c:v>2.573</c:v>
                </c:pt>
                <c:pt idx="636">
                  <c:v>2.577</c:v>
                </c:pt>
                <c:pt idx="637">
                  <c:v>2.581</c:v>
                </c:pt>
                <c:pt idx="638">
                  <c:v>2.585</c:v>
                </c:pt>
                <c:pt idx="639">
                  <c:v>2.589</c:v>
                </c:pt>
                <c:pt idx="640">
                  <c:v>2.5919999999999992</c:v>
                </c:pt>
                <c:pt idx="641">
                  <c:v>2.5959999999999992</c:v>
                </c:pt>
                <c:pt idx="642">
                  <c:v>2.6</c:v>
                </c:pt>
                <c:pt idx="643">
                  <c:v>2.6040000000000001</c:v>
                </c:pt>
                <c:pt idx="644">
                  <c:v>2.6080000000000001</c:v>
                </c:pt>
                <c:pt idx="645">
                  <c:v>2.6119999999999997</c:v>
                </c:pt>
                <c:pt idx="646">
                  <c:v>2.6159999999999997</c:v>
                </c:pt>
                <c:pt idx="647">
                  <c:v>2.62</c:v>
                </c:pt>
                <c:pt idx="648">
                  <c:v>2.6240000000000001</c:v>
                </c:pt>
                <c:pt idx="649">
                  <c:v>2.6280000000000001</c:v>
                </c:pt>
                <c:pt idx="650">
                  <c:v>2.6319999999999997</c:v>
                </c:pt>
                <c:pt idx="651">
                  <c:v>2.6349999999999998</c:v>
                </c:pt>
                <c:pt idx="652">
                  <c:v>2.6389999999999998</c:v>
                </c:pt>
                <c:pt idx="653">
                  <c:v>2.6429999999999998</c:v>
                </c:pt>
                <c:pt idx="654">
                  <c:v>2.6469999999999998</c:v>
                </c:pt>
                <c:pt idx="655">
                  <c:v>2.6509999999999998</c:v>
                </c:pt>
                <c:pt idx="656">
                  <c:v>2.6549999999999998</c:v>
                </c:pt>
                <c:pt idx="657">
                  <c:v>2.6589999999999998</c:v>
                </c:pt>
                <c:pt idx="658">
                  <c:v>2.6629999999999998</c:v>
                </c:pt>
                <c:pt idx="659">
                  <c:v>2.6669999999999998</c:v>
                </c:pt>
                <c:pt idx="660">
                  <c:v>2.6709999999999998</c:v>
                </c:pt>
                <c:pt idx="661">
                  <c:v>2.6749999999999998</c:v>
                </c:pt>
                <c:pt idx="662">
                  <c:v>2.6779999999999999</c:v>
                </c:pt>
                <c:pt idx="663">
                  <c:v>2.6819999999999999</c:v>
                </c:pt>
                <c:pt idx="664">
                  <c:v>2.6859999999999999</c:v>
                </c:pt>
                <c:pt idx="665">
                  <c:v>2.69</c:v>
                </c:pt>
                <c:pt idx="666">
                  <c:v>2.694</c:v>
                </c:pt>
                <c:pt idx="667">
                  <c:v>2.698</c:v>
                </c:pt>
                <c:pt idx="668">
                  <c:v>2.702</c:v>
                </c:pt>
                <c:pt idx="669">
                  <c:v>2.706</c:v>
                </c:pt>
                <c:pt idx="670">
                  <c:v>2.71</c:v>
                </c:pt>
                <c:pt idx="671">
                  <c:v>2.714</c:v>
                </c:pt>
                <c:pt idx="672">
                  <c:v>2.718</c:v>
                </c:pt>
                <c:pt idx="673">
                  <c:v>2.7210000000000001</c:v>
                </c:pt>
                <c:pt idx="674">
                  <c:v>2.7250000000000001</c:v>
                </c:pt>
                <c:pt idx="675">
                  <c:v>2.7290000000000001</c:v>
                </c:pt>
                <c:pt idx="676">
                  <c:v>2.7330000000000001</c:v>
                </c:pt>
                <c:pt idx="677">
                  <c:v>2.7370000000000001</c:v>
                </c:pt>
                <c:pt idx="678">
                  <c:v>2.7410000000000001</c:v>
                </c:pt>
                <c:pt idx="679">
                  <c:v>2.7450000000000001</c:v>
                </c:pt>
                <c:pt idx="680">
                  <c:v>2.7490000000000001</c:v>
                </c:pt>
                <c:pt idx="681">
                  <c:v>2.7530000000000001</c:v>
                </c:pt>
                <c:pt idx="682">
                  <c:v>2.7570000000000001</c:v>
                </c:pt>
                <c:pt idx="683">
                  <c:v>2.7610000000000001</c:v>
                </c:pt>
                <c:pt idx="684">
                  <c:v>2.7640000000000002</c:v>
                </c:pt>
                <c:pt idx="685">
                  <c:v>2.7680000000000002</c:v>
                </c:pt>
                <c:pt idx="686">
                  <c:v>2.7719999999999998</c:v>
                </c:pt>
                <c:pt idx="687">
                  <c:v>2.7759999999999998</c:v>
                </c:pt>
                <c:pt idx="688">
                  <c:v>2.7800000000000002</c:v>
                </c:pt>
                <c:pt idx="689">
                  <c:v>2.7840000000000007</c:v>
                </c:pt>
                <c:pt idx="690">
                  <c:v>2.7880000000000007</c:v>
                </c:pt>
                <c:pt idx="691">
                  <c:v>2.7919999999999998</c:v>
                </c:pt>
                <c:pt idx="692">
                  <c:v>2.7959999999999998</c:v>
                </c:pt>
                <c:pt idx="693">
                  <c:v>2.8</c:v>
                </c:pt>
                <c:pt idx="694">
                  <c:v>2.8039999999999998</c:v>
                </c:pt>
                <c:pt idx="695">
                  <c:v>2.8069999999999991</c:v>
                </c:pt>
                <c:pt idx="696">
                  <c:v>2.8109999999999991</c:v>
                </c:pt>
                <c:pt idx="697">
                  <c:v>2.8149999999999991</c:v>
                </c:pt>
                <c:pt idx="698">
                  <c:v>2.8189999999999991</c:v>
                </c:pt>
                <c:pt idx="699">
                  <c:v>2.823</c:v>
                </c:pt>
                <c:pt idx="700">
                  <c:v>2.827</c:v>
                </c:pt>
                <c:pt idx="701">
                  <c:v>2.8309999999999991</c:v>
                </c:pt>
                <c:pt idx="702">
                  <c:v>2.8349999999999991</c:v>
                </c:pt>
                <c:pt idx="703">
                  <c:v>2.8389999999999991</c:v>
                </c:pt>
                <c:pt idx="704">
                  <c:v>2.843</c:v>
                </c:pt>
                <c:pt idx="705">
                  <c:v>2.847</c:v>
                </c:pt>
                <c:pt idx="706">
                  <c:v>2.8499999999999992</c:v>
                </c:pt>
                <c:pt idx="707">
                  <c:v>2.8539999999999992</c:v>
                </c:pt>
                <c:pt idx="708">
                  <c:v>2.8579999999999997</c:v>
                </c:pt>
                <c:pt idx="709">
                  <c:v>2.8619999999999997</c:v>
                </c:pt>
                <c:pt idx="710">
                  <c:v>2.8659999999999997</c:v>
                </c:pt>
                <c:pt idx="711">
                  <c:v>2.8699999999999997</c:v>
                </c:pt>
                <c:pt idx="712">
                  <c:v>2.8739999999999997</c:v>
                </c:pt>
                <c:pt idx="713">
                  <c:v>2.8779999999999997</c:v>
                </c:pt>
                <c:pt idx="714">
                  <c:v>2.8819999999999997</c:v>
                </c:pt>
                <c:pt idx="715">
                  <c:v>2.8859999999999997</c:v>
                </c:pt>
                <c:pt idx="716">
                  <c:v>2.8899999999999997</c:v>
                </c:pt>
                <c:pt idx="717">
                  <c:v>2.8929999999999989</c:v>
                </c:pt>
                <c:pt idx="718">
                  <c:v>2.8969999999999989</c:v>
                </c:pt>
                <c:pt idx="719">
                  <c:v>2.9009999999999998</c:v>
                </c:pt>
                <c:pt idx="720">
                  <c:v>2.9049999999999998</c:v>
                </c:pt>
                <c:pt idx="721">
                  <c:v>2.9089999999999998</c:v>
                </c:pt>
                <c:pt idx="722">
                  <c:v>2.9129999999999989</c:v>
                </c:pt>
                <c:pt idx="723">
                  <c:v>2.9169999999999989</c:v>
                </c:pt>
                <c:pt idx="724">
                  <c:v>2.9209999999999998</c:v>
                </c:pt>
                <c:pt idx="725">
                  <c:v>2.9249999999999998</c:v>
                </c:pt>
                <c:pt idx="726">
                  <c:v>2.9289999999999998</c:v>
                </c:pt>
                <c:pt idx="727">
                  <c:v>2.9329999999999989</c:v>
                </c:pt>
                <c:pt idx="728">
                  <c:v>2.9359999999999991</c:v>
                </c:pt>
                <c:pt idx="729">
                  <c:v>2.94</c:v>
                </c:pt>
                <c:pt idx="730">
                  <c:v>2.944</c:v>
                </c:pt>
                <c:pt idx="731">
                  <c:v>2.948</c:v>
                </c:pt>
                <c:pt idx="732">
                  <c:v>2.9519999999999991</c:v>
                </c:pt>
                <c:pt idx="733">
                  <c:v>2.9559999999999991</c:v>
                </c:pt>
                <c:pt idx="734">
                  <c:v>2.96</c:v>
                </c:pt>
                <c:pt idx="735">
                  <c:v>2.964</c:v>
                </c:pt>
                <c:pt idx="736">
                  <c:v>2.968</c:v>
                </c:pt>
                <c:pt idx="737">
                  <c:v>2.9719999999999991</c:v>
                </c:pt>
                <c:pt idx="738">
                  <c:v>2.9759999999999991</c:v>
                </c:pt>
                <c:pt idx="739">
                  <c:v>2.9789999999999992</c:v>
                </c:pt>
                <c:pt idx="740">
                  <c:v>2.9830000000000001</c:v>
                </c:pt>
                <c:pt idx="741">
                  <c:v>2.9870000000000001</c:v>
                </c:pt>
                <c:pt idx="742">
                  <c:v>2.9909999999999997</c:v>
                </c:pt>
                <c:pt idx="743">
                  <c:v>2.9949999999999997</c:v>
                </c:pt>
                <c:pt idx="744">
                  <c:v>2.9989999999999997</c:v>
                </c:pt>
                <c:pt idx="745">
                  <c:v>3.0030000000000001</c:v>
                </c:pt>
                <c:pt idx="746">
                  <c:v>3.0070000000000001</c:v>
                </c:pt>
                <c:pt idx="747">
                  <c:v>3.0109999999999997</c:v>
                </c:pt>
                <c:pt idx="748">
                  <c:v>3.0149999999999997</c:v>
                </c:pt>
                <c:pt idx="749">
                  <c:v>3.0179999999999998</c:v>
                </c:pt>
                <c:pt idx="750">
                  <c:v>3.0219999999999998</c:v>
                </c:pt>
                <c:pt idx="751">
                  <c:v>3.0259999999999998</c:v>
                </c:pt>
                <c:pt idx="752">
                  <c:v>3.03</c:v>
                </c:pt>
                <c:pt idx="753">
                  <c:v>3.0339999999999998</c:v>
                </c:pt>
                <c:pt idx="754">
                  <c:v>3.0379999999999998</c:v>
                </c:pt>
                <c:pt idx="755">
                  <c:v>3.0419999999999998</c:v>
                </c:pt>
                <c:pt idx="756">
                  <c:v>3.0459999999999998</c:v>
                </c:pt>
                <c:pt idx="757">
                  <c:v>3.05</c:v>
                </c:pt>
                <c:pt idx="758">
                  <c:v>3.0539999999999998</c:v>
                </c:pt>
                <c:pt idx="759">
                  <c:v>3.0579999999999998</c:v>
                </c:pt>
                <c:pt idx="760">
                  <c:v>3.0609999999999999</c:v>
                </c:pt>
                <c:pt idx="761">
                  <c:v>3.0649999999999999</c:v>
                </c:pt>
                <c:pt idx="762">
                  <c:v>3.069</c:v>
                </c:pt>
                <c:pt idx="763">
                  <c:v>3.073</c:v>
                </c:pt>
                <c:pt idx="764">
                  <c:v>3.077</c:v>
                </c:pt>
                <c:pt idx="765">
                  <c:v>3.081</c:v>
                </c:pt>
                <c:pt idx="766">
                  <c:v>3.085</c:v>
                </c:pt>
                <c:pt idx="767">
                  <c:v>3.089</c:v>
                </c:pt>
                <c:pt idx="768">
                  <c:v>3.093</c:v>
                </c:pt>
                <c:pt idx="769">
                  <c:v>3.097</c:v>
                </c:pt>
                <c:pt idx="770">
                  <c:v>3.101</c:v>
                </c:pt>
                <c:pt idx="771">
                  <c:v>3.1040000000000001</c:v>
                </c:pt>
                <c:pt idx="772">
                  <c:v>3.1080000000000001</c:v>
                </c:pt>
                <c:pt idx="773">
                  <c:v>3.1119999999999997</c:v>
                </c:pt>
                <c:pt idx="774">
                  <c:v>3.1159999999999997</c:v>
                </c:pt>
                <c:pt idx="775">
                  <c:v>3.12</c:v>
                </c:pt>
                <c:pt idx="776">
                  <c:v>3.1240000000000001</c:v>
                </c:pt>
                <c:pt idx="777">
                  <c:v>3.1280000000000001</c:v>
                </c:pt>
                <c:pt idx="778">
                  <c:v>3.1319999999999997</c:v>
                </c:pt>
                <c:pt idx="779">
                  <c:v>3.1359999999999997</c:v>
                </c:pt>
                <c:pt idx="780">
                  <c:v>3.14</c:v>
                </c:pt>
                <c:pt idx="781">
                  <c:v>3.1440000000000001</c:v>
                </c:pt>
                <c:pt idx="782">
                  <c:v>3.1469999999999998</c:v>
                </c:pt>
                <c:pt idx="783">
                  <c:v>3.1509999999999998</c:v>
                </c:pt>
                <c:pt idx="784">
                  <c:v>3.1549999999999998</c:v>
                </c:pt>
                <c:pt idx="785">
                  <c:v>3.1589999999999998</c:v>
                </c:pt>
                <c:pt idx="786">
                  <c:v>3.1629999999999998</c:v>
                </c:pt>
                <c:pt idx="787">
                  <c:v>3.1669999999999998</c:v>
                </c:pt>
                <c:pt idx="788">
                  <c:v>3.1709999999999998</c:v>
                </c:pt>
                <c:pt idx="789">
                  <c:v>3.1749999999999998</c:v>
                </c:pt>
                <c:pt idx="790">
                  <c:v>3.1789999999999998</c:v>
                </c:pt>
                <c:pt idx="791">
                  <c:v>3.1829999999999998</c:v>
                </c:pt>
                <c:pt idx="792">
                  <c:v>3.1869999999999998</c:v>
                </c:pt>
                <c:pt idx="793">
                  <c:v>3.19</c:v>
                </c:pt>
                <c:pt idx="794">
                  <c:v>3.194</c:v>
                </c:pt>
                <c:pt idx="795">
                  <c:v>3.198</c:v>
                </c:pt>
                <c:pt idx="796">
                  <c:v>3.202</c:v>
                </c:pt>
                <c:pt idx="797">
                  <c:v>3.206</c:v>
                </c:pt>
                <c:pt idx="798">
                  <c:v>3.21</c:v>
                </c:pt>
                <c:pt idx="799">
                  <c:v>3.214</c:v>
                </c:pt>
                <c:pt idx="800">
                  <c:v>3.218</c:v>
                </c:pt>
                <c:pt idx="801">
                  <c:v>3.222</c:v>
                </c:pt>
                <c:pt idx="802">
                  <c:v>3.226</c:v>
                </c:pt>
                <c:pt idx="803">
                  <c:v>3.23</c:v>
                </c:pt>
                <c:pt idx="804">
                  <c:v>3.2330000000000001</c:v>
                </c:pt>
                <c:pt idx="805">
                  <c:v>3.2370000000000001</c:v>
                </c:pt>
                <c:pt idx="806">
                  <c:v>3.2410000000000001</c:v>
                </c:pt>
                <c:pt idx="807">
                  <c:v>3.2450000000000001</c:v>
                </c:pt>
                <c:pt idx="808">
                  <c:v>3.2490000000000001</c:v>
                </c:pt>
                <c:pt idx="809">
                  <c:v>3.2530000000000001</c:v>
                </c:pt>
                <c:pt idx="810">
                  <c:v>3.2570000000000001</c:v>
                </c:pt>
                <c:pt idx="811">
                  <c:v>3.2610000000000001</c:v>
                </c:pt>
                <c:pt idx="812">
                  <c:v>3.2650000000000001</c:v>
                </c:pt>
                <c:pt idx="813">
                  <c:v>3.2690000000000001</c:v>
                </c:pt>
                <c:pt idx="814">
                  <c:v>3.2730000000000001</c:v>
                </c:pt>
                <c:pt idx="815">
                  <c:v>3.2759999999999998</c:v>
                </c:pt>
                <c:pt idx="816">
                  <c:v>3.2800000000000002</c:v>
                </c:pt>
                <c:pt idx="817">
                  <c:v>3.2840000000000007</c:v>
                </c:pt>
                <c:pt idx="818">
                  <c:v>3.2880000000000007</c:v>
                </c:pt>
                <c:pt idx="819">
                  <c:v>3.2919999999999998</c:v>
                </c:pt>
                <c:pt idx="820">
                  <c:v>3.2959999999999998</c:v>
                </c:pt>
                <c:pt idx="821">
                  <c:v>3.3</c:v>
                </c:pt>
                <c:pt idx="822">
                  <c:v>3.3039999999999998</c:v>
                </c:pt>
                <c:pt idx="823">
                  <c:v>3.3079999999999998</c:v>
                </c:pt>
                <c:pt idx="824">
                  <c:v>3.3119999999999989</c:v>
                </c:pt>
                <c:pt idx="825">
                  <c:v>3.3159999999999989</c:v>
                </c:pt>
                <c:pt idx="826">
                  <c:v>3.3189999999999991</c:v>
                </c:pt>
                <c:pt idx="827">
                  <c:v>3.323</c:v>
                </c:pt>
                <c:pt idx="828">
                  <c:v>3.327</c:v>
                </c:pt>
                <c:pt idx="829">
                  <c:v>3.3309999999999991</c:v>
                </c:pt>
                <c:pt idx="830">
                  <c:v>3.3349999999999991</c:v>
                </c:pt>
                <c:pt idx="831">
                  <c:v>3.3389999999999991</c:v>
                </c:pt>
                <c:pt idx="832">
                  <c:v>3.343</c:v>
                </c:pt>
                <c:pt idx="833">
                  <c:v>3.347</c:v>
                </c:pt>
                <c:pt idx="834">
                  <c:v>3.3509999999999991</c:v>
                </c:pt>
                <c:pt idx="835">
                  <c:v>3.3549999999999991</c:v>
                </c:pt>
                <c:pt idx="836">
                  <c:v>3.3589999999999991</c:v>
                </c:pt>
                <c:pt idx="837">
                  <c:v>3.3619999999999997</c:v>
                </c:pt>
                <c:pt idx="838">
                  <c:v>3.3659999999999997</c:v>
                </c:pt>
                <c:pt idx="839">
                  <c:v>3.3699999999999997</c:v>
                </c:pt>
                <c:pt idx="840">
                  <c:v>3.3739999999999997</c:v>
                </c:pt>
                <c:pt idx="841">
                  <c:v>3.3779999999999997</c:v>
                </c:pt>
                <c:pt idx="842">
                  <c:v>3.3819999999999997</c:v>
                </c:pt>
                <c:pt idx="843">
                  <c:v>3.3859999999999997</c:v>
                </c:pt>
                <c:pt idx="844">
                  <c:v>3.3899999999999997</c:v>
                </c:pt>
                <c:pt idx="845">
                  <c:v>3.3939999999999997</c:v>
                </c:pt>
                <c:pt idx="846">
                  <c:v>3.3979999999999997</c:v>
                </c:pt>
                <c:pt idx="847">
                  <c:v>3.4019999999999997</c:v>
                </c:pt>
                <c:pt idx="848">
                  <c:v>3.4049999999999998</c:v>
                </c:pt>
                <c:pt idx="849">
                  <c:v>3.4089999999999998</c:v>
                </c:pt>
                <c:pt idx="850">
                  <c:v>3.4129999999999989</c:v>
                </c:pt>
                <c:pt idx="851">
                  <c:v>3.4169999999999989</c:v>
                </c:pt>
                <c:pt idx="852">
                  <c:v>3.4209999999999998</c:v>
                </c:pt>
                <c:pt idx="853">
                  <c:v>3.4249999999999998</c:v>
                </c:pt>
                <c:pt idx="854">
                  <c:v>3.4289999999999998</c:v>
                </c:pt>
                <c:pt idx="855">
                  <c:v>3.4329999999999989</c:v>
                </c:pt>
                <c:pt idx="856">
                  <c:v>3.4369999999999989</c:v>
                </c:pt>
                <c:pt idx="857">
                  <c:v>3.4409999999999998</c:v>
                </c:pt>
                <c:pt idx="858">
                  <c:v>3.4449999999999998</c:v>
                </c:pt>
                <c:pt idx="859">
                  <c:v>3.448</c:v>
                </c:pt>
                <c:pt idx="860">
                  <c:v>3.4519999999999991</c:v>
                </c:pt>
                <c:pt idx="861">
                  <c:v>3.4559999999999991</c:v>
                </c:pt>
                <c:pt idx="862">
                  <c:v>3.46</c:v>
                </c:pt>
                <c:pt idx="863">
                  <c:v>3.464</c:v>
                </c:pt>
                <c:pt idx="864">
                  <c:v>3.468</c:v>
                </c:pt>
                <c:pt idx="865">
                  <c:v>3.4719999999999991</c:v>
                </c:pt>
                <c:pt idx="866">
                  <c:v>3.4759999999999991</c:v>
                </c:pt>
                <c:pt idx="867">
                  <c:v>3.48</c:v>
                </c:pt>
                <c:pt idx="868">
                  <c:v>3.484</c:v>
                </c:pt>
                <c:pt idx="869">
                  <c:v>3.488</c:v>
                </c:pt>
                <c:pt idx="870">
                  <c:v>3.4909999999999997</c:v>
                </c:pt>
                <c:pt idx="871">
                  <c:v>3.4949999999999997</c:v>
                </c:pt>
                <c:pt idx="872">
                  <c:v>3.4989999999999997</c:v>
                </c:pt>
                <c:pt idx="873">
                  <c:v>3.5030000000000001</c:v>
                </c:pt>
                <c:pt idx="874">
                  <c:v>3.5070000000000001</c:v>
                </c:pt>
                <c:pt idx="875">
                  <c:v>3.5109999999999997</c:v>
                </c:pt>
                <c:pt idx="876">
                  <c:v>3.5149999999999997</c:v>
                </c:pt>
                <c:pt idx="877">
                  <c:v>3.5189999999999997</c:v>
                </c:pt>
                <c:pt idx="878">
                  <c:v>3.5230000000000001</c:v>
                </c:pt>
                <c:pt idx="879">
                  <c:v>3.5270000000000001</c:v>
                </c:pt>
                <c:pt idx="880">
                  <c:v>3.53</c:v>
                </c:pt>
                <c:pt idx="881">
                  <c:v>3.5339999999999998</c:v>
                </c:pt>
                <c:pt idx="882">
                  <c:v>3.5379999999999998</c:v>
                </c:pt>
                <c:pt idx="883">
                  <c:v>3.5419999999999998</c:v>
                </c:pt>
                <c:pt idx="884">
                  <c:v>3.5459999999999998</c:v>
                </c:pt>
                <c:pt idx="885">
                  <c:v>3.55</c:v>
                </c:pt>
                <c:pt idx="886">
                  <c:v>3.5539999999999998</c:v>
                </c:pt>
                <c:pt idx="887">
                  <c:v>3.5579999999999998</c:v>
                </c:pt>
                <c:pt idx="888">
                  <c:v>3.5619999999999998</c:v>
                </c:pt>
                <c:pt idx="889">
                  <c:v>3.5659999999999998</c:v>
                </c:pt>
                <c:pt idx="890">
                  <c:v>3.57</c:v>
                </c:pt>
                <c:pt idx="891">
                  <c:v>3.573</c:v>
                </c:pt>
                <c:pt idx="892">
                  <c:v>3.577</c:v>
                </c:pt>
                <c:pt idx="893">
                  <c:v>3.581</c:v>
                </c:pt>
                <c:pt idx="894">
                  <c:v>3.585</c:v>
                </c:pt>
                <c:pt idx="895">
                  <c:v>3.589</c:v>
                </c:pt>
                <c:pt idx="896">
                  <c:v>3.593</c:v>
                </c:pt>
                <c:pt idx="897">
                  <c:v>3.597</c:v>
                </c:pt>
                <c:pt idx="898">
                  <c:v>3.601</c:v>
                </c:pt>
                <c:pt idx="899">
                  <c:v>3.605</c:v>
                </c:pt>
                <c:pt idx="900">
                  <c:v>3.609</c:v>
                </c:pt>
                <c:pt idx="901">
                  <c:v>3.613</c:v>
                </c:pt>
                <c:pt idx="902">
                  <c:v>3.6159999999999997</c:v>
                </c:pt>
                <c:pt idx="903">
                  <c:v>3.62</c:v>
                </c:pt>
                <c:pt idx="904">
                  <c:v>3.6240000000000001</c:v>
                </c:pt>
                <c:pt idx="905">
                  <c:v>3.6280000000000001</c:v>
                </c:pt>
                <c:pt idx="906">
                  <c:v>3.6319999999999997</c:v>
                </c:pt>
                <c:pt idx="907">
                  <c:v>3.6359999999999997</c:v>
                </c:pt>
                <c:pt idx="908">
                  <c:v>3.64</c:v>
                </c:pt>
                <c:pt idx="909">
                  <c:v>3.6440000000000001</c:v>
                </c:pt>
                <c:pt idx="910">
                  <c:v>3.6480000000000001</c:v>
                </c:pt>
                <c:pt idx="911">
                  <c:v>3.6519999999999997</c:v>
                </c:pt>
                <c:pt idx="912">
                  <c:v>3.6559999999999997</c:v>
                </c:pt>
                <c:pt idx="913">
                  <c:v>3.6589999999999998</c:v>
                </c:pt>
                <c:pt idx="914">
                  <c:v>3.6629999999999998</c:v>
                </c:pt>
                <c:pt idx="915">
                  <c:v>3.6669999999999998</c:v>
                </c:pt>
                <c:pt idx="916">
                  <c:v>3.6709999999999998</c:v>
                </c:pt>
                <c:pt idx="917">
                  <c:v>3.6749999999999998</c:v>
                </c:pt>
                <c:pt idx="918">
                  <c:v>3.6789999999999998</c:v>
                </c:pt>
                <c:pt idx="919">
                  <c:v>3.6829999999999998</c:v>
                </c:pt>
                <c:pt idx="920">
                  <c:v>3.6869999999999998</c:v>
                </c:pt>
                <c:pt idx="921">
                  <c:v>3.6909999999999998</c:v>
                </c:pt>
                <c:pt idx="922">
                  <c:v>3.6949999999999998</c:v>
                </c:pt>
                <c:pt idx="923">
                  <c:v>3.6989999999999998</c:v>
                </c:pt>
                <c:pt idx="924">
                  <c:v>3.702</c:v>
                </c:pt>
                <c:pt idx="925">
                  <c:v>3.706</c:v>
                </c:pt>
                <c:pt idx="926">
                  <c:v>3.71</c:v>
                </c:pt>
                <c:pt idx="927">
                  <c:v>3.714</c:v>
                </c:pt>
                <c:pt idx="928">
                  <c:v>3.718</c:v>
                </c:pt>
                <c:pt idx="929">
                  <c:v>3.722</c:v>
                </c:pt>
                <c:pt idx="930">
                  <c:v>3.726</c:v>
                </c:pt>
                <c:pt idx="931">
                  <c:v>3.73</c:v>
                </c:pt>
                <c:pt idx="932">
                  <c:v>3.734</c:v>
                </c:pt>
                <c:pt idx="933">
                  <c:v>3.738</c:v>
                </c:pt>
                <c:pt idx="934">
                  <c:v>3.742</c:v>
                </c:pt>
                <c:pt idx="935">
                  <c:v>3.7450000000000001</c:v>
                </c:pt>
                <c:pt idx="936">
                  <c:v>3.7490000000000001</c:v>
                </c:pt>
                <c:pt idx="937">
                  <c:v>3.7530000000000001</c:v>
                </c:pt>
                <c:pt idx="938">
                  <c:v>3.7570000000000001</c:v>
                </c:pt>
                <c:pt idx="939">
                  <c:v>3.7610000000000001</c:v>
                </c:pt>
                <c:pt idx="940">
                  <c:v>3.7650000000000001</c:v>
                </c:pt>
                <c:pt idx="941">
                  <c:v>3.7690000000000001</c:v>
                </c:pt>
                <c:pt idx="942">
                  <c:v>3.7730000000000001</c:v>
                </c:pt>
                <c:pt idx="943">
                  <c:v>3.7770000000000001</c:v>
                </c:pt>
                <c:pt idx="944">
                  <c:v>3.7810000000000001</c:v>
                </c:pt>
                <c:pt idx="945">
                  <c:v>3.7850000000000001</c:v>
                </c:pt>
                <c:pt idx="946">
                  <c:v>3.7880000000000007</c:v>
                </c:pt>
                <c:pt idx="947">
                  <c:v>3.7919999999999998</c:v>
                </c:pt>
                <c:pt idx="948">
                  <c:v>3.7959999999999998</c:v>
                </c:pt>
                <c:pt idx="949">
                  <c:v>3.8</c:v>
                </c:pt>
                <c:pt idx="950">
                  <c:v>3.8039999999999998</c:v>
                </c:pt>
                <c:pt idx="951">
                  <c:v>3.8079999999999998</c:v>
                </c:pt>
                <c:pt idx="952">
                  <c:v>3.8119999999999989</c:v>
                </c:pt>
                <c:pt idx="953">
                  <c:v>3.8159999999999989</c:v>
                </c:pt>
                <c:pt idx="954">
                  <c:v>3.82</c:v>
                </c:pt>
                <c:pt idx="955">
                  <c:v>3.8239999999999998</c:v>
                </c:pt>
                <c:pt idx="956">
                  <c:v>3.8279999999999998</c:v>
                </c:pt>
                <c:pt idx="957">
                  <c:v>3.8309999999999991</c:v>
                </c:pt>
                <c:pt idx="958">
                  <c:v>3.8349999999999991</c:v>
                </c:pt>
                <c:pt idx="959">
                  <c:v>3.8389999999999991</c:v>
                </c:pt>
                <c:pt idx="960">
                  <c:v>3.843</c:v>
                </c:pt>
                <c:pt idx="961">
                  <c:v>3.847</c:v>
                </c:pt>
                <c:pt idx="962">
                  <c:v>3.8509999999999991</c:v>
                </c:pt>
                <c:pt idx="963">
                  <c:v>3.8549999999999991</c:v>
                </c:pt>
                <c:pt idx="964">
                  <c:v>3.8589999999999991</c:v>
                </c:pt>
                <c:pt idx="965">
                  <c:v>3.863</c:v>
                </c:pt>
                <c:pt idx="966">
                  <c:v>3.867</c:v>
                </c:pt>
                <c:pt idx="967">
                  <c:v>3.8709999999999991</c:v>
                </c:pt>
                <c:pt idx="968">
                  <c:v>3.8739999999999997</c:v>
                </c:pt>
                <c:pt idx="969">
                  <c:v>3.8779999999999997</c:v>
                </c:pt>
                <c:pt idx="970">
                  <c:v>3.8819999999999997</c:v>
                </c:pt>
                <c:pt idx="971">
                  <c:v>3.8859999999999997</c:v>
                </c:pt>
                <c:pt idx="972">
                  <c:v>3.8899999999999997</c:v>
                </c:pt>
                <c:pt idx="973">
                  <c:v>3.8939999999999997</c:v>
                </c:pt>
                <c:pt idx="974">
                  <c:v>3.8979999999999997</c:v>
                </c:pt>
                <c:pt idx="975">
                  <c:v>3.9019999999999997</c:v>
                </c:pt>
                <c:pt idx="976">
                  <c:v>3.9059999999999997</c:v>
                </c:pt>
                <c:pt idx="977">
                  <c:v>3.9099999999999997</c:v>
                </c:pt>
                <c:pt idx="978">
                  <c:v>3.9139999999999997</c:v>
                </c:pt>
                <c:pt idx="979">
                  <c:v>3.9169999999999989</c:v>
                </c:pt>
                <c:pt idx="980">
                  <c:v>3.9209999999999998</c:v>
                </c:pt>
                <c:pt idx="981">
                  <c:v>3.9249999999999998</c:v>
                </c:pt>
                <c:pt idx="982">
                  <c:v>3.9289999999999998</c:v>
                </c:pt>
                <c:pt idx="983">
                  <c:v>3.9329999999999989</c:v>
                </c:pt>
                <c:pt idx="984">
                  <c:v>3.9369999999999989</c:v>
                </c:pt>
                <c:pt idx="985">
                  <c:v>3.9409999999999998</c:v>
                </c:pt>
                <c:pt idx="986">
                  <c:v>3.9449999999999998</c:v>
                </c:pt>
                <c:pt idx="987">
                  <c:v>3.9489999999999998</c:v>
                </c:pt>
                <c:pt idx="988">
                  <c:v>3.952999999999999</c:v>
                </c:pt>
                <c:pt idx="989">
                  <c:v>3.956999999999999</c:v>
                </c:pt>
                <c:pt idx="990">
                  <c:v>3.96</c:v>
                </c:pt>
                <c:pt idx="991">
                  <c:v>3.964</c:v>
                </c:pt>
                <c:pt idx="992">
                  <c:v>3.968</c:v>
                </c:pt>
                <c:pt idx="993">
                  <c:v>3.9719999999999991</c:v>
                </c:pt>
                <c:pt idx="994">
                  <c:v>3.9759999999999991</c:v>
                </c:pt>
                <c:pt idx="995">
                  <c:v>3.98</c:v>
                </c:pt>
                <c:pt idx="996">
                  <c:v>3.984</c:v>
                </c:pt>
                <c:pt idx="997">
                  <c:v>3.988</c:v>
                </c:pt>
                <c:pt idx="998">
                  <c:v>3.9919999999999991</c:v>
                </c:pt>
                <c:pt idx="999">
                  <c:v>3.9959999999999991</c:v>
                </c:pt>
                <c:pt idx="1000">
                  <c:v>3.9989999999999997</c:v>
                </c:pt>
                <c:pt idx="1001">
                  <c:v>4.0030000000000001</c:v>
                </c:pt>
                <c:pt idx="1002">
                  <c:v>4.0069999999999997</c:v>
                </c:pt>
                <c:pt idx="1003">
                  <c:v>4.0110000000000001</c:v>
                </c:pt>
                <c:pt idx="1004">
                  <c:v>4.0149999999999979</c:v>
                </c:pt>
                <c:pt idx="1005">
                  <c:v>4.0190000000000001</c:v>
                </c:pt>
                <c:pt idx="1006">
                  <c:v>4.0229999999999979</c:v>
                </c:pt>
                <c:pt idx="1007">
                  <c:v>4.0269999999999984</c:v>
                </c:pt>
                <c:pt idx="1008">
                  <c:v>4.0309999999999997</c:v>
                </c:pt>
                <c:pt idx="1009">
                  <c:v>4.0350000000000001</c:v>
                </c:pt>
                <c:pt idx="1010">
                  <c:v>4.0389999999999997</c:v>
                </c:pt>
                <c:pt idx="1011">
                  <c:v>4.0419999999999998</c:v>
                </c:pt>
                <c:pt idx="1012">
                  <c:v>4.0460000000000003</c:v>
                </c:pt>
                <c:pt idx="1013">
                  <c:v>4.05</c:v>
                </c:pt>
                <c:pt idx="1014">
                  <c:v>4.0539999999999985</c:v>
                </c:pt>
                <c:pt idx="1015">
                  <c:v>4.0579999999999981</c:v>
                </c:pt>
                <c:pt idx="1016">
                  <c:v>4.0619999999999985</c:v>
                </c:pt>
                <c:pt idx="1017">
                  <c:v>4.0659999999999981</c:v>
                </c:pt>
                <c:pt idx="1018">
                  <c:v>4.07</c:v>
                </c:pt>
                <c:pt idx="1019">
                  <c:v>4.0739999999999998</c:v>
                </c:pt>
                <c:pt idx="1020">
                  <c:v>4.0780000000000003</c:v>
                </c:pt>
                <c:pt idx="1021">
                  <c:v>4.0819999999999999</c:v>
                </c:pt>
                <c:pt idx="1022">
                  <c:v>4.085</c:v>
                </c:pt>
                <c:pt idx="1023">
                  <c:v>4.0890000000000004</c:v>
                </c:pt>
                <c:pt idx="1024">
                  <c:v>4.093</c:v>
                </c:pt>
                <c:pt idx="1025">
                  <c:v>4.0969999999999995</c:v>
                </c:pt>
                <c:pt idx="1026">
                  <c:v>4.101</c:v>
                </c:pt>
                <c:pt idx="1027">
                  <c:v>4.1049999999999986</c:v>
                </c:pt>
                <c:pt idx="1028">
                  <c:v>4.109</c:v>
                </c:pt>
                <c:pt idx="1029">
                  <c:v>4.1129999999999987</c:v>
                </c:pt>
                <c:pt idx="1030">
                  <c:v>4.1169999999999982</c:v>
                </c:pt>
                <c:pt idx="1031">
                  <c:v>4.1209999999999987</c:v>
                </c:pt>
                <c:pt idx="1032">
                  <c:v>4.1249999999999973</c:v>
                </c:pt>
                <c:pt idx="1033">
                  <c:v>4.1279999999999974</c:v>
                </c:pt>
                <c:pt idx="1034">
                  <c:v>4.1319999999999997</c:v>
                </c:pt>
                <c:pt idx="1035">
                  <c:v>4.1360000000000001</c:v>
                </c:pt>
                <c:pt idx="1036">
                  <c:v>4.1399999999999997</c:v>
                </c:pt>
                <c:pt idx="1037">
                  <c:v>4.1439999999999984</c:v>
                </c:pt>
                <c:pt idx="1038">
                  <c:v>4.1479999999999979</c:v>
                </c:pt>
                <c:pt idx="1039">
                  <c:v>4.1519999999999984</c:v>
                </c:pt>
                <c:pt idx="1040">
                  <c:v>4.1559999999999979</c:v>
                </c:pt>
                <c:pt idx="1041">
                  <c:v>4.1599999999999984</c:v>
                </c:pt>
                <c:pt idx="1042">
                  <c:v>4.1639999999999979</c:v>
                </c:pt>
                <c:pt idx="1043">
                  <c:v>4.1679999999999975</c:v>
                </c:pt>
                <c:pt idx="1044">
                  <c:v>4.1710000000000003</c:v>
                </c:pt>
                <c:pt idx="1045">
                  <c:v>4.174999999999998</c:v>
                </c:pt>
                <c:pt idx="1046">
                  <c:v>4.1790000000000003</c:v>
                </c:pt>
                <c:pt idx="1047">
                  <c:v>4.1829999999999981</c:v>
                </c:pt>
                <c:pt idx="1048">
                  <c:v>4.1869999999999985</c:v>
                </c:pt>
                <c:pt idx="1049">
                  <c:v>4.1909999999999981</c:v>
                </c:pt>
                <c:pt idx="1050">
                  <c:v>4.1949999999999976</c:v>
                </c:pt>
                <c:pt idx="1051">
                  <c:v>4.1989999999999981</c:v>
                </c:pt>
                <c:pt idx="1052">
                  <c:v>4.2030000000000003</c:v>
                </c:pt>
                <c:pt idx="1053">
                  <c:v>4.2069999999999999</c:v>
                </c:pt>
                <c:pt idx="1054">
                  <c:v>4.2110000000000003</c:v>
                </c:pt>
                <c:pt idx="1055">
                  <c:v>4.2139999999999995</c:v>
                </c:pt>
                <c:pt idx="1056">
                  <c:v>4.218</c:v>
                </c:pt>
                <c:pt idx="1057">
                  <c:v>4.2219999999999995</c:v>
                </c:pt>
                <c:pt idx="1058">
                  <c:v>4.226</c:v>
                </c:pt>
                <c:pt idx="1059">
                  <c:v>4.2300000000000004</c:v>
                </c:pt>
                <c:pt idx="1060">
                  <c:v>4.234</c:v>
                </c:pt>
                <c:pt idx="1061">
                  <c:v>4.2380000000000004</c:v>
                </c:pt>
                <c:pt idx="1062">
                  <c:v>4.242</c:v>
                </c:pt>
                <c:pt idx="1063">
                  <c:v>4.2460000000000004</c:v>
                </c:pt>
                <c:pt idx="1064">
                  <c:v>4.25</c:v>
                </c:pt>
                <c:pt idx="1065">
                  <c:v>4.2539999999999996</c:v>
                </c:pt>
                <c:pt idx="1066">
                  <c:v>4.2569999999999997</c:v>
                </c:pt>
                <c:pt idx="1067">
                  <c:v>4.2610000000000001</c:v>
                </c:pt>
                <c:pt idx="1068">
                  <c:v>4.2649999999999979</c:v>
                </c:pt>
                <c:pt idx="1069">
                  <c:v>4.2690000000000001</c:v>
                </c:pt>
                <c:pt idx="1070">
                  <c:v>4.2729999999999997</c:v>
                </c:pt>
                <c:pt idx="1071">
                  <c:v>4.2770000000000001</c:v>
                </c:pt>
                <c:pt idx="1072">
                  <c:v>4.2809999999999997</c:v>
                </c:pt>
                <c:pt idx="1073">
                  <c:v>4.2850000000000001</c:v>
                </c:pt>
                <c:pt idx="1074">
                  <c:v>4.2889999999999997</c:v>
                </c:pt>
                <c:pt idx="1075">
                  <c:v>4.2930000000000001</c:v>
                </c:pt>
                <c:pt idx="1076">
                  <c:v>4.2969999999999997</c:v>
                </c:pt>
                <c:pt idx="1077">
                  <c:v>4.3</c:v>
                </c:pt>
                <c:pt idx="1078">
                  <c:v>4.3039999999999985</c:v>
                </c:pt>
                <c:pt idx="1079">
                  <c:v>4.3079999999999981</c:v>
                </c:pt>
                <c:pt idx="1080">
                  <c:v>4.3119999999999985</c:v>
                </c:pt>
                <c:pt idx="1081">
                  <c:v>4.3159999999999981</c:v>
                </c:pt>
                <c:pt idx="1082">
                  <c:v>4.3199999999999985</c:v>
                </c:pt>
                <c:pt idx="1083">
                  <c:v>4.3239999999999981</c:v>
                </c:pt>
                <c:pt idx="1084">
                  <c:v>4.3279999999999976</c:v>
                </c:pt>
                <c:pt idx="1085">
                  <c:v>4.3319999999999999</c:v>
                </c:pt>
                <c:pt idx="1086">
                  <c:v>4.3360000000000003</c:v>
                </c:pt>
                <c:pt idx="1087">
                  <c:v>4.34</c:v>
                </c:pt>
                <c:pt idx="1088">
                  <c:v>4.343</c:v>
                </c:pt>
                <c:pt idx="1089">
                  <c:v>4.3469999999999995</c:v>
                </c:pt>
                <c:pt idx="1090">
                  <c:v>4.351</c:v>
                </c:pt>
                <c:pt idx="1091">
                  <c:v>4.3549999999999986</c:v>
                </c:pt>
                <c:pt idx="1092">
                  <c:v>4.359</c:v>
                </c:pt>
                <c:pt idx="1093">
                  <c:v>4.3629999999999987</c:v>
                </c:pt>
                <c:pt idx="1094">
                  <c:v>4.3669999999999982</c:v>
                </c:pt>
                <c:pt idx="1095">
                  <c:v>4.3710000000000004</c:v>
                </c:pt>
                <c:pt idx="1096">
                  <c:v>4.375</c:v>
                </c:pt>
                <c:pt idx="1097">
                  <c:v>4.3789999999999996</c:v>
                </c:pt>
                <c:pt idx="1098">
                  <c:v>4.383</c:v>
                </c:pt>
                <c:pt idx="1099">
                  <c:v>4.3860000000000001</c:v>
                </c:pt>
                <c:pt idx="1100">
                  <c:v>4.3899999999999997</c:v>
                </c:pt>
                <c:pt idx="1101">
                  <c:v>4.3939999999999984</c:v>
                </c:pt>
                <c:pt idx="1102">
                  <c:v>4.3979999999999979</c:v>
                </c:pt>
                <c:pt idx="1103">
                  <c:v>4.4020000000000001</c:v>
                </c:pt>
                <c:pt idx="1104">
                  <c:v>4.4059999999999997</c:v>
                </c:pt>
                <c:pt idx="1105">
                  <c:v>4.41</c:v>
                </c:pt>
                <c:pt idx="1106">
                  <c:v>4.4139999999999997</c:v>
                </c:pt>
                <c:pt idx="1107">
                  <c:v>4.4180000000000001</c:v>
                </c:pt>
                <c:pt idx="1108">
                  <c:v>4.4219999999999997</c:v>
                </c:pt>
                <c:pt idx="1109">
                  <c:v>4.4260000000000002</c:v>
                </c:pt>
                <c:pt idx="1110">
                  <c:v>4.4290000000000003</c:v>
                </c:pt>
                <c:pt idx="1111">
                  <c:v>4.4329999999999998</c:v>
                </c:pt>
                <c:pt idx="1112">
                  <c:v>4.4370000000000003</c:v>
                </c:pt>
                <c:pt idx="1113">
                  <c:v>4.4409999999999998</c:v>
                </c:pt>
                <c:pt idx="1114">
                  <c:v>4.4450000000000003</c:v>
                </c:pt>
                <c:pt idx="1115">
                  <c:v>4.4489999999999998</c:v>
                </c:pt>
                <c:pt idx="1116">
                  <c:v>4.4530000000000003</c:v>
                </c:pt>
                <c:pt idx="1117">
                  <c:v>4.4569999999999999</c:v>
                </c:pt>
                <c:pt idx="1118">
                  <c:v>4.4610000000000003</c:v>
                </c:pt>
                <c:pt idx="1119">
                  <c:v>4.4649999999999981</c:v>
                </c:pt>
                <c:pt idx="1120">
                  <c:v>4.4690000000000003</c:v>
                </c:pt>
                <c:pt idx="1121">
                  <c:v>4.4720000000000004</c:v>
                </c:pt>
                <c:pt idx="1122">
                  <c:v>4.4760000000000018</c:v>
                </c:pt>
                <c:pt idx="1123">
                  <c:v>4.4800000000000004</c:v>
                </c:pt>
                <c:pt idx="1124">
                  <c:v>4.484</c:v>
                </c:pt>
                <c:pt idx="1125">
                  <c:v>4.4880000000000004</c:v>
                </c:pt>
                <c:pt idx="1126">
                  <c:v>4.492</c:v>
                </c:pt>
                <c:pt idx="1127">
                  <c:v>4.4960000000000004</c:v>
                </c:pt>
                <c:pt idx="1128">
                  <c:v>4.5</c:v>
                </c:pt>
                <c:pt idx="1129">
                  <c:v>4.5039999999999996</c:v>
                </c:pt>
                <c:pt idx="1130">
                  <c:v>4.508</c:v>
                </c:pt>
                <c:pt idx="1131">
                  <c:v>4.5110000000000001</c:v>
                </c:pt>
                <c:pt idx="1132">
                  <c:v>4.5149999999999979</c:v>
                </c:pt>
                <c:pt idx="1133">
                  <c:v>4.5190000000000001</c:v>
                </c:pt>
                <c:pt idx="1134">
                  <c:v>4.5229999999999979</c:v>
                </c:pt>
                <c:pt idx="1135">
                  <c:v>4.5269999999999984</c:v>
                </c:pt>
                <c:pt idx="1136">
                  <c:v>4.5309999999999997</c:v>
                </c:pt>
                <c:pt idx="1137">
                  <c:v>4.5350000000000001</c:v>
                </c:pt>
                <c:pt idx="1138">
                  <c:v>4.5389999999999997</c:v>
                </c:pt>
                <c:pt idx="1139">
                  <c:v>4.5430000000000001</c:v>
                </c:pt>
                <c:pt idx="1140">
                  <c:v>4.5469999999999997</c:v>
                </c:pt>
                <c:pt idx="1141">
                  <c:v>4.5510000000000002</c:v>
                </c:pt>
                <c:pt idx="1142">
                  <c:v>4.5539999999999985</c:v>
                </c:pt>
                <c:pt idx="1143">
                  <c:v>4.5579999999999981</c:v>
                </c:pt>
                <c:pt idx="1144">
                  <c:v>4.5619999999999985</c:v>
                </c:pt>
                <c:pt idx="1145">
                  <c:v>4.5659999999999981</c:v>
                </c:pt>
                <c:pt idx="1146">
                  <c:v>4.57</c:v>
                </c:pt>
                <c:pt idx="1147">
                  <c:v>4.5739999999999998</c:v>
                </c:pt>
                <c:pt idx="1148">
                  <c:v>4.5780000000000003</c:v>
                </c:pt>
                <c:pt idx="1149">
                  <c:v>4.5819999999999999</c:v>
                </c:pt>
                <c:pt idx="1150">
                  <c:v>4.5860000000000003</c:v>
                </c:pt>
                <c:pt idx="1151">
                  <c:v>4.59</c:v>
                </c:pt>
                <c:pt idx="1152">
                  <c:v>4.5939999999999985</c:v>
                </c:pt>
                <c:pt idx="1153">
                  <c:v>4.5969999999999995</c:v>
                </c:pt>
                <c:pt idx="1154">
                  <c:v>4.601</c:v>
                </c:pt>
                <c:pt idx="1155">
                  <c:v>4.6049999999999986</c:v>
                </c:pt>
                <c:pt idx="1156">
                  <c:v>4.609</c:v>
                </c:pt>
                <c:pt idx="1157">
                  <c:v>4.6129999999999987</c:v>
                </c:pt>
                <c:pt idx="1158">
                  <c:v>4.6169999999999982</c:v>
                </c:pt>
                <c:pt idx="1159">
                  <c:v>4.6209999999999987</c:v>
                </c:pt>
                <c:pt idx="1160">
                  <c:v>4.6249999999999973</c:v>
                </c:pt>
                <c:pt idx="1161">
                  <c:v>4.6289999999999978</c:v>
                </c:pt>
                <c:pt idx="1162">
                  <c:v>4.633</c:v>
                </c:pt>
                <c:pt idx="1163">
                  <c:v>4.6369999999999996</c:v>
                </c:pt>
                <c:pt idx="1164">
                  <c:v>4.6399999999999997</c:v>
                </c:pt>
                <c:pt idx="1165">
                  <c:v>4.6439999999999984</c:v>
                </c:pt>
                <c:pt idx="1166">
                  <c:v>4.6479999999999979</c:v>
                </c:pt>
                <c:pt idx="1167">
                  <c:v>4.6519999999999984</c:v>
                </c:pt>
                <c:pt idx="1168">
                  <c:v>4.6559999999999979</c:v>
                </c:pt>
                <c:pt idx="1169">
                  <c:v>4.6599999999999984</c:v>
                </c:pt>
                <c:pt idx="1170">
                  <c:v>4.6639999999999979</c:v>
                </c:pt>
                <c:pt idx="1171">
                  <c:v>4.6679999999999975</c:v>
                </c:pt>
                <c:pt idx="1172">
                  <c:v>4.6719999999999997</c:v>
                </c:pt>
                <c:pt idx="1173">
                  <c:v>4.6760000000000002</c:v>
                </c:pt>
                <c:pt idx="1174">
                  <c:v>4.68</c:v>
                </c:pt>
                <c:pt idx="1175">
                  <c:v>4.6829999999999981</c:v>
                </c:pt>
                <c:pt idx="1176">
                  <c:v>4.6869999999999985</c:v>
                </c:pt>
                <c:pt idx="1177">
                  <c:v>4.6909999999999981</c:v>
                </c:pt>
                <c:pt idx="1178">
                  <c:v>4.6949999999999976</c:v>
                </c:pt>
                <c:pt idx="1179">
                  <c:v>4.6989999999999981</c:v>
                </c:pt>
                <c:pt idx="1180">
                  <c:v>4.7030000000000003</c:v>
                </c:pt>
                <c:pt idx="1181">
                  <c:v>4.7069999999999999</c:v>
                </c:pt>
                <c:pt idx="1182">
                  <c:v>4.7110000000000003</c:v>
                </c:pt>
                <c:pt idx="1183">
                  <c:v>4.7149999999999981</c:v>
                </c:pt>
                <c:pt idx="1184">
                  <c:v>4.7190000000000003</c:v>
                </c:pt>
                <c:pt idx="1185">
                  <c:v>4.7229999999999981</c:v>
                </c:pt>
                <c:pt idx="1186">
                  <c:v>4.726</c:v>
                </c:pt>
                <c:pt idx="1187">
                  <c:v>4.7300000000000004</c:v>
                </c:pt>
                <c:pt idx="1188">
                  <c:v>4.734</c:v>
                </c:pt>
                <c:pt idx="1189">
                  <c:v>4.7380000000000004</c:v>
                </c:pt>
                <c:pt idx="1190">
                  <c:v>4.742</c:v>
                </c:pt>
                <c:pt idx="1191">
                  <c:v>4.7460000000000004</c:v>
                </c:pt>
                <c:pt idx="1192">
                  <c:v>4.75</c:v>
                </c:pt>
                <c:pt idx="1193">
                  <c:v>4.7539999999999996</c:v>
                </c:pt>
                <c:pt idx="1194">
                  <c:v>4.758</c:v>
                </c:pt>
                <c:pt idx="1195">
                  <c:v>4.7619999999999996</c:v>
                </c:pt>
                <c:pt idx="1196">
                  <c:v>4.766</c:v>
                </c:pt>
                <c:pt idx="1197">
                  <c:v>4.7690000000000001</c:v>
                </c:pt>
                <c:pt idx="1198">
                  <c:v>4.7729999999999997</c:v>
                </c:pt>
                <c:pt idx="1199">
                  <c:v>4.7770000000000001</c:v>
                </c:pt>
                <c:pt idx="1200">
                  <c:v>4.7809999999999997</c:v>
                </c:pt>
                <c:pt idx="1201">
                  <c:v>4.7850000000000001</c:v>
                </c:pt>
                <c:pt idx="1202">
                  <c:v>4.7889999999999997</c:v>
                </c:pt>
                <c:pt idx="1203">
                  <c:v>4.7930000000000001</c:v>
                </c:pt>
                <c:pt idx="1204">
                  <c:v>4.7969999999999997</c:v>
                </c:pt>
                <c:pt idx="1205">
                  <c:v>4.8010000000000002</c:v>
                </c:pt>
                <c:pt idx="1206">
                  <c:v>4.8049999999999979</c:v>
                </c:pt>
                <c:pt idx="1207">
                  <c:v>4.8090000000000002</c:v>
                </c:pt>
                <c:pt idx="1208">
                  <c:v>4.8119999999999985</c:v>
                </c:pt>
                <c:pt idx="1209">
                  <c:v>4.8159999999999981</c:v>
                </c:pt>
                <c:pt idx="1210">
                  <c:v>4.8199999999999985</c:v>
                </c:pt>
                <c:pt idx="1211">
                  <c:v>4.8239999999999981</c:v>
                </c:pt>
                <c:pt idx="1212">
                  <c:v>4.8279999999999976</c:v>
                </c:pt>
                <c:pt idx="1213">
                  <c:v>4.8319999999999999</c:v>
                </c:pt>
                <c:pt idx="1214">
                  <c:v>4.8360000000000003</c:v>
                </c:pt>
                <c:pt idx="1215">
                  <c:v>4.84</c:v>
                </c:pt>
                <c:pt idx="1216">
                  <c:v>4.8439999999999985</c:v>
                </c:pt>
                <c:pt idx="1217">
                  <c:v>4.8479999999999981</c:v>
                </c:pt>
                <c:pt idx="1218">
                  <c:v>4.8519999999999985</c:v>
                </c:pt>
                <c:pt idx="1219">
                  <c:v>4.8549999999999986</c:v>
                </c:pt>
                <c:pt idx="1220">
                  <c:v>4.859</c:v>
                </c:pt>
                <c:pt idx="1221">
                  <c:v>4.8629999999999987</c:v>
                </c:pt>
                <c:pt idx="1222">
                  <c:v>4.8669999999999982</c:v>
                </c:pt>
                <c:pt idx="1223">
                  <c:v>4.8710000000000004</c:v>
                </c:pt>
                <c:pt idx="1224">
                  <c:v>4.875</c:v>
                </c:pt>
                <c:pt idx="1225">
                  <c:v>4.8789999999999996</c:v>
                </c:pt>
                <c:pt idx="1226">
                  <c:v>4.883</c:v>
                </c:pt>
                <c:pt idx="1227">
                  <c:v>4.8869999999999996</c:v>
                </c:pt>
                <c:pt idx="1228">
                  <c:v>4.891</c:v>
                </c:pt>
                <c:pt idx="1229">
                  <c:v>4.8939999999999984</c:v>
                </c:pt>
                <c:pt idx="1230">
                  <c:v>4.8979999999999979</c:v>
                </c:pt>
                <c:pt idx="1231">
                  <c:v>4.9020000000000001</c:v>
                </c:pt>
                <c:pt idx="1232">
                  <c:v>4.9059999999999997</c:v>
                </c:pt>
                <c:pt idx="1233">
                  <c:v>4.91</c:v>
                </c:pt>
                <c:pt idx="1234">
                  <c:v>4.9139999999999997</c:v>
                </c:pt>
                <c:pt idx="1235">
                  <c:v>4.9180000000000001</c:v>
                </c:pt>
                <c:pt idx="1236">
                  <c:v>4.9219999999999997</c:v>
                </c:pt>
                <c:pt idx="1237">
                  <c:v>4.9260000000000002</c:v>
                </c:pt>
                <c:pt idx="1238">
                  <c:v>4.9300000000000015</c:v>
                </c:pt>
                <c:pt idx="1239">
                  <c:v>4.9340000000000002</c:v>
                </c:pt>
                <c:pt idx="1240">
                  <c:v>4.9379999999999997</c:v>
                </c:pt>
                <c:pt idx="1241">
                  <c:v>4.9409999999999998</c:v>
                </c:pt>
                <c:pt idx="1242">
                  <c:v>4.9450000000000003</c:v>
                </c:pt>
                <c:pt idx="1243">
                  <c:v>4.9489999999999998</c:v>
                </c:pt>
                <c:pt idx="1244">
                  <c:v>4.9530000000000003</c:v>
                </c:pt>
                <c:pt idx="1245">
                  <c:v>4.9569999999999999</c:v>
                </c:pt>
                <c:pt idx="1246">
                  <c:v>4.9610000000000003</c:v>
                </c:pt>
                <c:pt idx="1247">
                  <c:v>4.9649999999999981</c:v>
                </c:pt>
                <c:pt idx="1248">
                  <c:v>4.9690000000000003</c:v>
                </c:pt>
                <c:pt idx="1249">
                  <c:v>4.9729999999999999</c:v>
                </c:pt>
                <c:pt idx="1250">
                  <c:v>4.9770000000000003</c:v>
                </c:pt>
                <c:pt idx="1251">
                  <c:v>4.9800000000000004</c:v>
                </c:pt>
                <c:pt idx="1252">
                  <c:v>4.984</c:v>
                </c:pt>
                <c:pt idx="1253">
                  <c:v>4.9880000000000004</c:v>
                </c:pt>
                <c:pt idx="1254">
                  <c:v>4.992</c:v>
                </c:pt>
                <c:pt idx="1255">
                  <c:v>4.9960000000000004</c:v>
                </c:pt>
                <c:pt idx="1256">
                  <c:v>5</c:v>
                </c:pt>
                <c:pt idx="1257">
                  <c:v>5.0039999999999996</c:v>
                </c:pt>
                <c:pt idx="1258">
                  <c:v>5.008</c:v>
                </c:pt>
                <c:pt idx="1259">
                  <c:v>5.0119999999999996</c:v>
                </c:pt>
                <c:pt idx="1260">
                  <c:v>5.016</c:v>
                </c:pt>
                <c:pt idx="1261">
                  <c:v>5.0199999999999996</c:v>
                </c:pt>
                <c:pt idx="1262">
                  <c:v>5.0229999999999979</c:v>
                </c:pt>
                <c:pt idx="1263">
                  <c:v>5.0269999999999984</c:v>
                </c:pt>
                <c:pt idx="1264">
                  <c:v>5.0309999999999997</c:v>
                </c:pt>
                <c:pt idx="1265">
                  <c:v>5.0350000000000001</c:v>
                </c:pt>
                <c:pt idx="1266">
                  <c:v>5.0389999999999997</c:v>
                </c:pt>
                <c:pt idx="1267">
                  <c:v>5.0430000000000001</c:v>
                </c:pt>
                <c:pt idx="1268">
                  <c:v>5.0469999999999997</c:v>
                </c:pt>
                <c:pt idx="1269">
                  <c:v>5.0510000000000002</c:v>
                </c:pt>
                <c:pt idx="1270">
                  <c:v>5.0549999999999979</c:v>
                </c:pt>
                <c:pt idx="1271">
                  <c:v>5.0590000000000002</c:v>
                </c:pt>
                <c:pt idx="1272">
                  <c:v>5.0629999999999979</c:v>
                </c:pt>
                <c:pt idx="1273">
                  <c:v>5.0659999999999981</c:v>
                </c:pt>
                <c:pt idx="1274">
                  <c:v>5.07</c:v>
                </c:pt>
                <c:pt idx="1275">
                  <c:v>5.0739999999999998</c:v>
                </c:pt>
                <c:pt idx="1276">
                  <c:v>5.0780000000000003</c:v>
                </c:pt>
                <c:pt idx="1277">
                  <c:v>5.0819999999999999</c:v>
                </c:pt>
                <c:pt idx="1278">
                  <c:v>5.0860000000000003</c:v>
                </c:pt>
                <c:pt idx="1279">
                  <c:v>5.09</c:v>
                </c:pt>
                <c:pt idx="1280">
                  <c:v>5.0939999999999985</c:v>
                </c:pt>
                <c:pt idx="1281">
                  <c:v>5.0979999999999981</c:v>
                </c:pt>
                <c:pt idx="1282">
                  <c:v>5.1019999999999985</c:v>
                </c:pt>
                <c:pt idx="1283">
                  <c:v>5.1059999999999981</c:v>
                </c:pt>
                <c:pt idx="1284">
                  <c:v>5.109</c:v>
                </c:pt>
                <c:pt idx="1285">
                  <c:v>5.1129999999999987</c:v>
                </c:pt>
                <c:pt idx="1286">
                  <c:v>5.1169999999999982</c:v>
                </c:pt>
                <c:pt idx="1287">
                  <c:v>5.1209999999999987</c:v>
                </c:pt>
                <c:pt idx="1288">
                  <c:v>5.1249999999999973</c:v>
                </c:pt>
                <c:pt idx="1289">
                  <c:v>5.1289999999999978</c:v>
                </c:pt>
                <c:pt idx="1290">
                  <c:v>5.133</c:v>
                </c:pt>
                <c:pt idx="1291">
                  <c:v>5.1369999999999996</c:v>
                </c:pt>
                <c:pt idx="1292">
                  <c:v>5.141</c:v>
                </c:pt>
                <c:pt idx="1293">
                  <c:v>5.1449999999999978</c:v>
                </c:pt>
                <c:pt idx="1294">
                  <c:v>5.149</c:v>
                </c:pt>
                <c:pt idx="1295">
                  <c:v>5.1519999999999984</c:v>
                </c:pt>
                <c:pt idx="1296">
                  <c:v>5.1559999999999979</c:v>
                </c:pt>
                <c:pt idx="1297">
                  <c:v>5.1599999999999984</c:v>
                </c:pt>
                <c:pt idx="1298">
                  <c:v>5.1639999999999979</c:v>
                </c:pt>
                <c:pt idx="1299">
                  <c:v>5.1679999999999975</c:v>
                </c:pt>
                <c:pt idx="1300">
                  <c:v>5.1719999999999997</c:v>
                </c:pt>
                <c:pt idx="1301">
                  <c:v>5.1760000000000002</c:v>
                </c:pt>
                <c:pt idx="1302">
                  <c:v>5.18</c:v>
                </c:pt>
                <c:pt idx="1303">
                  <c:v>5.1839999999999984</c:v>
                </c:pt>
                <c:pt idx="1304">
                  <c:v>5.1879999999999979</c:v>
                </c:pt>
                <c:pt idx="1305">
                  <c:v>5.1919999999999984</c:v>
                </c:pt>
                <c:pt idx="1306">
                  <c:v>5.1949999999999976</c:v>
                </c:pt>
                <c:pt idx="1307">
                  <c:v>5.1989999999999981</c:v>
                </c:pt>
                <c:pt idx="1308">
                  <c:v>5.2030000000000003</c:v>
                </c:pt>
                <c:pt idx="1309">
                  <c:v>5.2069999999999999</c:v>
                </c:pt>
                <c:pt idx="1310">
                  <c:v>5.2110000000000003</c:v>
                </c:pt>
                <c:pt idx="1311">
                  <c:v>5.2149999999999981</c:v>
                </c:pt>
                <c:pt idx="1312">
                  <c:v>5.2190000000000003</c:v>
                </c:pt>
                <c:pt idx="1313">
                  <c:v>5.2229999999999981</c:v>
                </c:pt>
                <c:pt idx="1314">
                  <c:v>5.2269999999999985</c:v>
                </c:pt>
                <c:pt idx="1315">
                  <c:v>5.2309999999999999</c:v>
                </c:pt>
                <c:pt idx="1316">
                  <c:v>5.2350000000000003</c:v>
                </c:pt>
                <c:pt idx="1317">
                  <c:v>5.2380000000000004</c:v>
                </c:pt>
                <c:pt idx="1318">
                  <c:v>5.242</c:v>
                </c:pt>
                <c:pt idx="1319">
                  <c:v>5.2460000000000004</c:v>
                </c:pt>
                <c:pt idx="1320">
                  <c:v>5.25</c:v>
                </c:pt>
                <c:pt idx="1321">
                  <c:v>5.2539999999999996</c:v>
                </c:pt>
                <c:pt idx="1322">
                  <c:v>5.258</c:v>
                </c:pt>
                <c:pt idx="1323">
                  <c:v>5.2619999999999996</c:v>
                </c:pt>
                <c:pt idx="1324">
                  <c:v>5.266</c:v>
                </c:pt>
                <c:pt idx="1325">
                  <c:v>5.2700000000000014</c:v>
                </c:pt>
                <c:pt idx="1326">
                  <c:v>5.274</c:v>
                </c:pt>
                <c:pt idx="1327">
                  <c:v>5.2779999999999996</c:v>
                </c:pt>
                <c:pt idx="1328">
                  <c:v>5.2809999999999997</c:v>
                </c:pt>
                <c:pt idx="1329">
                  <c:v>5.2850000000000001</c:v>
                </c:pt>
                <c:pt idx="1330">
                  <c:v>5.2889999999999997</c:v>
                </c:pt>
                <c:pt idx="1331">
                  <c:v>5.2930000000000001</c:v>
                </c:pt>
                <c:pt idx="1332">
                  <c:v>5.2969999999999997</c:v>
                </c:pt>
                <c:pt idx="1333">
                  <c:v>5.3010000000000002</c:v>
                </c:pt>
                <c:pt idx="1334">
                  <c:v>5.3049999999999979</c:v>
                </c:pt>
                <c:pt idx="1335">
                  <c:v>5.3090000000000002</c:v>
                </c:pt>
                <c:pt idx="1336">
                  <c:v>5.3129999999999979</c:v>
                </c:pt>
                <c:pt idx="1337">
                  <c:v>5.3169999999999984</c:v>
                </c:pt>
                <c:pt idx="1338">
                  <c:v>5.320999999999998</c:v>
                </c:pt>
                <c:pt idx="1339">
                  <c:v>5.3239999999999981</c:v>
                </c:pt>
                <c:pt idx="1340">
                  <c:v>5.3279999999999976</c:v>
                </c:pt>
                <c:pt idx="1341">
                  <c:v>5.3319999999999999</c:v>
                </c:pt>
                <c:pt idx="1342">
                  <c:v>5.3360000000000003</c:v>
                </c:pt>
                <c:pt idx="1343">
                  <c:v>5.34</c:v>
                </c:pt>
                <c:pt idx="1344">
                  <c:v>5.3439999999999985</c:v>
                </c:pt>
                <c:pt idx="1345">
                  <c:v>5.3479999999999981</c:v>
                </c:pt>
                <c:pt idx="1346">
                  <c:v>5.3519999999999985</c:v>
                </c:pt>
                <c:pt idx="1347">
                  <c:v>5.3559999999999981</c:v>
                </c:pt>
                <c:pt idx="1348">
                  <c:v>5.3599999999999985</c:v>
                </c:pt>
                <c:pt idx="1349">
                  <c:v>5.3639999999999981</c:v>
                </c:pt>
                <c:pt idx="1350">
                  <c:v>5.3669999999999982</c:v>
                </c:pt>
                <c:pt idx="1351">
                  <c:v>5.3710000000000004</c:v>
                </c:pt>
                <c:pt idx="1352">
                  <c:v>5.375</c:v>
                </c:pt>
                <c:pt idx="1353">
                  <c:v>5.3789999999999996</c:v>
                </c:pt>
                <c:pt idx="1354">
                  <c:v>5.383</c:v>
                </c:pt>
                <c:pt idx="1355">
                  <c:v>5.3869999999999996</c:v>
                </c:pt>
                <c:pt idx="1356">
                  <c:v>5.391</c:v>
                </c:pt>
                <c:pt idx="1357">
                  <c:v>5.3949999999999978</c:v>
                </c:pt>
                <c:pt idx="1358">
                  <c:v>5.399</c:v>
                </c:pt>
                <c:pt idx="1359">
                  <c:v>5.4029999999999996</c:v>
                </c:pt>
                <c:pt idx="1360">
                  <c:v>5.407</c:v>
                </c:pt>
                <c:pt idx="1361">
                  <c:v>5.41</c:v>
                </c:pt>
                <c:pt idx="1362">
                  <c:v>5.4139999999999997</c:v>
                </c:pt>
                <c:pt idx="1363">
                  <c:v>5.4180000000000001</c:v>
                </c:pt>
                <c:pt idx="1364">
                  <c:v>5.4219999999999997</c:v>
                </c:pt>
                <c:pt idx="1365">
                  <c:v>5.4260000000000002</c:v>
                </c:pt>
                <c:pt idx="1366">
                  <c:v>5.4300000000000015</c:v>
                </c:pt>
                <c:pt idx="1367">
                  <c:v>5.4340000000000002</c:v>
                </c:pt>
                <c:pt idx="1368">
                  <c:v>5.4379999999999997</c:v>
                </c:pt>
                <c:pt idx="1369">
                  <c:v>5.4420000000000002</c:v>
                </c:pt>
                <c:pt idx="1370">
                  <c:v>5.4459999999999997</c:v>
                </c:pt>
                <c:pt idx="1371">
                  <c:v>5.45</c:v>
                </c:pt>
                <c:pt idx="1372">
                  <c:v>5.4530000000000003</c:v>
                </c:pt>
                <c:pt idx="1373">
                  <c:v>5.4569999999999999</c:v>
                </c:pt>
                <c:pt idx="1374">
                  <c:v>5.4610000000000003</c:v>
                </c:pt>
                <c:pt idx="1375">
                  <c:v>5.4649999999999981</c:v>
                </c:pt>
                <c:pt idx="1376">
                  <c:v>5.4690000000000003</c:v>
                </c:pt>
                <c:pt idx="1377">
                  <c:v>5.4729999999999999</c:v>
                </c:pt>
                <c:pt idx="1378">
                  <c:v>5.4770000000000003</c:v>
                </c:pt>
                <c:pt idx="1379">
                  <c:v>5.4809999999999999</c:v>
                </c:pt>
                <c:pt idx="1380">
                  <c:v>5.4850000000000003</c:v>
                </c:pt>
                <c:pt idx="1381">
                  <c:v>5.4889999999999999</c:v>
                </c:pt>
                <c:pt idx="1382">
                  <c:v>5.492</c:v>
                </c:pt>
                <c:pt idx="1383">
                  <c:v>5.4960000000000004</c:v>
                </c:pt>
                <c:pt idx="1384">
                  <c:v>5.5</c:v>
                </c:pt>
                <c:pt idx="1385">
                  <c:v>5.5039999999999996</c:v>
                </c:pt>
                <c:pt idx="1386">
                  <c:v>5.508</c:v>
                </c:pt>
                <c:pt idx="1387">
                  <c:v>5.5119999999999996</c:v>
                </c:pt>
                <c:pt idx="1388">
                  <c:v>5.516</c:v>
                </c:pt>
                <c:pt idx="1389">
                  <c:v>5.52</c:v>
                </c:pt>
                <c:pt idx="1390">
                  <c:v>5.5239999999999982</c:v>
                </c:pt>
                <c:pt idx="1391">
                  <c:v>5.5279999999999978</c:v>
                </c:pt>
                <c:pt idx="1392">
                  <c:v>5.532</c:v>
                </c:pt>
                <c:pt idx="1393">
                  <c:v>5.5350000000000001</c:v>
                </c:pt>
                <c:pt idx="1394">
                  <c:v>5.5389999999999997</c:v>
                </c:pt>
                <c:pt idx="1395">
                  <c:v>5.5430000000000001</c:v>
                </c:pt>
                <c:pt idx="1396">
                  <c:v>5.5469999999999997</c:v>
                </c:pt>
                <c:pt idx="1397">
                  <c:v>5.5510000000000002</c:v>
                </c:pt>
                <c:pt idx="1398">
                  <c:v>5.5549999999999979</c:v>
                </c:pt>
                <c:pt idx="1399">
                  <c:v>5.5590000000000002</c:v>
                </c:pt>
                <c:pt idx="1400">
                  <c:v>5.5629999999999979</c:v>
                </c:pt>
                <c:pt idx="1401">
                  <c:v>5.5669999999999984</c:v>
                </c:pt>
                <c:pt idx="1402">
                  <c:v>5.5709999999999997</c:v>
                </c:pt>
                <c:pt idx="1403">
                  <c:v>5.5750000000000002</c:v>
                </c:pt>
                <c:pt idx="1404">
                  <c:v>5.5780000000000003</c:v>
                </c:pt>
                <c:pt idx="1405">
                  <c:v>5.5819999999999999</c:v>
                </c:pt>
                <c:pt idx="1406">
                  <c:v>5.5860000000000003</c:v>
                </c:pt>
                <c:pt idx="1407">
                  <c:v>5.59</c:v>
                </c:pt>
                <c:pt idx="1408">
                  <c:v>5.5939999999999985</c:v>
                </c:pt>
                <c:pt idx="1409">
                  <c:v>5.5979999999999981</c:v>
                </c:pt>
                <c:pt idx="1410">
                  <c:v>5.6019999999999985</c:v>
                </c:pt>
                <c:pt idx="1411">
                  <c:v>5.6059999999999981</c:v>
                </c:pt>
                <c:pt idx="1412">
                  <c:v>5.6099999999999985</c:v>
                </c:pt>
                <c:pt idx="1413">
                  <c:v>5.6139999999999981</c:v>
                </c:pt>
                <c:pt idx="1414">
                  <c:v>5.6179999999999977</c:v>
                </c:pt>
                <c:pt idx="1415">
                  <c:v>5.6209999999999987</c:v>
                </c:pt>
                <c:pt idx="1416">
                  <c:v>5.6249999999999973</c:v>
                </c:pt>
                <c:pt idx="1417">
                  <c:v>5.6289999999999978</c:v>
                </c:pt>
                <c:pt idx="1418">
                  <c:v>5.633</c:v>
                </c:pt>
                <c:pt idx="1419">
                  <c:v>5.6369999999999996</c:v>
                </c:pt>
                <c:pt idx="1420">
                  <c:v>5.641</c:v>
                </c:pt>
                <c:pt idx="1421">
                  <c:v>5.6449999999999978</c:v>
                </c:pt>
                <c:pt idx="1422">
                  <c:v>5.649</c:v>
                </c:pt>
                <c:pt idx="1423">
                  <c:v>5.6529999999999978</c:v>
                </c:pt>
                <c:pt idx="1424">
                  <c:v>5.6569999999999983</c:v>
                </c:pt>
                <c:pt idx="1425">
                  <c:v>5.6609999999999978</c:v>
                </c:pt>
                <c:pt idx="1426">
                  <c:v>5.6639999999999979</c:v>
                </c:pt>
                <c:pt idx="1427">
                  <c:v>5.6679999999999975</c:v>
                </c:pt>
                <c:pt idx="1428">
                  <c:v>5.6719999999999997</c:v>
                </c:pt>
                <c:pt idx="1429">
                  <c:v>5.6760000000000002</c:v>
                </c:pt>
                <c:pt idx="1430">
                  <c:v>5.68</c:v>
                </c:pt>
                <c:pt idx="1431">
                  <c:v>5.6839999999999984</c:v>
                </c:pt>
                <c:pt idx="1432">
                  <c:v>5.6879999999999979</c:v>
                </c:pt>
                <c:pt idx="1433">
                  <c:v>5.6919999999999984</c:v>
                </c:pt>
                <c:pt idx="1434">
                  <c:v>5.695999999999998</c:v>
                </c:pt>
                <c:pt idx="1435">
                  <c:v>5.7</c:v>
                </c:pt>
                <c:pt idx="1436">
                  <c:v>5.7039999999999997</c:v>
                </c:pt>
                <c:pt idx="1437">
                  <c:v>5.7069999999999999</c:v>
                </c:pt>
                <c:pt idx="1438">
                  <c:v>5.7110000000000003</c:v>
                </c:pt>
                <c:pt idx="1439">
                  <c:v>5.7149999999999981</c:v>
                </c:pt>
                <c:pt idx="1440">
                  <c:v>5.7190000000000003</c:v>
                </c:pt>
                <c:pt idx="1441">
                  <c:v>5.7229999999999981</c:v>
                </c:pt>
                <c:pt idx="1442">
                  <c:v>5.7269999999999985</c:v>
                </c:pt>
                <c:pt idx="1443">
                  <c:v>5.7309999999999999</c:v>
                </c:pt>
                <c:pt idx="1444">
                  <c:v>5.7350000000000003</c:v>
                </c:pt>
                <c:pt idx="1445">
                  <c:v>5.7389999999999999</c:v>
                </c:pt>
                <c:pt idx="1446">
                  <c:v>5.7430000000000003</c:v>
                </c:pt>
                <c:pt idx="1447">
                  <c:v>5.7469999999999999</c:v>
                </c:pt>
                <c:pt idx="1448">
                  <c:v>5.75</c:v>
                </c:pt>
                <c:pt idx="1449">
                  <c:v>5.7539999999999996</c:v>
                </c:pt>
                <c:pt idx="1450">
                  <c:v>5.758</c:v>
                </c:pt>
                <c:pt idx="1451">
                  <c:v>5.7619999999999996</c:v>
                </c:pt>
                <c:pt idx="1452">
                  <c:v>5.766</c:v>
                </c:pt>
                <c:pt idx="1453">
                  <c:v>5.7700000000000014</c:v>
                </c:pt>
                <c:pt idx="1454">
                  <c:v>5.774</c:v>
                </c:pt>
                <c:pt idx="1455">
                  <c:v>5.7779999999999996</c:v>
                </c:pt>
                <c:pt idx="1456">
                  <c:v>5.782</c:v>
                </c:pt>
                <c:pt idx="1457">
                  <c:v>5.7859999999999996</c:v>
                </c:pt>
                <c:pt idx="1458">
                  <c:v>5.79</c:v>
                </c:pt>
                <c:pt idx="1459">
                  <c:v>5.7930000000000001</c:v>
                </c:pt>
                <c:pt idx="1460">
                  <c:v>5.7969999999999997</c:v>
                </c:pt>
                <c:pt idx="1461">
                  <c:v>5.8010000000000002</c:v>
                </c:pt>
                <c:pt idx="1462">
                  <c:v>5.8049999999999979</c:v>
                </c:pt>
                <c:pt idx="1463">
                  <c:v>5.8090000000000002</c:v>
                </c:pt>
                <c:pt idx="1464">
                  <c:v>5.8129999999999979</c:v>
                </c:pt>
                <c:pt idx="1465">
                  <c:v>5.8169999999999984</c:v>
                </c:pt>
                <c:pt idx="1466">
                  <c:v>5.820999999999998</c:v>
                </c:pt>
                <c:pt idx="1467">
                  <c:v>5.8249999999999975</c:v>
                </c:pt>
                <c:pt idx="1468">
                  <c:v>5.828999999999998</c:v>
                </c:pt>
                <c:pt idx="1469">
                  <c:v>5.8330000000000002</c:v>
                </c:pt>
                <c:pt idx="1470">
                  <c:v>5.8360000000000003</c:v>
                </c:pt>
                <c:pt idx="1471">
                  <c:v>5.84</c:v>
                </c:pt>
                <c:pt idx="1472">
                  <c:v>5.8439999999999985</c:v>
                </c:pt>
                <c:pt idx="1473">
                  <c:v>5.8479999999999981</c:v>
                </c:pt>
                <c:pt idx="1474">
                  <c:v>5.8519999999999985</c:v>
                </c:pt>
                <c:pt idx="1475">
                  <c:v>5.8559999999999981</c:v>
                </c:pt>
                <c:pt idx="1476">
                  <c:v>5.8599999999999985</c:v>
                </c:pt>
                <c:pt idx="1477">
                  <c:v>5.8639999999999981</c:v>
                </c:pt>
                <c:pt idx="1478">
                  <c:v>5.8679999999999977</c:v>
                </c:pt>
                <c:pt idx="1479">
                  <c:v>5.8719999999999999</c:v>
                </c:pt>
                <c:pt idx="1480">
                  <c:v>5.8760000000000003</c:v>
                </c:pt>
                <c:pt idx="1481">
                  <c:v>5.8789999999999996</c:v>
                </c:pt>
                <c:pt idx="1482">
                  <c:v>5.883</c:v>
                </c:pt>
                <c:pt idx="1483">
                  <c:v>5.8869999999999996</c:v>
                </c:pt>
                <c:pt idx="1484">
                  <c:v>5.891</c:v>
                </c:pt>
                <c:pt idx="1485">
                  <c:v>5.8949999999999978</c:v>
                </c:pt>
                <c:pt idx="1486">
                  <c:v>5.899</c:v>
                </c:pt>
                <c:pt idx="1487">
                  <c:v>5.9029999999999996</c:v>
                </c:pt>
                <c:pt idx="1488">
                  <c:v>5.907</c:v>
                </c:pt>
                <c:pt idx="1489">
                  <c:v>5.9109999999999996</c:v>
                </c:pt>
                <c:pt idx="1490">
                  <c:v>5.915</c:v>
                </c:pt>
                <c:pt idx="1491">
                  <c:v>5.9180000000000001</c:v>
                </c:pt>
                <c:pt idx="1492">
                  <c:v>5.9219999999999997</c:v>
                </c:pt>
                <c:pt idx="1493">
                  <c:v>5.9260000000000002</c:v>
                </c:pt>
                <c:pt idx="1494">
                  <c:v>5.9300000000000015</c:v>
                </c:pt>
                <c:pt idx="1495">
                  <c:v>5.9340000000000002</c:v>
                </c:pt>
                <c:pt idx="1496">
                  <c:v>5.9379999999999997</c:v>
                </c:pt>
                <c:pt idx="1497">
                  <c:v>5.9420000000000002</c:v>
                </c:pt>
                <c:pt idx="1498">
                  <c:v>5.9459999999999997</c:v>
                </c:pt>
                <c:pt idx="1499">
                  <c:v>5.95</c:v>
                </c:pt>
                <c:pt idx="1500">
                  <c:v>5.9539999999999997</c:v>
                </c:pt>
                <c:pt idx="1501">
                  <c:v>5.9580000000000002</c:v>
                </c:pt>
                <c:pt idx="1502">
                  <c:v>5.9619999999999997</c:v>
                </c:pt>
                <c:pt idx="1503">
                  <c:v>5.9649999999999981</c:v>
                </c:pt>
                <c:pt idx="1504">
                  <c:v>5.9690000000000003</c:v>
                </c:pt>
                <c:pt idx="1505">
                  <c:v>5.9729999999999999</c:v>
                </c:pt>
                <c:pt idx="1506">
                  <c:v>5.9770000000000003</c:v>
                </c:pt>
                <c:pt idx="1507">
                  <c:v>5.9809999999999999</c:v>
                </c:pt>
                <c:pt idx="1508">
                  <c:v>5.9850000000000003</c:v>
                </c:pt>
                <c:pt idx="1509">
                  <c:v>5.9889999999999999</c:v>
                </c:pt>
                <c:pt idx="1510">
                  <c:v>5.9930000000000003</c:v>
                </c:pt>
                <c:pt idx="1511">
                  <c:v>5.9969999999999999</c:v>
                </c:pt>
                <c:pt idx="1512">
                  <c:v>6.0010000000000003</c:v>
                </c:pt>
                <c:pt idx="1513">
                  <c:v>6.0039999999999996</c:v>
                </c:pt>
                <c:pt idx="1514">
                  <c:v>6.008</c:v>
                </c:pt>
                <c:pt idx="1515">
                  <c:v>6.0119999999999996</c:v>
                </c:pt>
                <c:pt idx="1516">
                  <c:v>6.016</c:v>
                </c:pt>
                <c:pt idx="1517">
                  <c:v>6.02</c:v>
                </c:pt>
                <c:pt idx="1518">
                  <c:v>6.0239999999999982</c:v>
                </c:pt>
                <c:pt idx="1519">
                  <c:v>6.0279999999999978</c:v>
                </c:pt>
                <c:pt idx="1520">
                  <c:v>6.032</c:v>
                </c:pt>
                <c:pt idx="1521">
                  <c:v>6.0359999999999996</c:v>
                </c:pt>
                <c:pt idx="1522">
                  <c:v>6.04</c:v>
                </c:pt>
                <c:pt idx="1523">
                  <c:v>6.0439999999999996</c:v>
                </c:pt>
                <c:pt idx="1524">
                  <c:v>6.0469999999999997</c:v>
                </c:pt>
                <c:pt idx="1525">
                  <c:v>6.0510000000000002</c:v>
                </c:pt>
                <c:pt idx="1526">
                  <c:v>6.0549999999999979</c:v>
                </c:pt>
                <c:pt idx="1527">
                  <c:v>6.0590000000000002</c:v>
                </c:pt>
                <c:pt idx="1528">
                  <c:v>6.0629999999999979</c:v>
                </c:pt>
                <c:pt idx="1529">
                  <c:v>6.0669999999999984</c:v>
                </c:pt>
                <c:pt idx="1530">
                  <c:v>6.0709999999999997</c:v>
                </c:pt>
                <c:pt idx="1531">
                  <c:v>6.0750000000000002</c:v>
                </c:pt>
                <c:pt idx="1532">
                  <c:v>6.0789999999999997</c:v>
                </c:pt>
                <c:pt idx="1533">
                  <c:v>6.0830000000000002</c:v>
                </c:pt>
                <c:pt idx="1534">
                  <c:v>6.0869999999999997</c:v>
                </c:pt>
                <c:pt idx="1535">
                  <c:v>6.09</c:v>
                </c:pt>
                <c:pt idx="1536">
                  <c:v>6.0939999999999985</c:v>
                </c:pt>
                <c:pt idx="1537">
                  <c:v>6.0979999999999981</c:v>
                </c:pt>
                <c:pt idx="1538">
                  <c:v>6.1019999999999985</c:v>
                </c:pt>
                <c:pt idx="1539">
                  <c:v>6.1059999999999981</c:v>
                </c:pt>
                <c:pt idx="1540">
                  <c:v>6.1099999999999985</c:v>
                </c:pt>
                <c:pt idx="1541">
                  <c:v>6.1139999999999981</c:v>
                </c:pt>
                <c:pt idx="1542">
                  <c:v>6.1179999999999977</c:v>
                </c:pt>
                <c:pt idx="1543">
                  <c:v>6.1219999999999981</c:v>
                </c:pt>
                <c:pt idx="1544">
                  <c:v>6.1259999999999977</c:v>
                </c:pt>
                <c:pt idx="1545">
                  <c:v>6.13</c:v>
                </c:pt>
                <c:pt idx="1546">
                  <c:v>6.133</c:v>
                </c:pt>
                <c:pt idx="1547">
                  <c:v>6.1369999999999996</c:v>
                </c:pt>
                <c:pt idx="1548">
                  <c:v>6.141</c:v>
                </c:pt>
                <c:pt idx="1549">
                  <c:v>6.1449999999999978</c:v>
                </c:pt>
                <c:pt idx="1550">
                  <c:v>6.149</c:v>
                </c:pt>
                <c:pt idx="1551">
                  <c:v>6.1529999999999978</c:v>
                </c:pt>
                <c:pt idx="1552">
                  <c:v>6.1569999999999983</c:v>
                </c:pt>
                <c:pt idx="1553">
                  <c:v>6.1609999999999978</c:v>
                </c:pt>
                <c:pt idx="1554">
                  <c:v>6.1649999999999974</c:v>
                </c:pt>
                <c:pt idx="1555">
                  <c:v>6.1689999999999978</c:v>
                </c:pt>
                <c:pt idx="1556">
                  <c:v>6.173</c:v>
                </c:pt>
                <c:pt idx="1557">
                  <c:v>6.1760000000000002</c:v>
                </c:pt>
                <c:pt idx="1558">
                  <c:v>6.18</c:v>
                </c:pt>
                <c:pt idx="1559">
                  <c:v>6.1839999999999984</c:v>
                </c:pt>
                <c:pt idx="1560">
                  <c:v>6.1879999999999979</c:v>
                </c:pt>
                <c:pt idx="1561">
                  <c:v>6.1919999999999984</c:v>
                </c:pt>
                <c:pt idx="1562">
                  <c:v>6.195999999999998</c:v>
                </c:pt>
                <c:pt idx="1563">
                  <c:v>6.2</c:v>
                </c:pt>
                <c:pt idx="1564">
                  <c:v>6.2039999999999997</c:v>
                </c:pt>
                <c:pt idx="1565">
                  <c:v>6.2080000000000002</c:v>
                </c:pt>
                <c:pt idx="1566">
                  <c:v>6.2119999999999997</c:v>
                </c:pt>
                <c:pt idx="1567">
                  <c:v>6.2160000000000002</c:v>
                </c:pt>
                <c:pt idx="1568">
                  <c:v>6.2190000000000003</c:v>
                </c:pt>
                <c:pt idx="1569">
                  <c:v>6.2229999999999981</c:v>
                </c:pt>
                <c:pt idx="1570">
                  <c:v>6.2269999999999985</c:v>
                </c:pt>
                <c:pt idx="1571">
                  <c:v>6.2309999999999999</c:v>
                </c:pt>
                <c:pt idx="1572">
                  <c:v>6.2350000000000003</c:v>
                </c:pt>
                <c:pt idx="1573">
                  <c:v>6.2389999999999999</c:v>
                </c:pt>
                <c:pt idx="1574">
                  <c:v>6.2430000000000003</c:v>
                </c:pt>
                <c:pt idx="1575">
                  <c:v>6.2469999999999999</c:v>
                </c:pt>
                <c:pt idx="1576">
                  <c:v>6.2510000000000003</c:v>
                </c:pt>
                <c:pt idx="1577">
                  <c:v>6.2549999999999981</c:v>
                </c:pt>
                <c:pt idx="1578">
                  <c:v>6.2590000000000003</c:v>
                </c:pt>
                <c:pt idx="1579">
                  <c:v>6.2619999999999996</c:v>
                </c:pt>
                <c:pt idx="1580">
                  <c:v>6.266</c:v>
                </c:pt>
                <c:pt idx="1581">
                  <c:v>6.2700000000000014</c:v>
                </c:pt>
                <c:pt idx="1582">
                  <c:v>6.274</c:v>
                </c:pt>
                <c:pt idx="1583">
                  <c:v>6.2779999999999996</c:v>
                </c:pt>
                <c:pt idx="1584">
                  <c:v>6.282</c:v>
                </c:pt>
                <c:pt idx="1585">
                  <c:v>6.2859999999999996</c:v>
                </c:pt>
                <c:pt idx="1586">
                  <c:v>6.29</c:v>
                </c:pt>
                <c:pt idx="1587">
                  <c:v>6.2939999999999996</c:v>
                </c:pt>
                <c:pt idx="1588">
                  <c:v>6.298</c:v>
                </c:pt>
                <c:pt idx="1589">
                  <c:v>6.3019999999999996</c:v>
                </c:pt>
                <c:pt idx="1590">
                  <c:v>6.3049999999999979</c:v>
                </c:pt>
                <c:pt idx="1591">
                  <c:v>6.3090000000000002</c:v>
                </c:pt>
                <c:pt idx="1592">
                  <c:v>6.3129999999999979</c:v>
                </c:pt>
                <c:pt idx="1593">
                  <c:v>6.3169999999999984</c:v>
                </c:pt>
                <c:pt idx="1594">
                  <c:v>6.320999999999998</c:v>
                </c:pt>
                <c:pt idx="1595">
                  <c:v>6.3249999999999975</c:v>
                </c:pt>
                <c:pt idx="1596">
                  <c:v>6.328999999999998</c:v>
                </c:pt>
                <c:pt idx="1597">
                  <c:v>6.3330000000000002</c:v>
                </c:pt>
                <c:pt idx="1598">
                  <c:v>6.3369999999999997</c:v>
                </c:pt>
                <c:pt idx="1599">
                  <c:v>6.3410000000000002</c:v>
                </c:pt>
                <c:pt idx="1600">
                  <c:v>6.344999999999998</c:v>
                </c:pt>
                <c:pt idx="1601">
                  <c:v>6.3479999999999981</c:v>
                </c:pt>
                <c:pt idx="1602">
                  <c:v>6.3519999999999985</c:v>
                </c:pt>
                <c:pt idx="1603">
                  <c:v>6.3559999999999981</c:v>
                </c:pt>
                <c:pt idx="1604">
                  <c:v>6.3599999999999985</c:v>
                </c:pt>
                <c:pt idx="1605">
                  <c:v>6.3639999999999981</c:v>
                </c:pt>
                <c:pt idx="1606">
                  <c:v>6.3679999999999977</c:v>
                </c:pt>
                <c:pt idx="1607">
                  <c:v>6.3719999999999999</c:v>
                </c:pt>
                <c:pt idx="1608">
                  <c:v>6.3760000000000003</c:v>
                </c:pt>
                <c:pt idx="1609">
                  <c:v>6.38</c:v>
                </c:pt>
                <c:pt idx="1610">
                  <c:v>6.3839999999999995</c:v>
                </c:pt>
                <c:pt idx="1611">
                  <c:v>6.3879999999999981</c:v>
                </c:pt>
                <c:pt idx="1612">
                  <c:v>6.391</c:v>
                </c:pt>
                <c:pt idx="1613">
                  <c:v>6.3949999999999978</c:v>
                </c:pt>
                <c:pt idx="1614">
                  <c:v>6.399</c:v>
                </c:pt>
                <c:pt idx="1615">
                  <c:v>6.4029999999999996</c:v>
                </c:pt>
                <c:pt idx="1616">
                  <c:v>6.407</c:v>
                </c:pt>
                <c:pt idx="1617">
                  <c:v>6.4109999999999996</c:v>
                </c:pt>
                <c:pt idx="1618">
                  <c:v>6.415</c:v>
                </c:pt>
                <c:pt idx="1619">
                  <c:v>6.4189999999999996</c:v>
                </c:pt>
                <c:pt idx="1620">
                  <c:v>6.423</c:v>
                </c:pt>
                <c:pt idx="1621">
                  <c:v>6.4269999999999996</c:v>
                </c:pt>
                <c:pt idx="1622">
                  <c:v>6.4310000000000018</c:v>
                </c:pt>
                <c:pt idx="1623">
                  <c:v>6.4340000000000002</c:v>
                </c:pt>
                <c:pt idx="1624">
                  <c:v>6.4379999999999997</c:v>
                </c:pt>
                <c:pt idx="1625">
                  <c:v>6.4420000000000002</c:v>
                </c:pt>
                <c:pt idx="1626">
                  <c:v>6.4459999999999997</c:v>
                </c:pt>
                <c:pt idx="1627">
                  <c:v>6.45</c:v>
                </c:pt>
                <c:pt idx="1628">
                  <c:v>6.4539999999999997</c:v>
                </c:pt>
                <c:pt idx="1629">
                  <c:v>6.4580000000000002</c:v>
                </c:pt>
                <c:pt idx="1630">
                  <c:v>6.4619999999999997</c:v>
                </c:pt>
                <c:pt idx="1631">
                  <c:v>6.4660000000000002</c:v>
                </c:pt>
                <c:pt idx="1632">
                  <c:v>6.4700000000000015</c:v>
                </c:pt>
                <c:pt idx="1633">
                  <c:v>6.4729999999999999</c:v>
                </c:pt>
                <c:pt idx="1634">
                  <c:v>6.4770000000000003</c:v>
                </c:pt>
                <c:pt idx="1635">
                  <c:v>6.4809999999999999</c:v>
                </c:pt>
                <c:pt idx="1636">
                  <c:v>6.4850000000000003</c:v>
                </c:pt>
                <c:pt idx="1637">
                  <c:v>6.4889999999999999</c:v>
                </c:pt>
                <c:pt idx="1638">
                  <c:v>6.4930000000000003</c:v>
                </c:pt>
                <c:pt idx="1639">
                  <c:v>6.4969999999999999</c:v>
                </c:pt>
                <c:pt idx="1640">
                  <c:v>6.5010000000000003</c:v>
                </c:pt>
                <c:pt idx="1641">
                  <c:v>6.5049999999999981</c:v>
                </c:pt>
                <c:pt idx="1642">
                  <c:v>6.5090000000000003</c:v>
                </c:pt>
                <c:pt idx="1643">
                  <c:v>6.5129999999999981</c:v>
                </c:pt>
                <c:pt idx="1644">
                  <c:v>6.516</c:v>
                </c:pt>
                <c:pt idx="1645">
                  <c:v>6.52</c:v>
                </c:pt>
                <c:pt idx="1646">
                  <c:v>6.5239999999999982</c:v>
                </c:pt>
                <c:pt idx="1647">
                  <c:v>6.5279999999999978</c:v>
                </c:pt>
                <c:pt idx="1648">
                  <c:v>6.532</c:v>
                </c:pt>
                <c:pt idx="1649">
                  <c:v>6.5359999999999996</c:v>
                </c:pt>
                <c:pt idx="1650">
                  <c:v>6.54</c:v>
                </c:pt>
                <c:pt idx="1651">
                  <c:v>6.5439999999999996</c:v>
                </c:pt>
                <c:pt idx="1652">
                  <c:v>6.548</c:v>
                </c:pt>
                <c:pt idx="1653">
                  <c:v>6.5519999999999996</c:v>
                </c:pt>
                <c:pt idx="1654">
                  <c:v>6.556</c:v>
                </c:pt>
                <c:pt idx="1655">
                  <c:v>6.5590000000000002</c:v>
                </c:pt>
                <c:pt idx="1656">
                  <c:v>6.5629999999999979</c:v>
                </c:pt>
                <c:pt idx="1657">
                  <c:v>6.5669999999999984</c:v>
                </c:pt>
                <c:pt idx="1658">
                  <c:v>6.5709999999999997</c:v>
                </c:pt>
                <c:pt idx="1659">
                  <c:v>6.5750000000000002</c:v>
                </c:pt>
                <c:pt idx="1660">
                  <c:v>6.5789999999999997</c:v>
                </c:pt>
                <c:pt idx="1661">
                  <c:v>6.5830000000000002</c:v>
                </c:pt>
                <c:pt idx="1662">
                  <c:v>6.5869999999999997</c:v>
                </c:pt>
                <c:pt idx="1663">
                  <c:v>6.5910000000000002</c:v>
                </c:pt>
                <c:pt idx="1664">
                  <c:v>6.594999999999998</c:v>
                </c:pt>
                <c:pt idx="1665">
                  <c:v>6.5990000000000002</c:v>
                </c:pt>
                <c:pt idx="1666">
                  <c:v>6.6019999999999985</c:v>
                </c:pt>
                <c:pt idx="1667">
                  <c:v>6.6059999999999981</c:v>
                </c:pt>
                <c:pt idx="1668">
                  <c:v>6.6099999999999985</c:v>
                </c:pt>
                <c:pt idx="1669">
                  <c:v>6.6139999999999981</c:v>
                </c:pt>
                <c:pt idx="1670">
                  <c:v>6.6179999999999977</c:v>
                </c:pt>
                <c:pt idx="1671">
                  <c:v>6.6219999999999981</c:v>
                </c:pt>
                <c:pt idx="1672">
                  <c:v>6.6259999999999977</c:v>
                </c:pt>
                <c:pt idx="1673">
                  <c:v>6.63</c:v>
                </c:pt>
                <c:pt idx="1674">
                  <c:v>6.6339999999999995</c:v>
                </c:pt>
                <c:pt idx="1675">
                  <c:v>6.6379999999999981</c:v>
                </c:pt>
                <c:pt idx="1676">
                  <c:v>6.6419999999999995</c:v>
                </c:pt>
                <c:pt idx="1677">
                  <c:v>6.6449999999999978</c:v>
                </c:pt>
                <c:pt idx="1678">
                  <c:v>6.649</c:v>
                </c:pt>
                <c:pt idx="1679">
                  <c:v>6.6529999999999978</c:v>
                </c:pt>
                <c:pt idx="1680">
                  <c:v>6.6569999999999983</c:v>
                </c:pt>
                <c:pt idx="1681">
                  <c:v>6.6609999999999978</c:v>
                </c:pt>
                <c:pt idx="1682">
                  <c:v>6.6649999999999974</c:v>
                </c:pt>
                <c:pt idx="1683">
                  <c:v>6.6689999999999978</c:v>
                </c:pt>
                <c:pt idx="1684">
                  <c:v>6.673</c:v>
                </c:pt>
                <c:pt idx="1685">
                  <c:v>6.6769999999999996</c:v>
                </c:pt>
                <c:pt idx="1686">
                  <c:v>6.681</c:v>
                </c:pt>
                <c:pt idx="1687">
                  <c:v>6.6849999999999978</c:v>
                </c:pt>
                <c:pt idx="1688">
                  <c:v>6.6879999999999979</c:v>
                </c:pt>
                <c:pt idx="1689">
                  <c:v>6.6919999999999984</c:v>
                </c:pt>
                <c:pt idx="1690">
                  <c:v>6.695999999999998</c:v>
                </c:pt>
                <c:pt idx="1691">
                  <c:v>6.7</c:v>
                </c:pt>
                <c:pt idx="1692">
                  <c:v>6.7039999999999997</c:v>
                </c:pt>
                <c:pt idx="1693">
                  <c:v>6.7080000000000002</c:v>
                </c:pt>
                <c:pt idx="1694">
                  <c:v>6.7119999999999997</c:v>
                </c:pt>
                <c:pt idx="1695">
                  <c:v>6.7160000000000002</c:v>
                </c:pt>
                <c:pt idx="1696">
                  <c:v>6.72</c:v>
                </c:pt>
                <c:pt idx="1697">
                  <c:v>6.7239999999999984</c:v>
                </c:pt>
                <c:pt idx="1698">
                  <c:v>6.727999999999998</c:v>
                </c:pt>
                <c:pt idx="1699">
                  <c:v>6.7309999999999999</c:v>
                </c:pt>
                <c:pt idx="1700">
                  <c:v>6.7350000000000003</c:v>
                </c:pt>
                <c:pt idx="1701">
                  <c:v>6.7389999999999999</c:v>
                </c:pt>
                <c:pt idx="1702">
                  <c:v>6.7430000000000003</c:v>
                </c:pt>
                <c:pt idx="1703">
                  <c:v>6.7469999999999999</c:v>
                </c:pt>
                <c:pt idx="1704">
                  <c:v>6.7510000000000003</c:v>
                </c:pt>
                <c:pt idx="1705">
                  <c:v>6.7549999999999981</c:v>
                </c:pt>
                <c:pt idx="1706">
                  <c:v>6.7590000000000003</c:v>
                </c:pt>
                <c:pt idx="1707">
                  <c:v>6.7629999999999981</c:v>
                </c:pt>
                <c:pt idx="1708">
                  <c:v>6.7669999999999995</c:v>
                </c:pt>
                <c:pt idx="1709">
                  <c:v>6.7709999999999999</c:v>
                </c:pt>
                <c:pt idx="1710">
                  <c:v>6.774</c:v>
                </c:pt>
                <c:pt idx="1711">
                  <c:v>6.7779999999999996</c:v>
                </c:pt>
                <c:pt idx="1712">
                  <c:v>6.782</c:v>
                </c:pt>
                <c:pt idx="1713">
                  <c:v>6.7859999999999996</c:v>
                </c:pt>
                <c:pt idx="1714">
                  <c:v>6.79</c:v>
                </c:pt>
                <c:pt idx="1715">
                  <c:v>6.7939999999999996</c:v>
                </c:pt>
                <c:pt idx="1716">
                  <c:v>6.798</c:v>
                </c:pt>
                <c:pt idx="1717">
                  <c:v>6.8019999999999996</c:v>
                </c:pt>
                <c:pt idx="1718">
                  <c:v>6.806</c:v>
                </c:pt>
                <c:pt idx="1719">
                  <c:v>6.81</c:v>
                </c:pt>
                <c:pt idx="1720">
                  <c:v>6.8139999999999983</c:v>
                </c:pt>
                <c:pt idx="1721">
                  <c:v>6.8169999999999984</c:v>
                </c:pt>
                <c:pt idx="1722">
                  <c:v>6.820999999999998</c:v>
                </c:pt>
                <c:pt idx="1723">
                  <c:v>6.8249999999999975</c:v>
                </c:pt>
                <c:pt idx="1724">
                  <c:v>6.828999999999998</c:v>
                </c:pt>
                <c:pt idx="1725">
                  <c:v>6.8330000000000002</c:v>
                </c:pt>
                <c:pt idx="1726">
                  <c:v>6.8369999999999997</c:v>
                </c:pt>
                <c:pt idx="1727">
                  <c:v>6.8410000000000002</c:v>
                </c:pt>
                <c:pt idx="1728">
                  <c:v>6.844999999999998</c:v>
                </c:pt>
                <c:pt idx="1729">
                  <c:v>6.8490000000000002</c:v>
                </c:pt>
                <c:pt idx="1730">
                  <c:v>6.852999999999998</c:v>
                </c:pt>
                <c:pt idx="1731">
                  <c:v>6.8569999999999984</c:v>
                </c:pt>
                <c:pt idx="1732">
                  <c:v>6.8599999999999985</c:v>
                </c:pt>
                <c:pt idx="1733">
                  <c:v>6.8639999999999981</c:v>
                </c:pt>
                <c:pt idx="1734">
                  <c:v>6.8679999999999977</c:v>
                </c:pt>
                <c:pt idx="1735">
                  <c:v>6.8719999999999999</c:v>
                </c:pt>
                <c:pt idx="1736">
                  <c:v>6.8760000000000003</c:v>
                </c:pt>
                <c:pt idx="1737">
                  <c:v>6.88</c:v>
                </c:pt>
                <c:pt idx="1738">
                  <c:v>6.8839999999999995</c:v>
                </c:pt>
                <c:pt idx="1739">
                  <c:v>6.8879999999999981</c:v>
                </c:pt>
                <c:pt idx="1740">
                  <c:v>6.8919999999999995</c:v>
                </c:pt>
                <c:pt idx="1741">
                  <c:v>6.8959999999999981</c:v>
                </c:pt>
                <c:pt idx="1742">
                  <c:v>6.9</c:v>
                </c:pt>
                <c:pt idx="1743">
                  <c:v>6.9029999999999996</c:v>
                </c:pt>
                <c:pt idx="1744">
                  <c:v>6.907</c:v>
                </c:pt>
                <c:pt idx="1745">
                  <c:v>6.9109999999999996</c:v>
                </c:pt>
                <c:pt idx="1746">
                  <c:v>6.915</c:v>
                </c:pt>
                <c:pt idx="1747">
                  <c:v>6.9189999999999996</c:v>
                </c:pt>
                <c:pt idx="1748">
                  <c:v>6.923</c:v>
                </c:pt>
                <c:pt idx="1749">
                  <c:v>6.9269999999999996</c:v>
                </c:pt>
                <c:pt idx="1750">
                  <c:v>6.9310000000000018</c:v>
                </c:pt>
                <c:pt idx="1751">
                  <c:v>6.9349999999999996</c:v>
                </c:pt>
                <c:pt idx="1752">
                  <c:v>6.9390000000000018</c:v>
                </c:pt>
                <c:pt idx="1753">
                  <c:v>6.9420000000000002</c:v>
                </c:pt>
                <c:pt idx="1754">
                  <c:v>6.9459999999999997</c:v>
                </c:pt>
                <c:pt idx="1755">
                  <c:v>6.95</c:v>
                </c:pt>
                <c:pt idx="1756">
                  <c:v>6.9539999999999997</c:v>
                </c:pt>
                <c:pt idx="1757">
                  <c:v>6.9580000000000002</c:v>
                </c:pt>
                <c:pt idx="1758">
                  <c:v>6.9619999999999997</c:v>
                </c:pt>
                <c:pt idx="1759">
                  <c:v>6.9660000000000002</c:v>
                </c:pt>
                <c:pt idx="1760">
                  <c:v>6.9700000000000015</c:v>
                </c:pt>
                <c:pt idx="1761">
                  <c:v>6.9740000000000002</c:v>
                </c:pt>
                <c:pt idx="1762">
                  <c:v>6.9779999999999998</c:v>
                </c:pt>
                <c:pt idx="1763">
                  <c:v>6.9820000000000002</c:v>
                </c:pt>
                <c:pt idx="1764">
                  <c:v>6.9850000000000003</c:v>
                </c:pt>
                <c:pt idx="1765">
                  <c:v>6.9889999999999999</c:v>
                </c:pt>
                <c:pt idx="1766">
                  <c:v>6.9930000000000003</c:v>
                </c:pt>
                <c:pt idx="1767">
                  <c:v>6.9969999999999999</c:v>
                </c:pt>
                <c:pt idx="1768">
                  <c:v>7.0010000000000003</c:v>
                </c:pt>
                <c:pt idx="1769">
                  <c:v>7.0049999999999981</c:v>
                </c:pt>
                <c:pt idx="1770">
                  <c:v>7.0090000000000003</c:v>
                </c:pt>
                <c:pt idx="1771">
                  <c:v>7.0129999999999981</c:v>
                </c:pt>
                <c:pt idx="1772">
                  <c:v>7.0169999999999995</c:v>
                </c:pt>
                <c:pt idx="1773">
                  <c:v>7.0209999999999981</c:v>
                </c:pt>
                <c:pt idx="1774">
                  <c:v>7.0249999999999986</c:v>
                </c:pt>
                <c:pt idx="1775">
                  <c:v>7.0279999999999978</c:v>
                </c:pt>
                <c:pt idx="1776">
                  <c:v>7.032</c:v>
                </c:pt>
                <c:pt idx="1777">
                  <c:v>7.0359999999999996</c:v>
                </c:pt>
                <c:pt idx="1778">
                  <c:v>7.04</c:v>
                </c:pt>
                <c:pt idx="1779">
                  <c:v>7.0439999999999996</c:v>
                </c:pt>
                <c:pt idx="1780">
                  <c:v>7.048</c:v>
                </c:pt>
                <c:pt idx="1781">
                  <c:v>7.0519999999999996</c:v>
                </c:pt>
                <c:pt idx="1782">
                  <c:v>7.056</c:v>
                </c:pt>
                <c:pt idx="1783">
                  <c:v>7.06</c:v>
                </c:pt>
                <c:pt idx="1784">
                  <c:v>7.0639999999999983</c:v>
                </c:pt>
                <c:pt idx="1785">
                  <c:v>7.0679999999999978</c:v>
                </c:pt>
                <c:pt idx="1786">
                  <c:v>7.0709999999999997</c:v>
                </c:pt>
                <c:pt idx="1787">
                  <c:v>7.0750000000000002</c:v>
                </c:pt>
                <c:pt idx="1788">
                  <c:v>7.0789999999999997</c:v>
                </c:pt>
                <c:pt idx="1789">
                  <c:v>7.0830000000000002</c:v>
                </c:pt>
                <c:pt idx="1790">
                  <c:v>7.0869999999999997</c:v>
                </c:pt>
                <c:pt idx="1791">
                  <c:v>7.0910000000000002</c:v>
                </c:pt>
                <c:pt idx="1792">
                  <c:v>7.094999999999998</c:v>
                </c:pt>
                <c:pt idx="1793">
                  <c:v>7.0990000000000002</c:v>
                </c:pt>
                <c:pt idx="1794">
                  <c:v>7.102999999999998</c:v>
                </c:pt>
                <c:pt idx="1795">
                  <c:v>7.1069999999999984</c:v>
                </c:pt>
                <c:pt idx="1796">
                  <c:v>7.110999999999998</c:v>
                </c:pt>
                <c:pt idx="1797">
                  <c:v>7.1139999999999981</c:v>
                </c:pt>
                <c:pt idx="1798">
                  <c:v>7.1179999999999977</c:v>
                </c:pt>
                <c:pt idx="1799">
                  <c:v>7.1219999999999981</c:v>
                </c:pt>
                <c:pt idx="1800">
                  <c:v>7.1259999999999977</c:v>
                </c:pt>
                <c:pt idx="1801">
                  <c:v>7.13</c:v>
                </c:pt>
                <c:pt idx="1802">
                  <c:v>7.1339999999999995</c:v>
                </c:pt>
                <c:pt idx="1803">
                  <c:v>7.1379999999999981</c:v>
                </c:pt>
                <c:pt idx="1804">
                  <c:v>7.1419999999999995</c:v>
                </c:pt>
                <c:pt idx="1805">
                  <c:v>7.1459999999999981</c:v>
                </c:pt>
                <c:pt idx="1806">
                  <c:v>7.1499999999999995</c:v>
                </c:pt>
                <c:pt idx="1807">
                  <c:v>7.1539999999999981</c:v>
                </c:pt>
                <c:pt idx="1808">
                  <c:v>7.1569999999999983</c:v>
                </c:pt>
                <c:pt idx="1809">
                  <c:v>7.1609999999999978</c:v>
                </c:pt>
                <c:pt idx="1810">
                  <c:v>7.1649999999999974</c:v>
                </c:pt>
                <c:pt idx="1811">
                  <c:v>7.1689999999999978</c:v>
                </c:pt>
                <c:pt idx="1812">
                  <c:v>7.173</c:v>
                </c:pt>
                <c:pt idx="1813">
                  <c:v>7.1769999999999996</c:v>
                </c:pt>
                <c:pt idx="1814">
                  <c:v>7.181</c:v>
                </c:pt>
                <c:pt idx="1815">
                  <c:v>7.1849999999999978</c:v>
                </c:pt>
                <c:pt idx="1816">
                  <c:v>7.1890000000000001</c:v>
                </c:pt>
                <c:pt idx="1817">
                  <c:v>7.1929999999999978</c:v>
                </c:pt>
                <c:pt idx="1818">
                  <c:v>7.1969999999999983</c:v>
                </c:pt>
                <c:pt idx="1819">
                  <c:v>7.2</c:v>
                </c:pt>
                <c:pt idx="1820">
                  <c:v>7.2039999999999997</c:v>
                </c:pt>
                <c:pt idx="1821">
                  <c:v>7.2080000000000002</c:v>
                </c:pt>
                <c:pt idx="1822">
                  <c:v>7.2119999999999997</c:v>
                </c:pt>
                <c:pt idx="1823">
                  <c:v>7.2160000000000002</c:v>
                </c:pt>
                <c:pt idx="1824">
                  <c:v>7.22</c:v>
                </c:pt>
                <c:pt idx="1825">
                  <c:v>7.2239999999999984</c:v>
                </c:pt>
                <c:pt idx="1826">
                  <c:v>7.227999999999998</c:v>
                </c:pt>
                <c:pt idx="1827">
                  <c:v>7.2320000000000002</c:v>
                </c:pt>
                <c:pt idx="1828">
                  <c:v>7.2359999999999998</c:v>
                </c:pt>
                <c:pt idx="1829">
                  <c:v>7.24</c:v>
                </c:pt>
                <c:pt idx="1830">
                  <c:v>7.2430000000000003</c:v>
                </c:pt>
                <c:pt idx="1831">
                  <c:v>7.2469999999999999</c:v>
                </c:pt>
                <c:pt idx="1832">
                  <c:v>7.2510000000000003</c:v>
                </c:pt>
                <c:pt idx="1833">
                  <c:v>7.2549999999999981</c:v>
                </c:pt>
                <c:pt idx="1834">
                  <c:v>7.2590000000000003</c:v>
                </c:pt>
                <c:pt idx="1835">
                  <c:v>7.2629999999999981</c:v>
                </c:pt>
                <c:pt idx="1836">
                  <c:v>7.2669999999999995</c:v>
                </c:pt>
                <c:pt idx="1837">
                  <c:v>7.2709999999999999</c:v>
                </c:pt>
                <c:pt idx="1838">
                  <c:v>7.2750000000000004</c:v>
                </c:pt>
                <c:pt idx="1839">
                  <c:v>7.2789999999999999</c:v>
                </c:pt>
                <c:pt idx="1840">
                  <c:v>7.2830000000000004</c:v>
                </c:pt>
                <c:pt idx="1841">
                  <c:v>7.2859999999999996</c:v>
                </c:pt>
                <c:pt idx="1842">
                  <c:v>7.29</c:v>
                </c:pt>
                <c:pt idx="1843">
                  <c:v>7.2939999999999996</c:v>
                </c:pt>
                <c:pt idx="1844">
                  <c:v>7.298</c:v>
                </c:pt>
                <c:pt idx="1845">
                  <c:v>7.3019999999999996</c:v>
                </c:pt>
                <c:pt idx="1846">
                  <c:v>7.306</c:v>
                </c:pt>
                <c:pt idx="1847">
                  <c:v>7.31</c:v>
                </c:pt>
                <c:pt idx="1848">
                  <c:v>7.3139999999999983</c:v>
                </c:pt>
                <c:pt idx="1849">
                  <c:v>7.3179999999999978</c:v>
                </c:pt>
                <c:pt idx="1850">
                  <c:v>7.3219999999999983</c:v>
                </c:pt>
                <c:pt idx="1851">
                  <c:v>7.3259999999999978</c:v>
                </c:pt>
                <c:pt idx="1852">
                  <c:v>7.328999999999998</c:v>
                </c:pt>
                <c:pt idx="1853">
                  <c:v>7.3330000000000002</c:v>
                </c:pt>
                <c:pt idx="1854">
                  <c:v>7.3369999999999997</c:v>
                </c:pt>
                <c:pt idx="1855">
                  <c:v>7.3410000000000002</c:v>
                </c:pt>
                <c:pt idx="1856">
                  <c:v>7.344999999999998</c:v>
                </c:pt>
                <c:pt idx="1857">
                  <c:v>7.3490000000000002</c:v>
                </c:pt>
                <c:pt idx="1858">
                  <c:v>7.352999999999998</c:v>
                </c:pt>
                <c:pt idx="1859">
                  <c:v>7.3569999999999984</c:v>
                </c:pt>
                <c:pt idx="1860">
                  <c:v>7.360999999999998</c:v>
                </c:pt>
                <c:pt idx="1861">
                  <c:v>7.3649999999999975</c:v>
                </c:pt>
                <c:pt idx="1862">
                  <c:v>7.368999999999998</c:v>
                </c:pt>
                <c:pt idx="1863">
                  <c:v>7.3719999999999999</c:v>
                </c:pt>
                <c:pt idx="1864">
                  <c:v>7.3760000000000003</c:v>
                </c:pt>
                <c:pt idx="1865">
                  <c:v>7.38</c:v>
                </c:pt>
                <c:pt idx="1866">
                  <c:v>7.3839999999999995</c:v>
                </c:pt>
                <c:pt idx="1867">
                  <c:v>7.3879999999999981</c:v>
                </c:pt>
                <c:pt idx="1868">
                  <c:v>7.3919999999999995</c:v>
                </c:pt>
                <c:pt idx="1869">
                  <c:v>7.3959999999999981</c:v>
                </c:pt>
                <c:pt idx="1870">
                  <c:v>7.4</c:v>
                </c:pt>
                <c:pt idx="1871">
                  <c:v>7.4039999999999999</c:v>
                </c:pt>
                <c:pt idx="1872">
                  <c:v>7.4080000000000004</c:v>
                </c:pt>
                <c:pt idx="1873">
                  <c:v>7.4119999999999999</c:v>
                </c:pt>
                <c:pt idx="1874">
                  <c:v>7.415</c:v>
                </c:pt>
                <c:pt idx="1875">
                  <c:v>7.4189999999999996</c:v>
                </c:pt>
                <c:pt idx="1876">
                  <c:v>7.423</c:v>
                </c:pt>
                <c:pt idx="1877">
                  <c:v>7.4269999999999996</c:v>
                </c:pt>
                <c:pt idx="1878">
                  <c:v>7.4310000000000018</c:v>
                </c:pt>
                <c:pt idx="1879">
                  <c:v>7.4349999999999996</c:v>
                </c:pt>
                <c:pt idx="1880">
                  <c:v>7.4390000000000018</c:v>
                </c:pt>
                <c:pt idx="1881">
                  <c:v>7.4429999999999996</c:v>
                </c:pt>
                <c:pt idx="1882">
                  <c:v>7.4470000000000001</c:v>
                </c:pt>
                <c:pt idx="1883">
                  <c:v>7.4509999999999996</c:v>
                </c:pt>
                <c:pt idx="1884">
                  <c:v>7.4539999999999997</c:v>
                </c:pt>
                <c:pt idx="1885">
                  <c:v>7.4580000000000002</c:v>
                </c:pt>
                <c:pt idx="1886">
                  <c:v>7.4619999999999997</c:v>
                </c:pt>
                <c:pt idx="1887">
                  <c:v>7.4660000000000002</c:v>
                </c:pt>
                <c:pt idx="1888">
                  <c:v>7.4700000000000015</c:v>
                </c:pt>
                <c:pt idx="1889">
                  <c:v>7.4740000000000002</c:v>
                </c:pt>
                <c:pt idx="1890">
                  <c:v>7.4779999999999998</c:v>
                </c:pt>
                <c:pt idx="1891">
                  <c:v>7.4820000000000002</c:v>
                </c:pt>
                <c:pt idx="1892">
                  <c:v>7.4859999999999998</c:v>
                </c:pt>
                <c:pt idx="1893">
                  <c:v>7.49</c:v>
                </c:pt>
                <c:pt idx="1894">
                  <c:v>7.4939999999999998</c:v>
                </c:pt>
                <c:pt idx="1895">
                  <c:v>7.4969999999999999</c:v>
                </c:pt>
                <c:pt idx="1896">
                  <c:v>7.5010000000000003</c:v>
                </c:pt>
                <c:pt idx="1897">
                  <c:v>7.5049999999999981</c:v>
                </c:pt>
                <c:pt idx="1898">
                  <c:v>7.5090000000000003</c:v>
                </c:pt>
                <c:pt idx="1899">
                  <c:v>7.5129999999999981</c:v>
                </c:pt>
                <c:pt idx="1900">
                  <c:v>7.5169999999999995</c:v>
                </c:pt>
                <c:pt idx="1901">
                  <c:v>7.5209999999999981</c:v>
                </c:pt>
                <c:pt idx="1902">
                  <c:v>7.5249999999999986</c:v>
                </c:pt>
                <c:pt idx="1903">
                  <c:v>7.5289999999999981</c:v>
                </c:pt>
                <c:pt idx="1904">
                  <c:v>7.5330000000000004</c:v>
                </c:pt>
                <c:pt idx="1905">
                  <c:v>7.5369999999999999</c:v>
                </c:pt>
                <c:pt idx="1906">
                  <c:v>7.54</c:v>
                </c:pt>
                <c:pt idx="1907">
                  <c:v>7.5439999999999996</c:v>
                </c:pt>
                <c:pt idx="1908">
                  <c:v>7.548</c:v>
                </c:pt>
                <c:pt idx="1909">
                  <c:v>7.5519999999999996</c:v>
                </c:pt>
                <c:pt idx="1910">
                  <c:v>7.556</c:v>
                </c:pt>
                <c:pt idx="1911">
                  <c:v>7.56</c:v>
                </c:pt>
                <c:pt idx="1912">
                  <c:v>7.5639999999999983</c:v>
                </c:pt>
                <c:pt idx="1913">
                  <c:v>7.5679999999999978</c:v>
                </c:pt>
                <c:pt idx="1914">
                  <c:v>7.5720000000000001</c:v>
                </c:pt>
                <c:pt idx="1915">
                  <c:v>7.5759999999999996</c:v>
                </c:pt>
                <c:pt idx="1916">
                  <c:v>7.58</c:v>
                </c:pt>
                <c:pt idx="1917">
                  <c:v>7.5830000000000002</c:v>
                </c:pt>
                <c:pt idx="1918">
                  <c:v>7.5869999999999997</c:v>
                </c:pt>
                <c:pt idx="1919">
                  <c:v>7.5910000000000002</c:v>
                </c:pt>
                <c:pt idx="1920">
                  <c:v>7.594999999999998</c:v>
                </c:pt>
                <c:pt idx="1921">
                  <c:v>7.5990000000000002</c:v>
                </c:pt>
                <c:pt idx="1922">
                  <c:v>7.602999999999998</c:v>
                </c:pt>
                <c:pt idx="1923">
                  <c:v>7.6069999999999984</c:v>
                </c:pt>
                <c:pt idx="1924">
                  <c:v>7.610999999999998</c:v>
                </c:pt>
                <c:pt idx="1925">
                  <c:v>7.6149999999999975</c:v>
                </c:pt>
                <c:pt idx="1926">
                  <c:v>7.618999999999998</c:v>
                </c:pt>
                <c:pt idx="1927">
                  <c:v>7.6229999999999976</c:v>
                </c:pt>
                <c:pt idx="1928">
                  <c:v>7.6259999999999977</c:v>
                </c:pt>
                <c:pt idx="1929">
                  <c:v>7.63</c:v>
                </c:pt>
                <c:pt idx="1930">
                  <c:v>7.6339999999999995</c:v>
                </c:pt>
                <c:pt idx="1931">
                  <c:v>7.6379999999999981</c:v>
                </c:pt>
                <c:pt idx="1932">
                  <c:v>7.6419999999999995</c:v>
                </c:pt>
                <c:pt idx="1933">
                  <c:v>7.6459999999999981</c:v>
                </c:pt>
                <c:pt idx="1934">
                  <c:v>7.6499999999999995</c:v>
                </c:pt>
                <c:pt idx="1935">
                  <c:v>7.6539999999999981</c:v>
                </c:pt>
                <c:pt idx="1936">
                  <c:v>7.6579999999999986</c:v>
                </c:pt>
                <c:pt idx="1937">
                  <c:v>7.6619999999999981</c:v>
                </c:pt>
                <c:pt idx="1938">
                  <c:v>7.6659999999999986</c:v>
                </c:pt>
                <c:pt idx="1939">
                  <c:v>7.6689999999999978</c:v>
                </c:pt>
                <c:pt idx="1940">
                  <c:v>7.673</c:v>
                </c:pt>
                <c:pt idx="1941">
                  <c:v>7.6769999999999996</c:v>
                </c:pt>
                <c:pt idx="1942">
                  <c:v>7.681</c:v>
                </c:pt>
                <c:pt idx="1943">
                  <c:v>7.6849999999999978</c:v>
                </c:pt>
                <c:pt idx="1944">
                  <c:v>7.6890000000000001</c:v>
                </c:pt>
                <c:pt idx="1945">
                  <c:v>7.6929999999999978</c:v>
                </c:pt>
                <c:pt idx="1946">
                  <c:v>7.6969999999999983</c:v>
                </c:pt>
                <c:pt idx="1947">
                  <c:v>7.7009999999999996</c:v>
                </c:pt>
                <c:pt idx="1948">
                  <c:v>7.7050000000000001</c:v>
                </c:pt>
                <c:pt idx="1949">
                  <c:v>7.7089999999999996</c:v>
                </c:pt>
                <c:pt idx="1950">
                  <c:v>7.7119999999999997</c:v>
                </c:pt>
                <c:pt idx="1951">
                  <c:v>7.7160000000000002</c:v>
                </c:pt>
                <c:pt idx="1952">
                  <c:v>7.72</c:v>
                </c:pt>
                <c:pt idx="1953">
                  <c:v>7.7239999999999984</c:v>
                </c:pt>
                <c:pt idx="1954">
                  <c:v>7.727999999999998</c:v>
                </c:pt>
                <c:pt idx="1955">
                  <c:v>7.7320000000000002</c:v>
                </c:pt>
                <c:pt idx="1956">
                  <c:v>7.7359999999999998</c:v>
                </c:pt>
                <c:pt idx="1957">
                  <c:v>7.74</c:v>
                </c:pt>
                <c:pt idx="1958">
                  <c:v>7.7439999999999998</c:v>
                </c:pt>
                <c:pt idx="1959">
                  <c:v>7.7480000000000002</c:v>
                </c:pt>
                <c:pt idx="1960">
                  <c:v>7.7519999999999998</c:v>
                </c:pt>
                <c:pt idx="1961">
                  <c:v>7.7549999999999981</c:v>
                </c:pt>
                <c:pt idx="1962">
                  <c:v>7.7590000000000003</c:v>
                </c:pt>
                <c:pt idx="1963">
                  <c:v>7.7629999999999981</c:v>
                </c:pt>
                <c:pt idx="1964">
                  <c:v>7.7669999999999995</c:v>
                </c:pt>
                <c:pt idx="1965">
                  <c:v>7.7709999999999999</c:v>
                </c:pt>
                <c:pt idx="1966">
                  <c:v>7.7750000000000004</c:v>
                </c:pt>
                <c:pt idx="1967">
                  <c:v>7.7789999999999999</c:v>
                </c:pt>
                <c:pt idx="1968">
                  <c:v>7.7830000000000004</c:v>
                </c:pt>
                <c:pt idx="1969">
                  <c:v>7.7869999999999999</c:v>
                </c:pt>
                <c:pt idx="1970">
                  <c:v>7.7910000000000004</c:v>
                </c:pt>
                <c:pt idx="1971">
                  <c:v>7.7949999999999982</c:v>
                </c:pt>
                <c:pt idx="1972">
                  <c:v>7.798</c:v>
                </c:pt>
                <c:pt idx="1973">
                  <c:v>7.8019999999999996</c:v>
                </c:pt>
                <c:pt idx="1974">
                  <c:v>7.806</c:v>
                </c:pt>
                <c:pt idx="1975">
                  <c:v>7.81</c:v>
                </c:pt>
                <c:pt idx="1976">
                  <c:v>7.8139999999999983</c:v>
                </c:pt>
                <c:pt idx="1977">
                  <c:v>7.8179999999999978</c:v>
                </c:pt>
                <c:pt idx="1978">
                  <c:v>7.8219999999999983</c:v>
                </c:pt>
                <c:pt idx="1979">
                  <c:v>7.8259999999999978</c:v>
                </c:pt>
                <c:pt idx="1980">
                  <c:v>7.83</c:v>
                </c:pt>
                <c:pt idx="1981">
                  <c:v>7.8339999999999996</c:v>
                </c:pt>
                <c:pt idx="1982">
                  <c:v>7.8380000000000001</c:v>
                </c:pt>
                <c:pt idx="1983">
                  <c:v>7.8410000000000002</c:v>
                </c:pt>
                <c:pt idx="1984">
                  <c:v>7.844999999999998</c:v>
                </c:pt>
                <c:pt idx="1985">
                  <c:v>7.8490000000000002</c:v>
                </c:pt>
                <c:pt idx="1986">
                  <c:v>7.852999999999998</c:v>
                </c:pt>
                <c:pt idx="1987">
                  <c:v>7.8569999999999984</c:v>
                </c:pt>
                <c:pt idx="1988">
                  <c:v>7.860999999999998</c:v>
                </c:pt>
                <c:pt idx="1989">
                  <c:v>7.8649999999999975</c:v>
                </c:pt>
                <c:pt idx="1990">
                  <c:v>7.868999999999998</c:v>
                </c:pt>
                <c:pt idx="1991">
                  <c:v>7.8730000000000002</c:v>
                </c:pt>
                <c:pt idx="1992">
                  <c:v>7.8769999999999998</c:v>
                </c:pt>
                <c:pt idx="1993">
                  <c:v>7.8810000000000002</c:v>
                </c:pt>
                <c:pt idx="1994">
                  <c:v>7.8839999999999995</c:v>
                </c:pt>
                <c:pt idx="1995">
                  <c:v>7.8879999999999981</c:v>
                </c:pt>
                <c:pt idx="1996">
                  <c:v>7.8919999999999995</c:v>
                </c:pt>
                <c:pt idx="1997">
                  <c:v>7.8959999999999981</c:v>
                </c:pt>
                <c:pt idx="1998">
                  <c:v>7.9</c:v>
                </c:pt>
                <c:pt idx="1999">
                  <c:v>7.9039999999999999</c:v>
                </c:pt>
                <c:pt idx="2000">
                  <c:v>7.9080000000000004</c:v>
                </c:pt>
                <c:pt idx="2001">
                  <c:v>7.9119999999999999</c:v>
                </c:pt>
                <c:pt idx="2002">
                  <c:v>7.9160000000000004</c:v>
                </c:pt>
                <c:pt idx="2003">
                  <c:v>7.92</c:v>
                </c:pt>
                <c:pt idx="2004">
                  <c:v>7.9239999999999995</c:v>
                </c:pt>
                <c:pt idx="2005">
                  <c:v>7.9269999999999996</c:v>
                </c:pt>
                <c:pt idx="2006">
                  <c:v>7.9310000000000018</c:v>
                </c:pt>
                <c:pt idx="2007">
                  <c:v>7.9349999999999996</c:v>
                </c:pt>
                <c:pt idx="2008">
                  <c:v>7.9390000000000018</c:v>
                </c:pt>
                <c:pt idx="2009">
                  <c:v>7.9429999999999996</c:v>
                </c:pt>
                <c:pt idx="2010">
                  <c:v>7.9470000000000001</c:v>
                </c:pt>
                <c:pt idx="2011">
                  <c:v>7.9509999999999996</c:v>
                </c:pt>
                <c:pt idx="2012">
                  <c:v>7.9550000000000001</c:v>
                </c:pt>
                <c:pt idx="2013">
                  <c:v>7.9589999999999996</c:v>
                </c:pt>
                <c:pt idx="2014">
                  <c:v>7.9630000000000001</c:v>
                </c:pt>
                <c:pt idx="2015">
                  <c:v>7.9660000000000002</c:v>
                </c:pt>
                <c:pt idx="2016">
                  <c:v>7.9700000000000015</c:v>
                </c:pt>
                <c:pt idx="2017">
                  <c:v>7.9740000000000002</c:v>
                </c:pt>
                <c:pt idx="2018">
                  <c:v>7.9779999999999998</c:v>
                </c:pt>
                <c:pt idx="2019">
                  <c:v>7.9820000000000002</c:v>
                </c:pt>
                <c:pt idx="2020">
                  <c:v>7.9859999999999998</c:v>
                </c:pt>
                <c:pt idx="2021">
                  <c:v>7.99</c:v>
                </c:pt>
                <c:pt idx="2022">
                  <c:v>7.9939999999999998</c:v>
                </c:pt>
                <c:pt idx="2023">
                  <c:v>7.9980000000000002</c:v>
                </c:pt>
                <c:pt idx="2024">
                  <c:v>8.0020000000000007</c:v>
                </c:pt>
                <c:pt idx="2025">
                  <c:v>8.0060000000000002</c:v>
                </c:pt>
                <c:pt idx="2026">
                  <c:v>8.0090000000000003</c:v>
                </c:pt>
                <c:pt idx="2027">
                  <c:v>8.0130000000000035</c:v>
                </c:pt>
                <c:pt idx="2028">
                  <c:v>8.0170000000000012</c:v>
                </c:pt>
                <c:pt idx="2029">
                  <c:v>8.0210000000000008</c:v>
                </c:pt>
                <c:pt idx="2030">
                  <c:v>8.0250000000000004</c:v>
                </c:pt>
                <c:pt idx="2031">
                  <c:v>8.0290000000000017</c:v>
                </c:pt>
                <c:pt idx="2032">
                  <c:v>8.0330000000000013</c:v>
                </c:pt>
                <c:pt idx="2033">
                  <c:v>8.0370000000000008</c:v>
                </c:pt>
                <c:pt idx="2034">
                  <c:v>8.0410000000000004</c:v>
                </c:pt>
                <c:pt idx="2035">
                  <c:v>8.0450000000000017</c:v>
                </c:pt>
                <c:pt idx="2036">
                  <c:v>8.0489999999999995</c:v>
                </c:pt>
                <c:pt idx="2037">
                  <c:v>8.0520000000000032</c:v>
                </c:pt>
                <c:pt idx="2038">
                  <c:v>8.0560000000000027</c:v>
                </c:pt>
                <c:pt idx="2039">
                  <c:v>8.06</c:v>
                </c:pt>
                <c:pt idx="2040">
                  <c:v>8.0640000000000001</c:v>
                </c:pt>
                <c:pt idx="2041">
                  <c:v>8.0680000000000014</c:v>
                </c:pt>
                <c:pt idx="2042">
                  <c:v>8.0720000000000027</c:v>
                </c:pt>
                <c:pt idx="2043">
                  <c:v>8.0760000000000005</c:v>
                </c:pt>
                <c:pt idx="2044">
                  <c:v>8.08</c:v>
                </c:pt>
                <c:pt idx="2045">
                  <c:v>8.0840000000000014</c:v>
                </c:pt>
                <c:pt idx="2046">
                  <c:v>8.088000000000001</c:v>
                </c:pt>
                <c:pt idx="2047">
                  <c:v>8.0920000000000005</c:v>
                </c:pt>
                <c:pt idx="2048">
                  <c:v>8.0950000000000006</c:v>
                </c:pt>
                <c:pt idx="2049">
                  <c:v>8.0990000000000002</c:v>
                </c:pt>
                <c:pt idx="2050">
                  <c:v>8.1030000000000015</c:v>
                </c:pt>
                <c:pt idx="2051">
                  <c:v>8.1070000000000011</c:v>
                </c:pt>
                <c:pt idx="2052">
                  <c:v>8.1110000000000024</c:v>
                </c:pt>
                <c:pt idx="2053">
                  <c:v>8.1150000000000002</c:v>
                </c:pt>
                <c:pt idx="2054">
                  <c:v>8.1189999999999998</c:v>
                </c:pt>
                <c:pt idx="2055">
                  <c:v>8.1230000000000011</c:v>
                </c:pt>
                <c:pt idx="2056">
                  <c:v>8.1270000000000024</c:v>
                </c:pt>
                <c:pt idx="2057">
                  <c:v>8.1310000000000002</c:v>
                </c:pt>
                <c:pt idx="2058">
                  <c:v>8.1349999999999998</c:v>
                </c:pt>
                <c:pt idx="2059">
                  <c:v>8.1379999999999999</c:v>
                </c:pt>
                <c:pt idx="2060">
                  <c:v>8.1419999999999995</c:v>
                </c:pt>
                <c:pt idx="2061">
                  <c:v>8.1460000000000008</c:v>
                </c:pt>
                <c:pt idx="2062">
                  <c:v>8.15</c:v>
                </c:pt>
                <c:pt idx="2063">
                  <c:v>8.1540000000000035</c:v>
                </c:pt>
                <c:pt idx="2064">
                  <c:v>8.1580000000000013</c:v>
                </c:pt>
                <c:pt idx="2065">
                  <c:v>8.1620000000000008</c:v>
                </c:pt>
                <c:pt idx="2066">
                  <c:v>8.1660000000000004</c:v>
                </c:pt>
                <c:pt idx="2067">
                  <c:v>8.17</c:v>
                </c:pt>
                <c:pt idx="2068">
                  <c:v>8.1740000000000013</c:v>
                </c:pt>
                <c:pt idx="2069">
                  <c:v>8.1780000000000008</c:v>
                </c:pt>
                <c:pt idx="2070">
                  <c:v>8.1810000000000009</c:v>
                </c:pt>
                <c:pt idx="2071">
                  <c:v>8.1850000000000005</c:v>
                </c:pt>
                <c:pt idx="2072">
                  <c:v>8.1890000000000001</c:v>
                </c:pt>
                <c:pt idx="2073">
                  <c:v>8.1930000000000014</c:v>
                </c:pt>
                <c:pt idx="2074">
                  <c:v>8.197000000000001</c:v>
                </c:pt>
                <c:pt idx="2075">
                  <c:v>8.2010000000000005</c:v>
                </c:pt>
                <c:pt idx="2076">
                  <c:v>8.2050000000000001</c:v>
                </c:pt>
                <c:pt idx="2077">
                  <c:v>8.2089999999999996</c:v>
                </c:pt>
                <c:pt idx="2078">
                  <c:v>8.213000000000001</c:v>
                </c:pt>
                <c:pt idx="2079">
                  <c:v>8.2170000000000005</c:v>
                </c:pt>
                <c:pt idx="2080">
                  <c:v>8.2210000000000001</c:v>
                </c:pt>
                <c:pt idx="2081">
                  <c:v>8.2240000000000002</c:v>
                </c:pt>
                <c:pt idx="2082">
                  <c:v>8.2279999999999998</c:v>
                </c:pt>
                <c:pt idx="2083">
                  <c:v>8.2319999999999993</c:v>
                </c:pt>
                <c:pt idx="2084">
                  <c:v>8.2360000000000024</c:v>
                </c:pt>
                <c:pt idx="2085">
                  <c:v>8.24</c:v>
                </c:pt>
                <c:pt idx="2086">
                  <c:v>8.2439999999999998</c:v>
                </c:pt>
                <c:pt idx="2087">
                  <c:v>8.2479999999999993</c:v>
                </c:pt>
                <c:pt idx="2088">
                  <c:v>8.2520000000000007</c:v>
                </c:pt>
                <c:pt idx="2089">
                  <c:v>8.2560000000000002</c:v>
                </c:pt>
                <c:pt idx="2090">
                  <c:v>8.26</c:v>
                </c:pt>
                <c:pt idx="2091">
                  <c:v>8.2640000000000011</c:v>
                </c:pt>
                <c:pt idx="2092">
                  <c:v>8.2670000000000012</c:v>
                </c:pt>
                <c:pt idx="2093">
                  <c:v>8.2710000000000008</c:v>
                </c:pt>
                <c:pt idx="2094">
                  <c:v>8.2750000000000004</c:v>
                </c:pt>
                <c:pt idx="2095">
                  <c:v>8.2790000000000017</c:v>
                </c:pt>
                <c:pt idx="2096">
                  <c:v>8.2830000000000013</c:v>
                </c:pt>
                <c:pt idx="2097">
                  <c:v>8.2870000000000008</c:v>
                </c:pt>
                <c:pt idx="2098">
                  <c:v>8.2910000000000004</c:v>
                </c:pt>
                <c:pt idx="2099">
                  <c:v>8.2950000000000017</c:v>
                </c:pt>
                <c:pt idx="2100">
                  <c:v>8.2989999999999995</c:v>
                </c:pt>
                <c:pt idx="2101">
                  <c:v>8.3030000000000008</c:v>
                </c:pt>
                <c:pt idx="2102">
                  <c:v>8.3070000000000004</c:v>
                </c:pt>
                <c:pt idx="2103">
                  <c:v>8.31</c:v>
                </c:pt>
                <c:pt idx="2104">
                  <c:v>8.3140000000000001</c:v>
                </c:pt>
                <c:pt idx="2105">
                  <c:v>8.3180000000000014</c:v>
                </c:pt>
                <c:pt idx="2106">
                  <c:v>8.3220000000000027</c:v>
                </c:pt>
                <c:pt idx="2107">
                  <c:v>8.3260000000000005</c:v>
                </c:pt>
                <c:pt idx="2108">
                  <c:v>8.33</c:v>
                </c:pt>
                <c:pt idx="2109">
                  <c:v>8.3340000000000014</c:v>
                </c:pt>
                <c:pt idx="2110">
                  <c:v>8.338000000000001</c:v>
                </c:pt>
                <c:pt idx="2111">
                  <c:v>8.3420000000000005</c:v>
                </c:pt>
                <c:pt idx="2112">
                  <c:v>8.3460000000000001</c:v>
                </c:pt>
                <c:pt idx="2113">
                  <c:v>8.3500000000000032</c:v>
                </c:pt>
                <c:pt idx="2114">
                  <c:v>8.3530000000000051</c:v>
                </c:pt>
                <c:pt idx="2115">
                  <c:v>8.3570000000000046</c:v>
                </c:pt>
                <c:pt idx="2116">
                  <c:v>8.3610000000000007</c:v>
                </c:pt>
                <c:pt idx="2117">
                  <c:v>8.3650000000000038</c:v>
                </c:pt>
                <c:pt idx="2118">
                  <c:v>8.3690000000000033</c:v>
                </c:pt>
                <c:pt idx="2119">
                  <c:v>8.3730000000000047</c:v>
                </c:pt>
                <c:pt idx="2120">
                  <c:v>8.3770000000000007</c:v>
                </c:pt>
                <c:pt idx="2121">
                  <c:v>8.3810000000000002</c:v>
                </c:pt>
                <c:pt idx="2122">
                  <c:v>8.3850000000000033</c:v>
                </c:pt>
                <c:pt idx="2123">
                  <c:v>8.3890000000000029</c:v>
                </c:pt>
                <c:pt idx="2124">
                  <c:v>8.3930000000000007</c:v>
                </c:pt>
                <c:pt idx="2125">
                  <c:v>8.3960000000000008</c:v>
                </c:pt>
                <c:pt idx="2126">
                  <c:v>8.4</c:v>
                </c:pt>
                <c:pt idx="2127">
                  <c:v>8.4040000000000035</c:v>
                </c:pt>
                <c:pt idx="2128">
                  <c:v>8.4080000000000013</c:v>
                </c:pt>
                <c:pt idx="2129">
                  <c:v>8.4120000000000008</c:v>
                </c:pt>
                <c:pt idx="2130">
                  <c:v>8.4160000000000004</c:v>
                </c:pt>
                <c:pt idx="2131">
                  <c:v>8.42</c:v>
                </c:pt>
                <c:pt idx="2132">
                  <c:v>8.4240000000000013</c:v>
                </c:pt>
                <c:pt idx="2133">
                  <c:v>8.4280000000000008</c:v>
                </c:pt>
                <c:pt idx="2134">
                  <c:v>8.4320000000000004</c:v>
                </c:pt>
                <c:pt idx="2135">
                  <c:v>8.4350000000000005</c:v>
                </c:pt>
                <c:pt idx="2136">
                  <c:v>8.4390000000000001</c:v>
                </c:pt>
                <c:pt idx="2137">
                  <c:v>8.4430000000000014</c:v>
                </c:pt>
                <c:pt idx="2138">
                  <c:v>8.447000000000001</c:v>
                </c:pt>
                <c:pt idx="2139">
                  <c:v>8.4510000000000005</c:v>
                </c:pt>
                <c:pt idx="2140">
                  <c:v>8.4550000000000036</c:v>
                </c:pt>
                <c:pt idx="2141">
                  <c:v>8.4590000000000032</c:v>
                </c:pt>
                <c:pt idx="2142">
                  <c:v>8.4630000000000027</c:v>
                </c:pt>
                <c:pt idx="2143">
                  <c:v>8.4670000000000005</c:v>
                </c:pt>
                <c:pt idx="2144">
                  <c:v>8.4710000000000001</c:v>
                </c:pt>
                <c:pt idx="2145">
                  <c:v>8.4750000000000032</c:v>
                </c:pt>
                <c:pt idx="2146">
                  <c:v>8.4780000000000015</c:v>
                </c:pt>
                <c:pt idx="2147">
                  <c:v>8.4820000000000029</c:v>
                </c:pt>
                <c:pt idx="2148">
                  <c:v>8.4860000000000007</c:v>
                </c:pt>
                <c:pt idx="2149">
                  <c:v>8.49</c:v>
                </c:pt>
                <c:pt idx="2150">
                  <c:v>8.4940000000000015</c:v>
                </c:pt>
                <c:pt idx="2151">
                  <c:v>8.4980000000000011</c:v>
                </c:pt>
                <c:pt idx="2152">
                  <c:v>8.5020000000000007</c:v>
                </c:pt>
                <c:pt idx="2153">
                  <c:v>8.5060000000000002</c:v>
                </c:pt>
                <c:pt idx="2154">
                  <c:v>8.51</c:v>
                </c:pt>
                <c:pt idx="2155">
                  <c:v>8.5140000000000011</c:v>
                </c:pt>
                <c:pt idx="2156">
                  <c:v>8.5180000000000025</c:v>
                </c:pt>
                <c:pt idx="2157">
                  <c:v>8.5210000000000008</c:v>
                </c:pt>
                <c:pt idx="2158">
                  <c:v>8.5250000000000004</c:v>
                </c:pt>
                <c:pt idx="2159">
                  <c:v>8.5290000000000017</c:v>
                </c:pt>
                <c:pt idx="2160">
                  <c:v>8.5330000000000013</c:v>
                </c:pt>
                <c:pt idx="2161">
                  <c:v>8.5370000000000008</c:v>
                </c:pt>
                <c:pt idx="2162">
                  <c:v>8.5410000000000004</c:v>
                </c:pt>
                <c:pt idx="2163">
                  <c:v>8.5450000000000017</c:v>
                </c:pt>
                <c:pt idx="2164">
                  <c:v>8.5489999999999995</c:v>
                </c:pt>
                <c:pt idx="2165">
                  <c:v>8.5530000000000008</c:v>
                </c:pt>
                <c:pt idx="2166">
                  <c:v>8.5570000000000004</c:v>
                </c:pt>
                <c:pt idx="2167">
                  <c:v>8.5610000000000035</c:v>
                </c:pt>
                <c:pt idx="2168">
                  <c:v>8.5640000000000001</c:v>
                </c:pt>
                <c:pt idx="2169">
                  <c:v>8.5680000000000014</c:v>
                </c:pt>
                <c:pt idx="2170">
                  <c:v>8.5720000000000027</c:v>
                </c:pt>
                <c:pt idx="2171">
                  <c:v>8.5760000000000005</c:v>
                </c:pt>
                <c:pt idx="2172">
                  <c:v>8.58</c:v>
                </c:pt>
                <c:pt idx="2173">
                  <c:v>8.5840000000000014</c:v>
                </c:pt>
                <c:pt idx="2174">
                  <c:v>8.588000000000001</c:v>
                </c:pt>
                <c:pt idx="2175">
                  <c:v>8.5920000000000005</c:v>
                </c:pt>
                <c:pt idx="2176">
                  <c:v>8.5960000000000001</c:v>
                </c:pt>
                <c:pt idx="2177">
                  <c:v>8.6</c:v>
                </c:pt>
                <c:pt idx="2178">
                  <c:v>8.604000000000001</c:v>
                </c:pt>
                <c:pt idx="2179">
                  <c:v>8.6070000000000011</c:v>
                </c:pt>
                <c:pt idx="2180">
                  <c:v>8.6110000000000024</c:v>
                </c:pt>
                <c:pt idx="2181">
                  <c:v>8.6150000000000002</c:v>
                </c:pt>
                <c:pt idx="2182">
                  <c:v>8.6189999999999998</c:v>
                </c:pt>
                <c:pt idx="2183">
                  <c:v>8.6230000000000011</c:v>
                </c:pt>
                <c:pt idx="2184">
                  <c:v>8.6270000000000024</c:v>
                </c:pt>
                <c:pt idx="2185">
                  <c:v>8.6310000000000002</c:v>
                </c:pt>
                <c:pt idx="2186">
                  <c:v>8.6349999999999998</c:v>
                </c:pt>
                <c:pt idx="2187">
                  <c:v>8.6389999999999993</c:v>
                </c:pt>
                <c:pt idx="2188">
                  <c:v>8.6430000000000025</c:v>
                </c:pt>
                <c:pt idx="2189">
                  <c:v>8.6470000000000002</c:v>
                </c:pt>
                <c:pt idx="2190">
                  <c:v>8.65</c:v>
                </c:pt>
                <c:pt idx="2191">
                  <c:v>8.6540000000000035</c:v>
                </c:pt>
                <c:pt idx="2192">
                  <c:v>8.6580000000000013</c:v>
                </c:pt>
                <c:pt idx="2193">
                  <c:v>8.6620000000000008</c:v>
                </c:pt>
                <c:pt idx="2194">
                  <c:v>8.6660000000000004</c:v>
                </c:pt>
                <c:pt idx="2195">
                  <c:v>8.67</c:v>
                </c:pt>
                <c:pt idx="2196">
                  <c:v>8.6740000000000013</c:v>
                </c:pt>
                <c:pt idx="2197">
                  <c:v>8.6780000000000008</c:v>
                </c:pt>
                <c:pt idx="2198">
                  <c:v>8.6820000000000004</c:v>
                </c:pt>
                <c:pt idx="2199">
                  <c:v>8.6860000000000035</c:v>
                </c:pt>
                <c:pt idx="2200">
                  <c:v>8.69</c:v>
                </c:pt>
                <c:pt idx="2201">
                  <c:v>8.6930000000000014</c:v>
                </c:pt>
                <c:pt idx="2202">
                  <c:v>8.697000000000001</c:v>
                </c:pt>
                <c:pt idx="2203">
                  <c:v>8.7010000000000005</c:v>
                </c:pt>
                <c:pt idx="2204">
                  <c:v>8.7050000000000001</c:v>
                </c:pt>
                <c:pt idx="2205">
                  <c:v>8.7089999999999996</c:v>
                </c:pt>
                <c:pt idx="2206">
                  <c:v>8.713000000000001</c:v>
                </c:pt>
                <c:pt idx="2207">
                  <c:v>8.7170000000000005</c:v>
                </c:pt>
                <c:pt idx="2208">
                  <c:v>8.7210000000000001</c:v>
                </c:pt>
                <c:pt idx="2209">
                  <c:v>8.7249999999999996</c:v>
                </c:pt>
                <c:pt idx="2210">
                  <c:v>8.7289999999999992</c:v>
                </c:pt>
                <c:pt idx="2211">
                  <c:v>8.7330000000000005</c:v>
                </c:pt>
                <c:pt idx="2212">
                  <c:v>8.7360000000000024</c:v>
                </c:pt>
                <c:pt idx="2213">
                  <c:v>8.74</c:v>
                </c:pt>
                <c:pt idx="2214">
                  <c:v>8.7439999999999998</c:v>
                </c:pt>
                <c:pt idx="2215">
                  <c:v>8.7479999999999993</c:v>
                </c:pt>
                <c:pt idx="2216">
                  <c:v>8.7520000000000007</c:v>
                </c:pt>
                <c:pt idx="2217">
                  <c:v>8.7560000000000002</c:v>
                </c:pt>
                <c:pt idx="2218">
                  <c:v>8.76</c:v>
                </c:pt>
                <c:pt idx="2219">
                  <c:v>8.7640000000000011</c:v>
                </c:pt>
                <c:pt idx="2220">
                  <c:v>8.7680000000000025</c:v>
                </c:pt>
                <c:pt idx="2221">
                  <c:v>8.7720000000000002</c:v>
                </c:pt>
                <c:pt idx="2222">
                  <c:v>8.7760000000000016</c:v>
                </c:pt>
                <c:pt idx="2223">
                  <c:v>8.7790000000000017</c:v>
                </c:pt>
                <c:pt idx="2224">
                  <c:v>8.7830000000000013</c:v>
                </c:pt>
                <c:pt idx="2225">
                  <c:v>8.7870000000000008</c:v>
                </c:pt>
                <c:pt idx="2226">
                  <c:v>8.7910000000000004</c:v>
                </c:pt>
                <c:pt idx="2227">
                  <c:v>8.7950000000000017</c:v>
                </c:pt>
                <c:pt idx="2228">
                  <c:v>8.7989999999999995</c:v>
                </c:pt>
                <c:pt idx="2229">
                  <c:v>8.8030000000000008</c:v>
                </c:pt>
                <c:pt idx="2230">
                  <c:v>8.8070000000000004</c:v>
                </c:pt>
                <c:pt idx="2231">
                  <c:v>8.8110000000000035</c:v>
                </c:pt>
                <c:pt idx="2232">
                  <c:v>8.8150000000000031</c:v>
                </c:pt>
                <c:pt idx="2233">
                  <c:v>8.8190000000000008</c:v>
                </c:pt>
                <c:pt idx="2234">
                  <c:v>8.8220000000000027</c:v>
                </c:pt>
                <c:pt idx="2235">
                  <c:v>8.8260000000000005</c:v>
                </c:pt>
                <c:pt idx="2236">
                  <c:v>8.83</c:v>
                </c:pt>
                <c:pt idx="2237">
                  <c:v>8.8340000000000014</c:v>
                </c:pt>
                <c:pt idx="2238">
                  <c:v>8.838000000000001</c:v>
                </c:pt>
                <c:pt idx="2239">
                  <c:v>8.8420000000000005</c:v>
                </c:pt>
                <c:pt idx="2240">
                  <c:v>8.8460000000000001</c:v>
                </c:pt>
                <c:pt idx="2241">
                  <c:v>8.8500000000000032</c:v>
                </c:pt>
                <c:pt idx="2242">
                  <c:v>8.8540000000000028</c:v>
                </c:pt>
                <c:pt idx="2243">
                  <c:v>8.8580000000000005</c:v>
                </c:pt>
                <c:pt idx="2244">
                  <c:v>8.8620000000000054</c:v>
                </c:pt>
                <c:pt idx="2245">
                  <c:v>8.8650000000000038</c:v>
                </c:pt>
                <c:pt idx="2246">
                  <c:v>8.8690000000000033</c:v>
                </c:pt>
                <c:pt idx="2247">
                  <c:v>8.8730000000000047</c:v>
                </c:pt>
                <c:pt idx="2248">
                  <c:v>8.8770000000000007</c:v>
                </c:pt>
                <c:pt idx="2249">
                  <c:v>8.8810000000000002</c:v>
                </c:pt>
                <c:pt idx="2250">
                  <c:v>8.8850000000000033</c:v>
                </c:pt>
                <c:pt idx="2251">
                  <c:v>8.8890000000000029</c:v>
                </c:pt>
                <c:pt idx="2252">
                  <c:v>8.8930000000000007</c:v>
                </c:pt>
                <c:pt idx="2253">
                  <c:v>8.8970000000000002</c:v>
                </c:pt>
                <c:pt idx="2254">
                  <c:v>8.9010000000000016</c:v>
                </c:pt>
                <c:pt idx="2255">
                  <c:v>8.9050000000000029</c:v>
                </c:pt>
                <c:pt idx="2256">
                  <c:v>8.9080000000000013</c:v>
                </c:pt>
                <c:pt idx="2257">
                  <c:v>8.9120000000000008</c:v>
                </c:pt>
                <c:pt idx="2258">
                  <c:v>8.9160000000000004</c:v>
                </c:pt>
                <c:pt idx="2259">
                  <c:v>8.92</c:v>
                </c:pt>
                <c:pt idx="2260">
                  <c:v>8.9240000000000013</c:v>
                </c:pt>
                <c:pt idx="2261">
                  <c:v>8.9280000000000008</c:v>
                </c:pt>
                <c:pt idx="2262">
                  <c:v>8.9320000000000004</c:v>
                </c:pt>
                <c:pt idx="2263">
                  <c:v>8.9360000000000035</c:v>
                </c:pt>
                <c:pt idx="2264">
                  <c:v>8.94</c:v>
                </c:pt>
                <c:pt idx="2265">
                  <c:v>8.9440000000000008</c:v>
                </c:pt>
                <c:pt idx="2266">
                  <c:v>8.947000000000001</c:v>
                </c:pt>
                <c:pt idx="2267">
                  <c:v>8.9510000000000005</c:v>
                </c:pt>
                <c:pt idx="2268">
                  <c:v>8.9550000000000036</c:v>
                </c:pt>
                <c:pt idx="2269">
                  <c:v>8.9590000000000032</c:v>
                </c:pt>
                <c:pt idx="2270">
                  <c:v>8.9630000000000027</c:v>
                </c:pt>
                <c:pt idx="2271">
                  <c:v>8.9670000000000005</c:v>
                </c:pt>
                <c:pt idx="2272">
                  <c:v>8.9710000000000001</c:v>
                </c:pt>
                <c:pt idx="2273">
                  <c:v>8.9750000000000032</c:v>
                </c:pt>
                <c:pt idx="2274">
                  <c:v>8.9790000000000028</c:v>
                </c:pt>
                <c:pt idx="2275">
                  <c:v>8.9830000000000005</c:v>
                </c:pt>
                <c:pt idx="2276">
                  <c:v>8.9870000000000001</c:v>
                </c:pt>
                <c:pt idx="2277">
                  <c:v>8.99</c:v>
                </c:pt>
                <c:pt idx="2278">
                  <c:v>8.9940000000000015</c:v>
                </c:pt>
                <c:pt idx="2279">
                  <c:v>8.9980000000000011</c:v>
                </c:pt>
                <c:pt idx="2280">
                  <c:v>9.0020000000000007</c:v>
                </c:pt>
                <c:pt idx="2281">
                  <c:v>9.0060000000000002</c:v>
                </c:pt>
                <c:pt idx="2282">
                  <c:v>9.01</c:v>
                </c:pt>
                <c:pt idx="2283">
                  <c:v>9.0140000000000011</c:v>
                </c:pt>
                <c:pt idx="2284">
                  <c:v>9.0180000000000025</c:v>
                </c:pt>
                <c:pt idx="2285">
                  <c:v>9.0220000000000002</c:v>
                </c:pt>
                <c:pt idx="2286">
                  <c:v>9.0260000000000016</c:v>
                </c:pt>
                <c:pt idx="2287">
                  <c:v>9.0300000000000011</c:v>
                </c:pt>
                <c:pt idx="2288">
                  <c:v>9.0330000000000013</c:v>
                </c:pt>
                <c:pt idx="2289">
                  <c:v>9.0370000000000008</c:v>
                </c:pt>
                <c:pt idx="2290">
                  <c:v>9.0410000000000004</c:v>
                </c:pt>
                <c:pt idx="2291">
                  <c:v>9.0450000000000017</c:v>
                </c:pt>
                <c:pt idx="2292">
                  <c:v>9.0489999999999995</c:v>
                </c:pt>
                <c:pt idx="2293">
                  <c:v>9.0530000000000008</c:v>
                </c:pt>
                <c:pt idx="2294">
                  <c:v>9.0570000000000004</c:v>
                </c:pt>
                <c:pt idx="2295">
                  <c:v>9.0610000000000035</c:v>
                </c:pt>
                <c:pt idx="2296">
                  <c:v>9.0650000000000031</c:v>
                </c:pt>
                <c:pt idx="2297">
                  <c:v>9.0690000000000008</c:v>
                </c:pt>
                <c:pt idx="2298">
                  <c:v>9.0730000000000004</c:v>
                </c:pt>
                <c:pt idx="2299">
                  <c:v>9.0760000000000005</c:v>
                </c:pt>
                <c:pt idx="2300">
                  <c:v>9.08</c:v>
                </c:pt>
                <c:pt idx="2301">
                  <c:v>9.0840000000000014</c:v>
                </c:pt>
                <c:pt idx="2302">
                  <c:v>9.088000000000001</c:v>
                </c:pt>
                <c:pt idx="2303">
                  <c:v>9.0920000000000005</c:v>
                </c:pt>
                <c:pt idx="2304">
                  <c:v>9.0960000000000001</c:v>
                </c:pt>
                <c:pt idx="2305">
                  <c:v>9.1</c:v>
                </c:pt>
                <c:pt idx="2306">
                  <c:v>9.104000000000001</c:v>
                </c:pt>
                <c:pt idx="2307">
                  <c:v>9.1080000000000005</c:v>
                </c:pt>
                <c:pt idx="2308">
                  <c:v>9.1120000000000001</c:v>
                </c:pt>
                <c:pt idx="2309">
                  <c:v>9.1160000000000014</c:v>
                </c:pt>
                <c:pt idx="2310">
                  <c:v>9.1189999999999998</c:v>
                </c:pt>
                <c:pt idx="2311">
                  <c:v>9.1230000000000011</c:v>
                </c:pt>
                <c:pt idx="2312">
                  <c:v>9.1270000000000024</c:v>
                </c:pt>
                <c:pt idx="2313">
                  <c:v>9.1310000000000002</c:v>
                </c:pt>
                <c:pt idx="2314">
                  <c:v>9.1349999999999998</c:v>
                </c:pt>
                <c:pt idx="2315">
                  <c:v>9.1389999999999993</c:v>
                </c:pt>
                <c:pt idx="2316">
                  <c:v>9.1430000000000025</c:v>
                </c:pt>
                <c:pt idx="2317">
                  <c:v>9.1470000000000002</c:v>
                </c:pt>
                <c:pt idx="2318">
                  <c:v>9.1510000000000016</c:v>
                </c:pt>
                <c:pt idx="2319">
                  <c:v>9.1550000000000029</c:v>
                </c:pt>
                <c:pt idx="2320">
                  <c:v>9.1590000000000007</c:v>
                </c:pt>
                <c:pt idx="2321">
                  <c:v>9.1620000000000008</c:v>
                </c:pt>
                <c:pt idx="2322">
                  <c:v>9.1660000000000004</c:v>
                </c:pt>
                <c:pt idx="2323">
                  <c:v>9.17</c:v>
                </c:pt>
                <c:pt idx="2324">
                  <c:v>9.1740000000000013</c:v>
                </c:pt>
                <c:pt idx="2325">
                  <c:v>9.1780000000000008</c:v>
                </c:pt>
                <c:pt idx="2326">
                  <c:v>9.1820000000000004</c:v>
                </c:pt>
                <c:pt idx="2327">
                  <c:v>9.1860000000000035</c:v>
                </c:pt>
                <c:pt idx="2328">
                  <c:v>9.19</c:v>
                </c:pt>
                <c:pt idx="2329">
                  <c:v>9.1940000000000008</c:v>
                </c:pt>
                <c:pt idx="2330">
                  <c:v>9.1980000000000004</c:v>
                </c:pt>
                <c:pt idx="2331">
                  <c:v>9.202</c:v>
                </c:pt>
                <c:pt idx="2332">
                  <c:v>9.2050000000000001</c:v>
                </c:pt>
                <c:pt idx="2333">
                  <c:v>9.2089999999999996</c:v>
                </c:pt>
                <c:pt idx="2334">
                  <c:v>9.213000000000001</c:v>
                </c:pt>
                <c:pt idx="2335">
                  <c:v>9.2170000000000005</c:v>
                </c:pt>
                <c:pt idx="2336">
                  <c:v>9.2210000000000001</c:v>
                </c:pt>
                <c:pt idx="2337">
                  <c:v>9.2249999999999996</c:v>
                </c:pt>
                <c:pt idx="2338">
                  <c:v>9.2289999999999992</c:v>
                </c:pt>
                <c:pt idx="2339">
                  <c:v>9.2330000000000005</c:v>
                </c:pt>
                <c:pt idx="2340">
                  <c:v>9.2370000000000001</c:v>
                </c:pt>
                <c:pt idx="2341">
                  <c:v>9.2409999999999997</c:v>
                </c:pt>
                <c:pt idx="2342">
                  <c:v>9.2449999999999992</c:v>
                </c:pt>
                <c:pt idx="2343">
                  <c:v>9.2479999999999993</c:v>
                </c:pt>
                <c:pt idx="2344">
                  <c:v>9.2520000000000007</c:v>
                </c:pt>
                <c:pt idx="2345">
                  <c:v>9.2560000000000002</c:v>
                </c:pt>
                <c:pt idx="2346">
                  <c:v>9.26</c:v>
                </c:pt>
                <c:pt idx="2347">
                  <c:v>9.2640000000000011</c:v>
                </c:pt>
                <c:pt idx="2348">
                  <c:v>9.2680000000000025</c:v>
                </c:pt>
                <c:pt idx="2349">
                  <c:v>9.2720000000000002</c:v>
                </c:pt>
                <c:pt idx="2350">
                  <c:v>9.2760000000000016</c:v>
                </c:pt>
                <c:pt idx="2351">
                  <c:v>9.2800000000000011</c:v>
                </c:pt>
                <c:pt idx="2352">
                  <c:v>9.2840000000000025</c:v>
                </c:pt>
                <c:pt idx="2353">
                  <c:v>9.2880000000000003</c:v>
                </c:pt>
                <c:pt idx="2354">
                  <c:v>9.2910000000000004</c:v>
                </c:pt>
                <c:pt idx="2355">
                  <c:v>9.2950000000000017</c:v>
                </c:pt>
                <c:pt idx="2356">
                  <c:v>9.2989999999999995</c:v>
                </c:pt>
                <c:pt idx="2357">
                  <c:v>9.3030000000000008</c:v>
                </c:pt>
                <c:pt idx="2358">
                  <c:v>9.3070000000000004</c:v>
                </c:pt>
                <c:pt idx="2359">
                  <c:v>9.3110000000000035</c:v>
                </c:pt>
                <c:pt idx="2360">
                  <c:v>9.3150000000000031</c:v>
                </c:pt>
                <c:pt idx="2361">
                  <c:v>9.3190000000000008</c:v>
                </c:pt>
                <c:pt idx="2362">
                  <c:v>9.3230000000000004</c:v>
                </c:pt>
                <c:pt idx="2363">
                  <c:v>9.327</c:v>
                </c:pt>
                <c:pt idx="2364">
                  <c:v>9.3310000000000013</c:v>
                </c:pt>
                <c:pt idx="2365">
                  <c:v>9.3340000000000014</c:v>
                </c:pt>
                <c:pt idx="2366">
                  <c:v>9.338000000000001</c:v>
                </c:pt>
                <c:pt idx="2367">
                  <c:v>9.3420000000000005</c:v>
                </c:pt>
                <c:pt idx="2368">
                  <c:v>9.3460000000000001</c:v>
                </c:pt>
                <c:pt idx="2369">
                  <c:v>9.3500000000000032</c:v>
                </c:pt>
                <c:pt idx="2370">
                  <c:v>9.3540000000000028</c:v>
                </c:pt>
                <c:pt idx="2371">
                  <c:v>9.3580000000000005</c:v>
                </c:pt>
                <c:pt idx="2372">
                  <c:v>9.3620000000000054</c:v>
                </c:pt>
                <c:pt idx="2373">
                  <c:v>9.366000000000005</c:v>
                </c:pt>
                <c:pt idx="2374">
                  <c:v>9.3700000000000028</c:v>
                </c:pt>
                <c:pt idx="2375">
                  <c:v>9.3730000000000047</c:v>
                </c:pt>
                <c:pt idx="2376">
                  <c:v>9.3770000000000007</c:v>
                </c:pt>
                <c:pt idx="2377">
                  <c:v>9.3810000000000002</c:v>
                </c:pt>
                <c:pt idx="2378">
                  <c:v>9.3850000000000033</c:v>
                </c:pt>
                <c:pt idx="2379">
                  <c:v>9.3890000000000029</c:v>
                </c:pt>
                <c:pt idx="2380">
                  <c:v>9.3930000000000007</c:v>
                </c:pt>
                <c:pt idx="2381">
                  <c:v>9.3970000000000002</c:v>
                </c:pt>
                <c:pt idx="2382">
                  <c:v>9.4010000000000016</c:v>
                </c:pt>
                <c:pt idx="2383">
                  <c:v>9.4050000000000029</c:v>
                </c:pt>
                <c:pt idx="2384">
                  <c:v>9.4090000000000007</c:v>
                </c:pt>
                <c:pt idx="2385">
                  <c:v>9.4130000000000003</c:v>
                </c:pt>
                <c:pt idx="2386">
                  <c:v>9.4170000000000016</c:v>
                </c:pt>
                <c:pt idx="2387">
                  <c:v>9.42</c:v>
                </c:pt>
                <c:pt idx="2388">
                  <c:v>9.4240000000000013</c:v>
                </c:pt>
                <c:pt idx="2389">
                  <c:v>9.4280000000000008</c:v>
                </c:pt>
                <c:pt idx="2390">
                  <c:v>9.4320000000000004</c:v>
                </c:pt>
                <c:pt idx="2391">
                  <c:v>9.4360000000000035</c:v>
                </c:pt>
                <c:pt idx="2392">
                  <c:v>9.44</c:v>
                </c:pt>
                <c:pt idx="2393">
                  <c:v>9.4440000000000008</c:v>
                </c:pt>
                <c:pt idx="2394">
                  <c:v>9.4480000000000004</c:v>
                </c:pt>
                <c:pt idx="2395">
                  <c:v>9.4520000000000035</c:v>
                </c:pt>
                <c:pt idx="2396">
                  <c:v>9.4560000000000048</c:v>
                </c:pt>
                <c:pt idx="2397">
                  <c:v>9.4590000000000032</c:v>
                </c:pt>
                <c:pt idx="2398">
                  <c:v>9.4630000000000027</c:v>
                </c:pt>
                <c:pt idx="2399">
                  <c:v>9.4670000000000005</c:v>
                </c:pt>
                <c:pt idx="2400">
                  <c:v>9.4710000000000001</c:v>
                </c:pt>
                <c:pt idx="2401">
                  <c:v>9.4750000000000032</c:v>
                </c:pt>
                <c:pt idx="2402">
                  <c:v>9.4790000000000028</c:v>
                </c:pt>
                <c:pt idx="2403">
                  <c:v>9.4830000000000005</c:v>
                </c:pt>
                <c:pt idx="2404">
                  <c:v>9.4870000000000001</c:v>
                </c:pt>
                <c:pt idx="2405">
                  <c:v>9.4910000000000014</c:v>
                </c:pt>
                <c:pt idx="2406">
                  <c:v>9.4950000000000028</c:v>
                </c:pt>
                <c:pt idx="2407">
                  <c:v>9.4990000000000006</c:v>
                </c:pt>
                <c:pt idx="2408">
                  <c:v>9.5020000000000007</c:v>
                </c:pt>
                <c:pt idx="2409">
                  <c:v>9.5060000000000002</c:v>
                </c:pt>
                <c:pt idx="2410">
                  <c:v>9.51</c:v>
                </c:pt>
                <c:pt idx="2411">
                  <c:v>9.5140000000000011</c:v>
                </c:pt>
                <c:pt idx="2412">
                  <c:v>9.5180000000000025</c:v>
                </c:pt>
                <c:pt idx="2413">
                  <c:v>9.5220000000000002</c:v>
                </c:pt>
                <c:pt idx="2414">
                  <c:v>9.5260000000000016</c:v>
                </c:pt>
                <c:pt idx="2415">
                  <c:v>9.5300000000000011</c:v>
                </c:pt>
                <c:pt idx="2416">
                  <c:v>9.5340000000000025</c:v>
                </c:pt>
                <c:pt idx="2417">
                  <c:v>9.5380000000000003</c:v>
                </c:pt>
                <c:pt idx="2418">
                  <c:v>9.5419999999999998</c:v>
                </c:pt>
                <c:pt idx="2419">
                  <c:v>9.5450000000000017</c:v>
                </c:pt>
                <c:pt idx="2420">
                  <c:v>9.5489999999999995</c:v>
                </c:pt>
                <c:pt idx="2421">
                  <c:v>9.5530000000000008</c:v>
                </c:pt>
                <c:pt idx="2422">
                  <c:v>9.5570000000000004</c:v>
                </c:pt>
                <c:pt idx="2423">
                  <c:v>9.5610000000000035</c:v>
                </c:pt>
                <c:pt idx="2424">
                  <c:v>9.5650000000000031</c:v>
                </c:pt>
                <c:pt idx="2425">
                  <c:v>9.5690000000000008</c:v>
                </c:pt>
                <c:pt idx="2426">
                  <c:v>9.5730000000000004</c:v>
                </c:pt>
                <c:pt idx="2427">
                  <c:v>9.577</c:v>
                </c:pt>
                <c:pt idx="2428">
                  <c:v>9.5810000000000013</c:v>
                </c:pt>
                <c:pt idx="2429">
                  <c:v>9.5850000000000026</c:v>
                </c:pt>
                <c:pt idx="2430">
                  <c:v>9.588000000000001</c:v>
                </c:pt>
                <c:pt idx="2431">
                  <c:v>9.5920000000000005</c:v>
                </c:pt>
                <c:pt idx="2432">
                  <c:v>9.5960000000000001</c:v>
                </c:pt>
                <c:pt idx="2433">
                  <c:v>9.6</c:v>
                </c:pt>
                <c:pt idx="2434">
                  <c:v>9.604000000000001</c:v>
                </c:pt>
                <c:pt idx="2435">
                  <c:v>9.6080000000000005</c:v>
                </c:pt>
                <c:pt idx="2436">
                  <c:v>9.6120000000000001</c:v>
                </c:pt>
                <c:pt idx="2437">
                  <c:v>9.6160000000000014</c:v>
                </c:pt>
                <c:pt idx="2438">
                  <c:v>9.620000000000001</c:v>
                </c:pt>
                <c:pt idx="2439">
                  <c:v>9.6240000000000006</c:v>
                </c:pt>
                <c:pt idx="2440">
                  <c:v>9.6280000000000001</c:v>
                </c:pt>
                <c:pt idx="2441">
                  <c:v>9.6310000000000002</c:v>
                </c:pt>
                <c:pt idx="2442">
                  <c:v>9.6349999999999998</c:v>
                </c:pt>
                <c:pt idx="2443">
                  <c:v>9.6389999999999993</c:v>
                </c:pt>
                <c:pt idx="2444">
                  <c:v>9.6430000000000025</c:v>
                </c:pt>
                <c:pt idx="2445">
                  <c:v>9.6470000000000002</c:v>
                </c:pt>
                <c:pt idx="2446">
                  <c:v>9.6510000000000016</c:v>
                </c:pt>
                <c:pt idx="2447">
                  <c:v>9.6550000000000029</c:v>
                </c:pt>
                <c:pt idx="2448">
                  <c:v>9.6590000000000007</c:v>
                </c:pt>
                <c:pt idx="2449">
                  <c:v>9.6630000000000003</c:v>
                </c:pt>
                <c:pt idx="2450">
                  <c:v>9.6670000000000016</c:v>
                </c:pt>
                <c:pt idx="2451">
                  <c:v>9.6710000000000012</c:v>
                </c:pt>
                <c:pt idx="2452">
                  <c:v>9.6740000000000013</c:v>
                </c:pt>
                <c:pt idx="2453">
                  <c:v>9.6780000000000008</c:v>
                </c:pt>
                <c:pt idx="2454">
                  <c:v>9.6820000000000004</c:v>
                </c:pt>
                <c:pt idx="2455">
                  <c:v>9.6860000000000035</c:v>
                </c:pt>
                <c:pt idx="2456">
                  <c:v>9.69</c:v>
                </c:pt>
                <c:pt idx="2457">
                  <c:v>9.6940000000000008</c:v>
                </c:pt>
                <c:pt idx="2458">
                  <c:v>9.6980000000000004</c:v>
                </c:pt>
                <c:pt idx="2459">
                  <c:v>9.702</c:v>
                </c:pt>
                <c:pt idx="2460">
                  <c:v>9.7060000000000013</c:v>
                </c:pt>
                <c:pt idx="2461">
                  <c:v>9.7100000000000009</c:v>
                </c:pt>
                <c:pt idx="2462">
                  <c:v>9.7140000000000004</c:v>
                </c:pt>
                <c:pt idx="2463">
                  <c:v>9.7170000000000005</c:v>
                </c:pt>
                <c:pt idx="2464">
                  <c:v>9.7210000000000001</c:v>
                </c:pt>
                <c:pt idx="2465">
                  <c:v>9.7249999999999996</c:v>
                </c:pt>
                <c:pt idx="2466">
                  <c:v>9.7289999999999992</c:v>
                </c:pt>
                <c:pt idx="2467">
                  <c:v>9.7330000000000005</c:v>
                </c:pt>
                <c:pt idx="2468">
                  <c:v>9.7370000000000001</c:v>
                </c:pt>
                <c:pt idx="2469">
                  <c:v>9.7409999999999997</c:v>
                </c:pt>
                <c:pt idx="2470">
                  <c:v>9.7449999999999992</c:v>
                </c:pt>
                <c:pt idx="2471">
                  <c:v>9.7489999999999988</c:v>
                </c:pt>
                <c:pt idx="2472">
                  <c:v>9.7530000000000001</c:v>
                </c:pt>
                <c:pt idx="2473">
                  <c:v>9.7570000000000014</c:v>
                </c:pt>
                <c:pt idx="2474">
                  <c:v>9.76</c:v>
                </c:pt>
                <c:pt idx="2475">
                  <c:v>9.7640000000000011</c:v>
                </c:pt>
                <c:pt idx="2476">
                  <c:v>9.7680000000000025</c:v>
                </c:pt>
                <c:pt idx="2477">
                  <c:v>9.7720000000000002</c:v>
                </c:pt>
                <c:pt idx="2478">
                  <c:v>9.7760000000000016</c:v>
                </c:pt>
                <c:pt idx="2479">
                  <c:v>9.7800000000000011</c:v>
                </c:pt>
                <c:pt idx="2480">
                  <c:v>9.7840000000000025</c:v>
                </c:pt>
                <c:pt idx="2481">
                  <c:v>9.7880000000000003</c:v>
                </c:pt>
                <c:pt idx="2482">
                  <c:v>9.7919999999999998</c:v>
                </c:pt>
                <c:pt idx="2483">
                  <c:v>9.7960000000000012</c:v>
                </c:pt>
                <c:pt idx="2484">
                  <c:v>9.8000000000000007</c:v>
                </c:pt>
                <c:pt idx="2485">
                  <c:v>9.8030000000000008</c:v>
                </c:pt>
                <c:pt idx="2486">
                  <c:v>9.8070000000000004</c:v>
                </c:pt>
                <c:pt idx="2487">
                  <c:v>9.8110000000000035</c:v>
                </c:pt>
                <c:pt idx="2488">
                  <c:v>9.8150000000000031</c:v>
                </c:pt>
                <c:pt idx="2489">
                  <c:v>9.8190000000000008</c:v>
                </c:pt>
                <c:pt idx="2490">
                  <c:v>9.8230000000000004</c:v>
                </c:pt>
                <c:pt idx="2491">
                  <c:v>9.827</c:v>
                </c:pt>
                <c:pt idx="2492">
                  <c:v>9.8310000000000013</c:v>
                </c:pt>
                <c:pt idx="2493">
                  <c:v>9.8350000000000026</c:v>
                </c:pt>
                <c:pt idx="2494">
                  <c:v>9.8390000000000004</c:v>
                </c:pt>
                <c:pt idx="2495">
                  <c:v>9.843</c:v>
                </c:pt>
                <c:pt idx="2496">
                  <c:v>9.8460000000000001</c:v>
                </c:pt>
                <c:pt idx="2497">
                  <c:v>9.8500000000000032</c:v>
                </c:pt>
                <c:pt idx="2498">
                  <c:v>9.8540000000000028</c:v>
                </c:pt>
                <c:pt idx="2499">
                  <c:v>9.8580000000000005</c:v>
                </c:pt>
                <c:pt idx="2500">
                  <c:v>9.8620000000000054</c:v>
                </c:pt>
                <c:pt idx="2501">
                  <c:v>9.866000000000005</c:v>
                </c:pt>
                <c:pt idx="2502">
                  <c:v>9.8700000000000028</c:v>
                </c:pt>
                <c:pt idx="2503">
                  <c:v>9.8740000000000006</c:v>
                </c:pt>
                <c:pt idx="2504">
                  <c:v>9.8780000000000001</c:v>
                </c:pt>
                <c:pt idx="2505">
                  <c:v>9.8820000000000032</c:v>
                </c:pt>
                <c:pt idx="2506">
                  <c:v>9.8860000000000028</c:v>
                </c:pt>
                <c:pt idx="2507">
                  <c:v>9.8890000000000029</c:v>
                </c:pt>
                <c:pt idx="2508">
                  <c:v>9.8930000000000007</c:v>
                </c:pt>
                <c:pt idx="2509">
                  <c:v>9.8970000000000002</c:v>
                </c:pt>
                <c:pt idx="2510">
                  <c:v>9.9010000000000016</c:v>
                </c:pt>
                <c:pt idx="2511">
                  <c:v>9.9050000000000029</c:v>
                </c:pt>
                <c:pt idx="2512">
                  <c:v>9.9090000000000007</c:v>
                </c:pt>
                <c:pt idx="2513">
                  <c:v>9.9130000000000003</c:v>
                </c:pt>
                <c:pt idx="2514">
                  <c:v>9.9170000000000016</c:v>
                </c:pt>
                <c:pt idx="2515">
                  <c:v>9.9210000000000012</c:v>
                </c:pt>
                <c:pt idx="2516">
                  <c:v>9.9250000000000007</c:v>
                </c:pt>
                <c:pt idx="2517">
                  <c:v>9.9280000000000008</c:v>
                </c:pt>
                <c:pt idx="2518">
                  <c:v>9.9320000000000004</c:v>
                </c:pt>
                <c:pt idx="2519">
                  <c:v>9.9360000000000035</c:v>
                </c:pt>
                <c:pt idx="2520">
                  <c:v>9.94</c:v>
                </c:pt>
                <c:pt idx="2521">
                  <c:v>9.9440000000000008</c:v>
                </c:pt>
                <c:pt idx="2522">
                  <c:v>9.9480000000000004</c:v>
                </c:pt>
                <c:pt idx="2523">
                  <c:v>9.9520000000000035</c:v>
                </c:pt>
                <c:pt idx="2524">
                  <c:v>9.9560000000000048</c:v>
                </c:pt>
                <c:pt idx="2525">
                  <c:v>9.9600000000000026</c:v>
                </c:pt>
                <c:pt idx="2526">
                  <c:v>9.9640000000000004</c:v>
                </c:pt>
                <c:pt idx="2527">
                  <c:v>9.968</c:v>
                </c:pt>
                <c:pt idx="2528">
                  <c:v>9.9710000000000001</c:v>
                </c:pt>
                <c:pt idx="2529">
                  <c:v>9.9750000000000032</c:v>
                </c:pt>
                <c:pt idx="2530">
                  <c:v>9.9790000000000028</c:v>
                </c:pt>
                <c:pt idx="2531">
                  <c:v>9.9830000000000005</c:v>
                </c:pt>
                <c:pt idx="2532">
                  <c:v>9.9870000000000001</c:v>
                </c:pt>
                <c:pt idx="2533">
                  <c:v>9.9910000000000014</c:v>
                </c:pt>
                <c:pt idx="2534">
                  <c:v>9.9950000000000028</c:v>
                </c:pt>
                <c:pt idx="2535">
                  <c:v>9.9990000000000006</c:v>
                </c:pt>
                <c:pt idx="2536">
                  <c:v>10.003</c:v>
                </c:pt>
                <c:pt idx="2537">
                  <c:v>10.007</c:v>
                </c:pt>
                <c:pt idx="2538">
                  <c:v>10.011000000000001</c:v>
                </c:pt>
                <c:pt idx="2539">
                  <c:v>10.014000000000001</c:v>
                </c:pt>
                <c:pt idx="2540">
                  <c:v>10.018000000000001</c:v>
                </c:pt>
                <c:pt idx="2541">
                  <c:v>10.022</c:v>
                </c:pt>
                <c:pt idx="2542">
                  <c:v>10.026</c:v>
                </c:pt>
                <c:pt idx="2543">
                  <c:v>10.030000000000001</c:v>
                </c:pt>
                <c:pt idx="2544">
                  <c:v>10.034000000000001</c:v>
                </c:pt>
                <c:pt idx="2545">
                  <c:v>10.038</c:v>
                </c:pt>
                <c:pt idx="2546">
                  <c:v>10.042</c:v>
                </c:pt>
                <c:pt idx="2547">
                  <c:v>10.046000000000001</c:v>
                </c:pt>
                <c:pt idx="2548">
                  <c:v>10.050000000000002</c:v>
                </c:pt>
                <c:pt idx="2549">
                  <c:v>10.054</c:v>
                </c:pt>
                <c:pt idx="2550">
                  <c:v>10.057</c:v>
                </c:pt>
                <c:pt idx="2551">
                  <c:v>10.061</c:v>
                </c:pt>
                <c:pt idx="2552">
                  <c:v>10.065000000000003</c:v>
                </c:pt>
                <c:pt idx="2553">
                  <c:v>10.069000000000004</c:v>
                </c:pt>
                <c:pt idx="2554">
                  <c:v>10.073</c:v>
                </c:pt>
                <c:pt idx="2555">
                  <c:v>10.077</c:v>
                </c:pt>
                <c:pt idx="2556">
                  <c:v>10.081</c:v>
                </c:pt>
                <c:pt idx="2557">
                  <c:v>10.085000000000004</c:v>
                </c:pt>
                <c:pt idx="2558">
                  <c:v>10.089</c:v>
                </c:pt>
                <c:pt idx="2559">
                  <c:v>10.093</c:v>
                </c:pt>
                <c:pt idx="2560">
                  <c:v>10.097</c:v>
                </c:pt>
                <c:pt idx="2561">
                  <c:v>10.1</c:v>
                </c:pt>
                <c:pt idx="2562">
                  <c:v>10.104000000000001</c:v>
                </c:pt>
                <c:pt idx="2563">
                  <c:v>10.108000000000001</c:v>
                </c:pt>
                <c:pt idx="2564">
                  <c:v>10.112</c:v>
                </c:pt>
                <c:pt idx="2565">
                  <c:v>10.116</c:v>
                </c:pt>
                <c:pt idx="2566">
                  <c:v>10.120000000000001</c:v>
                </c:pt>
                <c:pt idx="2567">
                  <c:v>10.124000000000001</c:v>
                </c:pt>
                <c:pt idx="2568">
                  <c:v>10.128</c:v>
                </c:pt>
                <c:pt idx="2569">
                  <c:v>10.132</c:v>
                </c:pt>
                <c:pt idx="2570">
                  <c:v>10.136000000000001</c:v>
                </c:pt>
                <c:pt idx="2571">
                  <c:v>10.14</c:v>
                </c:pt>
                <c:pt idx="2572">
                  <c:v>10.143000000000001</c:v>
                </c:pt>
                <c:pt idx="2573">
                  <c:v>10.147</c:v>
                </c:pt>
                <c:pt idx="2574">
                  <c:v>10.151</c:v>
                </c:pt>
                <c:pt idx="2575">
                  <c:v>10.155000000000003</c:v>
                </c:pt>
                <c:pt idx="2576">
                  <c:v>10.159000000000002</c:v>
                </c:pt>
                <c:pt idx="2577">
                  <c:v>10.163</c:v>
                </c:pt>
                <c:pt idx="2578">
                  <c:v>10.167</c:v>
                </c:pt>
                <c:pt idx="2579">
                  <c:v>10.171000000000001</c:v>
                </c:pt>
                <c:pt idx="2580">
                  <c:v>10.175000000000002</c:v>
                </c:pt>
                <c:pt idx="2581">
                  <c:v>10.179</c:v>
                </c:pt>
                <c:pt idx="2582">
                  <c:v>10.183</c:v>
                </c:pt>
                <c:pt idx="2583">
                  <c:v>10.186</c:v>
                </c:pt>
                <c:pt idx="2584">
                  <c:v>10.19</c:v>
                </c:pt>
                <c:pt idx="2585">
                  <c:v>10.194000000000001</c:v>
                </c:pt>
                <c:pt idx="2586">
                  <c:v>10.198</c:v>
                </c:pt>
                <c:pt idx="2587">
                  <c:v>10.202</c:v>
                </c:pt>
                <c:pt idx="2588">
                  <c:v>10.206</c:v>
                </c:pt>
                <c:pt idx="2589">
                  <c:v>10.210000000000001</c:v>
                </c:pt>
                <c:pt idx="2590">
                  <c:v>10.214</c:v>
                </c:pt>
                <c:pt idx="2591">
                  <c:v>10.218</c:v>
                </c:pt>
                <c:pt idx="2592">
                  <c:v>10.222</c:v>
                </c:pt>
                <c:pt idx="2593">
                  <c:v>10.226000000000001</c:v>
                </c:pt>
                <c:pt idx="2594">
                  <c:v>10.228999999999999</c:v>
                </c:pt>
                <c:pt idx="2595">
                  <c:v>10.233000000000001</c:v>
                </c:pt>
                <c:pt idx="2596">
                  <c:v>10.237</c:v>
                </c:pt>
                <c:pt idx="2597">
                  <c:v>10.241</c:v>
                </c:pt>
                <c:pt idx="2598">
                  <c:v>10.244999999999999</c:v>
                </c:pt>
                <c:pt idx="2599">
                  <c:v>10.249000000000001</c:v>
                </c:pt>
                <c:pt idx="2600">
                  <c:v>10.253</c:v>
                </c:pt>
                <c:pt idx="2601">
                  <c:v>10.257</c:v>
                </c:pt>
                <c:pt idx="2602">
                  <c:v>10.261000000000001</c:v>
                </c:pt>
                <c:pt idx="2603">
                  <c:v>10.265000000000002</c:v>
                </c:pt>
                <c:pt idx="2604">
                  <c:v>10.269</c:v>
                </c:pt>
                <c:pt idx="2605">
                  <c:v>10.272</c:v>
                </c:pt>
                <c:pt idx="2606">
                  <c:v>10.276</c:v>
                </c:pt>
                <c:pt idx="2607">
                  <c:v>10.28</c:v>
                </c:pt>
                <c:pt idx="2608">
                  <c:v>10.284000000000001</c:v>
                </c:pt>
                <c:pt idx="2609">
                  <c:v>10.288</c:v>
                </c:pt>
                <c:pt idx="2610">
                  <c:v>10.292</c:v>
                </c:pt>
                <c:pt idx="2611">
                  <c:v>10.296000000000001</c:v>
                </c:pt>
                <c:pt idx="2612">
                  <c:v>10.3</c:v>
                </c:pt>
                <c:pt idx="2613">
                  <c:v>10.304</c:v>
                </c:pt>
                <c:pt idx="2614">
                  <c:v>10.308</c:v>
                </c:pt>
                <c:pt idx="2615">
                  <c:v>10.312000000000003</c:v>
                </c:pt>
                <c:pt idx="2616">
                  <c:v>10.315000000000003</c:v>
                </c:pt>
                <c:pt idx="2617">
                  <c:v>10.319000000000004</c:v>
                </c:pt>
                <c:pt idx="2618">
                  <c:v>10.323</c:v>
                </c:pt>
                <c:pt idx="2619">
                  <c:v>10.327</c:v>
                </c:pt>
                <c:pt idx="2620">
                  <c:v>10.331</c:v>
                </c:pt>
                <c:pt idx="2621">
                  <c:v>10.335000000000004</c:v>
                </c:pt>
                <c:pt idx="2622">
                  <c:v>10.339</c:v>
                </c:pt>
                <c:pt idx="2623">
                  <c:v>10.343</c:v>
                </c:pt>
                <c:pt idx="2624">
                  <c:v>10.347</c:v>
                </c:pt>
                <c:pt idx="2625">
                  <c:v>10.351000000000004</c:v>
                </c:pt>
                <c:pt idx="2626">
                  <c:v>10.355000000000004</c:v>
                </c:pt>
                <c:pt idx="2627">
                  <c:v>10.358000000000002</c:v>
                </c:pt>
                <c:pt idx="2628">
                  <c:v>10.362000000000004</c:v>
                </c:pt>
                <c:pt idx="2629">
                  <c:v>10.366000000000003</c:v>
                </c:pt>
                <c:pt idx="2630">
                  <c:v>10.370000000000003</c:v>
                </c:pt>
                <c:pt idx="2631">
                  <c:v>10.374000000000002</c:v>
                </c:pt>
                <c:pt idx="2632">
                  <c:v>10.378</c:v>
                </c:pt>
                <c:pt idx="2633">
                  <c:v>10.382000000000003</c:v>
                </c:pt>
                <c:pt idx="2634">
                  <c:v>10.386000000000005</c:v>
                </c:pt>
                <c:pt idx="2635">
                  <c:v>10.39</c:v>
                </c:pt>
                <c:pt idx="2636">
                  <c:v>10.394</c:v>
                </c:pt>
                <c:pt idx="2637">
                  <c:v>10.398</c:v>
                </c:pt>
                <c:pt idx="2638">
                  <c:v>10.401</c:v>
                </c:pt>
                <c:pt idx="2639">
                  <c:v>10.405000000000003</c:v>
                </c:pt>
                <c:pt idx="2640">
                  <c:v>10.409000000000002</c:v>
                </c:pt>
                <c:pt idx="2641">
                  <c:v>10.413</c:v>
                </c:pt>
                <c:pt idx="2642">
                  <c:v>10.417</c:v>
                </c:pt>
                <c:pt idx="2643">
                  <c:v>10.421000000000001</c:v>
                </c:pt>
                <c:pt idx="2644">
                  <c:v>10.425000000000002</c:v>
                </c:pt>
                <c:pt idx="2645">
                  <c:v>10.429</c:v>
                </c:pt>
                <c:pt idx="2646">
                  <c:v>10.433</c:v>
                </c:pt>
                <c:pt idx="2647">
                  <c:v>10.437000000000001</c:v>
                </c:pt>
                <c:pt idx="2648">
                  <c:v>10.44</c:v>
                </c:pt>
                <c:pt idx="2649">
                  <c:v>10.444000000000001</c:v>
                </c:pt>
                <c:pt idx="2650">
                  <c:v>10.448</c:v>
                </c:pt>
                <c:pt idx="2651">
                  <c:v>10.452000000000004</c:v>
                </c:pt>
                <c:pt idx="2652">
                  <c:v>10.456000000000003</c:v>
                </c:pt>
                <c:pt idx="2653">
                  <c:v>10.46</c:v>
                </c:pt>
                <c:pt idx="2654">
                  <c:v>10.464</c:v>
                </c:pt>
                <c:pt idx="2655">
                  <c:v>10.468</c:v>
                </c:pt>
                <c:pt idx="2656">
                  <c:v>10.472000000000003</c:v>
                </c:pt>
                <c:pt idx="2657">
                  <c:v>10.476000000000004</c:v>
                </c:pt>
                <c:pt idx="2658">
                  <c:v>10.48</c:v>
                </c:pt>
                <c:pt idx="2659">
                  <c:v>10.483000000000002</c:v>
                </c:pt>
                <c:pt idx="2660">
                  <c:v>10.487</c:v>
                </c:pt>
                <c:pt idx="2661">
                  <c:v>10.491</c:v>
                </c:pt>
                <c:pt idx="2662">
                  <c:v>10.495000000000003</c:v>
                </c:pt>
                <c:pt idx="2663">
                  <c:v>10.499000000000002</c:v>
                </c:pt>
                <c:pt idx="2664">
                  <c:v>10.503</c:v>
                </c:pt>
                <c:pt idx="2665">
                  <c:v>10.507</c:v>
                </c:pt>
                <c:pt idx="2666">
                  <c:v>10.511000000000001</c:v>
                </c:pt>
                <c:pt idx="2667">
                  <c:v>10.515000000000002</c:v>
                </c:pt>
                <c:pt idx="2668">
                  <c:v>10.519</c:v>
                </c:pt>
                <c:pt idx="2669">
                  <c:v>10.523</c:v>
                </c:pt>
                <c:pt idx="2670">
                  <c:v>10.526</c:v>
                </c:pt>
                <c:pt idx="2671">
                  <c:v>10.53</c:v>
                </c:pt>
                <c:pt idx="2672">
                  <c:v>10.534000000000001</c:v>
                </c:pt>
                <c:pt idx="2673">
                  <c:v>10.538</c:v>
                </c:pt>
                <c:pt idx="2674">
                  <c:v>10.542</c:v>
                </c:pt>
                <c:pt idx="2675">
                  <c:v>10.546000000000001</c:v>
                </c:pt>
                <c:pt idx="2676">
                  <c:v>10.55</c:v>
                </c:pt>
                <c:pt idx="2677">
                  <c:v>10.554</c:v>
                </c:pt>
                <c:pt idx="2678">
                  <c:v>10.558</c:v>
                </c:pt>
                <c:pt idx="2679">
                  <c:v>10.562000000000003</c:v>
                </c:pt>
                <c:pt idx="2680">
                  <c:v>10.566000000000004</c:v>
                </c:pt>
                <c:pt idx="2681">
                  <c:v>10.569000000000004</c:v>
                </c:pt>
                <c:pt idx="2682">
                  <c:v>10.573</c:v>
                </c:pt>
                <c:pt idx="2683">
                  <c:v>10.577</c:v>
                </c:pt>
                <c:pt idx="2684">
                  <c:v>10.581</c:v>
                </c:pt>
                <c:pt idx="2685">
                  <c:v>10.585000000000004</c:v>
                </c:pt>
                <c:pt idx="2686">
                  <c:v>10.589</c:v>
                </c:pt>
                <c:pt idx="2687">
                  <c:v>10.593</c:v>
                </c:pt>
                <c:pt idx="2688">
                  <c:v>10.597</c:v>
                </c:pt>
                <c:pt idx="2689">
                  <c:v>10.601000000000001</c:v>
                </c:pt>
                <c:pt idx="2690">
                  <c:v>10.605</c:v>
                </c:pt>
                <c:pt idx="2691">
                  <c:v>10.609</c:v>
                </c:pt>
                <c:pt idx="2692">
                  <c:v>10.612</c:v>
                </c:pt>
                <c:pt idx="2693">
                  <c:v>10.616</c:v>
                </c:pt>
                <c:pt idx="2694">
                  <c:v>10.62</c:v>
                </c:pt>
                <c:pt idx="2695">
                  <c:v>10.624000000000001</c:v>
                </c:pt>
                <c:pt idx="2696">
                  <c:v>10.628</c:v>
                </c:pt>
                <c:pt idx="2697">
                  <c:v>10.632</c:v>
                </c:pt>
                <c:pt idx="2698">
                  <c:v>10.636000000000001</c:v>
                </c:pt>
                <c:pt idx="2699">
                  <c:v>10.64</c:v>
                </c:pt>
                <c:pt idx="2700">
                  <c:v>10.644</c:v>
                </c:pt>
                <c:pt idx="2701">
                  <c:v>10.648</c:v>
                </c:pt>
                <c:pt idx="2702">
                  <c:v>10.652000000000003</c:v>
                </c:pt>
                <c:pt idx="2703">
                  <c:v>10.655000000000003</c:v>
                </c:pt>
                <c:pt idx="2704">
                  <c:v>10.659000000000002</c:v>
                </c:pt>
                <c:pt idx="2705">
                  <c:v>10.663</c:v>
                </c:pt>
                <c:pt idx="2706">
                  <c:v>10.667</c:v>
                </c:pt>
                <c:pt idx="2707">
                  <c:v>10.671000000000001</c:v>
                </c:pt>
                <c:pt idx="2708">
                  <c:v>10.675000000000002</c:v>
                </c:pt>
                <c:pt idx="2709">
                  <c:v>10.679</c:v>
                </c:pt>
                <c:pt idx="2710">
                  <c:v>10.683</c:v>
                </c:pt>
                <c:pt idx="2711">
                  <c:v>10.687000000000001</c:v>
                </c:pt>
                <c:pt idx="2712">
                  <c:v>10.691000000000001</c:v>
                </c:pt>
                <c:pt idx="2713">
                  <c:v>10.695</c:v>
                </c:pt>
                <c:pt idx="2714">
                  <c:v>10.698</c:v>
                </c:pt>
                <c:pt idx="2715">
                  <c:v>10.702</c:v>
                </c:pt>
                <c:pt idx="2716">
                  <c:v>10.706</c:v>
                </c:pt>
                <c:pt idx="2717">
                  <c:v>10.71</c:v>
                </c:pt>
                <c:pt idx="2718">
                  <c:v>10.714</c:v>
                </c:pt>
                <c:pt idx="2719">
                  <c:v>10.718</c:v>
                </c:pt>
                <c:pt idx="2720">
                  <c:v>10.722</c:v>
                </c:pt>
                <c:pt idx="2721">
                  <c:v>10.726000000000001</c:v>
                </c:pt>
                <c:pt idx="2722">
                  <c:v>10.73</c:v>
                </c:pt>
                <c:pt idx="2723">
                  <c:v>10.734</c:v>
                </c:pt>
                <c:pt idx="2724">
                  <c:v>10.738</c:v>
                </c:pt>
                <c:pt idx="2725">
                  <c:v>10.741</c:v>
                </c:pt>
                <c:pt idx="2726">
                  <c:v>10.744999999999999</c:v>
                </c:pt>
                <c:pt idx="2727">
                  <c:v>10.749000000000001</c:v>
                </c:pt>
                <c:pt idx="2728">
                  <c:v>10.753</c:v>
                </c:pt>
                <c:pt idx="2729">
                  <c:v>10.757</c:v>
                </c:pt>
                <c:pt idx="2730">
                  <c:v>10.761000000000001</c:v>
                </c:pt>
                <c:pt idx="2731">
                  <c:v>10.765000000000002</c:v>
                </c:pt>
                <c:pt idx="2732">
                  <c:v>10.769</c:v>
                </c:pt>
                <c:pt idx="2733">
                  <c:v>10.773</c:v>
                </c:pt>
                <c:pt idx="2734">
                  <c:v>10.777000000000001</c:v>
                </c:pt>
                <c:pt idx="2735">
                  <c:v>10.781000000000001</c:v>
                </c:pt>
                <c:pt idx="2736">
                  <c:v>10.784000000000001</c:v>
                </c:pt>
                <c:pt idx="2737">
                  <c:v>10.788</c:v>
                </c:pt>
                <c:pt idx="2738">
                  <c:v>10.792</c:v>
                </c:pt>
                <c:pt idx="2739">
                  <c:v>10.796000000000001</c:v>
                </c:pt>
                <c:pt idx="2740">
                  <c:v>10.8</c:v>
                </c:pt>
                <c:pt idx="2741">
                  <c:v>10.804</c:v>
                </c:pt>
                <c:pt idx="2742">
                  <c:v>10.808</c:v>
                </c:pt>
                <c:pt idx="2743">
                  <c:v>10.812000000000003</c:v>
                </c:pt>
                <c:pt idx="2744">
                  <c:v>10.816000000000004</c:v>
                </c:pt>
                <c:pt idx="2745">
                  <c:v>10.82</c:v>
                </c:pt>
                <c:pt idx="2746">
                  <c:v>10.824</c:v>
                </c:pt>
                <c:pt idx="2747">
                  <c:v>10.827</c:v>
                </c:pt>
                <c:pt idx="2748">
                  <c:v>10.831</c:v>
                </c:pt>
                <c:pt idx="2749">
                  <c:v>10.835000000000004</c:v>
                </c:pt>
                <c:pt idx="2750">
                  <c:v>10.839</c:v>
                </c:pt>
                <c:pt idx="2751">
                  <c:v>10.843</c:v>
                </c:pt>
                <c:pt idx="2752">
                  <c:v>10.847</c:v>
                </c:pt>
                <c:pt idx="2753">
                  <c:v>10.851000000000004</c:v>
                </c:pt>
                <c:pt idx="2754">
                  <c:v>10.855000000000004</c:v>
                </c:pt>
                <c:pt idx="2755">
                  <c:v>10.859000000000004</c:v>
                </c:pt>
                <c:pt idx="2756">
                  <c:v>10.863000000000003</c:v>
                </c:pt>
                <c:pt idx="2757">
                  <c:v>10.867000000000004</c:v>
                </c:pt>
                <c:pt idx="2758">
                  <c:v>10.870000000000003</c:v>
                </c:pt>
                <c:pt idx="2759">
                  <c:v>10.874000000000002</c:v>
                </c:pt>
                <c:pt idx="2760">
                  <c:v>10.878</c:v>
                </c:pt>
                <c:pt idx="2761">
                  <c:v>10.882000000000003</c:v>
                </c:pt>
                <c:pt idx="2762">
                  <c:v>10.886000000000005</c:v>
                </c:pt>
                <c:pt idx="2763">
                  <c:v>10.89</c:v>
                </c:pt>
                <c:pt idx="2764">
                  <c:v>10.894</c:v>
                </c:pt>
                <c:pt idx="2765">
                  <c:v>10.898</c:v>
                </c:pt>
                <c:pt idx="2766">
                  <c:v>10.902000000000003</c:v>
                </c:pt>
                <c:pt idx="2767">
                  <c:v>10.906000000000002</c:v>
                </c:pt>
                <c:pt idx="2768">
                  <c:v>10.909000000000002</c:v>
                </c:pt>
                <c:pt idx="2769">
                  <c:v>10.913</c:v>
                </c:pt>
                <c:pt idx="2770">
                  <c:v>10.917</c:v>
                </c:pt>
                <c:pt idx="2771">
                  <c:v>10.921000000000001</c:v>
                </c:pt>
                <c:pt idx="2772">
                  <c:v>10.925000000000002</c:v>
                </c:pt>
                <c:pt idx="2773">
                  <c:v>10.929</c:v>
                </c:pt>
                <c:pt idx="2774">
                  <c:v>10.933</c:v>
                </c:pt>
                <c:pt idx="2775">
                  <c:v>10.937000000000001</c:v>
                </c:pt>
                <c:pt idx="2776">
                  <c:v>10.941000000000001</c:v>
                </c:pt>
                <c:pt idx="2777">
                  <c:v>10.945</c:v>
                </c:pt>
                <c:pt idx="2778">
                  <c:v>10.949</c:v>
                </c:pt>
                <c:pt idx="2779">
                  <c:v>10.952000000000004</c:v>
                </c:pt>
                <c:pt idx="2780">
                  <c:v>10.956000000000003</c:v>
                </c:pt>
                <c:pt idx="2781">
                  <c:v>10.96</c:v>
                </c:pt>
                <c:pt idx="2782">
                  <c:v>10.964</c:v>
                </c:pt>
                <c:pt idx="2783">
                  <c:v>10.968</c:v>
                </c:pt>
                <c:pt idx="2784">
                  <c:v>10.972000000000003</c:v>
                </c:pt>
                <c:pt idx="2785">
                  <c:v>10.976000000000004</c:v>
                </c:pt>
                <c:pt idx="2786">
                  <c:v>10.98</c:v>
                </c:pt>
                <c:pt idx="2787">
                  <c:v>10.984</c:v>
                </c:pt>
                <c:pt idx="2788">
                  <c:v>10.988</c:v>
                </c:pt>
                <c:pt idx="2789">
                  <c:v>10.992000000000004</c:v>
                </c:pt>
                <c:pt idx="2790">
                  <c:v>10.995000000000003</c:v>
                </c:pt>
                <c:pt idx="2791">
                  <c:v>10.999000000000002</c:v>
                </c:pt>
                <c:pt idx="2792">
                  <c:v>11.003</c:v>
                </c:pt>
                <c:pt idx="2793">
                  <c:v>11.007</c:v>
                </c:pt>
                <c:pt idx="2794">
                  <c:v>11.011000000000001</c:v>
                </c:pt>
                <c:pt idx="2795">
                  <c:v>11.015000000000002</c:v>
                </c:pt>
                <c:pt idx="2796">
                  <c:v>11.019</c:v>
                </c:pt>
                <c:pt idx="2797">
                  <c:v>11.023</c:v>
                </c:pt>
                <c:pt idx="2798">
                  <c:v>11.027000000000001</c:v>
                </c:pt>
                <c:pt idx="2799">
                  <c:v>11.031000000000001</c:v>
                </c:pt>
                <c:pt idx="2800">
                  <c:v>11.035</c:v>
                </c:pt>
                <c:pt idx="2801">
                  <c:v>11.038</c:v>
                </c:pt>
                <c:pt idx="2802">
                  <c:v>11.042</c:v>
                </c:pt>
                <c:pt idx="2803">
                  <c:v>11.046000000000001</c:v>
                </c:pt>
                <c:pt idx="2804">
                  <c:v>11.05</c:v>
                </c:pt>
                <c:pt idx="2805">
                  <c:v>11.054</c:v>
                </c:pt>
                <c:pt idx="2806">
                  <c:v>11.058</c:v>
                </c:pt>
                <c:pt idx="2807">
                  <c:v>11.062000000000003</c:v>
                </c:pt>
                <c:pt idx="2808">
                  <c:v>11.066000000000004</c:v>
                </c:pt>
                <c:pt idx="2809">
                  <c:v>11.07</c:v>
                </c:pt>
                <c:pt idx="2810">
                  <c:v>11.074</c:v>
                </c:pt>
                <c:pt idx="2811">
                  <c:v>11.078000000000001</c:v>
                </c:pt>
                <c:pt idx="2812">
                  <c:v>11.081</c:v>
                </c:pt>
                <c:pt idx="2813">
                  <c:v>11.085000000000004</c:v>
                </c:pt>
                <c:pt idx="2814">
                  <c:v>11.089</c:v>
                </c:pt>
                <c:pt idx="2815">
                  <c:v>11.093</c:v>
                </c:pt>
                <c:pt idx="2816">
                  <c:v>11.097</c:v>
                </c:pt>
                <c:pt idx="2817">
                  <c:v>11.101000000000001</c:v>
                </c:pt>
                <c:pt idx="2818">
                  <c:v>11.105</c:v>
                </c:pt>
                <c:pt idx="2819">
                  <c:v>11.109</c:v>
                </c:pt>
                <c:pt idx="2820">
                  <c:v>11.113</c:v>
                </c:pt>
                <c:pt idx="2821">
                  <c:v>11.117000000000001</c:v>
                </c:pt>
                <c:pt idx="2822">
                  <c:v>11.121</c:v>
                </c:pt>
                <c:pt idx="2823">
                  <c:v>11.124000000000001</c:v>
                </c:pt>
                <c:pt idx="2824">
                  <c:v>11.128</c:v>
                </c:pt>
                <c:pt idx="2825">
                  <c:v>11.132</c:v>
                </c:pt>
                <c:pt idx="2826">
                  <c:v>11.136000000000001</c:v>
                </c:pt>
                <c:pt idx="2827">
                  <c:v>11.14</c:v>
                </c:pt>
                <c:pt idx="2828">
                  <c:v>11.144</c:v>
                </c:pt>
                <c:pt idx="2829">
                  <c:v>11.148</c:v>
                </c:pt>
                <c:pt idx="2830">
                  <c:v>11.152000000000003</c:v>
                </c:pt>
                <c:pt idx="2831">
                  <c:v>11.156000000000002</c:v>
                </c:pt>
                <c:pt idx="2832">
                  <c:v>11.16</c:v>
                </c:pt>
                <c:pt idx="2833">
                  <c:v>11.164</c:v>
                </c:pt>
                <c:pt idx="2834">
                  <c:v>11.167</c:v>
                </c:pt>
                <c:pt idx="2835">
                  <c:v>11.171000000000001</c:v>
                </c:pt>
                <c:pt idx="2836">
                  <c:v>11.175000000000002</c:v>
                </c:pt>
                <c:pt idx="2837">
                  <c:v>11.179</c:v>
                </c:pt>
                <c:pt idx="2838">
                  <c:v>11.183</c:v>
                </c:pt>
                <c:pt idx="2839">
                  <c:v>11.187000000000001</c:v>
                </c:pt>
                <c:pt idx="2840">
                  <c:v>11.191000000000001</c:v>
                </c:pt>
                <c:pt idx="2841">
                  <c:v>11.195</c:v>
                </c:pt>
                <c:pt idx="2842">
                  <c:v>11.199</c:v>
                </c:pt>
                <c:pt idx="2843">
                  <c:v>11.203000000000001</c:v>
                </c:pt>
                <c:pt idx="2844">
                  <c:v>11.207000000000001</c:v>
                </c:pt>
                <c:pt idx="2845">
                  <c:v>11.21</c:v>
                </c:pt>
                <c:pt idx="2846">
                  <c:v>11.214</c:v>
                </c:pt>
                <c:pt idx="2847">
                  <c:v>11.218</c:v>
                </c:pt>
                <c:pt idx="2848">
                  <c:v>11.222</c:v>
                </c:pt>
                <c:pt idx="2849">
                  <c:v>11.226000000000001</c:v>
                </c:pt>
                <c:pt idx="2850">
                  <c:v>11.23</c:v>
                </c:pt>
                <c:pt idx="2851">
                  <c:v>11.234</c:v>
                </c:pt>
                <c:pt idx="2852">
                  <c:v>11.238</c:v>
                </c:pt>
                <c:pt idx="2853">
                  <c:v>11.242000000000001</c:v>
                </c:pt>
                <c:pt idx="2854">
                  <c:v>11.246</c:v>
                </c:pt>
                <c:pt idx="2855">
                  <c:v>11.25</c:v>
                </c:pt>
                <c:pt idx="2856">
                  <c:v>11.253</c:v>
                </c:pt>
                <c:pt idx="2857">
                  <c:v>11.257</c:v>
                </c:pt>
                <c:pt idx="2858">
                  <c:v>11.261000000000001</c:v>
                </c:pt>
                <c:pt idx="2859">
                  <c:v>11.265000000000002</c:v>
                </c:pt>
                <c:pt idx="2860">
                  <c:v>11.269</c:v>
                </c:pt>
                <c:pt idx="2861">
                  <c:v>11.273</c:v>
                </c:pt>
                <c:pt idx="2862">
                  <c:v>11.277000000000001</c:v>
                </c:pt>
                <c:pt idx="2863">
                  <c:v>11.281000000000001</c:v>
                </c:pt>
                <c:pt idx="2864">
                  <c:v>11.285</c:v>
                </c:pt>
                <c:pt idx="2865">
                  <c:v>11.289</c:v>
                </c:pt>
                <c:pt idx="2866">
                  <c:v>11.293000000000001</c:v>
                </c:pt>
                <c:pt idx="2867">
                  <c:v>11.296000000000001</c:v>
                </c:pt>
                <c:pt idx="2868">
                  <c:v>11.3</c:v>
                </c:pt>
                <c:pt idx="2869">
                  <c:v>11.304</c:v>
                </c:pt>
                <c:pt idx="2870">
                  <c:v>11.308</c:v>
                </c:pt>
                <c:pt idx="2871">
                  <c:v>11.312000000000003</c:v>
                </c:pt>
                <c:pt idx="2872">
                  <c:v>11.316000000000004</c:v>
                </c:pt>
                <c:pt idx="2873">
                  <c:v>11.32</c:v>
                </c:pt>
                <c:pt idx="2874">
                  <c:v>11.324</c:v>
                </c:pt>
                <c:pt idx="2875">
                  <c:v>11.328000000000001</c:v>
                </c:pt>
                <c:pt idx="2876">
                  <c:v>11.332000000000004</c:v>
                </c:pt>
                <c:pt idx="2877">
                  <c:v>11.336</c:v>
                </c:pt>
                <c:pt idx="2878">
                  <c:v>11.339</c:v>
                </c:pt>
                <c:pt idx="2879">
                  <c:v>11.343</c:v>
                </c:pt>
                <c:pt idx="2880">
                  <c:v>11.347</c:v>
                </c:pt>
                <c:pt idx="2881">
                  <c:v>11.351000000000004</c:v>
                </c:pt>
                <c:pt idx="2882">
                  <c:v>11.355000000000004</c:v>
                </c:pt>
                <c:pt idx="2883">
                  <c:v>11.359000000000004</c:v>
                </c:pt>
                <c:pt idx="2884">
                  <c:v>11.363000000000003</c:v>
                </c:pt>
                <c:pt idx="2885">
                  <c:v>11.367000000000004</c:v>
                </c:pt>
                <c:pt idx="2886">
                  <c:v>11.371</c:v>
                </c:pt>
                <c:pt idx="2887">
                  <c:v>11.375000000000004</c:v>
                </c:pt>
                <c:pt idx="2888">
                  <c:v>11.379000000000003</c:v>
                </c:pt>
                <c:pt idx="2889">
                  <c:v>11.382000000000003</c:v>
                </c:pt>
                <c:pt idx="2890">
                  <c:v>11.386000000000005</c:v>
                </c:pt>
                <c:pt idx="2891">
                  <c:v>11.39</c:v>
                </c:pt>
                <c:pt idx="2892">
                  <c:v>11.394</c:v>
                </c:pt>
                <c:pt idx="2893">
                  <c:v>11.398</c:v>
                </c:pt>
                <c:pt idx="2894">
                  <c:v>11.402000000000003</c:v>
                </c:pt>
                <c:pt idx="2895">
                  <c:v>11.406000000000002</c:v>
                </c:pt>
                <c:pt idx="2896">
                  <c:v>11.41</c:v>
                </c:pt>
                <c:pt idx="2897">
                  <c:v>11.414</c:v>
                </c:pt>
                <c:pt idx="2898">
                  <c:v>11.418000000000001</c:v>
                </c:pt>
                <c:pt idx="2899">
                  <c:v>11.421000000000001</c:v>
                </c:pt>
                <c:pt idx="2900">
                  <c:v>11.425000000000002</c:v>
                </c:pt>
                <c:pt idx="2901">
                  <c:v>11.429</c:v>
                </c:pt>
                <c:pt idx="2902">
                  <c:v>11.433</c:v>
                </c:pt>
                <c:pt idx="2903">
                  <c:v>11.437000000000001</c:v>
                </c:pt>
                <c:pt idx="2904">
                  <c:v>11.441000000000001</c:v>
                </c:pt>
                <c:pt idx="2905">
                  <c:v>11.445</c:v>
                </c:pt>
                <c:pt idx="2906">
                  <c:v>11.449</c:v>
                </c:pt>
                <c:pt idx="2907">
                  <c:v>11.453000000000005</c:v>
                </c:pt>
                <c:pt idx="2908">
                  <c:v>11.457000000000004</c:v>
                </c:pt>
                <c:pt idx="2909">
                  <c:v>11.461</c:v>
                </c:pt>
                <c:pt idx="2910">
                  <c:v>11.464</c:v>
                </c:pt>
                <c:pt idx="2911">
                  <c:v>11.468</c:v>
                </c:pt>
                <c:pt idx="2912">
                  <c:v>11.472000000000003</c:v>
                </c:pt>
                <c:pt idx="2913">
                  <c:v>11.476000000000004</c:v>
                </c:pt>
                <c:pt idx="2914">
                  <c:v>11.48</c:v>
                </c:pt>
                <c:pt idx="2915">
                  <c:v>11.484</c:v>
                </c:pt>
                <c:pt idx="2916">
                  <c:v>11.488</c:v>
                </c:pt>
                <c:pt idx="2917">
                  <c:v>11.492000000000004</c:v>
                </c:pt>
                <c:pt idx="2918">
                  <c:v>11.496</c:v>
                </c:pt>
                <c:pt idx="2919">
                  <c:v>11.5</c:v>
                </c:pt>
                <c:pt idx="2920">
                  <c:v>11.504</c:v>
                </c:pt>
                <c:pt idx="2921">
                  <c:v>11.507</c:v>
                </c:pt>
                <c:pt idx="2922">
                  <c:v>11.511000000000001</c:v>
                </c:pt>
                <c:pt idx="2923">
                  <c:v>11.515000000000002</c:v>
                </c:pt>
                <c:pt idx="2924">
                  <c:v>11.519</c:v>
                </c:pt>
                <c:pt idx="2925">
                  <c:v>11.523</c:v>
                </c:pt>
                <c:pt idx="2926">
                  <c:v>11.527000000000001</c:v>
                </c:pt>
                <c:pt idx="2927">
                  <c:v>11.531000000000001</c:v>
                </c:pt>
                <c:pt idx="2928">
                  <c:v>11.535</c:v>
                </c:pt>
                <c:pt idx="2929">
                  <c:v>11.539</c:v>
                </c:pt>
                <c:pt idx="2930">
                  <c:v>11.543000000000001</c:v>
                </c:pt>
                <c:pt idx="2931">
                  <c:v>11.547000000000001</c:v>
                </c:pt>
                <c:pt idx="2932">
                  <c:v>11.55</c:v>
                </c:pt>
                <c:pt idx="2933">
                  <c:v>11.554</c:v>
                </c:pt>
                <c:pt idx="2934">
                  <c:v>11.558</c:v>
                </c:pt>
                <c:pt idx="2935">
                  <c:v>11.562000000000003</c:v>
                </c:pt>
                <c:pt idx="2936">
                  <c:v>11.566000000000004</c:v>
                </c:pt>
                <c:pt idx="2937">
                  <c:v>11.57</c:v>
                </c:pt>
                <c:pt idx="2938">
                  <c:v>11.574</c:v>
                </c:pt>
                <c:pt idx="2939">
                  <c:v>11.578000000000001</c:v>
                </c:pt>
                <c:pt idx="2940">
                  <c:v>11.582000000000004</c:v>
                </c:pt>
                <c:pt idx="2941">
                  <c:v>11.586</c:v>
                </c:pt>
                <c:pt idx="2942">
                  <c:v>11.59</c:v>
                </c:pt>
                <c:pt idx="2943">
                  <c:v>11.593</c:v>
                </c:pt>
                <c:pt idx="2944">
                  <c:v>11.597</c:v>
                </c:pt>
                <c:pt idx="2945">
                  <c:v>11.601000000000001</c:v>
                </c:pt>
                <c:pt idx="2946">
                  <c:v>11.605</c:v>
                </c:pt>
                <c:pt idx="2947">
                  <c:v>11.609</c:v>
                </c:pt>
                <c:pt idx="2948">
                  <c:v>11.613</c:v>
                </c:pt>
                <c:pt idx="2949">
                  <c:v>11.617000000000001</c:v>
                </c:pt>
                <c:pt idx="2950">
                  <c:v>11.621</c:v>
                </c:pt>
                <c:pt idx="2951">
                  <c:v>11.625</c:v>
                </c:pt>
                <c:pt idx="2952">
                  <c:v>11.629</c:v>
                </c:pt>
                <c:pt idx="2953">
                  <c:v>11.633000000000001</c:v>
                </c:pt>
                <c:pt idx="2954">
                  <c:v>11.636000000000001</c:v>
                </c:pt>
                <c:pt idx="2955">
                  <c:v>11.64</c:v>
                </c:pt>
                <c:pt idx="2956">
                  <c:v>11.644</c:v>
                </c:pt>
                <c:pt idx="2957">
                  <c:v>11.648</c:v>
                </c:pt>
                <c:pt idx="2958">
                  <c:v>11.652000000000003</c:v>
                </c:pt>
                <c:pt idx="2959">
                  <c:v>11.656000000000002</c:v>
                </c:pt>
                <c:pt idx="2960">
                  <c:v>11.66</c:v>
                </c:pt>
                <c:pt idx="2961">
                  <c:v>11.664</c:v>
                </c:pt>
                <c:pt idx="2962">
                  <c:v>11.668000000000001</c:v>
                </c:pt>
                <c:pt idx="2963">
                  <c:v>11.672000000000002</c:v>
                </c:pt>
                <c:pt idx="2964">
                  <c:v>11.676</c:v>
                </c:pt>
                <c:pt idx="2965">
                  <c:v>11.679</c:v>
                </c:pt>
                <c:pt idx="2966">
                  <c:v>11.683</c:v>
                </c:pt>
                <c:pt idx="2967">
                  <c:v>11.687000000000001</c:v>
                </c:pt>
                <c:pt idx="2968">
                  <c:v>11.691000000000001</c:v>
                </c:pt>
                <c:pt idx="2969">
                  <c:v>11.695</c:v>
                </c:pt>
                <c:pt idx="2970">
                  <c:v>11.699</c:v>
                </c:pt>
                <c:pt idx="2971">
                  <c:v>11.703000000000001</c:v>
                </c:pt>
                <c:pt idx="2972">
                  <c:v>11.707000000000001</c:v>
                </c:pt>
                <c:pt idx="2973">
                  <c:v>11.711</c:v>
                </c:pt>
                <c:pt idx="2974">
                  <c:v>11.715</c:v>
                </c:pt>
                <c:pt idx="2975">
                  <c:v>11.718999999999999</c:v>
                </c:pt>
                <c:pt idx="2976">
                  <c:v>11.722</c:v>
                </c:pt>
                <c:pt idx="2977">
                  <c:v>11.726000000000001</c:v>
                </c:pt>
                <c:pt idx="2978">
                  <c:v>11.73</c:v>
                </c:pt>
                <c:pt idx="2979">
                  <c:v>11.734</c:v>
                </c:pt>
                <c:pt idx="2980">
                  <c:v>11.738</c:v>
                </c:pt>
                <c:pt idx="2981">
                  <c:v>11.742000000000001</c:v>
                </c:pt>
                <c:pt idx="2982">
                  <c:v>11.746</c:v>
                </c:pt>
                <c:pt idx="2983">
                  <c:v>11.75</c:v>
                </c:pt>
                <c:pt idx="2984">
                  <c:v>11.754</c:v>
                </c:pt>
                <c:pt idx="2985">
                  <c:v>11.758000000000001</c:v>
                </c:pt>
                <c:pt idx="2986">
                  <c:v>11.762</c:v>
                </c:pt>
                <c:pt idx="2987">
                  <c:v>11.765000000000002</c:v>
                </c:pt>
                <c:pt idx="2988">
                  <c:v>11.769</c:v>
                </c:pt>
                <c:pt idx="2989">
                  <c:v>11.773</c:v>
                </c:pt>
                <c:pt idx="2990">
                  <c:v>11.777000000000001</c:v>
                </c:pt>
                <c:pt idx="2991">
                  <c:v>11.781000000000001</c:v>
                </c:pt>
                <c:pt idx="2992">
                  <c:v>11.785</c:v>
                </c:pt>
                <c:pt idx="2993">
                  <c:v>11.789</c:v>
                </c:pt>
                <c:pt idx="2994">
                  <c:v>11.793000000000001</c:v>
                </c:pt>
                <c:pt idx="2995">
                  <c:v>11.797000000000001</c:v>
                </c:pt>
                <c:pt idx="2996">
                  <c:v>11.801</c:v>
                </c:pt>
                <c:pt idx="2997">
                  <c:v>11.805000000000003</c:v>
                </c:pt>
                <c:pt idx="2998">
                  <c:v>11.808</c:v>
                </c:pt>
                <c:pt idx="2999">
                  <c:v>11.812000000000003</c:v>
                </c:pt>
                <c:pt idx="3000">
                  <c:v>11.816000000000004</c:v>
                </c:pt>
                <c:pt idx="3001">
                  <c:v>11.82</c:v>
                </c:pt>
                <c:pt idx="3002">
                  <c:v>11.824</c:v>
                </c:pt>
                <c:pt idx="3003">
                  <c:v>11.828000000000001</c:v>
                </c:pt>
                <c:pt idx="3004">
                  <c:v>11.832000000000004</c:v>
                </c:pt>
                <c:pt idx="3005">
                  <c:v>11.836</c:v>
                </c:pt>
                <c:pt idx="3006">
                  <c:v>11.84</c:v>
                </c:pt>
                <c:pt idx="3007">
                  <c:v>11.844000000000001</c:v>
                </c:pt>
                <c:pt idx="3008">
                  <c:v>11.848000000000001</c:v>
                </c:pt>
                <c:pt idx="3009">
                  <c:v>11.851000000000004</c:v>
                </c:pt>
                <c:pt idx="3010">
                  <c:v>11.855000000000004</c:v>
                </c:pt>
                <c:pt idx="3011">
                  <c:v>11.859000000000004</c:v>
                </c:pt>
                <c:pt idx="3012">
                  <c:v>11.863000000000003</c:v>
                </c:pt>
                <c:pt idx="3013">
                  <c:v>11.867000000000004</c:v>
                </c:pt>
                <c:pt idx="3014">
                  <c:v>11.871</c:v>
                </c:pt>
                <c:pt idx="3015">
                  <c:v>11.875000000000004</c:v>
                </c:pt>
                <c:pt idx="3016">
                  <c:v>11.879000000000003</c:v>
                </c:pt>
                <c:pt idx="3017">
                  <c:v>11.883000000000004</c:v>
                </c:pt>
                <c:pt idx="3018">
                  <c:v>11.887</c:v>
                </c:pt>
                <c:pt idx="3019">
                  <c:v>11.89</c:v>
                </c:pt>
                <c:pt idx="3020">
                  <c:v>11.894</c:v>
                </c:pt>
                <c:pt idx="3021">
                  <c:v>11.898</c:v>
                </c:pt>
                <c:pt idx="3022">
                  <c:v>11.902000000000003</c:v>
                </c:pt>
                <c:pt idx="3023">
                  <c:v>11.906000000000002</c:v>
                </c:pt>
                <c:pt idx="3024">
                  <c:v>11.91</c:v>
                </c:pt>
                <c:pt idx="3025">
                  <c:v>11.914</c:v>
                </c:pt>
                <c:pt idx="3026">
                  <c:v>11.918000000000001</c:v>
                </c:pt>
                <c:pt idx="3027">
                  <c:v>11.922000000000002</c:v>
                </c:pt>
                <c:pt idx="3028">
                  <c:v>11.926</c:v>
                </c:pt>
                <c:pt idx="3029">
                  <c:v>11.93</c:v>
                </c:pt>
                <c:pt idx="3030">
                  <c:v>11.933</c:v>
                </c:pt>
                <c:pt idx="3031">
                  <c:v>11.937000000000001</c:v>
                </c:pt>
                <c:pt idx="3032">
                  <c:v>11.941000000000001</c:v>
                </c:pt>
                <c:pt idx="3033">
                  <c:v>11.945</c:v>
                </c:pt>
                <c:pt idx="3034">
                  <c:v>11.949</c:v>
                </c:pt>
                <c:pt idx="3035">
                  <c:v>11.953000000000005</c:v>
                </c:pt>
                <c:pt idx="3036">
                  <c:v>11.957000000000004</c:v>
                </c:pt>
                <c:pt idx="3037">
                  <c:v>11.961</c:v>
                </c:pt>
                <c:pt idx="3038">
                  <c:v>11.965000000000003</c:v>
                </c:pt>
                <c:pt idx="3039">
                  <c:v>11.969000000000003</c:v>
                </c:pt>
                <c:pt idx="3040">
                  <c:v>11.973000000000004</c:v>
                </c:pt>
                <c:pt idx="3041">
                  <c:v>11.976000000000004</c:v>
                </c:pt>
                <c:pt idx="3042">
                  <c:v>11.98</c:v>
                </c:pt>
                <c:pt idx="3043">
                  <c:v>11.984</c:v>
                </c:pt>
                <c:pt idx="3044">
                  <c:v>11.988</c:v>
                </c:pt>
                <c:pt idx="3045">
                  <c:v>11.992000000000004</c:v>
                </c:pt>
                <c:pt idx="3046">
                  <c:v>11.996</c:v>
                </c:pt>
                <c:pt idx="3047">
                  <c:v>12</c:v>
                </c:pt>
                <c:pt idx="3048">
                  <c:v>12.004</c:v>
                </c:pt>
                <c:pt idx="3049">
                  <c:v>12.008000000000001</c:v>
                </c:pt>
                <c:pt idx="3050">
                  <c:v>12.012</c:v>
                </c:pt>
                <c:pt idx="3051">
                  <c:v>12.016</c:v>
                </c:pt>
                <c:pt idx="3052">
                  <c:v>12.019</c:v>
                </c:pt>
                <c:pt idx="3053">
                  <c:v>12.023</c:v>
                </c:pt>
                <c:pt idx="3054">
                  <c:v>12.027000000000001</c:v>
                </c:pt>
                <c:pt idx="3055">
                  <c:v>12.031000000000001</c:v>
                </c:pt>
                <c:pt idx="3056">
                  <c:v>12.035</c:v>
                </c:pt>
                <c:pt idx="3057">
                  <c:v>12.039</c:v>
                </c:pt>
                <c:pt idx="3058">
                  <c:v>12.043000000000001</c:v>
                </c:pt>
                <c:pt idx="3059">
                  <c:v>12.047000000000001</c:v>
                </c:pt>
                <c:pt idx="3060">
                  <c:v>12.051</c:v>
                </c:pt>
                <c:pt idx="3061">
                  <c:v>12.055000000000003</c:v>
                </c:pt>
                <c:pt idx="3062">
                  <c:v>12.059000000000003</c:v>
                </c:pt>
                <c:pt idx="3063">
                  <c:v>12.062000000000003</c:v>
                </c:pt>
                <c:pt idx="3064">
                  <c:v>12.066000000000004</c:v>
                </c:pt>
                <c:pt idx="3065">
                  <c:v>12.07</c:v>
                </c:pt>
                <c:pt idx="3066">
                  <c:v>12.074</c:v>
                </c:pt>
                <c:pt idx="3067">
                  <c:v>12.078000000000001</c:v>
                </c:pt>
                <c:pt idx="3068">
                  <c:v>12.082000000000004</c:v>
                </c:pt>
                <c:pt idx="3069">
                  <c:v>12.086</c:v>
                </c:pt>
                <c:pt idx="3070">
                  <c:v>12.09</c:v>
                </c:pt>
                <c:pt idx="3071">
                  <c:v>12.094000000000001</c:v>
                </c:pt>
                <c:pt idx="3072">
                  <c:v>12.098000000000001</c:v>
                </c:pt>
                <c:pt idx="3073">
                  <c:v>12.102</c:v>
                </c:pt>
                <c:pt idx="3074">
                  <c:v>12.105</c:v>
                </c:pt>
                <c:pt idx="3075">
                  <c:v>12.109</c:v>
                </c:pt>
                <c:pt idx="3076">
                  <c:v>12.113</c:v>
                </c:pt>
                <c:pt idx="3077">
                  <c:v>12.117000000000001</c:v>
                </c:pt>
                <c:pt idx="3078">
                  <c:v>12.121</c:v>
                </c:pt>
                <c:pt idx="3079">
                  <c:v>12.125</c:v>
                </c:pt>
                <c:pt idx="3080">
                  <c:v>12.129</c:v>
                </c:pt>
                <c:pt idx="3081">
                  <c:v>12.133000000000001</c:v>
                </c:pt>
                <c:pt idx="3082">
                  <c:v>12.137</c:v>
                </c:pt>
                <c:pt idx="3083">
                  <c:v>12.141</c:v>
                </c:pt>
                <c:pt idx="3084">
                  <c:v>12.145</c:v>
                </c:pt>
                <c:pt idx="3085">
                  <c:v>12.148</c:v>
                </c:pt>
                <c:pt idx="3086">
                  <c:v>12.152000000000003</c:v>
                </c:pt>
                <c:pt idx="3087">
                  <c:v>12.156000000000002</c:v>
                </c:pt>
                <c:pt idx="3088">
                  <c:v>12.16</c:v>
                </c:pt>
                <c:pt idx="3089">
                  <c:v>12.164</c:v>
                </c:pt>
                <c:pt idx="3090">
                  <c:v>12.168000000000001</c:v>
                </c:pt>
                <c:pt idx="3091">
                  <c:v>12.172000000000002</c:v>
                </c:pt>
                <c:pt idx="3092">
                  <c:v>12.176</c:v>
                </c:pt>
                <c:pt idx="3093">
                  <c:v>12.18</c:v>
                </c:pt>
                <c:pt idx="3094">
                  <c:v>12.184000000000001</c:v>
                </c:pt>
                <c:pt idx="3095">
                  <c:v>12.188000000000001</c:v>
                </c:pt>
                <c:pt idx="3096">
                  <c:v>12.191000000000001</c:v>
                </c:pt>
                <c:pt idx="3097">
                  <c:v>12.195</c:v>
                </c:pt>
                <c:pt idx="3098">
                  <c:v>12.199</c:v>
                </c:pt>
                <c:pt idx="3099">
                  <c:v>12.203000000000001</c:v>
                </c:pt>
                <c:pt idx="3100">
                  <c:v>12.207000000000001</c:v>
                </c:pt>
                <c:pt idx="3101">
                  <c:v>12.211</c:v>
                </c:pt>
                <c:pt idx="3102">
                  <c:v>12.215</c:v>
                </c:pt>
                <c:pt idx="3103">
                  <c:v>12.218999999999999</c:v>
                </c:pt>
                <c:pt idx="3104">
                  <c:v>12.223000000000001</c:v>
                </c:pt>
                <c:pt idx="3105">
                  <c:v>12.227</c:v>
                </c:pt>
                <c:pt idx="3106">
                  <c:v>12.231</c:v>
                </c:pt>
                <c:pt idx="3107">
                  <c:v>12.234</c:v>
                </c:pt>
                <c:pt idx="3108">
                  <c:v>12.238</c:v>
                </c:pt>
                <c:pt idx="3109">
                  <c:v>12.242000000000001</c:v>
                </c:pt>
                <c:pt idx="3110">
                  <c:v>12.246</c:v>
                </c:pt>
                <c:pt idx="3111">
                  <c:v>12.25</c:v>
                </c:pt>
                <c:pt idx="3112">
                  <c:v>12.254</c:v>
                </c:pt>
                <c:pt idx="3113">
                  <c:v>12.258000000000001</c:v>
                </c:pt>
                <c:pt idx="3114">
                  <c:v>12.262</c:v>
                </c:pt>
                <c:pt idx="3115">
                  <c:v>12.266</c:v>
                </c:pt>
                <c:pt idx="3116">
                  <c:v>12.27</c:v>
                </c:pt>
                <c:pt idx="3117">
                  <c:v>12.274000000000001</c:v>
                </c:pt>
                <c:pt idx="3118">
                  <c:v>12.277000000000001</c:v>
                </c:pt>
                <c:pt idx="3119">
                  <c:v>12.281000000000001</c:v>
                </c:pt>
                <c:pt idx="3120">
                  <c:v>12.285</c:v>
                </c:pt>
                <c:pt idx="3121">
                  <c:v>12.289</c:v>
                </c:pt>
                <c:pt idx="3122">
                  <c:v>12.293000000000001</c:v>
                </c:pt>
                <c:pt idx="3123">
                  <c:v>12.297000000000001</c:v>
                </c:pt>
                <c:pt idx="3124">
                  <c:v>12.301</c:v>
                </c:pt>
                <c:pt idx="3125">
                  <c:v>12.305000000000003</c:v>
                </c:pt>
                <c:pt idx="3126">
                  <c:v>12.309000000000003</c:v>
                </c:pt>
                <c:pt idx="3127">
                  <c:v>12.313000000000002</c:v>
                </c:pt>
                <c:pt idx="3128">
                  <c:v>12.317</c:v>
                </c:pt>
                <c:pt idx="3129">
                  <c:v>12.32</c:v>
                </c:pt>
                <c:pt idx="3130">
                  <c:v>12.324</c:v>
                </c:pt>
                <c:pt idx="3131">
                  <c:v>12.328000000000001</c:v>
                </c:pt>
                <c:pt idx="3132">
                  <c:v>12.332000000000004</c:v>
                </c:pt>
                <c:pt idx="3133">
                  <c:v>12.336</c:v>
                </c:pt>
                <c:pt idx="3134">
                  <c:v>12.34</c:v>
                </c:pt>
                <c:pt idx="3135">
                  <c:v>12.344000000000001</c:v>
                </c:pt>
                <c:pt idx="3136">
                  <c:v>12.348000000000001</c:v>
                </c:pt>
                <c:pt idx="3137">
                  <c:v>12.352000000000004</c:v>
                </c:pt>
                <c:pt idx="3138">
                  <c:v>12.356000000000003</c:v>
                </c:pt>
                <c:pt idx="3139">
                  <c:v>12.360000000000003</c:v>
                </c:pt>
                <c:pt idx="3140">
                  <c:v>12.363000000000003</c:v>
                </c:pt>
                <c:pt idx="3141">
                  <c:v>12.367000000000004</c:v>
                </c:pt>
                <c:pt idx="3142">
                  <c:v>12.371</c:v>
                </c:pt>
                <c:pt idx="3143">
                  <c:v>12.375000000000004</c:v>
                </c:pt>
                <c:pt idx="3144">
                  <c:v>12.379000000000003</c:v>
                </c:pt>
                <c:pt idx="3145">
                  <c:v>12.383000000000004</c:v>
                </c:pt>
                <c:pt idx="3146">
                  <c:v>12.387</c:v>
                </c:pt>
                <c:pt idx="3147">
                  <c:v>12.391</c:v>
                </c:pt>
                <c:pt idx="3148">
                  <c:v>12.395000000000003</c:v>
                </c:pt>
                <c:pt idx="3149">
                  <c:v>12.399000000000003</c:v>
                </c:pt>
                <c:pt idx="3150">
                  <c:v>12.402000000000003</c:v>
                </c:pt>
                <c:pt idx="3151">
                  <c:v>12.406000000000002</c:v>
                </c:pt>
                <c:pt idx="3152">
                  <c:v>12.41</c:v>
                </c:pt>
                <c:pt idx="3153">
                  <c:v>12.414</c:v>
                </c:pt>
                <c:pt idx="3154">
                  <c:v>12.418000000000001</c:v>
                </c:pt>
                <c:pt idx="3155">
                  <c:v>12.422000000000002</c:v>
                </c:pt>
                <c:pt idx="3156">
                  <c:v>12.426</c:v>
                </c:pt>
                <c:pt idx="3157">
                  <c:v>12.43</c:v>
                </c:pt>
                <c:pt idx="3158">
                  <c:v>12.434000000000001</c:v>
                </c:pt>
                <c:pt idx="3159">
                  <c:v>12.438000000000001</c:v>
                </c:pt>
                <c:pt idx="3160">
                  <c:v>12.442</c:v>
                </c:pt>
                <c:pt idx="3161">
                  <c:v>12.445</c:v>
                </c:pt>
                <c:pt idx="3162">
                  <c:v>12.449</c:v>
                </c:pt>
                <c:pt idx="3163">
                  <c:v>12.453000000000005</c:v>
                </c:pt>
                <c:pt idx="3164">
                  <c:v>12.457000000000004</c:v>
                </c:pt>
                <c:pt idx="3165">
                  <c:v>12.461</c:v>
                </c:pt>
                <c:pt idx="3166">
                  <c:v>12.465000000000003</c:v>
                </c:pt>
                <c:pt idx="3167">
                  <c:v>12.469000000000003</c:v>
                </c:pt>
                <c:pt idx="3168">
                  <c:v>12.473000000000004</c:v>
                </c:pt>
                <c:pt idx="3169">
                  <c:v>12.477</c:v>
                </c:pt>
                <c:pt idx="3170">
                  <c:v>12.481</c:v>
                </c:pt>
                <c:pt idx="3171">
                  <c:v>12.485000000000003</c:v>
                </c:pt>
                <c:pt idx="3172">
                  <c:v>12.488</c:v>
                </c:pt>
                <c:pt idx="3173">
                  <c:v>12.492000000000004</c:v>
                </c:pt>
                <c:pt idx="3174">
                  <c:v>12.496</c:v>
                </c:pt>
                <c:pt idx="3175">
                  <c:v>12.5</c:v>
                </c:pt>
                <c:pt idx="3176">
                  <c:v>12.504</c:v>
                </c:pt>
                <c:pt idx="3177">
                  <c:v>12.508000000000001</c:v>
                </c:pt>
                <c:pt idx="3178">
                  <c:v>12.512</c:v>
                </c:pt>
                <c:pt idx="3179">
                  <c:v>12.516</c:v>
                </c:pt>
                <c:pt idx="3180">
                  <c:v>12.52</c:v>
                </c:pt>
                <c:pt idx="3181">
                  <c:v>12.524000000000001</c:v>
                </c:pt>
                <c:pt idx="3182">
                  <c:v>12.528</c:v>
                </c:pt>
                <c:pt idx="3183">
                  <c:v>12.531000000000001</c:v>
                </c:pt>
                <c:pt idx="3184">
                  <c:v>12.535</c:v>
                </c:pt>
                <c:pt idx="3185">
                  <c:v>12.539</c:v>
                </c:pt>
                <c:pt idx="3186">
                  <c:v>12.543000000000001</c:v>
                </c:pt>
                <c:pt idx="3187">
                  <c:v>12.547000000000001</c:v>
                </c:pt>
                <c:pt idx="3188">
                  <c:v>12.551</c:v>
                </c:pt>
                <c:pt idx="3189">
                  <c:v>12.555000000000003</c:v>
                </c:pt>
                <c:pt idx="3190">
                  <c:v>12.559000000000003</c:v>
                </c:pt>
                <c:pt idx="3191">
                  <c:v>12.563000000000002</c:v>
                </c:pt>
                <c:pt idx="3192">
                  <c:v>12.567</c:v>
                </c:pt>
                <c:pt idx="3193">
                  <c:v>12.571</c:v>
                </c:pt>
                <c:pt idx="3194">
                  <c:v>12.574</c:v>
                </c:pt>
                <c:pt idx="3195">
                  <c:v>12.578000000000001</c:v>
                </c:pt>
                <c:pt idx="3196">
                  <c:v>12.582000000000004</c:v>
                </c:pt>
                <c:pt idx="3197">
                  <c:v>12.586</c:v>
                </c:pt>
                <c:pt idx="3198">
                  <c:v>12.59</c:v>
                </c:pt>
                <c:pt idx="3199">
                  <c:v>12.594000000000001</c:v>
                </c:pt>
                <c:pt idx="3200">
                  <c:v>12.598000000000001</c:v>
                </c:pt>
                <c:pt idx="3201">
                  <c:v>12.602</c:v>
                </c:pt>
                <c:pt idx="3202">
                  <c:v>12.606</c:v>
                </c:pt>
                <c:pt idx="3203">
                  <c:v>12.61</c:v>
                </c:pt>
                <c:pt idx="3204">
                  <c:v>12.614000000000001</c:v>
                </c:pt>
                <c:pt idx="3205">
                  <c:v>12.617000000000001</c:v>
                </c:pt>
                <c:pt idx="3206">
                  <c:v>12.621</c:v>
                </c:pt>
                <c:pt idx="3207">
                  <c:v>12.625</c:v>
                </c:pt>
                <c:pt idx="3208">
                  <c:v>12.629</c:v>
                </c:pt>
                <c:pt idx="3209">
                  <c:v>12.633000000000001</c:v>
                </c:pt>
                <c:pt idx="3210">
                  <c:v>12.637</c:v>
                </c:pt>
                <c:pt idx="3211">
                  <c:v>12.641</c:v>
                </c:pt>
                <c:pt idx="3212">
                  <c:v>12.645</c:v>
                </c:pt>
                <c:pt idx="3213">
                  <c:v>12.648999999999999</c:v>
                </c:pt>
                <c:pt idx="3214">
                  <c:v>12.653</c:v>
                </c:pt>
                <c:pt idx="3215">
                  <c:v>12.657</c:v>
                </c:pt>
                <c:pt idx="3216">
                  <c:v>12.66</c:v>
                </c:pt>
                <c:pt idx="3217">
                  <c:v>12.664</c:v>
                </c:pt>
                <c:pt idx="3218">
                  <c:v>12.668000000000001</c:v>
                </c:pt>
                <c:pt idx="3219">
                  <c:v>12.672000000000002</c:v>
                </c:pt>
                <c:pt idx="3220">
                  <c:v>12.676</c:v>
                </c:pt>
                <c:pt idx="3221">
                  <c:v>12.68</c:v>
                </c:pt>
                <c:pt idx="3222">
                  <c:v>12.684000000000001</c:v>
                </c:pt>
                <c:pt idx="3223">
                  <c:v>12.688000000000001</c:v>
                </c:pt>
                <c:pt idx="3224">
                  <c:v>12.692</c:v>
                </c:pt>
                <c:pt idx="3225">
                  <c:v>12.696</c:v>
                </c:pt>
                <c:pt idx="3226">
                  <c:v>12.7</c:v>
                </c:pt>
                <c:pt idx="3227">
                  <c:v>12.703000000000001</c:v>
                </c:pt>
                <c:pt idx="3228">
                  <c:v>12.707000000000001</c:v>
                </c:pt>
                <c:pt idx="3229">
                  <c:v>12.711</c:v>
                </c:pt>
                <c:pt idx="3230">
                  <c:v>12.715</c:v>
                </c:pt>
                <c:pt idx="3231">
                  <c:v>12.718999999999999</c:v>
                </c:pt>
                <c:pt idx="3232">
                  <c:v>12.723000000000001</c:v>
                </c:pt>
                <c:pt idx="3233">
                  <c:v>12.727</c:v>
                </c:pt>
                <c:pt idx="3234">
                  <c:v>12.731</c:v>
                </c:pt>
                <c:pt idx="3235">
                  <c:v>12.734999999999999</c:v>
                </c:pt>
                <c:pt idx="3236">
                  <c:v>12.739000000000001</c:v>
                </c:pt>
                <c:pt idx="3237">
                  <c:v>12.743</c:v>
                </c:pt>
                <c:pt idx="3238">
                  <c:v>12.746</c:v>
                </c:pt>
                <c:pt idx="3239">
                  <c:v>12.75</c:v>
                </c:pt>
                <c:pt idx="3240">
                  <c:v>12.754</c:v>
                </c:pt>
                <c:pt idx="3241">
                  <c:v>12.758000000000001</c:v>
                </c:pt>
                <c:pt idx="3242">
                  <c:v>12.762</c:v>
                </c:pt>
                <c:pt idx="3243">
                  <c:v>12.766</c:v>
                </c:pt>
                <c:pt idx="3244">
                  <c:v>12.77</c:v>
                </c:pt>
                <c:pt idx="3245">
                  <c:v>12.774000000000001</c:v>
                </c:pt>
                <c:pt idx="3246">
                  <c:v>12.778</c:v>
                </c:pt>
                <c:pt idx="3247">
                  <c:v>12.782</c:v>
                </c:pt>
                <c:pt idx="3248">
                  <c:v>12.786</c:v>
                </c:pt>
                <c:pt idx="3249">
                  <c:v>12.789</c:v>
                </c:pt>
                <c:pt idx="3250">
                  <c:v>12.793000000000001</c:v>
                </c:pt>
                <c:pt idx="3251">
                  <c:v>12.797000000000001</c:v>
                </c:pt>
                <c:pt idx="3252">
                  <c:v>12.801</c:v>
                </c:pt>
                <c:pt idx="3253">
                  <c:v>12.805000000000003</c:v>
                </c:pt>
                <c:pt idx="3254">
                  <c:v>12.809000000000003</c:v>
                </c:pt>
                <c:pt idx="3255">
                  <c:v>12.813000000000002</c:v>
                </c:pt>
                <c:pt idx="3256">
                  <c:v>12.817</c:v>
                </c:pt>
                <c:pt idx="3257">
                  <c:v>12.821</c:v>
                </c:pt>
                <c:pt idx="3258">
                  <c:v>12.825000000000003</c:v>
                </c:pt>
                <c:pt idx="3259">
                  <c:v>12.829000000000002</c:v>
                </c:pt>
                <c:pt idx="3260">
                  <c:v>12.832000000000004</c:v>
                </c:pt>
                <c:pt idx="3261">
                  <c:v>12.836</c:v>
                </c:pt>
                <c:pt idx="3262">
                  <c:v>12.84</c:v>
                </c:pt>
                <c:pt idx="3263">
                  <c:v>12.844000000000001</c:v>
                </c:pt>
                <c:pt idx="3264">
                  <c:v>12.848000000000001</c:v>
                </c:pt>
                <c:pt idx="3265">
                  <c:v>12.852000000000004</c:v>
                </c:pt>
                <c:pt idx="3266">
                  <c:v>12.856000000000003</c:v>
                </c:pt>
                <c:pt idx="3267">
                  <c:v>12.860000000000003</c:v>
                </c:pt>
                <c:pt idx="3268">
                  <c:v>12.864000000000004</c:v>
                </c:pt>
                <c:pt idx="3269">
                  <c:v>12.868</c:v>
                </c:pt>
                <c:pt idx="3270">
                  <c:v>12.872000000000003</c:v>
                </c:pt>
                <c:pt idx="3271">
                  <c:v>12.875000000000004</c:v>
                </c:pt>
                <c:pt idx="3272">
                  <c:v>12.879000000000003</c:v>
                </c:pt>
                <c:pt idx="3273">
                  <c:v>12.883000000000004</c:v>
                </c:pt>
                <c:pt idx="3274">
                  <c:v>12.887</c:v>
                </c:pt>
                <c:pt idx="3275">
                  <c:v>12.891</c:v>
                </c:pt>
                <c:pt idx="3276">
                  <c:v>12.895000000000003</c:v>
                </c:pt>
                <c:pt idx="3277">
                  <c:v>12.899000000000003</c:v>
                </c:pt>
                <c:pt idx="3278">
                  <c:v>12.903</c:v>
                </c:pt>
                <c:pt idx="3279">
                  <c:v>12.907</c:v>
                </c:pt>
                <c:pt idx="3280">
                  <c:v>12.911</c:v>
                </c:pt>
                <c:pt idx="3281">
                  <c:v>12.914</c:v>
                </c:pt>
                <c:pt idx="3282">
                  <c:v>12.918000000000001</c:v>
                </c:pt>
                <c:pt idx="3283">
                  <c:v>12.922000000000002</c:v>
                </c:pt>
                <c:pt idx="3284">
                  <c:v>12.926</c:v>
                </c:pt>
                <c:pt idx="3285">
                  <c:v>12.93</c:v>
                </c:pt>
                <c:pt idx="3286">
                  <c:v>12.934000000000001</c:v>
                </c:pt>
                <c:pt idx="3287">
                  <c:v>12.938000000000001</c:v>
                </c:pt>
                <c:pt idx="3288">
                  <c:v>12.942</c:v>
                </c:pt>
                <c:pt idx="3289">
                  <c:v>12.946</c:v>
                </c:pt>
                <c:pt idx="3290">
                  <c:v>12.950000000000003</c:v>
                </c:pt>
                <c:pt idx="3291">
                  <c:v>12.954000000000002</c:v>
                </c:pt>
                <c:pt idx="3292">
                  <c:v>12.957000000000004</c:v>
                </c:pt>
                <c:pt idx="3293">
                  <c:v>12.961</c:v>
                </c:pt>
                <c:pt idx="3294">
                  <c:v>12.965000000000003</c:v>
                </c:pt>
                <c:pt idx="3295">
                  <c:v>12.969000000000003</c:v>
                </c:pt>
                <c:pt idx="3296">
                  <c:v>12.973000000000004</c:v>
                </c:pt>
                <c:pt idx="3297">
                  <c:v>12.977</c:v>
                </c:pt>
                <c:pt idx="3298">
                  <c:v>12.981</c:v>
                </c:pt>
                <c:pt idx="3299">
                  <c:v>12.985000000000003</c:v>
                </c:pt>
                <c:pt idx="3300">
                  <c:v>12.989000000000004</c:v>
                </c:pt>
                <c:pt idx="3301">
                  <c:v>12.993</c:v>
                </c:pt>
                <c:pt idx="3302">
                  <c:v>12.997</c:v>
                </c:pt>
                <c:pt idx="3303">
                  <c:v>13</c:v>
                </c:pt>
                <c:pt idx="3304">
                  <c:v>13.004</c:v>
                </c:pt>
                <c:pt idx="3305">
                  <c:v>13.008000000000001</c:v>
                </c:pt>
                <c:pt idx="3306">
                  <c:v>13.012</c:v>
                </c:pt>
                <c:pt idx="3307">
                  <c:v>13.016</c:v>
                </c:pt>
                <c:pt idx="3308">
                  <c:v>13.02</c:v>
                </c:pt>
                <c:pt idx="3309">
                  <c:v>13.024000000000001</c:v>
                </c:pt>
                <c:pt idx="3310">
                  <c:v>13.028</c:v>
                </c:pt>
                <c:pt idx="3311">
                  <c:v>13.032</c:v>
                </c:pt>
                <c:pt idx="3312">
                  <c:v>13.036</c:v>
                </c:pt>
                <c:pt idx="3313">
                  <c:v>13.04</c:v>
                </c:pt>
                <c:pt idx="3314">
                  <c:v>13.043000000000001</c:v>
                </c:pt>
                <c:pt idx="3315">
                  <c:v>13.047000000000001</c:v>
                </c:pt>
                <c:pt idx="3316">
                  <c:v>13.051</c:v>
                </c:pt>
                <c:pt idx="3317">
                  <c:v>13.055000000000003</c:v>
                </c:pt>
                <c:pt idx="3318">
                  <c:v>13.059000000000003</c:v>
                </c:pt>
                <c:pt idx="3319">
                  <c:v>13.063000000000002</c:v>
                </c:pt>
                <c:pt idx="3320">
                  <c:v>13.067</c:v>
                </c:pt>
                <c:pt idx="3321">
                  <c:v>13.071</c:v>
                </c:pt>
                <c:pt idx="3322">
                  <c:v>13.075000000000003</c:v>
                </c:pt>
                <c:pt idx="3323">
                  <c:v>13.079000000000002</c:v>
                </c:pt>
                <c:pt idx="3324">
                  <c:v>13.083</c:v>
                </c:pt>
                <c:pt idx="3325">
                  <c:v>13.086</c:v>
                </c:pt>
                <c:pt idx="3326">
                  <c:v>13.09</c:v>
                </c:pt>
                <c:pt idx="3327">
                  <c:v>13.094000000000001</c:v>
                </c:pt>
                <c:pt idx="3328">
                  <c:v>13.098000000000001</c:v>
                </c:pt>
                <c:pt idx="3329">
                  <c:v>13.102</c:v>
                </c:pt>
                <c:pt idx="3330">
                  <c:v>13.106</c:v>
                </c:pt>
                <c:pt idx="3331">
                  <c:v>13.11</c:v>
                </c:pt>
                <c:pt idx="3332">
                  <c:v>13.114000000000001</c:v>
                </c:pt>
                <c:pt idx="3333">
                  <c:v>13.118</c:v>
                </c:pt>
                <c:pt idx="3334">
                  <c:v>13.122</c:v>
                </c:pt>
                <c:pt idx="3335">
                  <c:v>13.126000000000001</c:v>
                </c:pt>
                <c:pt idx="3336">
                  <c:v>13.129</c:v>
                </c:pt>
                <c:pt idx="3337">
                  <c:v>13.133000000000001</c:v>
                </c:pt>
                <c:pt idx="3338">
                  <c:v>13.137</c:v>
                </c:pt>
                <c:pt idx="3339">
                  <c:v>13.141</c:v>
                </c:pt>
                <c:pt idx="3340">
                  <c:v>13.145</c:v>
                </c:pt>
                <c:pt idx="3341">
                  <c:v>13.148999999999999</c:v>
                </c:pt>
                <c:pt idx="3342">
                  <c:v>13.153</c:v>
                </c:pt>
                <c:pt idx="3343">
                  <c:v>13.157</c:v>
                </c:pt>
                <c:pt idx="3344">
                  <c:v>13.161</c:v>
                </c:pt>
                <c:pt idx="3345">
                  <c:v>13.165000000000003</c:v>
                </c:pt>
                <c:pt idx="3346">
                  <c:v>13.169</c:v>
                </c:pt>
                <c:pt idx="3347">
                  <c:v>13.172000000000002</c:v>
                </c:pt>
                <c:pt idx="3348">
                  <c:v>13.176</c:v>
                </c:pt>
                <c:pt idx="3349">
                  <c:v>13.18</c:v>
                </c:pt>
                <c:pt idx="3350">
                  <c:v>13.184000000000001</c:v>
                </c:pt>
                <c:pt idx="3351">
                  <c:v>13.188000000000001</c:v>
                </c:pt>
                <c:pt idx="3352">
                  <c:v>13.192</c:v>
                </c:pt>
                <c:pt idx="3353">
                  <c:v>13.196</c:v>
                </c:pt>
                <c:pt idx="3354">
                  <c:v>13.2</c:v>
                </c:pt>
                <c:pt idx="3355">
                  <c:v>13.204000000000001</c:v>
                </c:pt>
                <c:pt idx="3356">
                  <c:v>13.208</c:v>
                </c:pt>
                <c:pt idx="3357">
                  <c:v>13.212</c:v>
                </c:pt>
                <c:pt idx="3358">
                  <c:v>13.215</c:v>
                </c:pt>
                <c:pt idx="3359">
                  <c:v>13.218999999999999</c:v>
                </c:pt>
                <c:pt idx="3360">
                  <c:v>13.223000000000001</c:v>
                </c:pt>
                <c:pt idx="3361">
                  <c:v>13.227</c:v>
                </c:pt>
                <c:pt idx="3362">
                  <c:v>13.231</c:v>
                </c:pt>
                <c:pt idx="3363">
                  <c:v>13.234999999999999</c:v>
                </c:pt>
                <c:pt idx="3364">
                  <c:v>13.239000000000001</c:v>
                </c:pt>
                <c:pt idx="3365">
                  <c:v>13.243</c:v>
                </c:pt>
                <c:pt idx="3366">
                  <c:v>13.247</c:v>
                </c:pt>
                <c:pt idx="3367">
                  <c:v>13.251000000000001</c:v>
                </c:pt>
                <c:pt idx="3368">
                  <c:v>13.255000000000004</c:v>
                </c:pt>
                <c:pt idx="3369">
                  <c:v>13.258000000000001</c:v>
                </c:pt>
                <c:pt idx="3370">
                  <c:v>13.262</c:v>
                </c:pt>
                <c:pt idx="3371">
                  <c:v>13.266</c:v>
                </c:pt>
                <c:pt idx="3372">
                  <c:v>13.27</c:v>
                </c:pt>
                <c:pt idx="3373">
                  <c:v>13.274000000000001</c:v>
                </c:pt>
                <c:pt idx="3374">
                  <c:v>13.278</c:v>
                </c:pt>
                <c:pt idx="3375">
                  <c:v>13.282</c:v>
                </c:pt>
                <c:pt idx="3376">
                  <c:v>13.286</c:v>
                </c:pt>
                <c:pt idx="3377">
                  <c:v>13.29</c:v>
                </c:pt>
                <c:pt idx="3378">
                  <c:v>13.294</c:v>
                </c:pt>
                <c:pt idx="3379">
                  <c:v>13.298</c:v>
                </c:pt>
                <c:pt idx="3380">
                  <c:v>13.301</c:v>
                </c:pt>
                <c:pt idx="3381">
                  <c:v>13.305000000000003</c:v>
                </c:pt>
                <c:pt idx="3382">
                  <c:v>13.309000000000003</c:v>
                </c:pt>
                <c:pt idx="3383">
                  <c:v>13.313000000000002</c:v>
                </c:pt>
                <c:pt idx="3384">
                  <c:v>13.317</c:v>
                </c:pt>
                <c:pt idx="3385">
                  <c:v>13.321</c:v>
                </c:pt>
                <c:pt idx="3386">
                  <c:v>13.325000000000003</c:v>
                </c:pt>
                <c:pt idx="3387">
                  <c:v>13.329000000000002</c:v>
                </c:pt>
                <c:pt idx="3388">
                  <c:v>13.333</c:v>
                </c:pt>
                <c:pt idx="3389">
                  <c:v>13.337</c:v>
                </c:pt>
                <c:pt idx="3390">
                  <c:v>13.341000000000001</c:v>
                </c:pt>
                <c:pt idx="3391">
                  <c:v>13.344000000000001</c:v>
                </c:pt>
                <c:pt idx="3392">
                  <c:v>13.348000000000001</c:v>
                </c:pt>
                <c:pt idx="3393">
                  <c:v>13.352000000000004</c:v>
                </c:pt>
                <c:pt idx="3394">
                  <c:v>13.356000000000003</c:v>
                </c:pt>
                <c:pt idx="3395">
                  <c:v>13.360000000000003</c:v>
                </c:pt>
                <c:pt idx="3396">
                  <c:v>13.364000000000004</c:v>
                </c:pt>
                <c:pt idx="3397">
                  <c:v>13.368</c:v>
                </c:pt>
                <c:pt idx="3398">
                  <c:v>13.372000000000003</c:v>
                </c:pt>
                <c:pt idx="3399">
                  <c:v>13.376000000000005</c:v>
                </c:pt>
                <c:pt idx="3400">
                  <c:v>13.38</c:v>
                </c:pt>
                <c:pt idx="3401">
                  <c:v>13.383000000000004</c:v>
                </c:pt>
                <c:pt idx="3402">
                  <c:v>13.387</c:v>
                </c:pt>
                <c:pt idx="3403">
                  <c:v>13.391</c:v>
                </c:pt>
                <c:pt idx="3404">
                  <c:v>13.395000000000003</c:v>
                </c:pt>
                <c:pt idx="3405">
                  <c:v>13.399000000000003</c:v>
                </c:pt>
                <c:pt idx="3406">
                  <c:v>13.403</c:v>
                </c:pt>
                <c:pt idx="3407">
                  <c:v>13.407</c:v>
                </c:pt>
                <c:pt idx="3408">
                  <c:v>13.411</c:v>
                </c:pt>
                <c:pt idx="3409">
                  <c:v>13.415000000000003</c:v>
                </c:pt>
                <c:pt idx="3410">
                  <c:v>13.419</c:v>
                </c:pt>
                <c:pt idx="3411">
                  <c:v>13.423</c:v>
                </c:pt>
                <c:pt idx="3412">
                  <c:v>13.426</c:v>
                </c:pt>
                <c:pt idx="3413">
                  <c:v>13.43</c:v>
                </c:pt>
                <c:pt idx="3414">
                  <c:v>13.434000000000001</c:v>
                </c:pt>
                <c:pt idx="3415">
                  <c:v>13.438000000000001</c:v>
                </c:pt>
                <c:pt idx="3416">
                  <c:v>13.442</c:v>
                </c:pt>
                <c:pt idx="3417">
                  <c:v>13.446</c:v>
                </c:pt>
                <c:pt idx="3418">
                  <c:v>13.450000000000003</c:v>
                </c:pt>
                <c:pt idx="3419">
                  <c:v>13.454000000000002</c:v>
                </c:pt>
                <c:pt idx="3420">
                  <c:v>13.458</c:v>
                </c:pt>
                <c:pt idx="3421">
                  <c:v>13.462000000000003</c:v>
                </c:pt>
                <c:pt idx="3422">
                  <c:v>13.466000000000005</c:v>
                </c:pt>
                <c:pt idx="3423">
                  <c:v>13.469000000000003</c:v>
                </c:pt>
                <c:pt idx="3424">
                  <c:v>13.473000000000004</c:v>
                </c:pt>
                <c:pt idx="3425">
                  <c:v>13.477</c:v>
                </c:pt>
                <c:pt idx="3426">
                  <c:v>13.481</c:v>
                </c:pt>
                <c:pt idx="3427">
                  <c:v>13.485000000000003</c:v>
                </c:pt>
                <c:pt idx="3428">
                  <c:v>13.489000000000004</c:v>
                </c:pt>
                <c:pt idx="3429">
                  <c:v>13.493</c:v>
                </c:pt>
                <c:pt idx="3430">
                  <c:v>13.497</c:v>
                </c:pt>
                <c:pt idx="3431">
                  <c:v>13.501000000000001</c:v>
                </c:pt>
                <c:pt idx="3432">
                  <c:v>13.505000000000004</c:v>
                </c:pt>
                <c:pt idx="3433">
                  <c:v>13.509</c:v>
                </c:pt>
                <c:pt idx="3434">
                  <c:v>13.512</c:v>
                </c:pt>
                <c:pt idx="3435">
                  <c:v>13.516</c:v>
                </c:pt>
                <c:pt idx="3436">
                  <c:v>13.52</c:v>
                </c:pt>
                <c:pt idx="3437">
                  <c:v>13.524000000000001</c:v>
                </c:pt>
                <c:pt idx="3438">
                  <c:v>13.528</c:v>
                </c:pt>
                <c:pt idx="3439">
                  <c:v>13.532</c:v>
                </c:pt>
                <c:pt idx="3440">
                  <c:v>13.536</c:v>
                </c:pt>
                <c:pt idx="3441">
                  <c:v>13.54</c:v>
                </c:pt>
                <c:pt idx="3442">
                  <c:v>13.544</c:v>
                </c:pt>
                <c:pt idx="3443">
                  <c:v>13.548</c:v>
                </c:pt>
                <c:pt idx="3444">
                  <c:v>13.552000000000003</c:v>
                </c:pt>
                <c:pt idx="3445">
                  <c:v>13.555000000000003</c:v>
                </c:pt>
                <c:pt idx="3446">
                  <c:v>13.559000000000003</c:v>
                </c:pt>
                <c:pt idx="3447">
                  <c:v>13.563000000000002</c:v>
                </c:pt>
                <c:pt idx="3448">
                  <c:v>13.567</c:v>
                </c:pt>
                <c:pt idx="3449">
                  <c:v>13.571</c:v>
                </c:pt>
                <c:pt idx="3450">
                  <c:v>13.575000000000003</c:v>
                </c:pt>
                <c:pt idx="3451">
                  <c:v>13.579000000000002</c:v>
                </c:pt>
                <c:pt idx="3452">
                  <c:v>13.583</c:v>
                </c:pt>
                <c:pt idx="3453">
                  <c:v>13.587</c:v>
                </c:pt>
                <c:pt idx="3454">
                  <c:v>13.591000000000001</c:v>
                </c:pt>
                <c:pt idx="3455">
                  <c:v>13.595000000000002</c:v>
                </c:pt>
                <c:pt idx="3456">
                  <c:v>13.598000000000001</c:v>
                </c:pt>
                <c:pt idx="3457">
                  <c:v>13.602</c:v>
                </c:pt>
                <c:pt idx="3458">
                  <c:v>13.606</c:v>
                </c:pt>
                <c:pt idx="3459">
                  <c:v>13.61</c:v>
                </c:pt>
                <c:pt idx="3460">
                  <c:v>13.614000000000001</c:v>
                </c:pt>
                <c:pt idx="3461">
                  <c:v>13.618</c:v>
                </c:pt>
                <c:pt idx="3462">
                  <c:v>13.622</c:v>
                </c:pt>
                <c:pt idx="3463">
                  <c:v>13.626000000000001</c:v>
                </c:pt>
                <c:pt idx="3464">
                  <c:v>13.63</c:v>
                </c:pt>
                <c:pt idx="3465">
                  <c:v>13.634</c:v>
                </c:pt>
                <c:pt idx="3466">
                  <c:v>13.638</c:v>
                </c:pt>
                <c:pt idx="3467">
                  <c:v>13.641</c:v>
                </c:pt>
                <c:pt idx="3468">
                  <c:v>13.645</c:v>
                </c:pt>
                <c:pt idx="3469">
                  <c:v>13.648999999999999</c:v>
                </c:pt>
                <c:pt idx="3470">
                  <c:v>13.653</c:v>
                </c:pt>
                <c:pt idx="3471">
                  <c:v>13.657</c:v>
                </c:pt>
                <c:pt idx="3472">
                  <c:v>13.661</c:v>
                </c:pt>
                <c:pt idx="3473">
                  <c:v>13.665000000000003</c:v>
                </c:pt>
                <c:pt idx="3474">
                  <c:v>13.669</c:v>
                </c:pt>
                <c:pt idx="3475">
                  <c:v>13.673</c:v>
                </c:pt>
                <c:pt idx="3476">
                  <c:v>13.677</c:v>
                </c:pt>
                <c:pt idx="3477">
                  <c:v>13.681000000000001</c:v>
                </c:pt>
                <c:pt idx="3478">
                  <c:v>13.684000000000001</c:v>
                </c:pt>
                <c:pt idx="3479">
                  <c:v>13.688000000000001</c:v>
                </c:pt>
                <c:pt idx="3480">
                  <c:v>13.692</c:v>
                </c:pt>
                <c:pt idx="3481">
                  <c:v>13.696</c:v>
                </c:pt>
                <c:pt idx="3482">
                  <c:v>13.7</c:v>
                </c:pt>
                <c:pt idx="3483">
                  <c:v>13.704000000000001</c:v>
                </c:pt>
                <c:pt idx="3484">
                  <c:v>13.708</c:v>
                </c:pt>
                <c:pt idx="3485">
                  <c:v>13.712</c:v>
                </c:pt>
                <c:pt idx="3486">
                  <c:v>13.716000000000001</c:v>
                </c:pt>
                <c:pt idx="3487">
                  <c:v>13.72</c:v>
                </c:pt>
                <c:pt idx="3488">
                  <c:v>13.724</c:v>
                </c:pt>
                <c:pt idx="3489">
                  <c:v>13.727</c:v>
                </c:pt>
                <c:pt idx="3490">
                  <c:v>13.731</c:v>
                </c:pt>
                <c:pt idx="3491">
                  <c:v>13.734999999999999</c:v>
                </c:pt>
                <c:pt idx="3492">
                  <c:v>13.739000000000001</c:v>
                </c:pt>
                <c:pt idx="3493">
                  <c:v>13.743</c:v>
                </c:pt>
                <c:pt idx="3494">
                  <c:v>13.747</c:v>
                </c:pt>
                <c:pt idx="3495">
                  <c:v>13.751000000000001</c:v>
                </c:pt>
                <c:pt idx="3496">
                  <c:v>13.755000000000004</c:v>
                </c:pt>
                <c:pt idx="3497">
                  <c:v>13.759</c:v>
                </c:pt>
                <c:pt idx="3498">
                  <c:v>13.763</c:v>
                </c:pt>
                <c:pt idx="3499">
                  <c:v>13.767000000000001</c:v>
                </c:pt>
                <c:pt idx="3500">
                  <c:v>13.77</c:v>
                </c:pt>
                <c:pt idx="3501">
                  <c:v>13.774000000000001</c:v>
                </c:pt>
                <c:pt idx="3502">
                  <c:v>13.778</c:v>
                </c:pt>
                <c:pt idx="3503">
                  <c:v>13.782</c:v>
                </c:pt>
                <c:pt idx="3504">
                  <c:v>13.786</c:v>
                </c:pt>
                <c:pt idx="3505">
                  <c:v>13.79</c:v>
                </c:pt>
                <c:pt idx="3506">
                  <c:v>13.794</c:v>
                </c:pt>
                <c:pt idx="3507">
                  <c:v>13.798</c:v>
                </c:pt>
                <c:pt idx="3508">
                  <c:v>13.802000000000003</c:v>
                </c:pt>
                <c:pt idx="3509">
                  <c:v>13.806000000000004</c:v>
                </c:pt>
                <c:pt idx="3510">
                  <c:v>13.81</c:v>
                </c:pt>
                <c:pt idx="3511">
                  <c:v>13.813000000000002</c:v>
                </c:pt>
                <c:pt idx="3512">
                  <c:v>13.817</c:v>
                </c:pt>
                <c:pt idx="3513">
                  <c:v>13.821</c:v>
                </c:pt>
                <c:pt idx="3514">
                  <c:v>13.825000000000003</c:v>
                </c:pt>
                <c:pt idx="3515">
                  <c:v>13.829000000000002</c:v>
                </c:pt>
                <c:pt idx="3516">
                  <c:v>13.833</c:v>
                </c:pt>
                <c:pt idx="3517">
                  <c:v>13.837</c:v>
                </c:pt>
                <c:pt idx="3518">
                  <c:v>13.841000000000001</c:v>
                </c:pt>
                <c:pt idx="3519">
                  <c:v>13.845000000000002</c:v>
                </c:pt>
                <c:pt idx="3520">
                  <c:v>13.849</c:v>
                </c:pt>
                <c:pt idx="3521">
                  <c:v>13.853000000000003</c:v>
                </c:pt>
                <c:pt idx="3522">
                  <c:v>13.856000000000003</c:v>
                </c:pt>
                <c:pt idx="3523">
                  <c:v>13.860000000000003</c:v>
                </c:pt>
                <c:pt idx="3524">
                  <c:v>13.864000000000004</c:v>
                </c:pt>
                <c:pt idx="3525">
                  <c:v>13.868</c:v>
                </c:pt>
                <c:pt idx="3526">
                  <c:v>13.872000000000003</c:v>
                </c:pt>
                <c:pt idx="3527">
                  <c:v>13.876000000000005</c:v>
                </c:pt>
                <c:pt idx="3528">
                  <c:v>13.88</c:v>
                </c:pt>
                <c:pt idx="3529">
                  <c:v>13.884</c:v>
                </c:pt>
                <c:pt idx="3530">
                  <c:v>13.888</c:v>
                </c:pt>
                <c:pt idx="3531">
                  <c:v>13.892000000000003</c:v>
                </c:pt>
                <c:pt idx="3532">
                  <c:v>13.895000000000003</c:v>
                </c:pt>
                <c:pt idx="3533">
                  <c:v>13.899000000000003</c:v>
                </c:pt>
                <c:pt idx="3534">
                  <c:v>13.903</c:v>
                </c:pt>
                <c:pt idx="3535">
                  <c:v>13.907</c:v>
                </c:pt>
                <c:pt idx="3536">
                  <c:v>13.911</c:v>
                </c:pt>
                <c:pt idx="3537">
                  <c:v>13.915000000000003</c:v>
                </c:pt>
                <c:pt idx="3538">
                  <c:v>13.919</c:v>
                </c:pt>
                <c:pt idx="3539">
                  <c:v>13.923</c:v>
                </c:pt>
                <c:pt idx="3540">
                  <c:v>13.927</c:v>
                </c:pt>
                <c:pt idx="3541">
                  <c:v>13.931000000000001</c:v>
                </c:pt>
                <c:pt idx="3542">
                  <c:v>13.935</c:v>
                </c:pt>
                <c:pt idx="3543">
                  <c:v>13.938000000000001</c:v>
                </c:pt>
                <c:pt idx="3544">
                  <c:v>13.942</c:v>
                </c:pt>
                <c:pt idx="3545">
                  <c:v>13.946</c:v>
                </c:pt>
                <c:pt idx="3546">
                  <c:v>13.950000000000003</c:v>
                </c:pt>
                <c:pt idx="3547">
                  <c:v>13.954000000000002</c:v>
                </c:pt>
                <c:pt idx="3548">
                  <c:v>13.958</c:v>
                </c:pt>
                <c:pt idx="3549">
                  <c:v>13.962000000000003</c:v>
                </c:pt>
                <c:pt idx="3550">
                  <c:v>13.966000000000005</c:v>
                </c:pt>
                <c:pt idx="3551">
                  <c:v>13.97</c:v>
                </c:pt>
                <c:pt idx="3552">
                  <c:v>13.974</c:v>
                </c:pt>
                <c:pt idx="3553">
                  <c:v>13.978</c:v>
                </c:pt>
                <c:pt idx="3554">
                  <c:v>13.981</c:v>
                </c:pt>
                <c:pt idx="3555">
                  <c:v>13.985000000000003</c:v>
                </c:pt>
                <c:pt idx="3556">
                  <c:v>13.989000000000004</c:v>
                </c:pt>
                <c:pt idx="3557">
                  <c:v>13.993</c:v>
                </c:pt>
                <c:pt idx="3558">
                  <c:v>13.997</c:v>
                </c:pt>
                <c:pt idx="3559">
                  <c:v>14.001000000000001</c:v>
                </c:pt>
                <c:pt idx="3560">
                  <c:v>14.005000000000004</c:v>
                </c:pt>
                <c:pt idx="3561">
                  <c:v>14.009</c:v>
                </c:pt>
                <c:pt idx="3562">
                  <c:v>14.013</c:v>
                </c:pt>
                <c:pt idx="3563">
                  <c:v>14.017000000000001</c:v>
                </c:pt>
                <c:pt idx="3564">
                  <c:v>14.021000000000001</c:v>
                </c:pt>
                <c:pt idx="3565">
                  <c:v>14.024000000000001</c:v>
                </c:pt>
                <c:pt idx="3566">
                  <c:v>14.028</c:v>
                </c:pt>
                <c:pt idx="3567">
                  <c:v>14.032</c:v>
                </c:pt>
                <c:pt idx="3568">
                  <c:v>14.036</c:v>
                </c:pt>
                <c:pt idx="3569">
                  <c:v>14.04</c:v>
                </c:pt>
                <c:pt idx="3570">
                  <c:v>14.044</c:v>
                </c:pt>
                <c:pt idx="3571">
                  <c:v>14.048</c:v>
                </c:pt>
                <c:pt idx="3572">
                  <c:v>14.052000000000003</c:v>
                </c:pt>
                <c:pt idx="3573">
                  <c:v>14.056000000000004</c:v>
                </c:pt>
                <c:pt idx="3574">
                  <c:v>14.06</c:v>
                </c:pt>
                <c:pt idx="3575">
                  <c:v>14.064</c:v>
                </c:pt>
                <c:pt idx="3576">
                  <c:v>14.067</c:v>
                </c:pt>
                <c:pt idx="3577">
                  <c:v>14.071</c:v>
                </c:pt>
                <c:pt idx="3578">
                  <c:v>14.075000000000003</c:v>
                </c:pt>
                <c:pt idx="3579">
                  <c:v>14.079000000000002</c:v>
                </c:pt>
                <c:pt idx="3580">
                  <c:v>14.083</c:v>
                </c:pt>
                <c:pt idx="3581">
                  <c:v>14.087</c:v>
                </c:pt>
                <c:pt idx="3582">
                  <c:v>14.091000000000001</c:v>
                </c:pt>
                <c:pt idx="3583">
                  <c:v>14.095000000000002</c:v>
                </c:pt>
                <c:pt idx="3584">
                  <c:v>14.099</c:v>
                </c:pt>
                <c:pt idx="3585">
                  <c:v>14.103</c:v>
                </c:pt>
                <c:pt idx="3586">
                  <c:v>14.107000000000001</c:v>
                </c:pt>
                <c:pt idx="3587">
                  <c:v>14.11</c:v>
                </c:pt>
                <c:pt idx="3588">
                  <c:v>14.114000000000001</c:v>
                </c:pt>
                <c:pt idx="3589">
                  <c:v>14.118</c:v>
                </c:pt>
                <c:pt idx="3590">
                  <c:v>14.122</c:v>
                </c:pt>
                <c:pt idx="3591">
                  <c:v>14.126000000000001</c:v>
                </c:pt>
                <c:pt idx="3592">
                  <c:v>14.13</c:v>
                </c:pt>
                <c:pt idx="3593">
                  <c:v>14.134</c:v>
                </c:pt>
                <c:pt idx="3594">
                  <c:v>14.138</c:v>
                </c:pt>
                <c:pt idx="3595">
                  <c:v>14.141999999999999</c:v>
                </c:pt>
                <c:pt idx="3596">
                  <c:v>14.146000000000001</c:v>
                </c:pt>
                <c:pt idx="3597">
                  <c:v>14.15</c:v>
                </c:pt>
                <c:pt idx="3598">
                  <c:v>14.153</c:v>
                </c:pt>
                <c:pt idx="3599">
                  <c:v>14.157</c:v>
                </c:pt>
                <c:pt idx="3600">
                  <c:v>14.161</c:v>
                </c:pt>
                <c:pt idx="3601">
                  <c:v>14.165000000000003</c:v>
                </c:pt>
                <c:pt idx="3602">
                  <c:v>14.169</c:v>
                </c:pt>
                <c:pt idx="3603">
                  <c:v>14.173</c:v>
                </c:pt>
                <c:pt idx="3604">
                  <c:v>14.177</c:v>
                </c:pt>
                <c:pt idx="3605">
                  <c:v>14.181000000000001</c:v>
                </c:pt>
                <c:pt idx="3606">
                  <c:v>14.185</c:v>
                </c:pt>
                <c:pt idx="3607">
                  <c:v>14.189</c:v>
                </c:pt>
                <c:pt idx="3608">
                  <c:v>14.193</c:v>
                </c:pt>
                <c:pt idx="3609">
                  <c:v>14.196</c:v>
                </c:pt>
                <c:pt idx="3610">
                  <c:v>14.2</c:v>
                </c:pt>
                <c:pt idx="3611">
                  <c:v>14.204000000000001</c:v>
                </c:pt>
                <c:pt idx="3612">
                  <c:v>14.208</c:v>
                </c:pt>
                <c:pt idx="3613">
                  <c:v>14.212</c:v>
                </c:pt>
                <c:pt idx="3614">
                  <c:v>14.216000000000001</c:v>
                </c:pt>
                <c:pt idx="3615">
                  <c:v>14.22</c:v>
                </c:pt>
                <c:pt idx="3616">
                  <c:v>14.224</c:v>
                </c:pt>
                <c:pt idx="3617">
                  <c:v>14.228</c:v>
                </c:pt>
                <c:pt idx="3618">
                  <c:v>14.231999999999999</c:v>
                </c:pt>
                <c:pt idx="3619">
                  <c:v>14.236000000000001</c:v>
                </c:pt>
                <c:pt idx="3620">
                  <c:v>14.239000000000001</c:v>
                </c:pt>
                <c:pt idx="3621">
                  <c:v>14.243</c:v>
                </c:pt>
                <c:pt idx="3622">
                  <c:v>14.247</c:v>
                </c:pt>
                <c:pt idx="3623">
                  <c:v>14.251000000000001</c:v>
                </c:pt>
                <c:pt idx="3624">
                  <c:v>14.255000000000004</c:v>
                </c:pt>
                <c:pt idx="3625">
                  <c:v>14.259</c:v>
                </c:pt>
                <c:pt idx="3626">
                  <c:v>14.263</c:v>
                </c:pt>
                <c:pt idx="3627">
                  <c:v>14.267000000000001</c:v>
                </c:pt>
                <c:pt idx="3628">
                  <c:v>14.271000000000001</c:v>
                </c:pt>
                <c:pt idx="3629">
                  <c:v>14.275</c:v>
                </c:pt>
                <c:pt idx="3630">
                  <c:v>14.279</c:v>
                </c:pt>
                <c:pt idx="3631">
                  <c:v>14.282</c:v>
                </c:pt>
                <c:pt idx="3632">
                  <c:v>14.286</c:v>
                </c:pt>
                <c:pt idx="3633">
                  <c:v>14.29</c:v>
                </c:pt>
                <c:pt idx="3634">
                  <c:v>14.294</c:v>
                </c:pt>
                <c:pt idx="3635">
                  <c:v>14.298</c:v>
                </c:pt>
                <c:pt idx="3636">
                  <c:v>14.302000000000003</c:v>
                </c:pt>
                <c:pt idx="3637">
                  <c:v>14.306000000000004</c:v>
                </c:pt>
                <c:pt idx="3638">
                  <c:v>14.31</c:v>
                </c:pt>
                <c:pt idx="3639">
                  <c:v>14.314</c:v>
                </c:pt>
                <c:pt idx="3640">
                  <c:v>14.318</c:v>
                </c:pt>
                <c:pt idx="3641">
                  <c:v>14.322000000000003</c:v>
                </c:pt>
                <c:pt idx="3642">
                  <c:v>14.325000000000003</c:v>
                </c:pt>
                <c:pt idx="3643">
                  <c:v>14.329000000000002</c:v>
                </c:pt>
                <c:pt idx="3644">
                  <c:v>14.333</c:v>
                </c:pt>
                <c:pt idx="3645">
                  <c:v>14.337</c:v>
                </c:pt>
                <c:pt idx="3646">
                  <c:v>14.341000000000001</c:v>
                </c:pt>
                <c:pt idx="3647">
                  <c:v>14.345000000000002</c:v>
                </c:pt>
                <c:pt idx="3648">
                  <c:v>14.349</c:v>
                </c:pt>
                <c:pt idx="3649">
                  <c:v>14.353000000000003</c:v>
                </c:pt>
                <c:pt idx="3650">
                  <c:v>14.357000000000005</c:v>
                </c:pt>
                <c:pt idx="3651">
                  <c:v>14.361000000000002</c:v>
                </c:pt>
                <c:pt idx="3652">
                  <c:v>14.364000000000004</c:v>
                </c:pt>
                <c:pt idx="3653">
                  <c:v>14.368</c:v>
                </c:pt>
                <c:pt idx="3654">
                  <c:v>14.372000000000003</c:v>
                </c:pt>
                <c:pt idx="3655">
                  <c:v>14.376000000000005</c:v>
                </c:pt>
                <c:pt idx="3656">
                  <c:v>14.38</c:v>
                </c:pt>
                <c:pt idx="3657">
                  <c:v>14.384</c:v>
                </c:pt>
                <c:pt idx="3658">
                  <c:v>14.388</c:v>
                </c:pt>
                <c:pt idx="3659">
                  <c:v>14.392000000000003</c:v>
                </c:pt>
                <c:pt idx="3660">
                  <c:v>14.396000000000004</c:v>
                </c:pt>
                <c:pt idx="3661">
                  <c:v>14.4</c:v>
                </c:pt>
                <c:pt idx="3662">
                  <c:v>14.404</c:v>
                </c:pt>
                <c:pt idx="3663">
                  <c:v>14.407</c:v>
                </c:pt>
                <c:pt idx="3664">
                  <c:v>14.411</c:v>
                </c:pt>
                <c:pt idx="3665">
                  <c:v>14.415000000000003</c:v>
                </c:pt>
                <c:pt idx="3666">
                  <c:v>14.419</c:v>
                </c:pt>
                <c:pt idx="3667">
                  <c:v>14.423</c:v>
                </c:pt>
                <c:pt idx="3668">
                  <c:v>14.427</c:v>
                </c:pt>
                <c:pt idx="3669">
                  <c:v>14.431000000000001</c:v>
                </c:pt>
                <c:pt idx="3670">
                  <c:v>14.435</c:v>
                </c:pt>
                <c:pt idx="3671">
                  <c:v>14.439</c:v>
                </c:pt>
                <c:pt idx="3672">
                  <c:v>14.443</c:v>
                </c:pt>
                <c:pt idx="3673">
                  <c:v>14.447000000000001</c:v>
                </c:pt>
                <c:pt idx="3674">
                  <c:v>14.450000000000003</c:v>
                </c:pt>
                <c:pt idx="3675">
                  <c:v>14.454000000000002</c:v>
                </c:pt>
                <c:pt idx="3676">
                  <c:v>14.458</c:v>
                </c:pt>
                <c:pt idx="3677">
                  <c:v>14.462000000000003</c:v>
                </c:pt>
                <c:pt idx="3678">
                  <c:v>14.466000000000005</c:v>
                </c:pt>
                <c:pt idx="3679">
                  <c:v>14.47</c:v>
                </c:pt>
                <c:pt idx="3680">
                  <c:v>14.474</c:v>
                </c:pt>
                <c:pt idx="3681">
                  <c:v>14.478</c:v>
                </c:pt>
                <c:pt idx="3682">
                  <c:v>14.482000000000003</c:v>
                </c:pt>
                <c:pt idx="3683">
                  <c:v>14.486000000000002</c:v>
                </c:pt>
                <c:pt idx="3684">
                  <c:v>14.49</c:v>
                </c:pt>
                <c:pt idx="3685">
                  <c:v>14.493</c:v>
                </c:pt>
                <c:pt idx="3686">
                  <c:v>14.497</c:v>
                </c:pt>
                <c:pt idx="3687">
                  <c:v>14.501000000000001</c:v>
                </c:pt>
                <c:pt idx="3688">
                  <c:v>14.505000000000004</c:v>
                </c:pt>
                <c:pt idx="3689">
                  <c:v>14.509</c:v>
                </c:pt>
                <c:pt idx="3690">
                  <c:v>14.513</c:v>
                </c:pt>
                <c:pt idx="3691">
                  <c:v>14.517000000000001</c:v>
                </c:pt>
                <c:pt idx="3692">
                  <c:v>14.521000000000001</c:v>
                </c:pt>
                <c:pt idx="3693">
                  <c:v>14.525</c:v>
                </c:pt>
                <c:pt idx="3694">
                  <c:v>14.529</c:v>
                </c:pt>
                <c:pt idx="3695">
                  <c:v>14.533000000000001</c:v>
                </c:pt>
                <c:pt idx="3696">
                  <c:v>14.536</c:v>
                </c:pt>
                <c:pt idx="3697">
                  <c:v>14.54</c:v>
                </c:pt>
                <c:pt idx="3698">
                  <c:v>14.544</c:v>
                </c:pt>
                <c:pt idx="3699">
                  <c:v>14.548</c:v>
                </c:pt>
                <c:pt idx="3700">
                  <c:v>14.552000000000003</c:v>
                </c:pt>
                <c:pt idx="3701">
                  <c:v>14.556000000000004</c:v>
                </c:pt>
                <c:pt idx="3702">
                  <c:v>14.56</c:v>
                </c:pt>
                <c:pt idx="3703">
                  <c:v>14.564</c:v>
                </c:pt>
                <c:pt idx="3704">
                  <c:v>14.568</c:v>
                </c:pt>
                <c:pt idx="3705">
                  <c:v>14.572000000000003</c:v>
                </c:pt>
                <c:pt idx="3706">
                  <c:v>14.576000000000002</c:v>
                </c:pt>
                <c:pt idx="3707">
                  <c:v>14.579000000000002</c:v>
                </c:pt>
                <c:pt idx="3708">
                  <c:v>14.583</c:v>
                </c:pt>
                <c:pt idx="3709">
                  <c:v>14.587</c:v>
                </c:pt>
                <c:pt idx="3710">
                  <c:v>14.591000000000001</c:v>
                </c:pt>
                <c:pt idx="3711">
                  <c:v>14.595000000000002</c:v>
                </c:pt>
                <c:pt idx="3712">
                  <c:v>14.599</c:v>
                </c:pt>
                <c:pt idx="3713">
                  <c:v>14.603</c:v>
                </c:pt>
                <c:pt idx="3714">
                  <c:v>14.607000000000001</c:v>
                </c:pt>
                <c:pt idx="3715">
                  <c:v>14.611000000000001</c:v>
                </c:pt>
                <c:pt idx="3716">
                  <c:v>14.615</c:v>
                </c:pt>
                <c:pt idx="3717">
                  <c:v>14.619</c:v>
                </c:pt>
                <c:pt idx="3718">
                  <c:v>14.622</c:v>
                </c:pt>
                <c:pt idx="3719">
                  <c:v>14.626000000000001</c:v>
                </c:pt>
                <c:pt idx="3720">
                  <c:v>14.63</c:v>
                </c:pt>
                <c:pt idx="3721">
                  <c:v>14.634</c:v>
                </c:pt>
                <c:pt idx="3722">
                  <c:v>14.638</c:v>
                </c:pt>
                <c:pt idx="3723">
                  <c:v>14.641999999999999</c:v>
                </c:pt>
                <c:pt idx="3724">
                  <c:v>14.646000000000001</c:v>
                </c:pt>
                <c:pt idx="3725">
                  <c:v>14.65</c:v>
                </c:pt>
                <c:pt idx="3726">
                  <c:v>14.654</c:v>
                </c:pt>
                <c:pt idx="3727">
                  <c:v>14.658000000000001</c:v>
                </c:pt>
                <c:pt idx="3728">
                  <c:v>14.662000000000004</c:v>
                </c:pt>
                <c:pt idx="3729">
                  <c:v>14.665000000000003</c:v>
                </c:pt>
                <c:pt idx="3730">
                  <c:v>14.669</c:v>
                </c:pt>
                <c:pt idx="3731">
                  <c:v>14.673</c:v>
                </c:pt>
                <c:pt idx="3732">
                  <c:v>14.677</c:v>
                </c:pt>
                <c:pt idx="3733">
                  <c:v>14.681000000000001</c:v>
                </c:pt>
                <c:pt idx="3734">
                  <c:v>14.685</c:v>
                </c:pt>
                <c:pt idx="3735">
                  <c:v>14.689</c:v>
                </c:pt>
                <c:pt idx="3736">
                  <c:v>14.693</c:v>
                </c:pt>
                <c:pt idx="3737">
                  <c:v>14.697000000000001</c:v>
                </c:pt>
                <c:pt idx="3738">
                  <c:v>14.701000000000001</c:v>
                </c:pt>
                <c:pt idx="3739">
                  <c:v>14.705</c:v>
                </c:pt>
                <c:pt idx="3740">
                  <c:v>14.708</c:v>
                </c:pt>
                <c:pt idx="3741">
                  <c:v>14.712</c:v>
                </c:pt>
                <c:pt idx="3742">
                  <c:v>14.716000000000001</c:v>
                </c:pt>
                <c:pt idx="3743">
                  <c:v>14.72</c:v>
                </c:pt>
                <c:pt idx="3744">
                  <c:v>14.724</c:v>
                </c:pt>
                <c:pt idx="3745">
                  <c:v>14.728</c:v>
                </c:pt>
                <c:pt idx="3746">
                  <c:v>14.731999999999999</c:v>
                </c:pt>
                <c:pt idx="3747">
                  <c:v>14.736000000000001</c:v>
                </c:pt>
                <c:pt idx="3748">
                  <c:v>14.74</c:v>
                </c:pt>
                <c:pt idx="3749">
                  <c:v>14.744</c:v>
                </c:pt>
                <c:pt idx="3750">
                  <c:v>14.747999999999999</c:v>
                </c:pt>
                <c:pt idx="3751">
                  <c:v>14.751000000000001</c:v>
                </c:pt>
                <c:pt idx="3752">
                  <c:v>14.755000000000004</c:v>
                </c:pt>
                <c:pt idx="3753">
                  <c:v>14.759</c:v>
                </c:pt>
                <c:pt idx="3754">
                  <c:v>14.763</c:v>
                </c:pt>
                <c:pt idx="3755">
                  <c:v>14.767000000000001</c:v>
                </c:pt>
                <c:pt idx="3756">
                  <c:v>14.771000000000001</c:v>
                </c:pt>
                <c:pt idx="3757">
                  <c:v>14.775</c:v>
                </c:pt>
                <c:pt idx="3758">
                  <c:v>14.779</c:v>
                </c:pt>
                <c:pt idx="3759">
                  <c:v>14.783000000000001</c:v>
                </c:pt>
                <c:pt idx="3760">
                  <c:v>14.787000000000001</c:v>
                </c:pt>
                <c:pt idx="3761">
                  <c:v>14.791</c:v>
                </c:pt>
                <c:pt idx="3762">
                  <c:v>14.794</c:v>
                </c:pt>
                <c:pt idx="3763">
                  <c:v>14.798</c:v>
                </c:pt>
                <c:pt idx="3764">
                  <c:v>14.802000000000003</c:v>
                </c:pt>
                <c:pt idx="3765">
                  <c:v>14.806000000000004</c:v>
                </c:pt>
                <c:pt idx="3766">
                  <c:v>14.81</c:v>
                </c:pt>
                <c:pt idx="3767">
                  <c:v>14.814</c:v>
                </c:pt>
                <c:pt idx="3768">
                  <c:v>14.818</c:v>
                </c:pt>
                <c:pt idx="3769">
                  <c:v>14.822000000000003</c:v>
                </c:pt>
                <c:pt idx="3770">
                  <c:v>14.826000000000002</c:v>
                </c:pt>
                <c:pt idx="3771">
                  <c:v>14.83</c:v>
                </c:pt>
                <c:pt idx="3772">
                  <c:v>14.834</c:v>
                </c:pt>
                <c:pt idx="3773">
                  <c:v>14.837</c:v>
                </c:pt>
                <c:pt idx="3774">
                  <c:v>14.841000000000001</c:v>
                </c:pt>
                <c:pt idx="3775">
                  <c:v>14.845000000000002</c:v>
                </c:pt>
                <c:pt idx="3776">
                  <c:v>14.849</c:v>
                </c:pt>
                <c:pt idx="3777">
                  <c:v>14.853000000000003</c:v>
                </c:pt>
                <c:pt idx="3778">
                  <c:v>14.857000000000005</c:v>
                </c:pt>
                <c:pt idx="3779">
                  <c:v>14.861000000000002</c:v>
                </c:pt>
                <c:pt idx="3780">
                  <c:v>14.865000000000004</c:v>
                </c:pt>
                <c:pt idx="3781">
                  <c:v>14.869000000000003</c:v>
                </c:pt>
                <c:pt idx="3782">
                  <c:v>14.873000000000005</c:v>
                </c:pt>
                <c:pt idx="3783">
                  <c:v>14.876000000000005</c:v>
                </c:pt>
                <c:pt idx="3784">
                  <c:v>14.88</c:v>
                </c:pt>
                <c:pt idx="3785">
                  <c:v>14.884</c:v>
                </c:pt>
                <c:pt idx="3786">
                  <c:v>14.888</c:v>
                </c:pt>
                <c:pt idx="3787">
                  <c:v>14.892000000000003</c:v>
                </c:pt>
                <c:pt idx="3788">
                  <c:v>14.896000000000004</c:v>
                </c:pt>
                <c:pt idx="3789">
                  <c:v>14.9</c:v>
                </c:pt>
                <c:pt idx="3790">
                  <c:v>14.904</c:v>
                </c:pt>
                <c:pt idx="3791">
                  <c:v>14.908000000000001</c:v>
                </c:pt>
                <c:pt idx="3792">
                  <c:v>14.912000000000004</c:v>
                </c:pt>
                <c:pt idx="3793">
                  <c:v>14.916</c:v>
                </c:pt>
                <c:pt idx="3794">
                  <c:v>14.919</c:v>
                </c:pt>
                <c:pt idx="3795">
                  <c:v>14.923</c:v>
                </c:pt>
                <c:pt idx="3796">
                  <c:v>14.927</c:v>
                </c:pt>
                <c:pt idx="3797">
                  <c:v>14.931000000000001</c:v>
                </c:pt>
                <c:pt idx="3798">
                  <c:v>14.935</c:v>
                </c:pt>
                <c:pt idx="3799">
                  <c:v>14.939</c:v>
                </c:pt>
                <c:pt idx="3800">
                  <c:v>14.943</c:v>
                </c:pt>
                <c:pt idx="3801">
                  <c:v>14.947000000000001</c:v>
                </c:pt>
                <c:pt idx="3802">
                  <c:v>14.951000000000002</c:v>
                </c:pt>
                <c:pt idx="3803">
                  <c:v>14.955000000000004</c:v>
                </c:pt>
                <c:pt idx="3804">
                  <c:v>14.959000000000003</c:v>
                </c:pt>
                <c:pt idx="3805">
                  <c:v>14.962000000000003</c:v>
                </c:pt>
                <c:pt idx="3806">
                  <c:v>14.966000000000005</c:v>
                </c:pt>
                <c:pt idx="3807">
                  <c:v>14.97</c:v>
                </c:pt>
                <c:pt idx="3808">
                  <c:v>14.974</c:v>
                </c:pt>
                <c:pt idx="3809">
                  <c:v>14.978</c:v>
                </c:pt>
                <c:pt idx="3810">
                  <c:v>14.982000000000003</c:v>
                </c:pt>
                <c:pt idx="3811">
                  <c:v>14.986000000000002</c:v>
                </c:pt>
                <c:pt idx="3812">
                  <c:v>14.99</c:v>
                </c:pt>
                <c:pt idx="3813">
                  <c:v>14.994</c:v>
                </c:pt>
                <c:pt idx="3814">
                  <c:v>14.998000000000001</c:v>
                </c:pt>
                <c:pt idx="3815">
                  <c:v>15.002000000000002</c:v>
                </c:pt>
                <c:pt idx="3816">
                  <c:v>15.005000000000004</c:v>
                </c:pt>
                <c:pt idx="3817">
                  <c:v>15.009</c:v>
                </c:pt>
                <c:pt idx="3818">
                  <c:v>15.013</c:v>
                </c:pt>
                <c:pt idx="3819">
                  <c:v>15.017000000000001</c:v>
                </c:pt>
                <c:pt idx="3820">
                  <c:v>15.021000000000001</c:v>
                </c:pt>
                <c:pt idx="3821">
                  <c:v>15.025</c:v>
                </c:pt>
                <c:pt idx="3822">
                  <c:v>15.029</c:v>
                </c:pt>
                <c:pt idx="3823">
                  <c:v>15.033000000000001</c:v>
                </c:pt>
                <c:pt idx="3824">
                  <c:v>15.037000000000001</c:v>
                </c:pt>
                <c:pt idx="3825">
                  <c:v>15.041</c:v>
                </c:pt>
                <c:pt idx="3826">
                  <c:v>15.045</c:v>
                </c:pt>
                <c:pt idx="3827">
                  <c:v>15.048</c:v>
                </c:pt>
                <c:pt idx="3828">
                  <c:v>15.052000000000003</c:v>
                </c:pt>
                <c:pt idx="3829">
                  <c:v>15.056000000000004</c:v>
                </c:pt>
                <c:pt idx="3830">
                  <c:v>15.06</c:v>
                </c:pt>
                <c:pt idx="3831">
                  <c:v>15.064</c:v>
                </c:pt>
                <c:pt idx="3832">
                  <c:v>15.068</c:v>
                </c:pt>
                <c:pt idx="3833">
                  <c:v>15.072000000000003</c:v>
                </c:pt>
                <c:pt idx="3834">
                  <c:v>15.076000000000002</c:v>
                </c:pt>
                <c:pt idx="3835">
                  <c:v>15.08</c:v>
                </c:pt>
                <c:pt idx="3836">
                  <c:v>15.084</c:v>
                </c:pt>
                <c:pt idx="3837">
                  <c:v>15.088000000000001</c:v>
                </c:pt>
                <c:pt idx="3838">
                  <c:v>15.091000000000001</c:v>
                </c:pt>
                <c:pt idx="3839">
                  <c:v>15.095000000000002</c:v>
                </c:pt>
                <c:pt idx="3840">
                  <c:v>15.099</c:v>
                </c:pt>
                <c:pt idx="3841">
                  <c:v>15.103</c:v>
                </c:pt>
                <c:pt idx="3842">
                  <c:v>15.107000000000001</c:v>
                </c:pt>
                <c:pt idx="3843">
                  <c:v>15.111000000000001</c:v>
                </c:pt>
                <c:pt idx="3844">
                  <c:v>15.115</c:v>
                </c:pt>
                <c:pt idx="3845">
                  <c:v>15.119</c:v>
                </c:pt>
                <c:pt idx="3846">
                  <c:v>15.123000000000001</c:v>
                </c:pt>
                <c:pt idx="3847">
                  <c:v>15.127000000000001</c:v>
                </c:pt>
                <c:pt idx="3848">
                  <c:v>15.131</c:v>
                </c:pt>
                <c:pt idx="3849">
                  <c:v>15.134</c:v>
                </c:pt>
                <c:pt idx="3850">
                  <c:v>15.138</c:v>
                </c:pt>
                <c:pt idx="3851">
                  <c:v>15.141999999999999</c:v>
                </c:pt>
                <c:pt idx="3852">
                  <c:v>15.146000000000001</c:v>
                </c:pt>
                <c:pt idx="3853">
                  <c:v>15.15</c:v>
                </c:pt>
                <c:pt idx="3854">
                  <c:v>15.154</c:v>
                </c:pt>
                <c:pt idx="3855">
                  <c:v>15.158000000000001</c:v>
                </c:pt>
                <c:pt idx="3856">
                  <c:v>15.162000000000004</c:v>
                </c:pt>
                <c:pt idx="3857">
                  <c:v>15.166</c:v>
                </c:pt>
                <c:pt idx="3858">
                  <c:v>15.17</c:v>
                </c:pt>
                <c:pt idx="3859">
                  <c:v>15.174000000000001</c:v>
                </c:pt>
                <c:pt idx="3860">
                  <c:v>15.177</c:v>
                </c:pt>
                <c:pt idx="3861">
                  <c:v>15.181000000000001</c:v>
                </c:pt>
                <c:pt idx="3862">
                  <c:v>15.185</c:v>
                </c:pt>
                <c:pt idx="3863">
                  <c:v>15.189</c:v>
                </c:pt>
                <c:pt idx="3864">
                  <c:v>15.193</c:v>
                </c:pt>
                <c:pt idx="3865">
                  <c:v>15.197000000000001</c:v>
                </c:pt>
                <c:pt idx="3866">
                  <c:v>15.201000000000001</c:v>
                </c:pt>
                <c:pt idx="3867">
                  <c:v>15.205</c:v>
                </c:pt>
                <c:pt idx="3868">
                  <c:v>15.209</c:v>
                </c:pt>
                <c:pt idx="3869">
                  <c:v>15.213000000000001</c:v>
                </c:pt>
                <c:pt idx="3870">
                  <c:v>15.217000000000001</c:v>
                </c:pt>
                <c:pt idx="3871">
                  <c:v>15.22</c:v>
                </c:pt>
                <c:pt idx="3872">
                  <c:v>15.224</c:v>
                </c:pt>
                <c:pt idx="3873">
                  <c:v>15.228</c:v>
                </c:pt>
                <c:pt idx="3874">
                  <c:v>15.231999999999999</c:v>
                </c:pt>
                <c:pt idx="3875">
                  <c:v>15.236000000000001</c:v>
                </c:pt>
                <c:pt idx="3876">
                  <c:v>15.24</c:v>
                </c:pt>
                <c:pt idx="3877">
                  <c:v>15.244</c:v>
                </c:pt>
                <c:pt idx="3878">
                  <c:v>15.247999999999999</c:v>
                </c:pt>
                <c:pt idx="3879">
                  <c:v>15.252000000000002</c:v>
                </c:pt>
                <c:pt idx="3880">
                  <c:v>15.256</c:v>
                </c:pt>
                <c:pt idx="3881">
                  <c:v>15.26</c:v>
                </c:pt>
                <c:pt idx="3882">
                  <c:v>15.263</c:v>
                </c:pt>
                <c:pt idx="3883">
                  <c:v>15.267000000000001</c:v>
                </c:pt>
                <c:pt idx="3884">
                  <c:v>15.271000000000001</c:v>
                </c:pt>
                <c:pt idx="3885">
                  <c:v>15.275</c:v>
                </c:pt>
                <c:pt idx="3886">
                  <c:v>15.279</c:v>
                </c:pt>
                <c:pt idx="3887">
                  <c:v>15.283000000000001</c:v>
                </c:pt>
                <c:pt idx="3888">
                  <c:v>15.287000000000001</c:v>
                </c:pt>
                <c:pt idx="3889">
                  <c:v>15.291</c:v>
                </c:pt>
                <c:pt idx="3890">
                  <c:v>15.295</c:v>
                </c:pt>
                <c:pt idx="3891">
                  <c:v>15.298999999999999</c:v>
                </c:pt>
                <c:pt idx="3892">
                  <c:v>15.303000000000004</c:v>
                </c:pt>
                <c:pt idx="3893">
                  <c:v>15.306000000000004</c:v>
                </c:pt>
                <c:pt idx="3894">
                  <c:v>15.31</c:v>
                </c:pt>
                <c:pt idx="3895">
                  <c:v>15.314</c:v>
                </c:pt>
                <c:pt idx="3896">
                  <c:v>15.318</c:v>
                </c:pt>
                <c:pt idx="3897">
                  <c:v>15.322000000000003</c:v>
                </c:pt>
                <c:pt idx="3898">
                  <c:v>15.326000000000002</c:v>
                </c:pt>
                <c:pt idx="3899">
                  <c:v>15.33</c:v>
                </c:pt>
                <c:pt idx="3900">
                  <c:v>15.334</c:v>
                </c:pt>
                <c:pt idx="3901">
                  <c:v>15.338000000000001</c:v>
                </c:pt>
                <c:pt idx="3902">
                  <c:v>15.342000000000002</c:v>
                </c:pt>
                <c:pt idx="3903">
                  <c:v>15.346</c:v>
                </c:pt>
                <c:pt idx="3904">
                  <c:v>15.349</c:v>
                </c:pt>
                <c:pt idx="3905">
                  <c:v>15.353000000000003</c:v>
                </c:pt>
                <c:pt idx="3906">
                  <c:v>15.357000000000005</c:v>
                </c:pt>
                <c:pt idx="3907">
                  <c:v>15.361000000000002</c:v>
                </c:pt>
                <c:pt idx="3908">
                  <c:v>15.365000000000004</c:v>
                </c:pt>
                <c:pt idx="3909">
                  <c:v>15.369000000000003</c:v>
                </c:pt>
                <c:pt idx="3910">
                  <c:v>15.373000000000005</c:v>
                </c:pt>
                <c:pt idx="3911">
                  <c:v>15.377000000000002</c:v>
                </c:pt>
                <c:pt idx="3912">
                  <c:v>15.381</c:v>
                </c:pt>
                <c:pt idx="3913">
                  <c:v>15.385000000000003</c:v>
                </c:pt>
                <c:pt idx="3914">
                  <c:v>15.388</c:v>
                </c:pt>
                <c:pt idx="3915">
                  <c:v>15.392000000000003</c:v>
                </c:pt>
                <c:pt idx="3916">
                  <c:v>15.396000000000004</c:v>
                </c:pt>
                <c:pt idx="3917">
                  <c:v>15.4</c:v>
                </c:pt>
                <c:pt idx="3918">
                  <c:v>15.404</c:v>
                </c:pt>
                <c:pt idx="3919">
                  <c:v>15.408000000000001</c:v>
                </c:pt>
                <c:pt idx="3920">
                  <c:v>15.412000000000004</c:v>
                </c:pt>
                <c:pt idx="3921">
                  <c:v>15.416</c:v>
                </c:pt>
                <c:pt idx="3922">
                  <c:v>15.42</c:v>
                </c:pt>
                <c:pt idx="3923">
                  <c:v>15.424000000000001</c:v>
                </c:pt>
                <c:pt idx="3924">
                  <c:v>15.428000000000001</c:v>
                </c:pt>
                <c:pt idx="3925">
                  <c:v>15.431000000000001</c:v>
                </c:pt>
                <c:pt idx="3926">
                  <c:v>15.435</c:v>
                </c:pt>
                <c:pt idx="3927">
                  <c:v>15.439</c:v>
                </c:pt>
                <c:pt idx="3928">
                  <c:v>15.443</c:v>
                </c:pt>
                <c:pt idx="3929">
                  <c:v>15.447000000000001</c:v>
                </c:pt>
                <c:pt idx="3930">
                  <c:v>15.451000000000002</c:v>
                </c:pt>
                <c:pt idx="3931">
                  <c:v>15.455000000000004</c:v>
                </c:pt>
                <c:pt idx="3932">
                  <c:v>15.459000000000003</c:v>
                </c:pt>
                <c:pt idx="3933">
                  <c:v>15.463000000000005</c:v>
                </c:pt>
                <c:pt idx="3934">
                  <c:v>15.467000000000002</c:v>
                </c:pt>
                <c:pt idx="3935">
                  <c:v>15.471</c:v>
                </c:pt>
                <c:pt idx="3936">
                  <c:v>15.474</c:v>
                </c:pt>
                <c:pt idx="3937">
                  <c:v>15.478</c:v>
                </c:pt>
                <c:pt idx="3938">
                  <c:v>15.482000000000003</c:v>
                </c:pt>
                <c:pt idx="3939">
                  <c:v>15.486000000000002</c:v>
                </c:pt>
                <c:pt idx="3940">
                  <c:v>15.49</c:v>
                </c:pt>
                <c:pt idx="3941">
                  <c:v>15.494</c:v>
                </c:pt>
                <c:pt idx="3942">
                  <c:v>15.498000000000001</c:v>
                </c:pt>
                <c:pt idx="3943">
                  <c:v>15.502000000000002</c:v>
                </c:pt>
                <c:pt idx="3944">
                  <c:v>15.506</c:v>
                </c:pt>
                <c:pt idx="3945">
                  <c:v>15.51</c:v>
                </c:pt>
                <c:pt idx="3946">
                  <c:v>15.514000000000001</c:v>
                </c:pt>
                <c:pt idx="3947">
                  <c:v>15.517000000000001</c:v>
                </c:pt>
                <c:pt idx="3948">
                  <c:v>15.521000000000001</c:v>
                </c:pt>
                <c:pt idx="3949">
                  <c:v>15.525</c:v>
                </c:pt>
                <c:pt idx="3950">
                  <c:v>15.529</c:v>
                </c:pt>
                <c:pt idx="3951">
                  <c:v>15.533000000000001</c:v>
                </c:pt>
                <c:pt idx="3952">
                  <c:v>15.537000000000001</c:v>
                </c:pt>
                <c:pt idx="3953">
                  <c:v>15.541</c:v>
                </c:pt>
                <c:pt idx="3954">
                  <c:v>15.545</c:v>
                </c:pt>
                <c:pt idx="3955">
                  <c:v>15.548999999999999</c:v>
                </c:pt>
                <c:pt idx="3956">
                  <c:v>15.553000000000004</c:v>
                </c:pt>
                <c:pt idx="3957">
                  <c:v>15.557</c:v>
                </c:pt>
                <c:pt idx="3958">
                  <c:v>15.56</c:v>
                </c:pt>
                <c:pt idx="3959">
                  <c:v>15.564</c:v>
                </c:pt>
                <c:pt idx="3960">
                  <c:v>15.568</c:v>
                </c:pt>
                <c:pt idx="3961">
                  <c:v>15.572000000000003</c:v>
                </c:pt>
                <c:pt idx="3962">
                  <c:v>15.576000000000002</c:v>
                </c:pt>
                <c:pt idx="3963">
                  <c:v>15.58</c:v>
                </c:pt>
                <c:pt idx="3964">
                  <c:v>15.584</c:v>
                </c:pt>
                <c:pt idx="3965">
                  <c:v>15.588000000000001</c:v>
                </c:pt>
                <c:pt idx="3966">
                  <c:v>15.592000000000002</c:v>
                </c:pt>
                <c:pt idx="3967">
                  <c:v>15.596</c:v>
                </c:pt>
                <c:pt idx="3968">
                  <c:v>15.6</c:v>
                </c:pt>
                <c:pt idx="3969">
                  <c:v>15.603</c:v>
                </c:pt>
                <c:pt idx="3970">
                  <c:v>15.607000000000001</c:v>
                </c:pt>
                <c:pt idx="3971">
                  <c:v>15.611000000000001</c:v>
                </c:pt>
                <c:pt idx="3972">
                  <c:v>15.615</c:v>
                </c:pt>
                <c:pt idx="3973">
                  <c:v>15.619</c:v>
                </c:pt>
                <c:pt idx="3974">
                  <c:v>15.623000000000001</c:v>
                </c:pt>
                <c:pt idx="3975">
                  <c:v>15.627000000000001</c:v>
                </c:pt>
                <c:pt idx="3976">
                  <c:v>15.631</c:v>
                </c:pt>
                <c:pt idx="3977">
                  <c:v>15.635</c:v>
                </c:pt>
                <c:pt idx="3978">
                  <c:v>15.638999999999999</c:v>
                </c:pt>
                <c:pt idx="3979">
                  <c:v>15.643000000000001</c:v>
                </c:pt>
                <c:pt idx="3980">
                  <c:v>15.646000000000001</c:v>
                </c:pt>
                <c:pt idx="3981">
                  <c:v>15.65</c:v>
                </c:pt>
                <c:pt idx="3982">
                  <c:v>15.654</c:v>
                </c:pt>
                <c:pt idx="3983">
                  <c:v>15.658000000000001</c:v>
                </c:pt>
                <c:pt idx="3984">
                  <c:v>15.662000000000004</c:v>
                </c:pt>
                <c:pt idx="3985">
                  <c:v>15.666</c:v>
                </c:pt>
                <c:pt idx="3986">
                  <c:v>15.67</c:v>
                </c:pt>
                <c:pt idx="3987">
                  <c:v>15.674000000000001</c:v>
                </c:pt>
                <c:pt idx="3988">
                  <c:v>15.678000000000001</c:v>
                </c:pt>
                <c:pt idx="3989">
                  <c:v>15.682</c:v>
                </c:pt>
                <c:pt idx="3990">
                  <c:v>15.686</c:v>
                </c:pt>
                <c:pt idx="3991">
                  <c:v>15.689</c:v>
                </c:pt>
                <c:pt idx="3992">
                  <c:v>15.693</c:v>
                </c:pt>
                <c:pt idx="3993">
                  <c:v>15.697000000000001</c:v>
                </c:pt>
                <c:pt idx="3994">
                  <c:v>15.701000000000001</c:v>
                </c:pt>
                <c:pt idx="3995">
                  <c:v>15.705</c:v>
                </c:pt>
                <c:pt idx="3996">
                  <c:v>15.709</c:v>
                </c:pt>
                <c:pt idx="3997">
                  <c:v>15.713000000000001</c:v>
                </c:pt>
                <c:pt idx="3998">
                  <c:v>15.717000000000001</c:v>
                </c:pt>
                <c:pt idx="3999">
                  <c:v>15.721</c:v>
                </c:pt>
                <c:pt idx="4000">
                  <c:v>15.725</c:v>
                </c:pt>
                <c:pt idx="4001">
                  <c:v>15.728999999999999</c:v>
                </c:pt>
                <c:pt idx="4002">
                  <c:v>15.731999999999999</c:v>
                </c:pt>
                <c:pt idx="4003">
                  <c:v>15.736000000000001</c:v>
                </c:pt>
                <c:pt idx="4004">
                  <c:v>15.74</c:v>
                </c:pt>
                <c:pt idx="4005">
                  <c:v>15.744</c:v>
                </c:pt>
                <c:pt idx="4006">
                  <c:v>15.747999999999999</c:v>
                </c:pt>
                <c:pt idx="4007">
                  <c:v>15.752000000000002</c:v>
                </c:pt>
                <c:pt idx="4008">
                  <c:v>15.756</c:v>
                </c:pt>
                <c:pt idx="4009">
                  <c:v>15.76</c:v>
                </c:pt>
                <c:pt idx="4010">
                  <c:v>15.764000000000001</c:v>
                </c:pt>
                <c:pt idx="4011">
                  <c:v>15.768000000000001</c:v>
                </c:pt>
                <c:pt idx="4012">
                  <c:v>15.772</c:v>
                </c:pt>
                <c:pt idx="4013">
                  <c:v>15.775</c:v>
                </c:pt>
                <c:pt idx="4014">
                  <c:v>15.779</c:v>
                </c:pt>
                <c:pt idx="4015">
                  <c:v>15.783000000000001</c:v>
                </c:pt>
                <c:pt idx="4016">
                  <c:v>15.787000000000001</c:v>
                </c:pt>
                <c:pt idx="4017">
                  <c:v>15.791</c:v>
                </c:pt>
                <c:pt idx="4018">
                  <c:v>15.795</c:v>
                </c:pt>
                <c:pt idx="4019">
                  <c:v>15.798999999999999</c:v>
                </c:pt>
                <c:pt idx="4020">
                  <c:v>15.803000000000004</c:v>
                </c:pt>
                <c:pt idx="4021">
                  <c:v>15.807</c:v>
                </c:pt>
                <c:pt idx="4022">
                  <c:v>15.811</c:v>
                </c:pt>
                <c:pt idx="4023">
                  <c:v>15.815000000000003</c:v>
                </c:pt>
                <c:pt idx="4024">
                  <c:v>15.818</c:v>
                </c:pt>
                <c:pt idx="4025">
                  <c:v>15.822000000000003</c:v>
                </c:pt>
                <c:pt idx="4026">
                  <c:v>15.826000000000002</c:v>
                </c:pt>
                <c:pt idx="4027">
                  <c:v>15.83</c:v>
                </c:pt>
                <c:pt idx="4028">
                  <c:v>15.834</c:v>
                </c:pt>
                <c:pt idx="4029">
                  <c:v>15.838000000000001</c:v>
                </c:pt>
                <c:pt idx="4030">
                  <c:v>15.842000000000002</c:v>
                </c:pt>
                <c:pt idx="4031">
                  <c:v>15.846</c:v>
                </c:pt>
                <c:pt idx="4032">
                  <c:v>15.850000000000003</c:v>
                </c:pt>
                <c:pt idx="4033">
                  <c:v>15.854000000000005</c:v>
                </c:pt>
                <c:pt idx="4034">
                  <c:v>15.857000000000005</c:v>
                </c:pt>
                <c:pt idx="4035">
                  <c:v>15.861000000000002</c:v>
                </c:pt>
                <c:pt idx="4036">
                  <c:v>15.865000000000004</c:v>
                </c:pt>
                <c:pt idx="4037">
                  <c:v>15.869000000000003</c:v>
                </c:pt>
                <c:pt idx="4038">
                  <c:v>15.873000000000005</c:v>
                </c:pt>
                <c:pt idx="4039">
                  <c:v>15.877000000000002</c:v>
                </c:pt>
                <c:pt idx="4040">
                  <c:v>15.881</c:v>
                </c:pt>
                <c:pt idx="4041">
                  <c:v>15.885000000000003</c:v>
                </c:pt>
                <c:pt idx="4042">
                  <c:v>15.889000000000003</c:v>
                </c:pt>
                <c:pt idx="4043">
                  <c:v>15.893000000000002</c:v>
                </c:pt>
                <c:pt idx="4044">
                  <c:v>15.897</c:v>
                </c:pt>
                <c:pt idx="4045">
                  <c:v>15.9</c:v>
                </c:pt>
                <c:pt idx="4046">
                  <c:v>15.904</c:v>
                </c:pt>
                <c:pt idx="4047">
                  <c:v>15.908000000000001</c:v>
                </c:pt>
                <c:pt idx="4048">
                  <c:v>15.912000000000004</c:v>
                </c:pt>
                <c:pt idx="4049">
                  <c:v>15.916</c:v>
                </c:pt>
                <c:pt idx="4050">
                  <c:v>15.92</c:v>
                </c:pt>
                <c:pt idx="4051">
                  <c:v>15.924000000000001</c:v>
                </c:pt>
                <c:pt idx="4052">
                  <c:v>15.928000000000001</c:v>
                </c:pt>
                <c:pt idx="4053">
                  <c:v>15.932</c:v>
                </c:pt>
                <c:pt idx="4054">
                  <c:v>15.936</c:v>
                </c:pt>
                <c:pt idx="4055">
                  <c:v>15.94</c:v>
                </c:pt>
                <c:pt idx="4056">
                  <c:v>15.943</c:v>
                </c:pt>
                <c:pt idx="4057">
                  <c:v>15.947000000000001</c:v>
                </c:pt>
                <c:pt idx="4058">
                  <c:v>15.951000000000002</c:v>
                </c:pt>
                <c:pt idx="4059">
                  <c:v>15.955000000000004</c:v>
                </c:pt>
                <c:pt idx="4060">
                  <c:v>15.959000000000003</c:v>
                </c:pt>
                <c:pt idx="4061">
                  <c:v>15.963000000000005</c:v>
                </c:pt>
                <c:pt idx="4062">
                  <c:v>15.967000000000002</c:v>
                </c:pt>
                <c:pt idx="4063">
                  <c:v>15.971</c:v>
                </c:pt>
                <c:pt idx="4064">
                  <c:v>15.975000000000003</c:v>
                </c:pt>
                <c:pt idx="4065">
                  <c:v>15.979000000000003</c:v>
                </c:pt>
                <c:pt idx="4066">
                  <c:v>15.983000000000002</c:v>
                </c:pt>
                <c:pt idx="4067">
                  <c:v>15.986000000000002</c:v>
                </c:pt>
                <c:pt idx="4068">
                  <c:v>15.99</c:v>
                </c:pt>
                <c:pt idx="4069">
                  <c:v>15.994</c:v>
                </c:pt>
                <c:pt idx="4070">
                  <c:v>15.998000000000001</c:v>
                </c:pt>
                <c:pt idx="4071">
                  <c:v>16.001999999999999</c:v>
                </c:pt>
                <c:pt idx="4072">
                  <c:v>16.006</c:v>
                </c:pt>
                <c:pt idx="4073">
                  <c:v>16.010000000000005</c:v>
                </c:pt>
                <c:pt idx="4074">
                  <c:v>16.013999999999999</c:v>
                </c:pt>
                <c:pt idx="4075">
                  <c:v>16.018000000000001</c:v>
                </c:pt>
                <c:pt idx="4076">
                  <c:v>16.021999999999991</c:v>
                </c:pt>
                <c:pt idx="4077">
                  <c:v>16.026</c:v>
                </c:pt>
                <c:pt idx="4078">
                  <c:v>16.029</c:v>
                </c:pt>
                <c:pt idx="4079">
                  <c:v>16.033000000000001</c:v>
                </c:pt>
                <c:pt idx="4080">
                  <c:v>16.036999999999999</c:v>
                </c:pt>
                <c:pt idx="4081">
                  <c:v>16.041</c:v>
                </c:pt>
                <c:pt idx="4082">
                  <c:v>16.045000000000002</c:v>
                </c:pt>
                <c:pt idx="4083">
                  <c:v>16.048999999999992</c:v>
                </c:pt>
                <c:pt idx="4084">
                  <c:v>16.053000000000001</c:v>
                </c:pt>
                <c:pt idx="4085">
                  <c:v>16.056999999999999</c:v>
                </c:pt>
                <c:pt idx="4086">
                  <c:v>16.061</c:v>
                </c:pt>
                <c:pt idx="4087">
                  <c:v>16.064999999999994</c:v>
                </c:pt>
                <c:pt idx="4088">
                  <c:v>16.068999999999992</c:v>
                </c:pt>
                <c:pt idx="4089">
                  <c:v>16.071999999999999</c:v>
                </c:pt>
                <c:pt idx="4090">
                  <c:v>16.076000000000001</c:v>
                </c:pt>
                <c:pt idx="4091">
                  <c:v>16.079999999999991</c:v>
                </c:pt>
                <c:pt idx="4092">
                  <c:v>16.084</c:v>
                </c:pt>
                <c:pt idx="4093">
                  <c:v>16.087999999999994</c:v>
                </c:pt>
                <c:pt idx="4094">
                  <c:v>16.091999999999999</c:v>
                </c:pt>
                <c:pt idx="4095">
                  <c:v>16.096</c:v>
                </c:pt>
                <c:pt idx="4096">
                  <c:v>16.100000000000001</c:v>
                </c:pt>
                <c:pt idx="4097">
                  <c:v>16.103999999999999</c:v>
                </c:pt>
                <c:pt idx="4098">
                  <c:v>16.108000000000001</c:v>
                </c:pt>
                <c:pt idx="4099">
                  <c:v>16.111999999999998</c:v>
                </c:pt>
                <c:pt idx="4100">
                  <c:v>16.114999999999998</c:v>
                </c:pt>
                <c:pt idx="4101">
                  <c:v>16.119000000000007</c:v>
                </c:pt>
                <c:pt idx="4102">
                  <c:v>16.123000000000001</c:v>
                </c:pt>
                <c:pt idx="4103">
                  <c:v>16.126999999999999</c:v>
                </c:pt>
                <c:pt idx="4104">
                  <c:v>16.131000000000007</c:v>
                </c:pt>
                <c:pt idx="4105">
                  <c:v>16.135000000000005</c:v>
                </c:pt>
                <c:pt idx="4106">
                  <c:v>16.138999999999999</c:v>
                </c:pt>
                <c:pt idx="4107">
                  <c:v>16.143000000000001</c:v>
                </c:pt>
                <c:pt idx="4108">
                  <c:v>16.146999999999991</c:v>
                </c:pt>
                <c:pt idx="4109">
                  <c:v>16.151000000000007</c:v>
                </c:pt>
                <c:pt idx="4110">
                  <c:v>16.155000000000001</c:v>
                </c:pt>
                <c:pt idx="4111">
                  <c:v>16.158000000000001</c:v>
                </c:pt>
                <c:pt idx="4112">
                  <c:v>16.161999999999999</c:v>
                </c:pt>
                <c:pt idx="4113">
                  <c:v>16.166</c:v>
                </c:pt>
                <c:pt idx="4114">
                  <c:v>16.170000000000005</c:v>
                </c:pt>
                <c:pt idx="4115">
                  <c:v>16.173999999999999</c:v>
                </c:pt>
                <c:pt idx="4116">
                  <c:v>16.178000000000001</c:v>
                </c:pt>
                <c:pt idx="4117">
                  <c:v>16.181999999999999</c:v>
                </c:pt>
                <c:pt idx="4118">
                  <c:v>16.186</c:v>
                </c:pt>
                <c:pt idx="4119">
                  <c:v>16.190000000000001</c:v>
                </c:pt>
                <c:pt idx="4120">
                  <c:v>16.193999999999999</c:v>
                </c:pt>
                <c:pt idx="4121">
                  <c:v>16.198</c:v>
                </c:pt>
                <c:pt idx="4122">
                  <c:v>16.201000000000001</c:v>
                </c:pt>
                <c:pt idx="4123">
                  <c:v>16.204999999999991</c:v>
                </c:pt>
                <c:pt idx="4124">
                  <c:v>16.209</c:v>
                </c:pt>
                <c:pt idx="4125">
                  <c:v>16.213000000000001</c:v>
                </c:pt>
                <c:pt idx="4126">
                  <c:v>16.216999999999999</c:v>
                </c:pt>
                <c:pt idx="4127">
                  <c:v>16.221</c:v>
                </c:pt>
                <c:pt idx="4128">
                  <c:v>16.224999999999994</c:v>
                </c:pt>
                <c:pt idx="4129">
                  <c:v>16.228999999999992</c:v>
                </c:pt>
                <c:pt idx="4130">
                  <c:v>16.233000000000001</c:v>
                </c:pt>
                <c:pt idx="4131">
                  <c:v>16.236999999999991</c:v>
                </c:pt>
                <c:pt idx="4132">
                  <c:v>16.241</c:v>
                </c:pt>
                <c:pt idx="4133">
                  <c:v>16.244</c:v>
                </c:pt>
                <c:pt idx="4134">
                  <c:v>16.247999999999994</c:v>
                </c:pt>
                <c:pt idx="4135">
                  <c:v>16.251999999999999</c:v>
                </c:pt>
                <c:pt idx="4136">
                  <c:v>16.256</c:v>
                </c:pt>
                <c:pt idx="4137">
                  <c:v>16.260000000000002</c:v>
                </c:pt>
                <c:pt idx="4138">
                  <c:v>16.263999999999992</c:v>
                </c:pt>
                <c:pt idx="4139">
                  <c:v>16.267999999999994</c:v>
                </c:pt>
                <c:pt idx="4140">
                  <c:v>16.271999999999991</c:v>
                </c:pt>
                <c:pt idx="4141">
                  <c:v>16.276</c:v>
                </c:pt>
                <c:pt idx="4142">
                  <c:v>16.279999999999994</c:v>
                </c:pt>
                <c:pt idx="4143">
                  <c:v>16.283999999999988</c:v>
                </c:pt>
                <c:pt idx="4144">
                  <c:v>16.286999999999988</c:v>
                </c:pt>
                <c:pt idx="4145">
                  <c:v>16.291</c:v>
                </c:pt>
                <c:pt idx="4146">
                  <c:v>16.295000000000002</c:v>
                </c:pt>
                <c:pt idx="4147">
                  <c:v>16.298999999999992</c:v>
                </c:pt>
                <c:pt idx="4148">
                  <c:v>16.303000000000001</c:v>
                </c:pt>
                <c:pt idx="4149">
                  <c:v>16.306999999999999</c:v>
                </c:pt>
                <c:pt idx="4150">
                  <c:v>16.311000000000007</c:v>
                </c:pt>
                <c:pt idx="4151">
                  <c:v>16.315000000000001</c:v>
                </c:pt>
                <c:pt idx="4152">
                  <c:v>16.318999999999999</c:v>
                </c:pt>
                <c:pt idx="4153">
                  <c:v>16.323</c:v>
                </c:pt>
                <c:pt idx="4154">
                  <c:v>16.326000000000001</c:v>
                </c:pt>
                <c:pt idx="4155">
                  <c:v>16.329999999999991</c:v>
                </c:pt>
                <c:pt idx="4156">
                  <c:v>16.334000000000007</c:v>
                </c:pt>
                <c:pt idx="4157">
                  <c:v>16.338000000000001</c:v>
                </c:pt>
                <c:pt idx="4158">
                  <c:v>16.341999999999999</c:v>
                </c:pt>
                <c:pt idx="4159">
                  <c:v>16.346</c:v>
                </c:pt>
                <c:pt idx="4160">
                  <c:v>16.350000000000001</c:v>
                </c:pt>
                <c:pt idx="4161">
                  <c:v>16.353999999999999</c:v>
                </c:pt>
                <c:pt idx="4162">
                  <c:v>16.358000000000001</c:v>
                </c:pt>
                <c:pt idx="4163">
                  <c:v>16.361999999999991</c:v>
                </c:pt>
                <c:pt idx="4164">
                  <c:v>16.366</c:v>
                </c:pt>
                <c:pt idx="4165">
                  <c:v>16.369</c:v>
                </c:pt>
                <c:pt idx="4166">
                  <c:v>16.373000000000001</c:v>
                </c:pt>
                <c:pt idx="4167">
                  <c:v>16.376999999999999</c:v>
                </c:pt>
                <c:pt idx="4168">
                  <c:v>16.381</c:v>
                </c:pt>
                <c:pt idx="4169">
                  <c:v>16.385000000000002</c:v>
                </c:pt>
                <c:pt idx="4170">
                  <c:v>16.388999999999992</c:v>
                </c:pt>
                <c:pt idx="4171">
                  <c:v>16.393000000000001</c:v>
                </c:pt>
                <c:pt idx="4172">
                  <c:v>16.396999999999991</c:v>
                </c:pt>
                <c:pt idx="4173">
                  <c:v>16.401</c:v>
                </c:pt>
                <c:pt idx="4174">
                  <c:v>16.404999999999994</c:v>
                </c:pt>
                <c:pt idx="4175">
                  <c:v>16.408999999999988</c:v>
                </c:pt>
                <c:pt idx="4176">
                  <c:v>16.411999999999999</c:v>
                </c:pt>
                <c:pt idx="4177">
                  <c:v>16.416</c:v>
                </c:pt>
                <c:pt idx="4178">
                  <c:v>16.420000000000002</c:v>
                </c:pt>
                <c:pt idx="4179">
                  <c:v>16.423999999999992</c:v>
                </c:pt>
                <c:pt idx="4180">
                  <c:v>16.427999999999994</c:v>
                </c:pt>
                <c:pt idx="4181">
                  <c:v>16.431999999999999</c:v>
                </c:pt>
                <c:pt idx="4182">
                  <c:v>16.436</c:v>
                </c:pt>
                <c:pt idx="4183">
                  <c:v>16.439999999999994</c:v>
                </c:pt>
                <c:pt idx="4184">
                  <c:v>16.443999999999992</c:v>
                </c:pt>
                <c:pt idx="4185">
                  <c:v>16.447999999999993</c:v>
                </c:pt>
                <c:pt idx="4186">
                  <c:v>16.452000000000002</c:v>
                </c:pt>
                <c:pt idx="4187">
                  <c:v>16.454999999999991</c:v>
                </c:pt>
                <c:pt idx="4188">
                  <c:v>16.459</c:v>
                </c:pt>
                <c:pt idx="4189">
                  <c:v>16.46299999999999</c:v>
                </c:pt>
                <c:pt idx="4190">
                  <c:v>16.466999999999988</c:v>
                </c:pt>
                <c:pt idx="4191">
                  <c:v>16.471</c:v>
                </c:pt>
                <c:pt idx="4192">
                  <c:v>16.474999999999994</c:v>
                </c:pt>
                <c:pt idx="4193">
                  <c:v>16.478999999999992</c:v>
                </c:pt>
                <c:pt idx="4194">
                  <c:v>16.48299999999999</c:v>
                </c:pt>
                <c:pt idx="4195">
                  <c:v>16.486999999999984</c:v>
                </c:pt>
                <c:pt idx="4196">
                  <c:v>16.491</c:v>
                </c:pt>
                <c:pt idx="4197">
                  <c:v>16.494999999999994</c:v>
                </c:pt>
                <c:pt idx="4198">
                  <c:v>16.497999999999994</c:v>
                </c:pt>
                <c:pt idx="4199">
                  <c:v>16.501999999999999</c:v>
                </c:pt>
                <c:pt idx="4200">
                  <c:v>16.506</c:v>
                </c:pt>
                <c:pt idx="4201">
                  <c:v>16.510000000000005</c:v>
                </c:pt>
                <c:pt idx="4202">
                  <c:v>16.513999999999999</c:v>
                </c:pt>
                <c:pt idx="4203">
                  <c:v>16.518000000000001</c:v>
                </c:pt>
                <c:pt idx="4204">
                  <c:v>16.521999999999991</c:v>
                </c:pt>
                <c:pt idx="4205">
                  <c:v>16.526</c:v>
                </c:pt>
                <c:pt idx="4206">
                  <c:v>16.53</c:v>
                </c:pt>
                <c:pt idx="4207">
                  <c:v>16.533999999999999</c:v>
                </c:pt>
                <c:pt idx="4208">
                  <c:v>16.538</c:v>
                </c:pt>
                <c:pt idx="4209">
                  <c:v>16.541</c:v>
                </c:pt>
                <c:pt idx="4210">
                  <c:v>16.545000000000002</c:v>
                </c:pt>
                <c:pt idx="4211">
                  <c:v>16.548999999999992</c:v>
                </c:pt>
                <c:pt idx="4212">
                  <c:v>16.553000000000001</c:v>
                </c:pt>
                <c:pt idx="4213">
                  <c:v>16.556999999999999</c:v>
                </c:pt>
                <c:pt idx="4214">
                  <c:v>16.561</c:v>
                </c:pt>
                <c:pt idx="4215">
                  <c:v>16.564999999999994</c:v>
                </c:pt>
                <c:pt idx="4216">
                  <c:v>16.568999999999992</c:v>
                </c:pt>
                <c:pt idx="4217">
                  <c:v>16.573</c:v>
                </c:pt>
                <c:pt idx="4218">
                  <c:v>16.577000000000005</c:v>
                </c:pt>
                <c:pt idx="4219">
                  <c:v>16.581</c:v>
                </c:pt>
                <c:pt idx="4220">
                  <c:v>16.584</c:v>
                </c:pt>
                <c:pt idx="4221">
                  <c:v>16.587999999999994</c:v>
                </c:pt>
                <c:pt idx="4222">
                  <c:v>16.591999999999999</c:v>
                </c:pt>
                <c:pt idx="4223">
                  <c:v>16.596</c:v>
                </c:pt>
                <c:pt idx="4224">
                  <c:v>16.600000000000001</c:v>
                </c:pt>
                <c:pt idx="4225">
                  <c:v>16.603999999999999</c:v>
                </c:pt>
                <c:pt idx="4226">
                  <c:v>16.608000000000001</c:v>
                </c:pt>
                <c:pt idx="4227">
                  <c:v>16.611999999999998</c:v>
                </c:pt>
                <c:pt idx="4228">
                  <c:v>16.616000000000007</c:v>
                </c:pt>
                <c:pt idx="4229">
                  <c:v>16.62</c:v>
                </c:pt>
                <c:pt idx="4230">
                  <c:v>16.623999999999999</c:v>
                </c:pt>
                <c:pt idx="4231">
                  <c:v>16.626999999999999</c:v>
                </c:pt>
                <c:pt idx="4232">
                  <c:v>16.631000000000007</c:v>
                </c:pt>
                <c:pt idx="4233">
                  <c:v>16.635000000000005</c:v>
                </c:pt>
                <c:pt idx="4234">
                  <c:v>16.638999999999999</c:v>
                </c:pt>
                <c:pt idx="4235">
                  <c:v>16.643000000000001</c:v>
                </c:pt>
                <c:pt idx="4236">
                  <c:v>16.646999999999991</c:v>
                </c:pt>
                <c:pt idx="4237">
                  <c:v>16.651000000000007</c:v>
                </c:pt>
                <c:pt idx="4238">
                  <c:v>16.655000000000001</c:v>
                </c:pt>
                <c:pt idx="4239">
                  <c:v>16.658999999999999</c:v>
                </c:pt>
                <c:pt idx="4240">
                  <c:v>16.663</c:v>
                </c:pt>
                <c:pt idx="4241">
                  <c:v>16.667000000000005</c:v>
                </c:pt>
                <c:pt idx="4242">
                  <c:v>16.670000000000005</c:v>
                </c:pt>
                <c:pt idx="4243">
                  <c:v>16.673999999999999</c:v>
                </c:pt>
                <c:pt idx="4244">
                  <c:v>16.678000000000001</c:v>
                </c:pt>
                <c:pt idx="4245">
                  <c:v>16.681999999999999</c:v>
                </c:pt>
                <c:pt idx="4246">
                  <c:v>16.686</c:v>
                </c:pt>
                <c:pt idx="4247">
                  <c:v>16.690000000000001</c:v>
                </c:pt>
                <c:pt idx="4248">
                  <c:v>16.693999999999999</c:v>
                </c:pt>
                <c:pt idx="4249">
                  <c:v>16.698</c:v>
                </c:pt>
                <c:pt idx="4250">
                  <c:v>16.702000000000002</c:v>
                </c:pt>
                <c:pt idx="4251">
                  <c:v>16.706</c:v>
                </c:pt>
                <c:pt idx="4252">
                  <c:v>16.71</c:v>
                </c:pt>
                <c:pt idx="4253">
                  <c:v>16.713000000000001</c:v>
                </c:pt>
                <c:pt idx="4254">
                  <c:v>16.716999999999999</c:v>
                </c:pt>
                <c:pt idx="4255">
                  <c:v>16.721</c:v>
                </c:pt>
                <c:pt idx="4256">
                  <c:v>16.724999999999994</c:v>
                </c:pt>
                <c:pt idx="4257">
                  <c:v>16.728999999999992</c:v>
                </c:pt>
                <c:pt idx="4258">
                  <c:v>16.733000000000001</c:v>
                </c:pt>
                <c:pt idx="4259">
                  <c:v>16.736999999999991</c:v>
                </c:pt>
                <c:pt idx="4260">
                  <c:v>16.741</c:v>
                </c:pt>
                <c:pt idx="4261">
                  <c:v>16.744999999999994</c:v>
                </c:pt>
                <c:pt idx="4262">
                  <c:v>16.748999999999988</c:v>
                </c:pt>
                <c:pt idx="4263">
                  <c:v>16.753</c:v>
                </c:pt>
                <c:pt idx="4264">
                  <c:v>16.756</c:v>
                </c:pt>
                <c:pt idx="4265">
                  <c:v>16.760000000000002</c:v>
                </c:pt>
                <c:pt idx="4266">
                  <c:v>16.763999999999992</c:v>
                </c:pt>
                <c:pt idx="4267">
                  <c:v>16.767999999999994</c:v>
                </c:pt>
                <c:pt idx="4268">
                  <c:v>16.771999999999991</c:v>
                </c:pt>
                <c:pt idx="4269">
                  <c:v>16.776</c:v>
                </c:pt>
                <c:pt idx="4270">
                  <c:v>16.779999999999994</c:v>
                </c:pt>
                <c:pt idx="4271">
                  <c:v>16.783999999999988</c:v>
                </c:pt>
                <c:pt idx="4272">
                  <c:v>16.787999999999993</c:v>
                </c:pt>
                <c:pt idx="4273">
                  <c:v>16.792000000000002</c:v>
                </c:pt>
                <c:pt idx="4274">
                  <c:v>16.795999999999992</c:v>
                </c:pt>
                <c:pt idx="4275">
                  <c:v>16.798999999999992</c:v>
                </c:pt>
                <c:pt idx="4276">
                  <c:v>16.803000000000001</c:v>
                </c:pt>
                <c:pt idx="4277">
                  <c:v>16.806999999999999</c:v>
                </c:pt>
                <c:pt idx="4278">
                  <c:v>16.811000000000007</c:v>
                </c:pt>
                <c:pt idx="4279">
                  <c:v>16.815000000000001</c:v>
                </c:pt>
                <c:pt idx="4280">
                  <c:v>16.818999999999999</c:v>
                </c:pt>
                <c:pt idx="4281">
                  <c:v>16.823</c:v>
                </c:pt>
                <c:pt idx="4282">
                  <c:v>16.827000000000005</c:v>
                </c:pt>
                <c:pt idx="4283">
                  <c:v>16.831000000000007</c:v>
                </c:pt>
                <c:pt idx="4284">
                  <c:v>16.835000000000001</c:v>
                </c:pt>
                <c:pt idx="4285">
                  <c:v>16.838000000000001</c:v>
                </c:pt>
                <c:pt idx="4286">
                  <c:v>16.841999999999999</c:v>
                </c:pt>
                <c:pt idx="4287">
                  <c:v>16.846</c:v>
                </c:pt>
                <c:pt idx="4288">
                  <c:v>16.850000000000001</c:v>
                </c:pt>
                <c:pt idx="4289">
                  <c:v>16.853999999999999</c:v>
                </c:pt>
                <c:pt idx="4290">
                  <c:v>16.858000000000001</c:v>
                </c:pt>
                <c:pt idx="4291">
                  <c:v>16.861999999999991</c:v>
                </c:pt>
                <c:pt idx="4292">
                  <c:v>16.866</c:v>
                </c:pt>
                <c:pt idx="4293">
                  <c:v>16.87</c:v>
                </c:pt>
                <c:pt idx="4294">
                  <c:v>16.873999999999999</c:v>
                </c:pt>
                <c:pt idx="4295">
                  <c:v>16.878</c:v>
                </c:pt>
                <c:pt idx="4296">
                  <c:v>16.881</c:v>
                </c:pt>
                <c:pt idx="4297">
                  <c:v>16.885000000000002</c:v>
                </c:pt>
                <c:pt idx="4298">
                  <c:v>16.888999999999992</c:v>
                </c:pt>
                <c:pt idx="4299">
                  <c:v>16.893000000000001</c:v>
                </c:pt>
                <c:pt idx="4300">
                  <c:v>16.896999999999991</c:v>
                </c:pt>
                <c:pt idx="4301">
                  <c:v>16.901</c:v>
                </c:pt>
                <c:pt idx="4302">
                  <c:v>16.904999999999994</c:v>
                </c:pt>
                <c:pt idx="4303">
                  <c:v>16.908999999999988</c:v>
                </c:pt>
                <c:pt idx="4304">
                  <c:v>16.913</c:v>
                </c:pt>
                <c:pt idx="4305">
                  <c:v>16.917000000000005</c:v>
                </c:pt>
                <c:pt idx="4306">
                  <c:v>16.920999999999992</c:v>
                </c:pt>
                <c:pt idx="4307">
                  <c:v>16.923999999999992</c:v>
                </c:pt>
                <c:pt idx="4308">
                  <c:v>16.927999999999994</c:v>
                </c:pt>
                <c:pt idx="4309">
                  <c:v>16.931999999999999</c:v>
                </c:pt>
                <c:pt idx="4310">
                  <c:v>16.936</c:v>
                </c:pt>
                <c:pt idx="4311">
                  <c:v>16.939999999999994</c:v>
                </c:pt>
                <c:pt idx="4312">
                  <c:v>16.943999999999992</c:v>
                </c:pt>
                <c:pt idx="4313">
                  <c:v>16.947999999999993</c:v>
                </c:pt>
                <c:pt idx="4314">
                  <c:v>16.952000000000002</c:v>
                </c:pt>
                <c:pt idx="4315">
                  <c:v>16.956</c:v>
                </c:pt>
                <c:pt idx="4316">
                  <c:v>16.959999999999994</c:v>
                </c:pt>
                <c:pt idx="4317">
                  <c:v>16.963999999999988</c:v>
                </c:pt>
                <c:pt idx="4318">
                  <c:v>16.966999999999988</c:v>
                </c:pt>
                <c:pt idx="4319">
                  <c:v>16.971</c:v>
                </c:pt>
                <c:pt idx="4320">
                  <c:v>16.974999999999994</c:v>
                </c:pt>
                <c:pt idx="4321">
                  <c:v>16.978999999999992</c:v>
                </c:pt>
                <c:pt idx="4322">
                  <c:v>16.98299999999999</c:v>
                </c:pt>
                <c:pt idx="4323">
                  <c:v>16.986999999999984</c:v>
                </c:pt>
                <c:pt idx="4324">
                  <c:v>16.991</c:v>
                </c:pt>
                <c:pt idx="4325">
                  <c:v>16.994999999999994</c:v>
                </c:pt>
                <c:pt idx="4326">
                  <c:v>16.998999999999988</c:v>
                </c:pt>
                <c:pt idx="4327">
                  <c:v>17.003</c:v>
                </c:pt>
                <c:pt idx="4328">
                  <c:v>17.007000000000001</c:v>
                </c:pt>
                <c:pt idx="4329">
                  <c:v>17.010000000000005</c:v>
                </c:pt>
                <c:pt idx="4330">
                  <c:v>17.013999999999999</c:v>
                </c:pt>
                <c:pt idx="4331">
                  <c:v>17.018000000000001</c:v>
                </c:pt>
                <c:pt idx="4332">
                  <c:v>17.021999999999991</c:v>
                </c:pt>
                <c:pt idx="4333">
                  <c:v>17.026</c:v>
                </c:pt>
                <c:pt idx="4334">
                  <c:v>17.03</c:v>
                </c:pt>
                <c:pt idx="4335">
                  <c:v>17.033999999999999</c:v>
                </c:pt>
                <c:pt idx="4336">
                  <c:v>17.038</c:v>
                </c:pt>
                <c:pt idx="4337">
                  <c:v>17.042000000000002</c:v>
                </c:pt>
                <c:pt idx="4338">
                  <c:v>17.045999999999992</c:v>
                </c:pt>
                <c:pt idx="4339">
                  <c:v>17.05</c:v>
                </c:pt>
                <c:pt idx="4340">
                  <c:v>17.053000000000001</c:v>
                </c:pt>
                <c:pt idx="4341">
                  <c:v>17.056999999999999</c:v>
                </c:pt>
                <c:pt idx="4342">
                  <c:v>17.061</c:v>
                </c:pt>
                <c:pt idx="4343">
                  <c:v>17.064999999999994</c:v>
                </c:pt>
                <c:pt idx="4344">
                  <c:v>17.068999999999992</c:v>
                </c:pt>
                <c:pt idx="4345">
                  <c:v>17.073</c:v>
                </c:pt>
                <c:pt idx="4346">
                  <c:v>17.077000000000005</c:v>
                </c:pt>
                <c:pt idx="4347">
                  <c:v>17.081</c:v>
                </c:pt>
                <c:pt idx="4348">
                  <c:v>17.084999999999994</c:v>
                </c:pt>
                <c:pt idx="4349">
                  <c:v>17.088999999999988</c:v>
                </c:pt>
                <c:pt idx="4350">
                  <c:v>17.093</c:v>
                </c:pt>
                <c:pt idx="4351">
                  <c:v>17.096</c:v>
                </c:pt>
                <c:pt idx="4352">
                  <c:v>17.100000000000001</c:v>
                </c:pt>
                <c:pt idx="4353">
                  <c:v>17.103999999999999</c:v>
                </c:pt>
                <c:pt idx="4354">
                  <c:v>17.108000000000001</c:v>
                </c:pt>
                <c:pt idx="4355">
                  <c:v>17.111999999999998</c:v>
                </c:pt>
                <c:pt idx="4356">
                  <c:v>17.116000000000007</c:v>
                </c:pt>
                <c:pt idx="4357">
                  <c:v>17.12</c:v>
                </c:pt>
                <c:pt idx="4358">
                  <c:v>17.123999999999999</c:v>
                </c:pt>
                <c:pt idx="4359">
                  <c:v>17.128</c:v>
                </c:pt>
                <c:pt idx="4360">
                  <c:v>17.132000000000001</c:v>
                </c:pt>
                <c:pt idx="4361">
                  <c:v>17.135999999999999</c:v>
                </c:pt>
                <c:pt idx="4362">
                  <c:v>17.138999999999999</c:v>
                </c:pt>
                <c:pt idx="4363">
                  <c:v>17.143000000000001</c:v>
                </c:pt>
                <c:pt idx="4364">
                  <c:v>17.146999999999991</c:v>
                </c:pt>
                <c:pt idx="4365">
                  <c:v>17.151000000000007</c:v>
                </c:pt>
                <c:pt idx="4366">
                  <c:v>17.155000000000001</c:v>
                </c:pt>
                <c:pt idx="4367">
                  <c:v>17.158999999999999</c:v>
                </c:pt>
                <c:pt idx="4368">
                  <c:v>17.163</c:v>
                </c:pt>
                <c:pt idx="4369">
                  <c:v>17.167000000000005</c:v>
                </c:pt>
                <c:pt idx="4370">
                  <c:v>17.170999999999999</c:v>
                </c:pt>
                <c:pt idx="4371">
                  <c:v>17.175000000000001</c:v>
                </c:pt>
                <c:pt idx="4372">
                  <c:v>17.178999999999991</c:v>
                </c:pt>
                <c:pt idx="4373">
                  <c:v>17.181999999999999</c:v>
                </c:pt>
                <c:pt idx="4374">
                  <c:v>17.186</c:v>
                </c:pt>
                <c:pt idx="4375">
                  <c:v>17.190000000000001</c:v>
                </c:pt>
                <c:pt idx="4376">
                  <c:v>17.193999999999999</c:v>
                </c:pt>
                <c:pt idx="4377">
                  <c:v>17.198</c:v>
                </c:pt>
                <c:pt idx="4378">
                  <c:v>17.202000000000002</c:v>
                </c:pt>
                <c:pt idx="4379">
                  <c:v>17.206</c:v>
                </c:pt>
                <c:pt idx="4380">
                  <c:v>17.21</c:v>
                </c:pt>
                <c:pt idx="4381">
                  <c:v>17.213999999999999</c:v>
                </c:pt>
                <c:pt idx="4382">
                  <c:v>17.218</c:v>
                </c:pt>
                <c:pt idx="4383">
                  <c:v>17.221999999999994</c:v>
                </c:pt>
                <c:pt idx="4384">
                  <c:v>17.224999999999994</c:v>
                </c:pt>
                <c:pt idx="4385">
                  <c:v>17.228999999999992</c:v>
                </c:pt>
                <c:pt idx="4386">
                  <c:v>17.233000000000001</c:v>
                </c:pt>
                <c:pt idx="4387">
                  <c:v>17.236999999999991</c:v>
                </c:pt>
                <c:pt idx="4388">
                  <c:v>17.241</c:v>
                </c:pt>
                <c:pt idx="4389">
                  <c:v>17.244999999999994</c:v>
                </c:pt>
                <c:pt idx="4390">
                  <c:v>17.248999999999988</c:v>
                </c:pt>
                <c:pt idx="4391">
                  <c:v>17.253</c:v>
                </c:pt>
                <c:pt idx="4392">
                  <c:v>17.257000000000001</c:v>
                </c:pt>
                <c:pt idx="4393">
                  <c:v>17.260999999999992</c:v>
                </c:pt>
                <c:pt idx="4394">
                  <c:v>17.264999999999993</c:v>
                </c:pt>
                <c:pt idx="4395">
                  <c:v>17.267999999999994</c:v>
                </c:pt>
                <c:pt idx="4396">
                  <c:v>17.271999999999991</c:v>
                </c:pt>
                <c:pt idx="4397">
                  <c:v>17.276</c:v>
                </c:pt>
                <c:pt idx="4398">
                  <c:v>17.279999999999994</c:v>
                </c:pt>
                <c:pt idx="4399">
                  <c:v>17.283999999999988</c:v>
                </c:pt>
                <c:pt idx="4400">
                  <c:v>17.287999999999993</c:v>
                </c:pt>
                <c:pt idx="4401">
                  <c:v>17.292000000000002</c:v>
                </c:pt>
                <c:pt idx="4402">
                  <c:v>17.295999999999992</c:v>
                </c:pt>
                <c:pt idx="4403">
                  <c:v>17.3</c:v>
                </c:pt>
                <c:pt idx="4404">
                  <c:v>17.303999999999991</c:v>
                </c:pt>
                <c:pt idx="4405">
                  <c:v>17.308</c:v>
                </c:pt>
                <c:pt idx="4406">
                  <c:v>17.311000000000007</c:v>
                </c:pt>
                <c:pt idx="4407">
                  <c:v>17.315000000000001</c:v>
                </c:pt>
                <c:pt idx="4408">
                  <c:v>17.318999999999999</c:v>
                </c:pt>
                <c:pt idx="4409">
                  <c:v>17.323</c:v>
                </c:pt>
                <c:pt idx="4410">
                  <c:v>17.327000000000005</c:v>
                </c:pt>
                <c:pt idx="4411">
                  <c:v>17.331000000000007</c:v>
                </c:pt>
                <c:pt idx="4412">
                  <c:v>17.335000000000001</c:v>
                </c:pt>
                <c:pt idx="4413">
                  <c:v>17.338999999999999</c:v>
                </c:pt>
                <c:pt idx="4414">
                  <c:v>17.343</c:v>
                </c:pt>
                <c:pt idx="4415">
                  <c:v>17.347000000000001</c:v>
                </c:pt>
                <c:pt idx="4416">
                  <c:v>17.350000000000001</c:v>
                </c:pt>
                <c:pt idx="4417">
                  <c:v>17.353999999999999</c:v>
                </c:pt>
                <c:pt idx="4418">
                  <c:v>17.358000000000001</c:v>
                </c:pt>
                <c:pt idx="4419">
                  <c:v>17.361999999999991</c:v>
                </c:pt>
                <c:pt idx="4420">
                  <c:v>17.366</c:v>
                </c:pt>
                <c:pt idx="4421">
                  <c:v>17.37</c:v>
                </c:pt>
                <c:pt idx="4422">
                  <c:v>17.373999999999999</c:v>
                </c:pt>
                <c:pt idx="4423">
                  <c:v>17.378</c:v>
                </c:pt>
                <c:pt idx="4424">
                  <c:v>17.381999999999994</c:v>
                </c:pt>
                <c:pt idx="4425">
                  <c:v>17.385999999999992</c:v>
                </c:pt>
                <c:pt idx="4426">
                  <c:v>17.39</c:v>
                </c:pt>
                <c:pt idx="4427">
                  <c:v>17.393000000000001</c:v>
                </c:pt>
                <c:pt idx="4428">
                  <c:v>17.396999999999991</c:v>
                </c:pt>
                <c:pt idx="4429">
                  <c:v>17.401</c:v>
                </c:pt>
                <c:pt idx="4430">
                  <c:v>17.404999999999994</c:v>
                </c:pt>
                <c:pt idx="4431">
                  <c:v>17.408999999999988</c:v>
                </c:pt>
                <c:pt idx="4432">
                  <c:v>17.413</c:v>
                </c:pt>
                <c:pt idx="4433">
                  <c:v>17.417000000000005</c:v>
                </c:pt>
                <c:pt idx="4434">
                  <c:v>17.420999999999992</c:v>
                </c:pt>
                <c:pt idx="4435">
                  <c:v>17.424999999999994</c:v>
                </c:pt>
                <c:pt idx="4436">
                  <c:v>17.428999999999984</c:v>
                </c:pt>
                <c:pt idx="4437">
                  <c:v>17.433</c:v>
                </c:pt>
                <c:pt idx="4438">
                  <c:v>17.436</c:v>
                </c:pt>
                <c:pt idx="4439">
                  <c:v>17.439999999999994</c:v>
                </c:pt>
                <c:pt idx="4440">
                  <c:v>17.443999999999992</c:v>
                </c:pt>
                <c:pt idx="4441">
                  <c:v>17.447999999999993</c:v>
                </c:pt>
                <c:pt idx="4442">
                  <c:v>17.452000000000002</c:v>
                </c:pt>
                <c:pt idx="4443">
                  <c:v>17.456</c:v>
                </c:pt>
                <c:pt idx="4444">
                  <c:v>17.459999999999994</c:v>
                </c:pt>
                <c:pt idx="4445">
                  <c:v>17.463999999999988</c:v>
                </c:pt>
                <c:pt idx="4446">
                  <c:v>17.467999999999993</c:v>
                </c:pt>
                <c:pt idx="4447">
                  <c:v>17.471999999999994</c:v>
                </c:pt>
                <c:pt idx="4448">
                  <c:v>17.475999999999992</c:v>
                </c:pt>
                <c:pt idx="4449">
                  <c:v>17.478999999999992</c:v>
                </c:pt>
                <c:pt idx="4450">
                  <c:v>17.48299999999999</c:v>
                </c:pt>
                <c:pt idx="4451">
                  <c:v>17.486999999999984</c:v>
                </c:pt>
                <c:pt idx="4452">
                  <c:v>17.491</c:v>
                </c:pt>
                <c:pt idx="4453">
                  <c:v>17.494999999999994</c:v>
                </c:pt>
                <c:pt idx="4454">
                  <c:v>17.498999999999988</c:v>
                </c:pt>
                <c:pt idx="4455">
                  <c:v>17.503</c:v>
                </c:pt>
                <c:pt idx="4456">
                  <c:v>17.507000000000001</c:v>
                </c:pt>
                <c:pt idx="4457">
                  <c:v>17.510999999999999</c:v>
                </c:pt>
                <c:pt idx="4458">
                  <c:v>17.515000000000001</c:v>
                </c:pt>
                <c:pt idx="4459">
                  <c:v>17.518999999999991</c:v>
                </c:pt>
                <c:pt idx="4460">
                  <c:v>17.521999999999991</c:v>
                </c:pt>
                <c:pt idx="4461">
                  <c:v>17.526</c:v>
                </c:pt>
                <c:pt idx="4462">
                  <c:v>17.53</c:v>
                </c:pt>
                <c:pt idx="4463">
                  <c:v>17.533999999999999</c:v>
                </c:pt>
                <c:pt idx="4464">
                  <c:v>17.538</c:v>
                </c:pt>
                <c:pt idx="4465">
                  <c:v>17.542000000000002</c:v>
                </c:pt>
                <c:pt idx="4466">
                  <c:v>17.545999999999992</c:v>
                </c:pt>
                <c:pt idx="4467">
                  <c:v>17.55</c:v>
                </c:pt>
                <c:pt idx="4468">
                  <c:v>17.553999999999991</c:v>
                </c:pt>
                <c:pt idx="4469">
                  <c:v>17.558</c:v>
                </c:pt>
                <c:pt idx="4470">
                  <c:v>17.561999999999994</c:v>
                </c:pt>
                <c:pt idx="4471">
                  <c:v>17.564999999999994</c:v>
                </c:pt>
                <c:pt idx="4472">
                  <c:v>17.568999999999992</c:v>
                </c:pt>
                <c:pt idx="4473">
                  <c:v>17.573</c:v>
                </c:pt>
                <c:pt idx="4474">
                  <c:v>17.577000000000005</c:v>
                </c:pt>
                <c:pt idx="4475">
                  <c:v>17.581</c:v>
                </c:pt>
                <c:pt idx="4476">
                  <c:v>17.584999999999994</c:v>
                </c:pt>
                <c:pt idx="4477">
                  <c:v>17.588999999999988</c:v>
                </c:pt>
                <c:pt idx="4478">
                  <c:v>17.593</c:v>
                </c:pt>
                <c:pt idx="4479">
                  <c:v>17.597000000000001</c:v>
                </c:pt>
                <c:pt idx="4480">
                  <c:v>17.600999999999999</c:v>
                </c:pt>
                <c:pt idx="4481">
                  <c:v>17.605</c:v>
                </c:pt>
                <c:pt idx="4482">
                  <c:v>17.608000000000001</c:v>
                </c:pt>
                <c:pt idx="4483">
                  <c:v>17.611999999999998</c:v>
                </c:pt>
                <c:pt idx="4484">
                  <c:v>17.616000000000007</c:v>
                </c:pt>
                <c:pt idx="4485">
                  <c:v>17.62</c:v>
                </c:pt>
                <c:pt idx="4486">
                  <c:v>17.623999999999999</c:v>
                </c:pt>
                <c:pt idx="4487">
                  <c:v>17.628</c:v>
                </c:pt>
                <c:pt idx="4488">
                  <c:v>17.632000000000001</c:v>
                </c:pt>
                <c:pt idx="4489">
                  <c:v>17.635999999999999</c:v>
                </c:pt>
                <c:pt idx="4490">
                  <c:v>17.64</c:v>
                </c:pt>
                <c:pt idx="4491">
                  <c:v>17.643999999999991</c:v>
                </c:pt>
                <c:pt idx="4492">
                  <c:v>17.648</c:v>
                </c:pt>
                <c:pt idx="4493">
                  <c:v>17.651000000000007</c:v>
                </c:pt>
                <c:pt idx="4494">
                  <c:v>17.655000000000001</c:v>
                </c:pt>
                <c:pt idx="4495">
                  <c:v>17.658999999999999</c:v>
                </c:pt>
                <c:pt idx="4496">
                  <c:v>17.663</c:v>
                </c:pt>
                <c:pt idx="4497">
                  <c:v>17.667000000000005</c:v>
                </c:pt>
                <c:pt idx="4498">
                  <c:v>17.670999999999999</c:v>
                </c:pt>
                <c:pt idx="4499">
                  <c:v>17.675000000000001</c:v>
                </c:pt>
                <c:pt idx="4500">
                  <c:v>17.678999999999991</c:v>
                </c:pt>
                <c:pt idx="4501">
                  <c:v>17.683</c:v>
                </c:pt>
                <c:pt idx="4502">
                  <c:v>17.687000000000001</c:v>
                </c:pt>
                <c:pt idx="4503">
                  <c:v>17.690999999999999</c:v>
                </c:pt>
                <c:pt idx="4504">
                  <c:v>17.693999999999999</c:v>
                </c:pt>
                <c:pt idx="4505">
                  <c:v>17.698</c:v>
                </c:pt>
                <c:pt idx="4506">
                  <c:v>17.702000000000002</c:v>
                </c:pt>
                <c:pt idx="4507">
                  <c:v>17.706</c:v>
                </c:pt>
                <c:pt idx="4508">
                  <c:v>17.71</c:v>
                </c:pt>
                <c:pt idx="4509">
                  <c:v>17.713999999999999</c:v>
                </c:pt>
                <c:pt idx="4510">
                  <c:v>17.718</c:v>
                </c:pt>
                <c:pt idx="4511">
                  <c:v>17.721999999999994</c:v>
                </c:pt>
                <c:pt idx="4512">
                  <c:v>17.725999999999992</c:v>
                </c:pt>
                <c:pt idx="4513">
                  <c:v>17.73</c:v>
                </c:pt>
                <c:pt idx="4514">
                  <c:v>17.733000000000001</c:v>
                </c:pt>
                <c:pt idx="4515">
                  <c:v>17.736999999999991</c:v>
                </c:pt>
                <c:pt idx="4516">
                  <c:v>17.741</c:v>
                </c:pt>
                <c:pt idx="4517">
                  <c:v>17.744999999999994</c:v>
                </c:pt>
                <c:pt idx="4518">
                  <c:v>17.748999999999988</c:v>
                </c:pt>
                <c:pt idx="4519">
                  <c:v>17.753</c:v>
                </c:pt>
                <c:pt idx="4520">
                  <c:v>17.757000000000001</c:v>
                </c:pt>
                <c:pt idx="4521">
                  <c:v>17.760999999999992</c:v>
                </c:pt>
                <c:pt idx="4522">
                  <c:v>17.764999999999993</c:v>
                </c:pt>
                <c:pt idx="4523">
                  <c:v>17.768999999999984</c:v>
                </c:pt>
                <c:pt idx="4524">
                  <c:v>17.773</c:v>
                </c:pt>
                <c:pt idx="4525">
                  <c:v>17.777000000000001</c:v>
                </c:pt>
                <c:pt idx="4526">
                  <c:v>17.779999999999994</c:v>
                </c:pt>
                <c:pt idx="4527">
                  <c:v>17.783999999999988</c:v>
                </c:pt>
                <c:pt idx="4528">
                  <c:v>17.787999999999993</c:v>
                </c:pt>
                <c:pt idx="4529">
                  <c:v>17.792000000000002</c:v>
                </c:pt>
                <c:pt idx="4530">
                  <c:v>17.795999999999992</c:v>
                </c:pt>
                <c:pt idx="4531">
                  <c:v>17.8</c:v>
                </c:pt>
                <c:pt idx="4532">
                  <c:v>17.803999999999991</c:v>
                </c:pt>
                <c:pt idx="4533">
                  <c:v>17.808</c:v>
                </c:pt>
                <c:pt idx="4534">
                  <c:v>17.812000000000001</c:v>
                </c:pt>
                <c:pt idx="4535">
                  <c:v>17.815999999999999</c:v>
                </c:pt>
                <c:pt idx="4536">
                  <c:v>17.818999999999999</c:v>
                </c:pt>
                <c:pt idx="4537">
                  <c:v>17.823</c:v>
                </c:pt>
                <c:pt idx="4538">
                  <c:v>17.827000000000005</c:v>
                </c:pt>
                <c:pt idx="4539">
                  <c:v>17.831000000000007</c:v>
                </c:pt>
                <c:pt idx="4540">
                  <c:v>17.835000000000001</c:v>
                </c:pt>
                <c:pt idx="4541">
                  <c:v>17.838999999999999</c:v>
                </c:pt>
                <c:pt idx="4542">
                  <c:v>17.843</c:v>
                </c:pt>
                <c:pt idx="4543">
                  <c:v>17.847000000000001</c:v>
                </c:pt>
                <c:pt idx="4544">
                  <c:v>17.850999999999999</c:v>
                </c:pt>
                <c:pt idx="4545">
                  <c:v>17.855</c:v>
                </c:pt>
                <c:pt idx="4546">
                  <c:v>17.859000000000005</c:v>
                </c:pt>
                <c:pt idx="4547">
                  <c:v>17.861999999999991</c:v>
                </c:pt>
                <c:pt idx="4548">
                  <c:v>17.866</c:v>
                </c:pt>
                <c:pt idx="4549">
                  <c:v>17.87</c:v>
                </c:pt>
                <c:pt idx="4550">
                  <c:v>17.873999999999999</c:v>
                </c:pt>
                <c:pt idx="4551">
                  <c:v>17.878</c:v>
                </c:pt>
                <c:pt idx="4552">
                  <c:v>17.881999999999994</c:v>
                </c:pt>
                <c:pt idx="4553">
                  <c:v>17.885999999999992</c:v>
                </c:pt>
                <c:pt idx="4554">
                  <c:v>17.89</c:v>
                </c:pt>
                <c:pt idx="4555">
                  <c:v>17.893999999999991</c:v>
                </c:pt>
                <c:pt idx="4556">
                  <c:v>17.898</c:v>
                </c:pt>
                <c:pt idx="4557">
                  <c:v>17.901999999999994</c:v>
                </c:pt>
                <c:pt idx="4558">
                  <c:v>17.904999999999994</c:v>
                </c:pt>
                <c:pt idx="4559">
                  <c:v>17.908999999999988</c:v>
                </c:pt>
                <c:pt idx="4560">
                  <c:v>17.913</c:v>
                </c:pt>
                <c:pt idx="4561">
                  <c:v>17.917000000000005</c:v>
                </c:pt>
                <c:pt idx="4562">
                  <c:v>17.920999999999992</c:v>
                </c:pt>
                <c:pt idx="4563">
                  <c:v>17.924999999999994</c:v>
                </c:pt>
                <c:pt idx="4564">
                  <c:v>17.928999999999984</c:v>
                </c:pt>
                <c:pt idx="4565">
                  <c:v>17.933</c:v>
                </c:pt>
                <c:pt idx="4566">
                  <c:v>17.937000000000001</c:v>
                </c:pt>
                <c:pt idx="4567">
                  <c:v>17.940999999999988</c:v>
                </c:pt>
                <c:pt idx="4568">
                  <c:v>17.944999999999993</c:v>
                </c:pt>
                <c:pt idx="4569">
                  <c:v>17.947999999999993</c:v>
                </c:pt>
                <c:pt idx="4570">
                  <c:v>17.952000000000002</c:v>
                </c:pt>
                <c:pt idx="4571">
                  <c:v>17.956</c:v>
                </c:pt>
                <c:pt idx="4572">
                  <c:v>17.959999999999994</c:v>
                </c:pt>
                <c:pt idx="4573">
                  <c:v>17.963999999999988</c:v>
                </c:pt>
                <c:pt idx="4574">
                  <c:v>17.967999999999993</c:v>
                </c:pt>
                <c:pt idx="4575">
                  <c:v>17.971999999999994</c:v>
                </c:pt>
                <c:pt idx="4576">
                  <c:v>17.975999999999992</c:v>
                </c:pt>
                <c:pt idx="4577">
                  <c:v>17.979999999999993</c:v>
                </c:pt>
                <c:pt idx="4578">
                  <c:v>17.984000000000002</c:v>
                </c:pt>
                <c:pt idx="4579">
                  <c:v>17.987999999999992</c:v>
                </c:pt>
                <c:pt idx="4580">
                  <c:v>17.991</c:v>
                </c:pt>
                <c:pt idx="4581">
                  <c:v>17.994999999999994</c:v>
                </c:pt>
                <c:pt idx="4582">
                  <c:v>17.998999999999988</c:v>
                </c:pt>
                <c:pt idx="4583">
                  <c:v>18.003</c:v>
                </c:pt>
                <c:pt idx="4584">
                  <c:v>18.007000000000001</c:v>
                </c:pt>
                <c:pt idx="4585">
                  <c:v>18.010999999999999</c:v>
                </c:pt>
                <c:pt idx="4586">
                  <c:v>18.015000000000001</c:v>
                </c:pt>
                <c:pt idx="4587">
                  <c:v>18.018999999999991</c:v>
                </c:pt>
                <c:pt idx="4588">
                  <c:v>18.023</c:v>
                </c:pt>
                <c:pt idx="4589">
                  <c:v>18.027000000000001</c:v>
                </c:pt>
                <c:pt idx="4590">
                  <c:v>18.030999999999999</c:v>
                </c:pt>
                <c:pt idx="4591">
                  <c:v>18.033999999999999</c:v>
                </c:pt>
                <c:pt idx="4592">
                  <c:v>18.038</c:v>
                </c:pt>
                <c:pt idx="4593">
                  <c:v>18.042000000000002</c:v>
                </c:pt>
                <c:pt idx="4594">
                  <c:v>18.045999999999992</c:v>
                </c:pt>
                <c:pt idx="4595">
                  <c:v>18.05</c:v>
                </c:pt>
                <c:pt idx="4596">
                  <c:v>18.053999999999991</c:v>
                </c:pt>
                <c:pt idx="4597">
                  <c:v>18.058</c:v>
                </c:pt>
                <c:pt idx="4598">
                  <c:v>18.061999999999994</c:v>
                </c:pt>
                <c:pt idx="4599">
                  <c:v>18.065999999999988</c:v>
                </c:pt>
                <c:pt idx="4600">
                  <c:v>18.07</c:v>
                </c:pt>
                <c:pt idx="4601">
                  <c:v>18.074000000000005</c:v>
                </c:pt>
                <c:pt idx="4602">
                  <c:v>18.077000000000005</c:v>
                </c:pt>
                <c:pt idx="4603">
                  <c:v>18.081</c:v>
                </c:pt>
                <c:pt idx="4604">
                  <c:v>18.084999999999994</c:v>
                </c:pt>
                <c:pt idx="4605">
                  <c:v>18.088999999999988</c:v>
                </c:pt>
                <c:pt idx="4606">
                  <c:v>18.093</c:v>
                </c:pt>
                <c:pt idx="4607">
                  <c:v>18.097000000000001</c:v>
                </c:pt>
                <c:pt idx="4608">
                  <c:v>18.100999999999999</c:v>
                </c:pt>
                <c:pt idx="4609">
                  <c:v>18.105</c:v>
                </c:pt>
                <c:pt idx="4610">
                  <c:v>18.109000000000005</c:v>
                </c:pt>
                <c:pt idx="4611">
                  <c:v>18.113000000000007</c:v>
                </c:pt>
                <c:pt idx="4612">
                  <c:v>18.117000000000008</c:v>
                </c:pt>
                <c:pt idx="4613">
                  <c:v>18.12</c:v>
                </c:pt>
                <c:pt idx="4614">
                  <c:v>18.123999999999999</c:v>
                </c:pt>
                <c:pt idx="4615">
                  <c:v>18.128</c:v>
                </c:pt>
                <c:pt idx="4616">
                  <c:v>18.132000000000001</c:v>
                </c:pt>
                <c:pt idx="4617">
                  <c:v>18.135999999999999</c:v>
                </c:pt>
                <c:pt idx="4618">
                  <c:v>18.14</c:v>
                </c:pt>
                <c:pt idx="4619">
                  <c:v>18.143999999999991</c:v>
                </c:pt>
                <c:pt idx="4620">
                  <c:v>18.148</c:v>
                </c:pt>
                <c:pt idx="4621">
                  <c:v>18.152000000000001</c:v>
                </c:pt>
                <c:pt idx="4622">
                  <c:v>18.155999999999999</c:v>
                </c:pt>
                <c:pt idx="4623">
                  <c:v>18.16</c:v>
                </c:pt>
                <c:pt idx="4624">
                  <c:v>18.163</c:v>
                </c:pt>
                <c:pt idx="4625">
                  <c:v>18.167000000000005</c:v>
                </c:pt>
                <c:pt idx="4626">
                  <c:v>18.170999999999999</c:v>
                </c:pt>
                <c:pt idx="4627">
                  <c:v>18.175000000000001</c:v>
                </c:pt>
                <c:pt idx="4628">
                  <c:v>18.178999999999991</c:v>
                </c:pt>
                <c:pt idx="4629">
                  <c:v>18.183</c:v>
                </c:pt>
                <c:pt idx="4630">
                  <c:v>18.187000000000001</c:v>
                </c:pt>
                <c:pt idx="4631">
                  <c:v>18.190999999999999</c:v>
                </c:pt>
                <c:pt idx="4632">
                  <c:v>18.195</c:v>
                </c:pt>
                <c:pt idx="4633">
                  <c:v>18.199000000000005</c:v>
                </c:pt>
                <c:pt idx="4634">
                  <c:v>18.202999999999992</c:v>
                </c:pt>
                <c:pt idx="4635">
                  <c:v>18.206</c:v>
                </c:pt>
                <c:pt idx="4636">
                  <c:v>18.21</c:v>
                </c:pt>
                <c:pt idx="4637">
                  <c:v>18.213999999999999</c:v>
                </c:pt>
                <c:pt idx="4638">
                  <c:v>18.218</c:v>
                </c:pt>
                <c:pt idx="4639">
                  <c:v>18.221999999999994</c:v>
                </c:pt>
                <c:pt idx="4640">
                  <c:v>18.225999999999992</c:v>
                </c:pt>
                <c:pt idx="4641">
                  <c:v>18.23</c:v>
                </c:pt>
                <c:pt idx="4642">
                  <c:v>18.234000000000005</c:v>
                </c:pt>
                <c:pt idx="4643">
                  <c:v>18.238</c:v>
                </c:pt>
                <c:pt idx="4644">
                  <c:v>18.241999999999994</c:v>
                </c:pt>
                <c:pt idx="4645">
                  <c:v>18.245999999999988</c:v>
                </c:pt>
                <c:pt idx="4646">
                  <c:v>18.248999999999988</c:v>
                </c:pt>
                <c:pt idx="4647">
                  <c:v>18.253</c:v>
                </c:pt>
                <c:pt idx="4648">
                  <c:v>18.257000000000001</c:v>
                </c:pt>
                <c:pt idx="4649">
                  <c:v>18.260999999999992</c:v>
                </c:pt>
                <c:pt idx="4650">
                  <c:v>18.264999999999993</c:v>
                </c:pt>
                <c:pt idx="4651">
                  <c:v>18.268999999999984</c:v>
                </c:pt>
                <c:pt idx="4652">
                  <c:v>18.273</c:v>
                </c:pt>
                <c:pt idx="4653">
                  <c:v>18.277000000000001</c:v>
                </c:pt>
                <c:pt idx="4654">
                  <c:v>18.280999999999988</c:v>
                </c:pt>
                <c:pt idx="4655">
                  <c:v>18.284999999999993</c:v>
                </c:pt>
                <c:pt idx="4656">
                  <c:v>18.288999999999991</c:v>
                </c:pt>
                <c:pt idx="4657">
                  <c:v>18.292000000000002</c:v>
                </c:pt>
                <c:pt idx="4658">
                  <c:v>18.295999999999992</c:v>
                </c:pt>
                <c:pt idx="4659">
                  <c:v>18.3</c:v>
                </c:pt>
                <c:pt idx="4660">
                  <c:v>18.303999999999991</c:v>
                </c:pt>
                <c:pt idx="4661">
                  <c:v>18.308</c:v>
                </c:pt>
                <c:pt idx="4662">
                  <c:v>18.312000000000001</c:v>
                </c:pt>
                <c:pt idx="4663">
                  <c:v>18.315999999999999</c:v>
                </c:pt>
                <c:pt idx="4664">
                  <c:v>18.32</c:v>
                </c:pt>
                <c:pt idx="4665">
                  <c:v>18.324000000000005</c:v>
                </c:pt>
                <c:pt idx="4666">
                  <c:v>18.327999999999999</c:v>
                </c:pt>
                <c:pt idx="4667">
                  <c:v>18.331000000000007</c:v>
                </c:pt>
                <c:pt idx="4668">
                  <c:v>18.335000000000001</c:v>
                </c:pt>
                <c:pt idx="4669">
                  <c:v>18.338999999999999</c:v>
                </c:pt>
                <c:pt idx="4670">
                  <c:v>18.343</c:v>
                </c:pt>
                <c:pt idx="4671">
                  <c:v>18.347000000000001</c:v>
                </c:pt>
                <c:pt idx="4672">
                  <c:v>18.350999999999999</c:v>
                </c:pt>
                <c:pt idx="4673">
                  <c:v>18.355</c:v>
                </c:pt>
                <c:pt idx="4674">
                  <c:v>18.359000000000005</c:v>
                </c:pt>
                <c:pt idx="4675">
                  <c:v>18.363</c:v>
                </c:pt>
                <c:pt idx="4676">
                  <c:v>18.367000000000001</c:v>
                </c:pt>
                <c:pt idx="4677">
                  <c:v>18.370999999999999</c:v>
                </c:pt>
                <c:pt idx="4678">
                  <c:v>18.373999999999999</c:v>
                </c:pt>
                <c:pt idx="4679">
                  <c:v>18.378</c:v>
                </c:pt>
                <c:pt idx="4680">
                  <c:v>18.381999999999994</c:v>
                </c:pt>
                <c:pt idx="4681">
                  <c:v>18.385999999999992</c:v>
                </c:pt>
                <c:pt idx="4682">
                  <c:v>18.39</c:v>
                </c:pt>
                <c:pt idx="4683">
                  <c:v>18.393999999999991</c:v>
                </c:pt>
                <c:pt idx="4684">
                  <c:v>18.398</c:v>
                </c:pt>
                <c:pt idx="4685">
                  <c:v>18.401999999999994</c:v>
                </c:pt>
                <c:pt idx="4686">
                  <c:v>18.405999999999988</c:v>
                </c:pt>
                <c:pt idx="4687">
                  <c:v>18.41</c:v>
                </c:pt>
                <c:pt idx="4688">
                  <c:v>18.414000000000001</c:v>
                </c:pt>
                <c:pt idx="4689">
                  <c:v>18.417000000000005</c:v>
                </c:pt>
                <c:pt idx="4690">
                  <c:v>18.420999999999992</c:v>
                </c:pt>
                <c:pt idx="4691">
                  <c:v>18.424999999999994</c:v>
                </c:pt>
                <c:pt idx="4692">
                  <c:v>18.428999999999984</c:v>
                </c:pt>
                <c:pt idx="4693">
                  <c:v>18.433</c:v>
                </c:pt>
                <c:pt idx="4694">
                  <c:v>18.437000000000001</c:v>
                </c:pt>
                <c:pt idx="4695">
                  <c:v>18.440999999999988</c:v>
                </c:pt>
                <c:pt idx="4696">
                  <c:v>18.444999999999993</c:v>
                </c:pt>
                <c:pt idx="4697">
                  <c:v>18.449000000000002</c:v>
                </c:pt>
                <c:pt idx="4698">
                  <c:v>18.452999999999992</c:v>
                </c:pt>
                <c:pt idx="4699">
                  <c:v>18.457000000000001</c:v>
                </c:pt>
                <c:pt idx="4700">
                  <c:v>18.459999999999994</c:v>
                </c:pt>
                <c:pt idx="4701">
                  <c:v>18.463999999999988</c:v>
                </c:pt>
                <c:pt idx="4702">
                  <c:v>18.467999999999993</c:v>
                </c:pt>
                <c:pt idx="4703">
                  <c:v>18.471999999999994</c:v>
                </c:pt>
                <c:pt idx="4704">
                  <c:v>18.475999999999992</c:v>
                </c:pt>
                <c:pt idx="4705">
                  <c:v>18.479999999999993</c:v>
                </c:pt>
                <c:pt idx="4706">
                  <c:v>18.484000000000002</c:v>
                </c:pt>
                <c:pt idx="4707">
                  <c:v>18.487999999999992</c:v>
                </c:pt>
                <c:pt idx="4708">
                  <c:v>18.491999999999994</c:v>
                </c:pt>
                <c:pt idx="4709">
                  <c:v>18.495999999999988</c:v>
                </c:pt>
                <c:pt idx="4710">
                  <c:v>18.5</c:v>
                </c:pt>
                <c:pt idx="4711">
                  <c:v>18.503</c:v>
                </c:pt>
                <c:pt idx="4712">
                  <c:v>18.507000000000001</c:v>
                </c:pt>
                <c:pt idx="4713">
                  <c:v>18.510999999999999</c:v>
                </c:pt>
                <c:pt idx="4714">
                  <c:v>18.515000000000001</c:v>
                </c:pt>
                <c:pt idx="4715">
                  <c:v>18.518999999999991</c:v>
                </c:pt>
                <c:pt idx="4716">
                  <c:v>18.523</c:v>
                </c:pt>
                <c:pt idx="4717">
                  <c:v>18.527000000000001</c:v>
                </c:pt>
                <c:pt idx="4718">
                  <c:v>18.530999999999999</c:v>
                </c:pt>
                <c:pt idx="4719">
                  <c:v>18.535</c:v>
                </c:pt>
                <c:pt idx="4720">
                  <c:v>18.539000000000001</c:v>
                </c:pt>
                <c:pt idx="4721">
                  <c:v>18.542999999999992</c:v>
                </c:pt>
                <c:pt idx="4722">
                  <c:v>18.545999999999992</c:v>
                </c:pt>
                <c:pt idx="4723">
                  <c:v>18.55</c:v>
                </c:pt>
                <c:pt idx="4724">
                  <c:v>18.553999999999991</c:v>
                </c:pt>
                <c:pt idx="4725">
                  <c:v>18.558</c:v>
                </c:pt>
                <c:pt idx="4726">
                  <c:v>18.561999999999994</c:v>
                </c:pt>
                <c:pt idx="4727">
                  <c:v>18.565999999999988</c:v>
                </c:pt>
                <c:pt idx="4728">
                  <c:v>18.57</c:v>
                </c:pt>
                <c:pt idx="4729">
                  <c:v>18.574000000000005</c:v>
                </c:pt>
                <c:pt idx="4730">
                  <c:v>18.577999999999999</c:v>
                </c:pt>
                <c:pt idx="4731">
                  <c:v>18.581999999999994</c:v>
                </c:pt>
                <c:pt idx="4732">
                  <c:v>18.585999999999988</c:v>
                </c:pt>
                <c:pt idx="4733">
                  <c:v>18.588999999999988</c:v>
                </c:pt>
                <c:pt idx="4734">
                  <c:v>18.593</c:v>
                </c:pt>
                <c:pt idx="4735">
                  <c:v>18.597000000000001</c:v>
                </c:pt>
                <c:pt idx="4736">
                  <c:v>18.600999999999999</c:v>
                </c:pt>
                <c:pt idx="4737">
                  <c:v>18.605</c:v>
                </c:pt>
                <c:pt idx="4738">
                  <c:v>18.609000000000005</c:v>
                </c:pt>
                <c:pt idx="4739">
                  <c:v>18.613000000000007</c:v>
                </c:pt>
                <c:pt idx="4740">
                  <c:v>18.617000000000008</c:v>
                </c:pt>
                <c:pt idx="4741">
                  <c:v>18.620999999999999</c:v>
                </c:pt>
                <c:pt idx="4742">
                  <c:v>18.625</c:v>
                </c:pt>
                <c:pt idx="4743">
                  <c:v>18.629000000000001</c:v>
                </c:pt>
                <c:pt idx="4744">
                  <c:v>18.632000000000001</c:v>
                </c:pt>
                <c:pt idx="4745">
                  <c:v>18.635999999999999</c:v>
                </c:pt>
                <c:pt idx="4746">
                  <c:v>18.64</c:v>
                </c:pt>
                <c:pt idx="4747">
                  <c:v>18.643999999999991</c:v>
                </c:pt>
                <c:pt idx="4748">
                  <c:v>18.648</c:v>
                </c:pt>
                <c:pt idx="4749">
                  <c:v>18.652000000000001</c:v>
                </c:pt>
                <c:pt idx="4750">
                  <c:v>18.655999999999999</c:v>
                </c:pt>
                <c:pt idx="4751">
                  <c:v>18.66</c:v>
                </c:pt>
                <c:pt idx="4752">
                  <c:v>18.664000000000001</c:v>
                </c:pt>
                <c:pt idx="4753">
                  <c:v>18.667999999999999</c:v>
                </c:pt>
                <c:pt idx="4754">
                  <c:v>18.672000000000001</c:v>
                </c:pt>
                <c:pt idx="4755">
                  <c:v>18.675000000000001</c:v>
                </c:pt>
                <c:pt idx="4756">
                  <c:v>18.678999999999991</c:v>
                </c:pt>
                <c:pt idx="4757">
                  <c:v>18.683</c:v>
                </c:pt>
                <c:pt idx="4758">
                  <c:v>18.687000000000001</c:v>
                </c:pt>
                <c:pt idx="4759">
                  <c:v>18.690999999999999</c:v>
                </c:pt>
                <c:pt idx="4760">
                  <c:v>18.695</c:v>
                </c:pt>
                <c:pt idx="4761">
                  <c:v>18.699000000000005</c:v>
                </c:pt>
                <c:pt idx="4762">
                  <c:v>18.702999999999992</c:v>
                </c:pt>
                <c:pt idx="4763">
                  <c:v>18.707000000000001</c:v>
                </c:pt>
                <c:pt idx="4764">
                  <c:v>18.710999999999999</c:v>
                </c:pt>
                <c:pt idx="4765">
                  <c:v>18.715</c:v>
                </c:pt>
                <c:pt idx="4766">
                  <c:v>18.718</c:v>
                </c:pt>
                <c:pt idx="4767">
                  <c:v>18.721999999999994</c:v>
                </c:pt>
                <c:pt idx="4768">
                  <c:v>18.725999999999992</c:v>
                </c:pt>
                <c:pt idx="4769">
                  <c:v>18.73</c:v>
                </c:pt>
                <c:pt idx="4770">
                  <c:v>18.734000000000005</c:v>
                </c:pt>
                <c:pt idx="4771">
                  <c:v>18.738</c:v>
                </c:pt>
                <c:pt idx="4772">
                  <c:v>18.741999999999994</c:v>
                </c:pt>
                <c:pt idx="4773">
                  <c:v>18.745999999999988</c:v>
                </c:pt>
                <c:pt idx="4774">
                  <c:v>18.75</c:v>
                </c:pt>
                <c:pt idx="4775">
                  <c:v>18.754000000000001</c:v>
                </c:pt>
                <c:pt idx="4776">
                  <c:v>18.757999999999999</c:v>
                </c:pt>
                <c:pt idx="4777">
                  <c:v>18.760999999999992</c:v>
                </c:pt>
                <c:pt idx="4778">
                  <c:v>18.764999999999993</c:v>
                </c:pt>
                <c:pt idx="4779">
                  <c:v>18.768999999999984</c:v>
                </c:pt>
                <c:pt idx="4780">
                  <c:v>18.773</c:v>
                </c:pt>
                <c:pt idx="4781">
                  <c:v>18.777000000000001</c:v>
                </c:pt>
                <c:pt idx="4782">
                  <c:v>18.780999999999988</c:v>
                </c:pt>
                <c:pt idx="4783">
                  <c:v>18.784999999999993</c:v>
                </c:pt>
                <c:pt idx="4784">
                  <c:v>18.788999999999991</c:v>
                </c:pt>
                <c:pt idx="4785">
                  <c:v>18.792999999999992</c:v>
                </c:pt>
                <c:pt idx="4786">
                  <c:v>18.797000000000001</c:v>
                </c:pt>
                <c:pt idx="4787">
                  <c:v>18.800999999999991</c:v>
                </c:pt>
                <c:pt idx="4788">
                  <c:v>18.803999999999991</c:v>
                </c:pt>
                <c:pt idx="4789">
                  <c:v>18.808</c:v>
                </c:pt>
                <c:pt idx="4790">
                  <c:v>18.812000000000001</c:v>
                </c:pt>
                <c:pt idx="4791">
                  <c:v>18.815999999999999</c:v>
                </c:pt>
                <c:pt idx="4792">
                  <c:v>18.82</c:v>
                </c:pt>
                <c:pt idx="4793">
                  <c:v>18.824000000000005</c:v>
                </c:pt>
                <c:pt idx="4794">
                  <c:v>18.827999999999999</c:v>
                </c:pt>
                <c:pt idx="4795">
                  <c:v>18.832000000000001</c:v>
                </c:pt>
                <c:pt idx="4796">
                  <c:v>18.835999999999999</c:v>
                </c:pt>
                <c:pt idx="4797">
                  <c:v>18.84</c:v>
                </c:pt>
                <c:pt idx="4798">
                  <c:v>18.843</c:v>
                </c:pt>
                <c:pt idx="4799">
                  <c:v>18.847000000000001</c:v>
                </c:pt>
                <c:pt idx="4800">
                  <c:v>18.850999999999999</c:v>
                </c:pt>
                <c:pt idx="4801">
                  <c:v>18.855</c:v>
                </c:pt>
                <c:pt idx="4802">
                  <c:v>18.859000000000005</c:v>
                </c:pt>
                <c:pt idx="4803">
                  <c:v>18.863</c:v>
                </c:pt>
                <c:pt idx="4804">
                  <c:v>18.867000000000001</c:v>
                </c:pt>
                <c:pt idx="4805">
                  <c:v>18.870999999999999</c:v>
                </c:pt>
                <c:pt idx="4806">
                  <c:v>18.875</c:v>
                </c:pt>
                <c:pt idx="4807">
                  <c:v>18.879000000000001</c:v>
                </c:pt>
                <c:pt idx="4808">
                  <c:v>18.882999999999992</c:v>
                </c:pt>
                <c:pt idx="4809">
                  <c:v>18.885999999999992</c:v>
                </c:pt>
                <c:pt idx="4810">
                  <c:v>18.89</c:v>
                </c:pt>
                <c:pt idx="4811">
                  <c:v>18.893999999999991</c:v>
                </c:pt>
                <c:pt idx="4812">
                  <c:v>18.898</c:v>
                </c:pt>
                <c:pt idx="4813">
                  <c:v>18.901999999999994</c:v>
                </c:pt>
                <c:pt idx="4814">
                  <c:v>18.905999999999988</c:v>
                </c:pt>
                <c:pt idx="4815">
                  <c:v>18.91</c:v>
                </c:pt>
                <c:pt idx="4816">
                  <c:v>18.914000000000001</c:v>
                </c:pt>
                <c:pt idx="4817">
                  <c:v>18.917999999999999</c:v>
                </c:pt>
                <c:pt idx="4818">
                  <c:v>18.921999999999993</c:v>
                </c:pt>
                <c:pt idx="4819">
                  <c:v>18.925999999999984</c:v>
                </c:pt>
                <c:pt idx="4820">
                  <c:v>18.928999999999984</c:v>
                </c:pt>
                <c:pt idx="4821">
                  <c:v>18.933</c:v>
                </c:pt>
                <c:pt idx="4822">
                  <c:v>18.937000000000001</c:v>
                </c:pt>
                <c:pt idx="4823">
                  <c:v>18.940999999999988</c:v>
                </c:pt>
                <c:pt idx="4824">
                  <c:v>18.944999999999993</c:v>
                </c:pt>
                <c:pt idx="4825">
                  <c:v>18.949000000000002</c:v>
                </c:pt>
                <c:pt idx="4826">
                  <c:v>18.952999999999992</c:v>
                </c:pt>
                <c:pt idx="4827">
                  <c:v>18.957000000000001</c:v>
                </c:pt>
                <c:pt idx="4828">
                  <c:v>18.960999999999988</c:v>
                </c:pt>
                <c:pt idx="4829">
                  <c:v>18.964999999999993</c:v>
                </c:pt>
                <c:pt idx="4830">
                  <c:v>18.968999999999991</c:v>
                </c:pt>
                <c:pt idx="4831">
                  <c:v>18.971999999999994</c:v>
                </c:pt>
                <c:pt idx="4832">
                  <c:v>18.975999999999992</c:v>
                </c:pt>
                <c:pt idx="4833">
                  <c:v>18.979999999999993</c:v>
                </c:pt>
                <c:pt idx="4834">
                  <c:v>18.984000000000002</c:v>
                </c:pt>
                <c:pt idx="4835">
                  <c:v>18.987999999999992</c:v>
                </c:pt>
                <c:pt idx="4836">
                  <c:v>18.991999999999994</c:v>
                </c:pt>
                <c:pt idx="4837">
                  <c:v>18.995999999999988</c:v>
                </c:pt>
                <c:pt idx="4838">
                  <c:v>19</c:v>
                </c:pt>
                <c:pt idx="4839">
                  <c:v>19.004000000000001</c:v>
                </c:pt>
                <c:pt idx="4840">
                  <c:v>19.007999999999999</c:v>
                </c:pt>
                <c:pt idx="4841">
                  <c:v>19.012</c:v>
                </c:pt>
                <c:pt idx="4842">
                  <c:v>19.015000000000001</c:v>
                </c:pt>
                <c:pt idx="4843">
                  <c:v>19.018999999999991</c:v>
                </c:pt>
                <c:pt idx="4844">
                  <c:v>19.023</c:v>
                </c:pt>
                <c:pt idx="4845">
                  <c:v>19.027000000000001</c:v>
                </c:pt>
                <c:pt idx="4846">
                  <c:v>19.030999999999999</c:v>
                </c:pt>
                <c:pt idx="4847">
                  <c:v>19.035</c:v>
                </c:pt>
                <c:pt idx="4848">
                  <c:v>19.039000000000001</c:v>
                </c:pt>
                <c:pt idx="4849">
                  <c:v>19.042999999999992</c:v>
                </c:pt>
                <c:pt idx="4850">
                  <c:v>19.047000000000001</c:v>
                </c:pt>
                <c:pt idx="4851">
                  <c:v>19.050999999999991</c:v>
                </c:pt>
                <c:pt idx="4852">
                  <c:v>19.055</c:v>
                </c:pt>
                <c:pt idx="4853">
                  <c:v>19.058</c:v>
                </c:pt>
                <c:pt idx="4854">
                  <c:v>19.061999999999994</c:v>
                </c:pt>
                <c:pt idx="4855">
                  <c:v>19.065999999999988</c:v>
                </c:pt>
                <c:pt idx="4856">
                  <c:v>19.07</c:v>
                </c:pt>
                <c:pt idx="4857">
                  <c:v>19.074000000000005</c:v>
                </c:pt>
                <c:pt idx="4858">
                  <c:v>19.077999999999999</c:v>
                </c:pt>
                <c:pt idx="4859">
                  <c:v>19.081999999999994</c:v>
                </c:pt>
                <c:pt idx="4860">
                  <c:v>19.085999999999988</c:v>
                </c:pt>
                <c:pt idx="4861">
                  <c:v>19.09</c:v>
                </c:pt>
                <c:pt idx="4862">
                  <c:v>19.094000000000001</c:v>
                </c:pt>
                <c:pt idx="4863">
                  <c:v>19.097999999999999</c:v>
                </c:pt>
                <c:pt idx="4864">
                  <c:v>19.100999999999999</c:v>
                </c:pt>
                <c:pt idx="4865">
                  <c:v>19.105</c:v>
                </c:pt>
                <c:pt idx="4866">
                  <c:v>19.109000000000005</c:v>
                </c:pt>
                <c:pt idx="4867">
                  <c:v>19.113000000000007</c:v>
                </c:pt>
                <c:pt idx="4868">
                  <c:v>19.117000000000008</c:v>
                </c:pt>
                <c:pt idx="4869">
                  <c:v>19.120999999999999</c:v>
                </c:pt>
                <c:pt idx="4870">
                  <c:v>19.125</c:v>
                </c:pt>
                <c:pt idx="4871">
                  <c:v>19.129000000000001</c:v>
                </c:pt>
                <c:pt idx="4872">
                  <c:v>19.132999999999999</c:v>
                </c:pt>
                <c:pt idx="4873">
                  <c:v>19.137000000000008</c:v>
                </c:pt>
                <c:pt idx="4874">
                  <c:v>19.140999999999991</c:v>
                </c:pt>
                <c:pt idx="4875">
                  <c:v>19.143999999999991</c:v>
                </c:pt>
                <c:pt idx="4876">
                  <c:v>19.148</c:v>
                </c:pt>
                <c:pt idx="4877">
                  <c:v>19.152000000000001</c:v>
                </c:pt>
                <c:pt idx="4878">
                  <c:v>19.155999999999999</c:v>
                </c:pt>
                <c:pt idx="4879">
                  <c:v>19.16</c:v>
                </c:pt>
                <c:pt idx="4880">
                  <c:v>19.164000000000001</c:v>
                </c:pt>
                <c:pt idx="4881">
                  <c:v>19.167999999999999</c:v>
                </c:pt>
                <c:pt idx="4882">
                  <c:v>19.172000000000001</c:v>
                </c:pt>
                <c:pt idx="4883">
                  <c:v>19.175999999999991</c:v>
                </c:pt>
                <c:pt idx="4884">
                  <c:v>19.18</c:v>
                </c:pt>
                <c:pt idx="4885">
                  <c:v>19.184000000000001</c:v>
                </c:pt>
                <c:pt idx="4886">
                  <c:v>19.187000000000001</c:v>
                </c:pt>
                <c:pt idx="4887">
                  <c:v>19.190999999999999</c:v>
                </c:pt>
                <c:pt idx="4888">
                  <c:v>19.195</c:v>
                </c:pt>
                <c:pt idx="4889">
                  <c:v>19.199000000000005</c:v>
                </c:pt>
                <c:pt idx="4890">
                  <c:v>19.202999999999992</c:v>
                </c:pt>
                <c:pt idx="4891">
                  <c:v>19.207000000000001</c:v>
                </c:pt>
                <c:pt idx="4892">
                  <c:v>19.210999999999999</c:v>
                </c:pt>
                <c:pt idx="4893">
                  <c:v>19.215</c:v>
                </c:pt>
                <c:pt idx="4894">
                  <c:v>19.219000000000001</c:v>
                </c:pt>
                <c:pt idx="4895">
                  <c:v>19.222999999999988</c:v>
                </c:pt>
                <c:pt idx="4896">
                  <c:v>19.227</c:v>
                </c:pt>
                <c:pt idx="4897">
                  <c:v>19.23</c:v>
                </c:pt>
                <c:pt idx="4898">
                  <c:v>19.234000000000005</c:v>
                </c:pt>
                <c:pt idx="4899">
                  <c:v>19.238</c:v>
                </c:pt>
                <c:pt idx="4900">
                  <c:v>19.241999999999994</c:v>
                </c:pt>
                <c:pt idx="4901">
                  <c:v>19.245999999999988</c:v>
                </c:pt>
                <c:pt idx="4902">
                  <c:v>19.25</c:v>
                </c:pt>
                <c:pt idx="4903">
                  <c:v>19.254000000000001</c:v>
                </c:pt>
                <c:pt idx="4904">
                  <c:v>19.257999999999999</c:v>
                </c:pt>
                <c:pt idx="4905">
                  <c:v>19.261999999999993</c:v>
                </c:pt>
                <c:pt idx="4906">
                  <c:v>19.265999999999984</c:v>
                </c:pt>
                <c:pt idx="4907">
                  <c:v>19.27</c:v>
                </c:pt>
                <c:pt idx="4908">
                  <c:v>19.273</c:v>
                </c:pt>
                <c:pt idx="4909">
                  <c:v>19.277000000000001</c:v>
                </c:pt>
                <c:pt idx="4910">
                  <c:v>19.280999999999988</c:v>
                </c:pt>
                <c:pt idx="4911">
                  <c:v>19.284999999999993</c:v>
                </c:pt>
                <c:pt idx="4912">
                  <c:v>19.288999999999991</c:v>
                </c:pt>
                <c:pt idx="4913">
                  <c:v>19.292999999999992</c:v>
                </c:pt>
                <c:pt idx="4914">
                  <c:v>19.297000000000001</c:v>
                </c:pt>
                <c:pt idx="4915">
                  <c:v>19.300999999999991</c:v>
                </c:pt>
                <c:pt idx="4916">
                  <c:v>19.305</c:v>
                </c:pt>
                <c:pt idx="4917">
                  <c:v>19.309000000000001</c:v>
                </c:pt>
                <c:pt idx="4918">
                  <c:v>19.312000000000001</c:v>
                </c:pt>
                <c:pt idx="4919">
                  <c:v>19.315999999999999</c:v>
                </c:pt>
                <c:pt idx="4920">
                  <c:v>19.32</c:v>
                </c:pt>
                <c:pt idx="4921">
                  <c:v>19.324000000000005</c:v>
                </c:pt>
                <c:pt idx="4922">
                  <c:v>19.327999999999999</c:v>
                </c:pt>
                <c:pt idx="4923">
                  <c:v>19.332000000000001</c:v>
                </c:pt>
                <c:pt idx="4924">
                  <c:v>19.335999999999999</c:v>
                </c:pt>
                <c:pt idx="4925">
                  <c:v>19.34</c:v>
                </c:pt>
                <c:pt idx="4926">
                  <c:v>19.344000000000001</c:v>
                </c:pt>
                <c:pt idx="4927">
                  <c:v>19.347999999999999</c:v>
                </c:pt>
                <c:pt idx="4928">
                  <c:v>19.352</c:v>
                </c:pt>
                <c:pt idx="4929">
                  <c:v>19.355</c:v>
                </c:pt>
                <c:pt idx="4930">
                  <c:v>19.359000000000005</c:v>
                </c:pt>
                <c:pt idx="4931">
                  <c:v>19.363</c:v>
                </c:pt>
                <c:pt idx="4932">
                  <c:v>19.367000000000001</c:v>
                </c:pt>
                <c:pt idx="4933">
                  <c:v>19.370999999999999</c:v>
                </c:pt>
                <c:pt idx="4934">
                  <c:v>19.375</c:v>
                </c:pt>
                <c:pt idx="4935">
                  <c:v>19.379000000000001</c:v>
                </c:pt>
                <c:pt idx="4936">
                  <c:v>19.382999999999992</c:v>
                </c:pt>
                <c:pt idx="4937">
                  <c:v>19.387</c:v>
                </c:pt>
                <c:pt idx="4938">
                  <c:v>19.390999999999991</c:v>
                </c:pt>
                <c:pt idx="4939">
                  <c:v>19.395</c:v>
                </c:pt>
                <c:pt idx="4940">
                  <c:v>19.398</c:v>
                </c:pt>
                <c:pt idx="4941">
                  <c:v>19.401999999999994</c:v>
                </c:pt>
                <c:pt idx="4942">
                  <c:v>19.405999999999988</c:v>
                </c:pt>
                <c:pt idx="4943">
                  <c:v>19.41</c:v>
                </c:pt>
                <c:pt idx="4944">
                  <c:v>19.414000000000001</c:v>
                </c:pt>
                <c:pt idx="4945">
                  <c:v>19.417999999999999</c:v>
                </c:pt>
                <c:pt idx="4946">
                  <c:v>19.421999999999993</c:v>
                </c:pt>
                <c:pt idx="4947">
                  <c:v>19.425999999999984</c:v>
                </c:pt>
                <c:pt idx="4948">
                  <c:v>19.43</c:v>
                </c:pt>
                <c:pt idx="4949">
                  <c:v>19.434000000000001</c:v>
                </c:pt>
                <c:pt idx="4950">
                  <c:v>19.437999999999999</c:v>
                </c:pt>
                <c:pt idx="4951">
                  <c:v>19.440999999999988</c:v>
                </c:pt>
                <c:pt idx="4952">
                  <c:v>19.444999999999993</c:v>
                </c:pt>
                <c:pt idx="4953">
                  <c:v>19.449000000000002</c:v>
                </c:pt>
                <c:pt idx="4954">
                  <c:v>19.452999999999992</c:v>
                </c:pt>
                <c:pt idx="4955">
                  <c:v>19.457000000000001</c:v>
                </c:pt>
                <c:pt idx="4956">
                  <c:v>19.460999999999988</c:v>
                </c:pt>
                <c:pt idx="4957">
                  <c:v>19.464999999999993</c:v>
                </c:pt>
                <c:pt idx="4958">
                  <c:v>19.468999999999991</c:v>
                </c:pt>
                <c:pt idx="4959">
                  <c:v>19.472999999999988</c:v>
                </c:pt>
                <c:pt idx="4960">
                  <c:v>19.477</c:v>
                </c:pt>
                <c:pt idx="4961">
                  <c:v>19.481000000000002</c:v>
                </c:pt>
                <c:pt idx="4962">
                  <c:v>19.484000000000002</c:v>
                </c:pt>
                <c:pt idx="4963">
                  <c:v>19.487999999999992</c:v>
                </c:pt>
                <c:pt idx="4964">
                  <c:v>19.491999999999994</c:v>
                </c:pt>
                <c:pt idx="4965">
                  <c:v>19.495999999999988</c:v>
                </c:pt>
                <c:pt idx="4966">
                  <c:v>19.5</c:v>
                </c:pt>
                <c:pt idx="4967">
                  <c:v>19.504000000000001</c:v>
                </c:pt>
                <c:pt idx="4968">
                  <c:v>19.507999999999999</c:v>
                </c:pt>
                <c:pt idx="4969">
                  <c:v>19.512</c:v>
                </c:pt>
                <c:pt idx="4970">
                  <c:v>19.515999999999991</c:v>
                </c:pt>
                <c:pt idx="4971">
                  <c:v>19.52</c:v>
                </c:pt>
                <c:pt idx="4972">
                  <c:v>19.524000000000001</c:v>
                </c:pt>
                <c:pt idx="4973">
                  <c:v>19.527000000000001</c:v>
                </c:pt>
                <c:pt idx="4974">
                  <c:v>19.530999999999999</c:v>
                </c:pt>
                <c:pt idx="4975">
                  <c:v>19.535</c:v>
                </c:pt>
                <c:pt idx="4976">
                  <c:v>19.539000000000001</c:v>
                </c:pt>
                <c:pt idx="4977">
                  <c:v>19.542999999999992</c:v>
                </c:pt>
                <c:pt idx="4978">
                  <c:v>19.547000000000001</c:v>
                </c:pt>
                <c:pt idx="4979">
                  <c:v>19.550999999999991</c:v>
                </c:pt>
                <c:pt idx="4980">
                  <c:v>19.555</c:v>
                </c:pt>
                <c:pt idx="4981">
                  <c:v>19.559000000000001</c:v>
                </c:pt>
                <c:pt idx="4982">
                  <c:v>19.562999999999988</c:v>
                </c:pt>
                <c:pt idx="4983">
                  <c:v>19.567</c:v>
                </c:pt>
                <c:pt idx="4984">
                  <c:v>19.57</c:v>
                </c:pt>
                <c:pt idx="4985">
                  <c:v>19.574000000000005</c:v>
                </c:pt>
                <c:pt idx="4986">
                  <c:v>19.577999999999999</c:v>
                </c:pt>
                <c:pt idx="4987">
                  <c:v>19.581999999999994</c:v>
                </c:pt>
                <c:pt idx="4988">
                  <c:v>19.585999999999988</c:v>
                </c:pt>
                <c:pt idx="4989">
                  <c:v>19.59</c:v>
                </c:pt>
                <c:pt idx="4990">
                  <c:v>19.594000000000001</c:v>
                </c:pt>
                <c:pt idx="4991">
                  <c:v>19.597999999999999</c:v>
                </c:pt>
                <c:pt idx="4992">
                  <c:v>19.602</c:v>
                </c:pt>
                <c:pt idx="4993">
                  <c:v>19.606000000000005</c:v>
                </c:pt>
                <c:pt idx="4994">
                  <c:v>19.610000000000007</c:v>
                </c:pt>
                <c:pt idx="4995">
                  <c:v>19.613000000000007</c:v>
                </c:pt>
                <c:pt idx="4996">
                  <c:v>19.617000000000008</c:v>
                </c:pt>
                <c:pt idx="4997">
                  <c:v>19.620999999999999</c:v>
                </c:pt>
                <c:pt idx="4998">
                  <c:v>19.625</c:v>
                </c:pt>
                <c:pt idx="4999">
                  <c:v>19.629000000000001</c:v>
                </c:pt>
                <c:pt idx="5000">
                  <c:v>19.632999999999999</c:v>
                </c:pt>
                <c:pt idx="5001">
                  <c:v>19.637000000000008</c:v>
                </c:pt>
                <c:pt idx="5002">
                  <c:v>19.640999999999991</c:v>
                </c:pt>
                <c:pt idx="5003">
                  <c:v>19.645</c:v>
                </c:pt>
                <c:pt idx="5004">
                  <c:v>19.649000000000001</c:v>
                </c:pt>
                <c:pt idx="5005">
                  <c:v>19.652999999999999</c:v>
                </c:pt>
                <c:pt idx="5006">
                  <c:v>19.655999999999999</c:v>
                </c:pt>
                <c:pt idx="5007">
                  <c:v>19.66</c:v>
                </c:pt>
                <c:pt idx="5008">
                  <c:v>19.664000000000001</c:v>
                </c:pt>
                <c:pt idx="5009">
                  <c:v>19.667999999999999</c:v>
                </c:pt>
                <c:pt idx="5010">
                  <c:v>19.672000000000001</c:v>
                </c:pt>
                <c:pt idx="5011">
                  <c:v>19.675999999999991</c:v>
                </c:pt>
                <c:pt idx="5012">
                  <c:v>19.68</c:v>
                </c:pt>
                <c:pt idx="5013">
                  <c:v>19.684000000000001</c:v>
                </c:pt>
                <c:pt idx="5014">
                  <c:v>19.687999999999999</c:v>
                </c:pt>
                <c:pt idx="5015">
                  <c:v>19.692</c:v>
                </c:pt>
                <c:pt idx="5016">
                  <c:v>19.696000000000005</c:v>
                </c:pt>
                <c:pt idx="5017">
                  <c:v>19.699000000000005</c:v>
                </c:pt>
                <c:pt idx="5018">
                  <c:v>19.702999999999992</c:v>
                </c:pt>
                <c:pt idx="5019">
                  <c:v>19.707000000000001</c:v>
                </c:pt>
                <c:pt idx="5020">
                  <c:v>19.710999999999999</c:v>
                </c:pt>
                <c:pt idx="5021">
                  <c:v>19.715</c:v>
                </c:pt>
                <c:pt idx="5022">
                  <c:v>19.719000000000001</c:v>
                </c:pt>
                <c:pt idx="5023">
                  <c:v>19.722999999999988</c:v>
                </c:pt>
                <c:pt idx="5024">
                  <c:v>19.727</c:v>
                </c:pt>
                <c:pt idx="5025">
                  <c:v>19.731000000000005</c:v>
                </c:pt>
                <c:pt idx="5026">
                  <c:v>19.734999999999999</c:v>
                </c:pt>
                <c:pt idx="5027">
                  <c:v>19.739000000000001</c:v>
                </c:pt>
                <c:pt idx="5028">
                  <c:v>19.741999999999994</c:v>
                </c:pt>
                <c:pt idx="5029">
                  <c:v>19.745999999999988</c:v>
                </c:pt>
                <c:pt idx="5030">
                  <c:v>19.75</c:v>
                </c:pt>
                <c:pt idx="5031">
                  <c:v>19.754000000000001</c:v>
                </c:pt>
                <c:pt idx="5032">
                  <c:v>19.757999999999999</c:v>
                </c:pt>
                <c:pt idx="5033">
                  <c:v>19.761999999999993</c:v>
                </c:pt>
                <c:pt idx="5034">
                  <c:v>19.765999999999984</c:v>
                </c:pt>
                <c:pt idx="5035">
                  <c:v>19.77</c:v>
                </c:pt>
                <c:pt idx="5036">
                  <c:v>19.774000000000001</c:v>
                </c:pt>
                <c:pt idx="5037">
                  <c:v>19.777999999999999</c:v>
                </c:pt>
                <c:pt idx="5038">
                  <c:v>19.781999999999993</c:v>
                </c:pt>
                <c:pt idx="5039">
                  <c:v>19.784999999999993</c:v>
                </c:pt>
                <c:pt idx="5040">
                  <c:v>19.788999999999991</c:v>
                </c:pt>
                <c:pt idx="5041">
                  <c:v>19.792999999999992</c:v>
                </c:pt>
                <c:pt idx="5042">
                  <c:v>19.797000000000001</c:v>
                </c:pt>
                <c:pt idx="5043">
                  <c:v>19.800999999999991</c:v>
                </c:pt>
                <c:pt idx="5044">
                  <c:v>19.805</c:v>
                </c:pt>
                <c:pt idx="5045">
                  <c:v>19.809000000000001</c:v>
                </c:pt>
                <c:pt idx="5046">
                  <c:v>19.812999999999999</c:v>
                </c:pt>
                <c:pt idx="5047">
                  <c:v>19.817000000000007</c:v>
                </c:pt>
                <c:pt idx="5048">
                  <c:v>19.821000000000005</c:v>
                </c:pt>
                <c:pt idx="5049">
                  <c:v>19.824000000000005</c:v>
                </c:pt>
                <c:pt idx="5050">
                  <c:v>19.827999999999999</c:v>
                </c:pt>
                <c:pt idx="5051">
                  <c:v>19.832000000000001</c:v>
                </c:pt>
                <c:pt idx="5052">
                  <c:v>19.835999999999999</c:v>
                </c:pt>
                <c:pt idx="5053">
                  <c:v>19.84</c:v>
                </c:pt>
                <c:pt idx="5054">
                  <c:v>19.844000000000001</c:v>
                </c:pt>
                <c:pt idx="5055">
                  <c:v>19.847999999999999</c:v>
                </c:pt>
                <c:pt idx="5056">
                  <c:v>19.852</c:v>
                </c:pt>
                <c:pt idx="5057">
                  <c:v>19.856000000000005</c:v>
                </c:pt>
                <c:pt idx="5058">
                  <c:v>19.86</c:v>
                </c:pt>
                <c:pt idx="5059">
                  <c:v>19.864000000000001</c:v>
                </c:pt>
                <c:pt idx="5060">
                  <c:v>19.867000000000001</c:v>
                </c:pt>
                <c:pt idx="5061">
                  <c:v>19.870999999999999</c:v>
                </c:pt>
                <c:pt idx="5062">
                  <c:v>19.875</c:v>
                </c:pt>
                <c:pt idx="5063">
                  <c:v>19.879000000000001</c:v>
                </c:pt>
                <c:pt idx="5064">
                  <c:v>19.882999999999992</c:v>
                </c:pt>
                <c:pt idx="5065">
                  <c:v>19.887</c:v>
                </c:pt>
                <c:pt idx="5066">
                  <c:v>19.890999999999991</c:v>
                </c:pt>
                <c:pt idx="5067">
                  <c:v>19.895</c:v>
                </c:pt>
                <c:pt idx="5068">
                  <c:v>19.899000000000001</c:v>
                </c:pt>
                <c:pt idx="5069">
                  <c:v>19.902999999999988</c:v>
                </c:pt>
                <c:pt idx="5070">
                  <c:v>19.907</c:v>
                </c:pt>
                <c:pt idx="5071">
                  <c:v>19.91</c:v>
                </c:pt>
                <c:pt idx="5072">
                  <c:v>19.914000000000001</c:v>
                </c:pt>
                <c:pt idx="5073">
                  <c:v>19.917999999999999</c:v>
                </c:pt>
                <c:pt idx="5074">
                  <c:v>19.921999999999993</c:v>
                </c:pt>
                <c:pt idx="5075">
                  <c:v>19.925999999999984</c:v>
                </c:pt>
                <c:pt idx="5076">
                  <c:v>19.93</c:v>
                </c:pt>
                <c:pt idx="5077">
                  <c:v>19.934000000000001</c:v>
                </c:pt>
                <c:pt idx="5078">
                  <c:v>19.937999999999999</c:v>
                </c:pt>
                <c:pt idx="5079">
                  <c:v>19.941999999999993</c:v>
                </c:pt>
                <c:pt idx="5080">
                  <c:v>19.946000000000002</c:v>
                </c:pt>
                <c:pt idx="5081">
                  <c:v>19.95</c:v>
                </c:pt>
                <c:pt idx="5082">
                  <c:v>19.952999999999992</c:v>
                </c:pt>
                <c:pt idx="5083">
                  <c:v>19.957000000000001</c:v>
                </c:pt>
                <c:pt idx="5084">
                  <c:v>19.960999999999988</c:v>
                </c:pt>
                <c:pt idx="5085">
                  <c:v>19.964999999999993</c:v>
                </c:pt>
                <c:pt idx="5086">
                  <c:v>19.968999999999991</c:v>
                </c:pt>
                <c:pt idx="5087">
                  <c:v>19.972999999999988</c:v>
                </c:pt>
                <c:pt idx="5088">
                  <c:v>19.977</c:v>
                </c:pt>
                <c:pt idx="5089">
                  <c:v>19.981000000000002</c:v>
                </c:pt>
                <c:pt idx="5090">
                  <c:v>19.984999999999992</c:v>
                </c:pt>
                <c:pt idx="5091">
                  <c:v>19.98899999999999</c:v>
                </c:pt>
                <c:pt idx="5092">
                  <c:v>19.992999999999988</c:v>
                </c:pt>
                <c:pt idx="5093">
                  <c:v>19.995999999999988</c:v>
                </c:pt>
                <c:pt idx="5094">
                  <c:v>20</c:v>
                </c:pt>
                <c:pt idx="5095">
                  <c:v>20.004000000000001</c:v>
                </c:pt>
                <c:pt idx="5096">
                  <c:v>20.007999999999999</c:v>
                </c:pt>
                <c:pt idx="5097">
                  <c:v>20.012</c:v>
                </c:pt>
                <c:pt idx="5098">
                  <c:v>20.015999999999991</c:v>
                </c:pt>
                <c:pt idx="5099">
                  <c:v>20.02</c:v>
                </c:pt>
                <c:pt idx="5100">
                  <c:v>20.024000000000001</c:v>
                </c:pt>
                <c:pt idx="5101">
                  <c:v>20.027999999999999</c:v>
                </c:pt>
                <c:pt idx="5102">
                  <c:v>20.032</c:v>
                </c:pt>
                <c:pt idx="5103">
                  <c:v>20.036000000000001</c:v>
                </c:pt>
                <c:pt idx="5104">
                  <c:v>20.039000000000001</c:v>
                </c:pt>
                <c:pt idx="5105">
                  <c:v>20.042999999999992</c:v>
                </c:pt>
                <c:pt idx="5106">
                  <c:v>20.047000000000001</c:v>
                </c:pt>
                <c:pt idx="5107">
                  <c:v>20.050999999999991</c:v>
                </c:pt>
                <c:pt idx="5108">
                  <c:v>20.055</c:v>
                </c:pt>
                <c:pt idx="5109">
                  <c:v>20.059000000000001</c:v>
                </c:pt>
                <c:pt idx="5110">
                  <c:v>20.062999999999988</c:v>
                </c:pt>
                <c:pt idx="5111">
                  <c:v>20.067</c:v>
                </c:pt>
                <c:pt idx="5112">
                  <c:v>20.071000000000005</c:v>
                </c:pt>
                <c:pt idx="5113">
                  <c:v>20.074999999999999</c:v>
                </c:pt>
                <c:pt idx="5114">
                  <c:v>20.079000000000001</c:v>
                </c:pt>
                <c:pt idx="5115">
                  <c:v>20.081999999999994</c:v>
                </c:pt>
                <c:pt idx="5116">
                  <c:v>20.085999999999988</c:v>
                </c:pt>
                <c:pt idx="5117">
                  <c:v>20.09</c:v>
                </c:pt>
                <c:pt idx="5118">
                  <c:v>20.094000000000001</c:v>
                </c:pt>
                <c:pt idx="5119">
                  <c:v>20.097999999999999</c:v>
                </c:pt>
                <c:pt idx="5120">
                  <c:v>20.102</c:v>
                </c:pt>
                <c:pt idx="5121">
                  <c:v>20.106000000000005</c:v>
                </c:pt>
                <c:pt idx="5122">
                  <c:v>20.110000000000007</c:v>
                </c:pt>
                <c:pt idx="5123">
                  <c:v>20.114000000000008</c:v>
                </c:pt>
                <c:pt idx="5124">
                  <c:v>20.118000000000006</c:v>
                </c:pt>
                <c:pt idx="5125">
                  <c:v>20.122</c:v>
                </c:pt>
                <c:pt idx="5126">
                  <c:v>20.125</c:v>
                </c:pt>
                <c:pt idx="5127">
                  <c:v>20.129000000000001</c:v>
                </c:pt>
                <c:pt idx="5128">
                  <c:v>20.132999999999999</c:v>
                </c:pt>
                <c:pt idx="5129">
                  <c:v>20.137000000000008</c:v>
                </c:pt>
                <c:pt idx="5130">
                  <c:v>20.140999999999991</c:v>
                </c:pt>
                <c:pt idx="5131">
                  <c:v>20.145</c:v>
                </c:pt>
                <c:pt idx="5132">
                  <c:v>20.149000000000001</c:v>
                </c:pt>
                <c:pt idx="5133">
                  <c:v>20.152999999999999</c:v>
                </c:pt>
                <c:pt idx="5134">
                  <c:v>20.157000000000007</c:v>
                </c:pt>
                <c:pt idx="5135">
                  <c:v>20.161000000000001</c:v>
                </c:pt>
                <c:pt idx="5136">
                  <c:v>20.164999999999999</c:v>
                </c:pt>
                <c:pt idx="5137">
                  <c:v>20.167999999999999</c:v>
                </c:pt>
                <c:pt idx="5138">
                  <c:v>20.172000000000001</c:v>
                </c:pt>
                <c:pt idx="5139">
                  <c:v>20.175999999999991</c:v>
                </c:pt>
                <c:pt idx="5140">
                  <c:v>20.18</c:v>
                </c:pt>
                <c:pt idx="5141">
                  <c:v>20.184000000000001</c:v>
                </c:pt>
                <c:pt idx="5142">
                  <c:v>20.187999999999999</c:v>
                </c:pt>
                <c:pt idx="5143">
                  <c:v>20.192</c:v>
                </c:pt>
                <c:pt idx="5144">
                  <c:v>20.196000000000005</c:v>
                </c:pt>
                <c:pt idx="5145">
                  <c:v>20.2</c:v>
                </c:pt>
                <c:pt idx="5146">
                  <c:v>20.204000000000001</c:v>
                </c:pt>
                <c:pt idx="5147">
                  <c:v>20.207999999999991</c:v>
                </c:pt>
                <c:pt idx="5148">
                  <c:v>20.210999999999999</c:v>
                </c:pt>
                <c:pt idx="5149">
                  <c:v>20.215</c:v>
                </c:pt>
                <c:pt idx="5150">
                  <c:v>20.219000000000001</c:v>
                </c:pt>
                <c:pt idx="5151">
                  <c:v>20.222999999999988</c:v>
                </c:pt>
                <c:pt idx="5152">
                  <c:v>20.227</c:v>
                </c:pt>
                <c:pt idx="5153">
                  <c:v>20.231000000000005</c:v>
                </c:pt>
                <c:pt idx="5154">
                  <c:v>20.234999999999999</c:v>
                </c:pt>
                <c:pt idx="5155">
                  <c:v>20.239000000000001</c:v>
                </c:pt>
                <c:pt idx="5156">
                  <c:v>20.242999999999988</c:v>
                </c:pt>
                <c:pt idx="5157">
                  <c:v>20.247</c:v>
                </c:pt>
                <c:pt idx="5158">
                  <c:v>20.251000000000001</c:v>
                </c:pt>
                <c:pt idx="5159">
                  <c:v>20.254000000000001</c:v>
                </c:pt>
                <c:pt idx="5160">
                  <c:v>20.257999999999999</c:v>
                </c:pt>
                <c:pt idx="5161">
                  <c:v>20.261999999999993</c:v>
                </c:pt>
                <c:pt idx="5162">
                  <c:v>20.265999999999984</c:v>
                </c:pt>
                <c:pt idx="5163">
                  <c:v>20.27</c:v>
                </c:pt>
                <c:pt idx="5164">
                  <c:v>20.274000000000001</c:v>
                </c:pt>
                <c:pt idx="5165">
                  <c:v>20.277999999999999</c:v>
                </c:pt>
                <c:pt idx="5166">
                  <c:v>20.281999999999993</c:v>
                </c:pt>
                <c:pt idx="5167">
                  <c:v>20.285999999999991</c:v>
                </c:pt>
                <c:pt idx="5168">
                  <c:v>20.29</c:v>
                </c:pt>
                <c:pt idx="5169">
                  <c:v>20.292999999999992</c:v>
                </c:pt>
                <c:pt idx="5170">
                  <c:v>20.297000000000001</c:v>
                </c:pt>
                <c:pt idx="5171">
                  <c:v>20.300999999999991</c:v>
                </c:pt>
                <c:pt idx="5172">
                  <c:v>20.305</c:v>
                </c:pt>
                <c:pt idx="5173">
                  <c:v>20.309000000000001</c:v>
                </c:pt>
                <c:pt idx="5174">
                  <c:v>20.312999999999999</c:v>
                </c:pt>
                <c:pt idx="5175">
                  <c:v>20.317000000000007</c:v>
                </c:pt>
                <c:pt idx="5176">
                  <c:v>20.321000000000005</c:v>
                </c:pt>
                <c:pt idx="5177">
                  <c:v>20.324999999999999</c:v>
                </c:pt>
                <c:pt idx="5178">
                  <c:v>20.329000000000001</c:v>
                </c:pt>
                <c:pt idx="5179">
                  <c:v>20.332999999999991</c:v>
                </c:pt>
                <c:pt idx="5180">
                  <c:v>20.335999999999999</c:v>
                </c:pt>
                <c:pt idx="5181">
                  <c:v>20.34</c:v>
                </c:pt>
                <c:pt idx="5182">
                  <c:v>20.344000000000001</c:v>
                </c:pt>
                <c:pt idx="5183">
                  <c:v>20.347999999999999</c:v>
                </c:pt>
                <c:pt idx="5184">
                  <c:v>20.352</c:v>
                </c:pt>
                <c:pt idx="5185">
                  <c:v>20.356000000000005</c:v>
                </c:pt>
                <c:pt idx="5186">
                  <c:v>20.36</c:v>
                </c:pt>
                <c:pt idx="5187">
                  <c:v>20.364000000000001</c:v>
                </c:pt>
                <c:pt idx="5188">
                  <c:v>20.367999999999999</c:v>
                </c:pt>
                <c:pt idx="5189">
                  <c:v>20.372</c:v>
                </c:pt>
                <c:pt idx="5190">
                  <c:v>20.376000000000001</c:v>
                </c:pt>
                <c:pt idx="5191">
                  <c:v>20.379000000000001</c:v>
                </c:pt>
                <c:pt idx="5192">
                  <c:v>20.382999999999992</c:v>
                </c:pt>
                <c:pt idx="5193">
                  <c:v>20.387</c:v>
                </c:pt>
                <c:pt idx="5194">
                  <c:v>20.390999999999991</c:v>
                </c:pt>
                <c:pt idx="5195">
                  <c:v>20.395</c:v>
                </c:pt>
                <c:pt idx="5196">
                  <c:v>20.399000000000001</c:v>
                </c:pt>
                <c:pt idx="5197">
                  <c:v>20.402999999999988</c:v>
                </c:pt>
                <c:pt idx="5198">
                  <c:v>20.407</c:v>
                </c:pt>
                <c:pt idx="5199">
                  <c:v>20.411000000000001</c:v>
                </c:pt>
                <c:pt idx="5200">
                  <c:v>20.414999999999999</c:v>
                </c:pt>
                <c:pt idx="5201">
                  <c:v>20.419</c:v>
                </c:pt>
                <c:pt idx="5202">
                  <c:v>20.421999999999993</c:v>
                </c:pt>
                <c:pt idx="5203">
                  <c:v>20.425999999999984</c:v>
                </c:pt>
                <c:pt idx="5204">
                  <c:v>20.43</c:v>
                </c:pt>
                <c:pt idx="5205">
                  <c:v>20.434000000000001</c:v>
                </c:pt>
                <c:pt idx="5206">
                  <c:v>20.437999999999999</c:v>
                </c:pt>
                <c:pt idx="5207">
                  <c:v>20.441999999999993</c:v>
                </c:pt>
                <c:pt idx="5208">
                  <c:v>20.446000000000002</c:v>
                </c:pt>
                <c:pt idx="5209">
                  <c:v>20.45</c:v>
                </c:pt>
                <c:pt idx="5210">
                  <c:v>20.454000000000001</c:v>
                </c:pt>
                <c:pt idx="5211">
                  <c:v>20.457999999999991</c:v>
                </c:pt>
                <c:pt idx="5212">
                  <c:v>20.461999999999993</c:v>
                </c:pt>
                <c:pt idx="5213">
                  <c:v>20.464999999999993</c:v>
                </c:pt>
                <c:pt idx="5214">
                  <c:v>20.468999999999991</c:v>
                </c:pt>
                <c:pt idx="5215">
                  <c:v>20.472999999999988</c:v>
                </c:pt>
                <c:pt idx="5216">
                  <c:v>20.477</c:v>
                </c:pt>
                <c:pt idx="5217">
                  <c:v>20.481000000000002</c:v>
                </c:pt>
                <c:pt idx="5218">
                  <c:v>20.484999999999992</c:v>
                </c:pt>
                <c:pt idx="5219">
                  <c:v>20.48899999999999</c:v>
                </c:pt>
                <c:pt idx="5220">
                  <c:v>20.492999999999988</c:v>
                </c:pt>
                <c:pt idx="5221">
                  <c:v>20.497</c:v>
                </c:pt>
                <c:pt idx="5222">
                  <c:v>20.501000000000001</c:v>
                </c:pt>
                <c:pt idx="5223">
                  <c:v>20.504999999999999</c:v>
                </c:pt>
                <c:pt idx="5224">
                  <c:v>20.507999999999999</c:v>
                </c:pt>
                <c:pt idx="5225">
                  <c:v>20.512</c:v>
                </c:pt>
                <c:pt idx="5226">
                  <c:v>20.515999999999991</c:v>
                </c:pt>
                <c:pt idx="5227">
                  <c:v>20.52</c:v>
                </c:pt>
                <c:pt idx="5228">
                  <c:v>20.524000000000001</c:v>
                </c:pt>
                <c:pt idx="5229">
                  <c:v>20.527999999999999</c:v>
                </c:pt>
                <c:pt idx="5230">
                  <c:v>20.532</c:v>
                </c:pt>
                <c:pt idx="5231">
                  <c:v>20.536000000000001</c:v>
                </c:pt>
                <c:pt idx="5232">
                  <c:v>20.54</c:v>
                </c:pt>
                <c:pt idx="5233">
                  <c:v>20.544</c:v>
                </c:pt>
                <c:pt idx="5234">
                  <c:v>20.547999999999991</c:v>
                </c:pt>
                <c:pt idx="5235">
                  <c:v>20.550999999999991</c:v>
                </c:pt>
                <c:pt idx="5236">
                  <c:v>20.555</c:v>
                </c:pt>
                <c:pt idx="5237">
                  <c:v>20.559000000000001</c:v>
                </c:pt>
                <c:pt idx="5238">
                  <c:v>20.562999999999988</c:v>
                </c:pt>
                <c:pt idx="5239">
                  <c:v>20.567</c:v>
                </c:pt>
                <c:pt idx="5240">
                  <c:v>20.571000000000005</c:v>
                </c:pt>
                <c:pt idx="5241">
                  <c:v>20.574999999999999</c:v>
                </c:pt>
                <c:pt idx="5242">
                  <c:v>20.579000000000001</c:v>
                </c:pt>
                <c:pt idx="5243">
                  <c:v>20.582999999999984</c:v>
                </c:pt>
                <c:pt idx="5244">
                  <c:v>20.587</c:v>
                </c:pt>
                <c:pt idx="5245">
                  <c:v>20.591000000000001</c:v>
                </c:pt>
                <c:pt idx="5246">
                  <c:v>20.594000000000001</c:v>
                </c:pt>
                <c:pt idx="5247">
                  <c:v>20.597999999999999</c:v>
                </c:pt>
                <c:pt idx="5248">
                  <c:v>20.602</c:v>
                </c:pt>
                <c:pt idx="5249">
                  <c:v>20.606000000000005</c:v>
                </c:pt>
                <c:pt idx="5250">
                  <c:v>20.610000000000007</c:v>
                </c:pt>
                <c:pt idx="5251">
                  <c:v>20.614000000000008</c:v>
                </c:pt>
                <c:pt idx="5252">
                  <c:v>20.618000000000006</c:v>
                </c:pt>
                <c:pt idx="5253">
                  <c:v>20.622</c:v>
                </c:pt>
                <c:pt idx="5254">
                  <c:v>20.626000000000001</c:v>
                </c:pt>
                <c:pt idx="5255">
                  <c:v>20.630000000000006</c:v>
                </c:pt>
                <c:pt idx="5256">
                  <c:v>20.634000000000007</c:v>
                </c:pt>
                <c:pt idx="5257">
                  <c:v>20.637000000000008</c:v>
                </c:pt>
                <c:pt idx="5258">
                  <c:v>20.640999999999991</c:v>
                </c:pt>
                <c:pt idx="5259">
                  <c:v>20.645</c:v>
                </c:pt>
                <c:pt idx="5260">
                  <c:v>20.649000000000001</c:v>
                </c:pt>
                <c:pt idx="5261">
                  <c:v>20.652999999999999</c:v>
                </c:pt>
                <c:pt idx="5262">
                  <c:v>20.657000000000007</c:v>
                </c:pt>
                <c:pt idx="5263">
                  <c:v>20.661000000000001</c:v>
                </c:pt>
                <c:pt idx="5264">
                  <c:v>20.664999999999999</c:v>
                </c:pt>
                <c:pt idx="5265">
                  <c:v>20.669</c:v>
                </c:pt>
                <c:pt idx="5266">
                  <c:v>20.672999999999991</c:v>
                </c:pt>
                <c:pt idx="5267">
                  <c:v>20.677000000000007</c:v>
                </c:pt>
                <c:pt idx="5268">
                  <c:v>20.68</c:v>
                </c:pt>
                <c:pt idx="5269">
                  <c:v>20.684000000000001</c:v>
                </c:pt>
                <c:pt idx="5270">
                  <c:v>20.687999999999999</c:v>
                </c:pt>
                <c:pt idx="5271">
                  <c:v>20.692</c:v>
                </c:pt>
                <c:pt idx="5272">
                  <c:v>20.696000000000005</c:v>
                </c:pt>
                <c:pt idx="5273">
                  <c:v>20.7</c:v>
                </c:pt>
                <c:pt idx="5274">
                  <c:v>20.704000000000001</c:v>
                </c:pt>
                <c:pt idx="5275">
                  <c:v>20.707999999999991</c:v>
                </c:pt>
                <c:pt idx="5276">
                  <c:v>20.712</c:v>
                </c:pt>
                <c:pt idx="5277">
                  <c:v>20.716000000000001</c:v>
                </c:pt>
                <c:pt idx="5278">
                  <c:v>20.72</c:v>
                </c:pt>
                <c:pt idx="5279">
                  <c:v>20.722999999999988</c:v>
                </c:pt>
                <c:pt idx="5280">
                  <c:v>20.727</c:v>
                </c:pt>
                <c:pt idx="5281">
                  <c:v>20.731000000000005</c:v>
                </c:pt>
                <c:pt idx="5282">
                  <c:v>20.734999999999999</c:v>
                </c:pt>
                <c:pt idx="5283">
                  <c:v>20.739000000000001</c:v>
                </c:pt>
                <c:pt idx="5284">
                  <c:v>20.742999999999988</c:v>
                </c:pt>
                <c:pt idx="5285">
                  <c:v>20.747</c:v>
                </c:pt>
                <c:pt idx="5286">
                  <c:v>20.751000000000001</c:v>
                </c:pt>
                <c:pt idx="5287">
                  <c:v>20.754999999999999</c:v>
                </c:pt>
                <c:pt idx="5288">
                  <c:v>20.759</c:v>
                </c:pt>
                <c:pt idx="5289">
                  <c:v>20.761999999999993</c:v>
                </c:pt>
                <c:pt idx="5290">
                  <c:v>20.765999999999984</c:v>
                </c:pt>
                <c:pt idx="5291">
                  <c:v>20.77</c:v>
                </c:pt>
                <c:pt idx="5292">
                  <c:v>20.774000000000001</c:v>
                </c:pt>
                <c:pt idx="5293">
                  <c:v>20.777999999999999</c:v>
                </c:pt>
                <c:pt idx="5294">
                  <c:v>20.781999999999993</c:v>
                </c:pt>
                <c:pt idx="5295">
                  <c:v>20.785999999999991</c:v>
                </c:pt>
                <c:pt idx="5296">
                  <c:v>20.79</c:v>
                </c:pt>
                <c:pt idx="5297">
                  <c:v>20.794</c:v>
                </c:pt>
                <c:pt idx="5298">
                  <c:v>20.797999999999991</c:v>
                </c:pt>
                <c:pt idx="5299">
                  <c:v>20.802</c:v>
                </c:pt>
                <c:pt idx="5300">
                  <c:v>20.805</c:v>
                </c:pt>
                <c:pt idx="5301">
                  <c:v>20.809000000000001</c:v>
                </c:pt>
                <c:pt idx="5302">
                  <c:v>20.812999999999999</c:v>
                </c:pt>
                <c:pt idx="5303">
                  <c:v>20.817000000000007</c:v>
                </c:pt>
                <c:pt idx="5304">
                  <c:v>20.821000000000005</c:v>
                </c:pt>
                <c:pt idx="5305">
                  <c:v>20.824999999999999</c:v>
                </c:pt>
                <c:pt idx="5306">
                  <c:v>20.829000000000001</c:v>
                </c:pt>
                <c:pt idx="5307">
                  <c:v>20.832999999999991</c:v>
                </c:pt>
                <c:pt idx="5308">
                  <c:v>20.837000000000007</c:v>
                </c:pt>
                <c:pt idx="5309">
                  <c:v>20.841000000000001</c:v>
                </c:pt>
                <c:pt idx="5310">
                  <c:v>20.844999999999999</c:v>
                </c:pt>
                <c:pt idx="5311">
                  <c:v>20.847999999999999</c:v>
                </c:pt>
                <c:pt idx="5312">
                  <c:v>20.852</c:v>
                </c:pt>
                <c:pt idx="5313">
                  <c:v>20.856000000000005</c:v>
                </c:pt>
                <c:pt idx="5314">
                  <c:v>20.86</c:v>
                </c:pt>
                <c:pt idx="5315">
                  <c:v>20.864000000000001</c:v>
                </c:pt>
                <c:pt idx="5316">
                  <c:v>20.867999999999999</c:v>
                </c:pt>
                <c:pt idx="5317">
                  <c:v>20.872</c:v>
                </c:pt>
                <c:pt idx="5318">
                  <c:v>20.876000000000001</c:v>
                </c:pt>
                <c:pt idx="5319">
                  <c:v>20.88</c:v>
                </c:pt>
                <c:pt idx="5320">
                  <c:v>20.884</c:v>
                </c:pt>
                <c:pt idx="5321">
                  <c:v>20.888000000000002</c:v>
                </c:pt>
                <c:pt idx="5322">
                  <c:v>20.890999999999991</c:v>
                </c:pt>
                <c:pt idx="5323">
                  <c:v>20.895</c:v>
                </c:pt>
                <c:pt idx="5324">
                  <c:v>20.899000000000001</c:v>
                </c:pt>
                <c:pt idx="5325">
                  <c:v>20.902999999999988</c:v>
                </c:pt>
                <c:pt idx="5326">
                  <c:v>20.907</c:v>
                </c:pt>
                <c:pt idx="5327">
                  <c:v>20.911000000000001</c:v>
                </c:pt>
                <c:pt idx="5328">
                  <c:v>20.914999999999999</c:v>
                </c:pt>
                <c:pt idx="5329">
                  <c:v>20.919</c:v>
                </c:pt>
                <c:pt idx="5330">
                  <c:v>20.922999999999984</c:v>
                </c:pt>
                <c:pt idx="5331">
                  <c:v>20.927</c:v>
                </c:pt>
                <c:pt idx="5332">
                  <c:v>20.931000000000001</c:v>
                </c:pt>
                <c:pt idx="5333">
                  <c:v>20.934000000000001</c:v>
                </c:pt>
                <c:pt idx="5334">
                  <c:v>20.937999999999999</c:v>
                </c:pt>
                <c:pt idx="5335">
                  <c:v>20.941999999999993</c:v>
                </c:pt>
                <c:pt idx="5336">
                  <c:v>20.946000000000002</c:v>
                </c:pt>
                <c:pt idx="5337">
                  <c:v>20.95</c:v>
                </c:pt>
                <c:pt idx="5338">
                  <c:v>20.954000000000001</c:v>
                </c:pt>
                <c:pt idx="5339">
                  <c:v>20.957999999999991</c:v>
                </c:pt>
                <c:pt idx="5340">
                  <c:v>20.961999999999993</c:v>
                </c:pt>
                <c:pt idx="5341">
                  <c:v>20.96599999999999</c:v>
                </c:pt>
                <c:pt idx="5342">
                  <c:v>20.97</c:v>
                </c:pt>
                <c:pt idx="5343">
                  <c:v>20.974</c:v>
                </c:pt>
                <c:pt idx="5344">
                  <c:v>20.977</c:v>
                </c:pt>
                <c:pt idx="5345">
                  <c:v>20.981000000000002</c:v>
                </c:pt>
                <c:pt idx="5346">
                  <c:v>20.984999999999992</c:v>
                </c:pt>
                <c:pt idx="5347">
                  <c:v>20.98899999999999</c:v>
                </c:pt>
                <c:pt idx="5348">
                  <c:v>20.992999999999988</c:v>
                </c:pt>
                <c:pt idx="5349">
                  <c:v>20.997</c:v>
                </c:pt>
                <c:pt idx="5350">
                  <c:v>21.001000000000001</c:v>
                </c:pt>
                <c:pt idx="5351">
                  <c:v>21.004999999999999</c:v>
                </c:pt>
                <c:pt idx="5352">
                  <c:v>21.009</c:v>
                </c:pt>
                <c:pt idx="5353">
                  <c:v>21.013000000000005</c:v>
                </c:pt>
                <c:pt idx="5354">
                  <c:v>21.016999999999999</c:v>
                </c:pt>
                <c:pt idx="5355">
                  <c:v>21.02</c:v>
                </c:pt>
                <c:pt idx="5356">
                  <c:v>21.024000000000001</c:v>
                </c:pt>
                <c:pt idx="5357">
                  <c:v>21.027999999999999</c:v>
                </c:pt>
                <c:pt idx="5358">
                  <c:v>21.032</c:v>
                </c:pt>
                <c:pt idx="5359">
                  <c:v>21.036000000000001</c:v>
                </c:pt>
                <c:pt idx="5360">
                  <c:v>21.04</c:v>
                </c:pt>
                <c:pt idx="5361">
                  <c:v>21.044</c:v>
                </c:pt>
                <c:pt idx="5362">
                  <c:v>21.047999999999991</c:v>
                </c:pt>
                <c:pt idx="5363">
                  <c:v>21.052</c:v>
                </c:pt>
                <c:pt idx="5364">
                  <c:v>21.056000000000001</c:v>
                </c:pt>
                <c:pt idx="5365">
                  <c:v>21.06</c:v>
                </c:pt>
                <c:pt idx="5366">
                  <c:v>21.062999999999988</c:v>
                </c:pt>
                <c:pt idx="5367">
                  <c:v>21.067</c:v>
                </c:pt>
                <c:pt idx="5368">
                  <c:v>21.071000000000005</c:v>
                </c:pt>
                <c:pt idx="5369">
                  <c:v>21.074999999999999</c:v>
                </c:pt>
                <c:pt idx="5370">
                  <c:v>21.079000000000001</c:v>
                </c:pt>
                <c:pt idx="5371">
                  <c:v>21.082999999999984</c:v>
                </c:pt>
                <c:pt idx="5372">
                  <c:v>21.087</c:v>
                </c:pt>
                <c:pt idx="5373">
                  <c:v>21.091000000000001</c:v>
                </c:pt>
                <c:pt idx="5374">
                  <c:v>21.094999999999999</c:v>
                </c:pt>
                <c:pt idx="5375">
                  <c:v>21.099</c:v>
                </c:pt>
                <c:pt idx="5376">
                  <c:v>21.103000000000005</c:v>
                </c:pt>
                <c:pt idx="5377">
                  <c:v>21.106000000000005</c:v>
                </c:pt>
                <c:pt idx="5378">
                  <c:v>21.110000000000007</c:v>
                </c:pt>
                <c:pt idx="5379">
                  <c:v>21.114000000000008</c:v>
                </c:pt>
                <c:pt idx="5380">
                  <c:v>21.118000000000006</c:v>
                </c:pt>
                <c:pt idx="5381">
                  <c:v>21.122</c:v>
                </c:pt>
                <c:pt idx="5382">
                  <c:v>21.126000000000001</c:v>
                </c:pt>
                <c:pt idx="5383">
                  <c:v>21.130000000000006</c:v>
                </c:pt>
                <c:pt idx="5384">
                  <c:v>21.134000000000007</c:v>
                </c:pt>
                <c:pt idx="5385">
                  <c:v>21.138000000000005</c:v>
                </c:pt>
                <c:pt idx="5386">
                  <c:v>21.141999999999999</c:v>
                </c:pt>
                <c:pt idx="5387">
                  <c:v>21.146000000000001</c:v>
                </c:pt>
                <c:pt idx="5388">
                  <c:v>21.149000000000001</c:v>
                </c:pt>
                <c:pt idx="5389">
                  <c:v>21.152999999999999</c:v>
                </c:pt>
                <c:pt idx="5390">
                  <c:v>21.157000000000007</c:v>
                </c:pt>
                <c:pt idx="5391">
                  <c:v>21.161000000000001</c:v>
                </c:pt>
                <c:pt idx="5392">
                  <c:v>21.164999999999999</c:v>
                </c:pt>
                <c:pt idx="5393">
                  <c:v>21.169</c:v>
                </c:pt>
                <c:pt idx="5394">
                  <c:v>21.172999999999991</c:v>
                </c:pt>
                <c:pt idx="5395">
                  <c:v>21.177000000000007</c:v>
                </c:pt>
                <c:pt idx="5396">
                  <c:v>21.181000000000001</c:v>
                </c:pt>
                <c:pt idx="5397">
                  <c:v>21.184999999999999</c:v>
                </c:pt>
                <c:pt idx="5398">
                  <c:v>21.189</c:v>
                </c:pt>
                <c:pt idx="5399">
                  <c:v>21.192</c:v>
                </c:pt>
                <c:pt idx="5400">
                  <c:v>21.196000000000005</c:v>
                </c:pt>
                <c:pt idx="5401">
                  <c:v>21.2</c:v>
                </c:pt>
                <c:pt idx="5402">
                  <c:v>21.204000000000001</c:v>
                </c:pt>
                <c:pt idx="5403">
                  <c:v>21.207999999999991</c:v>
                </c:pt>
                <c:pt idx="5404">
                  <c:v>21.212</c:v>
                </c:pt>
                <c:pt idx="5405">
                  <c:v>21.216000000000001</c:v>
                </c:pt>
                <c:pt idx="5406">
                  <c:v>21.22</c:v>
                </c:pt>
                <c:pt idx="5407">
                  <c:v>21.224</c:v>
                </c:pt>
                <c:pt idx="5408">
                  <c:v>21.228000000000002</c:v>
                </c:pt>
                <c:pt idx="5409">
                  <c:v>21.231999999999999</c:v>
                </c:pt>
                <c:pt idx="5410">
                  <c:v>21.234999999999999</c:v>
                </c:pt>
                <c:pt idx="5411">
                  <c:v>21.239000000000001</c:v>
                </c:pt>
                <c:pt idx="5412">
                  <c:v>21.242999999999988</c:v>
                </c:pt>
                <c:pt idx="5413">
                  <c:v>21.247</c:v>
                </c:pt>
                <c:pt idx="5414">
                  <c:v>21.251000000000001</c:v>
                </c:pt>
                <c:pt idx="5415">
                  <c:v>21.254999999999999</c:v>
                </c:pt>
                <c:pt idx="5416">
                  <c:v>21.259</c:v>
                </c:pt>
                <c:pt idx="5417">
                  <c:v>21.263000000000002</c:v>
                </c:pt>
                <c:pt idx="5418">
                  <c:v>21.266999999999992</c:v>
                </c:pt>
                <c:pt idx="5419">
                  <c:v>21.271000000000001</c:v>
                </c:pt>
                <c:pt idx="5420">
                  <c:v>21.274999999999999</c:v>
                </c:pt>
                <c:pt idx="5421">
                  <c:v>21.277999999999999</c:v>
                </c:pt>
                <c:pt idx="5422">
                  <c:v>21.281999999999993</c:v>
                </c:pt>
                <c:pt idx="5423">
                  <c:v>21.285999999999991</c:v>
                </c:pt>
                <c:pt idx="5424">
                  <c:v>21.29</c:v>
                </c:pt>
                <c:pt idx="5425">
                  <c:v>21.294</c:v>
                </c:pt>
                <c:pt idx="5426">
                  <c:v>21.297999999999991</c:v>
                </c:pt>
                <c:pt idx="5427">
                  <c:v>21.302</c:v>
                </c:pt>
                <c:pt idx="5428">
                  <c:v>21.306000000000001</c:v>
                </c:pt>
                <c:pt idx="5429">
                  <c:v>21.310000000000006</c:v>
                </c:pt>
                <c:pt idx="5430">
                  <c:v>21.314000000000007</c:v>
                </c:pt>
                <c:pt idx="5431">
                  <c:v>21.317000000000007</c:v>
                </c:pt>
                <c:pt idx="5432">
                  <c:v>21.321000000000005</c:v>
                </c:pt>
                <c:pt idx="5433">
                  <c:v>21.324999999999999</c:v>
                </c:pt>
                <c:pt idx="5434">
                  <c:v>21.329000000000001</c:v>
                </c:pt>
                <c:pt idx="5435">
                  <c:v>21.332999999999991</c:v>
                </c:pt>
                <c:pt idx="5436">
                  <c:v>21.337000000000007</c:v>
                </c:pt>
                <c:pt idx="5437">
                  <c:v>21.341000000000001</c:v>
                </c:pt>
                <c:pt idx="5438">
                  <c:v>21.344999999999999</c:v>
                </c:pt>
                <c:pt idx="5439">
                  <c:v>21.349</c:v>
                </c:pt>
                <c:pt idx="5440">
                  <c:v>21.353000000000005</c:v>
                </c:pt>
                <c:pt idx="5441">
                  <c:v>21.356999999999999</c:v>
                </c:pt>
                <c:pt idx="5442">
                  <c:v>21.36</c:v>
                </c:pt>
                <c:pt idx="5443">
                  <c:v>21.364000000000001</c:v>
                </c:pt>
                <c:pt idx="5444">
                  <c:v>21.367999999999999</c:v>
                </c:pt>
                <c:pt idx="5445">
                  <c:v>21.372</c:v>
                </c:pt>
                <c:pt idx="5446">
                  <c:v>21.376000000000001</c:v>
                </c:pt>
                <c:pt idx="5447">
                  <c:v>21.38</c:v>
                </c:pt>
                <c:pt idx="5448">
                  <c:v>21.384</c:v>
                </c:pt>
                <c:pt idx="5449">
                  <c:v>21.388000000000002</c:v>
                </c:pt>
                <c:pt idx="5450">
                  <c:v>21.391999999999999</c:v>
                </c:pt>
                <c:pt idx="5451">
                  <c:v>21.396000000000001</c:v>
                </c:pt>
                <c:pt idx="5452">
                  <c:v>21.4</c:v>
                </c:pt>
                <c:pt idx="5453">
                  <c:v>21.402999999999988</c:v>
                </c:pt>
                <c:pt idx="5454">
                  <c:v>21.407</c:v>
                </c:pt>
                <c:pt idx="5455">
                  <c:v>21.411000000000001</c:v>
                </c:pt>
                <c:pt idx="5456">
                  <c:v>21.414999999999999</c:v>
                </c:pt>
                <c:pt idx="5457">
                  <c:v>21.419</c:v>
                </c:pt>
                <c:pt idx="5458">
                  <c:v>21.422999999999984</c:v>
                </c:pt>
                <c:pt idx="5459">
                  <c:v>21.427</c:v>
                </c:pt>
                <c:pt idx="5460">
                  <c:v>21.431000000000001</c:v>
                </c:pt>
                <c:pt idx="5461">
                  <c:v>21.434999999999999</c:v>
                </c:pt>
                <c:pt idx="5462">
                  <c:v>21.439</c:v>
                </c:pt>
                <c:pt idx="5463">
                  <c:v>21.442999999999991</c:v>
                </c:pt>
                <c:pt idx="5464">
                  <c:v>21.446000000000002</c:v>
                </c:pt>
                <c:pt idx="5465">
                  <c:v>21.45</c:v>
                </c:pt>
                <c:pt idx="5466">
                  <c:v>21.454000000000001</c:v>
                </c:pt>
                <c:pt idx="5467">
                  <c:v>21.457999999999991</c:v>
                </c:pt>
                <c:pt idx="5468">
                  <c:v>21.461999999999993</c:v>
                </c:pt>
                <c:pt idx="5469">
                  <c:v>21.46599999999999</c:v>
                </c:pt>
                <c:pt idx="5470">
                  <c:v>21.47</c:v>
                </c:pt>
                <c:pt idx="5471">
                  <c:v>21.474</c:v>
                </c:pt>
                <c:pt idx="5472">
                  <c:v>21.478000000000002</c:v>
                </c:pt>
                <c:pt idx="5473">
                  <c:v>21.481999999999992</c:v>
                </c:pt>
                <c:pt idx="5474">
                  <c:v>21.48599999999999</c:v>
                </c:pt>
                <c:pt idx="5475">
                  <c:v>21.48899999999999</c:v>
                </c:pt>
                <c:pt idx="5476">
                  <c:v>21.492999999999988</c:v>
                </c:pt>
                <c:pt idx="5477">
                  <c:v>21.497</c:v>
                </c:pt>
                <c:pt idx="5478">
                  <c:v>21.501000000000001</c:v>
                </c:pt>
                <c:pt idx="5479">
                  <c:v>21.504999999999999</c:v>
                </c:pt>
                <c:pt idx="5480">
                  <c:v>21.509</c:v>
                </c:pt>
                <c:pt idx="5481">
                  <c:v>21.513000000000005</c:v>
                </c:pt>
                <c:pt idx="5482">
                  <c:v>21.516999999999999</c:v>
                </c:pt>
                <c:pt idx="5483">
                  <c:v>21.521000000000001</c:v>
                </c:pt>
                <c:pt idx="5484">
                  <c:v>21.524999999999999</c:v>
                </c:pt>
                <c:pt idx="5485">
                  <c:v>21.529</c:v>
                </c:pt>
                <c:pt idx="5486">
                  <c:v>21.532</c:v>
                </c:pt>
                <c:pt idx="5487">
                  <c:v>21.536000000000001</c:v>
                </c:pt>
                <c:pt idx="5488">
                  <c:v>21.54</c:v>
                </c:pt>
                <c:pt idx="5489">
                  <c:v>21.544</c:v>
                </c:pt>
                <c:pt idx="5490">
                  <c:v>21.547999999999991</c:v>
                </c:pt>
                <c:pt idx="5491">
                  <c:v>21.552</c:v>
                </c:pt>
                <c:pt idx="5492">
                  <c:v>21.556000000000001</c:v>
                </c:pt>
                <c:pt idx="5493">
                  <c:v>21.56</c:v>
                </c:pt>
                <c:pt idx="5494">
                  <c:v>21.564</c:v>
                </c:pt>
                <c:pt idx="5495">
                  <c:v>21.567999999999994</c:v>
                </c:pt>
                <c:pt idx="5496">
                  <c:v>21.571999999999999</c:v>
                </c:pt>
                <c:pt idx="5497">
                  <c:v>21.574999999999999</c:v>
                </c:pt>
                <c:pt idx="5498">
                  <c:v>21.579000000000001</c:v>
                </c:pt>
                <c:pt idx="5499">
                  <c:v>21.582999999999984</c:v>
                </c:pt>
                <c:pt idx="5500">
                  <c:v>21.587</c:v>
                </c:pt>
                <c:pt idx="5501">
                  <c:v>21.591000000000001</c:v>
                </c:pt>
                <c:pt idx="5502">
                  <c:v>21.594999999999999</c:v>
                </c:pt>
                <c:pt idx="5503">
                  <c:v>21.599</c:v>
                </c:pt>
                <c:pt idx="5504">
                  <c:v>21.603000000000005</c:v>
                </c:pt>
                <c:pt idx="5505">
                  <c:v>21.606999999999999</c:v>
                </c:pt>
                <c:pt idx="5506">
                  <c:v>21.611000000000008</c:v>
                </c:pt>
                <c:pt idx="5507">
                  <c:v>21.614999999999998</c:v>
                </c:pt>
                <c:pt idx="5508">
                  <c:v>21.618000000000006</c:v>
                </c:pt>
                <c:pt idx="5509">
                  <c:v>21.622</c:v>
                </c:pt>
                <c:pt idx="5510">
                  <c:v>21.626000000000001</c:v>
                </c:pt>
                <c:pt idx="5511">
                  <c:v>21.630000000000006</c:v>
                </c:pt>
                <c:pt idx="5512">
                  <c:v>21.634000000000007</c:v>
                </c:pt>
                <c:pt idx="5513">
                  <c:v>21.638000000000005</c:v>
                </c:pt>
                <c:pt idx="5514">
                  <c:v>21.641999999999999</c:v>
                </c:pt>
                <c:pt idx="5515">
                  <c:v>21.646000000000001</c:v>
                </c:pt>
                <c:pt idx="5516">
                  <c:v>21.650000000000006</c:v>
                </c:pt>
                <c:pt idx="5517">
                  <c:v>21.654000000000007</c:v>
                </c:pt>
                <c:pt idx="5518">
                  <c:v>21.658000000000001</c:v>
                </c:pt>
                <c:pt idx="5519">
                  <c:v>21.661000000000001</c:v>
                </c:pt>
                <c:pt idx="5520">
                  <c:v>21.664999999999999</c:v>
                </c:pt>
                <c:pt idx="5521">
                  <c:v>21.669</c:v>
                </c:pt>
                <c:pt idx="5522">
                  <c:v>21.672999999999991</c:v>
                </c:pt>
                <c:pt idx="5523">
                  <c:v>21.677000000000007</c:v>
                </c:pt>
                <c:pt idx="5524">
                  <c:v>21.681000000000001</c:v>
                </c:pt>
                <c:pt idx="5525">
                  <c:v>21.684999999999999</c:v>
                </c:pt>
                <c:pt idx="5526">
                  <c:v>21.689</c:v>
                </c:pt>
                <c:pt idx="5527">
                  <c:v>21.693000000000001</c:v>
                </c:pt>
                <c:pt idx="5528">
                  <c:v>21.696999999999999</c:v>
                </c:pt>
                <c:pt idx="5529">
                  <c:v>21.701000000000001</c:v>
                </c:pt>
                <c:pt idx="5530">
                  <c:v>21.704000000000001</c:v>
                </c:pt>
                <c:pt idx="5531">
                  <c:v>21.707999999999991</c:v>
                </c:pt>
                <c:pt idx="5532">
                  <c:v>21.712</c:v>
                </c:pt>
                <c:pt idx="5533">
                  <c:v>21.716000000000001</c:v>
                </c:pt>
                <c:pt idx="5534">
                  <c:v>21.72</c:v>
                </c:pt>
                <c:pt idx="5535">
                  <c:v>21.724</c:v>
                </c:pt>
                <c:pt idx="5536">
                  <c:v>21.728000000000002</c:v>
                </c:pt>
                <c:pt idx="5537">
                  <c:v>21.731999999999999</c:v>
                </c:pt>
                <c:pt idx="5538">
                  <c:v>21.736000000000001</c:v>
                </c:pt>
                <c:pt idx="5539">
                  <c:v>21.74</c:v>
                </c:pt>
                <c:pt idx="5540">
                  <c:v>21.744</c:v>
                </c:pt>
                <c:pt idx="5541">
                  <c:v>21.747</c:v>
                </c:pt>
                <c:pt idx="5542">
                  <c:v>21.751000000000001</c:v>
                </c:pt>
                <c:pt idx="5543">
                  <c:v>21.754999999999999</c:v>
                </c:pt>
                <c:pt idx="5544">
                  <c:v>21.759</c:v>
                </c:pt>
                <c:pt idx="5545">
                  <c:v>21.763000000000002</c:v>
                </c:pt>
                <c:pt idx="5546">
                  <c:v>21.766999999999992</c:v>
                </c:pt>
                <c:pt idx="5547">
                  <c:v>21.771000000000001</c:v>
                </c:pt>
                <c:pt idx="5548">
                  <c:v>21.774999999999999</c:v>
                </c:pt>
                <c:pt idx="5549">
                  <c:v>21.779</c:v>
                </c:pt>
                <c:pt idx="5550">
                  <c:v>21.782999999999991</c:v>
                </c:pt>
                <c:pt idx="5551">
                  <c:v>21.785999999999991</c:v>
                </c:pt>
                <c:pt idx="5552">
                  <c:v>21.79</c:v>
                </c:pt>
                <c:pt idx="5553">
                  <c:v>21.794</c:v>
                </c:pt>
                <c:pt idx="5554">
                  <c:v>21.797999999999991</c:v>
                </c:pt>
                <c:pt idx="5555">
                  <c:v>21.802</c:v>
                </c:pt>
                <c:pt idx="5556">
                  <c:v>21.806000000000001</c:v>
                </c:pt>
                <c:pt idx="5557">
                  <c:v>21.810000000000006</c:v>
                </c:pt>
                <c:pt idx="5558">
                  <c:v>21.814000000000007</c:v>
                </c:pt>
                <c:pt idx="5559">
                  <c:v>21.818000000000001</c:v>
                </c:pt>
                <c:pt idx="5560">
                  <c:v>21.821999999999999</c:v>
                </c:pt>
                <c:pt idx="5561">
                  <c:v>21.826000000000001</c:v>
                </c:pt>
                <c:pt idx="5562">
                  <c:v>21.829000000000001</c:v>
                </c:pt>
                <c:pt idx="5563">
                  <c:v>21.832999999999991</c:v>
                </c:pt>
                <c:pt idx="5564">
                  <c:v>21.837000000000007</c:v>
                </c:pt>
                <c:pt idx="5565">
                  <c:v>21.841000000000001</c:v>
                </c:pt>
                <c:pt idx="5566">
                  <c:v>21.844999999999999</c:v>
                </c:pt>
                <c:pt idx="5567">
                  <c:v>21.849</c:v>
                </c:pt>
                <c:pt idx="5568">
                  <c:v>21.853000000000005</c:v>
                </c:pt>
                <c:pt idx="5569">
                  <c:v>21.856999999999999</c:v>
                </c:pt>
                <c:pt idx="5570">
                  <c:v>21.861000000000001</c:v>
                </c:pt>
                <c:pt idx="5571">
                  <c:v>21.864999999999991</c:v>
                </c:pt>
                <c:pt idx="5572">
                  <c:v>21.869</c:v>
                </c:pt>
                <c:pt idx="5573">
                  <c:v>21.872</c:v>
                </c:pt>
                <c:pt idx="5574">
                  <c:v>21.876000000000001</c:v>
                </c:pt>
                <c:pt idx="5575">
                  <c:v>21.88</c:v>
                </c:pt>
                <c:pt idx="5576">
                  <c:v>21.884</c:v>
                </c:pt>
                <c:pt idx="5577">
                  <c:v>21.888000000000002</c:v>
                </c:pt>
                <c:pt idx="5578">
                  <c:v>21.891999999999999</c:v>
                </c:pt>
                <c:pt idx="5579">
                  <c:v>21.896000000000001</c:v>
                </c:pt>
                <c:pt idx="5580">
                  <c:v>21.9</c:v>
                </c:pt>
                <c:pt idx="5581">
                  <c:v>21.904</c:v>
                </c:pt>
                <c:pt idx="5582">
                  <c:v>21.907999999999994</c:v>
                </c:pt>
                <c:pt idx="5583">
                  <c:v>21.911999999999999</c:v>
                </c:pt>
                <c:pt idx="5584">
                  <c:v>21.914999999999999</c:v>
                </c:pt>
                <c:pt idx="5585">
                  <c:v>21.919</c:v>
                </c:pt>
                <c:pt idx="5586">
                  <c:v>21.922999999999984</c:v>
                </c:pt>
                <c:pt idx="5587">
                  <c:v>21.927</c:v>
                </c:pt>
                <c:pt idx="5588">
                  <c:v>21.931000000000001</c:v>
                </c:pt>
                <c:pt idx="5589">
                  <c:v>21.934999999999999</c:v>
                </c:pt>
                <c:pt idx="5590">
                  <c:v>21.939</c:v>
                </c:pt>
                <c:pt idx="5591">
                  <c:v>21.942999999999991</c:v>
                </c:pt>
                <c:pt idx="5592">
                  <c:v>21.946999999999992</c:v>
                </c:pt>
                <c:pt idx="5593">
                  <c:v>21.951000000000001</c:v>
                </c:pt>
                <c:pt idx="5594">
                  <c:v>21.954999999999991</c:v>
                </c:pt>
                <c:pt idx="5595">
                  <c:v>21.957999999999991</c:v>
                </c:pt>
                <c:pt idx="5596">
                  <c:v>21.961999999999993</c:v>
                </c:pt>
                <c:pt idx="5597">
                  <c:v>21.96599999999999</c:v>
                </c:pt>
                <c:pt idx="5598">
                  <c:v>21.97</c:v>
                </c:pt>
                <c:pt idx="5599">
                  <c:v>21.974</c:v>
                </c:pt>
                <c:pt idx="5600">
                  <c:v>21.978000000000002</c:v>
                </c:pt>
                <c:pt idx="5601">
                  <c:v>21.981999999999992</c:v>
                </c:pt>
                <c:pt idx="5602">
                  <c:v>21.98599999999999</c:v>
                </c:pt>
                <c:pt idx="5603">
                  <c:v>21.99</c:v>
                </c:pt>
                <c:pt idx="5604">
                  <c:v>21.994</c:v>
                </c:pt>
                <c:pt idx="5605">
                  <c:v>21.997999999999994</c:v>
                </c:pt>
                <c:pt idx="5606">
                  <c:v>22.001000000000001</c:v>
                </c:pt>
                <c:pt idx="5607">
                  <c:v>22.004999999999999</c:v>
                </c:pt>
                <c:pt idx="5608">
                  <c:v>22.009</c:v>
                </c:pt>
                <c:pt idx="5609">
                  <c:v>22.013000000000005</c:v>
                </c:pt>
                <c:pt idx="5610">
                  <c:v>22.016999999999999</c:v>
                </c:pt>
                <c:pt idx="5611">
                  <c:v>22.021000000000001</c:v>
                </c:pt>
                <c:pt idx="5612">
                  <c:v>22.024999999999999</c:v>
                </c:pt>
                <c:pt idx="5613">
                  <c:v>22.029</c:v>
                </c:pt>
                <c:pt idx="5614">
                  <c:v>22.033000000000001</c:v>
                </c:pt>
                <c:pt idx="5615">
                  <c:v>22.036999999999999</c:v>
                </c:pt>
                <c:pt idx="5616">
                  <c:v>22.041</c:v>
                </c:pt>
                <c:pt idx="5617">
                  <c:v>22.044</c:v>
                </c:pt>
                <c:pt idx="5618">
                  <c:v>22.047999999999991</c:v>
                </c:pt>
                <c:pt idx="5619">
                  <c:v>22.052</c:v>
                </c:pt>
                <c:pt idx="5620">
                  <c:v>22.056000000000001</c:v>
                </c:pt>
                <c:pt idx="5621">
                  <c:v>22.06</c:v>
                </c:pt>
                <c:pt idx="5622">
                  <c:v>22.064</c:v>
                </c:pt>
                <c:pt idx="5623">
                  <c:v>22.067999999999994</c:v>
                </c:pt>
                <c:pt idx="5624">
                  <c:v>22.071999999999999</c:v>
                </c:pt>
                <c:pt idx="5625">
                  <c:v>22.076000000000001</c:v>
                </c:pt>
                <c:pt idx="5626">
                  <c:v>22.08</c:v>
                </c:pt>
                <c:pt idx="5627">
                  <c:v>22.084</c:v>
                </c:pt>
                <c:pt idx="5628">
                  <c:v>22.087</c:v>
                </c:pt>
                <c:pt idx="5629">
                  <c:v>22.091000000000001</c:v>
                </c:pt>
                <c:pt idx="5630">
                  <c:v>22.094999999999999</c:v>
                </c:pt>
                <c:pt idx="5631">
                  <c:v>22.099</c:v>
                </c:pt>
                <c:pt idx="5632">
                  <c:v>22.103000000000005</c:v>
                </c:pt>
                <c:pt idx="5633">
                  <c:v>22.106999999999999</c:v>
                </c:pt>
                <c:pt idx="5634">
                  <c:v>22.111000000000008</c:v>
                </c:pt>
                <c:pt idx="5635">
                  <c:v>22.114999999999998</c:v>
                </c:pt>
                <c:pt idx="5636">
                  <c:v>22.119000000000007</c:v>
                </c:pt>
                <c:pt idx="5637">
                  <c:v>22.123000000000001</c:v>
                </c:pt>
                <c:pt idx="5638">
                  <c:v>22.126999999999999</c:v>
                </c:pt>
                <c:pt idx="5639">
                  <c:v>22.130000000000006</c:v>
                </c:pt>
                <c:pt idx="5640">
                  <c:v>22.134000000000007</c:v>
                </c:pt>
                <c:pt idx="5641">
                  <c:v>22.138000000000005</c:v>
                </c:pt>
                <c:pt idx="5642">
                  <c:v>22.141999999999999</c:v>
                </c:pt>
                <c:pt idx="5643">
                  <c:v>22.146000000000001</c:v>
                </c:pt>
                <c:pt idx="5644">
                  <c:v>22.150000000000006</c:v>
                </c:pt>
                <c:pt idx="5645">
                  <c:v>22.154000000000007</c:v>
                </c:pt>
                <c:pt idx="5646">
                  <c:v>22.158000000000001</c:v>
                </c:pt>
                <c:pt idx="5647">
                  <c:v>22.161999999999999</c:v>
                </c:pt>
                <c:pt idx="5648">
                  <c:v>22.166</c:v>
                </c:pt>
                <c:pt idx="5649">
                  <c:v>22.17</c:v>
                </c:pt>
                <c:pt idx="5650">
                  <c:v>22.172999999999991</c:v>
                </c:pt>
                <c:pt idx="5651">
                  <c:v>22.177000000000007</c:v>
                </c:pt>
                <c:pt idx="5652">
                  <c:v>22.181000000000001</c:v>
                </c:pt>
                <c:pt idx="5653">
                  <c:v>22.184999999999999</c:v>
                </c:pt>
                <c:pt idx="5654">
                  <c:v>22.189</c:v>
                </c:pt>
                <c:pt idx="5655">
                  <c:v>22.193000000000001</c:v>
                </c:pt>
                <c:pt idx="5656">
                  <c:v>22.196999999999999</c:v>
                </c:pt>
                <c:pt idx="5657">
                  <c:v>22.201000000000001</c:v>
                </c:pt>
                <c:pt idx="5658">
                  <c:v>22.204999999999991</c:v>
                </c:pt>
                <c:pt idx="5659">
                  <c:v>22.209</c:v>
                </c:pt>
                <c:pt idx="5660">
                  <c:v>22.213000000000001</c:v>
                </c:pt>
                <c:pt idx="5661">
                  <c:v>22.216000000000001</c:v>
                </c:pt>
                <c:pt idx="5662">
                  <c:v>22.22</c:v>
                </c:pt>
                <c:pt idx="5663">
                  <c:v>22.224</c:v>
                </c:pt>
                <c:pt idx="5664">
                  <c:v>22.228000000000002</c:v>
                </c:pt>
                <c:pt idx="5665">
                  <c:v>22.231999999999999</c:v>
                </c:pt>
                <c:pt idx="5666">
                  <c:v>22.236000000000001</c:v>
                </c:pt>
                <c:pt idx="5667">
                  <c:v>22.24</c:v>
                </c:pt>
                <c:pt idx="5668">
                  <c:v>22.244</c:v>
                </c:pt>
                <c:pt idx="5669">
                  <c:v>22.247999999999994</c:v>
                </c:pt>
                <c:pt idx="5670">
                  <c:v>22.251999999999999</c:v>
                </c:pt>
                <c:pt idx="5671">
                  <c:v>22.256</c:v>
                </c:pt>
                <c:pt idx="5672">
                  <c:v>22.259</c:v>
                </c:pt>
                <c:pt idx="5673">
                  <c:v>22.263000000000002</c:v>
                </c:pt>
                <c:pt idx="5674">
                  <c:v>22.266999999999992</c:v>
                </c:pt>
                <c:pt idx="5675">
                  <c:v>22.271000000000001</c:v>
                </c:pt>
                <c:pt idx="5676">
                  <c:v>22.274999999999999</c:v>
                </c:pt>
                <c:pt idx="5677">
                  <c:v>22.279</c:v>
                </c:pt>
                <c:pt idx="5678">
                  <c:v>22.282999999999991</c:v>
                </c:pt>
                <c:pt idx="5679">
                  <c:v>22.286999999999988</c:v>
                </c:pt>
                <c:pt idx="5680">
                  <c:v>22.291</c:v>
                </c:pt>
                <c:pt idx="5681">
                  <c:v>22.295000000000002</c:v>
                </c:pt>
                <c:pt idx="5682">
                  <c:v>22.297999999999991</c:v>
                </c:pt>
                <c:pt idx="5683">
                  <c:v>22.302</c:v>
                </c:pt>
                <c:pt idx="5684">
                  <c:v>22.306000000000001</c:v>
                </c:pt>
                <c:pt idx="5685">
                  <c:v>22.310000000000006</c:v>
                </c:pt>
                <c:pt idx="5686">
                  <c:v>22.314000000000007</c:v>
                </c:pt>
                <c:pt idx="5687">
                  <c:v>22.318000000000001</c:v>
                </c:pt>
                <c:pt idx="5688">
                  <c:v>22.321999999999999</c:v>
                </c:pt>
                <c:pt idx="5689">
                  <c:v>22.326000000000001</c:v>
                </c:pt>
                <c:pt idx="5690">
                  <c:v>22.330000000000005</c:v>
                </c:pt>
                <c:pt idx="5691">
                  <c:v>22.334000000000007</c:v>
                </c:pt>
                <c:pt idx="5692">
                  <c:v>22.338000000000001</c:v>
                </c:pt>
                <c:pt idx="5693">
                  <c:v>22.341000000000001</c:v>
                </c:pt>
                <c:pt idx="5694">
                  <c:v>22.344999999999999</c:v>
                </c:pt>
                <c:pt idx="5695">
                  <c:v>22.349</c:v>
                </c:pt>
                <c:pt idx="5696">
                  <c:v>22.353000000000005</c:v>
                </c:pt>
                <c:pt idx="5697">
                  <c:v>22.356999999999999</c:v>
                </c:pt>
                <c:pt idx="5698">
                  <c:v>22.361000000000001</c:v>
                </c:pt>
                <c:pt idx="5699">
                  <c:v>22.364999999999991</c:v>
                </c:pt>
                <c:pt idx="5700">
                  <c:v>22.369</c:v>
                </c:pt>
                <c:pt idx="5701">
                  <c:v>22.373000000000001</c:v>
                </c:pt>
                <c:pt idx="5702">
                  <c:v>22.376999999999999</c:v>
                </c:pt>
                <c:pt idx="5703">
                  <c:v>22.381</c:v>
                </c:pt>
                <c:pt idx="5704">
                  <c:v>22.384</c:v>
                </c:pt>
                <c:pt idx="5705">
                  <c:v>22.388000000000002</c:v>
                </c:pt>
                <c:pt idx="5706">
                  <c:v>22.391999999999999</c:v>
                </c:pt>
                <c:pt idx="5707">
                  <c:v>22.396000000000001</c:v>
                </c:pt>
                <c:pt idx="5708">
                  <c:v>22.4</c:v>
                </c:pt>
                <c:pt idx="5709">
                  <c:v>22.404</c:v>
                </c:pt>
                <c:pt idx="5710">
                  <c:v>22.407999999999994</c:v>
                </c:pt>
                <c:pt idx="5711">
                  <c:v>22.411999999999999</c:v>
                </c:pt>
                <c:pt idx="5712">
                  <c:v>22.416</c:v>
                </c:pt>
                <c:pt idx="5713">
                  <c:v>22.419999999999995</c:v>
                </c:pt>
                <c:pt idx="5714">
                  <c:v>22.423999999999992</c:v>
                </c:pt>
                <c:pt idx="5715">
                  <c:v>22.427</c:v>
                </c:pt>
                <c:pt idx="5716">
                  <c:v>22.431000000000001</c:v>
                </c:pt>
                <c:pt idx="5717">
                  <c:v>22.434999999999999</c:v>
                </c:pt>
                <c:pt idx="5718">
                  <c:v>22.439</c:v>
                </c:pt>
                <c:pt idx="5719">
                  <c:v>22.442999999999991</c:v>
                </c:pt>
                <c:pt idx="5720">
                  <c:v>22.446999999999992</c:v>
                </c:pt>
                <c:pt idx="5721">
                  <c:v>22.451000000000001</c:v>
                </c:pt>
                <c:pt idx="5722">
                  <c:v>22.454999999999991</c:v>
                </c:pt>
                <c:pt idx="5723">
                  <c:v>22.459</c:v>
                </c:pt>
                <c:pt idx="5724">
                  <c:v>22.46299999999999</c:v>
                </c:pt>
                <c:pt idx="5725">
                  <c:v>22.466999999999988</c:v>
                </c:pt>
                <c:pt idx="5726">
                  <c:v>22.47</c:v>
                </c:pt>
                <c:pt idx="5727">
                  <c:v>22.474</c:v>
                </c:pt>
                <c:pt idx="5728">
                  <c:v>22.478000000000002</c:v>
                </c:pt>
                <c:pt idx="5729">
                  <c:v>22.481999999999992</c:v>
                </c:pt>
                <c:pt idx="5730">
                  <c:v>22.48599999999999</c:v>
                </c:pt>
                <c:pt idx="5731">
                  <c:v>22.49</c:v>
                </c:pt>
                <c:pt idx="5732">
                  <c:v>22.494</c:v>
                </c:pt>
                <c:pt idx="5733">
                  <c:v>22.497999999999994</c:v>
                </c:pt>
                <c:pt idx="5734">
                  <c:v>22.501999999999999</c:v>
                </c:pt>
                <c:pt idx="5735">
                  <c:v>22.506</c:v>
                </c:pt>
                <c:pt idx="5736">
                  <c:v>22.51</c:v>
                </c:pt>
                <c:pt idx="5737">
                  <c:v>22.513000000000005</c:v>
                </c:pt>
                <c:pt idx="5738">
                  <c:v>22.516999999999999</c:v>
                </c:pt>
                <c:pt idx="5739">
                  <c:v>22.521000000000001</c:v>
                </c:pt>
                <c:pt idx="5740">
                  <c:v>22.524999999999999</c:v>
                </c:pt>
                <c:pt idx="5741">
                  <c:v>22.529</c:v>
                </c:pt>
                <c:pt idx="5742">
                  <c:v>22.533000000000001</c:v>
                </c:pt>
                <c:pt idx="5743">
                  <c:v>22.536999999999999</c:v>
                </c:pt>
                <c:pt idx="5744">
                  <c:v>22.541</c:v>
                </c:pt>
                <c:pt idx="5745">
                  <c:v>22.545000000000002</c:v>
                </c:pt>
                <c:pt idx="5746">
                  <c:v>22.548999999999992</c:v>
                </c:pt>
                <c:pt idx="5747">
                  <c:v>22.553000000000001</c:v>
                </c:pt>
                <c:pt idx="5748">
                  <c:v>22.556000000000001</c:v>
                </c:pt>
                <c:pt idx="5749">
                  <c:v>22.56</c:v>
                </c:pt>
                <c:pt idx="5750">
                  <c:v>22.564</c:v>
                </c:pt>
                <c:pt idx="5751">
                  <c:v>22.567999999999994</c:v>
                </c:pt>
                <c:pt idx="5752">
                  <c:v>22.571999999999999</c:v>
                </c:pt>
                <c:pt idx="5753">
                  <c:v>22.576000000000001</c:v>
                </c:pt>
                <c:pt idx="5754">
                  <c:v>22.58</c:v>
                </c:pt>
                <c:pt idx="5755">
                  <c:v>22.584</c:v>
                </c:pt>
                <c:pt idx="5756">
                  <c:v>22.587999999999994</c:v>
                </c:pt>
                <c:pt idx="5757">
                  <c:v>22.591999999999999</c:v>
                </c:pt>
                <c:pt idx="5758">
                  <c:v>22.596</c:v>
                </c:pt>
                <c:pt idx="5759">
                  <c:v>22.599</c:v>
                </c:pt>
                <c:pt idx="5760">
                  <c:v>22.603000000000005</c:v>
                </c:pt>
                <c:pt idx="5761">
                  <c:v>22.606999999999999</c:v>
                </c:pt>
                <c:pt idx="5762">
                  <c:v>22.611000000000008</c:v>
                </c:pt>
                <c:pt idx="5763">
                  <c:v>22.614999999999998</c:v>
                </c:pt>
                <c:pt idx="5764">
                  <c:v>22.619000000000007</c:v>
                </c:pt>
                <c:pt idx="5765">
                  <c:v>22.623000000000001</c:v>
                </c:pt>
                <c:pt idx="5766">
                  <c:v>22.626999999999999</c:v>
                </c:pt>
                <c:pt idx="5767">
                  <c:v>22.631000000000007</c:v>
                </c:pt>
                <c:pt idx="5768">
                  <c:v>22.635000000000005</c:v>
                </c:pt>
                <c:pt idx="5769">
                  <c:v>22.638999999999999</c:v>
                </c:pt>
                <c:pt idx="5770">
                  <c:v>22.641999999999999</c:v>
                </c:pt>
                <c:pt idx="5771">
                  <c:v>22.646000000000001</c:v>
                </c:pt>
                <c:pt idx="5772">
                  <c:v>22.650000000000006</c:v>
                </c:pt>
                <c:pt idx="5773">
                  <c:v>22.654000000000007</c:v>
                </c:pt>
                <c:pt idx="5774">
                  <c:v>22.658000000000001</c:v>
                </c:pt>
                <c:pt idx="5775">
                  <c:v>22.661999999999999</c:v>
                </c:pt>
                <c:pt idx="5776">
                  <c:v>22.666</c:v>
                </c:pt>
                <c:pt idx="5777">
                  <c:v>22.67</c:v>
                </c:pt>
                <c:pt idx="5778">
                  <c:v>22.673999999999999</c:v>
                </c:pt>
                <c:pt idx="5779">
                  <c:v>22.678000000000001</c:v>
                </c:pt>
                <c:pt idx="5780">
                  <c:v>22.681999999999999</c:v>
                </c:pt>
                <c:pt idx="5781">
                  <c:v>22.684999999999999</c:v>
                </c:pt>
                <c:pt idx="5782">
                  <c:v>22.689</c:v>
                </c:pt>
                <c:pt idx="5783">
                  <c:v>22.693000000000001</c:v>
                </c:pt>
                <c:pt idx="5784">
                  <c:v>22.696999999999999</c:v>
                </c:pt>
                <c:pt idx="5785">
                  <c:v>22.701000000000001</c:v>
                </c:pt>
                <c:pt idx="5786">
                  <c:v>22.704999999999991</c:v>
                </c:pt>
                <c:pt idx="5787">
                  <c:v>22.709</c:v>
                </c:pt>
                <c:pt idx="5788">
                  <c:v>22.713000000000001</c:v>
                </c:pt>
                <c:pt idx="5789">
                  <c:v>22.716999999999999</c:v>
                </c:pt>
                <c:pt idx="5790">
                  <c:v>22.721</c:v>
                </c:pt>
                <c:pt idx="5791">
                  <c:v>22.724999999999994</c:v>
                </c:pt>
                <c:pt idx="5792">
                  <c:v>22.728000000000002</c:v>
                </c:pt>
                <c:pt idx="5793">
                  <c:v>22.731999999999999</c:v>
                </c:pt>
                <c:pt idx="5794">
                  <c:v>22.736000000000001</c:v>
                </c:pt>
                <c:pt idx="5795">
                  <c:v>22.74</c:v>
                </c:pt>
                <c:pt idx="5796">
                  <c:v>22.744</c:v>
                </c:pt>
                <c:pt idx="5797">
                  <c:v>22.747999999999994</c:v>
                </c:pt>
                <c:pt idx="5798">
                  <c:v>22.751999999999999</c:v>
                </c:pt>
                <c:pt idx="5799">
                  <c:v>22.756</c:v>
                </c:pt>
                <c:pt idx="5800">
                  <c:v>22.759999999999994</c:v>
                </c:pt>
                <c:pt idx="5801">
                  <c:v>22.763999999999992</c:v>
                </c:pt>
                <c:pt idx="5802">
                  <c:v>22.766999999999992</c:v>
                </c:pt>
                <c:pt idx="5803">
                  <c:v>22.771000000000001</c:v>
                </c:pt>
                <c:pt idx="5804">
                  <c:v>22.774999999999999</c:v>
                </c:pt>
                <c:pt idx="5805">
                  <c:v>22.779</c:v>
                </c:pt>
                <c:pt idx="5806">
                  <c:v>22.782999999999991</c:v>
                </c:pt>
                <c:pt idx="5807">
                  <c:v>22.786999999999988</c:v>
                </c:pt>
                <c:pt idx="5808">
                  <c:v>22.791</c:v>
                </c:pt>
                <c:pt idx="5809">
                  <c:v>22.795000000000002</c:v>
                </c:pt>
                <c:pt idx="5810">
                  <c:v>22.798999999999992</c:v>
                </c:pt>
                <c:pt idx="5811">
                  <c:v>22.803000000000001</c:v>
                </c:pt>
                <c:pt idx="5812">
                  <c:v>22.806999999999999</c:v>
                </c:pt>
                <c:pt idx="5813">
                  <c:v>22.810000000000006</c:v>
                </c:pt>
                <c:pt idx="5814">
                  <c:v>22.814000000000007</c:v>
                </c:pt>
                <c:pt idx="5815">
                  <c:v>22.818000000000001</c:v>
                </c:pt>
                <c:pt idx="5816">
                  <c:v>22.821999999999999</c:v>
                </c:pt>
                <c:pt idx="5817">
                  <c:v>22.826000000000001</c:v>
                </c:pt>
                <c:pt idx="5818">
                  <c:v>22.830000000000005</c:v>
                </c:pt>
                <c:pt idx="5819">
                  <c:v>22.834000000000007</c:v>
                </c:pt>
                <c:pt idx="5820">
                  <c:v>22.838000000000001</c:v>
                </c:pt>
                <c:pt idx="5821">
                  <c:v>22.841999999999999</c:v>
                </c:pt>
                <c:pt idx="5822">
                  <c:v>22.846</c:v>
                </c:pt>
                <c:pt idx="5823">
                  <c:v>22.85</c:v>
                </c:pt>
                <c:pt idx="5824">
                  <c:v>22.853000000000005</c:v>
                </c:pt>
                <c:pt idx="5825">
                  <c:v>22.856999999999999</c:v>
                </c:pt>
                <c:pt idx="5826">
                  <c:v>22.861000000000001</c:v>
                </c:pt>
                <c:pt idx="5827">
                  <c:v>22.864999999999991</c:v>
                </c:pt>
                <c:pt idx="5828">
                  <c:v>22.869</c:v>
                </c:pt>
                <c:pt idx="5829">
                  <c:v>22.873000000000001</c:v>
                </c:pt>
                <c:pt idx="5830">
                  <c:v>22.876999999999999</c:v>
                </c:pt>
                <c:pt idx="5831">
                  <c:v>22.881</c:v>
                </c:pt>
                <c:pt idx="5832">
                  <c:v>22.885000000000002</c:v>
                </c:pt>
                <c:pt idx="5833">
                  <c:v>22.888999999999992</c:v>
                </c:pt>
                <c:pt idx="5834">
                  <c:v>22.893000000000001</c:v>
                </c:pt>
                <c:pt idx="5835">
                  <c:v>22.896000000000001</c:v>
                </c:pt>
                <c:pt idx="5836">
                  <c:v>22.9</c:v>
                </c:pt>
                <c:pt idx="5837">
                  <c:v>22.904</c:v>
                </c:pt>
                <c:pt idx="5838">
                  <c:v>22.907999999999994</c:v>
                </c:pt>
                <c:pt idx="5839">
                  <c:v>22.911999999999999</c:v>
                </c:pt>
                <c:pt idx="5840">
                  <c:v>22.916</c:v>
                </c:pt>
                <c:pt idx="5841">
                  <c:v>22.919999999999995</c:v>
                </c:pt>
                <c:pt idx="5842">
                  <c:v>22.923999999999992</c:v>
                </c:pt>
                <c:pt idx="5843">
                  <c:v>22.927999999999994</c:v>
                </c:pt>
                <c:pt idx="5844">
                  <c:v>22.931999999999999</c:v>
                </c:pt>
                <c:pt idx="5845">
                  <c:v>22.936</c:v>
                </c:pt>
                <c:pt idx="5846">
                  <c:v>22.939</c:v>
                </c:pt>
                <c:pt idx="5847">
                  <c:v>22.942999999999991</c:v>
                </c:pt>
                <c:pt idx="5848">
                  <c:v>22.946999999999992</c:v>
                </c:pt>
                <c:pt idx="5849">
                  <c:v>22.951000000000001</c:v>
                </c:pt>
                <c:pt idx="5850">
                  <c:v>22.954999999999991</c:v>
                </c:pt>
                <c:pt idx="5851">
                  <c:v>22.959</c:v>
                </c:pt>
                <c:pt idx="5852">
                  <c:v>22.96299999999999</c:v>
                </c:pt>
                <c:pt idx="5853">
                  <c:v>22.966999999999988</c:v>
                </c:pt>
                <c:pt idx="5854">
                  <c:v>22.971</c:v>
                </c:pt>
                <c:pt idx="5855">
                  <c:v>22.974999999999994</c:v>
                </c:pt>
                <c:pt idx="5856">
                  <c:v>22.978999999999992</c:v>
                </c:pt>
                <c:pt idx="5857">
                  <c:v>22.981999999999992</c:v>
                </c:pt>
                <c:pt idx="5858">
                  <c:v>22.98599999999999</c:v>
                </c:pt>
                <c:pt idx="5859">
                  <c:v>22.99</c:v>
                </c:pt>
                <c:pt idx="5860">
                  <c:v>22.994</c:v>
                </c:pt>
                <c:pt idx="5861">
                  <c:v>22.997999999999994</c:v>
                </c:pt>
                <c:pt idx="5862">
                  <c:v>23.001999999999999</c:v>
                </c:pt>
                <c:pt idx="5863">
                  <c:v>23.006</c:v>
                </c:pt>
                <c:pt idx="5864">
                  <c:v>23.01</c:v>
                </c:pt>
                <c:pt idx="5865">
                  <c:v>23.013999999999999</c:v>
                </c:pt>
                <c:pt idx="5866">
                  <c:v>23.018000000000001</c:v>
                </c:pt>
                <c:pt idx="5867">
                  <c:v>23.021999999999991</c:v>
                </c:pt>
                <c:pt idx="5868">
                  <c:v>23.024999999999999</c:v>
                </c:pt>
                <c:pt idx="5869">
                  <c:v>23.029</c:v>
                </c:pt>
                <c:pt idx="5870">
                  <c:v>23.033000000000001</c:v>
                </c:pt>
                <c:pt idx="5871">
                  <c:v>23.036999999999999</c:v>
                </c:pt>
                <c:pt idx="5872">
                  <c:v>23.041</c:v>
                </c:pt>
                <c:pt idx="5873">
                  <c:v>23.045000000000002</c:v>
                </c:pt>
                <c:pt idx="5874">
                  <c:v>23.048999999999992</c:v>
                </c:pt>
                <c:pt idx="5875">
                  <c:v>23.053000000000001</c:v>
                </c:pt>
                <c:pt idx="5876">
                  <c:v>23.056999999999999</c:v>
                </c:pt>
                <c:pt idx="5877">
                  <c:v>23.061</c:v>
                </c:pt>
                <c:pt idx="5878">
                  <c:v>23.064999999999994</c:v>
                </c:pt>
                <c:pt idx="5879">
                  <c:v>23.067999999999994</c:v>
                </c:pt>
                <c:pt idx="5880">
                  <c:v>23.071999999999999</c:v>
                </c:pt>
                <c:pt idx="5881">
                  <c:v>23.076000000000001</c:v>
                </c:pt>
                <c:pt idx="5882">
                  <c:v>23.08</c:v>
                </c:pt>
                <c:pt idx="5883">
                  <c:v>23.084</c:v>
                </c:pt>
                <c:pt idx="5884">
                  <c:v>23.087999999999994</c:v>
                </c:pt>
                <c:pt idx="5885">
                  <c:v>23.091999999999999</c:v>
                </c:pt>
                <c:pt idx="5886">
                  <c:v>23.096</c:v>
                </c:pt>
                <c:pt idx="5887">
                  <c:v>23.1</c:v>
                </c:pt>
                <c:pt idx="5888">
                  <c:v>23.103999999999999</c:v>
                </c:pt>
                <c:pt idx="5889">
                  <c:v>23.108000000000001</c:v>
                </c:pt>
                <c:pt idx="5890">
                  <c:v>23.111000000000008</c:v>
                </c:pt>
                <c:pt idx="5891">
                  <c:v>23.114999999999998</c:v>
                </c:pt>
                <c:pt idx="5892">
                  <c:v>23.119000000000007</c:v>
                </c:pt>
                <c:pt idx="5893">
                  <c:v>23.123000000000001</c:v>
                </c:pt>
                <c:pt idx="5894">
                  <c:v>23.126999999999999</c:v>
                </c:pt>
                <c:pt idx="5895">
                  <c:v>23.131000000000007</c:v>
                </c:pt>
                <c:pt idx="5896">
                  <c:v>23.135000000000005</c:v>
                </c:pt>
                <c:pt idx="5897">
                  <c:v>23.138999999999999</c:v>
                </c:pt>
                <c:pt idx="5898">
                  <c:v>23.143000000000001</c:v>
                </c:pt>
                <c:pt idx="5899">
                  <c:v>23.146999999999991</c:v>
                </c:pt>
                <c:pt idx="5900">
                  <c:v>23.151000000000007</c:v>
                </c:pt>
                <c:pt idx="5901">
                  <c:v>23.154000000000007</c:v>
                </c:pt>
                <c:pt idx="5902">
                  <c:v>23.158000000000001</c:v>
                </c:pt>
                <c:pt idx="5903">
                  <c:v>23.161999999999999</c:v>
                </c:pt>
                <c:pt idx="5904">
                  <c:v>23.166</c:v>
                </c:pt>
                <c:pt idx="5905">
                  <c:v>23.17</c:v>
                </c:pt>
                <c:pt idx="5906">
                  <c:v>23.173999999999999</c:v>
                </c:pt>
                <c:pt idx="5907">
                  <c:v>23.178000000000001</c:v>
                </c:pt>
                <c:pt idx="5908">
                  <c:v>23.181999999999999</c:v>
                </c:pt>
                <c:pt idx="5909">
                  <c:v>23.186</c:v>
                </c:pt>
                <c:pt idx="5910">
                  <c:v>23.19</c:v>
                </c:pt>
                <c:pt idx="5911">
                  <c:v>23.193999999999999</c:v>
                </c:pt>
                <c:pt idx="5912">
                  <c:v>23.196999999999999</c:v>
                </c:pt>
                <c:pt idx="5913">
                  <c:v>23.201000000000001</c:v>
                </c:pt>
                <c:pt idx="5914">
                  <c:v>23.204999999999991</c:v>
                </c:pt>
                <c:pt idx="5915">
                  <c:v>23.209</c:v>
                </c:pt>
                <c:pt idx="5916">
                  <c:v>23.213000000000001</c:v>
                </c:pt>
                <c:pt idx="5917">
                  <c:v>23.216999999999999</c:v>
                </c:pt>
                <c:pt idx="5918">
                  <c:v>23.221</c:v>
                </c:pt>
                <c:pt idx="5919">
                  <c:v>23.224999999999994</c:v>
                </c:pt>
                <c:pt idx="5920">
                  <c:v>23.228999999999992</c:v>
                </c:pt>
                <c:pt idx="5921">
                  <c:v>23.233000000000001</c:v>
                </c:pt>
                <c:pt idx="5922">
                  <c:v>23.236000000000001</c:v>
                </c:pt>
                <c:pt idx="5923">
                  <c:v>23.24</c:v>
                </c:pt>
                <c:pt idx="5924">
                  <c:v>23.244</c:v>
                </c:pt>
                <c:pt idx="5925">
                  <c:v>23.247999999999994</c:v>
                </c:pt>
                <c:pt idx="5926">
                  <c:v>23.251999999999999</c:v>
                </c:pt>
                <c:pt idx="5927">
                  <c:v>23.256</c:v>
                </c:pt>
                <c:pt idx="5928">
                  <c:v>23.259999999999994</c:v>
                </c:pt>
                <c:pt idx="5929">
                  <c:v>23.263999999999992</c:v>
                </c:pt>
                <c:pt idx="5930">
                  <c:v>23.267999999999994</c:v>
                </c:pt>
                <c:pt idx="5931">
                  <c:v>23.271999999999991</c:v>
                </c:pt>
                <c:pt idx="5932">
                  <c:v>23.276</c:v>
                </c:pt>
                <c:pt idx="5933">
                  <c:v>23.279</c:v>
                </c:pt>
                <c:pt idx="5934">
                  <c:v>23.282999999999991</c:v>
                </c:pt>
                <c:pt idx="5935">
                  <c:v>23.286999999999988</c:v>
                </c:pt>
                <c:pt idx="5936">
                  <c:v>23.291</c:v>
                </c:pt>
                <c:pt idx="5937">
                  <c:v>23.295000000000002</c:v>
                </c:pt>
                <c:pt idx="5938">
                  <c:v>23.298999999999992</c:v>
                </c:pt>
                <c:pt idx="5939">
                  <c:v>23.303000000000001</c:v>
                </c:pt>
                <c:pt idx="5940">
                  <c:v>23.306999999999999</c:v>
                </c:pt>
                <c:pt idx="5941">
                  <c:v>23.311000000000007</c:v>
                </c:pt>
                <c:pt idx="5942">
                  <c:v>23.315000000000001</c:v>
                </c:pt>
                <c:pt idx="5943">
                  <c:v>23.318999999999999</c:v>
                </c:pt>
                <c:pt idx="5944">
                  <c:v>23.321999999999999</c:v>
                </c:pt>
                <c:pt idx="5945">
                  <c:v>23.326000000000001</c:v>
                </c:pt>
                <c:pt idx="5946">
                  <c:v>23.330000000000005</c:v>
                </c:pt>
                <c:pt idx="5947">
                  <c:v>23.334000000000007</c:v>
                </c:pt>
                <c:pt idx="5948">
                  <c:v>23.338000000000001</c:v>
                </c:pt>
                <c:pt idx="5949">
                  <c:v>23.341999999999999</c:v>
                </c:pt>
                <c:pt idx="5950">
                  <c:v>23.346</c:v>
                </c:pt>
                <c:pt idx="5951">
                  <c:v>23.35</c:v>
                </c:pt>
                <c:pt idx="5952">
                  <c:v>23.353999999999999</c:v>
                </c:pt>
                <c:pt idx="5953">
                  <c:v>23.358000000000001</c:v>
                </c:pt>
                <c:pt idx="5954">
                  <c:v>23.361999999999991</c:v>
                </c:pt>
                <c:pt idx="5955">
                  <c:v>23.364999999999991</c:v>
                </c:pt>
                <c:pt idx="5956">
                  <c:v>23.369</c:v>
                </c:pt>
                <c:pt idx="5957">
                  <c:v>23.373000000000001</c:v>
                </c:pt>
                <c:pt idx="5958">
                  <c:v>23.376999999999999</c:v>
                </c:pt>
                <c:pt idx="5959">
                  <c:v>23.381</c:v>
                </c:pt>
                <c:pt idx="5960">
                  <c:v>23.385000000000002</c:v>
                </c:pt>
                <c:pt idx="5961">
                  <c:v>23.388999999999992</c:v>
                </c:pt>
                <c:pt idx="5962">
                  <c:v>23.393000000000001</c:v>
                </c:pt>
                <c:pt idx="5963">
                  <c:v>23.396999999999991</c:v>
                </c:pt>
                <c:pt idx="5964">
                  <c:v>23.401</c:v>
                </c:pt>
                <c:pt idx="5965">
                  <c:v>23.404999999999994</c:v>
                </c:pt>
                <c:pt idx="5966">
                  <c:v>23.407999999999994</c:v>
                </c:pt>
                <c:pt idx="5967">
                  <c:v>23.411999999999999</c:v>
                </c:pt>
                <c:pt idx="5968">
                  <c:v>23.416</c:v>
                </c:pt>
                <c:pt idx="5969">
                  <c:v>23.419999999999995</c:v>
                </c:pt>
                <c:pt idx="5970">
                  <c:v>23.423999999999992</c:v>
                </c:pt>
                <c:pt idx="5971">
                  <c:v>23.427999999999994</c:v>
                </c:pt>
                <c:pt idx="5972">
                  <c:v>23.431999999999999</c:v>
                </c:pt>
                <c:pt idx="5973">
                  <c:v>23.436</c:v>
                </c:pt>
                <c:pt idx="5974">
                  <c:v>23.439999999999994</c:v>
                </c:pt>
                <c:pt idx="5975">
                  <c:v>23.443999999999992</c:v>
                </c:pt>
                <c:pt idx="5976">
                  <c:v>23.447999999999993</c:v>
                </c:pt>
                <c:pt idx="5977">
                  <c:v>23.451000000000001</c:v>
                </c:pt>
                <c:pt idx="5978">
                  <c:v>23.454999999999991</c:v>
                </c:pt>
                <c:pt idx="5979">
                  <c:v>23.459</c:v>
                </c:pt>
                <c:pt idx="5980">
                  <c:v>23.46299999999999</c:v>
                </c:pt>
                <c:pt idx="5981">
                  <c:v>23.466999999999988</c:v>
                </c:pt>
                <c:pt idx="5982">
                  <c:v>23.471</c:v>
                </c:pt>
                <c:pt idx="5983">
                  <c:v>23.474999999999994</c:v>
                </c:pt>
                <c:pt idx="5984">
                  <c:v>23.478999999999992</c:v>
                </c:pt>
                <c:pt idx="5985">
                  <c:v>23.48299999999999</c:v>
                </c:pt>
                <c:pt idx="5986">
                  <c:v>23.486999999999984</c:v>
                </c:pt>
                <c:pt idx="5987">
                  <c:v>23.491</c:v>
                </c:pt>
                <c:pt idx="5988">
                  <c:v>23.494</c:v>
                </c:pt>
                <c:pt idx="5989">
                  <c:v>23.497999999999994</c:v>
                </c:pt>
                <c:pt idx="5990">
                  <c:v>23.501999999999999</c:v>
                </c:pt>
                <c:pt idx="5991">
                  <c:v>23.506</c:v>
                </c:pt>
                <c:pt idx="5992">
                  <c:v>23.51</c:v>
                </c:pt>
                <c:pt idx="5993">
                  <c:v>23.513999999999999</c:v>
                </c:pt>
                <c:pt idx="5994">
                  <c:v>23.518000000000001</c:v>
                </c:pt>
                <c:pt idx="5995">
                  <c:v>23.521999999999991</c:v>
                </c:pt>
                <c:pt idx="5996">
                  <c:v>23.526</c:v>
                </c:pt>
                <c:pt idx="5997">
                  <c:v>23.53</c:v>
                </c:pt>
                <c:pt idx="5998">
                  <c:v>23.533999999999999</c:v>
                </c:pt>
                <c:pt idx="5999">
                  <c:v>23.536999999999999</c:v>
                </c:pt>
                <c:pt idx="6000">
                  <c:v>23.541</c:v>
                </c:pt>
                <c:pt idx="6001">
                  <c:v>23.545000000000002</c:v>
                </c:pt>
                <c:pt idx="6002">
                  <c:v>23.548999999999992</c:v>
                </c:pt>
                <c:pt idx="6003">
                  <c:v>23.553000000000001</c:v>
                </c:pt>
                <c:pt idx="6004">
                  <c:v>23.556999999999999</c:v>
                </c:pt>
                <c:pt idx="6005">
                  <c:v>23.561</c:v>
                </c:pt>
                <c:pt idx="6006">
                  <c:v>23.564999999999994</c:v>
                </c:pt>
                <c:pt idx="6007">
                  <c:v>23.568999999999992</c:v>
                </c:pt>
                <c:pt idx="6008">
                  <c:v>23.573</c:v>
                </c:pt>
                <c:pt idx="6009">
                  <c:v>23.577000000000005</c:v>
                </c:pt>
                <c:pt idx="6010">
                  <c:v>23.58</c:v>
                </c:pt>
                <c:pt idx="6011">
                  <c:v>23.584</c:v>
                </c:pt>
                <c:pt idx="6012">
                  <c:v>23.587999999999994</c:v>
                </c:pt>
                <c:pt idx="6013">
                  <c:v>23.591999999999999</c:v>
                </c:pt>
                <c:pt idx="6014">
                  <c:v>23.596</c:v>
                </c:pt>
                <c:pt idx="6015">
                  <c:v>23.6</c:v>
                </c:pt>
                <c:pt idx="6016">
                  <c:v>23.603999999999999</c:v>
                </c:pt>
                <c:pt idx="6017">
                  <c:v>23.608000000000001</c:v>
                </c:pt>
                <c:pt idx="6018">
                  <c:v>23.611999999999998</c:v>
                </c:pt>
                <c:pt idx="6019">
                  <c:v>23.616000000000007</c:v>
                </c:pt>
                <c:pt idx="6020">
                  <c:v>23.62</c:v>
                </c:pt>
                <c:pt idx="6021">
                  <c:v>23.623000000000001</c:v>
                </c:pt>
                <c:pt idx="6022">
                  <c:v>23.626999999999999</c:v>
                </c:pt>
                <c:pt idx="6023">
                  <c:v>23.631000000000007</c:v>
                </c:pt>
                <c:pt idx="6024">
                  <c:v>23.635000000000005</c:v>
                </c:pt>
                <c:pt idx="6025">
                  <c:v>23.638999999999999</c:v>
                </c:pt>
                <c:pt idx="6026">
                  <c:v>23.643000000000001</c:v>
                </c:pt>
                <c:pt idx="6027">
                  <c:v>23.646999999999991</c:v>
                </c:pt>
                <c:pt idx="6028">
                  <c:v>23.651000000000007</c:v>
                </c:pt>
                <c:pt idx="6029">
                  <c:v>23.655000000000001</c:v>
                </c:pt>
                <c:pt idx="6030">
                  <c:v>23.658999999999999</c:v>
                </c:pt>
                <c:pt idx="6031">
                  <c:v>23.663</c:v>
                </c:pt>
                <c:pt idx="6032">
                  <c:v>23.666</c:v>
                </c:pt>
                <c:pt idx="6033">
                  <c:v>23.67</c:v>
                </c:pt>
                <c:pt idx="6034">
                  <c:v>23.673999999999999</c:v>
                </c:pt>
                <c:pt idx="6035">
                  <c:v>23.678000000000001</c:v>
                </c:pt>
                <c:pt idx="6036">
                  <c:v>23.681999999999999</c:v>
                </c:pt>
                <c:pt idx="6037">
                  <c:v>23.686</c:v>
                </c:pt>
                <c:pt idx="6038">
                  <c:v>23.69</c:v>
                </c:pt>
                <c:pt idx="6039">
                  <c:v>23.693999999999999</c:v>
                </c:pt>
                <c:pt idx="6040">
                  <c:v>23.698</c:v>
                </c:pt>
                <c:pt idx="6041">
                  <c:v>23.702000000000002</c:v>
                </c:pt>
                <c:pt idx="6042">
                  <c:v>23.706</c:v>
                </c:pt>
                <c:pt idx="6043">
                  <c:v>23.709</c:v>
                </c:pt>
                <c:pt idx="6044">
                  <c:v>23.713000000000001</c:v>
                </c:pt>
                <c:pt idx="6045">
                  <c:v>23.716999999999999</c:v>
                </c:pt>
                <c:pt idx="6046">
                  <c:v>23.721</c:v>
                </c:pt>
                <c:pt idx="6047">
                  <c:v>23.724999999999994</c:v>
                </c:pt>
                <c:pt idx="6048">
                  <c:v>23.728999999999992</c:v>
                </c:pt>
                <c:pt idx="6049">
                  <c:v>23.733000000000001</c:v>
                </c:pt>
                <c:pt idx="6050">
                  <c:v>23.736999999999991</c:v>
                </c:pt>
                <c:pt idx="6051">
                  <c:v>23.741</c:v>
                </c:pt>
                <c:pt idx="6052">
                  <c:v>23.744999999999994</c:v>
                </c:pt>
                <c:pt idx="6053">
                  <c:v>23.747999999999994</c:v>
                </c:pt>
                <c:pt idx="6054">
                  <c:v>23.751999999999999</c:v>
                </c:pt>
                <c:pt idx="6055">
                  <c:v>23.756</c:v>
                </c:pt>
                <c:pt idx="6056">
                  <c:v>23.759999999999994</c:v>
                </c:pt>
                <c:pt idx="6057">
                  <c:v>23.763999999999992</c:v>
                </c:pt>
                <c:pt idx="6058">
                  <c:v>23.767999999999994</c:v>
                </c:pt>
                <c:pt idx="6059">
                  <c:v>23.771999999999991</c:v>
                </c:pt>
                <c:pt idx="6060">
                  <c:v>23.776</c:v>
                </c:pt>
                <c:pt idx="6061">
                  <c:v>23.779999999999994</c:v>
                </c:pt>
                <c:pt idx="6062">
                  <c:v>23.783999999999988</c:v>
                </c:pt>
                <c:pt idx="6063">
                  <c:v>23.787999999999993</c:v>
                </c:pt>
                <c:pt idx="6064">
                  <c:v>23.791</c:v>
                </c:pt>
                <c:pt idx="6065">
                  <c:v>23.795000000000002</c:v>
                </c:pt>
                <c:pt idx="6066">
                  <c:v>23.798999999999992</c:v>
                </c:pt>
                <c:pt idx="6067">
                  <c:v>23.803000000000001</c:v>
                </c:pt>
                <c:pt idx="6068">
                  <c:v>23.806999999999999</c:v>
                </c:pt>
                <c:pt idx="6069">
                  <c:v>23.811000000000007</c:v>
                </c:pt>
                <c:pt idx="6070">
                  <c:v>23.815000000000001</c:v>
                </c:pt>
                <c:pt idx="6071">
                  <c:v>23.818999999999999</c:v>
                </c:pt>
                <c:pt idx="6072">
                  <c:v>23.823</c:v>
                </c:pt>
                <c:pt idx="6073">
                  <c:v>23.827000000000005</c:v>
                </c:pt>
                <c:pt idx="6074">
                  <c:v>23.831000000000007</c:v>
                </c:pt>
                <c:pt idx="6075">
                  <c:v>23.834000000000007</c:v>
                </c:pt>
                <c:pt idx="6076">
                  <c:v>23.838000000000001</c:v>
                </c:pt>
                <c:pt idx="6077">
                  <c:v>23.841999999999999</c:v>
                </c:pt>
                <c:pt idx="6078">
                  <c:v>23.846</c:v>
                </c:pt>
                <c:pt idx="6079">
                  <c:v>23.85</c:v>
                </c:pt>
                <c:pt idx="6080">
                  <c:v>23.853999999999999</c:v>
                </c:pt>
                <c:pt idx="6081">
                  <c:v>23.858000000000001</c:v>
                </c:pt>
                <c:pt idx="6082">
                  <c:v>23.861999999999991</c:v>
                </c:pt>
                <c:pt idx="6083">
                  <c:v>23.866</c:v>
                </c:pt>
                <c:pt idx="6084">
                  <c:v>23.87</c:v>
                </c:pt>
                <c:pt idx="6085">
                  <c:v>23.873999999999999</c:v>
                </c:pt>
                <c:pt idx="6086">
                  <c:v>23.876999999999999</c:v>
                </c:pt>
                <c:pt idx="6087">
                  <c:v>23.881</c:v>
                </c:pt>
                <c:pt idx="6088">
                  <c:v>23.885000000000002</c:v>
                </c:pt>
                <c:pt idx="6089">
                  <c:v>23.888999999999992</c:v>
                </c:pt>
                <c:pt idx="6090">
                  <c:v>23.893000000000001</c:v>
                </c:pt>
                <c:pt idx="6091">
                  <c:v>23.896999999999991</c:v>
                </c:pt>
                <c:pt idx="6092">
                  <c:v>23.901</c:v>
                </c:pt>
                <c:pt idx="6093">
                  <c:v>23.904999999999994</c:v>
                </c:pt>
                <c:pt idx="6094">
                  <c:v>23.908999999999988</c:v>
                </c:pt>
                <c:pt idx="6095">
                  <c:v>23.913</c:v>
                </c:pt>
                <c:pt idx="6096">
                  <c:v>23.917000000000005</c:v>
                </c:pt>
                <c:pt idx="6097">
                  <c:v>23.919999999999995</c:v>
                </c:pt>
                <c:pt idx="6098">
                  <c:v>23.923999999999992</c:v>
                </c:pt>
                <c:pt idx="6099">
                  <c:v>23.927999999999994</c:v>
                </c:pt>
                <c:pt idx="6100">
                  <c:v>23.931999999999999</c:v>
                </c:pt>
                <c:pt idx="6101">
                  <c:v>23.936</c:v>
                </c:pt>
                <c:pt idx="6102">
                  <c:v>23.939999999999994</c:v>
                </c:pt>
                <c:pt idx="6103">
                  <c:v>23.943999999999992</c:v>
                </c:pt>
                <c:pt idx="6104">
                  <c:v>23.947999999999993</c:v>
                </c:pt>
                <c:pt idx="6105">
                  <c:v>23.952000000000002</c:v>
                </c:pt>
                <c:pt idx="6106">
                  <c:v>23.956</c:v>
                </c:pt>
                <c:pt idx="6107">
                  <c:v>23.959999999999994</c:v>
                </c:pt>
                <c:pt idx="6108">
                  <c:v>23.96299999999999</c:v>
                </c:pt>
                <c:pt idx="6109">
                  <c:v>23.966999999999988</c:v>
                </c:pt>
                <c:pt idx="6110">
                  <c:v>23.971</c:v>
                </c:pt>
                <c:pt idx="6111">
                  <c:v>23.974999999999994</c:v>
                </c:pt>
                <c:pt idx="6112">
                  <c:v>23.978999999999992</c:v>
                </c:pt>
                <c:pt idx="6113">
                  <c:v>23.98299999999999</c:v>
                </c:pt>
                <c:pt idx="6114">
                  <c:v>23.986999999999984</c:v>
                </c:pt>
                <c:pt idx="6115">
                  <c:v>23.991</c:v>
                </c:pt>
                <c:pt idx="6116">
                  <c:v>23.994999999999994</c:v>
                </c:pt>
                <c:pt idx="6117">
                  <c:v>23.998999999999988</c:v>
                </c:pt>
                <c:pt idx="6118">
                  <c:v>24.003</c:v>
                </c:pt>
                <c:pt idx="6119">
                  <c:v>24.006</c:v>
                </c:pt>
                <c:pt idx="6120">
                  <c:v>24.01</c:v>
                </c:pt>
                <c:pt idx="6121">
                  <c:v>24.013999999999999</c:v>
                </c:pt>
                <c:pt idx="6122">
                  <c:v>24.018000000000001</c:v>
                </c:pt>
                <c:pt idx="6123">
                  <c:v>24.021999999999991</c:v>
                </c:pt>
                <c:pt idx="6124">
                  <c:v>24.026</c:v>
                </c:pt>
                <c:pt idx="6125">
                  <c:v>24.03</c:v>
                </c:pt>
                <c:pt idx="6126">
                  <c:v>24.033999999999999</c:v>
                </c:pt>
                <c:pt idx="6127">
                  <c:v>24.038</c:v>
                </c:pt>
                <c:pt idx="6128">
                  <c:v>24.042000000000002</c:v>
                </c:pt>
                <c:pt idx="6129">
                  <c:v>24.045999999999992</c:v>
                </c:pt>
                <c:pt idx="6130">
                  <c:v>24.048999999999992</c:v>
                </c:pt>
                <c:pt idx="6131">
                  <c:v>24.053000000000001</c:v>
                </c:pt>
                <c:pt idx="6132">
                  <c:v>24.056999999999999</c:v>
                </c:pt>
                <c:pt idx="6133">
                  <c:v>24.061</c:v>
                </c:pt>
                <c:pt idx="6134">
                  <c:v>24.064999999999994</c:v>
                </c:pt>
                <c:pt idx="6135">
                  <c:v>24.068999999999992</c:v>
                </c:pt>
                <c:pt idx="6136">
                  <c:v>24.073</c:v>
                </c:pt>
                <c:pt idx="6137">
                  <c:v>24.077000000000005</c:v>
                </c:pt>
                <c:pt idx="6138">
                  <c:v>24.081</c:v>
                </c:pt>
                <c:pt idx="6139">
                  <c:v>24.084999999999994</c:v>
                </c:pt>
                <c:pt idx="6140">
                  <c:v>24.088999999999988</c:v>
                </c:pt>
                <c:pt idx="6141">
                  <c:v>24.091999999999999</c:v>
                </c:pt>
                <c:pt idx="6142">
                  <c:v>24.096</c:v>
                </c:pt>
                <c:pt idx="6143">
                  <c:v>24.1</c:v>
                </c:pt>
                <c:pt idx="6144">
                  <c:v>24.103999999999999</c:v>
                </c:pt>
                <c:pt idx="6145">
                  <c:v>24.108000000000001</c:v>
                </c:pt>
                <c:pt idx="6146">
                  <c:v>24.111999999999998</c:v>
                </c:pt>
                <c:pt idx="6147">
                  <c:v>24.116000000000007</c:v>
                </c:pt>
                <c:pt idx="6148">
                  <c:v>24.12</c:v>
                </c:pt>
                <c:pt idx="6149">
                  <c:v>24.123999999999999</c:v>
                </c:pt>
                <c:pt idx="6150">
                  <c:v>24.128</c:v>
                </c:pt>
                <c:pt idx="6151">
                  <c:v>24.132000000000001</c:v>
                </c:pt>
                <c:pt idx="6152">
                  <c:v>24.135000000000005</c:v>
                </c:pt>
                <c:pt idx="6153">
                  <c:v>24.138999999999999</c:v>
                </c:pt>
                <c:pt idx="6154">
                  <c:v>24.143000000000001</c:v>
                </c:pt>
                <c:pt idx="6155">
                  <c:v>24.146999999999991</c:v>
                </c:pt>
                <c:pt idx="6156">
                  <c:v>24.151000000000007</c:v>
                </c:pt>
                <c:pt idx="6157">
                  <c:v>24.155000000000001</c:v>
                </c:pt>
                <c:pt idx="6158">
                  <c:v>24.158999999999999</c:v>
                </c:pt>
                <c:pt idx="6159">
                  <c:v>24.163</c:v>
                </c:pt>
                <c:pt idx="6160">
                  <c:v>24.167000000000005</c:v>
                </c:pt>
                <c:pt idx="6161">
                  <c:v>24.170999999999999</c:v>
                </c:pt>
                <c:pt idx="6162">
                  <c:v>24.175000000000001</c:v>
                </c:pt>
                <c:pt idx="6163">
                  <c:v>24.178000000000001</c:v>
                </c:pt>
                <c:pt idx="6164">
                  <c:v>24.181999999999999</c:v>
                </c:pt>
                <c:pt idx="6165">
                  <c:v>24.186</c:v>
                </c:pt>
                <c:pt idx="6166">
                  <c:v>24.19</c:v>
                </c:pt>
                <c:pt idx="6167">
                  <c:v>24.193999999999999</c:v>
                </c:pt>
                <c:pt idx="6168">
                  <c:v>24.198</c:v>
                </c:pt>
                <c:pt idx="6169">
                  <c:v>24.202000000000002</c:v>
                </c:pt>
                <c:pt idx="6170">
                  <c:v>24.206</c:v>
                </c:pt>
                <c:pt idx="6171">
                  <c:v>24.21</c:v>
                </c:pt>
                <c:pt idx="6172">
                  <c:v>24.213999999999999</c:v>
                </c:pt>
                <c:pt idx="6173">
                  <c:v>24.218</c:v>
                </c:pt>
                <c:pt idx="6174">
                  <c:v>24.221</c:v>
                </c:pt>
                <c:pt idx="6175">
                  <c:v>24.224999999999994</c:v>
                </c:pt>
                <c:pt idx="6176">
                  <c:v>24.228999999999992</c:v>
                </c:pt>
                <c:pt idx="6177">
                  <c:v>24.233000000000001</c:v>
                </c:pt>
                <c:pt idx="6178">
                  <c:v>24.236999999999991</c:v>
                </c:pt>
                <c:pt idx="6179">
                  <c:v>24.241</c:v>
                </c:pt>
                <c:pt idx="6180">
                  <c:v>24.244999999999994</c:v>
                </c:pt>
                <c:pt idx="6181">
                  <c:v>24.248999999999988</c:v>
                </c:pt>
                <c:pt idx="6182">
                  <c:v>24.253</c:v>
                </c:pt>
                <c:pt idx="6183">
                  <c:v>24.257000000000001</c:v>
                </c:pt>
                <c:pt idx="6184">
                  <c:v>24.259999999999994</c:v>
                </c:pt>
                <c:pt idx="6185">
                  <c:v>24.263999999999992</c:v>
                </c:pt>
                <c:pt idx="6186">
                  <c:v>24.267999999999994</c:v>
                </c:pt>
                <c:pt idx="6187">
                  <c:v>24.271999999999991</c:v>
                </c:pt>
                <c:pt idx="6188">
                  <c:v>24.276</c:v>
                </c:pt>
                <c:pt idx="6189">
                  <c:v>24.279999999999994</c:v>
                </c:pt>
                <c:pt idx="6190">
                  <c:v>24.283999999999988</c:v>
                </c:pt>
                <c:pt idx="6191">
                  <c:v>24.287999999999993</c:v>
                </c:pt>
                <c:pt idx="6192">
                  <c:v>24.292000000000002</c:v>
                </c:pt>
                <c:pt idx="6193">
                  <c:v>24.295999999999992</c:v>
                </c:pt>
                <c:pt idx="6194">
                  <c:v>24.3</c:v>
                </c:pt>
                <c:pt idx="6195">
                  <c:v>24.303000000000001</c:v>
                </c:pt>
                <c:pt idx="6196">
                  <c:v>24.306999999999999</c:v>
                </c:pt>
                <c:pt idx="6197">
                  <c:v>24.311000000000007</c:v>
                </c:pt>
                <c:pt idx="6198">
                  <c:v>24.315000000000001</c:v>
                </c:pt>
                <c:pt idx="6199">
                  <c:v>24.318999999999999</c:v>
                </c:pt>
                <c:pt idx="6200">
                  <c:v>24.323</c:v>
                </c:pt>
                <c:pt idx="6201">
                  <c:v>24.327000000000005</c:v>
                </c:pt>
                <c:pt idx="6202">
                  <c:v>24.331000000000007</c:v>
                </c:pt>
                <c:pt idx="6203">
                  <c:v>24.335000000000001</c:v>
                </c:pt>
                <c:pt idx="6204">
                  <c:v>24.338999999999999</c:v>
                </c:pt>
                <c:pt idx="6205">
                  <c:v>24.343</c:v>
                </c:pt>
                <c:pt idx="6206">
                  <c:v>24.346</c:v>
                </c:pt>
                <c:pt idx="6207">
                  <c:v>24.35</c:v>
                </c:pt>
                <c:pt idx="6208">
                  <c:v>24.353999999999999</c:v>
                </c:pt>
                <c:pt idx="6209">
                  <c:v>24.358000000000001</c:v>
                </c:pt>
                <c:pt idx="6210">
                  <c:v>24.361999999999991</c:v>
                </c:pt>
                <c:pt idx="6211">
                  <c:v>24.366</c:v>
                </c:pt>
                <c:pt idx="6212">
                  <c:v>24.37</c:v>
                </c:pt>
                <c:pt idx="6213">
                  <c:v>24.373999999999999</c:v>
                </c:pt>
                <c:pt idx="6214">
                  <c:v>24.378</c:v>
                </c:pt>
                <c:pt idx="6215">
                  <c:v>24.381999999999994</c:v>
                </c:pt>
                <c:pt idx="6216">
                  <c:v>24.385999999999992</c:v>
                </c:pt>
                <c:pt idx="6217">
                  <c:v>24.388999999999992</c:v>
                </c:pt>
                <c:pt idx="6218">
                  <c:v>24.393000000000001</c:v>
                </c:pt>
                <c:pt idx="6219">
                  <c:v>24.396999999999991</c:v>
                </c:pt>
                <c:pt idx="6220">
                  <c:v>24.401</c:v>
                </c:pt>
                <c:pt idx="6221">
                  <c:v>24.404999999999994</c:v>
                </c:pt>
                <c:pt idx="6222">
                  <c:v>24.408999999999988</c:v>
                </c:pt>
                <c:pt idx="6223">
                  <c:v>24.413</c:v>
                </c:pt>
                <c:pt idx="6224">
                  <c:v>24.417000000000005</c:v>
                </c:pt>
                <c:pt idx="6225">
                  <c:v>24.420999999999992</c:v>
                </c:pt>
                <c:pt idx="6226">
                  <c:v>24.424999999999994</c:v>
                </c:pt>
                <c:pt idx="6227">
                  <c:v>24.428999999999984</c:v>
                </c:pt>
                <c:pt idx="6228">
                  <c:v>24.431999999999999</c:v>
                </c:pt>
                <c:pt idx="6229">
                  <c:v>24.436</c:v>
                </c:pt>
                <c:pt idx="6230">
                  <c:v>24.439999999999994</c:v>
                </c:pt>
                <c:pt idx="6231">
                  <c:v>24.443999999999992</c:v>
                </c:pt>
                <c:pt idx="6232">
                  <c:v>24.447999999999993</c:v>
                </c:pt>
                <c:pt idx="6233">
                  <c:v>24.452000000000002</c:v>
                </c:pt>
                <c:pt idx="6234">
                  <c:v>24.456</c:v>
                </c:pt>
                <c:pt idx="6235">
                  <c:v>24.459999999999994</c:v>
                </c:pt>
                <c:pt idx="6236">
                  <c:v>24.463999999999988</c:v>
                </c:pt>
                <c:pt idx="6237">
                  <c:v>24.467999999999993</c:v>
                </c:pt>
                <c:pt idx="6238">
                  <c:v>24.471999999999994</c:v>
                </c:pt>
                <c:pt idx="6239">
                  <c:v>24.474999999999994</c:v>
                </c:pt>
                <c:pt idx="6240">
                  <c:v>24.478999999999992</c:v>
                </c:pt>
                <c:pt idx="6241">
                  <c:v>24.48299999999999</c:v>
                </c:pt>
                <c:pt idx="6242">
                  <c:v>24.486999999999984</c:v>
                </c:pt>
                <c:pt idx="6243">
                  <c:v>24.491</c:v>
                </c:pt>
                <c:pt idx="6244">
                  <c:v>24.494999999999994</c:v>
                </c:pt>
                <c:pt idx="6245">
                  <c:v>24.498999999999988</c:v>
                </c:pt>
                <c:pt idx="6246">
                  <c:v>24.503</c:v>
                </c:pt>
                <c:pt idx="6247">
                  <c:v>24.507000000000001</c:v>
                </c:pt>
                <c:pt idx="6248">
                  <c:v>24.510999999999999</c:v>
                </c:pt>
                <c:pt idx="6249">
                  <c:v>24.515000000000001</c:v>
                </c:pt>
                <c:pt idx="6250">
                  <c:v>24.518000000000001</c:v>
                </c:pt>
                <c:pt idx="6251">
                  <c:v>24.521999999999991</c:v>
                </c:pt>
                <c:pt idx="6252">
                  <c:v>24.526</c:v>
                </c:pt>
                <c:pt idx="6253">
                  <c:v>24.53</c:v>
                </c:pt>
                <c:pt idx="6254">
                  <c:v>24.533999999999999</c:v>
                </c:pt>
                <c:pt idx="6255">
                  <c:v>24.538</c:v>
                </c:pt>
                <c:pt idx="6256">
                  <c:v>24.542000000000002</c:v>
                </c:pt>
                <c:pt idx="6257">
                  <c:v>24.545999999999992</c:v>
                </c:pt>
                <c:pt idx="6258">
                  <c:v>24.55</c:v>
                </c:pt>
                <c:pt idx="6259">
                  <c:v>24.553999999999991</c:v>
                </c:pt>
                <c:pt idx="6260">
                  <c:v>24.558</c:v>
                </c:pt>
                <c:pt idx="6261">
                  <c:v>24.561</c:v>
                </c:pt>
                <c:pt idx="6262">
                  <c:v>24.564999999999994</c:v>
                </c:pt>
                <c:pt idx="6263">
                  <c:v>24.568999999999992</c:v>
                </c:pt>
                <c:pt idx="6264">
                  <c:v>24.573</c:v>
                </c:pt>
                <c:pt idx="6265">
                  <c:v>24.577000000000005</c:v>
                </c:pt>
                <c:pt idx="6266">
                  <c:v>24.581</c:v>
                </c:pt>
                <c:pt idx="6267">
                  <c:v>24.584999999999994</c:v>
                </c:pt>
                <c:pt idx="6268">
                  <c:v>24.588999999999988</c:v>
                </c:pt>
                <c:pt idx="6269">
                  <c:v>24.593</c:v>
                </c:pt>
                <c:pt idx="6270">
                  <c:v>24.597000000000001</c:v>
                </c:pt>
                <c:pt idx="6271">
                  <c:v>24.600999999999999</c:v>
                </c:pt>
                <c:pt idx="6272">
                  <c:v>24.603999999999999</c:v>
                </c:pt>
                <c:pt idx="6273">
                  <c:v>24.608000000000001</c:v>
                </c:pt>
                <c:pt idx="6274">
                  <c:v>24.611999999999998</c:v>
                </c:pt>
                <c:pt idx="6275">
                  <c:v>24.616000000000007</c:v>
                </c:pt>
                <c:pt idx="6276">
                  <c:v>24.62</c:v>
                </c:pt>
                <c:pt idx="6277">
                  <c:v>24.623999999999999</c:v>
                </c:pt>
                <c:pt idx="6278">
                  <c:v>24.628</c:v>
                </c:pt>
                <c:pt idx="6279">
                  <c:v>24.632000000000001</c:v>
                </c:pt>
                <c:pt idx="6280">
                  <c:v>24.635999999999999</c:v>
                </c:pt>
                <c:pt idx="6281">
                  <c:v>24.64</c:v>
                </c:pt>
                <c:pt idx="6282">
                  <c:v>24.643999999999991</c:v>
                </c:pt>
                <c:pt idx="6283">
                  <c:v>24.646999999999991</c:v>
                </c:pt>
                <c:pt idx="6284">
                  <c:v>24.651000000000007</c:v>
                </c:pt>
                <c:pt idx="6285">
                  <c:v>24.655000000000001</c:v>
                </c:pt>
                <c:pt idx="6286">
                  <c:v>24.658999999999999</c:v>
                </c:pt>
                <c:pt idx="6287">
                  <c:v>24.663</c:v>
                </c:pt>
                <c:pt idx="6288">
                  <c:v>24.667000000000005</c:v>
                </c:pt>
                <c:pt idx="6289">
                  <c:v>24.670999999999999</c:v>
                </c:pt>
                <c:pt idx="6290">
                  <c:v>24.675000000000001</c:v>
                </c:pt>
                <c:pt idx="6291">
                  <c:v>24.678999999999991</c:v>
                </c:pt>
                <c:pt idx="6292">
                  <c:v>24.683</c:v>
                </c:pt>
                <c:pt idx="6293">
                  <c:v>24.687000000000001</c:v>
                </c:pt>
                <c:pt idx="6294">
                  <c:v>24.69</c:v>
                </c:pt>
                <c:pt idx="6295">
                  <c:v>24.693999999999999</c:v>
                </c:pt>
                <c:pt idx="6296">
                  <c:v>24.698</c:v>
                </c:pt>
                <c:pt idx="6297">
                  <c:v>24.702000000000002</c:v>
                </c:pt>
                <c:pt idx="6298">
                  <c:v>24.706</c:v>
                </c:pt>
                <c:pt idx="6299">
                  <c:v>24.71</c:v>
                </c:pt>
                <c:pt idx="6300">
                  <c:v>24.713999999999999</c:v>
                </c:pt>
                <c:pt idx="6301">
                  <c:v>24.718</c:v>
                </c:pt>
                <c:pt idx="6302">
                  <c:v>24.721999999999994</c:v>
                </c:pt>
                <c:pt idx="6303">
                  <c:v>24.725999999999992</c:v>
                </c:pt>
                <c:pt idx="6304">
                  <c:v>24.73</c:v>
                </c:pt>
                <c:pt idx="6305">
                  <c:v>24.733000000000001</c:v>
                </c:pt>
                <c:pt idx="6306">
                  <c:v>24.736999999999991</c:v>
                </c:pt>
                <c:pt idx="6307">
                  <c:v>24.741</c:v>
                </c:pt>
                <c:pt idx="6308">
                  <c:v>24.744999999999994</c:v>
                </c:pt>
                <c:pt idx="6309">
                  <c:v>24.748999999999988</c:v>
                </c:pt>
                <c:pt idx="6310">
                  <c:v>24.753</c:v>
                </c:pt>
                <c:pt idx="6311">
                  <c:v>24.757000000000001</c:v>
                </c:pt>
                <c:pt idx="6312">
                  <c:v>24.760999999999992</c:v>
                </c:pt>
                <c:pt idx="6313">
                  <c:v>24.764999999999993</c:v>
                </c:pt>
                <c:pt idx="6314">
                  <c:v>24.768999999999984</c:v>
                </c:pt>
                <c:pt idx="6315">
                  <c:v>24.771999999999991</c:v>
                </c:pt>
                <c:pt idx="6316">
                  <c:v>24.776</c:v>
                </c:pt>
                <c:pt idx="6317">
                  <c:v>24.779999999999994</c:v>
                </c:pt>
                <c:pt idx="6318">
                  <c:v>24.783999999999988</c:v>
                </c:pt>
                <c:pt idx="6319">
                  <c:v>24.787999999999993</c:v>
                </c:pt>
                <c:pt idx="6320">
                  <c:v>24.792000000000002</c:v>
                </c:pt>
                <c:pt idx="6321">
                  <c:v>24.795999999999992</c:v>
                </c:pt>
                <c:pt idx="6322">
                  <c:v>24.8</c:v>
                </c:pt>
                <c:pt idx="6323">
                  <c:v>24.803999999999991</c:v>
                </c:pt>
                <c:pt idx="6324">
                  <c:v>24.808</c:v>
                </c:pt>
                <c:pt idx="6325">
                  <c:v>24.812000000000001</c:v>
                </c:pt>
                <c:pt idx="6326">
                  <c:v>24.815000000000001</c:v>
                </c:pt>
                <c:pt idx="6327">
                  <c:v>24.818999999999999</c:v>
                </c:pt>
                <c:pt idx="6328">
                  <c:v>24.823</c:v>
                </c:pt>
                <c:pt idx="6329">
                  <c:v>24.827000000000005</c:v>
                </c:pt>
                <c:pt idx="6330">
                  <c:v>24.831000000000007</c:v>
                </c:pt>
                <c:pt idx="6331">
                  <c:v>24.835000000000001</c:v>
                </c:pt>
                <c:pt idx="6332">
                  <c:v>24.838999999999999</c:v>
                </c:pt>
                <c:pt idx="6333">
                  <c:v>24.843</c:v>
                </c:pt>
                <c:pt idx="6334">
                  <c:v>24.847000000000001</c:v>
                </c:pt>
                <c:pt idx="6335">
                  <c:v>24.850999999999999</c:v>
                </c:pt>
                <c:pt idx="6336">
                  <c:v>24.855</c:v>
                </c:pt>
                <c:pt idx="6337">
                  <c:v>24.858000000000001</c:v>
                </c:pt>
                <c:pt idx="6338">
                  <c:v>24.861999999999991</c:v>
                </c:pt>
                <c:pt idx="6339">
                  <c:v>24.866</c:v>
                </c:pt>
                <c:pt idx="6340">
                  <c:v>24.87</c:v>
                </c:pt>
                <c:pt idx="6341">
                  <c:v>24.873999999999999</c:v>
                </c:pt>
                <c:pt idx="6342">
                  <c:v>24.878</c:v>
                </c:pt>
                <c:pt idx="6343">
                  <c:v>24.881999999999994</c:v>
                </c:pt>
                <c:pt idx="6344">
                  <c:v>24.885999999999992</c:v>
                </c:pt>
                <c:pt idx="6345">
                  <c:v>24.89</c:v>
                </c:pt>
                <c:pt idx="6346">
                  <c:v>24.893999999999991</c:v>
                </c:pt>
                <c:pt idx="6347">
                  <c:v>24.898</c:v>
                </c:pt>
                <c:pt idx="6348">
                  <c:v>24.901</c:v>
                </c:pt>
                <c:pt idx="6349">
                  <c:v>24.904999999999994</c:v>
                </c:pt>
                <c:pt idx="6350">
                  <c:v>24.908999999999988</c:v>
                </c:pt>
                <c:pt idx="6351">
                  <c:v>24.913</c:v>
                </c:pt>
                <c:pt idx="6352">
                  <c:v>24.917000000000005</c:v>
                </c:pt>
                <c:pt idx="6353">
                  <c:v>24.920999999999992</c:v>
                </c:pt>
                <c:pt idx="6354">
                  <c:v>24.924999999999994</c:v>
                </c:pt>
                <c:pt idx="6355">
                  <c:v>24.928999999999984</c:v>
                </c:pt>
                <c:pt idx="6356">
                  <c:v>24.933</c:v>
                </c:pt>
                <c:pt idx="6357">
                  <c:v>24.937000000000001</c:v>
                </c:pt>
                <c:pt idx="6358">
                  <c:v>24.940999999999988</c:v>
                </c:pt>
                <c:pt idx="6359">
                  <c:v>24.943999999999992</c:v>
                </c:pt>
                <c:pt idx="6360">
                  <c:v>24.947999999999993</c:v>
                </c:pt>
                <c:pt idx="6361">
                  <c:v>24.952000000000002</c:v>
                </c:pt>
                <c:pt idx="6362">
                  <c:v>24.956</c:v>
                </c:pt>
                <c:pt idx="6363">
                  <c:v>24.959999999999994</c:v>
                </c:pt>
                <c:pt idx="6364">
                  <c:v>24.963999999999988</c:v>
                </c:pt>
                <c:pt idx="6365">
                  <c:v>24.967999999999993</c:v>
                </c:pt>
                <c:pt idx="6366">
                  <c:v>24.971999999999994</c:v>
                </c:pt>
                <c:pt idx="6367">
                  <c:v>24.975999999999992</c:v>
                </c:pt>
                <c:pt idx="6368">
                  <c:v>24.979999999999993</c:v>
                </c:pt>
                <c:pt idx="6369">
                  <c:v>24.984000000000002</c:v>
                </c:pt>
                <c:pt idx="6370">
                  <c:v>24.986999999999984</c:v>
                </c:pt>
                <c:pt idx="6371">
                  <c:v>24.991</c:v>
                </c:pt>
                <c:pt idx="6372">
                  <c:v>24.994999999999994</c:v>
                </c:pt>
                <c:pt idx="6373">
                  <c:v>24.998999999999988</c:v>
                </c:pt>
                <c:pt idx="6374">
                  <c:v>25.003</c:v>
                </c:pt>
                <c:pt idx="6375">
                  <c:v>25.007000000000001</c:v>
                </c:pt>
                <c:pt idx="6376">
                  <c:v>25.010999999999999</c:v>
                </c:pt>
                <c:pt idx="6377">
                  <c:v>25.015000000000001</c:v>
                </c:pt>
                <c:pt idx="6378">
                  <c:v>25.018999999999991</c:v>
                </c:pt>
                <c:pt idx="6379">
                  <c:v>25.023</c:v>
                </c:pt>
                <c:pt idx="6380">
                  <c:v>25.027000000000001</c:v>
                </c:pt>
                <c:pt idx="6381">
                  <c:v>25.03</c:v>
                </c:pt>
                <c:pt idx="6382">
                  <c:v>25.033999999999999</c:v>
                </c:pt>
                <c:pt idx="6383">
                  <c:v>25.038</c:v>
                </c:pt>
                <c:pt idx="6384">
                  <c:v>25.042000000000002</c:v>
                </c:pt>
                <c:pt idx="6385">
                  <c:v>25.045999999999992</c:v>
                </c:pt>
                <c:pt idx="6386">
                  <c:v>25.05</c:v>
                </c:pt>
                <c:pt idx="6387">
                  <c:v>25.053999999999991</c:v>
                </c:pt>
                <c:pt idx="6388">
                  <c:v>25.058</c:v>
                </c:pt>
                <c:pt idx="6389">
                  <c:v>25.061999999999994</c:v>
                </c:pt>
                <c:pt idx="6390">
                  <c:v>25.065999999999988</c:v>
                </c:pt>
                <c:pt idx="6391">
                  <c:v>25.07</c:v>
                </c:pt>
                <c:pt idx="6392">
                  <c:v>25.073</c:v>
                </c:pt>
                <c:pt idx="6393">
                  <c:v>25.077000000000005</c:v>
                </c:pt>
                <c:pt idx="6394">
                  <c:v>25.081</c:v>
                </c:pt>
                <c:pt idx="6395">
                  <c:v>25.084999999999994</c:v>
                </c:pt>
                <c:pt idx="6396">
                  <c:v>25.088999999999988</c:v>
                </c:pt>
                <c:pt idx="6397">
                  <c:v>25.093</c:v>
                </c:pt>
                <c:pt idx="6398">
                  <c:v>25.097000000000001</c:v>
                </c:pt>
                <c:pt idx="6399">
                  <c:v>25.100999999999999</c:v>
                </c:pt>
                <c:pt idx="6400">
                  <c:v>25.105</c:v>
                </c:pt>
                <c:pt idx="6401">
                  <c:v>25.109000000000005</c:v>
                </c:pt>
                <c:pt idx="6402">
                  <c:v>25.113000000000007</c:v>
                </c:pt>
                <c:pt idx="6403">
                  <c:v>25.116000000000007</c:v>
                </c:pt>
                <c:pt idx="6404">
                  <c:v>25.12</c:v>
                </c:pt>
                <c:pt idx="6405">
                  <c:v>25.123999999999999</c:v>
                </c:pt>
                <c:pt idx="6406">
                  <c:v>25.128</c:v>
                </c:pt>
                <c:pt idx="6407">
                  <c:v>25.132000000000001</c:v>
                </c:pt>
                <c:pt idx="6408">
                  <c:v>25.135999999999999</c:v>
                </c:pt>
                <c:pt idx="6409">
                  <c:v>25.14</c:v>
                </c:pt>
                <c:pt idx="6410">
                  <c:v>25.143999999999991</c:v>
                </c:pt>
                <c:pt idx="6411">
                  <c:v>25.148</c:v>
                </c:pt>
                <c:pt idx="6412">
                  <c:v>25.152000000000001</c:v>
                </c:pt>
                <c:pt idx="6413">
                  <c:v>25.155999999999999</c:v>
                </c:pt>
                <c:pt idx="6414">
                  <c:v>25.158999999999999</c:v>
                </c:pt>
                <c:pt idx="6415">
                  <c:v>25.163</c:v>
                </c:pt>
                <c:pt idx="6416">
                  <c:v>25.167000000000005</c:v>
                </c:pt>
                <c:pt idx="6417">
                  <c:v>25.170999999999999</c:v>
                </c:pt>
                <c:pt idx="6418">
                  <c:v>25.175000000000001</c:v>
                </c:pt>
                <c:pt idx="6419">
                  <c:v>25.178999999999991</c:v>
                </c:pt>
                <c:pt idx="6420">
                  <c:v>25.183</c:v>
                </c:pt>
                <c:pt idx="6421">
                  <c:v>25.187000000000001</c:v>
                </c:pt>
                <c:pt idx="6422">
                  <c:v>25.190999999999999</c:v>
                </c:pt>
                <c:pt idx="6423">
                  <c:v>25.195</c:v>
                </c:pt>
                <c:pt idx="6424">
                  <c:v>25.199000000000005</c:v>
                </c:pt>
                <c:pt idx="6425">
                  <c:v>25.202000000000002</c:v>
                </c:pt>
                <c:pt idx="6426">
                  <c:v>25.206</c:v>
                </c:pt>
                <c:pt idx="6427">
                  <c:v>25.21</c:v>
                </c:pt>
                <c:pt idx="6428">
                  <c:v>25.213999999999999</c:v>
                </c:pt>
                <c:pt idx="6429">
                  <c:v>25.218</c:v>
                </c:pt>
                <c:pt idx="6430">
                  <c:v>25.221999999999994</c:v>
                </c:pt>
                <c:pt idx="6431">
                  <c:v>25.225999999999992</c:v>
                </c:pt>
                <c:pt idx="6432">
                  <c:v>25.23</c:v>
                </c:pt>
                <c:pt idx="6433">
                  <c:v>25.234000000000005</c:v>
                </c:pt>
                <c:pt idx="6434">
                  <c:v>25.238</c:v>
                </c:pt>
                <c:pt idx="6435">
                  <c:v>25.241</c:v>
                </c:pt>
                <c:pt idx="6436">
                  <c:v>25.244999999999994</c:v>
                </c:pt>
                <c:pt idx="6437">
                  <c:v>25.248999999999988</c:v>
                </c:pt>
                <c:pt idx="6438">
                  <c:v>25.253</c:v>
                </c:pt>
                <c:pt idx="6439">
                  <c:v>25.257000000000001</c:v>
                </c:pt>
                <c:pt idx="6440">
                  <c:v>25.260999999999992</c:v>
                </c:pt>
                <c:pt idx="6441">
                  <c:v>25.264999999999993</c:v>
                </c:pt>
                <c:pt idx="6442">
                  <c:v>25.268999999999984</c:v>
                </c:pt>
                <c:pt idx="6443">
                  <c:v>25.273</c:v>
                </c:pt>
                <c:pt idx="6444">
                  <c:v>25.277000000000001</c:v>
                </c:pt>
                <c:pt idx="6445">
                  <c:v>25.280999999999988</c:v>
                </c:pt>
                <c:pt idx="6446">
                  <c:v>25.283999999999988</c:v>
                </c:pt>
                <c:pt idx="6447">
                  <c:v>25.287999999999993</c:v>
                </c:pt>
                <c:pt idx="6448">
                  <c:v>25.292000000000002</c:v>
                </c:pt>
                <c:pt idx="6449">
                  <c:v>25.295999999999992</c:v>
                </c:pt>
                <c:pt idx="6450">
                  <c:v>25.3</c:v>
                </c:pt>
                <c:pt idx="6451">
                  <c:v>25.303999999999991</c:v>
                </c:pt>
                <c:pt idx="6452">
                  <c:v>25.308</c:v>
                </c:pt>
                <c:pt idx="6453">
                  <c:v>25.312000000000001</c:v>
                </c:pt>
                <c:pt idx="6454">
                  <c:v>25.315999999999999</c:v>
                </c:pt>
                <c:pt idx="6455">
                  <c:v>25.32</c:v>
                </c:pt>
                <c:pt idx="6456">
                  <c:v>25.324000000000005</c:v>
                </c:pt>
                <c:pt idx="6457">
                  <c:v>25.327000000000005</c:v>
                </c:pt>
                <c:pt idx="6458">
                  <c:v>25.331000000000007</c:v>
                </c:pt>
                <c:pt idx="6459">
                  <c:v>25.335000000000001</c:v>
                </c:pt>
                <c:pt idx="6460">
                  <c:v>25.338999999999999</c:v>
                </c:pt>
                <c:pt idx="6461">
                  <c:v>25.343</c:v>
                </c:pt>
                <c:pt idx="6462">
                  <c:v>25.347000000000001</c:v>
                </c:pt>
                <c:pt idx="6463">
                  <c:v>25.350999999999999</c:v>
                </c:pt>
                <c:pt idx="6464">
                  <c:v>25.355</c:v>
                </c:pt>
                <c:pt idx="6465">
                  <c:v>25.359000000000005</c:v>
                </c:pt>
                <c:pt idx="6466">
                  <c:v>25.363</c:v>
                </c:pt>
                <c:pt idx="6467">
                  <c:v>25.367000000000001</c:v>
                </c:pt>
                <c:pt idx="6468">
                  <c:v>25.37</c:v>
                </c:pt>
                <c:pt idx="6469">
                  <c:v>25.373999999999999</c:v>
                </c:pt>
                <c:pt idx="6470">
                  <c:v>25.378</c:v>
                </c:pt>
                <c:pt idx="6471">
                  <c:v>25.381999999999994</c:v>
                </c:pt>
                <c:pt idx="6472">
                  <c:v>25.385999999999992</c:v>
                </c:pt>
                <c:pt idx="6473">
                  <c:v>25.39</c:v>
                </c:pt>
                <c:pt idx="6474">
                  <c:v>25.393999999999991</c:v>
                </c:pt>
                <c:pt idx="6475">
                  <c:v>25.398</c:v>
                </c:pt>
                <c:pt idx="6476">
                  <c:v>25.401999999999994</c:v>
                </c:pt>
                <c:pt idx="6477">
                  <c:v>25.405999999999988</c:v>
                </c:pt>
                <c:pt idx="6478">
                  <c:v>25.41</c:v>
                </c:pt>
                <c:pt idx="6479">
                  <c:v>25.413</c:v>
                </c:pt>
                <c:pt idx="6480">
                  <c:v>25.417000000000005</c:v>
                </c:pt>
                <c:pt idx="6481">
                  <c:v>25.420999999999992</c:v>
                </c:pt>
                <c:pt idx="6482">
                  <c:v>25.424999999999994</c:v>
                </c:pt>
                <c:pt idx="6483">
                  <c:v>25.428999999999984</c:v>
                </c:pt>
                <c:pt idx="6484">
                  <c:v>25.433</c:v>
                </c:pt>
                <c:pt idx="6485">
                  <c:v>25.437000000000001</c:v>
                </c:pt>
                <c:pt idx="6486">
                  <c:v>25.440999999999988</c:v>
                </c:pt>
                <c:pt idx="6487">
                  <c:v>25.444999999999993</c:v>
                </c:pt>
                <c:pt idx="6488">
                  <c:v>25.449000000000002</c:v>
                </c:pt>
                <c:pt idx="6489">
                  <c:v>25.452999999999992</c:v>
                </c:pt>
                <c:pt idx="6490">
                  <c:v>25.456</c:v>
                </c:pt>
                <c:pt idx="6491">
                  <c:v>25.459999999999994</c:v>
                </c:pt>
                <c:pt idx="6492">
                  <c:v>25.463999999999988</c:v>
                </c:pt>
                <c:pt idx="6493">
                  <c:v>25.467999999999993</c:v>
                </c:pt>
                <c:pt idx="6494">
                  <c:v>25.471999999999994</c:v>
                </c:pt>
                <c:pt idx="6495">
                  <c:v>25.475999999999992</c:v>
                </c:pt>
                <c:pt idx="6496">
                  <c:v>25.479999999999993</c:v>
                </c:pt>
                <c:pt idx="6497">
                  <c:v>25.484000000000002</c:v>
                </c:pt>
                <c:pt idx="6498">
                  <c:v>25.487999999999992</c:v>
                </c:pt>
                <c:pt idx="6499">
                  <c:v>25.491999999999994</c:v>
                </c:pt>
                <c:pt idx="6500">
                  <c:v>25.495999999999988</c:v>
                </c:pt>
                <c:pt idx="6501">
                  <c:v>25.498999999999988</c:v>
                </c:pt>
                <c:pt idx="6502">
                  <c:v>25.503</c:v>
                </c:pt>
                <c:pt idx="6503">
                  <c:v>25.507000000000001</c:v>
                </c:pt>
                <c:pt idx="6504">
                  <c:v>25.510999999999999</c:v>
                </c:pt>
                <c:pt idx="6505">
                  <c:v>25.515000000000001</c:v>
                </c:pt>
                <c:pt idx="6506">
                  <c:v>25.518999999999991</c:v>
                </c:pt>
                <c:pt idx="6507">
                  <c:v>25.523</c:v>
                </c:pt>
                <c:pt idx="6508">
                  <c:v>25.527000000000001</c:v>
                </c:pt>
                <c:pt idx="6509">
                  <c:v>25.530999999999999</c:v>
                </c:pt>
                <c:pt idx="6510">
                  <c:v>25.535</c:v>
                </c:pt>
                <c:pt idx="6511">
                  <c:v>25.539000000000001</c:v>
                </c:pt>
                <c:pt idx="6512">
                  <c:v>25.542000000000002</c:v>
                </c:pt>
                <c:pt idx="6513">
                  <c:v>25.545999999999992</c:v>
                </c:pt>
                <c:pt idx="6514">
                  <c:v>25.55</c:v>
                </c:pt>
                <c:pt idx="6515">
                  <c:v>25.553999999999991</c:v>
                </c:pt>
                <c:pt idx="6516">
                  <c:v>25.558</c:v>
                </c:pt>
                <c:pt idx="6517">
                  <c:v>25.561999999999994</c:v>
                </c:pt>
                <c:pt idx="6518">
                  <c:v>25.565999999999988</c:v>
                </c:pt>
                <c:pt idx="6519">
                  <c:v>25.57</c:v>
                </c:pt>
                <c:pt idx="6520">
                  <c:v>25.574000000000005</c:v>
                </c:pt>
                <c:pt idx="6521">
                  <c:v>25.577999999999999</c:v>
                </c:pt>
                <c:pt idx="6522">
                  <c:v>25.581999999999994</c:v>
                </c:pt>
                <c:pt idx="6523">
                  <c:v>25.584999999999994</c:v>
                </c:pt>
                <c:pt idx="6524">
                  <c:v>25.588999999999988</c:v>
                </c:pt>
                <c:pt idx="6525">
                  <c:v>25.593</c:v>
                </c:pt>
                <c:pt idx="6526">
                  <c:v>25.597000000000001</c:v>
                </c:pt>
                <c:pt idx="6527">
                  <c:v>25.600999999999999</c:v>
                </c:pt>
                <c:pt idx="6528">
                  <c:v>25.605</c:v>
                </c:pt>
                <c:pt idx="6529">
                  <c:v>25.609000000000005</c:v>
                </c:pt>
                <c:pt idx="6530">
                  <c:v>25.613000000000007</c:v>
                </c:pt>
                <c:pt idx="6531">
                  <c:v>25.617000000000008</c:v>
                </c:pt>
                <c:pt idx="6532">
                  <c:v>25.620999999999999</c:v>
                </c:pt>
                <c:pt idx="6533">
                  <c:v>25.625</c:v>
                </c:pt>
                <c:pt idx="6534">
                  <c:v>25.628</c:v>
                </c:pt>
                <c:pt idx="6535">
                  <c:v>25.632000000000001</c:v>
                </c:pt>
                <c:pt idx="6536">
                  <c:v>25.635999999999999</c:v>
                </c:pt>
                <c:pt idx="6537">
                  <c:v>25.64</c:v>
                </c:pt>
                <c:pt idx="6538">
                  <c:v>25.643999999999991</c:v>
                </c:pt>
                <c:pt idx="6539">
                  <c:v>25.648</c:v>
                </c:pt>
                <c:pt idx="6540">
                  <c:v>25.652000000000001</c:v>
                </c:pt>
                <c:pt idx="6541">
                  <c:v>25.655999999999999</c:v>
                </c:pt>
                <c:pt idx="6542">
                  <c:v>25.66</c:v>
                </c:pt>
                <c:pt idx="6543">
                  <c:v>25.664000000000001</c:v>
                </c:pt>
                <c:pt idx="6544">
                  <c:v>25.667999999999999</c:v>
                </c:pt>
                <c:pt idx="6545">
                  <c:v>25.670999999999999</c:v>
                </c:pt>
                <c:pt idx="6546">
                  <c:v>25.675000000000001</c:v>
                </c:pt>
                <c:pt idx="6547">
                  <c:v>25.678999999999991</c:v>
                </c:pt>
                <c:pt idx="6548">
                  <c:v>25.683</c:v>
                </c:pt>
                <c:pt idx="6549">
                  <c:v>25.687000000000001</c:v>
                </c:pt>
                <c:pt idx="6550">
                  <c:v>25.690999999999999</c:v>
                </c:pt>
                <c:pt idx="6551">
                  <c:v>25.695</c:v>
                </c:pt>
                <c:pt idx="6552">
                  <c:v>25.699000000000005</c:v>
                </c:pt>
                <c:pt idx="6553">
                  <c:v>25.702999999999992</c:v>
                </c:pt>
                <c:pt idx="6554">
                  <c:v>25.707000000000001</c:v>
                </c:pt>
                <c:pt idx="6555">
                  <c:v>25.710999999999999</c:v>
                </c:pt>
                <c:pt idx="6556">
                  <c:v>25.713999999999999</c:v>
                </c:pt>
                <c:pt idx="6557">
                  <c:v>25.718</c:v>
                </c:pt>
                <c:pt idx="6558">
                  <c:v>25.721999999999994</c:v>
                </c:pt>
                <c:pt idx="6559">
                  <c:v>25.725999999999992</c:v>
                </c:pt>
                <c:pt idx="6560">
                  <c:v>25.73</c:v>
                </c:pt>
                <c:pt idx="6561">
                  <c:v>25.734000000000005</c:v>
                </c:pt>
                <c:pt idx="6562">
                  <c:v>25.738</c:v>
                </c:pt>
                <c:pt idx="6563">
                  <c:v>25.741999999999994</c:v>
                </c:pt>
                <c:pt idx="6564">
                  <c:v>25.745999999999988</c:v>
                </c:pt>
                <c:pt idx="6565">
                  <c:v>25.75</c:v>
                </c:pt>
                <c:pt idx="6566">
                  <c:v>25.753</c:v>
                </c:pt>
                <c:pt idx="6567">
                  <c:v>25.757000000000001</c:v>
                </c:pt>
                <c:pt idx="6568">
                  <c:v>25.760999999999992</c:v>
                </c:pt>
                <c:pt idx="6569">
                  <c:v>25.764999999999993</c:v>
                </c:pt>
                <c:pt idx="6570">
                  <c:v>25.768999999999984</c:v>
                </c:pt>
                <c:pt idx="6571">
                  <c:v>25.773</c:v>
                </c:pt>
                <c:pt idx="6572">
                  <c:v>25.777000000000001</c:v>
                </c:pt>
                <c:pt idx="6573">
                  <c:v>25.780999999999988</c:v>
                </c:pt>
                <c:pt idx="6574">
                  <c:v>25.784999999999993</c:v>
                </c:pt>
                <c:pt idx="6575">
                  <c:v>25.788999999999991</c:v>
                </c:pt>
                <c:pt idx="6576">
                  <c:v>25.792999999999992</c:v>
                </c:pt>
                <c:pt idx="6577">
                  <c:v>25.795999999999992</c:v>
                </c:pt>
                <c:pt idx="6578">
                  <c:v>25.8</c:v>
                </c:pt>
                <c:pt idx="6579">
                  <c:v>25.803999999999991</c:v>
                </c:pt>
                <c:pt idx="6580">
                  <c:v>25.808</c:v>
                </c:pt>
                <c:pt idx="6581">
                  <c:v>25.812000000000001</c:v>
                </c:pt>
                <c:pt idx="6582">
                  <c:v>25.815999999999999</c:v>
                </c:pt>
                <c:pt idx="6583">
                  <c:v>25.82</c:v>
                </c:pt>
                <c:pt idx="6584">
                  <c:v>25.824000000000005</c:v>
                </c:pt>
                <c:pt idx="6585">
                  <c:v>25.827999999999999</c:v>
                </c:pt>
                <c:pt idx="6586">
                  <c:v>25.832000000000001</c:v>
                </c:pt>
                <c:pt idx="6587">
                  <c:v>25.835999999999999</c:v>
                </c:pt>
                <c:pt idx="6588">
                  <c:v>25.838999999999999</c:v>
                </c:pt>
                <c:pt idx="6589">
                  <c:v>25.843</c:v>
                </c:pt>
                <c:pt idx="6590">
                  <c:v>25.847000000000001</c:v>
                </c:pt>
                <c:pt idx="6591">
                  <c:v>25.850999999999999</c:v>
                </c:pt>
                <c:pt idx="6592">
                  <c:v>25.855</c:v>
                </c:pt>
                <c:pt idx="6593">
                  <c:v>25.859000000000005</c:v>
                </c:pt>
                <c:pt idx="6594">
                  <c:v>25.863</c:v>
                </c:pt>
                <c:pt idx="6595">
                  <c:v>25.867000000000001</c:v>
                </c:pt>
                <c:pt idx="6596">
                  <c:v>25.870999999999999</c:v>
                </c:pt>
                <c:pt idx="6597">
                  <c:v>25.875</c:v>
                </c:pt>
                <c:pt idx="6598">
                  <c:v>25.879000000000001</c:v>
                </c:pt>
                <c:pt idx="6599">
                  <c:v>25.881999999999994</c:v>
                </c:pt>
                <c:pt idx="6600">
                  <c:v>25.885999999999992</c:v>
                </c:pt>
                <c:pt idx="6601">
                  <c:v>25.89</c:v>
                </c:pt>
                <c:pt idx="6602">
                  <c:v>25.893999999999991</c:v>
                </c:pt>
                <c:pt idx="6603">
                  <c:v>25.898</c:v>
                </c:pt>
                <c:pt idx="6604">
                  <c:v>25.901999999999994</c:v>
                </c:pt>
                <c:pt idx="6605">
                  <c:v>25.905999999999988</c:v>
                </c:pt>
                <c:pt idx="6606">
                  <c:v>25.91</c:v>
                </c:pt>
                <c:pt idx="6607">
                  <c:v>25.914000000000001</c:v>
                </c:pt>
                <c:pt idx="6608">
                  <c:v>25.917999999999999</c:v>
                </c:pt>
                <c:pt idx="6609">
                  <c:v>25.921999999999993</c:v>
                </c:pt>
                <c:pt idx="6610">
                  <c:v>25.924999999999994</c:v>
                </c:pt>
                <c:pt idx="6611">
                  <c:v>25.928999999999984</c:v>
                </c:pt>
                <c:pt idx="6612">
                  <c:v>25.933</c:v>
                </c:pt>
                <c:pt idx="6613">
                  <c:v>25.937000000000001</c:v>
                </c:pt>
                <c:pt idx="6614">
                  <c:v>25.940999999999988</c:v>
                </c:pt>
                <c:pt idx="6615">
                  <c:v>25.944999999999993</c:v>
                </c:pt>
                <c:pt idx="6616">
                  <c:v>25.949000000000002</c:v>
                </c:pt>
                <c:pt idx="6617">
                  <c:v>25.952999999999992</c:v>
                </c:pt>
                <c:pt idx="6618">
                  <c:v>25.957000000000001</c:v>
                </c:pt>
                <c:pt idx="6619">
                  <c:v>25.960999999999988</c:v>
                </c:pt>
                <c:pt idx="6620">
                  <c:v>25.964999999999993</c:v>
                </c:pt>
                <c:pt idx="6621">
                  <c:v>25.967999999999993</c:v>
                </c:pt>
                <c:pt idx="6622">
                  <c:v>25.971999999999994</c:v>
                </c:pt>
                <c:pt idx="6623">
                  <c:v>25.975999999999992</c:v>
                </c:pt>
                <c:pt idx="6624">
                  <c:v>25.979999999999993</c:v>
                </c:pt>
                <c:pt idx="6625">
                  <c:v>25.984000000000002</c:v>
                </c:pt>
                <c:pt idx="6626">
                  <c:v>25.987999999999992</c:v>
                </c:pt>
                <c:pt idx="6627">
                  <c:v>25.991999999999994</c:v>
                </c:pt>
                <c:pt idx="6628">
                  <c:v>25.995999999999988</c:v>
                </c:pt>
                <c:pt idx="6629">
                  <c:v>26</c:v>
                </c:pt>
                <c:pt idx="6630">
                  <c:v>26.004000000000001</c:v>
                </c:pt>
                <c:pt idx="6631">
                  <c:v>26.007999999999999</c:v>
                </c:pt>
                <c:pt idx="6632">
                  <c:v>26.010999999999999</c:v>
                </c:pt>
                <c:pt idx="6633">
                  <c:v>26.015000000000001</c:v>
                </c:pt>
                <c:pt idx="6634">
                  <c:v>26.018999999999991</c:v>
                </c:pt>
                <c:pt idx="6635">
                  <c:v>26.023</c:v>
                </c:pt>
                <c:pt idx="6636">
                  <c:v>26.027000000000001</c:v>
                </c:pt>
                <c:pt idx="6637">
                  <c:v>26.030999999999999</c:v>
                </c:pt>
                <c:pt idx="6638">
                  <c:v>26.035</c:v>
                </c:pt>
                <c:pt idx="6639">
                  <c:v>26.039000000000001</c:v>
                </c:pt>
                <c:pt idx="6640">
                  <c:v>26.042999999999992</c:v>
                </c:pt>
                <c:pt idx="6641">
                  <c:v>26.047000000000001</c:v>
                </c:pt>
                <c:pt idx="6642">
                  <c:v>26.050999999999991</c:v>
                </c:pt>
                <c:pt idx="6643">
                  <c:v>26.053999999999991</c:v>
                </c:pt>
                <c:pt idx="6644">
                  <c:v>26.058</c:v>
                </c:pt>
                <c:pt idx="6645">
                  <c:v>26.061999999999994</c:v>
                </c:pt>
                <c:pt idx="6646">
                  <c:v>26.065999999999988</c:v>
                </c:pt>
                <c:pt idx="6647">
                  <c:v>26.07</c:v>
                </c:pt>
                <c:pt idx="6648">
                  <c:v>26.074000000000005</c:v>
                </c:pt>
                <c:pt idx="6649">
                  <c:v>26.077999999999999</c:v>
                </c:pt>
                <c:pt idx="6650">
                  <c:v>26.081999999999994</c:v>
                </c:pt>
                <c:pt idx="6651">
                  <c:v>26.085999999999988</c:v>
                </c:pt>
                <c:pt idx="6652">
                  <c:v>26.09</c:v>
                </c:pt>
                <c:pt idx="6653">
                  <c:v>26.094000000000001</c:v>
                </c:pt>
                <c:pt idx="6654">
                  <c:v>26.097000000000001</c:v>
                </c:pt>
                <c:pt idx="6655">
                  <c:v>26.100999999999999</c:v>
                </c:pt>
                <c:pt idx="6656">
                  <c:v>26.105</c:v>
                </c:pt>
                <c:pt idx="6657">
                  <c:v>26.109000000000005</c:v>
                </c:pt>
                <c:pt idx="6658">
                  <c:v>26.113000000000007</c:v>
                </c:pt>
                <c:pt idx="6659">
                  <c:v>26.117000000000008</c:v>
                </c:pt>
                <c:pt idx="6660">
                  <c:v>26.120999999999999</c:v>
                </c:pt>
                <c:pt idx="6661">
                  <c:v>26.125</c:v>
                </c:pt>
                <c:pt idx="6662">
                  <c:v>26.129000000000001</c:v>
                </c:pt>
                <c:pt idx="6663">
                  <c:v>26.132999999999999</c:v>
                </c:pt>
                <c:pt idx="6664">
                  <c:v>26.137000000000008</c:v>
                </c:pt>
                <c:pt idx="6665">
                  <c:v>26.14</c:v>
                </c:pt>
                <c:pt idx="6666">
                  <c:v>26.143999999999991</c:v>
                </c:pt>
                <c:pt idx="6667">
                  <c:v>26.148</c:v>
                </c:pt>
                <c:pt idx="6668">
                  <c:v>26.152000000000001</c:v>
                </c:pt>
                <c:pt idx="6669">
                  <c:v>26.155999999999999</c:v>
                </c:pt>
                <c:pt idx="6670">
                  <c:v>26.16</c:v>
                </c:pt>
                <c:pt idx="6671">
                  <c:v>26.164000000000001</c:v>
                </c:pt>
                <c:pt idx="6672">
                  <c:v>26.167999999999999</c:v>
                </c:pt>
                <c:pt idx="6673">
                  <c:v>26.172000000000001</c:v>
                </c:pt>
                <c:pt idx="6674">
                  <c:v>26.175999999999991</c:v>
                </c:pt>
                <c:pt idx="6675">
                  <c:v>26.18</c:v>
                </c:pt>
                <c:pt idx="6676">
                  <c:v>26.183</c:v>
                </c:pt>
                <c:pt idx="6677">
                  <c:v>26.187000000000001</c:v>
                </c:pt>
                <c:pt idx="6678">
                  <c:v>26.190999999999999</c:v>
                </c:pt>
                <c:pt idx="6679">
                  <c:v>26.195</c:v>
                </c:pt>
                <c:pt idx="6680">
                  <c:v>26.199000000000005</c:v>
                </c:pt>
                <c:pt idx="6681">
                  <c:v>26.202999999999992</c:v>
                </c:pt>
                <c:pt idx="6682">
                  <c:v>26.207000000000001</c:v>
                </c:pt>
                <c:pt idx="6683">
                  <c:v>26.210999999999999</c:v>
                </c:pt>
                <c:pt idx="6684">
                  <c:v>26.215</c:v>
                </c:pt>
                <c:pt idx="6685">
                  <c:v>26.219000000000001</c:v>
                </c:pt>
                <c:pt idx="6686">
                  <c:v>26.221999999999994</c:v>
                </c:pt>
                <c:pt idx="6687">
                  <c:v>26.225999999999992</c:v>
                </c:pt>
                <c:pt idx="6688">
                  <c:v>26.23</c:v>
                </c:pt>
                <c:pt idx="6689">
                  <c:v>26.234000000000005</c:v>
                </c:pt>
                <c:pt idx="6690">
                  <c:v>26.238</c:v>
                </c:pt>
                <c:pt idx="6691">
                  <c:v>26.241999999999994</c:v>
                </c:pt>
                <c:pt idx="6692">
                  <c:v>26.245999999999988</c:v>
                </c:pt>
                <c:pt idx="6693">
                  <c:v>26.25</c:v>
                </c:pt>
                <c:pt idx="6694">
                  <c:v>26.254000000000001</c:v>
                </c:pt>
                <c:pt idx="6695">
                  <c:v>26.257999999999999</c:v>
                </c:pt>
                <c:pt idx="6696">
                  <c:v>26.261999999999993</c:v>
                </c:pt>
                <c:pt idx="6697">
                  <c:v>26.264999999999993</c:v>
                </c:pt>
                <c:pt idx="6698">
                  <c:v>26.268999999999984</c:v>
                </c:pt>
                <c:pt idx="6699">
                  <c:v>26.273</c:v>
                </c:pt>
                <c:pt idx="6700">
                  <c:v>26.277000000000001</c:v>
                </c:pt>
                <c:pt idx="6701">
                  <c:v>26.280999999999988</c:v>
                </c:pt>
                <c:pt idx="6702">
                  <c:v>26.284999999999993</c:v>
                </c:pt>
                <c:pt idx="6703">
                  <c:v>26.288999999999991</c:v>
                </c:pt>
                <c:pt idx="6704">
                  <c:v>26.292999999999992</c:v>
                </c:pt>
                <c:pt idx="6705">
                  <c:v>26.297000000000001</c:v>
                </c:pt>
                <c:pt idx="6706">
                  <c:v>26.300999999999991</c:v>
                </c:pt>
                <c:pt idx="6707">
                  <c:v>26.305</c:v>
                </c:pt>
                <c:pt idx="6708">
                  <c:v>26.308</c:v>
                </c:pt>
                <c:pt idx="6709">
                  <c:v>26.312000000000001</c:v>
                </c:pt>
                <c:pt idx="6710">
                  <c:v>26.315999999999999</c:v>
                </c:pt>
                <c:pt idx="6711">
                  <c:v>26.32</c:v>
                </c:pt>
                <c:pt idx="6712">
                  <c:v>26.324000000000005</c:v>
                </c:pt>
                <c:pt idx="6713">
                  <c:v>26.327999999999999</c:v>
                </c:pt>
                <c:pt idx="6714">
                  <c:v>26.332000000000001</c:v>
                </c:pt>
                <c:pt idx="6715">
                  <c:v>26.335999999999999</c:v>
                </c:pt>
                <c:pt idx="6716">
                  <c:v>26.34</c:v>
                </c:pt>
                <c:pt idx="6717">
                  <c:v>26.344000000000001</c:v>
                </c:pt>
                <c:pt idx="6718">
                  <c:v>26.347999999999999</c:v>
                </c:pt>
                <c:pt idx="6719">
                  <c:v>26.350999999999999</c:v>
                </c:pt>
                <c:pt idx="6720">
                  <c:v>26.355</c:v>
                </c:pt>
                <c:pt idx="6721">
                  <c:v>26.359000000000005</c:v>
                </c:pt>
                <c:pt idx="6722">
                  <c:v>26.363</c:v>
                </c:pt>
                <c:pt idx="6723">
                  <c:v>26.367000000000001</c:v>
                </c:pt>
                <c:pt idx="6724">
                  <c:v>26.370999999999999</c:v>
                </c:pt>
                <c:pt idx="6725">
                  <c:v>26.375</c:v>
                </c:pt>
                <c:pt idx="6726">
                  <c:v>26.379000000000001</c:v>
                </c:pt>
                <c:pt idx="6727">
                  <c:v>26.382999999999992</c:v>
                </c:pt>
                <c:pt idx="6728">
                  <c:v>26.387</c:v>
                </c:pt>
                <c:pt idx="6729">
                  <c:v>26.390999999999991</c:v>
                </c:pt>
                <c:pt idx="6730">
                  <c:v>26.393999999999991</c:v>
                </c:pt>
                <c:pt idx="6731">
                  <c:v>26.398</c:v>
                </c:pt>
                <c:pt idx="6732">
                  <c:v>26.401999999999994</c:v>
                </c:pt>
                <c:pt idx="6733">
                  <c:v>26.405999999999988</c:v>
                </c:pt>
                <c:pt idx="6734">
                  <c:v>26.41</c:v>
                </c:pt>
                <c:pt idx="6735">
                  <c:v>26.414000000000001</c:v>
                </c:pt>
                <c:pt idx="6736">
                  <c:v>26.417999999999999</c:v>
                </c:pt>
                <c:pt idx="6737">
                  <c:v>26.421999999999993</c:v>
                </c:pt>
                <c:pt idx="6738">
                  <c:v>26.425999999999984</c:v>
                </c:pt>
                <c:pt idx="6739">
                  <c:v>26.43</c:v>
                </c:pt>
                <c:pt idx="6740">
                  <c:v>26.434000000000001</c:v>
                </c:pt>
                <c:pt idx="6741">
                  <c:v>26.437000000000001</c:v>
                </c:pt>
                <c:pt idx="6742">
                  <c:v>26.440999999999988</c:v>
                </c:pt>
                <c:pt idx="6743">
                  <c:v>26.444999999999993</c:v>
                </c:pt>
                <c:pt idx="6744">
                  <c:v>26.449000000000002</c:v>
                </c:pt>
                <c:pt idx="6745">
                  <c:v>26.452999999999992</c:v>
                </c:pt>
                <c:pt idx="6746">
                  <c:v>26.457000000000001</c:v>
                </c:pt>
                <c:pt idx="6747">
                  <c:v>26.460999999999988</c:v>
                </c:pt>
                <c:pt idx="6748">
                  <c:v>26.464999999999993</c:v>
                </c:pt>
                <c:pt idx="6749">
                  <c:v>26.468999999999991</c:v>
                </c:pt>
                <c:pt idx="6750">
                  <c:v>26.472999999999988</c:v>
                </c:pt>
                <c:pt idx="6751">
                  <c:v>26.477</c:v>
                </c:pt>
                <c:pt idx="6752">
                  <c:v>26.479999999999993</c:v>
                </c:pt>
                <c:pt idx="6753">
                  <c:v>26.484000000000002</c:v>
                </c:pt>
                <c:pt idx="6754">
                  <c:v>26.487999999999992</c:v>
                </c:pt>
                <c:pt idx="6755">
                  <c:v>26.491999999999994</c:v>
                </c:pt>
                <c:pt idx="6756">
                  <c:v>26.495999999999988</c:v>
                </c:pt>
                <c:pt idx="6757">
                  <c:v>26.5</c:v>
                </c:pt>
                <c:pt idx="6758">
                  <c:v>26.504000000000001</c:v>
                </c:pt>
                <c:pt idx="6759">
                  <c:v>26.507999999999999</c:v>
                </c:pt>
                <c:pt idx="6760">
                  <c:v>26.512</c:v>
                </c:pt>
                <c:pt idx="6761">
                  <c:v>26.515999999999991</c:v>
                </c:pt>
                <c:pt idx="6762">
                  <c:v>26.52</c:v>
                </c:pt>
                <c:pt idx="6763">
                  <c:v>26.523</c:v>
                </c:pt>
                <c:pt idx="6764">
                  <c:v>26.527000000000001</c:v>
                </c:pt>
                <c:pt idx="6765">
                  <c:v>26.530999999999999</c:v>
                </c:pt>
                <c:pt idx="6766">
                  <c:v>26.535</c:v>
                </c:pt>
                <c:pt idx="6767">
                  <c:v>26.539000000000001</c:v>
                </c:pt>
                <c:pt idx="6768">
                  <c:v>26.542999999999992</c:v>
                </c:pt>
                <c:pt idx="6769">
                  <c:v>26.547000000000001</c:v>
                </c:pt>
                <c:pt idx="6770">
                  <c:v>26.550999999999991</c:v>
                </c:pt>
                <c:pt idx="6771">
                  <c:v>26.555</c:v>
                </c:pt>
                <c:pt idx="6772">
                  <c:v>26.559000000000001</c:v>
                </c:pt>
                <c:pt idx="6773">
                  <c:v>26.562999999999988</c:v>
                </c:pt>
                <c:pt idx="6774">
                  <c:v>26.565999999999988</c:v>
                </c:pt>
                <c:pt idx="6775">
                  <c:v>26.57</c:v>
                </c:pt>
                <c:pt idx="6776">
                  <c:v>26.574000000000005</c:v>
                </c:pt>
                <c:pt idx="6777">
                  <c:v>26.577999999999999</c:v>
                </c:pt>
                <c:pt idx="6778">
                  <c:v>26.581999999999994</c:v>
                </c:pt>
                <c:pt idx="6779">
                  <c:v>26.585999999999988</c:v>
                </c:pt>
                <c:pt idx="6780">
                  <c:v>26.59</c:v>
                </c:pt>
                <c:pt idx="6781">
                  <c:v>26.594000000000001</c:v>
                </c:pt>
                <c:pt idx="6782">
                  <c:v>26.597999999999999</c:v>
                </c:pt>
                <c:pt idx="6783">
                  <c:v>26.602</c:v>
                </c:pt>
                <c:pt idx="6784">
                  <c:v>26.606000000000005</c:v>
                </c:pt>
                <c:pt idx="6785">
                  <c:v>26.609000000000005</c:v>
                </c:pt>
                <c:pt idx="6786">
                  <c:v>26.613000000000007</c:v>
                </c:pt>
                <c:pt idx="6787">
                  <c:v>26.617000000000008</c:v>
                </c:pt>
                <c:pt idx="6788">
                  <c:v>26.620999999999999</c:v>
                </c:pt>
                <c:pt idx="6789">
                  <c:v>26.625</c:v>
                </c:pt>
                <c:pt idx="6790">
                  <c:v>26.629000000000001</c:v>
                </c:pt>
                <c:pt idx="6791">
                  <c:v>26.632999999999999</c:v>
                </c:pt>
                <c:pt idx="6792">
                  <c:v>26.637000000000008</c:v>
                </c:pt>
                <c:pt idx="6793">
                  <c:v>26.640999999999991</c:v>
                </c:pt>
                <c:pt idx="6794">
                  <c:v>26.645</c:v>
                </c:pt>
                <c:pt idx="6795">
                  <c:v>26.649000000000001</c:v>
                </c:pt>
                <c:pt idx="6796">
                  <c:v>26.652000000000001</c:v>
                </c:pt>
                <c:pt idx="6797">
                  <c:v>26.655999999999999</c:v>
                </c:pt>
                <c:pt idx="6798">
                  <c:v>26.66</c:v>
                </c:pt>
                <c:pt idx="6799">
                  <c:v>26.664000000000001</c:v>
                </c:pt>
                <c:pt idx="6800">
                  <c:v>26.667999999999999</c:v>
                </c:pt>
                <c:pt idx="6801">
                  <c:v>26.672000000000001</c:v>
                </c:pt>
                <c:pt idx="6802">
                  <c:v>26.675999999999991</c:v>
                </c:pt>
                <c:pt idx="6803">
                  <c:v>26.68</c:v>
                </c:pt>
                <c:pt idx="6804">
                  <c:v>26.684000000000001</c:v>
                </c:pt>
                <c:pt idx="6805">
                  <c:v>26.687999999999999</c:v>
                </c:pt>
                <c:pt idx="6806">
                  <c:v>26.692</c:v>
                </c:pt>
                <c:pt idx="6807">
                  <c:v>26.695</c:v>
                </c:pt>
                <c:pt idx="6808">
                  <c:v>26.699000000000005</c:v>
                </c:pt>
                <c:pt idx="6809">
                  <c:v>26.702999999999992</c:v>
                </c:pt>
                <c:pt idx="6810">
                  <c:v>26.707000000000001</c:v>
                </c:pt>
                <c:pt idx="6811">
                  <c:v>26.710999999999999</c:v>
                </c:pt>
                <c:pt idx="6812">
                  <c:v>26.715</c:v>
                </c:pt>
                <c:pt idx="6813">
                  <c:v>26.719000000000001</c:v>
                </c:pt>
                <c:pt idx="6814">
                  <c:v>26.722999999999988</c:v>
                </c:pt>
                <c:pt idx="6815">
                  <c:v>26.727</c:v>
                </c:pt>
                <c:pt idx="6816">
                  <c:v>26.731000000000005</c:v>
                </c:pt>
                <c:pt idx="6817">
                  <c:v>26.734000000000005</c:v>
                </c:pt>
                <c:pt idx="6818">
                  <c:v>26.738</c:v>
                </c:pt>
                <c:pt idx="6819">
                  <c:v>26.741999999999994</c:v>
                </c:pt>
                <c:pt idx="6820">
                  <c:v>26.745999999999988</c:v>
                </c:pt>
                <c:pt idx="6821">
                  <c:v>26.75</c:v>
                </c:pt>
                <c:pt idx="6822">
                  <c:v>26.754000000000001</c:v>
                </c:pt>
                <c:pt idx="6823">
                  <c:v>26.757999999999999</c:v>
                </c:pt>
                <c:pt idx="6824">
                  <c:v>26.761999999999993</c:v>
                </c:pt>
                <c:pt idx="6825">
                  <c:v>26.765999999999984</c:v>
                </c:pt>
                <c:pt idx="6826">
                  <c:v>26.77</c:v>
                </c:pt>
                <c:pt idx="6827">
                  <c:v>26.774000000000001</c:v>
                </c:pt>
                <c:pt idx="6828">
                  <c:v>26.777000000000001</c:v>
                </c:pt>
                <c:pt idx="6829">
                  <c:v>26.780999999999988</c:v>
                </c:pt>
                <c:pt idx="6830">
                  <c:v>26.784999999999993</c:v>
                </c:pt>
                <c:pt idx="6831">
                  <c:v>26.788999999999991</c:v>
                </c:pt>
                <c:pt idx="6832">
                  <c:v>26.792999999999992</c:v>
                </c:pt>
                <c:pt idx="6833">
                  <c:v>26.797000000000001</c:v>
                </c:pt>
                <c:pt idx="6834">
                  <c:v>26.800999999999991</c:v>
                </c:pt>
                <c:pt idx="6835">
                  <c:v>26.805</c:v>
                </c:pt>
                <c:pt idx="6836">
                  <c:v>26.809000000000001</c:v>
                </c:pt>
                <c:pt idx="6837">
                  <c:v>26.812999999999999</c:v>
                </c:pt>
                <c:pt idx="6838">
                  <c:v>26.817000000000007</c:v>
                </c:pt>
                <c:pt idx="6839">
                  <c:v>26.82</c:v>
                </c:pt>
                <c:pt idx="6840">
                  <c:v>26.824000000000005</c:v>
                </c:pt>
                <c:pt idx="6841">
                  <c:v>26.827999999999999</c:v>
                </c:pt>
                <c:pt idx="6842">
                  <c:v>26.832000000000001</c:v>
                </c:pt>
                <c:pt idx="6843">
                  <c:v>26.835999999999999</c:v>
                </c:pt>
                <c:pt idx="6844">
                  <c:v>26.84</c:v>
                </c:pt>
                <c:pt idx="6845">
                  <c:v>26.844000000000001</c:v>
                </c:pt>
                <c:pt idx="6846">
                  <c:v>26.847999999999999</c:v>
                </c:pt>
                <c:pt idx="6847">
                  <c:v>26.852</c:v>
                </c:pt>
                <c:pt idx="6848">
                  <c:v>26.856000000000005</c:v>
                </c:pt>
                <c:pt idx="6849">
                  <c:v>26.86</c:v>
                </c:pt>
                <c:pt idx="6850">
                  <c:v>26.863</c:v>
                </c:pt>
                <c:pt idx="6851">
                  <c:v>26.867000000000001</c:v>
                </c:pt>
                <c:pt idx="6852">
                  <c:v>26.870999999999999</c:v>
                </c:pt>
                <c:pt idx="6853">
                  <c:v>26.875</c:v>
                </c:pt>
                <c:pt idx="6854">
                  <c:v>26.879000000000001</c:v>
                </c:pt>
                <c:pt idx="6855">
                  <c:v>26.882999999999992</c:v>
                </c:pt>
                <c:pt idx="6856">
                  <c:v>26.887</c:v>
                </c:pt>
                <c:pt idx="6857">
                  <c:v>26.890999999999991</c:v>
                </c:pt>
                <c:pt idx="6858">
                  <c:v>26.895</c:v>
                </c:pt>
                <c:pt idx="6859">
                  <c:v>26.899000000000001</c:v>
                </c:pt>
                <c:pt idx="6860">
                  <c:v>26.902999999999988</c:v>
                </c:pt>
                <c:pt idx="6861">
                  <c:v>26.905999999999988</c:v>
                </c:pt>
                <c:pt idx="6862">
                  <c:v>26.91</c:v>
                </c:pt>
                <c:pt idx="6863">
                  <c:v>26.914000000000001</c:v>
                </c:pt>
                <c:pt idx="6864">
                  <c:v>26.917999999999999</c:v>
                </c:pt>
                <c:pt idx="6865">
                  <c:v>26.921999999999993</c:v>
                </c:pt>
                <c:pt idx="6866">
                  <c:v>26.925999999999984</c:v>
                </c:pt>
                <c:pt idx="6867">
                  <c:v>26.93</c:v>
                </c:pt>
                <c:pt idx="6868">
                  <c:v>26.934000000000001</c:v>
                </c:pt>
                <c:pt idx="6869">
                  <c:v>26.937999999999999</c:v>
                </c:pt>
                <c:pt idx="6870">
                  <c:v>26.941999999999993</c:v>
                </c:pt>
                <c:pt idx="6871">
                  <c:v>26.946000000000002</c:v>
                </c:pt>
                <c:pt idx="6872">
                  <c:v>26.949000000000002</c:v>
                </c:pt>
                <c:pt idx="6873">
                  <c:v>26.952999999999992</c:v>
                </c:pt>
                <c:pt idx="6874">
                  <c:v>26.957000000000001</c:v>
                </c:pt>
                <c:pt idx="6875">
                  <c:v>26.960999999999988</c:v>
                </c:pt>
                <c:pt idx="6876">
                  <c:v>26.964999999999993</c:v>
                </c:pt>
                <c:pt idx="6877">
                  <c:v>26.968999999999991</c:v>
                </c:pt>
                <c:pt idx="6878">
                  <c:v>26.972999999999988</c:v>
                </c:pt>
                <c:pt idx="6879">
                  <c:v>26.977</c:v>
                </c:pt>
                <c:pt idx="6880">
                  <c:v>26.981000000000002</c:v>
                </c:pt>
                <c:pt idx="6881">
                  <c:v>26.984999999999992</c:v>
                </c:pt>
                <c:pt idx="6882">
                  <c:v>26.98899999999999</c:v>
                </c:pt>
                <c:pt idx="6883">
                  <c:v>26.991999999999994</c:v>
                </c:pt>
                <c:pt idx="6884">
                  <c:v>26.995999999999988</c:v>
                </c:pt>
                <c:pt idx="6885">
                  <c:v>27</c:v>
                </c:pt>
                <c:pt idx="6886">
                  <c:v>27.004000000000001</c:v>
                </c:pt>
                <c:pt idx="6887">
                  <c:v>27.007999999999999</c:v>
                </c:pt>
                <c:pt idx="6888">
                  <c:v>27.012</c:v>
                </c:pt>
                <c:pt idx="6889">
                  <c:v>27.015999999999991</c:v>
                </c:pt>
                <c:pt idx="6890">
                  <c:v>27.02</c:v>
                </c:pt>
                <c:pt idx="6891">
                  <c:v>27.024000000000001</c:v>
                </c:pt>
                <c:pt idx="6892">
                  <c:v>27.027999999999999</c:v>
                </c:pt>
                <c:pt idx="6893">
                  <c:v>27.032</c:v>
                </c:pt>
                <c:pt idx="6894">
                  <c:v>27.035</c:v>
                </c:pt>
                <c:pt idx="6895">
                  <c:v>27.039000000000001</c:v>
                </c:pt>
                <c:pt idx="6896">
                  <c:v>27.042999999999992</c:v>
                </c:pt>
                <c:pt idx="6897">
                  <c:v>27.047000000000001</c:v>
                </c:pt>
                <c:pt idx="6898">
                  <c:v>27.050999999999991</c:v>
                </c:pt>
                <c:pt idx="6899">
                  <c:v>27.055</c:v>
                </c:pt>
                <c:pt idx="6900">
                  <c:v>27.059000000000001</c:v>
                </c:pt>
                <c:pt idx="6901">
                  <c:v>27.062999999999988</c:v>
                </c:pt>
                <c:pt idx="6902">
                  <c:v>27.067</c:v>
                </c:pt>
                <c:pt idx="6903">
                  <c:v>27.071000000000005</c:v>
                </c:pt>
                <c:pt idx="6904">
                  <c:v>27.074999999999999</c:v>
                </c:pt>
                <c:pt idx="6905">
                  <c:v>27.077999999999999</c:v>
                </c:pt>
                <c:pt idx="6906">
                  <c:v>27.081999999999994</c:v>
                </c:pt>
                <c:pt idx="6907">
                  <c:v>27.085999999999988</c:v>
                </c:pt>
                <c:pt idx="6908">
                  <c:v>27.09</c:v>
                </c:pt>
                <c:pt idx="6909">
                  <c:v>27.094000000000001</c:v>
                </c:pt>
                <c:pt idx="6910">
                  <c:v>27.097999999999999</c:v>
                </c:pt>
                <c:pt idx="6911">
                  <c:v>27.102</c:v>
                </c:pt>
                <c:pt idx="6912">
                  <c:v>27.106000000000005</c:v>
                </c:pt>
                <c:pt idx="6913">
                  <c:v>27.110000000000007</c:v>
                </c:pt>
                <c:pt idx="6914">
                  <c:v>27.114000000000008</c:v>
                </c:pt>
                <c:pt idx="6915">
                  <c:v>27.118000000000006</c:v>
                </c:pt>
                <c:pt idx="6916">
                  <c:v>27.120999999999999</c:v>
                </c:pt>
                <c:pt idx="6917">
                  <c:v>27.125</c:v>
                </c:pt>
                <c:pt idx="6918">
                  <c:v>27.129000000000001</c:v>
                </c:pt>
                <c:pt idx="6919">
                  <c:v>27.132999999999999</c:v>
                </c:pt>
                <c:pt idx="6920">
                  <c:v>27.137000000000008</c:v>
                </c:pt>
                <c:pt idx="6921">
                  <c:v>27.140999999999991</c:v>
                </c:pt>
                <c:pt idx="6922">
                  <c:v>27.145</c:v>
                </c:pt>
                <c:pt idx="6923">
                  <c:v>27.149000000000001</c:v>
                </c:pt>
                <c:pt idx="6924">
                  <c:v>27.152999999999999</c:v>
                </c:pt>
                <c:pt idx="6925">
                  <c:v>27.157000000000007</c:v>
                </c:pt>
                <c:pt idx="6926">
                  <c:v>27.161000000000001</c:v>
                </c:pt>
                <c:pt idx="6927">
                  <c:v>27.164000000000001</c:v>
                </c:pt>
                <c:pt idx="6928">
                  <c:v>27.167999999999999</c:v>
                </c:pt>
                <c:pt idx="6929">
                  <c:v>27.172000000000001</c:v>
                </c:pt>
                <c:pt idx="6930">
                  <c:v>27.175999999999991</c:v>
                </c:pt>
                <c:pt idx="6931">
                  <c:v>27.18</c:v>
                </c:pt>
                <c:pt idx="6932">
                  <c:v>27.184000000000001</c:v>
                </c:pt>
                <c:pt idx="6933">
                  <c:v>27.187999999999999</c:v>
                </c:pt>
                <c:pt idx="6934">
                  <c:v>27.192</c:v>
                </c:pt>
                <c:pt idx="6935">
                  <c:v>27.196000000000005</c:v>
                </c:pt>
                <c:pt idx="6936">
                  <c:v>27.2</c:v>
                </c:pt>
                <c:pt idx="6937">
                  <c:v>27.204000000000001</c:v>
                </c:pt>
                <c:pt idx="6938">
                  <c:v>27.207000000000001</c:v>
                </c:pt>
                <c:pt idx="6939">
                  <c:v>27.210999999999999</c:v>
                </c:pt>
                <c:pt idx="6940">
                  <c:v>27.215</c:v>
                </c:pt>
                <c:pt idx="6941">
                  <c:v>27.219000000000001</c:v>
                </c:pt>
                <c:pt idx="6942">
                  <c:v>27.222999999999988</c:v>
                </c:pt>
                <c:pt idx="6943">
                  <c:v>27.227</c:v>
                </c:pt>
                <c:pt idx="6944">
                  <c:v>27.231000000000005</c:v>
                </c:pt>
                <c:pt idx="6945">
                  <c:v>27.234999999999999</c:v>
                </c:pt>
                <c:pt idx="6946">
                  <c:v>27.239000000000001</c:v>
                </c:pt>
                <c:pt idx="6947">
                  <c:v>27.242999999999988</c:v>
                </c:pt>
                <c:pt idx="6948">
                  <c:v>27.245999999999988</c:v>
                </c:pt>
                <c:pt idx="6949">
                  <c:v>27.25</c:v>
                </c:pt>
                <c:pt idx="6950">
                  <c:v>27.254000000000001</c:v>
                </c:pt>
                <c:pt idx="6951">
                  <c:v>27.257999999999999</c:v>
                </c:pt>
                <c:pt idx="6952">
                  <c:v>27.261999999999993</c:v>
                </c:pt>
                <c:pt idx="6953">
                  <c:v>27.265999999999984</c:v>
                </c:pt>
                <c:pt idx="6954">
                  <c:v>27.27</c:v>
                </c:pt>
                <c:pt idx="6955">
                  <c:v>27.274000000000001</c:v>
                </c:pt>
                <c:pt idx="6956">
                  <c:v>27.277999999999999</c:v>
                </c:pt>
                <c:pt idx="6957">
                  <c:v>27.281999999999993</c:v>
                </c:pt>
                <c:pt idx="6958">
                  <c:v>27.285999999999991</c:v>
                </c:pt>
                <c:pt idx="6959">
                  <c:v>27.288999999999991</c:v>
                </c:pt>
                <c:pt idx="6960">
                  <c:v>27.292999999999992</c:v>
                </c:pt>
                <c:pt idx="6961">
                  <c:v>27.297000000000001</c:v>
                </c:pt>
                <c:pt idx="6962">
                  <c:v>27.300999999999991</c:v>
                </c:pt>
                <c:pt idx="6963">
                  <c:v>27.305</c:v>
                </c:pt>
                <c:pt idx="6964">
                  <c:v>27.309000000000001</c:v>
                </c:pt>
                <c:pt idx="6965">
                  <c:v>27.312999999999999</c:v>
                </c:pt>
                <c:pt idx="6966">
                  <c:v>27.317000000000007</c:v>
                </c:pt>
                <c:pt idx="6967">
                  <c:v>27.321000000000005</c:v>
                </c:pt>
                <c:pt idx="6968">
                  <c:v>27.324999999999999</c:v>
                </c:pt>
                <c:pt idx="6969">
                  <c:v>27.329000000000001</c:v>
                </c:pt>
                <c:pt idx="6970">
                  <c:v>27.332000000000001</c:v>
                </c:pt>
                <c:pt idx="6971">
                  <c:v>27.335999999999999</c:v>
                </c:pt>
                <c:pt idx="6972">
                  <c:v>27.34</c:v>
                </c:pt>
                <c:pt idx="6973">
                  <c:v>27.344000000000001</c:v>
                </c:pt>
                <c:pt idx="6974">
                  <c:v>27.347999999999999</c:v>
                </c:pt>
                <c:pt idx="6975">
                  <c:v>27.352</c:v>
                </c:pt>
                <c:pt idx="6976">
                  <c:v>27.356000000000005</c:v>
                </c:pt>
                <c:pt idx="6977">
                  <c:v>27.36</c:v>
                </c:pt>
                <c:pt idx="6978">
                  <c:v>27.364000000000001</c:v>
                </c:pt>
                <c:pt idx="6979">
                  <c:v>27.367999999999999</c:v>
                </c:pt>
                <c:pt idx="6980">
                  <c:v>27.372</c:v>
                </c:pt>
                <c:pt idx="6981">
                  <c:v>27.375</c:v>
                </c:pt>
                <c:pt idx="6982">
                  <c:v>27.379000000000001</c:v>
                </c:pt>
                <c:pt idx="6983">
                  <c:v>27.382999999999992</c:v>
                </c:pt>
                <c:pt idx="6984">
                  <c:v>27.387</c:v>
                </c:pt>
                <c:pt idx="6985">
                  <c:v>27.390999999999991</c:v>
                </c:pt>
                <c:pt idx="6986">
                  <c:v>27.395</c:v>
                </c:pt>
                <c:pt idx="6987">
                  <c:v>27.399000000000001</c:v>
                </c:pt>
                <c:pt idx="6988">
                  <c:v>27.402999999999988</c:v>
                </c:pt>
                <c:pt idx="6989">
                  <c:v>27.407</c:v>
                </c:pt>
                <c:pt idx="6990">
                  <c:v>27.411000000000001</c:v>
                </c:pt>
                <c:pt idx="6991">
                  <c:v>27.414999999999999</c:v>
                </c:pt>
                <c:pt idx="6992">
                  <c:v>27.417999999999999</c:v>
                </c:pt>
                <c:pt idx="6993">
                  <c:v>27.421999999999993</c:v>
                </c:pt>
                <c:pt idx="6994">
                  <c:v>27.425999999999984</c:v>
                </c:pt>
                <c:pt idx="6995">
                  <c:v>27.43</c:v>
                </c:pt>
                <c:pt idx="6996">
                  <c:v>27.434000000000001</c:v>
                </c:pt>
                <c:pt idx="6997">
                  <c:v>27.437999999999999</c:v>
                </c:pt>
                <c:pt idx="6998">
                  <c:v>27.441999999999993</c:v>
                </c:pt>
                <c:pt idx="6999">
                  <c:v>27.446000000000002</c:v>
                </c:pt>
                <c:pt idx="7000">
                  <c:v>27.45</c:v>
                </c:pt>
                <c:pt idx="7001">
                  <c:v>27.454000000000001</c:v>
                </c:pt>
                <c:pt idx="7002">
                  <c:v>27.457999999999991</c:v>
                </c:pt>
                <c:pt idx="7003">
                  <c:v>27.460999999999988</c:v>
                </c:pt>
                <c:pt idx="7004">
                  <c:v>27.464999999999993</c:v>
                </c:pt>
                <c:pt idx="7005">
                  <c:v>27.468999999999991</c:v>
                </c:pt>
                <c:pt idx="7006">
                  <c:v>27.472999999999988</c:v>
                </c:pt>
                <c:pt idx="7007">
                  <c:v>27.477</c:v>
                </c:pt>
                <c:pt idx="7008">
                  <c:v>27.481000000000002</c:v>
                </c:pt>
                <c:pt idx="7009">
                  <c:v>27.484999999999992</c:v>
                </c:pt>
                <c:pt idx="7010">
                  <c:v>27.48899999999999</c:v>
                </c:pt>
                <c:pt idx="7011">
                  <c:v>27.492999999999988</c:v>
                </c:pt>
                <c:pt idx="7012">
                  <c:v>27.497</c:v>
                </c:pt>
                <c:pt idx="7013">
                  <c:v>27.501000000000001</c:v>
                </c:pt>
                <c:pt idx="7014">
                  <c:v>27.504000000000001</c:v>
                </c:pt>
                <c:pt idx="7015">
                  <c:v>27.507999999999999</c:v>
                </c:pt>
                <c:pt idx="7016">
                  <c:v>27.512</c:v>
                </c:pt>
                <c:pt idx="7017">
                  <c:v>27.515999999999991</c:v>
                </c:pt>
                <c:pt idx="7018">
                  <c:v>27.52</c:v>
                </c:pt>
                <c:pt idx="7019">
                  <c:v>27.524000000000001</c:v>
                </c:pt>
                <c:pt idx="7020">
                  <c:v>27.527999999999999</c:v>
                </c:pt>
                <c:pt idx="7021">
                  <c:v>27.532</c:v>
                </c:pt>
                <c:pt idx="7022">
                  <c:v>27.536000000000001</c:v>
                </c:pt>
                <c:pt idx="7023">
                  <c:v>27.54</c:v>
                </c:pt>
                <c:pt idx="7024">
                  <c:v>27.544</c:v>
                </c:pt>
                <c:pt idx="7025">
                  <c:v>27.547000000000001</c:v>
                </c:pt>
                <c:pt idx="7026">
                  <c:v>27.550999999999991</c:v>
                </c:pt>
                <c:pt idx="7027">
                  <c:v>27.555</c:v>
                </c:pt>
                <c:pt idx="7028">
                  <c:v>27.559000000000001</c:v>
                </c:pt>
                <c:pt idx="7029">
                  <c:v>27.562999999999988</c:v>
                </c:pt>
                <c:pt idx="7030">
                  <c:v>27.567</c:v>
                </c:pt>
                <c:pt idx="7031">
                  <c:v>27.571000000000005</c:v>
                </c:pt>
                <c:pt idx="7032">
                  <c:v>27.574999999999999</c:v>
                </c:pt>
                <c:pt idx="7033">
                  <c:v>27.579000000000001</c:v>
                </c:pt>
                <c:pt idx="7034">
                  <c:v>27.582999999999984</c:v>
                </c:pt>
                <c:pt idx="7035">
                  <c:v>27.587</c:v>
                </c:pt>
                <c:pt idx="7036">
                  <c:v>27.59</c:v>
                </c:pt>
                <c:pt idx="7037">
                  <c:v>27.594000000000001</c:v>
                </c:pt>
                <c:pt idx="7038">
                  <c:v>27.597999999999999</c:v>
                </c:pt>
                <c:pt idx="7039">
                  <c:v>27.602</c:v>
                </c:pt>
                <c:pt idx="7040">
                  <c:v>27.606000000000005</c:v>
                </c:pt>
                <c:pt idx="7041">
                  <c:v>27.610000000000007</c:v>
                </c:pt>
                <c:pt idx="7042">
                  <c:v>27.614000000000008</c:v>
                </c:pt>
                <c:pt idx="7043">
                  <c:v>27.618000000000006</c:v>
                </c:pt>
                <c:pt idx="7044">
                  <c:v>27.622</c:v>
                </c:pt>
                <c:pt idx="7045">
                  <c:v>27.626000000000001</c:v>
                </c:pt>
                <c:pt idx="7046">
                  <c:v>27.630000000000006</c:v>
                </c:pt>
                <c:pt idx="7047">
                  <c:v>27.632999999999999</c:v>
                </c:pt>
                <c:pt idx="7048">
                  <c:v>27.637000000000008</c:v>
                </c:pt>
                <c:pt idx="7049">
                  <c:v>27.640999999999991</c:v>
                </c:pt>
                <c:pt idx="7050">
                  <c:v>27.645</c:v>
                </c:pt>
                <c:pt idx="7051">
                  <c:v>27.649000000000001</c:v>
                </c:pt>
                <c:pt idx="7052">
                  <c:v>27.652999999999999</c:v>
                </c:pt>
                <c:pt idx="7053">
                  <c:v>27.657000000000007</c:v>
                </c:pt>
                <c:pt idx="7054">
                  <c:v>27.661000000000001</c:v>
                </c:pt>
                <c:pt idx="7055">
                  <c:v>27.664999999999999</c:v>
                </c:pt>
                <c:pt idx="7056">
                  <c:v>27.669</c:v>
                </c:pt>
                <c:pt idx="7057">
                  <c:v>27.672999999999991</c:v>
                </c:pt>
                <c:pt idx="7058">
                  <c:v>27.675999999999991</c:v>
                </c:pt>
                <c:pt idx="7059">
                  <c:v>27.68</c:v>
                </c:pt>
                <c:pt idx="7060">
                  <c:v>27.684000000000001</c:v>
                </c:pt>
                <c:pt idx="7061">
                  <c:v>27.687999999999999</c:v>
                </c:pt>
                <c:pt idx="7062">
                  <c:v>27.692</c:v>
                </c:pt>
                <c:pt idx="7063">
                  <c:v>27.696000000000005</c:v>
                </c:pt>
                <c:pt idx="7064">
                  <c:v>27.7</c:v>
                </c:pt>
                <c:pt idx="7065">
                  <c:v>27.704000000000001</c:v>
                </c:pt>
                <c:pt idx="7066">
                  <c:v>27.707999999999991</c:v>
                </c:pt>
                <c:pt idx="7067">
                  <c:v>27.712</c:v>
                </c:pt>
                <c:pt idx="7068">
                  <c:v>27.715</c:v>
                </c:pt>
                <c:pt idx="7069">
                  <c:v>27.719000000000001</c:v>
                </c:pt>
                <c:pt idx="7070">
                  <c:v>27.722999999999988</c:v>
                </c:pt>
                <c:pt idx="7071">
                  <c:v>27.727</c:v>
                </c:pt>
                <c:pt idx="7072">
                  <c:v>27.731000000000005</c:v>
                </c:pt>
                <c:pt idx="7073">
                  <c:v>27.734999999999999</c:v>
                </c:pt>
                <c:pt idx="7074">
                  <c:v>27.739000000000001</c:v>
                </c:pt>
                <c:pt idx="7075">
                  <c:v>27.742999999999988</c:v>
                </c:pt>
                <c:pt idx="7076">
                  <c:v>27.747</c:v>
                </c:pt>
                <c:pt idx="7077">
                  <c:v>27.751000000000001</c:v>
                </c:pt>
                <c:pt idx="7078">
                  <c:v>27.754999999999999</c:v>
                </c:pt>
                <c:pt idx="7079">
                  <c:v>27.757999999999999</c:v>
                </c:pt>
                <c:pt idx="7080">
                  <c:v>27.761999999999993</c:v>
                </c:pt>
                <c:pt idx="7081">
                  <c:v>27.765999999999984</c:v>
                </c:pt>
                <c:pt idx="7082">
                  <c:v>27.77</c:v>
                </c:pt>
                <c:pt idx="7083">
                  <c:v>27.774000000000001</c:v>
                </c:pt>
                <c:pt idx="7084">
                  <c:v>27.777999999999999</c:v>
                </c:pt>
                <c:pt idx="7085">
                  <c:v>27.781999999999993</c:v>
                </c:pt>
                <c:pt idx="7086">
                  <c:v>27.785999999999991</c:v>
                </c:pt>
                <c:pt idx="7087">
                  <c:v>27.79</c:v>
                </c:pt>
                <c:pt idx="7088">
                  <c:v>27.794</c:v>
                </c:pt>
                <c:pt idx="7089">
                  <c:v>27.797999999999991</c:v>
                </c:pt>
                <c:pt idx="7090">
                  <c:v>27.800999999999991</c:v>
                </c:pt>
                <c:pt idx="7091">
                  <c:v>27.805</c:v>
                </c:pt>
                <c:pt idx="7092">
                  <c:v>27.809000000000001</c:v>
                </c:pt>
                <c:pt idx="7093">
                  <c:v>27.812999999999999</c:v>
                </c:pt>
                <c:pt idx="7094">
                  <c:v>27.817000000000007</c:v>
                </c:pt>
                <c:pt idx="7095">
                  <c:v>27.821000000000005</c:v>
                </c:pt>
                <c:pt idx="7096">
                  <c:v>27.824999999999999</c:v>
                </c:pt>
                <c:pt idx="7097">
                  <c:v>27.829000000000001</c:v>
                </c:pt>
                <c:pt idx="7098">
                  <c:v>27.832999999999991</c:v>
                </c:pt>
                <c:pt idx="7099">
                  <c:v>27.837000000000007</c:v>
                </c:pt>
                <c:pt idx="7100">
                  <c:v>27.841000000000001</c:v>
                </c:pt>
                <c:pt idx="7101">
                  <c:v>27.844000000000001</c:v>
                </c:pt>
                <c:pt idx="7102">
                  <c:v>27.847999999999999</c:v>
                </c:pt>
                <c:pt idx="7103">
                  <c:v>27.852</c:v>
                </c:pt>
                <c:pt idx="7104">
                  <c:v>27.856000000000005</c:v>
                </c:pt>
                <c:pt idx="7105">
                  <c:v>27.86</c:v>
                </c:pt>
                <c:pt idx="7106">
                  <c:v>27.864000000000001</c:v>
                </c:pt>
                <c:pt idx="7107">
                  <c:v>27.867999999999999</c:v>
                </c:pt>
                <c:pt idx="7108">
                  <c:v>27.872</c:v>
                </c:pt>
                <c:pt idx="7109">
                  <c:v>27.876000000000001</c:v>
                </c:pt>
                <c:pt idx="7110">
                  <c:v>27.88</c:v>
                </c:pt>
                <c:pt idx="7111">
                  <c:v>27.884</c:v>
                </c:pt>
                <c:pt idx="7112">
                  <c:v>27.887</c:v>
                </c:pt>
                <c:pt idx="7113">
                  <c:v>27.890999999999991</c:v>
                </c:pt>
                <c:pt idx="7114">
                  <c:v>27.895</c:v>
                </c:pt>
                <c:pt idx="7115">
                  <c:v>27.899000000000001</c:v>
                </c:pt>
                <c:pt idx="7116">
                  <c:v>27.902999999999988</c:v>
                </c:pt>
                <c:pt idx="7117">
                  <c:v>27.907</c:v>
                </c:pt>
                <c:pt idx="7118">
                  <c:v>27.911000000000001</c:v>
                </c:pt>
                <c:pt idx="7119">
                  <c:v>27.914999999999999</c:v>
                </c:pt>
                <c:pt idx="7120">
                  <c:v>27.919</c:v>
                </c:pt>
                <c:pt idx="7121">
                  <c:v>27.922999999999984</c:v>
                </c:pt>
                <c:pt idx="7122">
                  <c:v>27.927</c:v>
                </c:pt>
                <c:pt idx="7123">
                  <c:v>27.93</c:v>
                </c:pt>
                <c:pt idx="7124">
                  <c:v>27.934000000000001</c:v>
                </c:pt>
                <c:pt idx="7125">
                  <c:v>27.937999999999999</c:v>
                </c:pt>
                <c:pt idx="7126">
                  <c:v>27.941999999999993</c:v>
                </c:pt>
                <c:pt idx="7127">
                  <c:v>27.946000000000002</c:v>
                </c:pt>
                <c:pt idx="7128">
                  <c:v>27.95</c:v>
                </c:pt>
                <c:pt idx="7129">
                  <c:v>27.954000000000001</c:v>
                </c:pt>
                <c:pt idx="7130">
                  <c:v>27.957999999999991</c:v>
                </c:pt>
                <c:pt idx="7131">
                  <c:v>27.961999999999993</c:v>
                </c:pt>
                <c:pt idx="7132">
                  <c:v>27.96599999999999</c:v>
                </c:pt>
                <c:pt idx="7133">
                  <c:v>27.97</c:v>
                </c:pt>
                <c:pt idx="7134">
                  <c:v>27.972999999999988</c:v>
                </c:pt>
                <c:pt idx="7135">
                  <c:v>27.977</c:v>
                </c:pt>
                <c:pt idx="7136">
                  <c:v>27.981000000000002</c:v>
                </c:pt>
                <c:pt idx="7137">
                  <c:v>27.984999999999992</c:v>
                </c:pt>
                <c:pt idx="7138">
                  <c:v>27.98899999999999</c:v>
                </c:pt>
                <c:pt idx="7139">
                  <c:v>27.992999999999988</c:v>
                </c:pt>
                <c:pt idx="7140">
                  <c:v>27.997</c:v>
                </c:pt>
                <c:pt idx="7141">
                  <c:v>28.001000000000001</c:v>
                </c:pt>
                <c:pt idx="7142">
                  <c:v>28.004999999999999</c:v>
                </c:pt>
                <c:pt idx="7143">
                  <c:v>28.009</c:v>
                </c:pt>
                <c:pt idx="7144">
                  <c:v>28.013000000000005</c:v>
                </c:pt>
                <c:pt idx="7145">
                  <c:v>28.015999999999991</c:v>
                </c:pt>
                <c:pt idx="7146">
                  <c:v>28.02</c:v>
                </c:pt>
                <c:pt idx="7147">
                  <c:v>28.024000000000001</c:v>
                </c:pt>
                <c:pt idx="7148">
                  <c:v>28.027999999999999</c:v>
                </c:pt>
                <c:pt idx="7149">
                  <c:v>28.032</c:v>
                </c:pt>
                <c:pt idx="7150">
                  <c:v>28.036000000000001</c:v>
                </c:pt>
                <c:pt idx="7151">
                  <c:v>28.04</c:v>
                </c:pt>
                <c:pt idx="7152">
                  <c:v>28.044</c:v>
                </c:pt>
                <c:pt idx="7153">
                  <c:v>28.047999999999991</c:v>
                </c:pt>
                <c:pt idx="7154">
                  <c:v>28.052</c:v>
                </c:pt>
                <c:pt idx="7155">
                  <c:v>28.056000000000001</c:v>
                </c:pt>
                <c:pt idx="7156">
                  <c:v>28.059000000000001</c:v>
                </c:pt>
                <c:pt idx="7157">
                  <c:v>28.062999999999988</c:v>
                </c:pt>
                <c:pt idx="7158">
                  <c:v>28.067</c:v>
                </c:pt>
                <c:pt idx="7159">
                  <c:v>28.071000000000005</c:v>
                </c:pt>
                <c:pt idx="7160">
                  <c:v>28.074999999999999</c:v>
                </c:pt>
                <c:pt idx="7161">
                  <c:v>28.079000000000001</c:v>
                </c:pt>
                <c:pt idx="7162">
                  <c:v>28.082999999999984</c:v>
                </c:pt>
                <c:pt idx="7163">
                  <c:v>28.087</c:v>
                </c:pt>
                <c:pt idx="7164">
                  <c:v>28.091000000000001</c:v>
                </c:pt>
                <c:pt idx="7165">
                  <c:v>28.094999999999999</c:v>
                </c:pt>
                <c:pt idx="7166">
                  <c:v>28.099</c:v>
                </c:pt>
                <c:pt idx="7167">
                  <c:v>28.102</c:v>
                </c:pt>
                <c:pt idx="7168">
                  <c:v>28.106000000000005</c:v>
                </c:pt>
                <c:pt idx="7169">
                  <c:v>28.110000000000007</c:v>
                </c:pt>
                <c:pt idx="7170">
                  <c:v>28.114000000000008</c:v>
                </c:pt>
                <c:pt idx="7171">
                  <c:v>28.118000000000006</c:v>
                </c:pt>
                <c:pt idx="7172">
                  <c:v>28.122</c:v>
                </c:pt>
                <c:pt idx="7173">
                  <c:v>28.126000000000001</c:v>
                </c:pt>
                <c:pt idx="7174">
                  <c:v>28.130000000000006</c:v>
                </c:pt>
                <c:pt idx="7175">
                  <c:v>28.134000000000007</c:v>
                </c:pt>
                <c:pt idx="7176">
                  <c:v>28.138000000000005</c:v>
                </c:pt>
                <c:pt idx="7177">
                  <c:v>28.141999999999999</c:v>
                </c:pt>
                <c:pt idx="7178">
                  <c:v>28.145</c:v>
                </c:pt>
                <c:pt idx="7179">
                  <c:v>28.149000000000001</c:v>
                </c:pt>
                <c:pt idx="7180">
                  <c:v>28.152999999999999</c:v>
                </c:pt>
                <c:pt idx="7181">
                  <c:v>28.157000000000007</c:v>
                </c:pt>
                <c:pt idx="7182">
                  <c:v>28.161000000000001</c:v>
                </c:pt>
                <c:pt idx="7183">
                  <c:v>28.164999999999999</c:v>
                </c:pt>
                <c:pt idx="7184">
                  <c:v>28.169</c:v>
                </c:pt>
                <c:pt idx="7185">
                  <c:v>28.172999999999991</c:v>
                </c:pt>
                <c:pt idx="7186">
                  <c:v>28.177000000000007</c:v>
                </c:pt>
                <c:pt idx="7187">
                  <c:v>28.181000000000001</c:v>
                </c:pt>
                <c:pt idx="7188">
                  <c:v>28.184999999999999</c:v>
                </c:pt>
                <c:pt idx="7189">
                  <c:v>28.187999999999999</c:v>
                </c:pt>
                <c:pt idx="7190">
                  <c:v>28.192</c:v>
                </c:pt>
                <c:pt idx="7191">
                  <c:v>28.196000000000005</c:v>
                </c:pt>
                <c:pt idx="7192">
                  <c:v>28.2</c:v>
                </c:pt>
                <c:pt idx="7193">
                  <c:v>28.204000000000001</c:v>
                </c:pt>
                <c:pt idx="7194">
                  <c:v>28.207999999999991</c:v>
                </c:pt>
                <c:pt idx="7195">
                  <c:v>28.212</c:v>
                </c:pt>
                <c:pt idx="7196">
                  <c:v>28.216000000000001</c:v>
                </c:pt>
                <c:pt idx="7197">
                  <c:v>28.22</c:v>
                </c:pt>
                <c:pt idx="7198">
                  <c:v>28.224</c:v>
                </c:pt>
                <c:pt idx="7199">
                  <c:v>28.227</c:v>
                </c:pt>
                <c:pt idx="7200">
                  <c:v>28.231000000000005</c:v>
                </c:pt>
                <c:pt idx="7201">
                  <c:v>28.234999999999999</c:v>
                </c:pt>
                <c:pt idx="7202">
                  <c:v>28.239000000000001</c:v>
                </c:pt>
                <c:pt idx="7203">
                  <c:v>28.242999999999988</c:v>
                </c:pt>
                <c:pt idx="7204">
                  <c:v>28.247</c:v>
                </c:pt>
                <c:pt idx="7205">
                  <c:v>28.251000000000001</c:v>
                </c:pt>
                <c:pt idx="7206">
                  <c:v>28.254999999999999</c:v>
                </c:pt>
                <c:pt idx="7207">
                  <c:v>28.259</c:v>
                </c:pt>
                <c:pt idx="7208">
                  <c:v>28.263000000000002</c:v>
                </c:pt>
                <c:pt idx="7209">
                  <c:v>28.266999999999992</c:v>
                </c:pt>
                <c:pt idx="7210">
                  <c:v>28.27</c:v>
                </c:pt>
                <c:pt idx="7211">
                  <c:v>28.274000000000001</c:v>
                </c:pt>
                <c:pt idx="7212">
                  <c:v>28.277999999999999</c:v>
                </c:pt>
                <c:pt idx="7213">
                  <c:v>28.281999999999993</c:v>
                </c:pt>
                <c:pt idx="7214">
                  <c:v>28.285999999999991</c:v>
                </c:pt>
                <c:pt idx="7215">
                  <c:v>28.29</c:v>
                </c:pt>
                <c:pt idx="7216">
                  <c:v>28.294</c:v>
                </c:pt>
                <c:pt idx="7217">
                  <c:v>28.297999999999991</c:v>
                </c:pt>
                <c:pt idx="7218">
                  <c:v>28.302</c:v>
                </c:pt>
                <c:pt idx="7219">
                  <c:v>28.306000000000001</c:v>
                </c:pt>
                <c:pt idx="7220">
                  <c:v>28.310000000000006</c:v>
                </c:pt>
                <c:pt idx="7221">
                  <c:v>28.312999999999999</c:v>
                </c:pt>
                <c:pt idx="7222">
                  <c:v>28.317000000000007</c:v>
                </c:pt>
                <c:pt idx="7223">
                  <c:v>28.321000000000005</c:v>
                </c:pt>
                <c:pt idx="7224">
                  <c:v>28.324999999999999</c:v>
                </c:pt>
                <c:pt idx="7225">
                  <c:v>28.329000000000001</c:v>
                </c:pt>
                <c:pt idx="7226">
                  <c:v>28.332999999999991</c:v>
                </c:pt>
                <c:pt idx="7227">
                  <c:v>28.337000000000007</c:v>
                </c:pt>
                <c:pt idx="7228">
                  <c:v>28.341000000000001</c:v>
                </c:pt>
                <c:pt idx="7229">
                  <c:v>28.344999999999999</c:v>
                </c:pt>
                <c:pt idx="7230">
                  <c:v>28.349</c:v>
                </c:pt>
                <c:pt idx="7231">
                  <c:v>28.353000000000005</c:v>
                </c:pt>
                <c:pt idx="7232">
                  <c:v>28.356000000000005</c:v>
                </c:pt>
                <c:pt idx="7233">
                  <c:v>28.36</c:v>
                </c:pt>
                <c:pt idx="7234">
                  <c:v>28.364000000000001</c:v>
                </c:pt>
                <c:pt idx="7235">
                  <c:v>28.367999999999999</c:v>
                </c:pt>
                <c:pt idx="7236">
                  <c:v>28.372</c:v>
                </c:pt>
                <c:pt idx="7237">
                  <c:v>28.376000000000001</c:v>
                </c:pt>
                <c:pt idx="7238">
                  <c:v>28.38</c:v>
                </c:pt>
                <c:pt idx="7239">
                  <c:v>28.384</c:v>
                </c:pt>
                <c:pt idx="7240">
                  <c:v>28.388000000000002</c:v>
                </c:pt>
                <c:pt idx="7241">
                  <c:v>28.391999999999999</c:v>
                </c:pt>
                <c:pt idx="7242">
                  <c:v>28.396000000000001</c:v>
                </c:pt>
                <c:pt idx="7243">
                  <c:v>28.399000000000001</c:v>
                </c:pt>
                <c:pt idx="7244">
                  <c:v>28.402999999999988</c:v>
                </c:pt>
                <c:pt idx="7245">
                  <c:v>28.407</c:v>
                </c:pt>
                <c:pt idx="7246">
                  <c:v>28.411000000000001</c:v>
                </c:pt>
                <c:pt idx="7247">
                  <c:v>28.414999999999999</c:v>
                </c:pt>
                <c:pt idx="7248">
                  <c:v>28.419</c:v>
                </c:pt>
                <c:pt idx="7249">
                  <c:v>28.422999999999984</c:v>
                </c:pt>
                <c:pt idx="7250">
                  <c:v>28.427</c:v>
                </c:pt>
                <c:pt idx="7251">
                  <c:v>28.431000000000001</c:v>
                </c:pt>
                <c:pt idx="7252">
                  <c:v>28.434999999999999</c:v>
                </c:pt>
                <c:pt idx="7253">
                  <c:v>28.439</c:v>
                </c:pt>
                <c:pt idx="7254">
                  <c:v>28.441999999999993</c:v>
                </c:pt>
                <c:pt idx="7255">
                  <c:v>28.446000000000002</c:v>
                </c:pt>
                <c:pt idx="7256">
                  <c:v>28.45</c:v>
                </c:pt>
                <c:pt idx="7257">
                  <c:v>28.454000000000001</c:v>
                </c:pt>
                <c:pt idx="7258">
                  <c:v>28.457999999999991</c:v>
                </c:pt>
                <c:pt idx="7259">
                  <c:v>28.461999999999993</c:v>
                </c:pt>
                <c:pt idx="7260">
                  <c:v>28.46599999999999</c:v>
                </c:pt>
                <c:pt idx="7261">
                  <c:v>28.47</c:v>
                </c:pt>
                <c:pt idx="7262">
                  <c:v>28.474</c:v>
                </c:pt>
                <c:pt idx="7263">
                  <c:v>28.478000000000002</c:v>
                </c:pt>
                <c:pt idx="7264">
                  <c:v>28.481999999999992</c:v>
                </c:pt>
                <c:pt idx="7265">
                  <c:v>28.484999999999992</c:v>
                </c:pt>
                <c:pt idx="7266">
                  <c:v>28.48899999999999</c:v>
                </c:pt>
                <c:pt idx="7267">
                  <c:v>28.492999999999988</c:v>
                </c:pt>
                <c:pt idx="7268">
                  <c:v>28.497</c:v>
                </c:pt>
                <c:pt idx="7269">
                  <c:v>28.501000000000001</c:v>
                </c:pt>
                <c:pt idx="7270">
                  <c:v>28.504999999999999</c:v>
                </c:pt>
                <c:pt idx="7271">
                  <c:v>28.509</c:v>
                </c:pt>
                <c:pt idx="7272">
                  <c:v>28.513000000000005</c:v>
                </c:pt>
                <c:pt idx="7273">
                  <c:v>28.516999999999999</c:v>
                </c:pt>
                <c:pt idx="7274">
                  <c:v>28.521000000000001</c:v>
                </c:pt>
                <c:pt idx="7275">
                  <c:v>28.524999999999999</c:v>
                </c:pt>
                <c:pt idx="7276">
                  <c:v>28.527999999999999</c:v>
                </c:pt>
                <c:pt idx="7277">
                  <c:v>28.532</c:v>
                </c:pt>
                <c:pt idx="7278">
                  <c:v>28.536000000000001</c:v>
                </c:pt>
                <c:pt idx="7279">
                  <c:v>28.54</c:v>
                </c:pt>
                <c:pt idx="7280">
                  <c:v>28.544</c:v>
                </c:pt>
                <c:pt idx="7281">
                  <c:v>28.547999999999991</c:v>
                </c:pt>
                <c:pt idx="7282">
                  <c:v>28.552</c:v>
                </c:pt>
                <c:pt idx="7283">
                  <c:v>28.556000000000001</c:v>
                </c:pt>
                <c:pt idx="7284">
                  <c:v>28.56</c:v>
                </c:pt>
                <c:pt idx="7285">
                  <c:v>28.564</c:v>
                </c:pt>
                <c:pt idx="7286">
                  <c:v>28.567999999999994</c:v>
                </c:pt>
                <c:pt idx="7287">
                  <c:v>28.571000000000005</c:v>
                </c:pt>
                <c:pt idx="7288">
                  <c:v>28.574999999999999</c:v>
                </c:pt>
                <c:pt idx="7289">
                  <c:v>28.579000000000001</c:v>
                </c:pt>
                <c:pt idx="7290">
                  <c:v>28.582999999999984</c:v>
                </c:pt>
                <c:pt idx="7291">
                  <c:v>28.587</c:v>
                </c:pt>
                <c:pt idx="7292">
                  <c:v>28.591000000000001</c:v>
                </c:pt>
                <c:pt idx="7293">
                  <c:v>28.594999999999999</c:v>
                </c:pt>
                <c:pt idx="7294">
                  <c:v>28.599</c:v>
                </c:pt>
                <c:pt idx="7295">
                  <c:v>28.603000000000005</c:v>
                </c:pt>
                <c:pt idx="7296">
                  <c:v>28.606999999999999</c:v>
                </c:pt>
                <c:pt idx="7297">
                  <c:v>28.611000000000008</c:v>
                </c:pt>
                <c:pt idx="7298">
                  <c:v>28.614000000000008</c:v>
                </c:pt>
                <c:pt idx="7299">
                  <c:v>28.618000000000006</c:v>
                </c:pt>
                <c:pt idx="7300">
                  <c:v>28.622</c:v>
                </c:pt>
                <c:pt idx="7301">
                  <c:v>28.626000000000001</c:v>
                </c:pt>
                <c:pt idx="7302">
                  <c:v>28.630000000000006</c:v>
                </c:pt>
                <c:pt idx="7303">
                  <c:v>28.634000000000007</c:v>
                </c:pt>
                <c:pt idx="7304">
                  <c:v>28.638000000000005</c:v>
                </c:pt>
                <c:pt idx="7305">
                  <c:v>28.641999999999999</c:v>
                </c:pt>
                <c:pt idx="7306">
                  <c:v>28.646000000000001</c:v>
                </c:pt>
                <c:pt idx="7307">
                  <c:v>28.650000000000006</c:v>
                </c:pt>
                <c:pt idx="7308">
                  <c:v>28.654000000000007</c:v>
                </c:pt>
                <c:pt idx="7309">
                  <c:v>28.657000000000007</c:v>
                </c:pt>
                <c:pt idx="7310">
                  <c:v>28.661000000000001</c:v>
                </c:pt>
                <c:pt idx="7311">
                  <c:v>28.664999999999999</c:v>
                </c:pt>
                <c:pt idx="7312">
                  <c:v>28.669</c:v>
                </c:pt>
                <c:pt idx="7313">
                  <c:v>28.672999999999991</c:v>
                </c:pt>
                <c:pt idx="7314">
                  <c:v>28.677000000000007</c:v>
                </c:pt>
                <c:pt idx="7315">
                  <c:v>28.681000000000001</c:v>
                </c:pt>
                <c:pt idx="7316">
                  <c:v>28.684999999999999</c:v>
                </c:pt>
                <c:pt idx="7317">
                  <c:v>28.689</c:v>
                </c:pt>
                <c:pt idx="7318">
                  <c:v>28.693000000000001</c:v>
                </c:pt>
                <c:pt idx="7319">
                  <c:v>28.696000000000005</c:v>
                </c:pt>
                <c:pt idx="7320">
                  <c:v>28.7</c:v>
                </c:pt>
                <c:pt idx="7321">
                  <c:v>28.704000000000001</c:v>
                </c:pt>
                <c:pt idx="7322">
                  <c:v>28.707999999999991</c:v>
                </c:pt>
                <c:pt idx="7323">
                  <c:v>28.712</c:v>
                </c:pt>
                <c:pt idx="7324">
                  <c:v>28.716000000000001</c:v>
                </c:pt>
                <c:pt idx="7325">
                  <c:v>28.72</c:v>
                </c:pt>
                <c:pt idx="7326">
                  <c:v>28.724</c:v>
                </c:pt>
                <c:pt idx="7327">
                  <c:v>28.728000000000002</c:v>
                </c:pt>
                <c:pt idx="7328">
                  <c:v>28.731999999999999</c:v>
                </c:pt>
                <c:pt idx="7329">
                  <c:v>28.736000000000001</c:v>
                </c:pt>
                <c:pt idx="7330">
                  <c:v>28.739000000000001</c:v>
                </c:pt>
                <c:pt idx="7331">
                  <c:v>28.742999999999988</c:v>
                </c:pt>
                <c:pt idx="7332">
                  <c:v>28.747</c:v>
                </c:pt>
                <c:pt idx="7333">
                  <c:v>28.751000000000001</c:v>
                </c:pt>
                <c:pt idx="7334">
                  <c:v>28.754999999999999</c:v>
                </c:pt>
                <c:pt idx="7335">
                  <c:v>28.759</c:v>
                </c:pt>
                <c:pt idx="7336">
                  <c:v>28.763000000000002</c:v>
                </c:pt>
                <c:pt idx="7337">
                  <c:v>28.766999999999992</c:v>
                </c:pt>
                <c:pt idx="7338">
                  <c:v>28.771000000000001</c:v>
                </c:pt>
                <c:pt idx="7339">
                  <c:v>28.774999999999999</c:v>
                </c:pt>
                <c:pt idx="7340">
                  <c:v>28.779</c:v>
                </c:pt>
                <c:pt idx="7341">
                  <c:v>28.781999999999993</c:v>
                </c:pt>
                <c:pt idx="7342">
                  <c:v>28.785999999999991</c:v>
                </c:pt>
                <c:pt idx="7343">
                  <c:v>28.79</c:v>
                </c:pt>
                <c:pt idx="7344">
                  <c:v>28.794</c:v>
                </c:pt>
                <c:pt idx="7345">
                  <c:v>28.797999999999991</c:v>
                </c:pt>
                <c:pt idx="7346">
                  <c:v>28.802</c:v>
                </c:pt>
                <c:pt idx="7347">
                  <c:v>28.806000000000001</c:v>
                </c:pt>
                <c:pt idx="7348">
                  <c:v>28.810000000000006</c:v>
                </c:pt>
                <c:pt idx="7349">
                  <c:v>28.814000000000007</c:v>
                </c:pt>
                <c:pt idx="7350">
                  <c:v>28.818000000000001</c:v>
                </c:pt>
                <c:pt idx="7351">
                  <c:v>28.821999999999999</c:v>
                </c:pt>
                <c:pt idx="7352">
                  <c:v>28.824999999999999</c:v>
                </c:pt>
                <c:pt idx="7353">
                  <c:v>28.829000000000001</c:v>
                </c:pt>
                <c:pt idx="7354">
                  <c:v>28.832999999999991</c:v>
                </c:pt>
                <c:pt idx="7355">
                  <c:v>28.837000000000007</c:v>
                </c:pt>
                <c:pt idx="7356">
                  <c:v>28.841000000000001</c:v>
                </c:pt>
                <c:pt idx="7357">
                  <c:v>28.844999999999999</c:v>
                </c:pt>
                <c:pt idx="7358">
                  <c:v>28.849</c:v>
                </c:pt>
                <c:pt idx="7359">
                  <c:v>28.853000000000005</c:v>
                </c:pt>
                <c:pt idx="7360">
                  <c:v>28.856999999999999</c:v>
                </c:pt>
                <c:pt idx="7361">
                  <c:v>28.861000000000001</c:v>
                </c:pt>
                <c:pt idx="7362">
                  <c:v>28.864999999999991</c:v>
                </c:pt>
                <c:pt idx="7363">
                  <c:v>28.867999999999999</c:v>
                </c:pt>
                <c:pt idx="7364">
                  <c:v>28.872</c:v>
                </c:pt>
                <c:pt idx="7365">
                  <c:v>28.876000000000001</c:v>
                </c:pt>
                <c:pt idx="7366">
                  <c:v>28.88</c:v>
                </c:pt>
                <c:pt idx="7367">
                  <c:v>28.884</c:v>
                </c:pt>
                <c:pt idx="7368">
                  <c:v>28.888000000000002</c:v>
                </c:pt>
                <c:pt idx="7369">
                  <c:v>28.891999999999999</c:v>
                </c:pt>
                <c:pt idx="7370">
                  <c:v>28.896000000000001</c:v>
                </c:pt>
                <c:pt idx="7371">
                  <c:v>28.9</c:v>
                </c:pt>
                <c:pt idx="7372">
                  <c:v>28.904</c:v>
                </c:pt>
                <c:pt idx="7373">
                  <c:v>28.907999999999994</c:v>
                </c:pt>
                <c:pt idx="7374">
                  <c:v>28.911000000000001</c:v>
                </c:pt>
                <c:pt idx="7375">
                  <c:v>28.914999999999999</c:v>
                </c:pt>
                <c:pt idx="7376">
                  <c:v>28.919</c:v>
                </c:pt>
                <c:pt idx="7377">
                  <c:v>28.922999999999984</c:v>
                </c:pt>
                <c:pt idx="7378">
                  <c:v>28.927</c:v>
                </c:pt>
                <c:pt idx="7379">
                  <c:v>28.931000000000001</c:v>
                </c:pt>
                <c:pt idx="7380">
                  <c:v>28.934999999999999</c:v>
                </c:pt>
                <c:pt idx="7381">
                  <c:v>28.939</c:v>
                </c:pt>
                <c:pt idx="7382">
                  <c:v>28.942999999999991</c:v>
                </c:pt>
                <c:pt idx="7383">
                  <c:v>28.946999999999992</c:v>
                </c:pt>
                <c:pt idx="7384">
                  <c:v>28.951000000000001</c:v>
                </c:pt>
                <c:pt idx="7385">
                  <c:v>28.954000000000001</c:v>
                </c:pt>
                <c:pt idx="7386">
                  <c:v>28.957999999999991</c:v>
                </c:pt>
                <c:pt idx="7387">
                  <c:v>28.961999999999993</c:v>
                </c:pt>
                <c:pt idx="7388">
                  <c:v>28.96599999999999</c:v>
                </c:pt>
                <c:pt idx="7389">
                  <c:v>28.97</c:v>
                </c:pt>
                <c:pt idx="7390">
                  <c:v>28.974</c:v>
                </c:pt>
                <c:pt idx="7391">
                  <c:v>28.978000000000002</c:v>
                </c:pt>
                <c:pt idx="7392">
                  <c:v>28.981999999999992</c:v>
                </c:pt>
                <c:pt idx="7393">
                  <c:v>28.98599999999999</c:v>
                </c:pt>
                <c:pt idx="7394">
                  <c:v>28.99</c:v>
                </c:pt>
                <c:pt idx="7395">
                  <c:v>28.994</c:v>
                </c:pt>
                <c:pt idx="7396">
                  <c:v>28.997</c:v>
                </c:pt>
                <c:pt idx="7397">
                  <c:v>29.001000000000001</c:v>
                </c:pt>
                <c:pt idx="7398">
                  <c:v>29.004999999999999</c:v>
                </c:pt>
                <c:pt idx="7399">
                  <c:v>29.009</c:v>
                </c:pt>
                <c:pt idx="7400">
                  <c:v>29.013000000000005</c:v>
                </c:pt>
                <c:pt idx="7401">
                  <c:v>29.016999999999999</c:v>
                </c:pt>
                <c:pt idx="7402">
                  <c:v>29.021000000000001</c:v>
                </c:pt>
                <c:pt idx="7403">
                  <c:v>29.024999999999999</c:v>
                </c:pt>
                <c:pt idx="7404">
                  <c:v>29.029</c:v>
                </c:pt>
                <c:pt idx="7405">
                  <c:v>29.033000000000001</c:v>
                </c:pt>
                <c:pt idx="7406">
                  <c:v>29.036999999999999</c:v>
                </c:pt>
                <c:pt idx="7407">
                  <c:v>29.04</c:v>
                </c:pt>
                <c:pt idx="7408">
                  <c:v>29.044</c:v>
                </c:pt>
                <c:pt idx="7409">
                  <c:v>29.047999999999991</c:v>
                </c:pt>
                <c:pt idx="7410">
                  <c:v>29.052</c:v>
                </c:pt>
                <c:pt idx="7411">
                  <c:v>29.056000000000001</c:v>
                </c:pt>
                <c:pt idx="7412">
                  <c:v>29.06</c:v>
                </c:pt>
                <c:pt idx="7413">
                  <c:v>29.064</c:v>
                </c:pt>
                <c:pt idx="7414">
                  <c:v>29.067999999999994</c:v>
                </c:pt>
                <c:pt idx="7415">
                  <c:v>29.071999999999999</c:v>
                </c:pt>
                <c:pt idx="7416">
                  <c:v>29.076000000000001</c:v>
                </c:pt>
                <c:pt idx="7417">
                  <c:v>29.08</c:v>
                </c:pt>
                <c:pt idx="7418">
                  <c:v>29.082999999999984</c:v>
                </c:pt>
                <c:pt idx="7419">
                  <c:v>29.087</c:v>
                </c:pt>
                <c:pt idx="7420">
                  <c:v>29.091000000000001</c:v>
                </c:pt>
                <c:pt idx="7421">
                  <c:v>29.094999999999999</c:v>
                </c:pt>
                <c:pt idx="7422">
                  <c:v>29.099</c:v>
                </c:pt>
                <c:pt idx="7423">
                  <c:v>29.103000000000005</c:v>
                </c:pt>
                <c:pt idx="7424">
                  <c:v>29.106999999999999</c:v>
                </c:pt>
                <c:pt idx="7425">
                  <c:v>29.111000000000008</c:v>
                </c:pt>
                <c:pt idx="7426">
                  <c:v>29.114999999999998</c:v>
                </c:pt>
                <c:pt idx="7427">
                  <c:v>29.119000000000007</c:v>
                </c:pt>
                <c:pt idx="7428">
                  <c:v>29.123000000000001</c:v>
                </c:pt>
                <c:pt idx="7429">
                  <c:v>29.126000000000001</c:v>
                </c:pt>
                <c:pt idx="7430">
                  <c:v>29.130000000000006</c:v>
                </c:pt>
                <c:pt idx="7431">
                  <c:v>29.134000000000007</c:v>
                </c:pt>
                <c:pt idx="7432">
                  <c:v>29.138000000000005</c:v>
                </c:pt>
                <c:pt idx="7433">
                  <c:v>29.141999999999999</c:v>
                </c:pt>
                <c:pt idx="7434">
                  <c:v>29.146000000000001</c:v>
                </c:pt>
                <c:pt idx="7435">
                  <c:v>29.150000000000006</c:v>
                </c:pt>
                <c:pt idx="7436">
                  <c:v>29.154000000000007</c:v>
                </c:pt>
                <c:pt idx="7437">
                  <c:v>29.158000000000001</c:v>
                </c:pt>
                <c:pt idx="7438">
                  <c:v>29.161999999999999</c:v>
                </c:pt>
                <c:pt idx="7439">
                  <c:v>29.166</c:v>
                </c:pt>
                <c:pt idx="7440">
                  <c:v>29.169</c:v>
                </c:pt>
                <c:pt idx="7441">
                  <c:v>29.172999999999991</c:v>
                </c:pt>
                <c:pt idx="7442">
                  <c:v>29.177000000000007</c:v>
                </c:pt>
                <c:pt idx="7443">
                  <c:v>29.181000000000001</c:v>
                </c:pt>
                <c:pt idx="7444">
                  <c:v>29.184999999999999</c:v>
                </c:pt>
                <c:pt idx="7445">
                  <c:v>29.189</c:v>
                </c:pt>
                <c:pt idx="7446">
                  <c:v>29.193000000000001</c:v>
                </c:pt>
                <c:pt idx="7447">
                  <c:v>29.196999999999999</c:v>
                </c:pt>
                <c:pt idx="7448">
                  <c:v>29.201000000000001</c:v>
                </c:pt>
                <c:pt idx="7449">
                  <c:v>29.204999999999991</c:v>
                </c:pt>
                <c:pt idx="7450">
                  <c:v>29.207999999999991</c:v>
                </c:pt>
                <c:pt idx="7451">
                  <c:v>29.212</c:v>
                </c:pt>
                <c:pt idx="7452">
                  <c:v>29.216000000000001</c:v>
                </c:pt>
                <c:pt idx="7453">
                  <c:v>29.22</c:v>
                </c:pt>
                <c:pt idx="7454">
                  <c:v>29.224</c:v>
                </c:pt>
                <c:pt idx="7455">
                  <c:v>29.228000000000002</c:v>
                </c:pt>
                <c:pt idx="7456">
                  <c:v>29.231999999999999</c:v>
                </c:pt>
                <c:pt idx="7457">
                  <c:v>29.236000000000001</c:v>
                </c:pt>
                <c:pt idx="7458">
                  <c:v>29.24</c:v>
                </c:pt>
                <c:pt idx="7459">
                  <c:v>29.244</c:v>
                </c:pt>
                <c:pt idx="7460">
                  <c:v>29.247999999999994</c:v>
                </c:pt>
                <c:pt idx="7461">
                  <c:v>29.251000000000001</c:v>
                </c:pt>
                <c:pt idx="7462">
                  <c:v>29.254999999999999</c:v>
                </c:pt>
                <c:pt idx="7463">
                  <c:v>29.259</c:v>
                </c:pt>
                <c:pt idx="7464">
                  <c:v>29.263000000000002</c:v>
                </c:pt>
                <c:pt idx="7465">
                  <c:v>29.266999999999992</c:v>
                </c:pt>
                <c:pt idx="7466">
                  <c:v>29.271000000000001</c:v>
                </c:pt>
                <c:pt idx="7467">
                  <c:v>29.274999999999999</c:v>
                </c:pt>
                <c:pt idx="7468">
                  <c:v>29.279</c:v>
                </c:pt>
                <c:pt idx="7469">
                  <c:v>29.282999999999991</c:v>
                </c:pt>
                <c:pt idx="7470">
                  <c:v>29.286999999999988</c:v>
                </c:pt>
                <c:pt idx="7471">
                  <c:v>29.291</c:v>
                </c:pt>
                <c:pt idx="7472">
                  <c:v>29.294</c:v>
                </c:pt>
                <c:pt idx="7473">
                  <c:v>29.297999999999991</c:v>
                </c:pt>
                <c:pt idx="7474">
                  <c:v>29.302</c:v>
                </c:pt>
                <c:pt idx="7475">
                  <c:v>29.306000000000001</c:v>
                </c:pt>
                <c:pt idx="7476">
                  <c:v>29.310000000000006</c:v>
                </c:pt>
                <c:pt idx="7477">
                  <c:v>29.314000000000007</c:v>
                </c:pt>
                <c:pt idx="7478">
                  <c:v>29.318000000000001</c:v>
                </c:pt>
                <c:pt idx="7479">
                  <c:v>29.321999999999999</c:v>
                </c:pt>
                <c:pt idx="7480">
                  <c:v>29.326000000000001</c:v>
                </c:pt>
                <c:pt idx="7481">
                  <c:v>29.330000000000005</c:v>
                </c:pt>
                <c:pt idx="7482">
                  <c:v>29.334000000000007</c:v>
                </c:pt>
                <c:pt idx="7483">
                  <c:v>29.337000000000007</c:v>
                </c:pt>
                <c:pt idx="7484">
                  <c:v>29.341000000000001</c:v>
                </c:pt>
                <c:pt idx="7485">
                  <c:v>29.344999999999999</c:v>
                </c:pt>
                <c:pt idx="7486">
                  <c:v>29.349</c:v>
                </c:pt>
                <c:pt idx="7487">
                  <c:v>29.353000000000005</c:v>
                </c:pt>
                <c:pt idx="7488">
                  <c:v>29.356999999999999</c:v>
                </c:pt>
                <c:pt idx="7489">
                  <c:v>29.361000000000001</c:v>
                </c:pt>
                <c:pt idx="7490">
                  <c:v>29.364999999999991</c:v>
                </c:pt>
                <c:pt idx="7491">
                  <c:v>29.369</c:v>
                </c:pt>
                <c:pt idx="7492">
                  <c:v>29.373000000000001</c:v>
                </c:pt>
                <c:pt idx="7493">
                  <c:v>29.376999999999999</c:v>
                </c:pt>
                <c:pt idx="7494">
                  <c:v>29.38</c:v>
                </c:pt>
                <c:pt idx="7495">
                  <c:v>29.384</c:v>
                </c:pt>
                <c:pt idx="7496">
                  <c:v>29.388000000000002</c:v>
                </c:pt>
                <c:pt idx="7497">
                  <c:v>29.391999999999999</c:v>
                </c:pt>
                <c:pt idx="7498">
                  <c:v>29.396000000000001</c:v>
                </c:pt>
                <c:pt idx="7499">
                  <c:v>29.4</c:v>
                </c:pt>
                <c:pt idx="7500">
                  <c:v>29.404</c:v>
                </c:pt>
                <c:pt idx="7501">
                  <c:v>29.407999999999994</c:v>
                </c:pt>
                <c:pt idx="7502">
                  <c:v>29.411999999999999</c:v>
                </c:pt>
                <c:pt idx="7503">
                  <c:v>29.416</c:v>
                </c:pt>
                <c:pt idx="7504">
                  <c:v>29.419999999999995</c:v>
                </c:pt>
                <c:pt idx="7505">
                  <c:v>29.422999999999984</c:v>
                </c:pt>
                <c:pt idx="7506">
                  <c:v>29.427</c:v>
                </c:pt>
                <c:pt idx="7507">
                  <c:v>29.431000000000001</c:v>
                </c:pt>
                <c:pt idx="7508">
                  <c:v>29.434999999999999</c:v>
                </c:pt>
                <c:pt idx="7509">
                  <c:v>29.439</c:v>
                </c:pt>
                <c:pt idx="7510">
                  <c:v>29.442999999999991</c:v>
                </c:pt>
                <c:pt idx="7511">
                  <c:v>29.446999999999992</c:v>
                </c:pt>
                <c:pt idx="7512">
                  <c:v>29.451000000000001</c:v>
                </c:pt>
                <c:pt idx="7513">
                  <c:v>29.454999999999991</c:v>
                </c:pt>
                <c:pt idx="7514">
                  <c:v>29.459</c:v>
                </c:pt>
                <c:pt idx="7515">
                  <c:v>29.46299999999999</c:v>
                </c:pt>
                <c:pt idx="7516">
                  <c:v>29.46599999999999</c:v>
                </c:pt>
                <c:pt idx="7517">
                  <c:v>29.47</c:v>
                </c:pt>
                <c:pt idx="7518">
                  <c:v>29.474</c:v>
                </c:pt>
                <c:pt idx="7519">
                  <c:v>29.478000000000002</c:v>
                </c:pt>
                <c:pt idx="7520">
                  <c:v>29.481999999999992</c:v>
                </c:pt>
                <c:pt idx="7521">
                  <c:v>29.48599999999999</c:v>
                </c:pt>
                <c:pt idx="7522">
                  <c:v>29.49</c:v>
                </c:pt>
                <c:pt idx="7523">
                  <c:v>29.494</c:v>
                </c:pt>
                <c:pt idx="7524">
                  <c:v>29.497999999999994</c:v>
                </c:pt>
                <c:pt idx="7525">
                  <c:v>29.501999999999999</c:v>
                </c:pt>
                <c:pt idx="7526">
                  <c:v>29.506</c:v>
                </c:pt>
                <c:pt idx="7527">
                  <c:v>29.509</c:v>
                </c:pt>
                <c:pt idx="7528">
                  <c:v>29.513000000000005</c:v>
                </c:pt>
                <c:pt idx="7529">
                  <c:v>29.516999999999999</c:v>
                </c:pt>
                <c:pt idx="7530">
                  <c:v>29.521000000000001</c:v>
                </c:pt>
                <c:pt idx="7531">
                  <c:v>29.524999999999999</c:v>
                </c:pt>
                <c:pt idx="7532">
                  <c:v>29.529</c:v>
                </c:pt>
                <c:pt idx="7533">
                  <c:v>29.533000000000001</c:v>
                </c:pt>
                <c:pt idx="7534">
                  <c:v>29.536999999999999</c:v>
                </c:pt>
                <c:pt idx="7535">
                  <c:v>29.541</c:v>
                </c:pt>
                <c:pt idx="7536">
                  <c:v>29.545000000000002</c:v>
                </c:pt>
                <c:pt idx="7537">
                  <c:v>29.548999999999992</c:v>
                </c:pt>
                <c:pt idx="7538">
                  <c:v>29.552</c:v>
                </c:pt>
                <c:pt idx="7539">
                  <c:v>29.556000000000001</c:v>
                </c:pt>
                <c:pt idx="7540">
                  <c:v>29.56</c:v>
                </c:pt>
                <c:pt idx="7541">
                  <c:v>29.564</c:v>
                </c:pt>
                <c:pt idx="7542">
                  <c:v>29.567999999999994</c:v>
                </c:pt>
                <c:pt idx="7543">
                  <c:v>29.571999999999999</c:v>
                </c:pt>
                <c:pt idx="7544">
                  <c:v>29.576000000000001</c:v>
                </c:pt>
                <c:pt idx="7545">
                  <c:v>29.58</c:v>
                </c:pt>
                <c:pt idx="7546">
                  <c:v>29.584</c:v>
                </c:pt>
                <c:pt idx="7547">
                  <c:v>29.587999999999994</c:v>
                </c:pt>
                <c:pt idx="7548">
                  <c:v>29.591999999999999</c:v>
                </c:pt>
                <c:pt idx="7549">
                  <c:v>29.594999999999999</c:v>
                </c:pt>
                <c:pt idx="7550">
                  <c:v>29.599</c:v>
                </c:pt>
                <c:pt idx="7551">
                  <c:v>29.603000000000005</c:v>
                </c:pt>
                <c:pt idx="7552">
                  <c:v>29.606999999999999</c:v>
                </c:pt>
                <c:pt idx="7553">
                  <c:v>29.611000000000008</c:v>
                </c:pt>
                <c:pt idx="7554">
                  <c:v>29.614999999999998</c:v>
                </c:pt>
                <c:pt idx="7555">
                  <c:v>29.619000000000007</c:v>
                </c:pt>
                <c:pt idx="7556">
                  <c:v>29.623000000000001</c:v>
                </c:pt>
                <c:pt idx="7557">
                  <c:v>29.626999999999999</c:v>
                </c:pt>
                <c:pt idx="7558">
                  <c:v>29.631000000000007</c:v>
                </c:pt>
                <c:pt idx="7559">
                  <c:v>29.635000000000005</c:v>
                </c:pt>
                <c:pt idx="7560">
                  <c:v>29.638000000000005</c:v>
                </c:pt>
                <c:pt idx="7561">
                  <c:v>29.641999999999999</c:v>
                </c:pt>
                <c:pt idx="7562">
                  <c:v>29.646000000000001</c:v>
                </c:pt>
                <c:pt idx="7563">
                  <c:v>29.650000000000006</c:v>
                </c:pt>
                <c:pt idx="7564">
                  <c:v>29.654000000000007</c:v>
                </c:pt>
                <c:pt idx="7565">
                  <c:v>29.658000000000001</c:v>
                </c:pt>
                <c:pt idx="7566">
                  <c:v>29.661999999999999</c:v>
                </c:pt>
                <c:pt idx="7567">
                  <c:v>29.666</c:v>
                </c:pt>
                <c:pt idx="7568">
                  <c:v>29.67</c:v>
                </c:pt>
                <c:pt idx="7569">
                  <c:v>29.673999999999999</c:v>
                </c:pt>
                <c:pt idx="7570">
                  <c:v>29.677000000000007</c:v>
                </c:pt>
                <c:pt idx="7571">
                  <c:v>29.681000000000001</c:v>
                </c:pt>
                <c:pt idx="7572">
                  <c:v>29.684999999999999</c:v>
                </c:pt>
                <c:pt idx="7573">
                  <c:v>29.689</c:v>
                </c:pt>
                <c:pt idx="7574">
                  <c:v>29.693000000000001</c:v>
                </c:pt>
                <c:pt idx="7575">
                  <c:v>29.696999999999999</c:v>
                </c:pt>
                <c:pt idx="7576">
                  <c:v>29.701000000000001</c:v>
                </c:pt>
                <c:pt idx="7577">
                  <c:v>29.704999999999991</c:v>
                </c:pt>
                <c:pt idx="7578">
                  <c:v>29.709</c:v>
                </c:pt>
                <c:pt idx="7579">
                  <c:v>29.713000000000001</c:v>
                </c:pt>
                <c:pt idx="7580">
                  <c:v>29.716999999999999</c:v>
                </c:pt>
                <c:pt idx="7581">
                  <c:v>29.72</c:v>
                </c:pt>
                <c:pt idx="7582">
                  <c:v>29.724</c:v>
                </c:pt>
                <c:pt idx="7583">
                  <c:v>29.728000000000002</c:v>
                </c:pt>
                <c:pt idx="7584">
                  <c:v>29.731999999999999</c:v>
                </c:pt>
                <c:pt idx="7585">
                  <c:v>29.736000000000001</c:v>
                </c:pt>
                <c:pt idx="7586">
                  <c:v>29.74</c:v>
                </c:pt>
                <c:pt idx="7587">
                  <c:v>29.744</c:v>
                </c:pt>
                <c:pt idx="7588">
                  <c:v>29.747999999999994</c:v>
                </c:pt>
                <c:pt idx="7589">
                  <c:v>29.751999999999999</c:v>
                </c:pt>
                <c:pt idx="7590">
                  <c:v>29.756</c:v>
                </c:pt>
                <c:pt idx="7591">
                  <c:v>29.759999999999994</c:v>
                </c:pt>
                <c:pt idx="7592">
                  <c:v>29.763000000000002</c:v>
                </c:pt>
                <c:pt idx="7593">
                  <c:v>29.766999999999992</c:v>
                </c:pt>
                <c:pt idx="7594">
                  <c:v>29.771000000000001</c:v>
                </c:pt>
                <c:pt idx="7595">
                  <c:v>29.774999999999999</c:v>
                </c:pt>
                <c:pt idx="7596">
                  <c:v>29.779</c:v>
                </c:pt>
                <c:pt idx="7597">
                  <c:v>29.782999999999991</c:v>
                </c:pt>
                <c:pt idx="7598">
                  <c:v>29.786999999999988</c:v>
                </c:pt>
                <c:pt idx="7599">
                  <c:v>29.791</c:v>
                </c:pt>
                <c:pt idx="7600">
                  <c:v>29.795000000000002</c:v>
                </c:pt>
                <c:pt idx="7601">
                  <c:v>29.798999999999992</c:v>
                </c:pt>
                <c:pt idx="7602">
                  <c:v>29.803000000000001</c:v>
                </c:pt>
                <c:pt idx="7603">
                  <c:v>29.806000000000001</c:v>
                </c:pt>
                <c:pt idx="7604">
                  <c:v>29.810000000000006</c:v>
                </c:pt>
                <c:pt idx="7605">
                  <c:v>29.814000000000007</c:v>
                </c:pt>
                <c:pt idx="7606">
                  <c:v>29.818000000000001</c:v>
                </c:pt>
                <c:pt idx="7607">
                  <c:v>29.821999999999999</c:v>
                </c:pt>
                <c:pt idx="7608">
                  <c:v>29.826000000000001</c:v>
                </c:pt>
                <c:pt idx="7609">
                  <c:v>29.830000000000005</c:v>
                </c:pt>
                <c:pt idx="7610">
                  <c:v>29.834000000000007</c:v>
                </c:pt>
                <c:pt idx="7611">
                  <c:v>29.838000000000001</c:v>
                </c:pt>
                <c:pt idx="7612">
                  <c:v>29.841999999999999</c:v>
                </c:pt>
                <c:pt idx="7613">
                  <c:v>29.846</c:v>
                </c:pt>
                <c:pt idx="7614">
                  <c:v>29.849</c:v>
                </c:pt>
                <c:pt idx="7615">
                  <c:v>29.853000000000005</c:v>
                </c:pt>
                <c:pt idx="7616">
                  <c:v>29.856999999999999</c:v>
                </c:pt>
                <c:pt idx="7617">
                  <c:v>29.861000000000001</c:v>
                </c:pt>
                <c:pt idx="7618">
                  <c:v>29.864999999999991</c:v>
                </c:pt>
                <c:pt idx="7619">
                  <c:v>29.869</c:v>
                </c:pt>
                <c:pt idx="7620">
                  <c:v>29.873000000000001</c:v>
                </c:pt>
                <c:pt idx="7621">
                  <c:v>29.876999999999999</c:v>
                </c:pt>
                <c:pt idx="7622">
                  <c:v>29.881</c:v>
                </c:pt>
                <c:pt idx="7623">
                  <c:v>29.885000000000002</c:v>
                </c:pt>
                <c:pt idx="7624">
                  <c:v>29.888999999999992</c:v>
                </c:pt>
                <c:pt idx="7625">
                  <c:v>29.891999999999999</c:v>
                </c:pt>
                <c:pt idx="7626">
                  <c:v>29.896000000000001</c:v>
                </c:pt>
                <c:pt idx="7627">
                  <c:v>29.9</c:v>
                </c:pt>
                <c:pt idx="7628">
                  <c:v>29.904</c:v>
                </c:pt>
                <c:pt idx="7629">
                  <c:v>29.907999999999994</c:v>
                </c:pt>
                <c:pt idx="7630">
                  <c:v>29.911999999999999</c:v>
                </c:pt>
                <c:pt idx="7631">
                  <c:v>29.916</c:v>
                </c:pt>
                <c:pt idx="7632">
                  <c:v>29.919999999999995</c:v>
                </c:pt>
                <c:pt idx="7633">
                  <c:v>29.923999999999992</c:v>
                </c:pt>
                <c:pt idx="7634">
                  <c:v>29.927999999999994</c:v>
                </c:pt>
                <c:pt idx="7635">
                  <c:v>29.931999999999999</c:v>
                </c:pt>
                <c:pt idx="7636">
                  <c:v>29.934999999999999</c:v>
                </c:pt>
                <c:pt idx="7637">
                  <c:v>29.939</c:v>
                </c:pt>
                <c:pt idx="7638">
                  <c:v>29.942999999999991</c:v>
                </c:pt>
                <c:pt idx="7639">
                  <c:v>29.946999999999992</c:v>
                </c:pt>
                <c:pt idx="7640">
                  <c:v>29.951000000000001</c:v>
                </c:pt>
                <c:pt idx="7641">
                  <c:v>29.954999999999991</c:v>
                </c:pt>
                <c:pt idx="7642">
                  <c:v>29.959</c:v>
                </c:pt>
                <c:pt idx="7643">
                  <c:v>29.96299999999999</c:v>
                </c:pt>
                <c:pt idx="7644">
                  <c:v>29.966999999999988</c:v>
                </c:pt>
                <c:pt idx="7645">
                  <c:v>29.971</c:v>
                </c:pt>
                <c:pt idx="7646">
                  <c:v>29.974999999999994</c:v>
                </c:pt>
                <c:pt idx="7647">
                  <c:v>29.978000000000002</c:v>
                </c:pt>
                <c:pt idx="7648">
                  <c:v>29.981999999999992</c:v>
                </c:pt>
                <c:pt idx="7649">
                  <c:v>29.98599999999999</c:v>
                </c:pt>
                <c:pt idx="7650">
                  <c:v>29.99</c:v>
                </c:pt>
                <c:pt idx="7651">
                  <c:v>29.994</c:v>
                </c:pt>
                <c:pt idx="7652">
                  <c:v>29.997999999999994</c:v>
                </c:pt>
                <c:pt idx="7653">
                  <c:v>30.001999999999999</c:v>
                </c:pt>
                <c:pt idx="7654">
                  <c:v>30.006</c:v>
                </c:pt>
                <c:pt idx="7655">
                  <c:v>30.01</c:v>
                </c:pt>
                <c:pt idx="7656">
                  <c:v>30.013999999999999</c:v>
                </c:pt>
                <c:pt idx="7657">
                  <c:v>30.018000000000001</c:v>
                </c:pt>
                <c:pt idx="7658">
                  <c:v>30.021000000000001</c:v>
                </c:pt>
                <c:pt idx="7659">
                  <c:v>30.024999999999999</c:v>
                </c:pt>
                <c:pt idx="7660">
                  <c:v>30.029</c:v>
                </c:pt>
                <c:pt idx="7661">
                  <c:v>30.033000000000001</c:v>
                </c:pt>
                <c:pt idx="7662">
                  <c:v>30.036999999999999</c:v>
                </c:pt>
                <c:pt idx="7663">
                  <c:v>30.041</c:v>
                </c:pt>
                <c:pt idx="7664">
                  <c:v>30.045000000000002</c:v>
                </c:pt>
                <c:pt idx="7665">
                  <c:v>30.048999999999992</c:v>
                </c:pt>
                <c:pt idx="7666">
                  <c:v>30.053000000000001</c:v>
                </c:pt>
                <c:pt idx="7667">
                  <c:v>30.056999999999999</c:v>
                </c:pt>
                <c:pt idx="7668">
                  <c:v>30.061</c:v>
                </c:pt>
                <c:pt idx="7669">
                  <c:v>30.064</c:v>
                </c:pt>
                <c:pt idx="7670">
                  <c:v>30.067999999999994</c:v>
                </c:pt>
                <c:pt idx="7671">
                  <c:v>30.071999999999999</c:v>
                </c:pt>
                <c:pt idx="7672">
                  <c:v>30.076000000000001</c:v>
                </c:pt>
                <c:pt idx="7673">
                  <c:v>30.08</c:v>
                </c:pt>
                <c:pt idx="7674">
                  <c:v>30.084</c:v>
                </c:pt>
                <c:pt idx="7675">
                  <c:v>30.087999999999994</c:v>
                </c:pt>
                <c:pt idx="7676">
                  <c:v>30.091999999999999</c:v>
                </c:pt>
                <c:pt idx="7677">
                  <c:v>30.096</c:v>
                </c:pt>
                <c:pt idx="7678">
                  <c:v>30.1</c:v>
                </c:pt>
                <c:pt idx="7679">
                  <c:v>30.103999999999999</c:v>
                </c:pt>
                <c:pt idx="7680">
                  <c:v>30.106999999999999</c:v>
                </c:pt>
                <c:pt idx="7681">
                  <c:v>30.111000000000008</c:v>
                </c:pt>
                <c:pt idx="7682">
                  <c:v>30.114999999999998</c:v>
                </c:pt>
                <c:pt idx="7683">
                  <c:v>30.119000000000007</c:v>
                </c:pt>
                <c:pt idx="7684">
                  <c:v>30.123000000000001</c:v>
                </c:pt>
                <c:pt idx="7685">
                  <c:v>30.126999999999999</c:v>
                </c:pt>
                <c:pt idx="7686">
                  <c:v>30.131000000000007</c:v>
                </c:pt>
                <c:pt idx="7687">
                  <c:v>30.135000000000005</c:v>
                </c:pt>
                <c:pt idx="7688">
                  <c:v>30.138999999999999</c:v>
                </c:pt>
                <c:pt idx="7689">
                  <c:v>30.143000000000001</c:v>
                </c:pt>
                <c:pt idx="7690">
                  <c:v>30.146999999999991</c:v>
                </c:pt>
                <c:pt idx="7691">
                  <c:v>30.150000000000006</c:v>
                </c:pt>
                <c:pt idx="7692">
                  <c:v>30.154000000000007</c:v>
                </c:pt>
                <c:pt idx="7693">
                  <c:v>30.158000000000001</c:v>
                </c:pt>
                <c:pt idx="7694">
                  <c:v>30.161999999999999</c:v>
                </c:pt>
                <c:pt idx="7695">
                  <c:v>30.166</c:v>
                </c:pt>
                <c:pt idx="7696">
                  <c:v>30.17</c:v>
                </c:pt>
                <c:pt idx="7697">
                  <c:v>30.173999999999999</c:v>
                </c:pt>
                <c:pt idx="7698">
                  <c:v>30.178000000000001</c:v>
                </c:pt>
                <c:pt idx="7699">
                  <c:v>30.181999999999999</c:v>
                </c:pt>
                <c:pt idx="7700">
                  <c:v>30.186</c:v>
                </c:pt>
                <c:pt idx="7701">
                  <c:v>30.189</c:v>
                </c:pt>
                <c:pt idx="7702">
                  <c:v>30.193000000000001</c:v>
                </c:pt>
                <c:pt idx="7703">
                  <c:v>30.196999999999999</c:v>
                </c:pt>
                <c:pt idx="7704">
                  <c:v>30.201000000000001</c:v>
                </c:pt>
                <c:pt idx="7705">
                  <c:v>30.204999999999991</c:v>
                </c:pt>
                <c:pt idx="7706">
                  <c:v>30.209</c:v>
                </c:pt>
                <c:pt idx="7707">
                  <c:v>30.213000000000001</c:v>
                </c:pt>
                <c:pt idx="7708">
                  <c:v>30.216999999999999</c:v>
                </c:pt>
                <c:pt idx="7709">
                  <c:v>30.221</c:v>
                </c:pt>
                <c:pt idx="7710">
                  <c:v>30.224999999999994</c:v>
                </c:pt>
                <c:pt idx="7711">
                  <c:v>30.228999999999992</c:v>
                </c:pt>
                <c:pt idx="7712">
                  <c:v>30.231999999999999</c:v>
                </c:pt>
                <c:pt idx="7713">
                  <c:v>30.236000000000001</c:v>
                </c:pt>
                <c:pt idx="7714">
                  <c:v>30.24</c:v>
                </c:pt>
                <c:pt idx="7715">
                  <c:v>30.244</c:v>
                </c:pt>
                <c:pt idx="7716">
                  <c:v>30.247999999999994</c:v>
                </c:pt>
                <c:pt idx="7717">
                  <c:v>30.251999999999999</c:v>
                </c:pt>
                <c:pt idx="7718">
                  <c:v>30.256</c:v>
                </c:pt>
                <c:pt idx="7719">
                  <c:v>30.259999999999994</c:v>
                </c:pt>
                <c:pt idx="7720">
                  <c:v>30.263999999999992</c:v>
                </c:pt>
                <c:pt idx="7721">
                  <c:v>30.267999999999994</c:v>
                </c:pt>
                <c:pt idx="7722">
                  <c:v>30.271999999999991</c:v>
                </c:pt>
                <c:pt idx="7723">
                  <c:v>30.274999999999999</c:v>
                </c:pt>
                <c:pt idx="7724">
                  <c:v>30.279</c:v>
                </c:pt>
                <c:pt idx="7725">
                  <c:v>30.282999999999991</c:v>
                </c:pt>
                <c:pt idx="7726">
                  <c:v>30.286999999999988</c:v>
                </c:pt>
                <c:pt idx="7727">
                  <c:v>30.291</c:v>
                </c:pt>
                <c:pt idx="7728">
                  <c:v>30.295000000000002</c:v>
                </c:pt>
                <c:pt idx="7729">
                  <c:v>30.298999999999992</c:v>
                </c:pt>
                <c:pt idx="7730">
                  <c:v>30.303000000000001</c:v>
                </c:pt>
                <c:pt idx="7731">
                  <c:v>30.306999999999999</c:v>
                </c:pt>
                <c:pt idx="7732">
                  <c:v>30.311000000000007</c:v>
                </c:pt>
                <c:pt idx="7733">
                  <c:v>30.315000000000001</c:v>
                </c:pt>
                <c:pt idx="7734">
                  <c:v>30.318000000000001</c:v>
                </c:pt>
                <c:pt idx="7735">
                  <c:v>30.321999999999999</c:v>
                </c:pt>
                <c:pt idx="7736">
                  <c:v>30.326000000000001</c:v>
                </c:pt>
                <c:pt idx="7737">
                  <c:v>30.330000000000005</c:v>
                </c:pt>
                <c:pt idx="7738">
                  <c:v>30.334000000000007</c:v>
                </c:pt>
                <c:pt idx="7739">
                  <c:v>30.338000000000001</c:v>
                </c:pt>
                <c:pt idx="7740">
                  <c:v>30.341999999999999</c:v>
                </c:pt>
                <c:pt idx="7741">
                  <c:v>30.346</c:v>
                </c:pt>
                <c:pt idx="7742">
                  <c:v>30.35</c:v>
                </c:pt>
                <c:pt idx="7743">
                  <c:v>30.353999999999999</c:v>
                </c:pt>
                <c:pt idx="7744">
                  <c:v>30.358000000000001</c:v>
                </c:pt>
                <c:pt idx="7745">
                  <c:v>30.361000000000001</c:v>
                </c:pt>
                <c:pt idx="7746">
                  <c:v>30.364999999999991</c:v>
                </c:pt>
                <c:pt idx="7747">
                  <c:v>30.369</c:v>
                </c:pt>
                <c:pt idx="7748">
                  <c:v>30.373000000000001</c:v>
                </c:pt>
                <c:pt idx="7749">
                  <c:v>30.376999999999999</c:v>
                </c:pt>
                <c:pt idx="7750">
                  <c:v>30.381</c:v>
                </c:pt>
                <c:pt idx="7751">
                  <c:v>30.385000000000002</c:v>
                </c:pt>
                <c:pt idx="7752">
                  <c:v>30.388999999999992</c:v>
                </c:pt>
                <c:pt idx="7753">
                  <c:v>30.393000000000001</c:v>
                </c:pt>
                <c:pt idx="7754">
                  <c:v>30.396999999999991</c:v>
                </c:pt>
                <c:pt idx="7755">
                  <c:v>30.401</c:v>
                </c:pt>
                <c:pt idx="7756">
                  <c:v>30.404</c:v>
                </c:pt>
                <c:pt idx="7757">
                  <c:v>30.407999999999994</c:v>
                </c:pt>
                <c:pt idx="7758">
                  <c:v>30.411999999999999</c:v>
                </c:pt>
                <c:pt idx="7759">
                  <c:v>30.416</c:v>
                </c:pt>
                <c:pt idx="7760">
                  <c:v>30.419999999999995</c:v>
                </c:pt>
                <c:pt idx="7761">
                  <c:v>30.423999999999992</c:v>
                </c:pt>
                <c:pt idx="7762">
                  <c:v>30.427999999999994</c:v>
                </c:pt>
                <c:pt idx="7763">
                  <c:v>30.431999999999999</c:v>
                </c:pt>
                <c:pt idx="7764">
                  <c:v>30.436</c:v>
                </c:pt>
                <c:pt idx="7765">
                  <c:v>30.439999999999994</c:v>
                </c:pt>
                <c:pt idx="7766">
                  <c:v>30.443999999999992</c:v>
                </c:pt>
                <c:pt idx="7767">
                  <c:v>30.446999999999992</c:v>
                </c:pt>
                <c:pt idx="7768">
                  <c:v>30.451000000000001</c:v>
                </c:pt>
                <c:pt idx="7769">
                  <c:v>30.454999999999991</c:v>
                </c:pt>
                <c:pt idx="7770">
                  <c:v>30.459</c:v>
                </c:pt>
                <c:pt idx="7771">
                  <c:v>30.46299999999999</c:v>
                </c:pt>
                <c:pt idx="7772">
                  <c:v>30.466999999999988</c:v>
                </c:pt>
                <c:pt idx="7773">
                  <c:v>30.471</c:v>
                </c:pt>
                <c:pt idx="7774">
                  <c:v>30.474999999999994</c:v>
                </c:pt>
                <c:pt idx="7775">
                  <c:v>30.478999999999992</c:v>
                </c:pt>
                <c:pt idx="7776">
                  <c:v>30.48299999999999</c:v>
                </c:pt>
                <c:pt idx="7777">
                  <c:v>30.486999999999984</c:v>
                </c:pt>
                <c:pt idx="7778">
                  <c:v>30.49</c:v>
                </c:pt>
                <c:pt idx="7779">
                  <c:v>30.494</c:v>
                </c:pt>
                <c:pt idx="7780">
                  <c:v>30.497999999999994</c:v>
                </c:pt>
                <c:pt idx="7781">
                  <c:v>30.501999999999999</c:v>
                </c:pt>
                <c:pt idx="7782">
                  <c:v>30.506</c:v>
                </c:pt>
                <c:pt idx="7783">
                  <c:v>30.51</c:v>
                </c:pt>
                <c:pt idx="7784">
                  <c:v>30.513999999999999</c:v>
                </c:pt>
                <c:pt idx="7785">
                  <c:v>30.518000000000001</c:v>
                </c:pt>
                <c:pt idx="7786">
                  <c:v>30.521999999999991</c:v>
                </c:pt>
                <c:pt idx="7787">
                  <c:v>30.526</c:v>
                </c:pt>
                <c:pt idx="7788">
                  <c:v>30.53</c:v>
                </c:pt>
                <c:pt idx="7789">
                  <c:v>30.533000000000001</c:v>
                </c:pt>
                <c:pt idx="7790">
                  <c:v>30.536999999999999</c:v>
                </c:pt>
                <c:pt idx="7791">
                  <c:v>30.541</c:v>
                </c:pt>
                <c:pt idx="7792">
                  <c:v>30.545000000000002</c:v>
                </c:pt>
                <c:pt idx="7793">
                  <c:v>30.548999999999992</c:v>
                </c:pt>
                <c:pt idx="7794">
                  <c:v>30.553000000000001</c:v>
                </c:pt>
                <c:pt idx="7795">
                  <c:v>30.556999999999999</c:v>
                </c:pt>
                <c:pt idx="7796">
                  <c:v>30.561</c:v>
                </c:pt>
                <c:pt idx="7797">
                  <c:v>30.564999999999994</c:v>
                </c:pt>
                <c:pt idx="7798">
                  <c:v>30.568999999999992</c:v>
                </c:pt>
                <c:pt idx="7799">
                  <c:v>30.573</c:v>
                </c:pt>
                <c:pt idx="7800">
                  <c:v>30.576000000000001</c:v>
                </c:pt>
                <c:pt idx="7801">
                  <c:v>30.58</c:v>
                </c:pt>
                <c:pt idx="7802">
                  <c:v>30.584</c:v>
                </c:pt>
                <c:pt idx="7803">
                  <c:v>30.587999999999994</c:v>
                </c:pt>
                <c:pt idx="7804">
                  <c:v>30.591999999999999</c:v>
                </c:pt>
                <c:pt idx="7805">
                  <c:v>30.596</c:v>
                </c:pt>
                <c:pt idx="7806">
                  <c:v>30.6</c:v>
                </c:pt>
                <c:pt idx="7807">
                  <c:v>30.603999999999999</c:v>
                </c:pt>
                <c:pt idx="7808">
                  <c:v>30.608000000000001</c:v>
                </c:pt>
                <c:pt idx="7809">
                  <c:v>30.611999999999998</c:v>
                </c:pt>
                <c:pt idx="7810">
                  <c:v>30.616000000000007</c:v>
                </c:pt>
                <c:pt idx="7811">
                  <c:v>30.619000000000007</c:v>
                </c:pt>
                <c:pt idx="7812">
                  <c:v>30.623000000000001</c:v>
                </c:pt>
                <c:pt idx="7813">
                  <c:v>30.626999999999999</c:v>
                </c:pt>
                <c:pt idx="7814">
                  <c:v>30.631000000000007</c:v>
                </c:pt>
                <c:pt idx="7815">
                  <c:v>30.635000000000005</c:v>
                </c:pt>
                <c:pt idx="7816">
                  <c:v>30.638999999999999</c:v>
                </c:pt>
                <c:pt idx="7817">
                  <c:v>30.643000000000001</c:v>
                </c:pt>
                <c:pt idx="7818">
                  <c:v>30.646999999999991</c:v>
                </c:pt>
                <c:pt idx="7819">
                  <c:v>30.651000000000007</c:v>
                </c:pt>
                <c:pt idx="7820">
                  <c:v>30.655000000000001</c:v>
                </c:pt>
                <c:pt idx="7821">
                  <c:v>30.658999999999999</c:v>
                </c:pt>
                <c:pt idx="7822">
                  <c:v>30.661999999999999</c:v>
                </c:pt>
                <c:pt idx="7823">
                  <c:v>30.666</c:v>
                </c:pt>
                <c:pt idx="7824">
                  <c:v>30.67</c:v>
                </c:pt>
                <c:pt idx="7825">
                  <c:v>30.673999999999999</c:v>
                </c:pt>
                <c:pt idx="7826">
                  <c:v>30.678000000000001</c:v>
                </c:pt>
                <c:pt idx="7827">
                  <c:v>30.681999999999999</c:v>
                </c:pt>
                <c:pt idx="7828">
                  <c:v>30.686</c:v>
                </c:pt>
                <c:pt idx="7829">
                  <c:v>30.69</c:v>
                </c:pt>
                <c:pt idx="7830">
                  <c:v>30.693999999999999</c:v>
                </c:pt>
                <c:pt idx="7831">
                  <c:v>30.698</c:v>
                </c:pt>
                <c:pt idx="7832">
                  <c:v>30.701000000000001</c:v>
                </c:pt>
                <c:pt idx="7833">
                  <c:v>30.704999999999991</c:v>
                </c:pt>
                <c:pt idx="7834">
                  <c:v>30.709</c:v>
                </c:pt>
                <c:pt idx="7835">
                  <c:v>30.713000000000001</c:v>
                </c:pt>
                <c:pt idx="7836">
                  <c:v>30.716999999999999</c:v>
                </c:pt>
                <c:pt idx="7837">
                  <c:v>30.721</c:v>
                </c:pt>
                <c:pt idx="7838">
                  <c:v>30.724999999999994</c:v>
                </c:pt>
                <c:pt idx="7839">
                  <c:v>30.728999999999992</c:v>
                </c:pt>
                <c:pt idx="7840">
                  <c:v>30.733000000000001</c:v>
                </c:pt>
                <c:pt idx="7841">
                  <c:v>30.736999999999991</c:v>
                </c:pt>
                <c:pt idx="7842">
                  <c:v>30.741</c:v>
                </c:pt>
                <c:pt idx="7843">
                  <c:v>30.744</c:v>
                </c:pt>
                <c:pt idx="7844">
                  <c:v>30.747999999999994</c:v>
                </c:pt>
                <c:pt idx="7845">
                  <c:v>30.751999999999999</c:v>
                </c:pt>
                <c:pt idx="7846">
                  <c:v>30.756</c:v>
                </c:pt>
                <c:pt idx="7847">
                  <c:v>30.759999999999994</c:v>
                </c:pt>
                <c:pt idx="7848">
                  <c:v>30.763999999999992</c:v>
                </c:pt>
                <c:pt idx="7849">
                  <c:v>30.767999999999994</c:v>
                </c:pt>
                <c:pt idx="7850">
                  <c:v>30.771999999999991</c:v>
                </c:pt>
                <c:pt idx="7851">
                  <c:v>30.776</c:v>
                </c:pt>
                <c:pt idx="7852">
                  <c:v>30.779999999999994</c:v>
                </c:pt>
                <c:pt idx="7853">
                  <c:v>30.783999999999988</c:v>
                </c:pt>
                <c:pt idx="7854">
                  <c:v>30.786999999999988</c:v>
                </c:pt>
                <c:pt idx="7855">
                  <c:v>30.791</c:v>
                </c:pt>
                <c:pt idx="7856">
                  <c:v>30.795000000000002</c:v>
                </c:pt>
                <c:pt idx="7857">
                  <c:v>30.798999999999992</c:v>
                </c:pt>
                <c:pt idx="7858">
                  <c:v>30.803000000000001</c:v>
                </c:pt>
                <c:pt idx="7859">
                  <c:v>30.806999999999999</c:v>
                </c:pt>
                <c:pt idx="7860">
                  <c:v>30.811000000000007</c:v>
                </c:pt>
                <c:pt idx="7861">
                  <c:v>30.815000000000001</c:v>
                </c:pt>
                <c:pt idx="7862">
                  <c:v>30.818999999999999</c:v>
                </c:pt>
                <c:pt idx="7863">
                  <c:v>30.823</c:v>
                </c:pt>
                <c:pt idx="7864">
                  <c:v>30.827000000000005</c:v>
                </c:pt>
                <c:pt idx="7865">
                  <c:v>30.830000000000005</c:v>
                </c:pt>
                <c:pt idx="7866">
                  <c:v>30.834000000000007</c:v>
                </c:pt>
                <c:pt idx="7867">
                  <c:v>30.838000000000001</c:v>
                </c:pt>
                <c:pt idx="7868">
                  <c:v>30.841999999999999</c:v>
                </c:pt>
                <c:pt idx="7869">
                  <c:v>30.846</c:v>
                </c:pt>
                <c:pt idx="7870">
                  <c:v>30.85</c:v>
                </c:pt>
                <c:pt idx="7871">
                  <c:v>30.853999999999999</c:v>
                </c:pt>
                <c:pt idx="7872">
                  <c:v>30.858000000000001</c:v>
                </c:pt>
                <c:pt idx="7873">
                  <c:v>30.861999999999991</c:v>
                </c:pt>
                <c:pt idx="7874">
                  <c:v>30.866</c:v>
                </c:pt>
                <c:pt idx="7875">
                  <c:v>30.87</c:v>
                </c:pt>
                <c:pt idx="7876">
                  <c:v>30.873000000000001</c:v>
                </c:pt>
                <c:pt idx="7877">
                  <c:v>30.876999999999999</c:v>
                </c:pt>
                <c:pt idx="7878">
                  <c:v>30.881</c:v>
                </c:pt>
                <c:pt idx="7879">
                  <c:v>30.885000000000002</c:v>
                </c:pt>
                <c:pt idx="7880">
                  <c:v>30.888999999999992</c:v>
                </c:pt>
                <c:pt idx="7881">
                  <c:v>30.893000000000001</c:v>
                </c:pt>
                <c:pt idx="7882">
                  <c:v>30.896999999999991</c:v>
                </c:pt>
                <c:pt idx="7883">
                  <c:v>30.901</c:v>
                </c:pt>
                <c:pt idx="7884">
                  <c:v>30.904999999999994</c:v>
                </c:pt>
                <c:pt idx="7885">
                  <c:v>30.908999999999988</c:v>
                </c:pt>
                <c:pt idx="7886">
                  <c:v>30.913</c:v>
                </c:pt>
                <c:pt idx="7887">
                  <c:v>30.916</c:v>
                </c:pt>
                <c:pt idx="7888">
                  <c:v>30.919999999999995</c:v>
                </c:pt>
                <c:pt idx="7889">
                  <c:v>30.923999999999992</c:v>
                </c:pt>
                <c:pt idx="7890">
                  <c:v>30.927999999999994</c:v>
                </c:pt>
                <c:pt idx="7891">
                  <c:v>30.931999999999999</c:v>
                </c:pt>
                <c:pt idx="7892">
                  <c:v>30.936</c:v>
                </c:pt>
                <c:pt idx="7893">
                  <c:v>30.939999999999994</c:v>
                </c:pt>
                <c:pt idx="7894">
                  <c:v>30.943999999999992</c:v>
                </c:pt>
                <c:pt idx="7895">
                  <c:v>30.947999999999993</c:v>
                </c:pt>
                <c:pt idx="7896">
                  <c:v>30.952000000000002</c:v>
                </c:pt>
                <c:pt idx="7897">
                  <c:v>30.956</c:v>
                </c:pt>
                <c:pt idx="7898">
                  <c:v>30.959</c:v>
                </c:pt>
                <c:pt idx="7899">
                  <c:v>30.96299999999999</c:v>
                </c:pt>
                <c:pt idx="7900">
                  <c:v>30.966999999999988</c:v>
                </c:pt>
                <c:pt idx="7901">
                  <c:v>30.971</c:v>
                </c:pt>
                <c:pt idx="7902">
                  <c:v>30.974999999999994</c:v>
                </c:pt>
                <c:pt idx="7903">
                  <c:v>30.978999999999992</c:v>
                </c:pt>
                <c:pt idx="7904">
                  <c:v>30.98299999999999</c:v>
                </c:pt>
                <c:pt idx="7905">
                  <c:v>30.986999999999984</c:v>
                </c:pt>
                <c:pt idx="7906">
                  <c:v>30.991</c:v>
                </c:pt>
                <c:pt idx="7907">
                  <c:v>30.994999999999994</c:v>
                </c:pt>
                <c:pt idx="7908">
                  <c:v>30.998999999999988</c:v>
                </c:pt>
                <c:pt idx="7909">
                  <c:v>31.001999999999999</c:v>
                </c:pt>
                <c:pt idx="7910">
                  <c:v>31.006</c:v>
                </c:pt>
                <c:pt idx="7911">
                  <c:v>31.01</c:v>
                </c:pt>
                <c:pt idx="7912">
                  <c:v>31.013999999999999</c:v>
                </c:pt>
                <c:pt idx="7913">
                  <c:v>31.018000000000001</c:v>
                </c:pt>
                <c:pt idx="7914">
                  <c:v>31.021999999999991</c:v>
                </c:pt>
                <c:pt idx="7915">
                  <c:v>31.026</c:v>
                </c:pt>
                <c:pt idx="7916">
                  <c:v>31.03</c:v>
                </c:pt>
                <c:pt idx="7917">
                  <c:v>31.033999999999999</c:v>
                </c:pt>
                <c:pt idx="7918">
                  <c:v>31.038</c:v>
                </c:pt>
                <c:pt idx="7919">
                  <c:v>31.042000000000002</c:v>
                </c:pt>
                <c:pt idx="7920">
                  <c:v>31.045000000000002</c:v>
                </c:pt>
                <c:pt idx="7921">
                  <c:v>31.048999999999992</c:v>
                </c:pt>
                <c:pt idx="7922">
                  <c:v>31.053000000000001</c:v>
                </c:pt>
                <c:pt idx="7923">
                  <c:v>31.056999999999999</c:v>
                </c:pt>
                <c:pt idx="7924">
                  <c:v>31.061</c:v>
                </c:pt>
                <c:pt idx="7925">
                  <c:v>31.064999999999994</c:v>
                </c:pt>
                <c:pt idx="7926">
                  <c:v>31.068999999999992</c:v>
                </c:pt>
                <c:pt idx="7927">
                  <c:v>31.073</c:v>
                </c:pt>
                <c:pt idx="7928">
                  <c:v>31.077000000000005</c:v>
                </c:pt>
                <c:pt idx="7929">
                  <c:v>31.081</c:v>
                </c:pt>
                <c:pt idx="7930">
                  <c:v>31.084999999999994</c:v>
                </c:pt>
                <c:pt idx="7931">
                  <c:v>31.087999999999994</c:v>
                </c:pt>
                <c:pt idx="7932">
                  <c:v>31.091999999999999</c:v>
                </c:pt>
                <c:pt idx="7933">
                  <c:v>31.096</c:v>
                </c:pt>
                <c:pt idx="7934">
                  <c:v>31.1</c:v>
                </c:pt>
                <c:pt idx="7935">
                  <c:v>31.103999999999999</c:v>
                </c:pt>
                <c:pt idx="7936">
                  <c:v>31.108000000000001</c:v>
                </c:pt>
                <c:pt idx="7937">
                  <c:v>31.111999999999998</c:v>
                </c:pt>
                <c:pt idx="7938">
                  <c:v>31.116000000000007</c:v>
                </c:pt>
                <c:pt idx="7939">
                  <c:v>31.12</c:v>
                </c:pt>
                <c:pt idx="7940">
                  <c:v>31.123999999999999</c:v>
                </c:pt>
                <c:pt idx="7941">
                  <c:v>31.128</c:v>
                </c:pt>
                <c:pt idx="7942">
                  <c:v>31.131000000000007</c:v>
                </c:pt>
                <c:pt idx="7943">
                  <c:v>31.135000000000005</c:v>
                </c:pt>
                <c:pt idx="7944">
                  <c:v>31.138999999999999</c:v>
                </c:pt>
                <c:pt idx="7945">
                  <c:v>31.143000000000001</c:v>
                </c:pt>
                <c:pt idx="7946">
                  <c:v>31.146999999999991</c:v>
                </c:pt>
                <c:pt idx="7947">
                  <c:v>31.151000000000007</c:v>
                </c:pt>
                <c:pt idx="7948">
                  <c:v>31.155000000000001</c:v>
                </c:pt>
                <c:pt idx="7949">
                  <c:v>31.158999999999999</c:v>
                </c:pt>
                <c:pt idx="7950">
                  <c:v>31.163</c:v>
                </c:pt>
                <c:pt idx="7951">
                  <c:v>31.167000000000005</c:v>
                </c:pt>
                <c:pt idx="7952">
                  <c:v>31.17</c:v>
                </c:pt>
                <c:pt idx="7953">
                  <c:v>31.173999999999999</c:v>
                </c:pt>
                <c:pt idx="7954">
                  <c:v>31.178000000000001</c:v>
                </c:pt>
                <c:pt idx="7955">
                  <c:v>31.181999999999999</c:v>
                </c:pt>
                <c:pt idx="7956">
                  <c:v>31.186</c:v>
                </c:pt>
                <c:pt idx="7957">
                  <c:v>31.19</c:v>
                </c:pt>
                <c:pt idx="7958">
                  <c:v>31.193999999999999</c:v>
                </c:pt>
                <c:pt idx="7959">
                  <c:v>31.198</c:v>
                </c:pt>
                <c:pt idx="7960">
                  <c:v>31.202000000000002</c:v>
                </c:pt>
                <c:pt idx="7961">
                  <c:v>31.206</c:v>
                </c:pt>
                <c:pt idx="7962">
                  <c:v>31.21</c:v>
                </c:pt>
                <c:pt idx="7963">
                  <c:v>31.213000000000001</c:v>
                </c:pt>
                <c:pt idx="7964">
                  <c:v>31.216999999999999</c:v>
                </c:pt>
                <c:pt idx="7965">
                  <c:v>31.221</c:v>
                </c:pt>
                <c:pt idx="7966">
                  <c:v>31.224999999999994</c:v>
                </c:pt>
                <c:pt idx="7967">
                  <c:v>31.228999999999992</c:v>
                </c:pt>
                <c:pt idx="7968">
                  <c:v>31.233000000000001</c:v>
                </c:pt>
                <c:pt idx="7969">
                  <c:v>31.236999999999991</c:v>
                </c:pt>
                <c:pt idx="7970">
                  <c:v>31.241</c:v>
                </c:pt>
                <c:pt idx="7971">
                  <c:v>31.244999999999994</c:v>
                </c:pt>
                <c:pt idx="7972">
                  <c:v>31.248999999999988</c:v>
                </c:pt>
                <c:pt idx="7973">
                  <c:v>31.253</c:v>
                </c:pt>
                <c:pt idx="7974">
                  <c:v>31.256</c:v>
                </c:pt>
                <c:pt idx="7975">
                  <c:v>31.259999999999994</c:v>
                </c:pt>
                <c:pt idx="7976">
                  <c:v>31.263999999999992</c:v>
                </c:pt>
                <c:pt idx="7977">
                  <c:v>31.267999999999994</c:v>
                </c:pt>
                <c:pt idx="7978">
                  <c:v>31.271999999999991</c:v>
                </c:pt>
                <c:pt idx="7979">
                  <c:v>31.276</c:v>
                </c:pt>
                <c:pt idx="7980">
                  <c:v>31.279999999999994</c:v>
                </c:pt>
                <c:pt idx="7981">
                  <c:v>31.283999999999988</c:v>
                </c:pt>
                <c:pt idx="7982">
                  <c:v>31.287999999999993</c:v>
                </c:pt>
                <c:pt idx="7983">
                  <c:v>31.292000000000002</c:v>
                </c:pt>
                <c:pt idx="7984">
                  <c:v>31.295999999999992</c:v>
                </c:pt>
                <c:pt idx="7985">
                  <c:v>31.298999999999992</c:v>
                </c:pt>
                <c:pt idx="7986">
                  <c:v>31.303000000000001</c:v>
                </c:pt>
                <c:pt idx="7987">
                  <c:v>31.306999999999999</c:v>
                </c:pt>
                <c:pt idx="7988">
                  <c:v>31.311000000000007</c:v>
                </c:pt>
                <c:pt idx="7989">
                  <c:v>31.315000000000001</c:v>
                </c:pt>
                <c:pt idx="7990">
                  <c:v>31.318999999999999</c:v>
                </c:pt>
                <c:pt idx="7991">
                  <c:v>31.323</c:v>
                </c:pt>
                <c:pt idx="7992">
                  <c:v>31.327000000000005</c:v>
                </c:pt>
                <c:pt idx="7993">
                  <c:v>31.331000000000007</c:v>
                </c:pt>
                <c:pt idx="7994">
                  <c:v>31.335000000000001</c:v>
                </c:pt>
                <c:pt idx="7995">
                  <c:v>31.338999999999999</c:v>
                </c:pt>
                <c:pt idx="7996">
                  <c:v>31.341999999999999</c:v>
                </c:pt>
                <c:pt idx="7997">
                  <c:v>31.346</c:v>
                </c:pt>
                <c:pt idx="7998">
                  <c:v>31.35</c:v>
                </c:pt>
                <c:pt idx="7999">
                  <c:v>31.353999999999999</c:v>
                </c:pt>
                <c:pt idx="8000">
                  <c:v>31.358000000000001</c:v>
                </c:pt>
                <c:pt idx="8001">
                  <c:v>31.361999999999991</c:v>
                </c:pt>
                <c:pt idx="8002">
                  <c:v>31.366</c:v>
                </c:pt>
                <c:pt idx="8003">
                  <c:v>31.37</c:v>
                </c:pt>
                <c:pt idx="8004">
                  <c:v>31.373999999999999</c:v>
                </c:pt>
                <c:pt idx="8005">
                  <c:v>31.378</c:v>
                </c:pt>
                <c:pt idx="8006">
                  <c:v>31.381999999999994</c:v>
                </c:pt>
                <c:pt idx="8007">
                  <c:v>31.385000000000002</c:v>
                </c:pt>
                <c:pt idx="8008">
                  <c:v>31.388999999999992</c:v>
                </c:pt>
                <c:pt idx="8009">
                  <c:v>31.393000000000001</c:v>
                </c:pt>
                <c:pt idx="8010">
                  <c:v>31.396999999999991</c:v>
                </c:pt>
                <c:pt idx="8011">
                  <c:v>31.401</c:v>
                </c:pt>
                <c:pt idx="8012">
                  <c:v>31.404999999999994</c:v>
                </c:pt>
                <c:pt idx="8013">
                  <c:v>31.408999999999988</c:v>
                </c:pt>
                <c:pt idx="8014">
                  <c:v>31.413</c:v>
                </c:pt>
                <c:pt idx="8015">
                  <c:v>31.417000000000005</c:v>
                </c:pt>
                <c:pt idx="8016">
                  <c:v>31.420999999999992</c:v>
                </c:pt>
                <c:pt idx="8017">
                  <c:v>31.424999999999994</c:v>
                </c:pt>
                <c:pt idx="8018">
                  <c:v>31.427999999999994</c:v>
                </c:pt>
                <c:pt idx="8019">
                  <c:v>31.431999999999999</c:v>
                </c:pt>
                <c:pt idx="8020">
                  <c:v>31.436</c:v>
                </c:pt>
                <c:pt idx="8021">
                  <c:v>31.439999999999994</c:v>
                </c:pt>
                <c:pt idx="8022">
                  <c:v>31.443999999999992</c:v>
                </c:pt>
                <c:pt idx="8023">
                  <c:v>31.447999999999993</c:v>
                </c:pt>
                <c:pt idx="8024">
                  <c:v>31.452000000000002</c:v>
                </c:pt>
                <c:pt idx="8025">
                  <c:v>31.456</c:v>
                </c:pt>
                <c:pt idx="8026">
                  <c:v>31.459999999999994</c:v>
                </c:pt>
                <c:pt idx="8027">
                  <c:v>31.463999999999988</c:v>
                </c:pt>
                <c:pt idx="8028">
                  <c:v>31.467999999999993</c:v>
                </c:pt>
                <c:pt idx="8029">
                  <c:v>31.471</c:v>
                </c:pt>
                <c:pt idx="8030">
                  <c:v>31.474999999999994</c:v>
                </c:pt>
                <c:pt idx="8031">
                  <c:v>31.478999999999992</c:v>
                </c:pt>
                <c:pt idx="8032">
                  <c:v>31.48299999999999</c:v>
                </c:pt>
                <c:pt idx="8033">
                  <c:v>31.486999999999984</c:v>
                </c:pt>
                <c:pt idx="8034">
                  <c:v>31.491</c:v>
                </c:pt>
                <c:pt idx="8035">
                  <c:v>31.494999999999994</c:v>
                </c:pt>
                <c:pt idx="8036">
                  <c:v>31.498999999999988</c:v>
                </c:pt>
                <c:pt idx="8037">
                  <c:v>31.503</c:v>
                </c:pt>
                <c:pt idx="8038">
                  <c:v>31.507000000000001</c:v>
                </c:pt>
                <c:pt idx="8039">
                  <c:v>31.510999999999999</c:v>
                </c:pt>
                <c:pt idx="8040">
                  <c:v>31.513999999999999</c:v>
                </c:pt>
                <c:pt idx="8041">
                  <c:v>31.518000000000001</c:v>
                </c:pt>
                <c:pt idx="8042">
                  <c:v>31.521999999999991</c:v>
                </c:pt>
                <c:pt idx="8043">
                  <c:v>31.526</c:v>
                </c:pt>
                <c:pt idx="8044">
                  <c:v>31.53</c:v>
                </c:pt>
                <c:pt idx="8045">
                  <c:v>31.533999999999999</c:v>
                </c:pt>
                <c:pt idx="8046">
                  <c:v>31.538</c:v>
                </c:pt>
                <c:pt idx="8047">
                  <c:v>31.542000000000002</c:v>
                </c:pt>
                <c:pt idx="8048">
                  <c:v>31.545999999999992</c:v>
                </c:pt>
                <c:pt idx="8049">
                  <c:v>31.55</c:v>
                </c:pt>
                <c:pt idx="8050">
                  <c:v>31.553999999999991</c:v>
                </c:pt>
                <c:pt idx="8051">
                  <c:v>31.556999999999999</c:v>
                </c:pt>
                <c:pt idx="8052">
                  <c:v>31.561</c:v>
                </c:pt>
                <c:pt idx="8053">
                  <c:v>31.564999999999994</c:v>
                </c:pt>
                <c:pt idx="8054">
                  <c:v>31.568999999999992</c:v>
                </c:pt>
                <c:pt idx="8055">
                  <c:v>31.573</c:v>
                </c:pt>
                <c:pt idx="8056">
                  <c:v>31.577000000000005</c:v>
                </c:pt>
                <c:pt idx="8057">
                  <c:v>31.581</c:v>
                </c:pt>
                <c:pt idx="8058">
                  <c:v>31.584999999999994</c:v>
                </c:pt>
                <c:pt idx="8059">
                  <c:v>31.588999999999988</c:v>
                </c:pt>
                <c:pt idx="8060">
                  <c:v>31.593</c:v>
                </c:pt>
                <c:pt idx="8061">
                  <c:v>31.597000000000001</c:v>
                </c:pt>
                <c:pt idx="8062">
                  <c:v>31.6</c:v>
                </c:pt>
                <c:pt idx="8063">
                  <c:v>31.603999999999999</c:v>
                </c:pt>
                <c:pt idx="8064">
                  <c:v>31.608000000000001</c:v>
                </c:pt>
                <c:pt idx="8065">
                  <c:v>31.611999999999998</c:v>
                </c:pt>
                <c:pt idx="8066">
                  <c:v>31.616000000000007</c:v>
                </c:pt>
                <c:pt idx="8067">
                  <c:v>31.62</c:v>
                </c:pt>
                <c:pt idx="8068">
                  <c:v>31.623999999999999</c:v>
                </c:pt>
                <c:pt idx="8069">
                  <c:v>31.628</c:v>
                </c:pt>
                <c:pt idx="8070">
                  <c:v>31.632000000000001</c:v>
                </c:pt>
                <c:pt idx="8071">
                  <c:v>31.635999999999999</c:v>
                </c:pt>
                <c:pt idx="8072">
                  <c:v>31.64</c:v>
                </c:pt>
                <c:pt idx="8073">
                  <c:v>31.643000000000001</c:v>
                </c:pt>
                <c:pt idx="8074">
                  <c:v>31.646999999999991</c:v>
                </c:pt>
                <c:pt idx="8075">
                  <c:v>31.651000000000007</c:v>
                </c:pt>
                <c:pt idx="8076">
                  <c:v>31.655000000000001</c:v>
                </c:pt>
                <c:pt idx="8077">
                  <c:v>31.658999999999999</c:v>
                </c:pt>
                <c:pt idx="8078">
                  <c:v>31.663</c:v>
                </c:pt>
                <c:pt idx="8079">
                  <c:v>31.667000000000005</c:v>
                </c:pt>
                <c:pt idx="8080">
                  <c:v>31.670999999999999</c:v>
                </c:pt>
                <c:pt idx="8081">
                  <c:v>31.675000000000001</c:v>
                </c:pt>
                <c:pt idx="8082">
                  <c:v>31.678999999999991</c:v>
                </c:pt>
                <c:pt idx="8083">
                  <c:v>31.681999999999999</c:v>
                </c:pt>
                <c:pt idx="8084">
                  <c:v>31.686</c:v>
                </c:pt>
                <c:pt idx="8085">
                  <c:v>31.69</c:v>
                </c:pt>
                <c:pt idx="8086">
                  <c:v>31.693999999999999</c:v>
                </c:pt>
                <c:pt idx="8087">
                  <c:v>31.698</c:v>
                </c:pt>
                <c:pt idx="8088">
                  <c:v>31.702000000000002</c:v>
                </c:pt>
                <c:pt idx="8089">
                  <c:v>31.706</c:v>
                </c:pt>
                <c:pt idx="8090">
                  <c:v>31.71</c:v>
                </c:pt>
                <c:pt idx="8091">
                  <c:v>31.713999999999999</c:v>
                </c:pt>
                <c:pt idx="8092">
                  <c:v>31.718</c:v>
                </c:pt>
                <c:pt idx="8093">
                  <c:v>31.721999999999994</c:v>
                </c:pt>
                <c:pt idx="8094">
                  <c:v>31.724999999999994</c:v>
                </c:pt>
                <c:pt idx="8095">
                  <c:v>31.728999999999992</c:v>
                </c:pt>
                <c:pt idx="8096">
                  <c:v>31.733000000000001</c:v>
                </c:pt>
                <c:pt idx="8097">
                  <c:v>31.736999999999991</c:v>
                </c:pt>
                <c:pt idx="8098">
                  <c:v>31.741</c:v>
                </c:pt>
                <c:pt idx="8099">
                  <c:v>31.744999999999994</c:v>
                </c:pt>
                <c:pt idx="8100">
                  <c:v>31.748999999999988</c:v>
                </c:pt>
                <c:pt idx="8101">
                  <c:v>31.753</c:v>
                </c:pt>
                <c:pt idx="8102">
                  <c:v>31.757000000000001</c:v>
                </c:pt>
                <c:pt idx="8103">
                  <c:v>31.760999999999992</c:v>
                </c:pt>
                <c:pt idx="8104">
                  <c:v>31.764999999999993</c:v>
                </c:pt>
                <c:pt idx="8105">
                  <c:v>31.767999999999994</c:v>
                </c:pt>
                <c:pt idx="8106">
                  <c:v>31.771999999999991</c:v>
                </c:pt>
                <c:pt idx="8107">
                  <c:v>31.776</c:v>
                </c:pt>
                <c:pt idx="8108">
                  <c:v>31.779999999999994</c:v>
                </c:pt>
                <c:pt idx="8109">
                  <c:v>31.783999999999988</c:v>
                </c:pt>
                <c:pt idx="8110">
                  <c:v>31.787999999999993</c:v>
                </c:pt>
                <c:pt idx="8111">
                  <c:v>31.792000000000002</c:v>
                </c:pt>
                <c:pt idx="8112">
                  <c:v>31.795999999999992</c:v>
                </c:pt>
                <c:pt idx="8113">
                  <c:v>31.8</c:v>
                </c:pt>
                <c:pt idx="8114">
                  <c:v>31.803999999999991</c:v>
                </c:pt>
                <c:pt idx="8115">
                  <c:v>31.808</c:v>
                </c:pt>
                <c:pt idx="8116">
                  <c:v>31.811000000000007</c:v>
                </c:pt>
                <c:pt idx="8117">
                  <c:v>31.815000000000001</c:v>
                </c:pt>
                <c:pt idx="8118">
                  <c:v>31.818999999999999</c:v>
                </c:pt>
                <c:pt idx="8119">
                  <c:v>31.823</c:v>
                </c:pt>
                <c:pt idx="8120">
                  <c:v>31.827000000000005</c:v>
                </c:pt>
                <c:pt idx="8121">
                  <c:v>31.831000000000007</c:v>
                </c:pt>
                <c:pt idx="8122">
                  <c:v>31.835000000000001</c:v>
                </c:pt>
                <c:pt idx="8123">
                  <c:v>31.838999999999999</c:v>
                </c:pt>
                <c:pt idx="8124">
                  <c:v>31.843</c:v>
                </c:pt>
                <c:pt idx="8125">
                  <c:v>31.847000000000001</c:v>
                </c:pt>
                <c:pt idx="8126">
                  <c:v>31.850999999999999</c:v>
                </c:pt>
                <c:pt idx="8127">
                  <c:v>31.853999999999999</c:v>
                </c:pt>
                <c:pt idx="8128">
                  <c:v>31.858000000000001</c:v>
                </c:pt>
                <c:pt idx="8129">
                  <c:v>31.861999999999991</c:v>
                </c:pt>
                <c:pt idx="8130">
                  <c:v>31.866</c:v>
                </c:pt>
                <c:pt idx="8131">
                  <c:v>31.87</c:v>
                </c:pt>
                <c:pt idx="8132">
                  <c:v>31.873999999999999</c:v>
                </c:pt>
                <c:pt idx="8133">
                  <c:v>31.878</c:v>
                </c:pt>
                <c:pt idx="8134">
                  <c:v>31.881999999999994</c:v>
                </c:pt>
                <c:pt idx="8135">
                  <c:v>31.885999999999992</c:v>
                </c:pt>
                <c:pt idx="8136">
                  <c:v>31.89</c:v>
                </c:pt>
                <c:pt idx="8137">
                  <c:v>31.893999999999991</c:v>
                </c:pt>
                <c:pt idx="8138">
                  <c:v>31.896999999999991</c:v>
                </c:pt>
                <c:pt idx="8139">
                  <c:v>31.901</c:v>
                </c:pt>
                <c:pt idx="8140">
                  <c:v>31.904999999999994</c:v>
                </c:pt>
                <c:pt idx="8141">
                  <c:v>31.908999999999988</c:v>
                </c:pt>
                <c:pt idx="8142">
                  <c:v>31.913</c:v>
                </c:pt>
                <c:pt idx="8143">
                  <c:v>31.917000000000005</c:v>
                </c:pt>
                <c:pt idx="8144">
                  <c:v>31.920999999999992</c:v>
                </c:pt>
                <c:pt idx="8145">
                  <c:v>31.924999999999994</c:v>
                </c:pt>
                <c:pt idx="8146">
                  <c:v>31.928999999999984</c:v>
                </c:pt>
                <c:pt idx="8147">
                  <c:v>31.933</c:v>
                </c:pt>
                <c:pt idx="8148">
                  <c:v>31.937000000000001</c:v>
                </c:pt>
                <c:pt idx="8149">
                  <c:v>31.939999999999994</c:v>
                </c:pt>
                <c:pt idx="8150">
                  <c:v>31.943999999999992</c:v>
                </c:pt>
                <c:pt idx="8151">
                  <c:v>31.947999999999993</c:v>
                </c:pt>
                <c:pt idx="8152">
                  <c:v>31.952000000000002</c:v>
                </c:pt>
                <c:pt idx="8153">
                  <c:v>31.956</c:v>
                </c:pt>
                <c:pt idx="8154">
                  <c:v>31.959999999999994</c:v>
                </c:pt>
                <c:pt idx="8155">
                  <c:v>31.963999999999988</c:v>
                </c:pt>
                <c:pt idx="8156">
                  <c:v>31.967999999999993</c:v>
                </c:pt>
                <c:pt idx="8157">
                  <c:v>31.971999999999994</c:v>
                </c:pt>
                <c:pt idx="8158">
                  <c:v>31.975999999999992</c:v>
                </c:pt>
                <c:pt idx="8159">
                  <c:v>31.979999999999993</c:v>
                </c:pt>
                <c:pt idx="8160">
                  <c:v>31.98299999999999</c:v>
                </c:pt>
                <c:pt idx="8161">
                  <c:v>31.986999999999984</c:v>
                </c:pt>
                <c:pt idx="8162">
                  <c:v>31.991</c:v>
                </c:pt>
                <c:pt idx="8163">
                  <c:v>31.994999999999994</c:v>
                </c:pt>
                <c:pt idx="8164">
                  <c:v>31.998999999999988</c:v>
                </c:pt>
                <c:pt idx="8165">
                  <c:v>32.003</c:v>
                </c:pt>
                <c:pt idx="8166">
                  <c:v>32.007000000000005</c:v>
                </c:pt>
                <c:pt idx="8167">
                  <c:v>32.011000000000003</c:v>
                </c:pt>
                <c:pt idx="8168">
                  <c:v>32.015000000000001</c:v>
                </c:pt>
                <c:pt idx="8169">
                  <c:v>32.019000000000005</c:v>
                </c:pt>
                <c:pt idx="8170">
                  <c:v>32.023000000000003</c:v>
                </c:pt>
                <c:pt idx="8171">
                  <c:v>32.026000000000003</c:v>
                </c:pt>
                <c:pt idx="8172">
                  <c:v>32.03</c:v>
                </c:pt>
                <c:pt idx="8173">
                  <c:v>32.034000000000006</c:v>
                </c:pt>
                <c:pt idx="8174">
                  <c:v>32.038000000000011</c:v>
                </c:pt>
                <c:pt idx="8175">
                  <c:v>32.042000000000002</c:v>
                </c:pt>
                <c:pt idx="8176">
                  <c:v>32.046000000000006</c:v>
                </c:pt>
                <c:pt idx="8177">
                  <c:v>32.050000000000004</c:v>
                </c:pt>
                <c:pt idx="8178">
                  <c:v>32.054000000000002</c:v>
                </c:pt>
                <c:pt idx="8179">
                  <c:v>32.058</c:v>
                </c:pt>
                <c:pt idx="8180">
                  <c:v>32.062000000000012</c:v>
                </c:pt>
                <c:pt idx="8181">
                  <c:v>32.066000000000003</c:v>
                </c:pt>
                <c:pt idx="8182">
                  <c:v>32.069000000000003</c:v>
                </c:pt>
                <c:pt idx="8183">
                  <c:v>32.073</c:v>
                </c:pt>
                <c:pt idx="8184">
                  <c:v>32.077000000000005</c:v>
                </c:pt>
                <c:pt idx="8185">
                  <c:v>32.081000000000003</c:v>
                </c:pt>
                <c:pt idx="8186">
                  <c:v>32.085000000000001</c:v>
                </c:pt>
                <c:pt idx="8187">
                  <c:v>32.089000000000006</c:v>
                </c:pt>
                <c:pt idx="8188">
                  <c:v>32.093000000000011</c:v>
                </c:pt>
                <c:pt idx="8189">
                  <c:v>32.097000000000001</c:v>
                </c:pt>
                <c:pt idx="8190">
                  <c:v>32.101000000000006</c:v>
                </c:pt>
                <c:pt idx="8191">
                  <c:v>32.105000000000011</c:v>
                </c:pt>
                <c:pt idx="8192">
                  <c:v>32.108000000000011</c:v>
                </c:pt>
                <c:pt idx="8193">
                  <c:v>32.112000000000002</c:v>
                </c:pt>
                <c:pt idx="8194">
                  <c:v>32.116</c:v>
                </c:pt>
                <c:pt idx="8195">
                  <c:v>32.120000000000012</c:v>
                </c:pt>
                <c:pt idx="8196">
                  <c:v>32.124000000000002</c:v>
                </c:pt>
                <c:pt idx="8197">
                  <c:v>32.128000000000014</c:v>
                </c:pt>
                <c:pt idx="8198">
                  <c:v>32.132000000000012</c:v>
                </c:pt>
                <c:pt idx="8199">
                  <c:v>32.136000000000003</c:v>
                </c:pt>
                <c:pt idx="8200">
                  <c:v>32.14</c:v>
                </c:pt>
                <c:pt idx="8201">
                  <c:v>32.144000000000005</c:v>
                </c:pt>
                <c:pt idx="8202">
                  <c:v>32.148000000000003</c:v>
                </c:pt>
                <c:pt idx="8203">
                  <c:v>32.151000000000003</c:v>
                </c:pt>
                <c:pt idx="8204">
                  <c:v>32.155000000000001</c:v>
                </c:pt>
                <c:pt idx="8205">
                  <c:v>32.159000000000006</c:v>
                </c:pt>
                <c:pt idx="8206">
                  <c:v>32.163000000000011</c:v>
                </c:pt>
                <c:pt idx="8207">
                  <c:v>32.167000000000002</c:v>
                </c:pt>
                <c:pt idx="8208">
                  <c:v>32.171000000000006</c:v>
                </c:pt>
                <c:pt idx="8209">
                  <c:v>32.175000000000011</c:v>
                </c:pt>
                <c:pt idx="8210">
                  <c:v>32.179000000000002</c:v>
                </c:pt>
                <c:pt idx="8211">
                  <c:v>32.183</c:v>
                </c:pt>
                <c:pt idx="8212">
                  <c:v>32.187000000000005</c:v>
                </c:pt>
                <c:pt idx="8213">
                  <c:v>32.191000000000003</c:v>
                </c:pt>
                <c:pt idx="8214">
                  <c:v>32.194000000000003</c:v>
                </c:pt>
                <c:pt idx="8215">
                  <c:v>32.198000000000015</c:v>
                </c:pt>
                <c:pt idx="8216">
                  <c:v>32.202000000000012</c:v>
                </c:pt>
                <c:pt idx="8217">
                  <c:v>32.206000000000003</c:v>
                </c:pt>
                <c:pt idx="8218">
                  <c:v>32.21</c:v>
                </c:pt>
                <c:pt idx="8219">
                  <c:v>32.214000000000006</c:v>
                </c:pt>
                <c:pt idx="8220">
                  <c:v>32.218000000000011</c:v>
                </c:pt>
                <c:pt idx="8221">
                  <c:v>32.222000000000016</c:v>
                </c:pt>
                <c:pt idx="8222">
                  <c:v>32.226000000000013</c:v>
                </c:pt>
                <c:pt idx="8223">
                  <c:v>32.230000000000011</c:v>
                </c:pt>
                <c:pt idx="8224">
                  <c:v>32.234000000000002</c:v>
                </c:pt>
                <c:pt idx="8225">
                  <c:v>32.237000000000002</c:v>
                </c:pt>
                <c:pt idx="8226">
                  <c:v>32.241</c:v>
                </c:pt>
                <c:pt idx="8227">
                  <c:v>32.245000000000012</c:v>
                </c:pt>
                <c:pt idx="8228">
                  <c:v>32.249000000000002</c:v>
                </c:pt>
                <c:pt idx="8229">
                  <c:v>32.253</c:v>
                </c:pt>
                <c:pt idx="8230">
                  <c:v>32.257000000000005</c:v>
                </c:pt>
                <c:pt idx="8231">
                  <c:v>32.261000000000003</c:v>
                </c:pt>
                <c:pt idx="8232">
                  <c:v>32.265000000000015</c:v>
                </c:pt>
                <c:pt idx="8233">
                  <c:v>32.269000000000013</c:v>
                </c:pt>
                <c:pt idx="8234">
                  <c:v>32.273000000000003</c:v>
                </c:pt>
                <c:pt idx="8235">
                  <c:v>32.277000000000001</c:v>
                </c:pt>
                <c:pt idx="8236">
                  <c:v>32.28</c:v>
                </c:pt>
                <c:pt idx="8237">
                  <c:v>32.284000000000006</c:v>
                </c:pt>
                <c:pt idx="8238">
                  <c:v>32.288000000000011</c:v>
                </c:pt>
                <c:pt idx="8239">
                  <c:v>32.292000000000016</c:v>
                </c:pt>
                <c:pt idx="8240">
                  <c:v>32.296000000000021</c:v>
                </c:pt>
                <c:pt idx="8241">
                  <c:v>32.300000000000004</c:v>
                </c:pt>
                <c:pt idx="8242">
                  <c:v>32.304000000000002</c:v>
                </c:pt>
                <c:pt idx="8243">
                  <c:v>32.308</c:v>
                </c:pt>
                <c:pt idx="8244">
                  <c:v>32.311999999999998</c:v>
                </c:pt>
                <c:pt idx="8245">
                  <c:v>32.316000000000003</c:v>
                </c:pt>
                <c:pt idx="8246">
                  <c:v>32.32</c:v>
                </c:pt>
                <c:pt idx="8247">
                  <c:v>32.323</c:v>
                </c:pt>
                <c:pt idx="8248">
                  <c:v>32.327000000000005</c:v>
                </c:pt>
                <c:pt idx="8249">
                  <c:v>32.331000000000003</c:v>
                </c:pt>
                <c:pt idx="8250">
                  <c:v>32.335000000000001</c:v>
                </c:pt>
                <c:pt idx="8251">
                  <c:v>32.339000000000006</c:v>
                </c:pt>
                <c:pt idx="8252">
                  <c:v>32.343000000000004</c:v>
                </c:pt>
                <c:pt idx="8253">
                  <c:v>32.347000000000001</c:v>
                </c:pt>
                <c:pt idx="8254">
                  <c:v>32.350999999999999</c:v>
                </c:pt>
                <c:pt idx="8255">
                  <c:v>32.354999999999997</c:v>
                </c:pt>
                <c:pt idx="8256">
                  <c:v>32.359000000000002</c:v>
                </c:pt>
                <c:pt idx="8257">
                  <c:v>32.363</c:v>
                </c:pt>
                <c:pt idx="8258">
                  <c:v>32.366</c:v>
                </c:pt>
                <c:pt idx="8259">
                  <c:v>32.370000000000005</c:v>
                </c:pt>
                <c:pt idx="8260">
                  <c:v>32.374000000000002</c:v>
                </c:pt>
                <c:pt idx="8261">
                  <c:v>32.378</c:v>
                </c:pt>
                <c:pt idx="8262">
                  <c:v>32.381999999999998</c:v>
                </c:pt>
                <c:pt idx="8263">
                  <c:v>32.386000000000003</c:v>
                </c:pt>
                <c:pt idx="8264">
                  <c:v>32.39</c:v>
                </c:pt>
                <c:pt idx="8265">
                  <c:v>32.394000000000005</c:v>
                </c:pt>
                <c:pt idx="8266">
                  <c:v>32.398000000000003</c:v>
                </c:pt>
                <c:pt idx="8267">
                  <c:v>32.402000000000001</c:v>
                </c:pt>
                <c:pt idx="8268">
                  <c:v>32.406000000000006</c:v>
                </c:pt>
                <c:pt idx="8269">
                  <c:v>32.409000000000006</c:v>
                </c:pt>
                <c:pt idx="8270">
                  <c:v>32.413000000000004</c:v>
                </c:pt>
                <c:pt idx="8271">
                  <c:v>32.417000000000002</c:v>
                </c:pt>
                <c:pt idx="8272">
                  <c:v>32.421000000000006</c:v>
                </c:pt>
                <c:pt idx="8273">
                  <c:v>32.425000000000011</c:v>
                </c:pt>
                <c:pt idx="8274">
                  <c:v>32.429000000000002</c:v>
                </c:pt>
                <c:pt idx="8275">
                  <c:v>32.433</c:v>
                </c:pt>
                <c:pt idx="8276">
                  <c:v>32.437000000000005</c:v>
                </c:pt>
                <c:pt idx="8277">
                  <c:v>32.441000000000003</c:v>
                </c:pt>
                <c:pt idx="8278">
                  <c:v>32.445</c:v>
                </c:pt>
                <c:pt idx="8279">
                  <c:v>32.449000000000005</c:v>
                </c:pt>
                <c:pt idx="8280">
                  <c:v>32.451999999999998</c:v>
                </c:pt>
                <c:pt idx="8281">
                  <c:v>32.456000000000003</c:v>
                </c:pt>
                <c:pt idx="8282">
                  <c:v>32.46</c:v>
                </c:pt>
                <c:pt idx="8283">
                  <c:v>32.464000000000006</c:v>
                </c:pt>
                <c:pt idx="8284">
                  <c:v>32.468000000000011</c:v>
                </c:pt>
                <c:pt idx="8285">
                  <c:v>32.472000000000001</c:v>
                </c:pt>
                <c:pt idx="8286">
                  <c:v>32.476000000000006</c:v>
                </c:pt>
                <c:pt idx="8287">
                  <c:v>32.480000000000004</c:v>
                </c:pt>
                <c:pt idx="8288">
                  <c:v>32.484000000000002</c:v>
                </c:pt>
                <c:pt idx="8289">
                  <c:v>32.488</c:v>
                </c:pt>
                <c:pt idx="8290">
                  <c:v>32.492000000000012</c:v>
                </c:pt>
                <c:pt idx="8291">
                  <c:v>32.495000000000012</c:v>
                </c:pt>
                <c:pt idx="8292">
                  <c:v>32.499000000000002</c:v>
                </c:pt>
                <c:pt idx="8293">
                  <c:v>32.503</c:v>
                </c:pt>
                <c:pt idx="8294">
                  <c:v>32.507000000000005</c:v>
                </c:pt>
                <c:pt idx="8295">
                  <c:v>32.511000000000003</c:v>
                </c:pt>
                <c:pt idx="8296">
                  <c:v>32.515000000000001</c:v>
                </c:pt>
                <c:pt idx="8297">
                  <c:v>32.519000000000005</c:v>
                </c:pt>
                <c:pt idx="8298">
                  <c:v>32.523000000000003</c:v>
                </c:pt>
                <c:pt idx="8299">
                  <c:v>32.527000000000001</c:v>
                </c:pt>
                <c:pt idx="8300">
                  <c:v>32.531000000000006</c:v>
                </c:pt>
                <c:pt idx="8301">
                  <c:v>32.535000000000011</c:v>
                </c:pt>
                <c:pt idx="8302">
                  <c:v>32.538000000000011</c:v>
                </c:pt>
                <c:pt idx="8303">
                  <c:v>32.542000000000002</c:v>
                </c:pt>
                <c:pt idx="8304">
                  <c:v>32.546000000000006</c:v>
                </c:pt>
                <c:pt idx="8305">
                  <c:v>32.550000000000004</c:v>
                </c:pt>
                <c:pt idx="8306">
                  <c:v>32.554000000000002</c:v>
                </c:pt>
                <c:pt idx="8307">
                  <c:v>32.558</c:v>
                </c:pt>
                <c:pt idx="8308">
                  <c:v>32.562000000000012</c:v>
                </c:pt>
                <c:pt idx="8309">
                  <c:v>32.566000000000003</c:v>
                </c:pt>
                <c:pt idx="8310">
                  <c:v>32.57</c:v>
                </c:pt>
                <c:pt idx="8311">
                  <c:v>32.574000000000005</c:v>
                </c:pt>
                <c:pt idx="8312">
                  <c:v>32.578000000000003</c:v>
                </c:pt>
                <c:pt idx="8313">
                  <c:v>32.581000000000003</c:v>
                </c:pt>
                <c:pt idx="8314">
                  <c:v>32.585000000000001</c:v>
                </c:pt>
                <c:pt idx="8315">
                  <c:v>32.589000000000006</c:v>
                </c:pt>
                <c:pt idx="8316">
                  <c:v>32.593000000000011</c:v>
                </c:pt>
                <c:pt idx="8317">
                  <c:v>32.597000000000001</c:v>
                </c:pt>
                <c:pt idx="8318">
                  <c:v>32.601000000000006</c:v>
                </c:pt>
                <c:pt idx="8319">
                  <c:v>32.605000000000011</c:v>
                </c:pt>
                <c:pt idx="8320">
                  <c:v>32.609000000000002</c:v>
                </c:pt>
                <c:pt idx="8321">
                  <c:v>32.613</c:v>
                </c:pt>
                <c:pt idx="8322">
                  <c:v>32.617000000000004</c:v>
                </c:pt>
                <c:pt idx="8323">
                  <c:v>32.621000000000002</c:v>
                </c:pt>
                <c:pt idx="8324">
                  <c:v>32.624000000000002</c:v>
                </c:pt>
                <c:pt idx="8325">
                  <c:v>32.628000000000014</c:v>
                </c:pt>
                <c:pt idx="8326">
                  <c:v>32.632000000000012</c:v>
                </c:pt>
                <c:pt idx="8327">
                  <c:v>32.636000000000003</c:v>
                </c:pt>
                <c:pt idx="8328">
                  <c:v>32.64</c:v>
                </c:pt>
                <c:pt idx="8329">
                  <c:v>32.644000000000005</c:v>
                </c:pt>
                <c:pt idx="8330">
                  <c:v>32.648000000000003</c:v>
                </c:pt>
                <c:pt idx="8331">
                  <c:v>32.652000000000001</c:v>
                </c:pt>
                <c:pt idx="8332">
                  <c:v>32.656000000000006</c:v>
                </c:pt>
                <c:pt idx="8333">
                  <c:v>32.660000000000011</c:v>
                </c:pt>
                <c:pt idx="8334">
                  <c:v>32.663000000000011</c:v>
                </c:pt>
                <c:pt idx="8335">
                  <c:v>32.667000000000002</c:v>
                </c:pt>
                <c:pt idx="8336">
                  <c:v>32.671000000000006</c:v>
                </c:pt>
                <c:pt idx="8337">
                  <c:v>32.675000000000011</c:v>
                </c:pt>
                <c:pt idx="8338">
                  <c:v>32.679000000000002</c:v>
                </c:pt>
                <c:pt idx="8339">
                  <c:v>32.683</c:v>
                </c:pt>
                <c:pt idx="8340">
                  <c:v>32.687000000000005</c:v>
                </c:pt>
                <c:pt idx="8341">
                  <c:v>32.691000000000003</c:v>
                </c:pt>
                <c:pt idx="8342">
                  <c:v>32.695000000000014</c:v>
                </c:pt>
                <c:pt idx="8343">
                  <c:v>32.699000000000012</c:v>
                </c:pt>
                <c:pt idx="8344">
                  <c:v>32.703000000000003</c:v>
                </c:pt>
                <c:pt idx="8345">
                  <c:v>32.706000000000003</c:v>
                </c:pt>
                <c:pt idx="8346">
                  <c:v>32.71</c:v>
                </c:pt>
                <c:pt idx="8347">
                  <c:v>32.714000000000006</c:v>
                </c:pt>
                <c:pt idx="8348">
                  <c:v>32.718000000000011</c:v>
                </c:pt>
                <c:pt idx="8349">
                  <c:v>32.722000000000016</c:v>
                </c:pt>
                <c:pt idx="8350">
                  <c:v>32.726000000000013</c:v>
                </c:pt>
                <c:pt idx="8351">
                  <c:v>32.730000000000011</c:v>
                </c:pt>
                <c:pt idx="8352">
                  <c:v>32.734000000000002</c:v>
                </c:pt>
                <c:pt idx="8353">
                  <c:v>32.738000000000014</c:v>
                </c:pt>
                <c:pt idx="8354">
                  <c:v>32.742000000000012</c:v>
                </c:pt>
                <c:pt idx="8355">
                  <c:v>32.746000000000002</c:v>
                </c:pt>
                <c:pt idx="8356">
                  <c:v>32.749000000000002</c:v>
                </c:pt>
                <c:pt idx="8357">
                  <c:v>32.753</c:v>
                </c:pt>
                <c:pt idx="8358">
                  <c:v>32.757000000000005</c:v>
                </c:pt>
                <c:pt idx="8359">
                  <c:v>32.761000000000003</c:v>
                </c:pt>
                <c:pt idx="8360">
                  <c:v>32.765000000000015</c:v>
                </c:pt>
                <c:pt idx="8361">
                  <c:v>32.769000000000013</c:v>
                </c:pt>
                <c:pt idx="8362">
                  <c:v>32.773000000000003</c:v>
                </c:pt>
                <c:pt idx="8363">
                  <c:v>32.777000000000001</c:v>
                </c:pt>
                <c:pt idx="8364">
                  <c:v>32.781000000000006</c:v>
                </c:pt>
                <c:pt idx="8365">
                  <c:v>32.785000000000011</c:v>
                </c:pt>
                <c:pt idx="8366">
                  <c:v>32.789000000000001</c:v>
                </c:pt>
                <c:pt idx="8367">
                  <c:v>32.792000000000016</c:v>
                </c:pt>
                <c:pt idx="8368">
                  <c:v>32.796000000000021</c:v>
                </c:pt>
                <c:pt idx="8369">
                  <c:v>32.800000000000004</c:v>
                </c:pt>
                <c:pt idx="8370">
                  <c:v>32.804000000000002</c:v>
                </c:pt>
                <c:pt idx="8371">
                  <c:v>32.808</c:v>
                </c:pt>
                <c:pt idx="8372">
                  <c:v>32.811999999999998</c:v>
                </c:pt>
                <c:pt idx="8373">
                  <c:v>32.816000000000003</c:v>
                </c:pt>
                <c:pt idx="8374">
                  <c:v>32.82</c:v>
                </c:pt>
                <c:pt idx="8375">
                  <c:v>32.824000000000005</c:v>
                </c:pt>
                <c:pt idx="8376">
                  <c:v>32.828000000000003</c:v>
                </c:pt>
                <c:pt idx="8377">
                  <c:v>32.832000000000001</c:v>
                </c:pt>
                <c:pt idx="8378">
                  <c:v>32.835000000000001</c:v>
                </c:pt>
                <c:pt idx="8379">
                  <c:v>32.839000000000006</c:v>
                </c:pt>
                <c:pt idx="8380">
                  <c:v>32.843000000000004</c:v>
                </c:pt>
                <c:pt idx="8381">
                  <c:v>32.847000000000001</c:v>
                </c:pt>
                <c:pt idx="8382">
                  <c:v>32.850999999999999</c:v>
                </c:pt>
                <c:pt idx="8383">
                  <c:v>32.854999999999997</c:v>
                </c:pt>
                <c:pt idx="8384">
                  <c:v>32.859000000000002</c:v>
                </c:pt>
                <c:pt idx="8385">
                  <c:v>32.863</c:v>
                </c:pt>
                <c:pt idx="8386">
                  <c:v>32.867000000000004</c:v>
                </c:pt>
                <c:pt idx="8387">
                  <c:v>32.871000000000002</c:v>
                </c:pt>
                <c:pt idx="8388">
                  <c:v>32.875</c:v>
                </c:pt>
                <c:pt idx="8389">
                  <c:v>32.878</c:v>
                </c:pt>
                <c:pt idx="8390">
                  <c:v>32.881999999999998</c:v>
                </c:pt>
                <c:pt idx="8391">
                  <c:v>32.886000000000003</c:v>
                </c:pt>
                <c:pt idx="8392">
                  <c:v>32.89</c:v>
                </c:pt>
                <c:pt idx="8393">
                  <c:v>32.894000000000005</c:v>
                </c:pt>
                <c:pt idx="8394">
                  <c:v>32.898000000000003</c:v>
                </c:pt>
                <c:pt idx="8395">
                  <c:v>32.902000000000001</c:v>
                </c:pt>
                <c:pt idx="8396">
                  <c:v>32.906000000000006</c:v>
                </c:pt>
                <c:pt idx="8397">
                  <c:v>32.910000000000004</c:v>
                </c:pt>
                <c:pt idx="8398">
                  <c:v>32.914000000000001</c:v>
                </c:pt>
                <c:pt idx="8399">
                  <c:v>32.917999999999999</c:v>
                </c:pt>
                <c:pt idx="8400">
                  <c:v>32.921000000000006</c:v>
                </c:pt>
                <c:pt idx="8401">
                  <c:v>32.925000000000011</c:v>
                </c:pt>
                <c:pt idx="8402">
                  <c:v>32.929000000000002</c:v>
                </c:pt>
                <c:pt idx="8403">
                  <c:v>32.933</c:v>
                </c:pt>
                <c:pt idx="8404">
                  <c:v>32.937000000000005</c:v>
                </c:pt>
                <c:pt idx="8405">
                  <c:v>32.941000000000003</c:v>
                </c:pt>
                <c:pt idx="8406">
                  <c:v>32.945</c:v>
                </c:pt>
                <c:pt idx="8407">
                  <c:v>32.949000000000005</c:v>
                </c:pt>
                <c:pt idx="8408">
                  <c:v>32.953000000000003</c:v>
                </c:pt>
                <c:pt idx="8409">
                  <c:v>32.957000000000001</c:v>
                </c:pt>
                <c:pt idx="8410">
                  <c:v>32.961000000000006</c:v>
                </c:pt>
                <c:pt idx="8411">
                  <c:v>32.964000000000006</c:v>
                </c:pt>
                <c:pt idx="8412">
                  <c:v>32.968000000000011</c:v>
                </c:pt>
                <c:pt idx="8413">
                  <c:v>32.972000000000001</c:v>
                </c:pt>
                <c:pt idx="8414">
                  <c:v>32.976000000000006</c:v>
                </c:pt>
                <c:pt idx="8415">
                  <c:v>32.980000000000004</c:v>
                </c:pt>
                <c:pt idx="8416">
                  <c:v>32.984000000000002</c:v>
                </c:pt>
                <c:pt idx="8417">
                  <c:v>32.988</c:v>
                </c:pt>
                <c:pt idx="8418">
                  <c:v>32.992000000000012</c:v>
                </c:pt>
                <c:pt idx="8419">
                  <c:v>32.996000000000002</c:v>
                </c:pt>
                <c:pt idx="8420">
                  <c:v>33</c:v>
                </c:pt>
                <c:pt idx="8421">
                  <c:v>33.004000000000005</c:v>
                </c:pt>
                <c:pt idx="8422">
                  <c:v>33.007000000000005</c:v>
                </c:pt>
                <c:pt idx="8423">
                  <c:v>33.011000000000003</c:v>
                </c:pt>
                <c:pt idx="8424">
                  <c:v>33.015000000000001</c:v>
                </c:pt>
                <c:pt idx="8425">
                  <c:v>33.019000000000005</c:v>
                </c:pt>
                <c:pt idx="8426">
                  <c:v>33.023000000000003</c:v>
                </c:pt>
                <c:pt idx="8427">
                  <c:v>33.027000000000001</c:v>
                </c:pt>
                <c:pt idx="8428">
                  <c:v>33.031000000000006</c:v>
                </c:pt>
                <c:pt idx="8429">
                  <c:v>33.035000000000011</c:v>
                </c:pt>
                <c:pt idx="8430">
                  <c:v>33.039000000000001</c:v>
                </c:pt>
                <c:pt idx="8431">
                  <c:v>33.043000000000006</c:v>
                </c:pt>
                <c:pt idx="8432">
                  <c:v>33.047000000000004</c:v>
                </c:pt>
                <c:pt idx="8433">
                  <c:v>33.050000000000004</c:v>
                </c:pt>
                <c:pt idx="8434">
                  <c:v>33.054000000000002</c:v>
                </c:pt>
                <c:pt idx="8435">
                  <c:v>33.058</c:v>
                </c:pt>
                <c:pt idx="8436">
                  <c:v>33.062000000000012</c:v>
                </c:pt>
                <c:pt idx="8437">
                  <c:v>33.066000000000003</c:v>
                </c:pt>
                <c:pt idx="8438">
                  <c:v>33.07</c:v>
                </c:pt>
                <c:pt idx="8439">
                  <c:v>33.074000000000005</c:v>
                </c:pt>
                <c:pt idx="8440">
                  <c:v>33.078000000000003</c:v>
                </c:pt>
                <c:pt idx="8441">
                  <c:v>33.082000000000001</c:v>
                </c:pt>
                <c:pt idx="8442">
                  <c:v>33.086000000000006</c:v>
                </c:pt>
                <c:pt idx="8443">
                  <c:v>33.090000000000003</c:v>
                </c:pt>
                <c:pt idx="8444">
                  <c:v>33.093000000000011</c:v>
                </c:pt>
                <c:pt idx="8445">
                  <c:v>33.097000000000001</c:v>
                </c:pt>
                <c:pt idx="8446">
                  <c:v>33.101000000000006</c:v>
                </c:pt>
                <c:pt idx="8447">
                  <c:v>33.105000000000011</c:v>
                </c:pt>
                <c:pt idx="8448">
                  <c:v>33.109000000000002</c:v>
                </c:pt>
                <c:pt idx="8449">
                  <c:v>33.113</c:v>
                </c:pt>
                <c:pt idx="8450">
                  <c:v>33.117000000000004</c:v>
                </c:pt>
                <c:pt idx="8451">
                  <c:v>33.121000000000002</c:v>
                </c:pt>
                <c:pt idx="8452">
                  <c:v>33.125000000000014</c:v>
                </c:pt>
                <c:pt idx="8453">
                  <c:v>33.129000000000012</c:v>
                </c:pt>
                <c:pt idx="8454">
                  <c:v>33.132000000000012</c:v>
                </c:pt>
                <c:pt idx="8455">
                  <c:v>33.136000000000003</c:v>
                </c:pt>
                <c:pt idx="8456">
                  <c:v>33.14</c:v>
                </c:pt>
                <c:pt idx="8457">
                  <c:v>33.144000000000005</c:v>
                </c:pt>
                <c:pt idx="8458">
                  <c:v>33.148000000000003</c:v>
                </c:pt>
                <c:pt idx="8459">
                  <c:v>33.152000000000001</c:v>
                </c:pt>
                <c:pt idx="8460">
                  <c:v>33.156000000000006</c:v>
                </c:pt>
                <c:pt idx="8461">
                  <c:v>33.160000000000011</c:v>
                </c:pt>
                <c:pt idx="8462">
                  <c:v>33.164000000000001</c:v>
                </c:pt>
                <c:pt idx="8463">
                  <c:v>33.168000000000013</c:v>
                </c:pt>
                <c:pt idx="8464">
                  <c:v>33.172000000000011</c:v>
                </c:pt>
                <c:pt idx="8465">
                  <c:v>33.175000000000011</c:v>
                </c:pt>
                <c:pt idx="8466">
                  <c:v>33.179000000000002</c:v>
                </c:pt>
                <c:pt idx="8467">
                  <c:v>33.183</c:v>
                </c:pt>
                <c:pt idx="8468">
                  <c:v>33.187000000000005</c:v>
                </c:pt>
                <c:pt idx="8469">
                  <c:v>33.191000000000003</c:v>
                </c:pt>
                <c:pt idx="8470">
                  <c:v>33.195000000000014</c:v>
                </c:pt>
                <c:pt idx="8471">
                  <c:v>33.199000000000012</c:v>
                </c:pt>
                <c:pt idx="8472">
                  <c:v>33.203000000000003</c:v>
                </c:pt>
                <c:pt idx="8473">
                  <c:v>33.207000000000001</c:v>
                </c:pt>
                <c:pt idx="8474">
                  <c:v>33.211000000000006</c:v>
                </c:pt>
                <c:pt idx="8475">
                  <c:v>33.215000000000003</c:v>
                </c:pt>
                <c:pt idx="8476">
                  <c:v>33.218000000000011</c:v>
                </c:pt>
                <c:pt idx="8477">
                  <c:v>33.222000000000016</c:v>
                </c:pt>
                <c:pt idx="8478">
                  <c:v>33.226000000000013</c:v>
                </c:pt>
                <c:pt idx="8479">
                  <c:v>33.230000000000011</c:v>
                </c:pt>
                <c:pt idx="8480">
                  <c:v>33.234000000000002</c:v>
                </c:pt>
                <c:pt idx="8481">
                  <c:v>33.238000000000014</c:v>
                </c:pt>
                <c:pt idx="8482">
                  <c:v>33.242000000000012</c:v>
                </c:pt>
                <c:pt idx="8483">
                  <c:v>33.246000000000002</c:v>
                </c:pt>
                <c:pt idx="8484">
                  <c:v>33.25</c:v>
                </c:pt>
                <c:pt idx="8485">
                  <c:v>33.254000000000005</c:v>
                </c:pt>
                <c:pt idx="8486">
                  <c:v>33.258000000000003</c:v>
                </c:pt>
                <c:pt idx="8487">
                  <c:v>33.261000000000003</c:v>
                </c:pt>
                <c:pt idx="8488">
                  <c:v>33.265000000000015</c:v>
                </c:pt>
                <c:pt idx="8489">
                  <c:v>33.269000000000013</c:v>
                </c:pt>
                <c:pt idx="8490">
                  <c:v>33.273000000000003</c:v>
                </c:pt>
                <c:pt idx="8491">
                  <c:v>33.277000000000001</c:v>
                </c:pt>
                <c:pt idx="8492">
                  <c:v>33.281000000000006</c:v>
                </c:pt>
                <c:pt idx="8493">
                  <c:v>33.285000000000011</c:v>
                </c:pt>
                <c:pt idx="8494">
                  <c:v>33.289000000000001</c:v>
                </c:pt>
                <c:pt idx="8495">
                  <c:v>33.293000000000013</c:v>
                </c:pt>
                <c:pt idx="8496">
                  <c:v>33.297000000000011</c:v>
                </c:pt>
                <c:pt idx="8497">
                  <c:v>33.301000000000002</c:v>
                </c:pt>
                <c:pt idx="8498">
                  <c:v>33.304000000000002</c:v>
                </c:pt>
                <c:pt idx="8499">
                  <c:v>33.308</c:v>
                </c:pt>
                <c:pt idx="8500">
                  <c:v>33.311999999999998</c:v>
                </c:pt>
                <c:pt idx="8501">
                  <c:v>33.316000000000003</c:v>
                </c:pt>
                <c:pt idx="8502">
                  <c:v>33.32</c:v>
                </c:pt>
                <c:pt idx="8503">
                  <c:v>33.324000000000005</c:v>
                </c:pt>
                <c:pt idx="8504">
                  <c:v>33.328000000000003</c:v>
                </c:pt>
                <c:pt idx="8505">
                  <c:v>33.332000000000001</c:v>
                </c:pt>
                <c:pt idx="8506">
                  <c:v>33.336000000000006</c:v>
                </c:pt>
                <c:pt idx="8507">
                  <c:v>33.340000000000003</c:v>
                </c:pt>
                <c:pt idx="8508">
                  <c:v>33.344000000000001</c:v>
                </c:pt>
                <c:pt idx="8509">
                  <c:v>33.347000000000001</c:v>
                </c:pt>
                <c:pt idx="8510">
                  <c:v>33.350999999999999</c:v>
                </c:pt>
                <c:pt idx="8511">
                  <c:v>33.354999999999997</c:v>
                </c:pt>
                <c:pt idx="8512">
                  <c:v>33.359000000000002</c:v>
                </c:pt>
                <c:pt idx="8513">
                  <c:v>33.363</c:v>
                </c:pt>
                <c:pt idx="8514">
                  <c:v>33.367000000000004</c:v>
                </c:pt>
                <c:pt idx="8515">
                  <c:v>33.371000000000002</c:v>
                </c:pt>
                <c:pt idx="8516">
                  <c:v>33.375</c:v>
                </c:pt>
                <c:pt idx="8517">
                  <c:v>33.379000000000005</c:v>
                </c:pt>
                <c:pt idx="8518">
                  <c:v>33.383000000000003</c:v>
                </c:pt>
                <c:pt idx="8519">
                  <c:v>33.386999999999993</c:v>
                </c:pt>
                <c:pt idx="8520">
                  <c:v>33.39</c:v>
                </c:pt>
                <c:pt idx="8521">
                  <c:v>33.394000000000005</c:v>
                </c:pt>
                <c:pt idx="8522">
                  <c:v>33.398000000000003</c:v>
                </c:pt>
                <c:pt idx="8523">
                  <c:v>33.402000000000001</c:v>
                </c:pt>
                <c:pt idx="8524">
                  <c:v>33.406000000000006</c:v>
                </c:pt>
                <c:pt idx="8525">
                  <c:v>33.410000000000004</c:v>
                </c:pt>
                <c:pt idx="8526">
                  <c:v>33.414000000000001</c:v>
                </c:pt>
                <c:pt idx="8527">
                  <c:v>33.417999999999999</c:v>
                </c:pt>
                <c:pt idx="8528">
                  <c:v>33.422000000000011</c:v>
                </c:pt>
                <c:pt idx="8529">
                  <c:v>33.426000000000002</c:v>
                </c:pt>
                <c:pt idx="8530">
                  <c:v>33.43</c:v>
                </c:pt>
                <c:pt idx="8531">
                  <c:v>33.433</c:v>
                </c:pt>
                <c:pt idx="8532">
                  <c:v>33.437000000000005</c:v>
                </c:pt>
                <c:pt idx="8533">
                  <c:v>33.441000000000003</c:v>
                </c:pt>
                <c:pt idx="8534">
                  <c:v>33.445</c:v>
                </c:pt>
                <c:pt idx="8535">
                  <c:v>33.449000000000005</c:v>
                </c:pt>
                <c:pt idx="8536">
                  <c:v>33.453000000000003</c:v>
                </c:pt>
                <c:pt idx="8537">
                  <c:v>33.457000000000001</c:v>
                </c:pt>
                <c:pt idx="8538">
                  <c:v>33.461000000000006</c:v>
                </c:pt>
                <c:pt idx="8539">
                  <c:v>33.465000000000003</c:v>
                </c:pt>
                <c:pt idx="8540">
                  <c:v>33.469000000000001</c:v>
                </c:pt>
                <c:pt idx="8541">
                  <c:v>33.473000000000006</c:v>
                </c:pt>
                <c:pt idx="8542">
                  <c:v>33.476000000000006</c:v>
                </c:pt>
                <c:pt idx="8543">
                  <c:v>33.480000000000004</c:v>
                </c:pt>
                <c:pt idx="8544">
                  <c:v>33.484000000000002</c:v>
                </c:pt>
                <c:pt idx="8545">
                  <c:v>33.488</c:v>
                </c:pt>
                <c:pt idx="8546">
                  <c:v>33.492000000000012</c:v>
                </c:pt>
                <c:pt idx="8547">
                  <c:v>33.496000000000002</c:v>
                </c:pt>
                <c:pt idx="8548">
                  <c:v>33.5</c:v>
                </c:pt>
                <c:pt idx="8549">
                  <c:v>33.504000000000005</c:v>
                </c:pt>
                <c:pt idx="8550">
                  <c:v>33.508000000000003</c:v>
                </c:pt>
                <c:pt idx="8551">
                  <c:v>33.512</c:v>
                </c:pt>
                <c:pt idx="8552">
                  <c:v>33.516000000000005</c:v>
                </c:pt>
                <c:pt idx="8553">
                  <c:v>33.519000000000005</c:v>
                </c:pt>
                <c:pt idx="8554">
                  <c:v>33.523000000000003</c:v>
                </c:pt>
                <c:pt idx="8555">
                  <c:v>33.527000000000001</c:v>
                </c:pt>
                <c:pt idx="8556">
                  <c:v>33.531000000000006</c:v>
                </c:pt>
                <c:pt idx="8557">
                  <c:v>33.535000000000011</c:v>
                </c:pt>
                <c:pt idx="8558">
                  <c:v>33.539000000000001</c:v>
                </c:pt>
                <c:pt idx="8559">
                  <c:v>33.543000000000006</c:v>
                </c:pt>
                <c:pt idx="8560">
                  <c:v>33.547000000000004</c:v>
                </c:pt>
                <c:pt idx="8561">
                  <c:v>33.551000000000002</c:v>
                </c:pt>
                <c:pt idx="8562">
                  <c:v>33.555</c:v>
                </c:pt>
                <c:pt idx="8563">
                  <c:v>33.559000000000005</c:v>
                </c:pt>
                <c:pt idx="8564">
                  <c:v>33.562000000000012</c:v>
                </c:pt>
                <c:pt idx="8565">
                  <c:v>33.566000000000003</c:v>
                </c:pt>
                <c:pt idx="8566">
                  <c:v>33.57</c:v>
                </c:pt>
                <c:pt idx="8567">
                  <c:v>33.574000000000005</c:v>
                </c:pt>
                <c:pt idx="8568">
                  <c:v>33.578000000000003</c:v>
                </c:pt>
                <c:pt idx="8569">
                  <c:v>33.582000000000001</c:v>
                </c:pt>
                <c:pt idx="8570">
                  <c:v>33.586000000000006</c:v>
                </c:pt>
                <c:pt idx="8571">
                  <c:v>33.590000000000003</c:v>
                </c:pt>
                <c:pt idx="8572">
                  <c:v>33.594000000000001</c:v>
                </c:pt>
                <c:pt idx="8573">
                  <c:v>33.598000000000013</c:v>
                </c:pt>
                <c:pt idx="8574">
                  <c:v>33.602000000000011</c:v>
                </c:pt>
                <c:pt idx="8575">
                  <c:v>33.605000000000011</c:v>
                </c:pt>
                <c:pt idx="8576">
                  <c:v>33.609000000000002</c:v>
                </c:pt>
                <c:pt idx="8577">
                  <c:v>33.613</c:v>
                </c:pt>
                <c:pt idx="8578">
                  <c:v>33.617000000000004</c:v>
                </c:pt>
                <c:pt idx="8579">
                  <c:v>33.621000000000002</c:v>
                </c:pt>
                <c:pt idx="8580">
                  <c:v>33.625000000000014</c:v>
                </c:pt>
                <c:pt idx="8581">
                  <c:v>33.629000000000012</c:v>
                </c:pt>
                <c:pt idx="8582">
                  <c:v>33.633000000000003</c:v>
                </c:pt>
                <c:pt idx="8583">
                  <c:v>33.637</c:v>
                </c:pt>
                <c:pt idx="8584">
                  <c:v>33.641000000000005</c:v>
                </c:pt>
                <c:pt idx="8585">
                  <c:v>33.644000000000005</c:v>
                </c:pt>
                <c:pt idx="8586">
                  <c:v>33.648000000000003</c:v>
                </c:pt>
                <c:pt idx="8587">
                  <c:v>33.652000000000001</c:v>
                </c:pt>
                <c:pt idx="8588">
                  <c:v>33.656000000000006</c:v>
                </c:pt>
                <c:pt idx="8589">
                  <c:v>33.660000000000011</c:v>
                </c:pt>
                <c:pt idx="8590">
                  <c:v>33.664000000000001</c:v>
                </c:pt>
                <c:pt idx="8591">
                  <c:v>33.668000000000013</c:v>
                </c:pt>
                <c:pt idx="8592">
                  <c:v>33.672000000000011</c:v>
                </c:pt>
                <c:pt idx="8593">
                  <c:v>33.676000000000002</c:v>
                </c:pt>
                <c:pt idx="8594">
                  <c:v>33.68</c:v>
                </c:pt>
                <c:pt idx="8595">
                  <c:v>33.684000000000005</c:v>
                </c:pt>
                <c:pt idx="8596">
                  <c:v>33.687000000000005</c:v>
                </c:pt>
                <c:pt idx="8597">
                  <c:v>33.691000000000003</c:v>
                </c:pt>
                <c:pt idx="8598">
                  <c:v>33.695000000000014</c:v>
                </c:pt>
                <c:pt idx="8599">
                  <c:v>33.699000000000012</c:v>
                </c:pt>
                <c:pt idx="8600">
                  <c:v>33.703000000000003</c:v>
                </c:pt>
                <c:pt idx="8601">
                  <c:v>33.707000000000001</c:v>
                </c:pt>
                <c:pt idx="8602">
                  <c:v>33.711000000000006</c:v>
                </c:pt>
                <c:pt idx="8603">
                  <c:v>33.715000000000003</c:v>
                </c:pt>
                <c:pt idx="8604">
                  <c:v>33.719000000000001</c:v>
                </c:pt>
                <c:pt idx="8605">
                  <c:v>33.723000000000013</c:v>
                </c:pt>
                <c:pt idx="8606">
                  <c:v>33.727000000000011</c:v>
                </c:pt>
                <c:pt idx="8607">
                  <c:v>33.730000000000011</c:v>
                </c:pt>
                <c:pt idx="8608">
                  <c:v>33.734000000000002</c:v>
                </c:pt>
                <c:pt idx="8609">
                  <c:v>33.738000000000014</c:v>
                </c:pt>
                <c:pt idx="8610">
                  <c:v>33.742000000000012</c:v>
                </c:pt>
                <c:pt idx="8611">
                  <c:v>33.746000000000002</c:v>
                </c:pt>
                <c:pt idx="8612">
                  <c:v>33.75</c:v>
                </c:pt>
                <c:pt idx="8613">
                  <c:v>33.754000000000005</c:v>
                </c:pt>
                <c:pt idx="8614">
                  <c:v>33.758000000000003</c:v>
                </c:pt>
                <c:pt idx="8615">
                  <c:v>33.762000000000015</c:v>
                </c:pt>
                <c:pt idx="8616">
                  <c:v>33.766000000000012</c:v>
                </c:pt>
                <c:pt idx="8617">
                  <c:v>33.770000000000003</c:v>
                </c:pt>
                <c:pt idx="8618">
                  <c:v>33.773000000000003</c:v>
                </c:pt>
                <c:pt idx="8619">
                  <c:v>33.777000000000001</c:v>
                </c:pt>
                <c:pt idx="8620">
                  <c:v>33.781000000000006</c:v>
                </c:pt>
                <c:pt idx="8621">
                  <c:v>33.785000000000011</c:v>
                </c:pt>
                <c:pt idx="8622">
                  <c:v>33.789000000000001</c:v>
                </c:pt>
                <c:pt idx="8623">
                  <c:v>33.793000000000013</c:v>
                </c:pt>
                <c:pt idx="8624">
                  <c:v>33.797000000000011</c:v>
                </c:pt>
                <c:pt idx="8625">
                  <c:v>33.801000000000002</c:v>
                </c:pt>
                <c:pt idx="8626">
                  <c:v>33.805</c:v>
                </c:pt>
                <c:pt idx="8627">
                  <c:v>33.809000000000005</c:v>
                </c:pt>
                <c:pt idx="8628">
                  <c:v>33.813000000000002</c:v>
                </c:pt>
                <c:pt idx="8629">
                  <c:v>33.816000000000003</c:v>
                </c:pt>
                <c:pt idx="8630">
                  <c:v>33.82</c:v>
                </c:pt>
                <c:pt idx="8631">
                  <c:v>33.824000000000005</c:v>
                </c:pt>
                <c:pt idx="8632">
                  <c:v>33.828000000000003</c:v>
                </c:pt>
                <c:pt idx="8633">
                  <c:v>33.832000000000001</c:v>
                </c:pt>
                <c:pt idx="8634">
                  <c:v>33.836000000000006</c:v>
                </c:pt>
                <c:pt idx="8635">
                  <c:v>33.840000000000003</c:v>
                </c:pt>
                <c:pt idx="8636">
                  <c:v>33.844000000000001</c:v>
                </c:pt>
                <c:pt idx="8637">
                  <c:v>33.847999999999999</c:v>
                </c:pt>
                <c:pt idx="8638">
                  <c:v>33.851999999999997</c:v>
                </c:pt>
                <c:pt idx="8639">
                  <c:v>33.856000000000002</c:v>
                </c:pt>
                <c:pt idx="8640">
                  <c:v>33.859000000000002</c:v>
                </c:pt>
                <c:pt idx="8641">
                  <c:v>33.863</c:v>
                </c:pt>
                <c:pt idx="8642">
                  <c:v>33.867000000000004</c:v>
                </c:pt>
                <c:pt idx="8643">
                  <c:v>33.871000000000002</c:v>
                </c:pt>
                <c:pt idx="8644">
                  <c:v>33.875</c:v>
                </c:pt>
                <c:pt idx="8645">
                  <c:v>33.879000000000005</c:v>
                </c:pt>
                <c:pt idx="8646">
                  <c:v>33.883000000000003</c:v>
                </c:pt>
                <c:pt idx="8647">
                  <c:v>33.886999999999993</c:v>
                </c:pt>
                <c:pt idx="8648">
                  <c:v>33.891000000000005</c:v>
                </c:pt>
                <c:pt idx="8649">
                  <c:v>33.895000000000003</c:v>
                </c:pt>
                <c:pt idx="8650">
                  <c:v>33.899000000000001</c:v>
                </c:pt>
                <c:pt idx="8651">
                  <c:v>33.902000000000001</c:v>
                </c:pt>
                <c:pt idx="8652">
                  <c:v>33.906000000000006</c:v>
                </c:pt>
                <c:pt idx="8653">
                  <c:v>33.910000000000004</c:v>
                </c:pt>
                <c:pt idx="8654">
                  <c:v>33.914000000000001</c:v>
                </c:pt>
                <c:pt idx="8655">
                  <c:v>33.917999999999999</c:v>
                </c:pt>
                <c:pt idx="8656">
                  <c:v>33.922000000000011</c:v>
                </c:pt>
                <c:pt idx="8657">
                  <c:v>33.926000000000002</c:v>
                </c:pt>
                <c:pt idx="8658">
                  <c:v>33.93</c:v>
                </c:pt>
                <c:pt idx="8659">
                  <c:v>33.934000000000005</c:v>
                </c:pt>
                <c:pt idx="8660">
                  <c:v>33.938000000000002</c:v>
                </c:pt>
                <c:pt idx="8661">
                  <c:v>33.942</c:v>
                </c:pt>
                <c:pt idx="8662">
                  <c:v>33.945</c:v>
                </c:pt>
                <c:pt idx="8663">
                  <c:v>33.949000000000005</c:v>
                </c:pt>
                <c:pt idx="8664">
                  <c:v>33.953000000000003</c:v>
                </c:pt>
                <c:pt idx="8665">
                  <c:v>33.957000000000001</c:v>
                </c:pt>
                <c:pt idx="8666">
                  <c:v>33.961000000000006</c:v>
                </c:pt>
                <c:pt idx="8667">
                  <c:v>33.965000000000003</c:v>
                </c:pt>
                <c:pt idx="8668">
                  <c:v>33.969000000000001</c:v>
                </c:pt>
                <c:pt idx="8669">
                  <c:v>33.973000000000006</c:v>
                </c:pt>
                <c:pt idx="8670">
                  <c:v>33.977000000000004</c:v>
                </c:pt>
                <c:pt idx="8671">
                  <c:v>33.981000000000002</c:v>
                </c:pt>
                <c:pt idx="8672">
                  <c:v>33.984999999999999</c:v>
                </c:pt>
                <c:pt idx="8673">
                  <c:v>33.988</c:v>
                </c:pt>
                <c:pt idx="8674">
                  <c:v>33.992000000000012</c:v>
                </c:pt>
                <c:pt idx="8675">
                  <c:v>33.996000000000002</c:v>
                </c:pt>
                <c:pt idx="8676">
                  <c:v>34</c:v>
                </c:pt>
                <c:pt idx="8677">
                  <c:v>34.004000000000005</c:v>
                </c:pt>
                <c:pt idx="8678">
                  <c:v>34.008000000000003</c:v>
                </c:pt>
                <c:pt idx="8679">
                  <c:v>34.012</c:v>
                </c:pt>
                <c:pt idx="8680">
                  <c:v>34.016000000000005</c:v>
                </c:pt>
                <c:pt idx="8681">
                  <c:v>34.020000000000003</c:v>
                </c:pt>
                <c:pt idx="8682">
                  <c:v>34.024000000000001</c:v>
                </c:pt>
                <c:pt idx="8683">
                  <c:v>34.028000000000013</c:v>
                </c:pt>
                <c:pt idx="8684">
                  <c:v>34.031000000000006</c:v>
                </c:pt>
                <c:pt idx="8685">
                  <c:v>34.035000000000011</c:v>
                </c:pt>
                <c:pt idx="8686">
                  <c:v>34.039000000000001</c:v>
                </c:pt>
                <c:pt idx="8687">
                  <c:v>34.043000000000006</c:v>
                </c:pt>
                <c:pt idx="8688">
                  <c:v>34.047000000000004</c:v>
                </c:pt>
                <c:pt idx="8689">
                  <c:v>34.051000000000002</c:v>
                </c:pt>
                <c:pt idx="8690">
                  <c:v>34.055</c:v>
                </c:pt>
                <c:pt idx="8691">
                  <c:v>34.059000000000005</c:v>
                </c:pt>
                <c:pt idx="8692">
                  <c:v>34.063000000000002</c:v>
                </c:pt>
                <c:pt idx="8693">
                  <c:v>34.067</c:v>
                </c:pt>
                <c:pt idx="8694">
                  <c:v>34.071000000000005</c:v>
                </c:pt>
                <c:pt idx="8695">
                  <c:v>34.074000000000005</c:v>
                </c:pt>
                <c:pt idx="8696">
                  <c:v>34.078000000000003</c:v>
                </c:pt>
                <c:pt idx="8697">
                  <c:v>34.082000000000001</c:v>
                </c:pt>
                <c:pt idx="8698">
                  <c:v>34.086000000000006</c:v>
                </c:pt>
                <c:pt idx="8699">
                  <c:v>34.090000000000003</c:v>
                </c:pt>
                <c:pt idx="8700">
                  <c:v>34.094000000000001</c:v>
                </c:pt>
                <c:pt idx="8701">
                  <c:v>34.098000000000013</c:v>
                </c:pt>
                <c:pt idx="8702">
                  <c:v>34.102000000000011</c:v>
                </c:pt>
                <c:pt idx="8703">
                  <c:v>34.106000000000002</c:v>
                </c:pt>
                <c:pt idx="8704">
                  <c:v>34.11</c:v>
                </c:pt>
                <c:pt idx="8705">
                  <c:v>34.114000000000004</c:v>
                </c:pt>
                <c:pt idx="8706">
                  <c:v>34.117000000000004</c:v>
                </c:pt>
                <c:pt idx="8707">
                  <c:v>34.121000000000002</c:v>
                </c:pt>
                <c:pt idx="8708">
                  <c:v>34.125000000000014</c:v>
                </c:pt>
                <c:pt idx="8709">
                  <c:v>34.129000000000012</c:v>
                </c:pt>
                <c:pt idx="8710">
                  <c:v>34.133000000000003</c:v>
                </c:pt>
                <c:pt idx="8711">
                  <c:v>34.137</c:v>
                </c:pt>
                <c:pt idx="8712">
                  <c:v>34.141000000000005</c:v>
                </c:pt>
                <c:pt idx="8713">
                  <c:v>34.145000000000003</c:v>
                </c:pt>
                <c:pt idx="8714">
                  <c:v>34.149000000000001</c:v>
                </c:pt>
                <c:pt idx="8715">
                  <c:v>34.153000000000006</c:v>
                </c:pt>
                <c:pt idx="8716">
                  <c:v>34.156000000000006</c:v>
                </c:pt>
                <c:pt idx="8717">
                  <c:v>34.160000000000011</c:v>
                </c:pt>
                <c:pt idx="8718">
                  <c:v>34.164000000000001</c:v>
                </c:pt>
                <c:pt idx="8719">
                  <c:v>34.168000000000013</c:v>
                </c:pt>
                <c:pt idx="8720">
                  <c:v>34.172000000000011</c:v>
                </c:pt>
                <c:pt idx="8721">
                  <c:v>34.176000000000002</c:v>
                </c:pt>
                <c:pt idx="8722">
                  <c:v>34.18</c:v>
                </c:pt>
                <c:pt idx="8723">
                  <c:v>34.184000000000005</c:v>
                </c:pt>
                <c:pt idx="8724">
                  <c:v>34.188000000000002</c:v>
                </c:pt>
                <c:pt idx="8725">
                  <c:v>34.192000000000014</c:v>
                </c:pt>
                <c:pt idx="8726">
                  <c:v>34.196000000000012</c:v>
                </c:pt>
                <c:pt idx="8727">
                  <c:v>34.199000000000012</c:v>
                </c:pt>
                <c:pt idx="8728">
                  <c:v>34.203000000000003</c:v>
                </c:pt>
                <c:pt idx="8729">
                  <c:v>34.207000000000001</c:v>
                </c:pt>
                <c:pt idx="8730">
                  <c:v>34.211000000000006</c:v>
                </c:pt>
                <c:pt idx="8731">
                  <c:v>34.215000000000003</c:v>
                </c:pt>
                <c:pt idx="8732">
                  <c:v>34.219000000000001</c:v>
                </c:pt>
                <c:pt idx="8733">
                  <c:v>34.223000000000013</c:v>
                </c:pt>
                <c:pt idx="8734">
                  <c:v>34.227000000000011</c:v>
                </c:pt>
                <c:pt idx="8735">
                  <c:v>34.231000000000002</c:v>
                </c:pt>
                <c:pt idx="8736">
                  <c:v>34.235000000000014</c:v>
                </c:pt>
                <c:pt idx="8737">
                  <c:v>34.239000000000011</c:v>
                </c:pt>
                <c:pt idx="8738">
                  <c:v>34.242000000000012</c:v>
                </c:pt>
                <c:pt idx="8739">
                  <c:v>34.246000000000002</c:v>
                </c:pt>
                <c:pt idx="8740">
                  <c:v>34.25</c:v>
                </c:pt>
                <c:pt idx="8741">
                  <c:v>34.254000000000005</c:v>
                </c:pt>
                <c:pt idx="8742">
                  <c:v>34.258000000000003</c:v>
                </c:pt>
                <c:pt idx="8743">
                  <c:v>34.262000000000015</c:v>
                </c:pt>
                <c:pt idx="8744">
                  <c:v>34.266000000000012</c:v>
                </c:pt>
                <c:pt idx="8745">
                  <c:v>34.270000000000003</c:v>
                </c:pt>
                <c:pt idx="8746">
                  <c:v>34.274000000000001</c:v>
                </c:pt>
                <c:pt idx="8747">
                  <c:v>34.278000000000013</c:v>
                </c:pt>
                <c:pt idx="8748">
                  <c:v>34.282000000000011</c:v>
                </c:pt>
                <c:pt idx="8749">
                  <c:v>34.285000000000011</c:v>
                </c:pt>
                <c:pt idx="8750">
                  <c:v>34.289000000000001</c:v>
                </c:pt>
                <c:pt idx="8751">
                  <c:v>34.293000000000013</c:v>
                </c:pt>
                <c:pt idx="8752">
                  <c:v>34.297000000000011</c:v>
                </c:pt>
                <c:pt idx="8753">
                  <c:v>34.301000000000002</c:v>
                </c:pt>
                <c:pt idx="8754">
                  <c:v>34.305</c:v>
                </c:pt>
                <c:pt idx="8755">
                  <c:v>34.309000000000005</c:v>
                </c:pt>
                <c:pt idx="8756">
                  <c:v>34.313000000000002</c:v>
                </c:pt>
                <c:pt idx="8757">
                  <c:v>34.316999999999993</c:v>
                </c:pt>
                <c:pt idx="8758">
                  <c:v>34.321000000000005</c:v>
                </c:pt>
                <c:pt idx="8759">
                  <c:v>34.325000000000003</c:v>
                </c:pt>
                <c:pt idx="8760">
                  <c:v>34.328000000000003</c:v>
                </c:pt>
                <c:pt idx="8761">
                  <c:v>34.332000000000001</c:v>
                </c:pt>
                <c:pt idx="8762">
                  <c:v>34.336000000000006</c:v>
                </c:pt>
                <c:pt idx="8763">
                  <c:v>34.340000000000003</c:v>
                </c:pt>
                <c:pt idx="8764">
                  <c:v>34.344000000000001</c:v>
                </c:pt>
                <c:pt idx="8765">
                  <c:v>34.347999999999999</c:v>
                </c:pt>
                <c:pt idx="8766">
                  <c:v>34.351999999999997</c:v>
                </c:pt>
                <c:pt idx="8767">
                  <c:v>34.356000000000002</c:v>
                </c:pt>
                <c:pt idx="8768">
                  <c:v>34.36</c:v>
                </c:pt>
                <c:pt idx="8769">
                  <c:v>34.364000000000004</c:v>
                </c:pt>
                <c:pt idx="8770">
                  <c:v>34.368000000000002</c:v>
                </c:pt>
                <c:pt idx="8771">
                  <c:v>34.371000000000002</c:v>
                </c:pt>
                <c:pt idx="8772">
                  <c:v>34.375</c:v>
                </c:pt>
                <c:pt idx="8773">
                  <c:v>34.379000000000005</c:v>
                </c:pt>
                <c:pt idx="8774">
                  <c:v>34.383000000000003</c:v>
                </c:pt>
                <c:pt idx="8775">
                  <c:v>34.386999999999993</c:v>
                </c:pt>
                <c:pt idx="8776">
                  <c:v>34.391000000000005</c:v>
                </c:pt>
                <c:pt idx="8777">
                  <c:v>34.395000000000003</c:v>
                </c:pt>
                <c:pt idx="8778">
                  <c:v>34.399000000000001</c:v>
                </c:pt>
                <c:pt idx="8779">
                  <c:v>34.403000000000006</c:v>
                </c:pt>
                <c:pt idx="8780">
                  <c:v>34.407000000000004</c:v>
                </c:pt>
                <c:pt idx="8781">
                  <c:v>34.411000000000001</c:v>
                </c:pt>
                <c:pt idx="8782">
                  <c:v>34.414000000000001</c:v>
                </c:pt>
                <c:pt idx="8783">
                  <c:v>34.417999999999999</c:v>
                </c:pt>
                <c:pt idx="8784">
                  <c:v>34.422000000000011</c:v>
                </c:pt>
                <c:pt idx="8785">
                  <c:v>34.426000000000002</c:v>
                </c:pt>
                <c:pt idx="8786">
                  <c:v>34.43</c:v>
                </c:pt>
                <c:pt idx="8787">
                  <c:v>34.434000000000005</c:v>
                </c:pt>
                <c:pt idx="8788">
                  <c:v>34.438000000000002</c:v>
                </c:pt>
                <c:pt idx="8789">
                  <c:v>34.442</c:v>
                </c:pt>
                <c:pt idx="8790">
                  <c:v>34.446000000000005</c:v>
                </c:pt>
                <c:pt idx="8791">
                  <c:v>34.450000000000003</c:v>
                </c:pt>
                <c:pt idx="8792">
                  <c:v>34.454000000000001</c:v>
                </c:pt>
                <c:pt idx="8793">
                  <c:v>34.457000000000001</c:v>
                </c:pt>
                <c:pt idx="8794">
                  <c:v>34.461000000000006</c:v>
                </c:pt>
                <c:pt idx="8795">
                  <c:v>34.465000000000003</c:v>
                </c:pt>
                <c:pt idx="8796">
                  <c:v>34.469000000000001</c:v>
                </c:pt>
                <c:pt idx="8797">
                  <c:v>34.473000000000006</c:v>
                </c:pt>
                <c:pt idx="8798">
                  <c:v>34.477000000000004</c:v>
                </c:pt>
                <c:pt idx="8799">
                  <c:v>34.481000000000002</c:v>
                </c:pt>
                <c:pt idx="8800">
                  <c:v>34.484999999999999</c:v>
                </c:pt>
                <c:pt idx="8801">
                  <c:v>34.489000000000004</c:v>
                </c:pt>
                <c:pt idx="8802">
                  <c:v>34.493000000000002</c:v>
                </c:pt>
                <c:pt idx="8803">
                  <c:v>34.497</c:v>
                </c:pt>
                <c:pt idx="8804">
                  <c:v>34.5</c:v>
                </c:pt>
                <c:pt idx="8805">
                  <c:v>34.504000000000005</c:v>
                </c:pt>
                <c:pt idx="8806">
                  <c:v>34.508000000000003</c:v>
                </c:pt>
                <c:pt idx="8807">
                  <c:v>34.512</c:v>
                </c:pt>
                <c:pt idx="8808">
                  <c:v>34.516000000000005</c:v>
                </c:pt>
                <c:pt idx="8809">
                  <c:v>34.520000000000003</c:v>
                </c:pt>
                <c:pt idx="8810">
                  <c:v>34.524000000000001</c:v>
                </c:pt>
                <c:pt idx="8811">
                  <c:v>34.528000000000013</c:v>
                </c:pt>
                <c:pt idx="8812">
                  <c:v>34.532000000000011</c:v>
                </c:pt>
                <c:pt idx="8813">
                  <c:v>34.536000000000001</c:v>
                </c:pt>
                <c:pt idx="8814">
                  <c:v>34.539000000000001</c:v>
                </c:pt>
                <c:pt idx="8815">
                  <c:v>34.543000000000006</c:v>
                </c:pt>
                <c:pt idx="8816">
                  <c:v>34.547000000000004</c:v>
                </c:pt>
                <c:pt idx="8817">
                  <c:v>34.551000000000002</c:v>
                </c:pt>
                <c:pt idx="8818">
                  <c:v>34.555</c:v>
                </c:pt>
                <c:pt idx="8819">
                  <c:v>34.559000000000005</c:v>
                </c:pt>
                <c:pt idx="8820">
                  <c:v>34.563000000000002</c:v>
                </c:pt>
                <c:pt idx="8821">
                  <c:v>34.567</c:v>
                </c:pt>
                <c:pt idx="8822">
                  <c:v>34.571000000000005</c:v>
                </c:pt>
                <c:pt idx="8823">
                  <c:v>34.575000000000003</c:v>
                </c:pt>
                <c:pt idx="8824">
                  <c:v>34.579000000000001</c:v>
                </c:pt>
                <c:pt idx="8825">
                  <c:v>34.583000000000006</c:v>
                </c:pt>
                <c:pt idx="8826">
                  <c:v>34.586000000000006</c:v>
                </c:pt>
                <c:pt idx="8827">
                  <c:v>34.590000000000003</c:v>
                </c:pt>
                <c:pt idx="8828">
                  <c:v>34.594000000000001</c:v>
                </c:pt>
                <c:pt idx="8829">
                  <c:v>34.598000000000013</c:v>
                </c:pt>
                <c:pt idx="8830">
                  <c:v>34.602000000000011</c:v>
                </c:pt>
                <c:pt idx="8831">
                  <c:v>34.606000000000002</c:v>
                </c:pt>
                <c:pt idx="8832">
                  <c:v>34.61</c:v>
                </c:pt>
                <c:pt idx="8833">
                  <c:v>34.614000000000004</c:v>
                </c:pt>
                <c:pt idx="8834">
                  <c:v>34.618000000000002</c:v>
                </c:pt>
                <c:pt idx="8835">
                  <c:v>34.622000000000014</c:v>
                </c:pt>
                <c:pt idx="8836">
                  <c:v>34.625000000000014</c:v>
                </c:pt>
                <c:pt idx="8837">
                  <c:v>34.629000000000012</c:v>
                </c:pt>
                <c:pt idx="8838">
                  <c:v>34.633000000000003</c:v>
                </c:pt>
                <c:pt idx="8839">
                  <c:v>34.637</c:v>
                </c:pt>
                <c:pt idx="8840">
                  <c:v>34.641000000000005</c:v>
                </c:pt>
                <c:pt idx="8841">
                  <c:v>34.645000000000003</c:v>
                </c:pt>
                <c:pt idx="8842">
                  <c:v>34.649000000000001</c:v>
                </c:pt>
                <c:pt idx="8843">
                  <c:v>34.653000000000006</c:v>
                </c:pt>
                <c:pt idx="8844">
                  <c:v>34.657000000000004</c:v>
                </c:pt>
                <c:pt idx="8845">
                  <c:v>34.661000000000001</c:v>
                </c:pt>
                <c:pt idx="8846">
                  <c:v>34.665000000000013</c:v>
                </c:pt>
                <c:pt idx="8847">
                  <c:v>34.668000000000013</c:v>
                </c:pt>
                <c:pt idx="8848">
                  <c:v>34.672000000000011</c:v>
                </c:pt>
                <c:pt idx="8849">
                  <c:v>34.676000000000002</c:v>
                </c:pt>
                <c:pt idx="8850">
                  <c:v>34.68</c:v>
                </c:pt>
                <c:pt idx="8851">
                  <c:v>34.684000000000005</c:v>
                </c:pt>
                <c:pt idx="8852">
                  <c:v>34.688000000000002</c:v>
                </c:pt>
                <c:pt idx="8853">
                  <c:v>34.692000000000014</c:v>
                </c:pt>
                <c:pt idx="8854">
                  <c:v>34.696000000000012</c:v>
                </c:pt>
                <c:pt idx="8855">
                  <c:v>34.700000000000003</c:v>
                </c:pt>
                <c:pt idx="8856">
                  <c:v>34.704000000000001</c:v>
                </c:pt>
                <c:pt idx="8857">
                  <c:v>34.708000000000013</c:v>
                </c:pt>
                <c:pt idx="8858">
                  <c:v>34.711000000000006</c:v>
                </c:pt>
                <c:pt idx="8859">
                  <c:v>34.715000000000003</c:v>
                </c:pt>
                <c:pt idx="8860">
                  <c:v>34.719000000000001</c:v>
                </c:pt>
                <c:pt idx="8861">
                  <c:v>34.723000000000013</c:v>
                </c:pt>
                <c:pt idx="8862">
                  <c:v>34.727000000000011</c:v>
                </c:pt>
                <c:pt idx="8863">
                  <c:v>34.731000000000002</c:v>
                </c:pt>
                <c:pt idx="8864">
                  <c:v>34.735000000000014</c:v>
                </c:pt>
                <c:pt idx="8865">
                  <c:v>34.739000000000011</c:v>
                </c:pt>
                <c:pt idx="8866">
                  <c:v>34.743000000000002</c:v>
                </c:pt>
                <c:pt idx="8867">
                  <c:v>34.747</c:v>
                </c:pt>
                <c:pt idx="8868">
                  <c:v>34.751000000000005</c:v>
                </c:pt>
                <c:pt idx="8869">
                  <c:v>34.754000000000005</c:v>
                </c:pt>
                <c:pt idx="8870">
                  <c:v>34.758000000000003</c:v>
                </c:pt>
                <c:pt idx="8871">
                  <c:v>34.762000000000015</c:v>
                </c:pt>
                <c:pt idx="8872">
                  <c:v>34.766000000000012</c:v>
                </c:pt>
                <c:pt idx="8873">
                  <c:v>34.770000000000003</c:v>
                </c:pt>
                <c:pt idx="8874">
                  <c:v>34.774000000000001</c:v>
                </c:pt>
                <c:pt idx="8875">
                  <c:v>34.778000000000013</c:v>
                </c:pt>
                <c:pt idx="8876">
                  <c:v>34.782000000000011</c:v>
                </c:pt>
                <c:pt idx="8877">
                  <c:v>34.786000000000001</c:v>
                </c:pt>
                <c:pt idx="8878">
                  <c:v>34.790000000000013</c:v>
                </c:pt>
                <c:pt idx="8879">
                  <c:v>34.794000000000011</c:v>
                </c:pt>
                <c:pt idx="8880">
                  <c:v>34.797000000000011</c:v>
                </c:pt>
                <c:pt idx="8881">
                  <c:v>34.801000000000002</c:v>
                </c:pt>
                <c:pt idx="8882">
                  <c:v>34.805</c:v>
                </c:pt>
                <c:pt idx="8883">
                  <c:v>34.809000000000005</c:v>
                </c:pt>
                <c:pt idx="8884">
                  <c:v>34.813000000000002</c:v>
                </c:pt>
                <c:pt idx="8885">
                  <c:v>34.816999999999993</c:v>
                </c:pt>
                <c:pt idx="8886">
                  <c:v>34.821000000000005</c:v>
                </c:pt>
                <c:pt idx="8887">
                  <c:v>34.825000000000003</c:v>
                </c:pt>
                <c:pt idx="8888">
                  <c:v>34.829000000000001</c:v>
                </c:pt>
                <c:pt idx="8889">
                  <c:v>34.833000000000006</c:v>
                </c:pt>
                <c:pt idx="8890">
                  <c:v>34.837000000000003</c:v>
                </c:pt>
                <c:pt idx="8891">
                  <c:v>34.840000000000003</c:v>
                </c:pt>
                <c:pt idx="8892">
                  <c:v>34.844000000000001</c:v>
                </c:pt>
                <c:pt idx="8893">
                  <c:v>34.847999999999999</c:v>
                </c:pt>
                <c:pt idx="8894">
                  <c:v>34.851999999999997</c:v>
                </c:pt>
                <c:pt idx="8895">
                  <c:v>34.856000000000002</c:v>
                </c:pt>
                <c:pt idx="8896">
                  <c:v>34.86</c:v>
                </c:pt>
                <c:pt idx="8897">
                  <c:v>34.864000000000004</c:v>
                </c:pt>
                <c:pt idx="8898">
                  <c:v>34.868000000000002</c:v>
                </c:pt>
                <c:pt idx="8899">
                  <c:v>34.872</c:v>
                </c:pt>
                <c:pt idx="8900">
                  <c:v>34.876000000000005</c:v>
                </c:pt>
                <c:pt idx="8901">
                  <c:v>34.880000000000003</c:v>
                </c:pt>
                <c:pt idx="8902">
                  <c:v>34.883000000000003</c:v>
                </c:pt>
                <c:pt idx="8903">
                  <c:v>34.886999999999993</c:v>
                </c:pt>
                <c:pt idx="8904">
                  <c:v>34.891000000000005</c:v>
                </c:pt>
                <c:pt idx="8905">
                  <c:v>34.895000000000003</c:v>
                </c:pt>
                <c:pt idx="8906">
                  <c:v>34.899000000000001</c:v>
                </c:pt>
                <c:pt idx="8907">
                  <c:v>34.903000000000006</c:v>
                </c:pt>
                <c:pt idx="8908">
                  <c:v>34.907000000000004</c:v>
                </c:pt>
                <c:pt idx="8909">
                  <c:v>34.911000000000001</c:v>
                </c:pt>
                <c:pt idx="8910">
                  <c:v>34.914999999999999</c:v>
                </c:pt>
                <c:pt idx="8911">
                  <c:v>34.919000000000004</c:v>
                </c:pt>
                <c:pt idx="8912">
                  <c:v>34.923000000000002</c:v>
                </c:pt>
                <c:pt idx="8913">
                  <c:v>34.926000000000002</c:v>
                </c:pt>
                <c:pt idx="8914">
                  <c:v>34.93</c:v>
                </c:pt>
                <c:pt idx="8915">
                  <c:v>34.934000000000005</c:v>
                </c:pt>
                <c:pt idx="8916">
                  <c:v>34.938000000000002</c:v>
                </c:pt>
                <c:pt idx="8917">
                  <c:v>34.942</c:v>
                </c:pt>
                <c:pt idx="8918">
                  <c:v>34.946000000000005</c:v>
                </c:pt>
                <c:pt idx="8919">
                  <c:v>34.950000000000003</c:v>
                </c:pt>
                <c:pt idx="8920">
                  <c:v>34.954000000000001</c:v>
                </c:pt>
                <c:pt idx="8921">
                  <c:v>34.957999999999998</c:v>
                </c:pt>
                <c:pt idx="8922">
                  <c:v>34.962000000000003</c:v>
                </c:pt>
                <c:pt idx="8923">
                  <c:v>34.966000000000001</c:v>
                </c:pt>
                <c:pt idx="8924">
                  <c:v>34.969000000000001</c:v>
                </c:pt>
                <c:pt idx="8925">
                  <c:v>34.973000000000006</c:v>
                </c:pt>
                <c:pt idx="8926">
                  <c:v>34.977000000000004</c:v>
                </c:pt>
                <c:pt idx="8927">
                  <c:v>34.981000000000002</c:v>
                </c:pt>
                <c:pt idx="8928">
                  <c:v>34.984999999999999</c:v>
                </c:pt>
                <c:pt idx="8929">
                  <c:v>34.989000000000004</c:v>
                </c:pt>
                <c:pt idx="8930">
                  <c:v>34.993000000000002</c:v>
                </c:pt>
                <c:pt idx="8931">
                  <c:v>34.997</c:v>
                </c:pt>
                <c:pt idx="8932">
                  <c:v>35.001000000000005</c:v>
                </c:pt>
                <c:pt idx="8933">
                  <c:v>35.005000000000003</c:v>
                </c:pt>
                <c:pt idx="8934">
                  <c:v>35.009</c:v>
                </c:pt>
                <c:pt idx="8935">
                  <c:v>35.012</c:v>
                </c:pt>
                <c:pt idx="8936">
                  <c:v>35.016000000000005</c:v>
                </c:pt>
                <c:pt idx="8937">
                  <c:v>35.020000000000003</c:v>
                </c:pt>
                <c:pt idx="8938">
                  <c:v>35.024000000000001</c:v>
                </c:pt>
                <c:pt idx="8939">
                  <c:v>35.028000000000013</c:v>
                </c:pt>
                <c:pt idx="8940">
                  <c:v>35.032000000000011</c:v>
                </c:pt>
                <c:pt idx="8941">
                  <c:v>35.036000000000001</c:v>
                </c:pt>
                <c:pt idx="8942">
                  <c:v>35.04</c:v>
                </c:pt>
                <c:pt idx="8943">
                  <c:v>35.044000000000004</c:v>
                </c:pt>
                <c:pt idx="8944">
                  <c:v>35.048000000000002</c:v>
                </c:pt>
                <c:pt idx="8945">
                  <c:v>35.052</c:v>
                </c:pt>
                <c:pt idx="8946">
                  <c:v>35.055</c:v>
                </c:pt>
                <c:pt idx="8947">
                  <c:v>35.059000000000005</c:v>
                </c:pt>
                <c:pt idx="8948">
                  <c:v>35.063000000000002</c:v>
                </c:pt>
                <c:pt idx="8949">
                  <c:v>35.067</c:v>
                </c:pt>
                <c:pt idx="8950">
                  <c:v>35.071000000000005</c:v>
                </c:pt>
                <c:pt idx="8951">
                  <c:v>35.075000000000003</c:v>
                </c:pt>
                <c:pt idx="8952">
                  <c:v>35.079000000000001</c:v>
                </c:pt>
                <c:pt idx="8953">
                  <c:v>35.083000000000006</c:v>
                </c:pt>
                <c:pt idx="8954">
                  <c:v>35.087000000000003</c:v>
                </c:pt>
                <c:pt idx="8955">
                  <c:v>35.091000000000001</c:v>
                </c:pt>
                <c:pt idx="8956">
                  <c:v>35.095000000000013</c:v>
                </c:pt>
                <c:pt idx="8957">
                  <c:v>35.098000000000013</c:v>
                </c:pt>
                <c:pt idx="8958">
                  <c:v>35.102000000000011</c:v>
                </c:pt>
                <c:pt idx="8959">
                  <c:v>35.106000000000002</c:v>
                </c:pt>
                <c:pt idx="8960">
                  <c:v>35.11</c:v>
                </c:pt>
                <c:pt idx="8961">
                  <c:v>35.114000000000004</c:v>
                </c:pt>
                <c:pt idx="8962">
                  <c:v>35.118000000000002</c:v>
                </c:pt>
                <c:pt idx="8963">
                  <c:v>35.122000000000014</c:v>
                </c:pt>
                <c:pt idx="8964">
                  <c:v>35.126000000000012</c:v>
                </c:pt>
                <c:pt idx="8965">
                  <c:v>35.130000000000003</c:v>
                </c:pt>
                <c:pt idx="8966">
                  <c:v>35.134</c:v>
                </c:pt>
                <c:pt idx="8967">
                  <c:v>35.137</c:v>
                </c:pt>
                <c:pt idx="8968">
                  <c:v>35.141000000000005</c:v>
                </c:pt>
                <c:pt idx="8969">
                  <c:v>35.145000000000003</c:v>
                </c:pt>
                <c:pt idx="8970">
                  <c:v>35.149000000000001</c:v>
                </c:pt>
                <c:pt idx="8971">
                  <c:v>35.153000000000006</c:v>
                </c:pt>
                <c:pt idx="8972">
                  <c:v>35.157000000000004</c:v>
                </c:pt>
                <c:pt idx="8973">
                  <c:v>35.161000000000001</c:v>
                </c:pt>
                <c:pt idx="8974">
                  <c:v>35.165000000000013</c:v>
                </c:pt>
                <c:pt idx="8975">
                  <c:v>35.169000000000011</c:v>
                </c:pt>
                <c:pt idx="8976">
                  <c:v>35.173000000000002</c:v>
                </c:pt>
                <c:pt idx="8977">
                  <c:v>35.177</c:v>
                </c:pt>
                <c:pt idx="8978">
                  <c:v>35.18</c:v>
                </c:pt>
                <c:pt idx="8979">
                  <c:v>35.184000000000005</c:v>
                </c:pt>
                <c:pt idx="8980">
                  <c:v>35.188000000000002</c:v>
                </c:pt>
                <c:pt idx="8981">
                  <c:v>35.192000000000014</c:v>
                </c:pt>
                <c:pt idx="8982">
                  <c:v>35.196000000000012</c:v>
                </c:pt>
                <c:pt idx="8983">
                  <c:v>35.200000000000003</c:v>
                </c:pt>
                <c:pt idx="8984">
                  <c:v>35.204000000000001</c:v>
                </c:pt>
                <c:pt idx="8985">
                  <c:v>35.208000000000013</c:v>
                </c:pt>
                <c:pt idx="8986">
                  <c:v>35.212000000000003</c:v>
                </c:pt>
                <c:pt idx="8987">
                  <c:v>35.216000000000001</c:v>
                </c:pt>
                <c:pt idx="8988">
                  <c:v>35.220000000000013</c:v>
                </c:pt>
                <c:pt idx="8989">
                  <c:v>35.223000000000013</c:v>
                </c:pt>
                <c:pt idx="8990">
                  <c:v>35.227000000000011</c:v>
                </c:pt>
                <c:pt idx="8991">
                  <c:v>35.231000000000002</c:v>
                </c:pt>
                <c:pt idx="8992">
                  <c:v>35.235000000000014</c:v>
                </c:pt>
                <c:pt idx="8993">
                  <c:v>35.239000000000011</c:v>
                </c:pt>
                <c:pt idx="8994">
                  <c:v>35.243000000000002</c:v>
                </c:pt>
                <c:pt idx="8995">
                  <c:v>35.247</c:v>
                </c:pt>
                <c:pt idx="8996">
                  <c:v>35.251000000000005</c:v>
                </c:pt>
                <c:pt idx="8997">
                  <c:v>35.255000000000003</c:v>
                </c:pt>
                <c:pt idx="8998">
                  <c:v>35.259</c:v>
                </c:pt>
                <c:pt idx="8999">
                  <c:v>35.263000000000012</c:v>
                </c:pt>
                <c:pt idx="9000">
                  <c:v>35.266000000000012</c:v>
                </c:pt>
                <c:pt idx="9001">
                  <c:v>35.270000000000003</c:v>
                </c:pt>
                <c:pt idx="9002">
                  <c:v>35.274000000000001</c:v>
                </c:pt>
                <c:pt idx="9003">
                  <c:v>35.278000000000013</c:v>
                </c:pt>
                <c:pt idx="9004">
                  <c:v>35.282000000000011</c:v>
                </c:pt>
                <c:pt idx="9005">
                  <c:v>35.286000000000001</c:v>
                </c:pt>
                <c:pt idx="9006">
                  <c:v>35.290000000000013</c:v>
                </c:pt>
                <c:pt idx="9007">
                  <c:v>35.294000000000011</c:v>
                </c:pt>
                <c:pt idx="9008">
                  <c:v>35.298000000000016</c:v>
                </c:pt>
                <c:pt idx="9009">
                  <c:v>35.302</c:v>
                </c:pt>
                <c:pt idx="9010">
                  <c:v>35.306000000000004</c:v>
                </c:pt>
                <c:pt idx="9011">
                  <c:v>35.309000000000005</c:v>
                </c:pt>
                <c:pt idx="9012">
                  <c:v>35.313000000000002</c:v>
                </c:pt>
                <c:pt idx="9013">
                  <c:v>35.316999999999993</c:v>
                </c:pt>
                <c:pt idx="9014">
                  <c:v>35.321000000000005</c:v>
                </c:pt>
                <c:pt idx="9015">
                  <c:v>35.325000000000003</c:v>
                </c:pt>
                <c:pt idx="9016">
                  <c:v>35.329000000000001</c:v>
                </c:pt>
                <c:pt idx="9017">
                  <c:v>35.333000000000006</c:v>
                </c:pt>
                <c:pt idx="9018">
                  <c:v>35.337000000000003</c:v>
                </c:pt>
                <c:pt idx="9019">
                  <c:v>35.341000000000001</c:v>
                </c:pt>
                <c:pt idx="9020">
                  <c:v>35.344999999999999</c:v>
                </c:pt>
                <c:pt idx="9021">
                  <c:v>35.349000000000004</c:v>
                </c:pt>
                <c:pt idx="9022">
                  <c:v>35.351999999999997</c:v>
                </c:pt>
                <c:pt idx="9023">
                  <c:v>35.356000000000002</c:v>
                </c:pt>
                <c:pt idx="9024">
                  <c:v>35.36</c:v>
                </c:pt>
                <c:pt idx="9025">
                  <c:v>35.364000000000004</c:v>
                </c:pt>
                <c:pt idx="9026">
                  <c:v>35.368000000000002</c:v>
                </c:pt>
                <c:pt idx="9027">
                  <c:v>35.372</c:v>
                </c:pt>
                <c:pt idx="9028">
                  <c:v>35.376000000000005</c:v>
                </c:pt>
                <c:pt idx="9029">
                  <c:v>35.380000000000003</c:v>
                </c:pt>
                <c:pt idx="9030">
                  <c:v>35.383999999999993</c:v>
                </c:pt>
                <c:pt idx="9031">
                  <c:v>35.387999999999998</c:v>
                </c:pt>
                <c:pt idx="9032">
                  <c:v>35.392000000000003</c:v>
                </c:pt>
                <c:pt idx="9033">
                  <c:v>35.395000000000003</c:v>
                </c:pt>
                <c:pt idx="9034">
                  <c:v>35.399000000000001</c:v>
                </c:pt>
                <c:pt idx="9035">
                  <c:v>35.403000000000006</c:v>
                </c:pt>
                <c:pt idx="9036">
                  <c:v>35.407000000000004</c:v>
                </c:pt>
                <c:pt idx="9037">
                  <c:v>35.411000000000001</c:v>
                </c:pt>
                <c:pt idx="9038">
                  <c:v>35.414999999999999</c:v>
                </c:pt>
                <c:pt idx="9039">
                  <c:v>35.419000000000004</c:v>
                </c:pt>
                <c:pt idx="9040">
                  <c:v>35.423000000000002</c:v>
                </c:pt>
                <c:pt idx="9041">
                  <c:v>35.427</c:v>
                </c:pt>
                <c:pt idx="9042">
                  <c:v>35.431000000000004</c:v>
                </c:pt>
                <c:pt idx="9043">
                  <c:v>35.435000000000002</c:v>
                </c:pt>
                <c:pt idx="9044">
                  <c:v>35.438000000000002</c:v>
                </c:pt>
                <c:pt idx="9045">
                  <c:v>35.442</c:v>
                </c:pt>
                <c:pt idx="9046">
                  <c:v>35.446000000000005</c:v>
                </c:pt>
                <c:pt idx="9047">
                  <c:v>35.450000000000003</c:v>
                </c:pt>
                <c:pt idx="9048">
                  <c:v>35.454000000000001</c:v>
                </c:pt>
                <c:pt idx="9049">
                  <c:v>35.457999999999998</c:v>
                </c:pt>
                <c:pt idx="9050">
                  <c:v>35.462000000000003</c:v>
                </c:pt>
                <c:pt idx="9051">
                  <c:v>35.466000000000001</c:v>
                </c:pt>
                <c:pt idx="9052">
                  <c:v>35.47</c:v>
                </c:pt>
                <c:pt idx="9053">
                  <c:v>35.474000000000004</c:v>
                </c:pt>
                <c:pt idx="9054">
                  <c:v>35.478000000000002</c:v>
                </c:pt>
                <c:pt idx="9055">
                  <c:v>35.481000000000002</c:v>
                </c:pt>
                <c:pt idx="9056">
                  <c:v>35.484999999999999</c:v>
                </c:pt>
                <c:pt idx="9057">
                  <c:v>35.489000000000004</c:v>
                </c:pt>
                <c:pt idx="9058">
                  <c:v>35.493000000000002</c:v>
                </c:pt>
                <c:pt idx="9059">
                  <c:v>35.497</c:v>
                </c:pt>
                <c:pt idx="9060">
                  <c:v>35.501000000000005</c:v>
                </c:pt>
                <c:pt idx="9061">
                  <c:v>35.505000000000003</c:v>
                </c:pt>
                <c:pt idx="9062">
                  <c:v>35.509</c:v>
                </c:pt>
                <c:pt idx="9063">
                  <c:v>35.513000000000005</c:v>
                </c:pt>
                <c:pt idx="9064">
                  <c:v>35.517000000000003</c:v>
                </c:pt>
                <c:pt idx="9065">
                  <c:v>35.520000000000003</c:v>
                </c:pt>
                <c:pt idx="9066">
                  <c:v>35.524000000000001</c:v>
                </c:pt>
                <c:pt idx="9067">
                  <c:v>35.528000000000013</c:v>
                </c:pt>
                <c:pt idx="9068">
                  <c:v>35.532000000000011</c:v>
                </c:pt>
                <c:pt idx="9069">
                  <c:v>35.536000000000001</c:v>
                </c:pt>
                <c:pt idx="9070">
                  <c:v>35.54</c:v>
                </c:pt>
                <c:pt idx="9071">
                  <c:v>35.544000000000004</c:v>
                </c:pt>
                <c:pt idx="9072">
                  <c:v>35.548000000000002</c:v>
                </c:pt>
                <c:pt idx="9073">
                  <c:v>35.552</c:v>
                </c:pt>
                <c:pt idx="9074">
                  <c:v>35.556000000000004</c:v>
                </c:pt>
                <c:pt idx="9075">
                  <c:v>35.56</c:v>
                </c:pt>
                <c:pt idx="9076">
                  <c:v>35.564</c:v>
                </c:pt>
                <c:pt idx="9077">
                  <c:v>35.567</c:v>
                </c:pt>
                <c:pt idx="9078">
                  <c:v>35.571000000000005</c:v>
                </c:pt>
                <c:pt idx="9079">
                  <c:v>35.575000000000003</c:v>
                </c:pt>
                <c:pt idx="9080">
                  <c:v>35.579000000000001</c:v>
                </c:pt>
                <c:pt idx="9081">
                  <c:v>35.583000000000006</c:v>
                </c:pt>
                <c:pt idx="9082">
                  <c:v>35.587000000000003</c:v>
                </c:pt>
                <c:pt idx="9083">
                  <c:v>35.591000000000001</c:v>
                </c:pt>
                <c:pt idx="9084">
                  <c:v>35.595000000000013</c:v>
                </c:pt>
                <c:pt idx="9085">
                  <c:v>35.599000000000011</c:v>
                </c:pt>
                <c:pt idx="9086">
                  <c:v>35.603000000000002</c:v>
                </c:pt>
                <c:pt idx="9087">
                  <c:v>35.606000000000002</c:v>
                </c:pt>
                <c:pt idx="9088">
                  <c:v>35.61</c:v>
                </c:pt>
                <c:pt idx="9089">
                  <c:v>35.614000000000004</c:v>
                </c:pt>
                <c:pt idx="9090">
                  <c:v>35.618000000000002</c:v>
                </c:pt>
                <c:pt idx="9091">
                  <c:v>35.622000000000014</c:v>
                </c:pt>
                <c:pt idx="9092">
                  <c:v>35.626000000000012</c:v>
                </c:pt>
                <c:pt idx="9093">
                  <c:v>35.630000000000003</c:v>
                </c:pt>
                <c:pt idx="9094">
                  <c:v>35.634</c:v>
                </c:pt>
                <c:pt idx="9095">
                  <c:v>35.638000000000012</c:v>
                </c:pt>
                <c:pt idx="9096">
                  <c:v>35.642000000000003</c:v>
                </c:pt>
                <c:pt idx="9097">
                  <c:v>35.646000000000001</c:v>
                </c:pt>
                <c:pt idx="9098">
                  <c:v>35.649000000000001</c:v>
                </c:pt>
                <c:pt idx="9099">
                  <c:v>35.653000000000006</c:v>
                </c:pt>
                <c:pt idx="9100">
                  <c:v>35.657000000000004</c:v>
                </c:pt>
                <c:pt idx="9101">
                  <c:v>35.661000000000001</c:v>
                </c:pt>
                <c:pt idx="9102">
                  <c:v>35.665000000000013</c:v>
                </c:pt>
                <c:pt idx="9103">
                  <c:v>35.669000000000011</c:v>
                </c:pt>
                <c:pt idx="9104">
                  <c:v>35.673000000000002</c:v>
                </c:pt>
                <c:pt idx="9105">
                  <c:v>35.677</c:v>
                </c:pt>
                <c:pt idx="9106">
                  <c:v>35.681000000000004</c:v>
                </c:pt>
                <c:pt idx="9107">
                  <c:v>35.685000000000002</c:v>
                </c:pt>
                <c:pt idx="9108">
                  <c:v>35.689</c:v>
                </c:pt>
                <c:pt idx="9109">
                  <c:v>35.692000000000014</c:v>
                </c:pt>
                <c:pt idx="9110">
                  <c:v>35.696000000000012</c:v>
                </c:pt>
                <c:pt idx="9111">
                  <c:v>35.700000000000003</c:v>
                </c:pt>
                <c:pt idx="9112">
                  <c:v>35.704000000000001</c:v>
                </c:pt>
                <c:pt idx="9113">
                  <c:v>35.708000000000013</c:v>
                </c:pt>
                <c:pt idx="9114">
                  <c:v>35.712000000000003</c:v>
                </c:pt>
                <c:pt idx="9115">
                  <c:v>35.716000000000001</c:v>
                </c:pt>
                <c:pt idx="9116">
                  <c:v>35.720000000000013</c:v>
                </c:pt>
                <c:pt idx="9117">
                  <c:v>35.724000000000011</c:v>
                </c:pt>
                <c:pt idx="9118">
                  <c:v>35.728000000000016</c:v>
                </c:pt>
                <c:pt idx="9119">
                  <c:v>35.732000000000014</c:v>
                </c:pt>
                <c:pt idx="9120">
                  <c:v>35.735000000000014</c:v>
                </c:pt>
                <c:pt idx="9121">
                  <c:v>35.739000000000011</c:v>
                </c:pt>
                <c:pt idx="9122">
                  <c:v>35.743000000000002</c:v>
                </c:pt>
                <c:pt idx="9123">
                  <c:v>35.747</c:v>
                </c:pt>
                <c:pt idx="9124">
                  <c:v>35.751000000000005</c:v>
                </c:pt>
                <c:pt idx="9125">
                  <c:v>35.755000000000003</c:v>
                </c:pt>
                <c:pt idx="9126">
                  <c:v>35.759</c:v>
                </c:pt>
                <c:pt idx="9127">
                  <c:v>35.763000000000012</c:v>
                </c:pt>
                <c:pt idx="9128">
                  <c:v>35.767000000000003</c:v>
                </c:pt>
                <c:pt idx="9129">
                  <c:v>35.771000000000001</c:v>
                </c:pt>
                <c:pt idx="9130">
                  <c:v>35.775000000000013</c:v>
                </c:pt>
                <c:pt idx="9131">
                  <c:v>35.778000000000013</c:v>
                </c:pt>
                <c:pt idx="9132">
                  <c:v>35.782000000000011</c:v>
                </c:pt>
                <c:pt idx="9133">
                  <c:v>35.786000000000001</c:v>
                </c:pt>
                <c:pt idx="9134">
                  <c:v>35.790000000000013</c:v>
                </c:pt>
                <c:pt idx="9135">
                  <c:v>35.794000000000011</c:v>
                </c:pt>
                <c:pt idx="9136">
                  <c:v>35.798000000000016</c:v>
                </c:pt>
                <c:pt idx="9137">
                  <c:v>35.802</c:v>
                </c:pt>
                <c:pt idx="9138">
                  <c:v>35.806000000000004</c:v>
                </c:pt>
                <c:pt idx="9139">
                  <c:v>35.81</c:v>
                </c:pt>
                <c:pt idx="9140">
                  <c:v>35.813999999999993</c:v>
                </c:pt>
                <c:pt idx="9141">
                  <c:v>35.817999999999998</c:v>
                </c:pt>
                <c:pt idx="9142">
                  <c:v>35.821000000000005</c:v>
                </c:pt>
                <c:pt idx="9143">
                  <c:v>35.825000000000003</c:v>
                </c:pt>
                <c:pt idx="9144">
                  <c:v>35.829000000000001</c:v>
                </c:pt>
                <c:pt idx="9145">
                  <c:v>35.833000000000006</c:v>
                </c:pt>
                <c:pt idx="9146">
                  <c:v>35.837000000000003</c:v>
                </c:pt>
                <c:pt idx="9147">
                  <c:v>35.841000000000001</c:v>
                </c:pt>
                <c:pt idx="9148">
                  <c:v>35.844999999999999</c:v>
                </c:pt>
                <c:pt idx="9149">
                  <c:v>35.849000000000004</c:v>
                </c:pt>
                <c:pt idx="9150">
                  <c:v>35.853000000000002</c:v>
                </c:pt>
                <c:pt idx="9151">
                  <c:v>35.856999999999999</c:v>
                </c:pt>
                <c:pt idx="9152">
                  <c:v>35.861000000000004</c:v>
                </c:pt>
                <c:pt idx="9153">
                  <c:v>35.864000000000004</c:v>
                </c:pt>
                <c:pt idx="9154">
                  <c:v>35.868000000000002</c:v>
                </c:pt>
                <c:pt idx="9155">
                  <c:v>35.872</c:v>
                </c:pt>
                <c:pt idx="9156">
                  <c:v>35.876000000000005</c:v>
                </c:pt>
                <c:pt idx="9157">
                  <c:v>35.880000000000003</c:v>
                </c:pt>
                <c:pt idx="9158">
                  <c:v>35.883999999999993</c:v>
                </c:pt>
                <c:pt idx="9159">
                  <c:v>35.887999999999998</c:v>
                </c:pt>
                <c:pt idx="9160">
                  <c:v>35.892000000000003</c:v>
                </c:pt>
                <c:pt idx="9161">
                  <c:v>35.896000000000001</c:v>
                </c:pt>
                <c:pt idx="9162">
                  <c:v>35.9</c:v>
                </c:pt>
                <c:pt idx="9163">
                  <c:v>35.904000000000003</c:v>
                </c:pt>
                <c:pt idx="9164">
                  <c:v>35.907000000000004</c:v>
                </c:pt>
                <c:pt idx="9165">
                  <c:v>35.911000000000001</c:v>
                </c:pt>
                <c:pt idx="9166">
                  <c:v>35.914999999999999</c:v>
                </c:pt>
                <c:pt idx="9167">
                  <c:v>35.919000000000004</c:v>
                </c:pt>
                <c:pt idx="9168">
                  <c:v>35.923000000000002</c:v>
                </c:pt>
                <c:pt idx="9169">
                  <c:v>35.927</c:v>
                </c:pt>
                <c:pt idx="9170">
                  <c:v>35.931000000000004</c:v>
                </c:pt>
                <c:pt idx="9171">
                  <c:v>35.935000000000002</c:v>
                </c:pt>
                <c:pt idx="9172">
                  <c:v>35.939</c:v>
                </c:pt>
                <c:pt idx="9173">
                  <c:v>35.943000000000005</c:v>
                </c:pt>
                <c:pt idx="9174">
                  <c:v>35.947000000000003</c:v>
                </c:pt>
                <c:pt idx="9175">
                  <c:v>35.950000000000003</c:v>
                </c:pt>
                <c:pt idx="9176">
                  <c:v>35.954000000000001</c:v>
                </c:pt>
                <c:pt idx="9177">
                  <c:v>35.957999999999998</c:v>
                </c:pt>
                <c:pt idx="9178">
                  <c:v>35.962000000000003</c:v>
                </c:pt>
                <c:pt idx="9179">
                  <c:v>35.966000000000001</c:v>
                </c:pt>
                <c:pt idx="9180">
                  <c:v>35.97</c:v>
                </c:pt>
                <c:pt idx="9181">
                  <c:v>35.974000000000004</c:v>
                </c:pt>
                <c:pt idx="9182">
                  <c:v>35.978000000000002</c:v>
                </c:pt>
                <c:pt idx="9183">
                  <c:v>35.981999999999999</c:v>
                </c:pt>
                <c:pt idx="9184">
                  <c:v>35.986000000000004</c:v>
                </c:pt>
                <c:pt idx="9185">
                  <c:v>35.99</c:v>
                </c:pt>
                <c:pt idx="9186">
                  <c:v>35.993000000000002</c:v>
                </c:pt>
                <c:pt idx="9187">
                  <c:v>35.997</c:v>
                </c:pt>
                <c:pt idx="9188">
                  <c:v>36.001000000000005</c:v>
                </c:pt>
                <c:pt idx="9189">
                  <c:v>36.005000000000003</c:v>
                </c:pt>
                <c:pt idx="9190">
                  <c:v>36.009</c:v>
                </c:pt>
                <c:pt idx="9191">
                  <c:v>36.013000000000005</c:v>
                </c:pt>
                <c:pt idx="9192">
                  <c:v>36.017000000000003</c:v>
                </c:pt>
                <c:pt idx="9193">
                  <c:v>36.021000000000001</c:v>
                </c:pt>
                <c:pt idx="9194">
                  <c:v>36.025000000000013</c:v>
                </c:pt>
                <c:pt idx="9195">
                  <c:v>36.029000000000003</c:v>
                </c:pt>
                <c:pt idx="9196">
                  <c:v>36.032000000000011</c:v>
                </c:pt>
                <c:pt idx="9197">
                  <c:v>36.036000000000001</c:v>
                </c:pt>
                <c:pt idx="9198">
                  <c:v>36.04</c:v>
                </c:pt>
                <c:pt idx="9199">
                  <c:v>36.044000000000004</c:v>
                </c:pt>
                <c:pt idx="9200">
                  <c:v>36.048000000000002</c:v>
                </c:pt>
                <c:pt idx="9201">
                  <c:v>36.052</c:v>
                </c:pt>
                <c:pt idx="9202">
                  <c:v>36.056000000000004</c:v>
                </c:pt>
                <c:pt idx="9203">
                  <c:v>36.06</c:v>
                </c:pt>
                <c:pt idx="9204">
                  <c:v>36.064</c:v>
                </c:pt>
                <c:pt idx="9205">
                  <c:v>36.068000000000012</c:v>
                </c:pt>
                <c:pt idx="9206">
                  <c:v>36.072000000000003</c:v>
                </c:pt>
                <c:pt idx="9207">
                  <c:v>36.076000000000001</c:v>
                </c:pt>
                <c:pt idx="9208">
                  <c:v>36.079000000000001</c:v>
                </c:pt>
                <c:pt idx="9209">
                  <c:v>36.083000000000006</c:v>
                </c:pt>
                <c:pt idx="9210">
                  <c:v>36.087000000000003</c:v>
                </c:pt>
                <c:pt idx="9211">
                  <c:v>36.091000000000001</c:v>
                </c:pt>
                <c:pt idx="9212">
                  <c:v>36.095000000000013</c:v>
                </c:pt>
                <c:pt idx="9213">
                  <c:v>36.099000000000011</c:v>
                </c:pt>
                <c:pt idx="9214">
                  <c:v>36.103000000000002</c:v>
                </c:pt>
                <c:pt idx="9215">
                  <c:v>36.107000000000006</c:v>
                </c:pt>
                <c:pt idx="9216">
                  <c:v>36.111000000000004</c:v>
                </c:pt>
                <c:pt idx="9217">
                  <c:v>36.115000000000002</c:v>
                </c:pt>
                <c:pt idx="9218">
                  <c:v>36.118000000000002</c:v>
                </c:pt>
                <c:pt idx="9219">
                  <c:v>36.122000000000014</c:v>
                </c:pt>
                <c:pt idx="9220">
                  <c:v>36.126000000000012</c:v>
                </c:pt>
                <c:pt idx="9221">
                  <c:v>36.130000000000003</c:v>
                </c:pt>
                <c:pt idx="9222">
                  <c:v>36.134</c:v>
                </c:pt>
                <c:pt idx="9223">
                  <c:v>36.138000000000012</c:v>
                </c:pt>
                <c:pt idx="9224">
                  <c:v>36.142000000000003</c:v>
                </c:pt>
                <c:pt idx="9225">
                  <c:v>36.146000000000001</c:v>
                </c:pt>
                <c:pt idx="9226">
                  <c:v>36.15</c:v>
                </c:pt>
                <c:pt idx="9227">
                  <c:v>36.154000000000003</c:v>
                </c:pt>
                <c:pt idx="9228">
                  <c:v>36.158000000000001</c:v>
                </c:pt>
                <c:pt idx="9229">
                  <c:v>36.161000000000001</c:v>
                </c:pt>
                <c:pt idx="9230">
                  <c:v>36.165000000000013</c:v>
                </c:pt>
                <c:pt idx="9231">
                  <c:v>36.169000000000011</c:v>
                </c:pt>
                <c:pt idx="9232">
                  <c:v>36.173000000000002</c:v>
                </c:pt>
                <c:pt idx="9233">
                  <c:v>36.177</c:v>
                </c:pt>
                <c:pt idx="9234">
                  <c:v>36.181000000000004</c:v>
                </c:pt>
                <c:pt idx="9235">
                  <c:v>36.185000000000002</c:v>
                </c:pt>
                <c:pt idx="9236">
                  <c:v>36.189</c:v>
                </c:pt>
                <c:pt idx="9237">
                  <c:v>36.193000000000012</c:v>
                </c:pt>
                <c:pt idx="9238">
                  <c:v>36.197000000000003</c:v>
                </c:pt>
                <c:pt idx="9239">
                  <c:v>36.201000000000001</c:v>
                </c:pt>
                <c:pt idx="9240">
                  <c:v>36.204000000000001</c:v>
                </c:pt>
                <c:pt idx="9241">
                  <c:v>36.208000000000013</c:v>
                </c:pt>
                <c:pt idx="9242">
                  <c:v>36.212000000000003</c:v>
                </c:pt>
                <c:pt idx="9243">
                  <c:v>36.216000000000001</c:v>
                </c:pt>
                <c:pt idx="9244">
                  <c:v>36.220000000000013</c:v>
                </c:pt>
                <c:pt idx="9245">
                  <c:v>36.224000000000011</c:v>
                </c:pt>
                <c:pt idx="9246">
                  <c:v>36.228000000000016</c:v>
                </c:pt>
                <c:pt idx="9247">
                  <c:v>36.232000000000014</c:v>
                </c:pt>
                <c:pt idx="9248">
                  <c:v>36.236000000000011</c:v>
                </c:pt>
                <c:pt idx="9249">
                  <c:v>36.24</c:v>
                </c:pt>
                <c:pt idx="9250">
                  <c:v>36.244</c:v>
                </c:pt>
                <c:pt idx="9251">
                  <c:v>36.247</c:v>
                </c:pt>
                <c:pt idx="9252">
                  <c:v>36.251000000000005</c:v>
                </c:pt>
                <c:pt idx="9253">
                  <c:v>36.255000000000003</c:v>
                </c:pt>
                <c:pt idx="9254">
                  <c:v>36.259</c:v>
                </c:pt>
                <c:pt idx="9255">
                  <c:v>36.263000000000012</c:v>
                </c:pt>
                <c:pt idx="9256">
                  <c:v>36.267000000000003</c:v>
                </c:pt>
                <c:pt idx="9257">
                  <c:v>36.271000000000001</c:v>
                </c:pt>
                <c:pt idx="9258">
                  <c:v>36.275000000000013</c:v>
                </c:pt>
                <c:pt idx="9259">
                  <c:v>36.279000000000003</c:v>
                </c:pt>
                <c:pt idx="9260">
                  <c:v>36.283000000000001</c:v>
                </c:pt>
                <c:pt idx="9261">
                  <c:v>36.287000000000006</c:v>
                </c:pt>
                <c:pt idx="9262">
                  <c:v>36.290000000000013</c:v>
                </c:pt>
                <c:pt idx="9263">
                  <c:v>36.294000000000011</c:v>
                </c:pt>
                <c:pt idx="9264">
                  <c:v>36.298000000000016</c:v>
                </c:pt>
                <c:pt idx="9265">
                  <c:v>36.302</c:v>
                </c:pt>
                <c:pt idx="9266">
                  <c:v>36.306000000000004</c:v>
                </c:pt>
                <c:pt idx="9267">
                  <c:v>36.31</c:v>
                </c:pt>
                <c:pt idx="9268">
                  <c:v>36.313999999999993</c:v>
                </c:pt>
                <c:pt idx="9269">
                  <c:v>36.317999999999998</c:v>
                </c:pt>
                <c:pt idx="9270">
                  <c:v>36.322000000000003</c:v>
                </c:pt>
                <c:pt idx="9271">
                  <c:v>36.326000000000001</c:v>
                </c:pt>
                <c:pt idx="9272">
                  <c:v>36.33</c:v>
                </c:pt>
                <c:pt idx="9273">
                  <c:v>36.333000000000006</c:v>
                </c:pt>
                <c:pt idx="9274">
                  <c:v>36.337000000000003</c:v>
                </c:pt>
                <c:pt idx="9275">
                  <c:v>36.341000000000001</c:v>
                </c:pt>
                <c:pt idx="9276">
                  <c:v>36.344999999999999</c:v>
                </c:pt>
                <c:pt idx="9277">
                  <c:v>36.349000000000004</c:v>
                </c:pt>
                <c:pt idx="9278">
                  <c:v>36.353000000000002</c:v>
                </c:pt>
                <c:pt idx="9279">
                  <c:v>36.356999999999999</c:v>
                </c:pt>
                <c:pt idx="9280">
                  <c:v>36.361000000000004</c:v>
                </c:pt>
                <c:pt idx="9281">
                  <c:v>36.365000000000002</c:v>
                </c:pt>
                <c:pt idx="9282">
                  <c:v>36.369</c:v>
                </c:pt>
                <c:pt idx="9283">
                  <c:v>36.373000000000005</c:v>
                </c:pt>
                <c:pt idx="9284">
                  <c:v>36.376000000000005</c:v>
                </c:pt>
                <c:pt idx="9285">
                  <c:v>36.380000000000003</c:v>
                </c:pt>
                <c:pt idx="9286">
                  <c:v>36.383999999999993</c:v>
                </c:pt>
                <c:pt idx="9287">
                  <c:v>36.387999999999998</c:v>
                </c:pt>
                <c:pt idx="9288">
                  <c:v>36.392000000000003</c:v>
                </c:pt>
                <c:pt idx="9289">
                  <c:v>36.396000000000001</c:v>
                </c:pt>
                <c:pt idx="9290">
                  <c:v>36.4</c:v>
                </c:pt>
                <c:pt idx="9291">
                  <c:v>36.404000000000003</c:v>
                </c:pt>
                <c:pt idx="9292">
                  <c:v>36.408000000000001</c:v>
                </c:pt>
                <c:pt idx="9293">
                  <c:v>36.411999999999999</c:v>
                </c:pt>
                <c:pt idx="9294">
                  <c:v>36.416000000000004</c:v>
                </c:pt>
                <c:pt idx="9295">
                  <c:v>36.419000000000004</c:v>
                </c:pt>
                <c:pt idx="9296">
                  <c:v>36.423000000000002</c:v>
                </c:pt>
                <c:pt idx="9297">
                  <c:v>36.427</c:v>
                </c:pt>
                <c:pt idx="9298">
                  <c:v>36.431000000000004</c:v>
                </c:pt>
                <c:pt idx="9299">
                  <c:v>36.435000000000002</c:v>
                </c:pt>
                <c:pt idx="9300">
                  <c:v>36.439</c:v>
                </c:pt>
                <c:pt idx="9301">
                  <c:v>36.443000000000005</c:v>
                </c:pt>
                <c:pt idx="9302">
                  <c:v>36.447000000000003</c:v>
                </c:pt>
                <c:pt idx="9303">
                  <c:v>36.450999999999993</c:v>
                </c:pt>
                <c:pt idx="9304">
                  <c:v>36.454999999999998</c:v>
                </c:pt>
                <c:pt idx="9305">
                  <c:v>36.459000000000003</c:v>
                </c:pt>
                <c:pt idx="9306">
                  <c:v>36.462000000000003</c:v>
                </c:pt>
                <c:pt idx="9307">
                  <c:v>36.466000000000001</c:v>
                </c:pt>
                <c:pt idx="9308">
                  <c:v>36.47</c:v>
                </c:pt>
                <c:pt idx="9309">
                  <c:v>36.474000000000004</c:v>
                </c:pt>
                <c:pt idx="9310">
                  <c:v>36.478000000000002</c:v>
                </c:pt>
                <c:pt idx="9311">
                  <c:v>36.481999999999999</c:v>
                </c:pt>
                <c:pt idx="9312">
                  <c:v>36.486000000000004</c:v>
                </c:pt>
                <c:pt idx="9313">
                  <c:v>36.49</c:v>
                </c:pt>
                <c:pt idx="9314">
                  <c:v>36.494</c:v>
                </c:pt>
                <c:pt idx="9315">
                  <c:v>36.498000000000012</c:v>
                </c:pt>
                <c:pt idx="9316">
                  <c:v>36.502000000000002</c:v>
                </c:pt>
                <c:pt idx="9317">
                  <c:v>36.505000000000003</c:v>
                </c:pt>
                <c:pt idx="9318">
                  <c:v>36.509</c:v>
                </c:pt>
                <c:pt idx="9319">
                  <c:v>36.513000000000005</c:v>
                </c:pt>
                <c:pt idx="9320">
                  <c:v>36.517000000000003</c:v>
                </c:pt>
                <c:pt idx="9321">
                  <c:v>36.521000000000001</c:v>
                </c:pt>
                <c:pt idx="9322">
                  <c:v>36.525000000000013</c:v>
                </c:pt>
                <c:pt idx="9323">
                  <c:v>36.529000000000003</c:v>
                </c:pt>
                <c:pt idx="9324">
                  <c:v>36.533000000000001</c:v>
                </c:pt>
                <c:pt idx="9325">
                  <c:v>36.537000000000006</c:v>
                </c:pt>
                <c:pt idx="9326">
                  <c:v>36.541000000000004</c:v>
                </c:pt>
                <c:pt idx="9327">
                  <c:v>36.544000000000004</c:v>
                </c:pt>
                <c:pt idx="9328">
                  <c:v>36.548000000000002</c:v>
                </c:pt>
                <c:pt idx="9329">
                  <c:v>36.552</c:v>
                </c:pt>
                <c:pt idx="9330">
                  <c:v>36.556000000000004</c:v>
                </c:pt>
                <c:pt idx="9331">
                  <c:v>36.56</c:v>
                </c:pt>
                <c:pt idx="9332">
                  <c:v>36.564</c:v>
                </c:pt>
                <c:pt idx="9333">
                  <c:v>36.568000000000012</c:v>
                </c:pt>
                <c:pt idx="9334">
                  <c:v>36.572000000000003</c:v>
                </c:pt>
                <c:pt idx="9335">
                  <c:v>36.576000000000001</c:v>
                </c:pt>
                <c:pt idx="9336">
                  <c:v>36.58</c:v>
                </c:pt>
                <c:pt idx="9337">
                  <c:v>36.584000000000003</c:v>
                </c:pt>
                <c:pt idx="9338">
                  <c:v>36.587000000000003</c:v>
                </c:pt>
                <c:pt idx="9339">
                  <c:v>36.591000000000001</c:v>
                </c:pt>
                <c:pt idx="9340">
                  <c:v>36.595000000000013</c:v>
                </c:pt>
                <c:pt idx="9341">
                  <c:v>36.599000000000011</c:v>
                </c:pt>
                <c:pt idx="9342">
                  <c:v>36.603000000000002</c:v>
                </c:pt>
                <c:pt idx="9343">
                  <c:v>36.607000000000006</c:v>
                </c:pt>
                <c:pt idx="9344">
                  <c:v>36.611000000000004</c:v>
                </c:pt>
                <c:pt idx="9345">
                  <c:v>36.615000000000002</c:v>
                </c:pt>
                <c:pt idx="9346">
                  <c:v>36.619</c:v>
                </c:pt>
                <c:pt idx="9347">
                  <c:v>36.623000000000012</c:v>
                </c:pt>
                <c:pt idx="9348">
                  <c:v>36.627000000000002</c:v>
                </c:pt>
                <c:pt idx="9349">
                  <c:v>36.630000000000003</c:v>
                </c:pt>
                <c:pt idx="9350">
                  <c:v>36.634</c:v>
                </c:pt>
                <c:pt idx="9351">
                  <c:v>36.638000000000012</c:v>
                </c:pt>
                <c:pt idx="9352">
                  <c:v>36.642000000000003</c:v>
                </c:pt>
                <c:pt idx="9353">
                  <c:v>36.646000000000001</c:v>
                </c:pt>
                <c:pt idx="9354">
                  <c:v>36.65</c:v>
                </c:pt>
                <c:pt idx="9355">
                  <c:v>36.654000000000003</c:v>
                </c:pt>
                <c:pt idx="9356">
                  <c:v>36.658000000000001</c:v>
                </c:pt>
                <c:pt idx="9357">
                  <c:v>36.662000000000013</c:v>
                </c:pt>
                <c:pt idx="9358">
                  <c:v>36.666000000000011</c:v>
                </c:pt>
                <c:pt idx="9359">
                  <c:v>36.67</c:v>
                </c:pt>
                <c:pt idx="9360">
                  <c:v>36.673000000000002</c:v>
                </c:pt>
                <c:pt idx="9361">
                  <c:v>36.677</c:v>
                </c:pt>
                <c:pt idx="9362">
                  <c:v>36.681000000000004</c:v>
                </c:pt>
                <c:pt idx="9363">
                  <c:v>36.685000000000002</c:v>
                </c:pt>
                <c:pt idx="9364">
                  <c:v>36.689</c:v>
                </c:pt>
                <c:pt idx="9365">
                  <c:v>36.693000000000012</c:v>
                </c:pt>
                <c:pt idx="9366">
                  <c:v>36.697000000000003</c:v>
                </c:pt>
                <c:pt idx="9367">
                  <c:v>36.701000000000001</c:v>
                </c:pt>
                <c:pt idx="9368">
                  <c:v>36.705000000000013</c:v>
                </c:pt>
                <c:pt idx="9369">
                  <c:v>36.709000000000003</c:v>
                </c:pt>
                <c:pt idx="9370">
                  <c:v>36.713000000000001</c:v>
                </c:pt>
                <c:pt idx="9371">
                  <c:v>36.716000000000001</c:v>
                </c:pt>
                <c:pt idx="9372">
                  <c:v>36.720000000000013</c:v>
                </c:pt>
                <c:pt idx="9373">
                  <c:v>36.724000000000011</c:v>
                </c:pt>
                <c:pt idx="9374">
                  <c:v>36.728000000000016</c:v>
                </c:pt>
                <c:pt idx="9375">
                  <c:v>36.732000000000014</c:v>
                </c:pt>
                <c:pt idx="9376">
                  <c:v>36.736000000000011</c:v>
                </c:pt>
                <c:pt idx="9377">
                  <c:v>36.74</c:v>
                </c:pt>
                <c:pt idx="9378">
                  <c:v>36.744</c:v>
                </c:pt>
                <c:pt idx="9379">
                  <c:v>36.748000000000012</c:v>
                </c:pt>
                <c:pt idx="9380">
                  <c:v>36.752000000000002</c:v>
                </c:pt>
                <c:pt idx="9381">
                  <c:v>36.756</c:v>
                </c:pt>
                <c:pt idx="9382">
                  <c:v>36.759</c:v>
                </c:pt>
                <c:pt idx="9383">
                  <c:v>36.763000000000012</c:v>
                </c:pt>
                <c:pt idx="9384">
                  <c:v>36.767000000000003</c:v>
                </c:pt>
                <c:pt idx="9385">
                  <c:v>36.771000000000001</c:v>
                </c:pt>
                <c:pt idx="9386">
                  <c:v>36.775000000000013</c:v>
                </c:pt>
                <c:pt idx="9387">
                  <c:v>36.779000000000003</c:v>
                </c:pt>
                <c:pt idx="9388">
                  <c:v>36.783000000000001</c:v>
                </c:pt>
                <c:pt idx="9389">
                  <c:v>36.787000000000006</c:v>
                </c:pt>
                <c:pt idx="9390">
                  <c:v>36.791000000000011</c:v>
                </c:pt>
                <c:pt idx="9391">
                  <c:v>36.795000000000016</c:v>
                </c:pt>
                <c:pt idx="9392">
                  <c:v>36.799000000000021</c:v>
                </c:pt>
                <c:pt idx="9393">
                  <c:v>36.802</c:v>
                </c:pt>
                <c:pt idx="9394">
                  <c:v>36.806000000000004</c:v>
                </c:pt>
                <c:pt idx="9395">
                  <c:v>36.81</c:v>
                </c:pt>
                <c:pt idx="9396">
                  <c:v>36.813999999999993</c:v>
                </c:pt>
                <c:pt idx="9397">
                  <c:v>36.817999999999998</c:v>
                </c:pt>
                <c:pt idx="9398">
                  <c:v>36.822000000000003</c:v>
                </c:pt>
                <c:pt idx="9399">
                  <c:v>36.826000000000001</c:v>
                </c:pt>
                <c:pt idx="9400">
                  <c:v>36.83</c:v>
                </c:pt>
                <c:pt idx="9401">
                  <c:v>36.834000000000003</c:v>
                </c:pt>
                <c:pt idx="9402">
                  <c:v>36.838000000000001</c:v>
                </c:pt>
                <c:pt idx="9403">
                  <c:v>36.841999999999999</c:v>
                </c:pt>
                <c:pt idx="9404">
                  <c:v>36.844999999999999</c:v>
                </c:pt>
                <c:pt idx="9405">
                  <c:v>36.849000000000004</c:v>
                </c:pt>
                <c:pt idx="9406">
                  <c:v>36.853000000000002</c:v>
                </c:pt>
                <c:pt idx="9407">
                  <c:v>36.856999999999999</c:v>
                </c:pt>
                <c:pt idx="9408">
                  <c:v>36.861000000000004</c:v>
                </c:pt>
                <c:pt idx="9409">
                  <c:v>36.865000000000002</c:v>
                </c:pt>
                <c:pt idx="9410">
                  <c:v>36.869</c:v>
                </c:pt>
                <c:pt idx="9411">
                  <c:v>36.873000000000005</c:v>
                </c:pt>
                <c:pt idx="9412">
                  <c:v>36.877000000000002</c:v>
                </c:pt>
                <c:pt idx="9413">
                  <c:v>36.880999999999993</c:v>
                </c:pt>
                <c:pt idx="9414">
                  <c:v>36.884999999999998</c:v>
                </c:pt>
                <c:pt idx="9415">
                  <c:v>36.887999999999998</c:v>
                </c:pt>
                <c:pt idx="9416">
                  <c:v>36.892000000000003</c:v>
                </c:pt>
                <c:pt idx="9417">
                  <c:v>36.896000000000001</c:v>
                </c:pt>
                <c:pt idx="9418">
                  <c:v>36.9</c:v>
                </c:pt>
                <c:pt idx="9419">
                  <c:v>36.904000000000003</c:v>
                </c:pt>
                <c:pt idx="9420">
                  <c:v>36.908000000000001</c:v>
                </c:pt>
                <c:pt idx="9421">
                  <c:v>36.911999999999999</c:v>
                </c:pt>
                <c:pt idx="9422">
                  <c:v>36.916000000000004</c:v>
                </c:pt>
                <c:pt idx="9423">
                  <c:v>36.92</c:v>
                </c:pt>
                <c:pt idx="9424">
                  <c:v>36.924000000000007</c:v>
                </c:pt>
                <c:pt idx="9425">
                  <c:v>36.928000000000011</c:v>
                </c:pt>
                <c:pt idx="9426">
                  <c:v>36.931000000000004</c:v>
                </c:pt>
                <c:pt idx="9427">
                  <c:v>36.935000000000002</c:v>
                </c:pt>
                <c:pt idx="9428">
                  <c:v>36.939</c:v>
                </c:pt>
                <c:pt idx="9429">
                  <c:v>36.943000000000005</c:v>
                </c:pt>
                <c:pt idx="9430">
                  <c:v>36.947000000000003</c:v>
                </c:pt>
                <c:pt idx="9431">
                  <c:v>36.950999999999993</c:v>
                </c:pt>
                <c:pt idx="9432">
                  <c:v>36.954999999999998</c:v>
                </c:pt>
                <c:pt idx="9433">
                  <c:v>36.959000000000003</c:v>
                </c:pt>
                <c:pt idx="9434">
                  <c:v>36.963000000000001</c:v>
                </c:pt>
                <c:pt idx="9435">
                  <c:v>36.967000000000006</c:v>
                </c:pt>
                <c:pt idx="9436">
                  <c:v>36.971000000000004</c:v>
                </c:pt>
                <c:pt idx="9437">
                  <c:v>36.974000000000004</c:v>
                </c:pt>
                <c:pt idx="9438">
                  <c:v>36.978000000000002</c:v>
                </c:pt>
                <c:pt idx="9439">
                  <c:v>36.981999999999999</c:v>
                </c:pt>
                <c:pt idx="9440">
                  <c:v>36.986000000000004</c:v>
                </c:pt>
                <c:pt idx="9441">
                  <c:v>36.99</c:v>
                </c:pt>
                <c:pt idx="9442">
                  <c:v>36.994</c:v>
                </c:pt>
                <c:pt idx="9443">
                  <c:v>36.998000000000012</c:v>
                </c:pt>
                <c:pt idx="9444">
                  <c:v>37.002000000000002</c:v>
                </c:pt>
                <c:pt idx="9445">
                  <c:v>37.006</c:v>
                </c:pt>
                <c:pt idx="9446">
                  <c:v>37.01</c:v>
                </c:pt>
                <c:pt idx="9447">
                  <c:v>37.014000000000003</c:v>
                </c:pt>
                <c:pt idx="9448">
                  <c:v>37.017000000000003</c:v>
                </c:pt>
                <c:pt idx="9449">
                  <c:v>37.021000000000001</c:v>
                </c:pt>
                <c:pt idx="9450">
                  <c:v>37.025000000000013</c:v>
                </c:pt>
                <c:pt idx="9451">
                  <c:v>37.029000000000003</c:v>
                </c:pt>
                <c:pt idx="9452">
                  <c:v>37.033000000000001</c:v>
                </c:pt>
                <c:pt idx="9453">
                  <c:v>37.037000000000006</c:v>
                </c:pt>
                <c:pt idx="9454">
                  <c:v>37.041000000000004</c:v>
                </c:pt>
                <c:pt idx="9455">
                  <c:v>37.045000000000002</c:v>
                </c:pt>
                <c:pt idx="9456">
                  <c:v>37.049000000000007</c:v>
                </c:pt>
                <c:pt idx="9457">
                  <c:v>37.053000000000004</c:v>
                </c:pt>
                <c:pt idx="9458">
                  <c:v>37.057000000000002</c:v>
                </c:pt>
                <c:pt idx="9459">
                  <c:v>37.06</c:v>
                </c:pt>
                <c:pt idx="9460">
                  <c:v>37.064</c:v>
                </c:pt>
                <c:pt idx="9461">
                  <c:v>37.068000000000012</c:v>
                </c:pt>
                <c:pt idx="9462">
                  <c:v>37.072000000000003</c:v>
                </c:pt>
                <c:pt idx="9463">
                  <c:v>37.076000000000001</c:v>
                </c:pt>
                <c:pt idx="9464">
                  <c:v>37.08</c:v>
                </c:pt>
                <c:pt idx="9465">
                  <c:v>37.084000000000003</c:v>
                </c:pt>
                <c:pt idx="9466">
                  <c:v>37.088000000000001</c:v>
                </c:pt>
                <c:pt idx="9467">
                  <c:v>37.092000000000013</c:v>
                </c:pt>
                <c:pt idx="9468">
                  <c:v>37.096000000000011</c:v>
                </c:pt>
                <c:pt idx="9469">
                  <c:v>37.099000000000011</c:v>
                </c:pt>
                <c:pt idx="9470">
                  <c:v>37.103000000000002</c:v>
                </c:pt>
                <c:pt idx="9471">
                  <c:v>37.107000000000006</c:v>
                </c:pt>
                <c:pt idx="9472">
                  <c:v>37.111000000000004</c:v>
                </c:pt>
                <c:pt idx="9473">
                  <c:v>37.115000000000002</c:v>
                </c:pt>
                <c:pt idx="9474">
                  <c:v>37.119</c:v>
                </c:pt>
                <c:pt idx="9475">
                  <c:v>37.123000000000012</c:v>
                </c:pt>
                <c:pt idx="9476">
                  <c:v>37.127000000000002</c:v>
                </c:pt>
                <c:pt idx="9477">
                  <c:v>37.131</c:v>
                </c:pt>
                <c:pt idx="9478">
                  <c:v>37.135000000000012</c:v>
                </c:pt>
                <c:pt idx="9479">
                  <c:v>37.139000000000003</c:v>
                </c:pt>
                <c:pt idx="9480">
                  <c:v>37.142000000000003</c:v>
                </c:pt>
                <c:pt idx="9481">
                  <c:v>37.146000000000001</c:v>
                </c:pt>
                <c:pt idx="9482">
                  <c:v>37.15</c:v>
                </c:pt>
                <c:pt idx="9483">
                  <c:v>37.154000000000003</c:v>
                </c:pt>
                <c:pt idx="9484">
                  <c:v>37.158000000000001</c:v>
                </c:pt>
                <c:pt idx="9485">
                  <c:v>37.162000000000013</c:v>
                </c:pt>
                <c:pt idx="9486">
                  <c:v>37.166000000000011</c:v>
                </c:pt>
                <c:pt idx="9487">
                  <c:v>37.17</c:v>
                </c:pt>
                <c:pt idx="9488">
                  <c:v>37.174000000000007</c:v>
                </c:pt>
                <c:pt idx="9489">
                  <c:v>37.178000000000011</c:v>
                </c:pt>
                <c:pt idx="9490">
                  <c:v>37.182000000000002</c:v>
                </c:pt>
                <c:pt idx="9491">
                  <c:v>37.185000000000002</c:v>
                </c:pt>
                <c:pt idx="9492">
                  <c:v>37.189</c:v>
                </c:pt>
                <c:pt idx="9493">
                  <c:v>37.193000000000012</c:v>
                </c:pt>
                <c:pt idx="9494">
                  <c:v>37.197000000000003</c:v>
                </c:pt>
                <c:pt idx="9495">
                  <c:v>37.201000000000001</c:v>
                </c:pt>
                <c:pt idx="9496">
                  <c:v>37.205000000000013</c:v>
                </c:pt>
                <c:pt idx="9497">
                  <c:v>37.209000000000003</c:v>
                </c:pt>
                <c:pt idx="9498">
                  <c:v>37.213000000000001</c:v>
                </c:pt>
                <c:pt idx="9499">
                  <c:v>37.217000000000006</c:v>
                </c:pt>
                <c:pt idx="9500">
                  <c:v>37.221000000000011</c:v>
                </c:pt>
                <c:pt idx="9501">
                  <c:v>37.225000000000016</c:v>
                </c:pt>
                <c:pt idx="9502">
                  <c:v>37.228000000000016</c:v>
                </c:pt>
                <c:pt idx="9503">
                  <c:v>37.232000000000014</c:v>
                </c:pt>
                <c:pt idx="9504">
                  <c:v>37.236000000000011</c:v>
                </c:pt>
                <c:pt idx="9505">
                  <c:v>37.24</c:v>
                </c:pt>
                <c:pt idx="9506">
                  <c:v>37.244</c:v>
                </c:pt>
                <c:pt idx="9507">
                  <c:v>37.248000000000012</c:v>
                </c:pt>
                <c:pt idx="9508">
                  <c:v>37.252000000000002</c:v>
                </c:pt>
                <c:pt idx="9509">
                  <c:v>37.256</c:v>
                </c:pt>
                <c:pt idx="9510">
                  <c:v>37.260000000000012</c:v>
                </c:pt>
                <c:pt idx="9511">
                  <c:v>37.264000000000003</c:v>
                </c:pt>
                <c:pt idx="9512">
                  <c:v>37.268000000000015</c:v>
                </c:pt>
                <c:pt idx="9513">
                  <c:v>37.271000000000001</c:v>
                </c:pt>
                <c:pt idx="9514">
                  <c:v>37.275000000000013</c:v>
                </c:pt>
                <c:pt idx="9515">
                  <c:v>37.279000000000003</c:v>
                </c:pt>
                <c:pt idx="9516">
                  <c:v>37.283000000000001</c:v>
                </c:pt>
                <c:pt idx="9517">
                  <c:v>37.287000000000006</c:v>
                </c:pt>
                <c:pt idx="9518">
                  <c:v>37.291000000000011</c:v>
                </c:pt>
                <c:pt idx="9519">
                  <c:v>37.295000000000016</c:v>
                </c:pt>
                <c:pt idx="9520">
                  <c:v>37.299000000000021</c:v>
                </c:pt>
                <c:pt idx="9521">
                  <c:v>37.303000000000004</c:v>
                </c:pt>
                <c:pt idx="9522">
                  <c:v>37.307000000000002</c:v>
                </c:pt>
                <c:pt idx="9523">
                  <c:v>37.310999999999993</c:v>
                </c:pt>
                <c:pt idx="9524">
                  <c:v>37.313999999999993</c:v>
                </c:pt>
                <c:pt idx="9525">
                  <c:v>37.317999999999998</c:v>
                </c:pt>
                <c:pt idx="9526">
                  <c:v>37.322000000000003</c:v>
                </c:pt>
                <c:pt idx="9527">
                  <c:v>37.326000000000001</c:v>
                </c:pt>
                <c:pt idx="9528">
                  <c:v>37.33</c:v>
                </c:pt>
                <c:pt idx="9529">
                  <c:v>37.334000000000003</c:v>
                </c:pt>
                <c:pt idx="9530">
                  <c:v>37.338000000000001</c:v>
                </c:pt>
                <c:pt idx="9531">
                  <c:v>37.341999999999999</c:v>
                </c:pt>
                <c:pt idx="9532">
                  <c:v>37.346000000000004</c:v>
                </c:pt>
                <c:pt idx="9533">
                  <c:v>37.35</c:v>
                </c:pt>
                <c:pt idx="9534">
                  <c:v>37.353999999999999</c:v>
                </c:pt>
                <c:pt idx="9535">
                  <c:v>37.356999999999999</c:v>
                </c:pt>
                <c:pt idx="9536">
                  <c:v>37.361000000000004</c:v>
                </c:pt>
                <c:pt idx="9537">
                  <c:v>37.365000000000002</c:v>
                </c:pt>
                <c:pt idx="9538">
                  <c:v>37.369</c:v>
                </c:pt>
                <c:pt idx="9539">
                  <c:v>37.373000000000005</c:v>
                </c:pt>
                <c:pt idx="9540">
                  <c:v>37.377000000000002</c:v>
                </c:pt>
                <c:pt idx="9541">
                  <c:v>37.380999999999993</c:v>
                </c:pt>
                <c:pt idx="9542">
                  <c:v>37.384999999999998</c:v>
                </c:pt>
                <c:pt idx="9543">
                  <c:v>37.389000000000003</c:v>
                </c:pt>
                <c:pt idx="9544">
                  <c:v>37.393000000000001</c:v>
                </c:pt>
                <c:pt idx="9545">
                  <c:v>37.397000000000006</c:v>
                </c:pt>
                <c:pt idx="9546">
                  <c:v>37.4</c:v>
                </c:pt>
                <c:pt idx="9547">
                  <c:v>37.404000000000003</c:v>
                </c:pt>
                <c:pt idx="9548">
                  <c:v>37.408000000000001</c:v>
                </c:pt>
                <c:pt idx="9549">
                  <c:v>37.411999999999999</c:v>
                </c:pt>
                <c:pt idx="9550">
                  <c:v>37.416000000000004</c:v>
                </c:pt>
                <c:pt idx="9551">
                  <c:v>37.42</c:v>
                </c:pt>
                <c:pt idx="9552">
                  <c:v>37.424000000000007</c:v>
                </c:pt>
                <c:pt idx="9553">
                  <c:v>37.428000000000011</c:v>
                </c:pt>
                <c:pt idx="9554">
                  <c:v>37.432000000000002</c:v>
                </c:pt>
                <c:pt idx="9555">
                  <c:v>37.436</c:v>
                </c:pt>
                <c:pt idx="9556">
                  <c:v>37.44</c:v>
                </c:pt>
                <c:pt idx="9557">
                  <c:v>37.443000000000005</c:v>
                </c:pt>
                <c:pt idx="9558">
                  <c:v>37.447000000000003</c:v>
                </c:pt>
                <c:pt idx="9559">
                  <c:v>37.450999999999993</c:v>
                </c:pt>
                <c:pt idx="9560">
                  <c:v>37.454999999999998</c:v>
                </c:pt>
                <c:pt idx="9561">
                  <c:v>37.459000000000003</c:v>
                </c:pt>
                <c:pt idx="9562">
                  <c:v>37.463000000000001</c:v>
                </c:pt>
                <c:pt idx="9563">
                  <c:v>37.467000000000006</c:v>
                </c:pt>
                <c:pt idx="9564">
                  <c:v>37.471000000000004</c:v>
                </c:pt>
                <c:pt idx="9565">
                  <c:v>37.475000000000001</c:v>
                </c:pt>
                <c:pt idx="9566">
                  <c:v>37.479000000000006</c:v>
                </c:pt>
                <c:pt idx="9567">
                  <c:v>37.483000000000004</c:v>
                </c:pt>
                <c:pt idx="9568">
                  <c:v>37.486000000000004</c:v>
                </c:pt>
                <c:pt idx="9569">
                  <c:v>37.49</c:v>
                </c:pt>
                <c:pt idx="9570">
                  <c:v>37.494</c:v>
                </c:pt>
                <c:pt idx="9571">
                  <c:v>37.498000000000012</c:v>
                </c:pt>
                <c:pt idx="9572">
                  <c:v>37.502000000000002</c:v>
                </c:pt>
                <c:pt idx="9573">
                  <c:v>37.506</c:v>
                </c:pt>
                <c:pt idx="9574">
                  <c:v>37.51</c:v>
                </c:pt>
                <c:pt idx="9575">
                  <c:v>37.514000000000003</c:v>
                </c:pt>
                <c:pt idx="9576">
                  <c:v>37.518000000000001</c:v>
                </c:pt>
                <c:pt idx="9577">
                  <c:v>37.522000000000013</c:v>
                </c:pt>
                <c:pt idx="9578">
                  <c:v>37.526000000000003</c:v>
                </c:pt>
                <c:pt idx="9579">
                  <c:v>37.529000000000003</c:v>
                </c:pt>
                <c:pt idx="9580">
                  <c:v>37.533000000000001</c:v>
                </c:pt>
                <c:pt idx="9581">
                  <c:v>37.537000000000006</c:v>
                </c:pt>
                <c:pt idx="9582">
                  <c:v>37.541000000000004</c:v>
                </c:pt>
                <c:pt idx="9583">
                  <c:v>37.545000000000002</c:v>
                </c:pt>
                <c:pt idx="9584">
                  <c:v>37.549000000000007</c:v>
                </c:pt>
                <c:pt idx="9585">
                  <c:v>37.553000000000004</c:v>
                </c:pt>
                <c:pt idx="9586">
                  <c:v>37.557000000000002</c:v>
                </c:pt>
                <c:pt idx="9587">
                  <c:v>37.561</c:v>
                </c:pt>
                <c:pt idx="9588">
                  <c:v>37.565000000000012</c:v>
                </c:pt>
                <c:pt idx="9589">
                  <c:v>37.569000000000003</c:v>
                </c:pt>
                <c:pt idx="9590">
                  <c:v>37.572000000000003</c:v>
                </c:pt>
                <c:pt idx="9591">
                  <c:v>37.576000000000001</c:v>
                </c:pt>
                <c:pt idx="9592">
                  <c:v>37.58</c:v>
                </c:pt>
                <c:pt idx="9593">
                  <c:v>37.584000000000003</c:v>
                </c:pt>
                <c:pt idx="9594">
                  <c:v>37.588000000000001</c:v>
                </c:pt>
                <c:pt idx="9595">
                  <c:v>37.592000000000013</c:v>
                </c:pt>
                <c:pt idx="9596">
                  <c:v>37.596000000000011</c:v>
                </c:pt>
                <c:pt idx="9597">
                  <c:v>37.6</c:v>
                </c:pt>
                <c:pt idx="9598">
                  <c:v>37.604000000000006</c:v>
                </c:pt>
                <c:pt idx="9599">
                  <c:v>37.608000000000011</c:v>
                </c:pt>
                <c:pt idx="9600">
                  <c:v>37.611000000000004</c:v>
                </c:pt>
                <c:pt idx="9601">
                  <c:v>37.615000000000002</c:v>
                </c:pt>
                <c:pt idx="9602">
                  <c:v>37.619</c:v>
                </c:pt>
                <c:pt idx="9603">
                  <c:v>37.623000000000012</c:v>
                </c:pt>
                <c:pt idx="9604">
                  <c:v>37.627000000000002</c:v>
                </c:pt>
                <c:pt idx="9605">
                  <c:v>37.631</c:v>
                </c:pt>
                <c:pt idx="9606">
                  <c:v>37.635000000000012</c:v>
                </c:pt>
                <c:pt idx="9607">
                  <c:v>37.639000000000003</c:v>
                </c:pt>
                <c:pt idx="9608">
                  <c:v>37.643000000000001</c:v>
                </c:pt>
                <c:pt idx="9609">
                  <c:v>37.647000000000006</c:v>
                </c:pt>
                <c:pt idx="9610">
                  <c:v>37.651000000000003</c:v>
                </c:pt>
                <c:pt idx="9611">
                  <c:v>37.654000000000003</c:v>
                </c:pt>
                <c:pt idx="9612">
                  <c:v>37.658000000000001</c:v>
                </c:pt>
                <c:pt idx="9613">
                  <c:v>37.662000000000013</c:v>
                </c:pt>
                <c:pt idx="9614">
                  <c:v>37.666000000000011</c:v>
                </c:pt>
                <c:pt idx="9615">
                  <c:v>37.67</c:v>
                </c:pt>
                <c:pt idx="9616">
                  <c:v>37.674000000000007</c:v>
                </c:pt>
                <c:pt idx="9617">
                  <c:v>37.678000000000011</c:v>
                </c:pt>
                <c:pt idx="9618">
                  <c:v>37.682000000000002</c:v>
                </c:pt>
                <c:pt idx="9619">
                  <c:v>37.686</c:v>
                </c:pt>
                <c:pt idx="9620">
                  <c:v>37.690000000000012</c:v>
                </c:pt>
                <c:pt idx="9621">
                  <c:v>37.694000000000003</c:v>
                </c:pt>
                <c:pt idx="9622">
                  <c:v>37.697000000000003</c:v>
                </c:pt>
                <c:pt idx="9623">
                  <c:v>37.701000000000001</c:v>
                </c:pt>
                <c:pt idx="9624">
                  <c:v>37.705000000000013</c:v>
                </c:pt>
                <c:pt idx="9625">
                  <c:v>37.709000000000003</c:v>
                </c:pt>
                <c:pt idx="9626">
                  <c:v>37.713000000000001</c:v>
                </c:pt>
                <c:pt idx="9627">
                  <c:v>37.717000000000006</c:v>
                </c:pt>
                <c:pt idx="9628">
                  <c:v>37.721000000000011</c:v>
                </c:pt>
                <c:pt idx="9629">
                  <c:v>37.725000000000016</c:v>
                </c:pt>
                <c:pt idx="9630">
                  <c:v>37.729000000000013</c:v>
                </c:pt>
                <c:pt idx="9631">
                  <c:v>37.733000000000011</c:v>
                </c:pt>
                <c:pt idx="9632">
                  <c:v>37.737000000000002</c:v>
                </c:pt>
                <c:pt idx="9633">
                  <c:v>37.74</c:v>
                </c:pt>
                <c:pt idx="9634">
                  <c:v>37.744</c:v>
                </c:pt>
                <c:pt idx="9635">
                  <c:v>37.748000000000012</c:v>
                </c:pt>
                <c:pt idx="9636">
                  <c:v>37.752000000000002</c:v>
                </c:pt>
                <c:pt idx="9637">
                  <c:v>37.756</c:v>
                </c:pt>
                <c:pt idx="9638">
                  <c:v>37.760000000000012</c:v>
                </c:pt>
                <c:pt idx="9639">
                  <c:v>37.764000000000003</c:v>
                </c:pt>
                <c:pt idx="9640">
                  <c:v>37.768000000000015</c:v>
                </c:pt>
                <c:pt idx="9641">
                  <c:v>37.772000000000013</c:v>
                </c:pt>
                <c:pt idx="9642">
                  <c:v>37.776000000000003</c:v>
                </c:pt>
                <c:pt idx="9643">
                  <c:v>37.78</c:v>
                </c:pt>
                <c:pt idx="9644">
                  <c:v>37.783000000000001</c:v>
                </c:pt>
                <c:pt idx="9645">
                  <c:v>37.787000000000006</c:v>
                </c:pt>
                <c:pt idx="9646">
                  <c:v>37.791000000000011</c:v>
                </c:pt>
                <c:pt idx="9647">
                  <c:v>37.795000000000016</c:v>
                </c:pt>
                <c:pt idx="9648">
                  <c:v>37.799000000000021</c:v>
                </c:pt>
                <c:pt idx="9649">
                  <c:v>37.803000000000004</c:v>
                </c:pt>
                <c:pt idx="9650">
                  <c:v>37.807000000000002</c:v>
                </c:pt>
                <c:pt idx="9651">
                  <c:v>37.810999999999993</c:v>
                </c:pt>
                <c:pt idx="9652">
                  <c:v>37.814999999999998</c:v>
                </c:pt>
                <c:pt idx="9653">
                  <c:v>37.819000000000003</c:v>
                </c:pt>
                <c:pt idx="9654">
                  <c:v>37.823</c:v>
                </c:pt>
                <c:pt idx="9655">
                  <c:v>37.826000000000001</c:v>
                </c:pt>
                <c:pt idx="9656">
                  <c:v>37.83</c:v>
                </c:pt>
                <c:pt idx="9657">
                  <c:v>37.834000000000003</c:v>
                </c:pt>
                <c:pt idx="9658">
                  <c:v>37.838000000000001</c:v>
                </c:pt>
                <c:pt idx="9659">
                  <c:v>37.841999999999999</c:v>
                </c:pt>
                <c:pt idx="9660">
                  <c:v>37.846000000000004</c:v>
                </c:pt>
                <c:pt idx="9661">
                  <c:v>37.85</c:v>
                </c:pt>
                <c:pt idx="9662">
                  <c:v>37.853999999999999</c:v>
                </c:pt>
                <c:pt idx="9663">
                  <c:v>37.857999999999997</c:v>
                </c:pt>
                <c:pt idx="9664">
                  <c:v>37.862000000000002</c:v>
                </c:pt>
                <c:pt idx="9665">
                  <c:v>37.866</c:v>
                </c:pt>
                <c:pt idx="9666">
                  <c:v>37.869</c:v>
                </c:pt>
                <c:pt idx="9667">
                  <c:v>37.873000000000005</c:v>
                </c:pt>
                <c:pt idx="9668">
                  <c:v>37.877000000000002</c:v>
                </c:pt>
                <c:pt idx="9669">
                  <c:v>37.880999999999993</c:v>
                </c:pt>
                <c:pt idx="9670">
                  <c:v>37.884999999999998</c:v>
                </c:pt>
                <c:pt idx="9671">
                  <c:v>37.889000000000003</c:v>
                </c:pt>
                <c:pt idx="9672">
                  <c:v>37.893000000000001</c:v>
                </c:pt>
                <c:pt idx="9673">
                  <c:v>37.897000000000006</c:v>
                </c:pt>
                <c:pt idx="9674">
                  <c:v>37.901000000000003</c:v>
                </c:pt>
                <c:pt idx="9675">
                  <c:v>37.905000000000001</c:v>
                </c:pt>
                <c:pt idx="9676">
                  <c:v>37.909000000000006</c:v>
                </c:pt>
                <c:pt idx="9677">
                  <c:v>37.911999999999999</c:v>
                </c:pt>
                <c:pt idx="9678">
                  <c:v>37.916000000000004</c:v>
                </c:pt>
                <c:pt idx="9679">
                  <c:v>37.92</c:v>
                </c:pt>
                <c:pt idx="9680">
                  <c:v>37.924000000000007</c:v>
                </c:pt>
                <c:pt idx="9681">
                  <c:v>37.928000000000011</c:v>
                </c:pt>
                <c:pt idx="9682">
                  <c:v>37.932000000000002</c:v>
                </c:pt>
                <c:pt idx="9683">
                  <c:v>37.936</c:v>
                </c:pt>
                <c:pt idx="9684">
                  <c:v>37.94</c:v>
                </c:pt>
                <c:pt idx="9685">
                  <c:v>37.944000000000003</c:v>
                </c:pt>
                <c:pt idx="9686">
                  <c:v>37.948</c:v>
                </c:pt>
                <c:pt idx="9687">
                  <c:v>37.951999999999998</c:v>
                </c:pt>
                <c:pt idx="9688">
                  <c:v>37.954999999999998</c:v>
                </c:pt>
                <c:pt idx="9689">
                  <c:v>37.959000000000003</c:v>
                </c:pt>
                <c:pt idx="9690">
                  <c:v>37.963000000000001</c:v>
                </c:pt>
                <c:pt idx="9691">
                  <c:v>37.967000000000006</c:v>
                </c:pt>
                <c:pt idx="9692">
                  <c:v>37.971000000000004</c:v>
                </c:pt>
                <c:pt idx="9693">
                  <c:v>37.975000000000001</c:v>
                </c:pt>
                <c:pt idx="9694">
                  <c:v>37.979000000000006</c:v>
                </c:pt>
                <c:pt idx="9695">
                  <c:v>37.983000000000004</c:v>
                </c:pt>
                <c:pt idx="9696">
                  <c:v>37.987000000000002</c:v>
                </c:pt>
                <c:pt idx="9697">
                  <c:v>37.991</c:v>
                </c:pt>
                <c:pt idx="9698">
                  <c:v>37.995000000000012</c:v>
                </c:pt>
                <c:pt idx="9699">
                  <c:v>37.998000000000012</c:v>
                </c:pt>
                <c:pt idx="9700">
                  <c:v>38.002000000000002</c:v>
                </c:pt>
                <c:pt idx="9701">
                  <c:v>38.006</c:v>
                </c:pt>
                <c:pt idx="9702">
                  <c:v>38.01</c:v>
                </c:pt>
                <c:pt idx="9703">
                  <c:v>38.014000000000003</c:v>
                </c:pt>
                <c:pt idx="9704">
                  <c:v>38.018000000000001</c:v>
                </c:pt>
                <c:pt idx="9705">
                  <c:v>38.022000000000013</c:v>
                </c:pt>
                <c:pt idx="9706">
                  <c:v>38.026000000000003</c:v>
                </c:pt>
                <c:pt idx="9707">
                  <c:v>38.03</c:v>
                </c:pt>
                <c:pt idx="9708">
                  <c:v>38.034000000000006</c:v>
                </c:pt>
                <c:pt idx="9709">
                  <c:v>38.038000000000011</c:v>
                </c:pt>
                <c:pt idx="9710">
                  <c:v>38.041000000000004</c:v>
                </c:pt>
                <c:pt idx="9711">
                  <c:v>38.045000000000002</c:v>
                </c:pt>
                <c:pt idx="9712">
                  <c:v>38.049000000000007</c:v>
                </c:pt>
                <c:pt idx="9713">
                  <c:v>38.053000000000004</c:v>
                </c:pt>
                <c:pt idx="9714">
                  <c:v>38.057000000000002</c:v>
                </c:pt>
                <c:pt idx="9715">
                  <c:v>38.061</c:v>
                </c:pt>
                <c:pt idx="9716">
                  <c:v>38.065000000000012</c:v>
                </c:pt>
                <c:pt idx="9717">
                  <c:v>38.069000000000003</c:v>
                </c:pt>
                <c:pt idx="9718">
                  <c:v>38.073</c:v>
                </c:pt>
                <c:pt idx="9719">
                  <c:v>38.077000000000005</c:v>
                </c:pt>
                <c:pt idx="9720">
                  <c:v>38.08</c:v>
                </c:pt>
                <c:pt idx="9721">
                  <c:v>38.084000000000003</c:v>
                </c:pt>
                <c:pt idx="9722">
                  <c:v>38.088000000000001</c:v>
                </c:pt>
                <c:pt idx="9723">
                  <c:v>38.092000000000013</c:v>
                </c:pt>
                <c:pt idx="9724">
                  <c:v>38.096000000000011</c:v>
                </c:pt>
                <c:pt idx="9725">
                  <c:v>38.1</c:v>
                </c:pt>
                <c:pt idx="9726">
                  <c:v>38.104000000000006</c:v>
                </c:pt>
                <c:pt idx="9727">
                  <c:v>38.108000000000011</c:v>
                </c:pt>
                <c:pt idx="9728">
                  <c:v>38.112000000000002</c:v>
                </c:pt>
                <c:pt idx="9729">
                  <c:v>38.116</c:v>
                </c:pt>
                <c:pt idx="9730">
                  <c:v>38.120000000000012</c:v>
                </c:pt>
                <c:pt idx="9731">
                  <c:v>38.123000000000012</c:v>
                </c:pt>
                <c:pt idx="9732">
                  <c:v>38.127000000000002</c:v>
                </c:pt>
                <c:pt idx="9733">
                  <c:v>38.131</c:v>
                </c:pt>
                <c:pt idx="9734">
                  <c:v>38.135000000000012</c:v>
                </c:pt>
                <c:pt idx="9735">
                  <c:v>38.139000000000003</c:v>
                </c:pt>
                <c:pt idx="9736">
                  <c:v>38.143000000000001</c:v>
                </c:pt>
                <c:pt idx="9737">
                  <c:v>38.147000000000006</c:v>
                </c:pt>
                <c:pt idx="9738">
                  <c:v>38.151000000000003</c:v>
                </c:pt>
                <c:pt idx="9739">
                  <c:v>38.155000000000001</c:v>
                </c:pt>
                <c:pt idx="9740">
                  <c:v>38.159000000000006</c:v>
                </c:pt>
                <c:pt idx="9741">
                  <c:v>38.163000000000011</c:v>
                </c:pt>
              </c:numCache>
            </c:numRef>
          </c:xVal>
          <c:yVal>
            <c:numRef>
              <c:f>CAR_DVB_PDMS!$B$4:$B$9745</c:f>
              <c:numCache>
                <c:formatCode>General</c:formatCode>
                <c:ptCount val="9742"/>
                <c:pt idx="0">
                  <c:v>6214</c:v>
                </c:pt>
                <c:pt idx="1">
                  <c:v>5874</c:v>
                </c:pt>
                <c:pt idx="2">
                  <c:v>5755</c:v>
                </c:pt>
                <c:pt idx="3">
                  <c:v>6311</c:v>
                </c:pt>
                <c:pt idx="4">
                  <c:v>6305</c:v>
                </c:pt>
                <c:pt idx="5">
                  <c:v>6169</c:v>
                </c:pt>
                <c:pt idx="6">
                  <c:v>5586</c:v>
                </c:pt>
                <c:pt idx="7">
                  <c:v>6316</c:v>
                </c:pt>
                <c:pt idx="8">
                  <c:v>5625</c:v>
                </c:pt>
                <c:pt idx="9">
                  <c:v>6300</c:v>
                </c:pt>
                <c:pt idx="10">
                  <c:v>6112</c:v>
                </c:pt>
                <c:pt idx="11">
                  <c:v>5829</c:v>
                </c:pt>
                <c:pt idx="12">
                  <c:v>5649</c:v>
                </c:pt>
                <c:pt idx="13">
                  <c:v>6202</c:v>
                </c:pt>
                <c:pt idx="14">
                  <c:v>6565</c:v>
                </c:pt>
                <c:pt idx="15">
                  <c:v>5616</c:v>
                </c:pt>
                <c:pt idx="16">
                  <c:v>6260</c:v>
                </c:pt>
                <c:pt idx="17">
                  <c:v>6141</c:v>
                </c:pt>
                <c:pt idx="18">
                  <c:v>6365</c:v>
                </c:pt>
                <c:pt idx="19">
                  <c:v>6134</c:v>
                </c:pt>
                <c:pt idx="20">
                  <c:v>6421</c:v>
                </c:pt>
                <c:pt idx="21">
                  <c:v>6529</c:v>
                </c:pt>
                <c:pt idx="22">
                  <c:v>5793</c:v>
                </c:pt>
                <c:pt idx="23">
                  <c:v>6501</c:v>
                </c:pt>
                <c:pt idx="24">
                  <c:v>6378</c:v>
                </c:pt>
                <c:pt idx="25">
                  <c:v>6062</c:v>
                </c:pt>
                <c:pt idx="26">
                  <c:v>6368</c:v>
                </c:pt>
                <c:pt idx="27">
                  <c:v>6725</c:v>
                </c:pt>
                <c:pt idx="28">
                  <c:v>5694</c:v>
                </c:pt>
                <c:pt idx="29">
                  <c:v>6142</c:v>
                </c:pt>
                <c:pt idx="30">
                  <c:v>5866</c:v>
                </c:pt>
                <c:pt idx="31">
                  <c:v>6166</c:v>
                </c:pt>
                <c:pt idx="32">
                  <c:v>6292</c:v>
                </c:pt>
                <c:pt idx="33">
                  <c:v>5891</c:v>
                </c:pt>
                <c:pt idx="34">
                  <c:v>5829</c:v>
                </c:pt>
                <c:pt idx="35">
                  <c:v>6644</c:v>
                </c:pt>
                <c:pt idx="36">
                  <c:v>6108</c:v>
                </c:pt>
                <c:pt idx="37">
                  <c:v>6450</c:v>
                </c:pt>
                <c:pt idx="38">
                  <c:v>6376</c:v>
                </c:pt>
                <c:pt idx="39">
                  <c:v>5834</c:v>
                </c:pt>
                <c:pt idx="40">
                  <c:v>6397</c:v>
                </c:pt>
                <c:pt idx="41">
                  <c:v>4127</c:v>
                </c:pt>
                <c:pt idx="42">
                  <c:v>2917</c:v>
                </c:pt>
                <c:pt idx="43">
                  <c:v>2584</c:v>
                </c:pt>
                <c:pt idx="44">
                  <c:v>2385</c:v>
                </c:pt>
                <c:pt idx="45">
                  <c:v>2622</c:v>
                </c:pt>
                <c:pt idx="46">
                  <c:v>1916</c:v>
                </c:pt>
                <c:pt idx="47">
                  <c:v>2493</c:v>
                </c:pt>
                <c:pt idx="48">
                  <c:v>2408</c:v>
                </c:pt>
                <c:pt idx="49">
                  <c:v>2044</c:v>
                </c:pt>
                <c:pt idx="50">
                  <c:v>2471</c:v>
                </c:pt>
                <c:pt idx="51">
                  <c:v>1821</c:v>
                </c:pt>
                <c:pt idx="52">
                  <c:v>2103</c:v>
                </c:pt>
                <c:pt idx="53">
                  <c:v>2173</c:v>
                </c:pt>
                <c:pt idx="54">
                  <c:v>2582</c:v>
                </c:pt>
                <c:pt idx="55">
                  <c:v>2542</c:v>
                </c:pt>
                <c:pt idx="56">
                  <c:v>2482</c:v>
                </c:pt>
                <c:pt idx="57">
                  <c:v>2693</c:v>
                </c:pt>
                <c:pt idx="58">
                  <c:v>2425</c:v>
                </c:pt>
                <c:pt idx="59">
                  <c:v>2386</c:v>
                </c:pt>
                <c:pt idx="60">
                  <c:v>2441</c:v>
                </c:pt>
                <c:pt idx="61">
                  <c:v>2186</c:v>
                </c:pt>
                <c:pt idx="62">
                  <c:v>2562</c:v>
                </c:pt>
                <c:pt idx="63">
                  <c:v>2856</c:v>
                </c:pt>
                <c:pt idx="64">
                  <c:v>2845</c:v>
                </c:pt>
                <c:pt idx="65">
                  <c:v>3477</c:v>
                </c:pt>
                <c:pt idx="66">
                  <c:v>2484</c:v>
                </c:pt>
                <c:pt idx="67">
                  <c:v>2491</c:v>
                </c:pt>
                <c:pt idx="68">
                  <c:v>3361</c:v>
                </c:pt>
                <c:pt idx="69">
                  <c:v>3378</c:v>
                </c:pt>
                <c:pt idx="70">
                  <c:v>3683</c:v>
                </c:pt>
                <c:pt idx="71">
                  <c:v>4160</c:v>
                </c:pt>
                <c:pt idx="72">
                  <c:v>3925</c:v>
                </c:pt>
                <c:pt idx="73">
                  <c:v>4034</c:v>
                </c:pt>
                <c:pt idx="74">
                  <c:v>5075</c:v>
                </c:pt>
                <c:pt idx="75">
                  <c:v>5061</c:v>
                </c:pt>
                <c:pt idx="76">
                  <c:v>5725</c:v>
                </c:pt>
                <c:pt idx="77">
                  <c:v>5330</c:v>
                </c:pt>
                <c:pt idx="78">
                  <c:v>5543</c:v>
                </c:pt>
                <c:pt idx="79">
                  <c:v>6872</c:v>
                </c:pt>
                <c:pt idx="80">
                  <c:v>6925</c:v>
                </c:pt>
                <c:pt idx="81">
                  <c:v>8099</c:v>
                </c:pt>
                <c:pt idx="82">
                  <c:v>8188</c:v>
                </c:pt>
                <c:pt idx="83">
                  <c:v>8523</c:v>
                </c:pt>
                <c:pt idx="84">
                  <c:v>9453</c:v>
                </c:pt>
                <c:pt idx="85">
                  <c:v>9056</c:v>
                </c:pt>
                <c:pt idx="86">
                  <c:v>8717</c:v>
                </c:pt>
                <c:pt idx="87">
                  <c:v>10201</c:v>
                </c:pt>
                <c:pt idx="88">
                  <c:v>10339</c:v>
                </c:pt>
                <c:pt idx="89">
                  <c:v>12075</c:v>
                </c:pt>
                <c:pt idx="90">
                  <c:v>12294</c:v>
                </c:pt>
                <c:pt idx="91">
                  <c:v>12723</c:v>
                </c:pt>
                <c:pt idx="92">
                  <c:v>13685</c:v>
                </c:pt>
                <c:pt idx="93">
                  <c:v>13396</c:v>
                </c:pt>
                <c:pt idx="94">
                  <c:v>15696</c:v>
                </c:pt>
                <c:pt idx="95">
                  <c:v>15134</c:v>
                </c:pt>
                <c:pt idx="96">
                  <c:v>15568</c:v>
                </c:pt>
                <c:pt idx="97">
                  <c:v>15857</c:v>
                </c:pt>
                <c:pt idx="98">
                  <c:v>16895</c:v>
                </c:pt>
                <c:pt idx="99">
                  <c:v>16991</c:v>
                </c:pt>
                <c:pt idx="100">
                  <c:v>17562</c:v>
                </c:pt>
                <c:pt idx="101">
                  <c:v>19242</c:v>
                </c:pt>
                <c:pt idx="102">
                  <c:v>17960</c:v>
                </c:pt>
                <c:pt idx="103">
                  <c:v>19687</c:v>
                </c:pt>
                <c:pt idx="104">
                  <c:v>19475</c:v>
                </c:pt>
                <c:pt idx="105">
                  <c:v>21068</c:v>
                </c:pt>
                <c:pt idx="106">
                  <c:v>22513</c:v>
                </c:pt>
                <c:pt idx="107">
                  <c:v>21909</c:v>
                </c:pt>
                <c:pt idx="108">
                  <c:v>21938</c:v>
                </c:pt>
                <c:pt idx="109">
                  <c:v>23842</c:v>
                </c:pt>
                <c:pt idx="110">
                  <c:v>23266</c:v>
                </c:pt>
                <c:pt idx="111">
                  <c:v>24219</c:v>
                </c:pt>
                <c:pt idx="112">
                  <c:v>25787</c:v>
                </c:pt>
                <c:pt idx="113">
                  <c:v>24901</c:v>
                </c:pt>
                <c:pt idx="114">
                  <c:v>25270</c:v>
                </c:pt>
                <c:pt idx="115">
                  <c:v>27342</c:v>
                </c:pt>
                <c:pt idx="116">
                  <c:v>27802</c:v>
                </c:pt>
                <c:pt idx="117">
                  <c:v>26645</c:v>
                </c:pt>
                <c:pt idx="118">
                  <c:v>28364</c:v>
                </c:pt>
                <c:pt idx="119">
                  <c:v>28047</c:v>
                </c:pt>
                <c:pt idx="120">
                  <c:v>27706</c:v>
                </c:pt>
                <c:pt idx="121">
                  <c:v>30162</c:v>
                </c:pt>
                <c:pt idx="122">
                  <c:v>31120</c:v>
                </c:pt>
                <c:pt idx="123">
                  <c:v>29911</c:v>
                </c:pt>
                <c:pt idx="124">
                  <c:v>30079</c:v>
                </c:pt>
                <c:pt idx="125">
                  <c:v>32035</c:v>
                </c:pt>
                <c:pt idx="126">
                  <c:v>29520</c:v>
                </c:pt>
                <c:pt idx="127">
                  <c:v>32360</c:v>
                </c:pt>
                <c:pt idx="128">
                  <c:v>32137</c:v>
                </c:pt>
                <c:pt idx="129">
                  <c:v>32063</c:v>
                </c:pt>
                <c:pt idx="130">
                  <c:v>33851</c:v>
                </c:pt>
                <c:pt idx="131">
                  <c:v>34730</c:v>
                </c:pt>
                <c:pt idx="132">
                  <c:v>33295</c:v>
                </c:pt>
                <c:pt idx="133">
                  <c:v>34292</c:v>
                </c:pt>
                <c:pt idx="134">
                  <c:v>35395</c:v>
                </c:pt>
                <c:pt idx="135">
                  <c:v>35666</c:v>
                </c:pt>
                <c:pt idx="136">
                  <c:v>35208</c:v>
                </c:pt>
                <c:pt idx="137">
                  <c:v>35003</c:v>
                </c:pt>
                <c:pt idx="138">
                  <c:v>36036</c:v>
                </c:pt>
                <c:pt idx="139">
                  <c:v>38111</c:v>
                </c:pt>
                <c:pt idx="140">
                  <c:v>35436</c:v>
                </c:pt>
                <c:pt idx="141">
                  <c:v>37811</c:v>
                </c:pt>
                <c:pt idx="142">
                  <c:v>36926</c:v>
                </c:pt>
                <c:pt idx="143">
                  <c:v>39805</c:v>
                </c:pt>
                <c:pt idx="144">
                  <c:v>42524</c:v>
                </c:pt>
                <c:pt idx="145">
                  <c:v>259018</c:v>
                </c:pt>
                <c:pt idx="146">
                  <c:v>1260085</c:v>
                </c:pt>
                <c:pt idx="147">
                  <c:v>1379424</c:v>
                </c:pt>
                <c:pt idx="148">
                  <c:v>3240358</c:v>
                </c:pt>
                <c:pt idx="149">
                  <c:v>2122361</c:v>
                </c:pt>
                <c:pt idx="150">
                  <c:v>230273</c:v>
                </c:pt>
                <c:pt idx="151">
                  <c:v>143702</c:v>
                </c:pt>
                <c:pt idx="152">
                  <c:v>144523</c:v>
                </c:pt>
                <c:pt idx="153">
                  <c:v>144382</c:v>
                </c:pt>
                <c:pt idx="154">
                  <c:v>174409</c:v>
                </c:pt>
                <c:pt idx="155">
                  <c:v>156986</c:v>
                </c:pt>
                <c:pt idx="156">
                  <c:v>129591</c:v>
                </c:pt>
                <c:pt idx="157">
                  <c:v>130445</c:v>
                </c:pt>
                <c:pt idx="158">
                  <c:v>137056</c:v>
                </c:pt>
                <c:pt idx="159">
                  <c:v>176848</c:v>
                </c:pt>
                <c:pt idx="160">
                  <c:v>201538</c:v>
                </c:pt>
                <c:pt idx="161">
                  <c:v>205856</c:v>
                </c:pt>
                <c:pt idx="162">
                  <c:v>210691</c:v>
                </c:pt>
                <c:pt idx="163">
                  <c:v>214888</c:v>
                </c:pt>
                <c:pt idx="164">
                  <c:v>220051</c:v>
                </c:pt>
                <c:pt idx="165">
                  <c:v>222764</c:v>
                </c:pt>
                <c:pt idx="166">
                  <c:v>215068</c:v>
                </c:pt>
                <c:pt idx="167">
                  <c:v>213517</c:v>
                </c:pt>
                <c:pt idx="168">
                  <c:v>213130</c:v>
                </c:pt>
                <c:pt idx="169">
                  <c:v>217637</c:v>
                </c:pt>
                <c:pt idx="170">
                  <c:v>222060</c:v>
                </c:pt>
                <c:pt idx="171">
                  <c:v>229525</c:v>
                </c:pt>
                <c:pt idx="172">
                  <c:v>229589</c:v>
                </c:pt>
                <c:pt idx="173">
                  <c:v>226915</c:v>
                </c:pt>
                <c:pt idx="174">
                  <c:v>228405</c:v>
                </c:pt>
                <c:pt idx="175">
                  <c:v>226670</c:v>
                </c:pt>
                <c:pt idx="176">
                  <c:v>234165</c:v>
                </c:pt>
                <c:pt idx="177">
                  <c:v>254525</c:v>
                </c:pt>
                <c:pt idx="178">
                  <c:v>274090</c:v>
                </c:pt>
                <c:pt idx="179">
                  <c:v>302874</c:v>
                </c:pt>
                <c:pt idx="180">
                  <c:v>660665</c:v>
                </c:pt>
                <c:pt idx="181">
                  <c:v>1136280</c:v>
                </c:pt>
                <c:pt idx="182">
                  <c:v>631647</c:v>
                </c:pt>
                <c:pt idx="183">
                  <c:v>468504</c:v>
                </c:pt>
                <c:pt idx="184">
                  <c:v>447412</c:v>
                </c:pt>
                <c:pt idx="185">
                  <c:v>493738</c:v>
                </c:pt>
                <c:pt idx="186">
                  <c:v>498859</c:v>
                </c:pt>
                <c:pt idx="187">
                  <c:v>563584</c:v>
                </c:pt>
                <c:pt idx="188">
                  <c:v>594467</c:v>
                </c:pt>
                <c:pt idx="189">
                  <c:v>492317</c:v>
                </c:pt>
                <c:pt idx="190">
                  <c:v>442537</c:v>
                </c:pt>
                <c:pt idx="191">
                  <c:v>815667</c:v>
                </c:pt>
                <c:pt idx="192">
                  <c:v>2851279</c:v>
                </c:pt>
                <c:pt idx="193">
                  <c:v>1034515</c:v>
                </c:pt>
                <c:pt idx="194">
                  <c:v>696154</c:v>
                </c:pt>
                <c:pt idx="195">
                  <c:v>690760</c:v>
                </c:pt>
                <c:pt idx="196">
                  <c:v>774855</c:v>
                </c:pt>
                <c:pt idx="197">
                  <c:v>852695</c:v>
                </c:pt>
                <c:pt idx="198">
                  <c:v>649848</c:v>
                </c:pt>
                <c:pt idx="199">
                  <c:v>547213</c:v>
                </c:pt>
                <c:pt idx="200">
                  <c:v>537275</c:v>
                </c:pt>
                <c:pt idx="201">
                  <c:v>532648</c:v>
                </c:pt>
                <c:pt idx="202">
                  <c:v>525741</c:v>
                </c:pt>
                <c:pt idx="203">
                  <c:v>531502</c:v>
                </c:pt>
                <c:pt idx="204">
                  <c:v>527938</c:v>
                </c:pt>
                <c:pt idx="205">
                  <c:v>524709</c:v>
                </c:pt>
                <c:pt idx="206">
                  <c:v>515931</c:v>
                </c:pt>
                <c:pt idx="207">
                  <c:v>520011</c:v>
                </c:pt>
                <c:pt idx="208">
                  <c:v>515037</c:v>
                </c:pt>
                <c:pt idx="209">
                  <c:v>518595</c:v>
                </c:pt>
                <c:pt idx="210">
                  <c:v>527685</c:v>
                </c:pt>
                <c:pt idx="211">
                  <c:v>522279</c:v>
                </c:pt>
                <c:pt idx="212">
                  <c:v>532197</c:v>
                </c:pt>
                <c:pt idx="213">
                  <c:v>526018</c:v>
                </c:pt>
                <c:pt idx="214">
                  <c:v>529322</c:v>
                </c:pt>
                <c:pt idx="215">
                  <c:v>529991</c:v>
                </c:pt>
                <c:pt idx="216">
                  <c:v>534917</c:v>
                </c:pt>
                <c:pt idx="217">
                  <c:v>535746</c:v>
                </c:pt>
                <c:pt idx="218">
                  <c:v>535513</c:v>
                </c:pt>
                <c:pt idx="219">
                  <c:v>536939</c:v>
                </c:pt>
                <c:pt idx="220">
                  <c:v>541095</c:v>
                </c:pt>
                <c:pt idx="221">
                  <c:v>540116</c:v>
                </c:pt>
                <c:pt idx="222">
                  <c:v>549829</c:v>
                </c:pt>
                <c:pt idx="223">
                  <c:v>546504</c:v>
                </c:pt>
                <c:pt idx="224">
                  <c:v>545936</c:v>
                </c:pt>
                <c:pt idx="225">
                  <c:v>548386</c:v>
                </c:pt>
                <c:pt idx="226">
                  <c:v>544757</c:v>
                </c:pt>
                <c:pt idx="227">
                  <c:v>548281</c:v>
                </c:pt>
                <c:pt idx="228">
                  <c:v>548009</c:v>
                </c:pt>
                <c:pt idx="229">
                  <c:v>549757</c:v>
                </c:pt>
                <c:pt idx="230">
                  <c:v>552052</c:v>
                </c:pt>
                <c:pt idx="231">
                  <c:v>554358</c:v>
                </c:pt>
                <c:pt idx="232">
                  <c:v>565602</c:v>
                </c:pt>
                <c:pt idx="233">
                  <c:v>565842</c:v>
                </c:pt>
                <c:pt idx="234">
                  <c:v>563982</c:v>
                </c:pt>
                <c:pt idx="235">
                  <c:v>560066</c:v>
                </c:pt>
                <c:pt idx="236">
                  <c:v>571562</c:v>
                </c:pt>
                <c:pt idx="237">
                  <c:v>580950</c:v>
                </c:pt>
                <c:pt idx="238">
                  <c:v>577038</c:v>
                </c:pt>
                <c:pt idx="239">
                  <c:v>562498</c:v>
                </c:pt>
                <c:pt idx="240">
                  <c:v>564278</c:v>
                </c:pt>
                <c:pt idx="241">
                  <c:v>559581</c:v>
                </c:pt>
                <c:pt idx="242">
                  <c:v>571383</c:v>
                </c:pt>
                <c:pt idx="243">
                  <c:v>559697</c:v>
                </c:pt>
                <c:pt idx="244">
                  <c:v>558211</c:v>
                </c:pt>
                <c:pt idx="245">
                  <c:v>554321</c:v>
                </c:pt>
                <c:pt idx="246">
                  <c:v>548487</c:v>
                </c:pt>
                <c:pt idx="247">
                  <c:v>541759</c:v>
                </c:pt>
                <c:pt idx="248">
                  <c:v>547261</c:v>
                </c:pt>
                <c:pt idx="249">
                  <c:v>543114</c:v>
                </c:pt>
                <c:pt idx="250">
                  <c:v>540708</c:v>
                </c:pt>
                <c:pt idx="251">
                  <c:v>538848</c:v>
                </c:pt>
                <c:pt idx="252">
                  <c:v>541104</c:v>
                </c:pt>
                <c:pt idx="253">
                  <c:v>535659</c:v>
                </c:pt>
                <c:pt idx="254">
                  <c:v>532969</c:v>
                </c:pt>
                <c:pt idx="255">
                  <c:v>531093</c:v>
                </c:pt>
                <c:pt idx="256">
                  <c:v>530871</c:v>
                </c:pt>
                <c:pt idx="257">
                  <c:v>539957</c:v>
                </c:pt>
                <c:pt idx="258">
                  <c:v>586918</c:v>
                </c:pt>
                <c:pt idx="259">
                  <c:v>600729</c:v>
                </c:pt>
                <c:pt idx="260">
                  <c:v>559544</c:v>
                </c:pt>
                <c:pt idx="261">
                  <c:v>534572</c:v>
                </c:pt>
                <c:pt idx="262">
                  <c:v>530453</c:v>
                </c:pt>
                <c:pt idx="263">
                  <c:v>534882</c:v>
                </c:pt>
                <c:pt idx="264">
                  <c:v>527510</c:v>
                </c:pt>
                <c:pt idx="265">
                  <c:v>508610</c:v>
                </c:pt>
                <c:pt idx="266">
                  <c:v>503382</c:v>
                </c:pt>
                <c:pt idx="267">
                  <c:v>492972</c:v>
                </c:pt>
                <c:pt idx="268">
                  <c:v>489132</c:v>
                </c:pt>
                <c:pt idx="269">
                  <c:v>482599</c:v>
                </c:pt>
                <c:pt idx="270">
                  <c:v>479982</c:v>
                </c:pt>
                <c:pt idx="271">
                  <c:v>484093</c:v>
                </c:pt>
                <c:pt idx="272">
                  <c:v>481459</c:v>
                </c:pt>
                <c:pt idx="273">
                  <c:v>476589</c:v>
                </c:pt>
                <c:pt idx="274">
                  <c:v>470436</c:v>
                </c:pt>
                <c:pt idx="275">
                  <c:v>462494</c:v>
                </c:pt>
                <c:pt idx="276">
                  <c:v>456304</c:v>
                </c:pt>
                <c:pt idx="277">
                  <c:v>446303</c:v>
                </c:pt>
                <c:pt idx="278">
                  <c:v>443623</c:v>
                </c:pt>
                <c:pt idx="279">
                  <c:v>438816</c:v>
                </c:pt>
                <c:pt idx="280">
                  <c:v>436416</c:v>
                </c:pt>
                <c:pt idx="281">
                  <c:v>429282</c:v>
                </c:pt>
                <c:pt idx="282">
                  <c:v>422296</c:v>
                </c:pt>
                <c:pt idx="283">
                  <c:v>422086</c:v>
                </c:pt>
                <c:pt idx="284">
                  <c:v>413494</c:v>
                </c:pt>
                <c:pt idx="285">
                  <c:v>408793</c:v>
                </c:pt>
                <c:pt idx="286">
                  <c:v>403589</c:v>
                </c:pt>
                <c:pt idx="287">
                  <c:v>399556</c:v>
                </c:pt>
                <c:pt idx="288">
                  <c:v>397606</c:v>
                </c:pt>
                <c:pt idx="289">
                  <c:v>386938</c:v>
                </c:pt>
                <c:pt idx="290">
                  <c:v>386366</c:v>
                </c:pt>
                <c:pt idx="291">
                  <c:v>377668</c:v>
                </c:pt>
                <c:pt idx="292">
                  <c:v>375352</c:v>
                </c:pt>
                <c:pt idx="293">
                  <c:v>368889</c:v>
                </c:pt>
                <c:pt idx="294">
                  <c:v>363175</c:v>
                </c:pt>
                <c:pt idx="295">
                  <c:v>357575</c:v>
                </c:pt>
                <c:pt idx="296">
                  <c:v>352504</c:v>
                </c:pt>
                <c:pt idx="297">
                  <c:v>352474</c:v>
                </c:pt>
                <c:pt idx="298">
                  <c:v>345955</c:v>
                </c:pt>
                <c:pt idx="299">
                  <c:v>343654</c:v>
                </c:pt>
                <c:pt idx="300">
                  <c:v>343498</c:v>
                </c:pt>
                <c:pt idx="301">
                  <c:v>339785</c:v>
                </c:pt>
                <c:pt idx="302">
                  <c:v>334020</c:v>
                </c:pt>
                <c:pt idx="303">
                  <c:v>332313</c:v>
                </c:pt>
                <c:pt idx="304">
                  <c:v>329216</c:v>
                </c:pt>
                <c:pt idx="305">
                  <c:v>327945</c:v>
                </c:pt>
                <c:pt idx="306">
                  <c:v>322282</c:v>
                </c:pt>
                <c:pt idx="307">
                  <c:v>316961</c:v>
                </c:pt>
                <c:pt idx="308">
                  <c:v>321952</c:v>
                </c:pt>
                <c:pt idx="309">
                  <c:v>318300</c:v>
                </c:pt>
                <c:pt idx="310">
                  <c:v>311346</c:v>
                </c:pt>
                <c:pt idx="311">
                  <c:v>311360</c:v>
                </c:pt>
                <c:pt idx="312">
                  <c:v>310751</c:v>
                </c:pt>
                <c:pt idx="313">
                  <c:v>309286</c:v>
                </c:pt>
                <c:pt idx="314">
                  <c:v>305435</c:v>
                </c:pt>
                <c:pt idx="315">
                  <c:v>302867</c:v>
                </c:pt>
                <c:pt idx="316">
                  <c:v>306092</c:v>
                </c:pt>
                <c:pt idx="317">
                  <c:v>304776</c:v>
                </c:pt>
                <c:pt idx="318">
                  <c:v>300108</c:v>
                </c:pt>
                <c:pt idx="319">
                  <c:v>299826</c:v>
                </c:pt>
                <c:pt idx="320">
                  <c:v>296073</c:v>
                </c:pt>
                <c:pt idx="321">
                  <c:v>297502</c:v>
                </c:pt>
                <c:pt idx="322">
                  <c:v>300609</c:v>
                </c:pt>
                <c:pt idx="323">
                  <c:v>296934</c:v>
                </c:pt>
                <c:pt idx="324">
                  <c:v>289351</c:v>
                </c:pt>
                <c:pt idx="325">
                  <c:v>291711</c:v>
                </c:pt>
                <c:pt idx="326">
                  <c:v>292850</c:v>
                </c:pt>
                <c:pt idx="327">
                  <c:v>287993</c:v>
                </c:pt>
                <c:pt idx="328">
                  <c:v>286430</c:v>
                </c:pt>
                <c:pt idx="329">
                  <c:v>288450</c:v>
                </c:pt>
                <c:pt idx="330">
                  <c:v>285982</c:v>
                </c:pt>
                <c:pt idx="331">
                  <c:v>288329</c:v>
                </c:pt>
                <c:pt idx="332">
                  <c:v>281625</c:v>
                </c:pt>
                <c:pt idx="333">
                  <c:v>281214</c:v>
                </c:pt>
                <c:pt idx="334">
                  <c:v>282377</c:v>
                </c:pt>
                <c:pt idx="335">
                  <c:v>283307</c:v>
                </c:pt>
                <c:pt idx="336">
                  <c:v>280422</c:v>
                </c:pt>
                <c:pt idx="337">
                  <c:v>286287</c:v>
                </c:pt>
                <c:pt idx="338">
                  <c:v>284035</c:v>
                </c:pt>
                <c:pt idx="339">
                  <c:v>276569</c:v>
                </c:pt>
                <c:pt idx="340">
                  <c:v>277823</c:v>
                </c:pt>
                <c:pt idx="341">
                  <c:v>279376</c:v>
                </c:pt>
                <c:pt idx="342">
                  <c:v>277650</c:v>
                </c:pt>
                <c:pt idx="343">
                  <c:v>272748</c:v>
                </c:pt>
                <c:pt idx="344">
                  <c:v>275692</c:v>
                </c:pt>
                <c:pt idx="345">
                  <c:v>276924</c:v>
                </c:pt>
                <c:pt idx="346">
                  <c:v>276376</c:v>
                </c:pt>
                <c:pt idx="347">
                  <c:v>273749</c:v>
                </c:pt>
                <c:pt idx="348">
                  <c:v>275681</c:v>
                </c:pt>
                <c:pt idx="349">
                  <c:v>273440</c:v>
                </c:pt>
                <c:pt idx="350">
                  <c:v>270282</c:v>
                </c:pt>
                <c:pt idx="351">
                  <c:v>269755</c:v>
                </c:pt>
                <c:pt idx="352">
                  <c:v>267085</c:v>
                </c:pt>
                <c:pt idx="353">
                  <c:v>267469</c:v>
                </c:pt>
                <c:pt idx="354">
                  <c:v>265289</c:v>
                </c:pt>
                <c:pt idx="355">
                  <c:v>268612</c:v>
                </c:pt>
                <c:pt idx="356">
                  <c:v>265025</c:v>
                </c:pt>
                <c:pt idx="357">
                  <c:v>267047</c:v>
                </c:pt>
                <c:pt idx="358">
                  <c:v>269083</c:v>
                </c:pt>
                <c:pt idx="359">
                  <c:v>266620</c:v>
                </c:pt>
                <c:pt idx="360">
                  <c:v>262522</c:v>
                </c:pt>
                <c:pt idx="361">
                  <c:v>261927</c:v>
                </c:pt>
                <c:pt idx="362">
                  <c:v>261901</c:v>
                </c:pt>
                <c:pt idx="363">
                  <c:v>260006</c:v>
                </c:pt>
                <c:pt idx="364">
                  <c:v>258758</c:v>
                </c:pt>
                <c:pt idx="365">
                  <c:v>257899</c:v>
                </c:pt>
                <c:pt idx="366">
                  <c:v>259247</c:v>
                </c:pt>
                <c:pt idx="367">
                  <c:v>254692</c:v>
                </c:pt>
                <c:pt idx="368">
                  <c:v>256433</c:v>
                </c:pt>
                <c:pt idx="369">
                  <c:v>256029</c:v>
                </c:pt>
                <c:pt idx="370">
                  <c:v>254804</c:v>
                </c:pt>
                <c:pt idx="371">
                  <c:v>255401</c:v>
                </c:pt>
                <c:pt idx="372">
                  <c:v>255464</c:v>
                </c:pt>
                <c:pt idx="373">
                  <c:v>251325</c:v>
                </c:pt>
                <c:pt idx="374">
                  <c:v>249433</c:v>
                </c:pt>
                <c:pt idx="375">
                  <c:v>252395</c:v>
                </c:pt>
                <c:pt idx="376">
                  <c:v>250330</c:v>
                </c:pt>
                <c:pt idx="377">
                  <c:v>250207</c:v>
                </c:pt>
                <c:pt idx="378">
                  <c:v>253733</c:v>
                </c:pt>
                <c:pt idx="379">
                  <c:v>247570</c:v>
                </c:pt>
                <c:pt idx="380">
                  <c:v>248451</c:v>
                </c:pt>
                <c:pt idx="381">
                  <c:v>245706</c:v>
                </c:pt>
                <c:pt idx="382">
                  <c:v>247829</c:v>
                </c:pt>
                <c:pt idx="383">
                  <c:v>249651</c:v>
                </c:pt>
                <c:pt idx="384">
                  <c:v>246453</c:v>
                </c:pt>
                <c:pt idx="385">
                  <c:v>249354</c:v>
                </c:pt>
                <c:pt idx="386">
                  <c:v>245689</c:v>
                </c:pt>
                <c:pt idx="387">
                  <c:v>246494</c:v>
                </c:pt>
                <c:pt idx="388">
                  <c:v>247253</c:v>
                </c:pt>
                <c:pt idx="389">
                  <c:v>249163</c:v>
                </c:pt>
                <c:pt idx="390">
                  <c:v>244992</c:v>
                </c:pt>
                <c:pt idx="391">
                  <c:v>244209</c:v>
                </c:pt>
                <c:pt idx="392">
                  <c:v>244106</c:v>
                </c:pt>
                <c:pt idx="393">
                  <c:v>242345</c:v>
                </c:pt>
                <c:pt idx="394">
                  <c:v>244440</c:v>
                </c:pt>
                <c:pt idx="395">
                  <c:v>240247</c:v>
                </c:pt>
                <c:pt idx="396">
                  <c:v>245205</c:v>
                </c:pt>
                <c:pt idx="397">
                  <c:v>242532</c:v>
                </c:pt>
                <c:pt idx="398">
                  <c:v>240972</c:v>
                </c:pt>
                <c:pt idx="399">
                  <c:v>242912</c:v>
                </c:pt>
                <c:pt idx="400">
                  <c:v>241756</c:v>
                </c:pt>
                <c:pt idx="401">
                  <c:v>237324</c:v>
                </c:pt>
                <c:pt idx="402">
                  <c:v>239938</c:v>
                </c:pt>
                <c:pt idx="403">
                  <c:v>237795</c:v>
                </c:pt>
                <c:pt idx="404">
                  <c:v>241374</c:v>
                </c:pt>
                <c:pt idx="405">
                  <c:v>240554</c:v>
                </c:pt>
                <c:pt idx="406">
                  <c:v>240211</c:v>
                </c:pt>
                <c:pt idx="407">
                  <c:v>238972</c:v>
                </c:pt>
                <c:pt idx="408">
                  <c:v>237993</c:v>
                </c:pt>
                <c:pt idx="409">
                  <c:v>236482</c:v>
                </c:pt>
                <c:pt idx="410">
                  <c:v>238058</c:v>
                </c:pt>
                <c:pt idx="411">
                  <c:v>237313</c:v>
                </c:pt>
                <c:pt idx="412">
                  <c:v>233094</c:v>
                </c:pt>
                <c:pt idx="413">
                  <c:v>234736</c:v>
                </c:pt>
                <c:pt idx="414">
                  <c:v>236993</c:v>
                </c:pt>
                <c:pt idx="415">
                  <c:v>235819</c:v>
                </c:pt>
                <c:pt idx="416">
                  <c:v>238420</c:v>
                </c:pt>
                <c:pt idx="417">
                  <c:v>237068</c:v>
                </c:pt>
                <c:pt idx="418">
                  <c:v>234845</c:v>
                </c:pt>
                <c:pt idx="419">
                  <c:v>230971</c:v>
                </c:pt>
                <c:pt idx="420">
                  <c:v>234557</c:v>
                </c:pt>
                <c:pt idx="421">
                  <c:v>231445</c:v>
                </c:pt>
                <c:pt idx="422">
                  <c:v>237466</c:v>
                </c:pt>
                <c:pt idx="423">
                  <c:v>233297</c:v>
                </c:pt>
                <c:pt idx="424">
                  <c:v>226027</c:v>
                </c:pt>
                <c:pt idx="425">
                  <c:v>229691</c:v>
                </c:pt>
                <c:pt idx="426">
                  <c:v>227932</c:v>
                </c:pt>
                <c:pt idx="427">
                  <c:v>232327</c:v>
                </c:pt>
                <c:pt idx="428">
                  <c:v>229721</c:v>
                </c:pt>
                <c:pt idx="429">
                  <c:v>233941</c:v>
                </c:pt>
                <c:pt idx="430">
                  <c:v>229805</c:v>
                </c:pt>
                <c:pt idx="431">
                  <c:v>230590</c:v>
                </c:pt>
                <c:pt idx="432">
                  <c:v>231176</c:v>
                </c:pt>
                <c:pt idx="433">
                  <c:v>231028</c:v>
                </c:pt>
                <c:pt idx="434">
                  <c:v>234366</c:v>
                </c:pt>
                <c:pt idx="435">
                  <c:v>240378</c:v>
                </c:pt>
                <c:pt idx="436">
                  <c:v>234575</c:v>
                </c:pt>
                <c:pt idx="437">
                  <c:v>239113</c:v>
                </c:pt>
                <c:pt idx="438">
                  <c:v>235728</c:v>
                </c:pt>
                <c:pt idx="439">
                  <c:v>235696</c:v>
                </c:pt>
                <c:pt idx="440">
                  <c:v>233744</c:v>
                </c:pt>
                <c:pt idx="441">
                  <c:v>229725</c:v>
                </c:pt>
                <c:pt idx="442">
                  <c:v>235179</c:v>
                </c:pt>
                <c:pt idx="443">
                  <c:v>232891</c:v>
                </c:pt>
                <c:pt idx="444">
                  <c:v>233769</c:v>
                </c:pt>
                <c:pt idx="445">
                  <c:v>232793</c:v>
                </c:pt>
                <c:pt idx="446">
                  <c:v>232445</c:v>
                </c:pt>
                <c:pt idx="447">
                  <c:v>226649</c:v>
                </c:pt>
                <c:pt idx="448">
                  <c:v>228631</c:v>
                </c:pt>
                <c:pt idx="449">
                  <c:v>229196</c:v>
                </c:pt>
                <c:pt idx="450">
                  <c:v>226640</c:v>
                </c:pt>
                <c:pt idx="451">
                  <c:v>226098</c:v>
                </c:pt>
                <c:pt idx="452">
                  <c:v>230180</c:v>
                </c:pt>
                <c:pt idx="453">
                  <c:v>228437</c:v>
                </c:pt>
                <c:pt idx="454">
                  <c:v>226853</c:v>
                </c:pt>
                <c:pt idx="455">
                  <c:v>224227</c:v>
                </c:pt>
                <c:pt idx="456">
                  <c:v>227133</c:v>
                </c:pt>
                <c:pt idx="457">
                  <c:v>223187</c:v>
                </c:pt>
                <c:pt idx="458">
                  <c:v>223007</c:v>
                </c:pt>
                <c:pt idx="459">
                  <c:v>221717</c:v>
                </c:pt>
                <c:pt idx="460">
                  <c:v>221337</c:v>
                </c:pt>
                <c:pt idx="461">
                  <c:v>223170</c:v>
                </c:pt>
                <c:pt idx="462">
                  <c:v>222050</c:v>
                </c:pt>
                <c:pt idx="463">
                  <c:v>221533</c:v>
                </c:pt>
                <c:pt idx="464">
                  <c:v>221834</c:v>
                </c:pt>
                <c:pt idx="465">
                  <c:v>221847</c:v>
                </c:pt>
                <c:pt idx="466">
                  <c:v>220461</c:v>
                </c:pt>
                <c:pt idx="467">
                  <c:v>221076</c:v>
                </c:pt>
                <c:pt idx="468">
                  <c:v>218852</c:v>
                </c:pt>
                <c:pt idx="469">
                  <c:v>219050</c:v>
                </c:pt>
                <c:pt idx="470">
                  <c:v>220493</c:v>
                </c:pt>
                <c:pt idx="471">
                  <c:v>218490</c:v>
                </c:pt>
                <c:pt idx="472">
                  <c:v>217619</c:v>
                </c:pt>
                <c:pt idx="473">
                  <c:v>219446</c:v>
                </c:pt>
                <c:pt idx="474">
                  <c:v>221475</c:v>
                </c:pt>
                <c:pt idx="475">
                  <c:v>214822</c:v>
                </c:pt>
                <c:pt idx="476">
                  <c:v>219001</c:v>
                </c:pt>
                <c:pt idx="477">
                  <c:v>217469</c:v>
                </c:pt>
                <c:pt idx="478">
                  <c:v>213274</c:v>
                </c:pt>
                <c:pt idx="479">
                  <c:v>217979</c:v>
                </c:pt>
                <c:pt idx="480">
                  <c:v>217983</c:v>
                </c:pt>
                <c:pt idx="481">
                  <c:v>216640</c:v>
                </c:pt>
                <c:pt idx="482">
                  <c:v>216277</c:v>
                </c:pt>
                <c:pt idx="483">
                  <c:v>218585</c:v>
                </c:pt>
                <c:pt idx="484">
                  <c:v>215105</c:v>
                </c:pt>
                <c:pt idx="485">
                  <c:v>216378</c:v>
                </c:pt>
                <c:pt idx="486">
                  <c:v>213766</c:v>
                </c:pt>
                <c:pt idx="487">
                  <c:v>215087</c:v>
                </c:pt>
                <c:pt idx="488">
                  <c:v>215545</c:v>
                </c:pt>
                <c:pt idx="489">
                  <c:v>212764</c:v>
                </c:pt>
                <c:pt idx="490">
                  <c:v>216744</c:v>
                </c:pt>
                <c:pt idx="491">
                  <c:v>214725</c:v>
                </c:pt>
                <c:pt idx="492">
                  <c:v>212415</c:v>
                </c:pt>
                <c:pt idx="493">
                  <c:v>215325</c:v>
                </c:pt>
                <c:pt idx="494">
                  <c:v>218555</c:v>
                </c:pt>
                <c:pt idx="495">
                  <c:v>214555</c:v>
                </c:pt>
                <c:pt idx="496">
                  <c:v>209922</c:v>
                </c:pt>
                <c:pt idx="497">
                  <c:v>214018</c:v>
                </c:pt>
                <c:pt idx="498">
                  <c:v>213082</c:v>
                </c:pt>
                <c:pt idx="499">
                  <c:v>213122</c:v>
                </c:pt>
                <c:pt idx="500">
                  <c:v>212786</c:v>
                </c:pt>
                <c:pt idx="501">
                  <c:v>210180</c:v>
                </c:pt>
                <c:pt idx="502">
                  <c:v>211904</c:v>
                </c:pt>
                <c:pt idx="503">
                  <c:v>212719</c:v>
                </c:pt>
                <c:pt idx="504">
                  <c:v>212525</c:v>
                </c:pt>
                <c:pt idx="505">
                  <c:v>208354</c:v>
                </c:pt>
                <c:pt idx="506">
                  <c:v>211111</c:v>
                </c:pt>
                <c:pt idx="507">
                  <c:v>210038</c:v>
                </c:pt>
                <c:pt idx="508">
                  <c:v>210625</c:v>
                </c:pt>
                <c:pt idx="509">
                  <c:v>206292</c:v>
                </c:pt>
                <c:pt idx="510">
                  <c:v>210690</c:v>
                </c:pt>
                <c:pt idx="511">
                  <c:v>212849</c:v>
                </c:pt>
                <c:pt idx="512">
                  <c:v>210036</c:v>
                </c:pt>
                <c:pt idx="513">
                  <c:v>205346</c:v>
                </c:pt>
                <c:pt idx="514">
                  <c:v>208656</c:v>
                </c:pt>
                <c:pt idx="515">
                  <c:v>206419</c:v>
                </c:pt>
                <c:pt idx="516">
                  <c:v>205873</c:v>
                </c:pt>
                <c:pt idx="517">
                  <c:v>204332</c:v>
                </c:pt>
                <c:pt idx="518">
                  <c:v>207244</c:v>
                </c:pt>
                <c:pt idx="519">
                  <c:v>204828</c:v>
                </c:pt>
                <c:pt idx="520">
                  <c:v>204566</c:v>
                </c:pt>
                <c:pt idx="521">
                  <c:v>203852</c:v>
                </c:pt>
                <c:pt idx="522">
                  <c:v>202509</c:v>
                </c:pt>
                <c:pt idx="523">
                  <c:v>205649</c:v>
                </c:pt>
                <c:pt idx="524">
                  <c:v>205993</c:v>
                </c:pt>
                <c:pt idx="525">
                  <c:v>200380</c:v>
                </c:pt>
                <c:pt idx="526">
                  <c:v>201729</c:v>
                </c:pt>
                <c:pt idx="527">
                  <c:v>184663</c:v>
                </c:pt>
                <c:pt idx="528">
                  <c:v>125635</c:v>
                </c:pt>
                <c:pt idx="529">
                  <c:v>72200</c:v>
                </c:pt>
                <c:pt idx="530">
                  <c:v>59966</c:v>
                </c:pt>
                <c:pt idx="531">
                  <c:v>59665</c:v>
                </c:pt>
                <c:pt idx="532">
                  <c:v>60231</c:v>
                </c:pt>
                <c:pt idx="533">
                  <c:v>58941</c:v>
                </c:pt>
                <c:pt idx="534">
                  <c:v>61195</c:v>
                </c:pt>
                <c:pt idx="535">
                  <c:v>68363</c:v>
                </c:pt>
                <c:pt idx="536">
                  <c:v>69353</c:v>
                </c:pt>
                <c:pt idx="537">
                  <c:v>68297</c:v>
                </c:pt>
                <c:pt idx="538">
                  <c:v>68452</c:v>
                </c:pt>
                <c:pt idx="539">
                  <c:v>70391</c:v>
                </c:pt>
                <c:pt idx="540">
                  <c:v>70028</c:v>
                </c:pt>
                <c:pt idx="541">
                  <c:v>70777</c:v>
                </c:pt>
                <c:pt idx="542">
                  <c:v>70708</c:v>
                </c:pt>
                <c:pt idx="543">
                  <c:v>72870</c:v>
                </c:pt>
                <c:pt idx="544">
                  <c:v>71416</c:v>
                </c:pt>
                <c:pt idx="545">
                  <c:v>71383</c:v>
                </c:pt>
                <c:pt idx="546">
                  <c:v>71962</c:v>
                </c:pt>
                <c:pt idx="547">
                  <c:v>72110</c:v>
                </c:pt>
                <c:pt idx="548">
                  <c:v>69471</c:v>
                </c:pt>
                <c:pt idx="549">
                  <c:v>70959</c:v>
                </c:pt>
                <c:pt idx="550">
                  <c:v>70402</c:v>
                </c:pt>
                <c:pt idx="551">
                  <c:v>72192</c:v>
                </c:pt>
                <c:pt idx="552">
                  <c:v>70974</c:v>
                </c:pt>
                <c:pt idx="553">
                  <c:v>69791</c:v>
                </c:pt>
                <c:pt idx="554">
                  <c:v>70822</c:v>
                </c:pt>
                <c:pt idx="555">
                  <c:v>73197</c:v>
                </c:pt>
                <c:pt idx="556">
                  <c:v>71911</c:v>
                </c:pt>
                <c:pt idx="557">
                  <c:v>71164</c:v>
                </c:pt>
                <c:pt idx="558">
                  <c:v>72799</c:v>
                </c:pt>
                <c:pt idx="559">
                  <c:v>69045</c:v>
                </c:pt>
                <c:pt idx="560">
                  <c:v>72205</c:v>
                </c:pt>
                <c:pt idx="561">
                  <c:v>72277</c:v>
                </c:pt>
                <c:pt idx="562">
                  <c:v>70927</c:v>
                </c:pt>
                <c:pt idx="563">
                  <c:v>70623</c:v>
                </c:pt>
                <c:pt idx="564">
                  <c:v>70937</c:v>
                </c:pt>
                <c:pt idx="565">
                  <c:v>71455</c:v>
                </c:pt>
                <c:pt idx="566">
                  <c:v>71972</c:v>
                </c:pt>
                <c:pt idx="567">
                  <c:v>73092</c:v>
                </c:pt>
                <c:pt idx="568">
                  <c:v>72852</c:v>
                </c:pt>
                <c:pt idx="569">
                  <c:v>70578</c:v>
                </c:pt>
                <c:pt idx="570">
                  <c:v>71988</c:v>
                </c:pt>
                <c:pt idx="571">
                  <c:v>69711</c:v>
                </c:pt>
                <c:pt idx="572">
                  <c:v>72809</c:v>
                </c:pt>
                <c:pt idx="573">
                  <c:v>71791</c:v>
                </c:pt>
                <c:pt idx="574">
                  <c:v>70468</c:v>
                </c:pt>
                <c:pt idx="575">
                  <c:v>62839</c:v>
                </c:pt>
                <c:pt idx="576">
                  <c:v>45687</c:v>
                </c:pt>
                <c:pt idx="577">
                  <c:v>29597</c:v>
                </c:pt>
                <c:pt idx="578">
                  <c:v>24755</c:v>
                </c:pt>
                <c:pt idx="579">
                  <c:v>22752</c:v>
                </c:pt>
                <c:pt idx="580">
                  <c:v>23056</c:v>
                </c:pt>
                <c:pt idx="581">
                  <c:v>21806</c:v>
                </c:pt>
                <c:pt idx="582">
                  <c:v>21556</c:v>
                </c:pt>
                <c:pt idx="583">
                  <c:v>20388</c:v>
                </c:pt>
                <c:pt idx="584">
                  <c:v>19632</c:v>
                </c:pt>
                <c:pt idx="585">
                  <c:v>19956</c:v>
                </c:pt>
                <c:pt idx="586">
                  <c:v>19553</c:v>
                </c:pt>
                <c:pt idx="587">
                  <c:v>17815</c:v>
                </c:pt>
                <c:pt idx="588">
                  <c:v>19234</c:v>
                </c:pt>
                <c:pt idx="589">
                  <c:v>18124</c:v>
                </c:pt>
                <c:pt idx="590">
                  <c:v>16719</c:v>
                </c:pt>
                <c:pt idx="591">
                  <c:v>18004</c:v>
                </c:pt>
                <c:pt idx="592">
                  <c:v>16924</c:v>
                </c:pt>
                <c:pt idx="593">
                  <c:v>18238</c:v>
                </c:pt>
                <c:pt idx="594">
                  <c:v>19231</c:v>
                </c:pt>
                <c:pt idx="595">
                  <c:v>18240</c:v>
                </c:pt>
                <c:pt idx="596">
                  <c:v>20268</c:v>
                </c:pt>
                <c:pt idx="597">
                  <c:v>19542</c:v>
                </c:pt>
                <c:pt idx="598">
                  <c:v>20522</c:v>
                </c:pt>
                <c:pt idx="599">
                  <c:v>18911</c:v>
                </c:pt>
                <c:pt idx="600">
                  <c:v>19565</c:v>
                </c:pt>
                <c:pt idx="601">
                  <c:v>18758</c:v>
                </c:pt>
                <c:pt idx="602">
                  <c:v>19318</c:v>
                </c:pt>
                <c:pt idx="603">
                  <c:v>19236</c:v>
                </c:pt>
                <c:pt idx="604">
                  <c:v>18341</c:v>
                </c:pt>
                <c:pt idx="605">
                  <c:v>17006</c:v>
                </c:pt>
                <c:pt idx="606">
                  <c:v>18545</c:v>
                </c:pt>
                <c:pt idx="607">
                  <c:v>16568</c:v>
                </c:pt>
                <c:pt idx="608">
                  <c:v>18674</c:v>
                </c:pt>
                <c:pt idx="609">
                  <c:v>17432</c:v>
                </c:pt>
                <c:pt idx="610">
                  <c:v>18157</c:v>
                </c:pt>
                <c:pt idx="611">
                  <c:v>17896</c:v>
                </c:pt>
                <c:pt idx="612">
                  <c:v>18800</c:v>
                </c:pt>
                <c:pt idx="613">
                  <c:v>17396</c:v>
                </c:pt>
                <c:pt idx="614">
                  <c:v>17086</c:v>
                </c:pt>
                <c:pt idx="615">
                  <c:v>18728</c:v>
                </c:pt>
                <c:pt idx="616">
                  <c:v>17689</c:v>
                </c:pt>
                <c:pt idx="617">
                  <c:v>16817</c:v>
                </c:pt>
                <c:pt idx="618">
                  <c:v>16422</c:v>
                </c:pt>
                <c:pt idx="619">
                  <c:v>16878</c:v>
                </c:pt>
                <c:pt idx="620">
                  <c:v>17158</c:v>
                </c:pt>
                <c:pt idx="621">
                  <c:v>17661</c:v>
                </c:pt>
                <c:pt idx="622">
                  <c:v>16725</c:v>
                </c:pt>
                <c:pt idx="623">
                  <c:v>16436</c:v>
                </c:pt>
                <c:pt idx="624">
                  <c:v>15606</c:v>
                </c:pt>
                <c:pt idx="625">
                  <c:v>16079</c:v>
                </c:pt>
                <c:pt idx="626">
                  <c:v>16254</c:v>
                </c:pt>
                <c:pt idx="627">
                  <c:v>15466</c:v>
                </c:pt>
                <c:pt idx="628">
                  <c:v>16403</c:v>
                </c:pt>
                <c:pt idx="629">
                  <c:v>15618</c:v>
                </c:pt>
                <c:pt idx="630">
                  <c:v>16035</c:v>
                </c:pt>
                <c:pt idx="631">
                  <c:v>15462</c:v>
                </c:pt>
                <c:pt idx="632">
                  <c:v>14889</c:v>
                </c:pt>
                <c:pt idx="633">
                  <c:v>15312</c:v>
                </c:pt>
                <c:pt idx="634">
                  <c:v>14445</c:v>
                </c:pt>
                <c:pt idx="635">
                  <c:v>14890</c:v>
                </c:pt>
                <c:pt idx="636">
                  <c:v>14888</c:v>
                </c:pt>
                <c:pt idx="637">
                  <c:v>16189</c:v>
                </c:pt>
                <c:pt idx="638">
                  <c:v>14872</c:v>
                </c:pt>
                <c:pt idx="639">
                  <c:v>15441</c:v>
                </c:pt>
                <c:pt idx="640">
                  <c:v>13663</c:v>
                </c:pt>
                <c:pt idx="641">
                  <c:v>14563</c:v>
                </c:pt>
                <c:pt idx="642">
                  <c:v>15214</c:v>
                </c:pt>
                <c:pt idx="643">
                  <c:v>14467</c:v>
                </c:pt>
                <c:pt idx="644">
                  <c:v>13993</c:v>
                </c:pt>
                <c:pt idx="645">
                  <c:v>13695</c:v>
                </c:pt>
                <c:pt idx="646">
                  <c:v>12913</c:v>
                </c:pt>
                <c:pt idx="647">
                  <c:v>14421</c:v>
                </c:pt>
                <c:pt idx="648">
                  <c:v>13997</c:v>
                </c:pt>
                <c:pt idx="649">
                  <c:v>13539</c:v>
                </c:pt>
                <c:pt idx="650">
                  <c:v>12940</c:v>
                </c:pt>
                <c:pt idx="651">
                  <c:v>12666</c:v>
                </c:pt>
                <c:pt idx="652">
                  <c:v>13094</c:v>
                </c:pt>
                <c:pt idx="653">
                  <c:v>13486</c:v>
                </c:pt>
                <c:pt idx="654">
                  <c:v>14149</c:v>
                </c:pt>
                <c:pt idx="655">
                  <c:v>12464</c:v>
                </c:pt>
                <c:pt idx="656">
                  <c:v>13507</c:v>
                </c:pt>
                <c:pt idx="657">
                  <c:v>13287</c:v>
                </c:pt>
                <c:pt idx="658">
                  <c:v>13299</c:v>
                </c:pt>
                <c:pt idx="659">
                  <c:v>13197</c:v>
                </c:pt>
                <c:pt idx="660">
                  <c:v>13841</c:v>
                </c:pt>
                <c:pt idx="661">
                  <c:v>13505</c:v>
                </c:pt>
                <c:pt idx="662">
                  <c:v>13004</c:v>
                </c:pt>
                <c:pt idx="663">
                  <c:v>13695</c:v>
                </c:pt>
                <c:pt idx="664">
                  <c:v>12600</c:v>
                </c:pt>
                <c:pt idx="665">
                  <c:v>13187</c:v>
                </c:pt>
                <c:pt idx="666">
                  <c:v>12916</c:v>
                </c:pt>
                <c:pt idx="667">
                  <c:v>12331</c:v>
                </c:pt>
                <c:pt idx="668">
                  <c:v>12668</c:v>
                </c:pt>
                <c:pt idx="669">
                  <c:v>13048</c:v>
                </c:pt>
                <c:pt idx="670">
                  <c:v>13671</c:v>
                </c:pt>
                <c:pt idx="671">
                  <c:v>13309</c:v>
                </c:pt>
                <c:pt idx="672">
                  <c:v>12792</c:v>
                </c:pt>
                <c:pt idx="673">
                  <c:v>12977</c:v>
                </c:pt>
                <c:pt idx="674">
                  <c:v>13607</c:v>
                </c:pt>
                <c:pt idx="675">
                  <c:v>12643</c:v>
                </c:pt>
                <c:pt idx="676">
                  <c:v>11963</c:v>
                </c:pt>
                <c:pt idx="677">
                  <c:v>13545</c:v>
                </c:pt>
                <c:pt idx="678">
                  <c:v>13185</c:v>
                </c:pt>
                <c:pt idx="679">
                  <c:v>13851</c:v>
                </c:pt>
                <c:pt idx="680">
                  <c:v>13433</c:v>
                </c:pt>
                <c:pt idx="681">
                  <c:v>12275</c:v>
                </c:pt>
                <c:pt idx="682">
                  <c:v>12762</c:v>
                </c:pt>
                <c:pt idx="683">
                  <c:v>13016</c:v>
                </c:pt>
                <c:pt idx="684">
                  <c:v>13320</c:v>
                </c:pt>
                <c:pt idx="685">
                  <c:v>12959</c:v>
                </c:pt>
                <c:pt idx="686">
                  <c:v>13397</c:v>
                </c:pt>
                <c:pt idx="687">
                  <c:v>12966</c:v>
                </c:pt>
                <c:pt idx="688">
                  <c:v>13788</c:v>
                </c:pt>
                <c:pt idx="689">
                  <c:v>13106</c:v>
                </c:pt>
                <c:pt idx="690">
                  <c:v>13153</c:v>
                </c:pt>
                <c:pt idx="691">
                  <c:v>13159</c:v>
                </c:pt>
                <c:pt idx="692">
                  <c:v>12929</c:v>
                </c:pt>
                <c:pt idx="693">
                  <c:v>11853</c:v>
                </c:pt>
                <c:pt idx="694">
                  <c:v>12805</c:v>
                </c:pt>
                <c:pt idx="695">
                  <c:v>11868</c:v>
                </c:pt>
                <c:pt idx="696">
                  <c:v>13528</c:v>
                </c:pt>
                <c:pt idx="697">
                  <c:v>13000</c:v>
                </c:pt>
                <c:pt idx="698">
                  <c:v>13471</c:v>
                </c:pt>
                <c:pt idx="699">
                  <c:v>11954</c:v>
                </c:pt>
                <c:pt idx="700">
                  <c:v>12932</c:v>
                </c:pt>
                <c:pt idx="701">
                  <c:v>13564</c:v>
                </c:pt>
                <c:pt idx="702">
                  <c:v>12410</c:v>
                </c:pt>
                <c:pt idx="703">
                  <c:v>13237</c:v>
                </c:pt>
                <c:pt idx="704">
                  <c:v>12305</c:v>
                </c:pt>
                <c:pt idx="705">
                  <c:v>11561</c:v>
                </c:pt>
                <c:pt idx="706">
                  <c:v>12198</c:v>
                </c:pt>
                <c:pt idx="707">
                  <c:v>11968</c:v>
                </c:pt>
                <c:pt idx="708">
                  <c:v>11987</c:v>
                </c:pt>
                <c:pt idx="709">
                  <c:v>11925</c:v>
                </c:pt>
                <c:pt idx="710">
                  <c:v>11869</c:v>
                </c:pt>
                <c:pt idx="711">
                  <c:v>12322</c:v>
                </c:pt>
                <c:pt idx="712">
                  <c:v>12250</c:v>
                </c:pt>
                <c:pt idx="713">
                  <c:v>11332</c:v>
                </c:pt>
                <c:pt idx="714">
                  <c:v>11979</c:v>
                </c:pt>
                <c:pt idx="715">
                  <c:v>12192</c:v>
                </c:pt>
                <c:pt idx="716">
                  <c:v>11424</c:v>
                </c:pt>
                <c:pt idx="717">
                  <c:v>10897</c:v>
                </c:pt>
                <c:pt idx="718">
                  <c:v>11858</c:v>
                </c:pt>
                <c:pt idx="719">
                  <c:v>11810</c:v>
                </c:pt>
                <c:pt idx="720">
                  <c:v>11898</c:v>
                </c:pt>
                <c:pt idx="721">
                  <c:v>11692</c:v>
                </c:pt>
                <c:pt idx="722">
                  <c:v>12142</c:v>
                </c:pt>
                <c:pt idx="723">
                  <c:v>12981</c:v>
                </c:pt>
                <c:pt idx="724">
                  <c:v>12612</c:v>
                </c:pt>
                <c:pt idx="725">
                  <c:v>11918</c:v>
                </c:pt>
                <c:pt idx="726">
                  <c:v>12489</c:v>
                </c:pt>
                <c:pt idx="727">
                  <c:v>12092</c:v>
                </c:pt>
                <c:pt idx="728">
                  <c:v>11423</c:v>
                </c:pt>
                <c:pt idx="729">
                  <c:v>12185</c:v>
                </c:pt>
                <c:pt idx="730">
                  <c:v>11454</c:v>
                </c:pt>
                <c:pt idx="731">
                  <c:v>12520</c:v>
                </c:pt>
                <c:pt idx="732">
                  <c:v>11296</c:v>
                </c:pt>
                <c:pt idx="733">
                  <c:v>11616</c:v>
                </c:pt>
                <c:pt idx="734">
                  <c:v>11252</c:v>
                </c:pt>
                <c:pt idx="735">
                  <c:v>11322</c:v>
                </c:pt>
                <c:pt idx="736">
                  <c:v>11296</c:v>
                </c:pt>
                <c:pt idx="737">
                  <c:v>11063</c:v>
                </c:pt>
                <c:pt idx="738">
                  <c:v>11115</c:v>
                </c:pt>
                <c:pt idx="739">
                  <c:v>12060</c:v>
                </c:pt>
                <c:pt idx="740">
                  <c:v>11810</c:v>
                </c:pt>
                <c:pt idx="741">
                  <c:v>12044</c:v>
                </c:pt>
                <c:pt idx="742">
                  <c:v>12465</c:v>
                </c:pt>
                <c:pt idx="743">
                  <c:v>12267</c:v>
                </c:pt>
                <c:pt idx="744">
                  <c:v>11616</c:v>
                </c:pt>
                <c:pt idx="745">
                  <c:v>11826</c:v>
                </c:pt>
                <c:pt idx="746">
                  <c:v>11563</c:v>
                </c:pt>
                <c:pt idx="747">
                  <c:v>12138</c:v>
                </c:pt>
                <c:pt idx="748">
                  <c:v>11670</c:v>
                </c:pt>
                <c:pt idx="749">
                  <c:v>12195</c:v>
                </c:pt>
                <c:pt idx="750">
                  <c:v>12101</c:v>
                </c:pt>
                <c:pt idx="751">
                  <c:v>12324</c:v>
                </c:pt>
                <c:pt idx="752">
                  <c:v>12423</c:v>
                </c:pt>
                <c:pt idx="753">
                  <c:v>11418</c:v>
                </c:pt>
                <c:pt idx="754">
                  <c:v>11418</c:v>
                </c:pt>
                <c:pt idx="755">
                  <c:v>11351</c:v>
                </c:pt>
                <c:pt idx="756">
                  <c:v>10825</c:v>
                </c:pt>
                <c:pt idx="757">
                  <c:v>12033</c:v>
                </c:pt>
                <c:pt idx="758">
                  <c:v>11783</c:v>
                </c:pt>
                <c:pt idx="759">
                  <c:v>11349</c:v>
                </c:pt>
                <c:pt idx="760">
                  <c:v>11150</c:v>
                </c:pt>
                <c:pt idx="761">
                  <c:v>10600</c:v>
                </c:pt>
                <c:pt idx="762">
                  <c:v>10636</c:v>
                </c:pt>
                <c:pt idx="763">
                  <c:v>10828</c:v>
                </c:pt>
                <c:pt idx="764">
                  <c:v>11191</c:v>
                </c:pt>
                <c:pt idx="765">
                  <c:v>11400</c:v>
                </c:pt>
                <c:pt idx="766">
                  <c:v>11073</c:v>
                </c:pt>
                <c:pt idx="767">
                  <c:v>10596</c:v>
                </c:pt>
                <c:pt idx="768">
                  <c:v>10699</c:v>
                </c:pt>
                <c:pt idx="769">
                  <c:v>11221</c:v>
                </c:pt>
                <c:pt idx="770">
                  <c:v>10783</c:v>
                </c:pt>
                <c:pt idx="771">
                  <c:v>11011</c:v>
                </c:pt>
                <c:pt idx="772">
                  <c:v>10659</c:v>
                </c:pt>
                <c:pt idx="773">
                  <c:v>11245</c:v>
                </c:pt>
                <c:pt idx="774">
                  <c:v>10140</c:v>
                </c:pt>
                <c:pt idx="775">
                  <c:v>11172</c:v>
                </c:pt>
                <c:pt idx="776">
                  <c:v>10302</c:v>
                </c:pt>
                <c:pt idx="777">
                  <c:v>12129</c:v>
                </c:pt>
                <c:pt idx="778">
                  <c:v>10779</c:v>
                </c:pt>
                <c:pt idx="779">
                  <c:v>10388</c:v>
                </c:pt>
                <c:pt idx="780">
                  <c:v>10117</c:v>
                </c:pt>
                <c:pt idx="781">
                  <c:v>11294</c:v>
                </c:pt>
                <c:pt idx="782">
                  <c:v>11790</c:v>
                </c:pt>
                <c:pt idx="783">
                  <c:v>11522</c:v>
                </c:pt>
                <c:pt idx="784">
                  <c:v>10621</c:v>
                </c:pt>
                <c:pt idx="785">
                  <c:v>10759</c:v>
                </c:pt>
                <c:pt idx="786">
                  <c:v>10428</c:v>
                </c:pt>
                <c:pt idx="787">
                  <c:v>10992</c:v>
                </c:pt>
                <c:pt idx="788">
                  <c:v>11301</c:v>
                </c:pt>
                <c:pt idx="789">
                  <c:v>10788</c:v>
                </c:pt>
                <c:pt idx="790">
                  <c:v>10632</c:v>
                </c:pt>
                <c:pt idx="791">
                  <c:v>11265</c:v>
                </c:pt>
                <c:pt idx="792">
                  <c:v>11375</c:v>
                </c:pt>
                <c:pt idx="793">
                  <c:v>10682</c:v>
                </c:pt>
                <c:pt idx="794">
                  <c:v>10541</c:v>
                </c:pt>
                <c:pt idx="795">
                  <c:v>9658</c:v>
                </c:pt>
                <c:pt idx="796">
                  <c:v>9926</c:v>
                </c:pt>
                <c:pt idx="797">
                  <c:v>10904</c:v>
                </c:pt>
                <c:pt idx="798">
                  <c:v>11048</c:v>
                </c:pt>
                <c:pt idx="799">
                  <c:v>10411</c:v>
                </c:pt>
                <c:pt idx="800">
                  <c:v>11572</c:v>
                </c:pt>
                <c:pt idx="801">
                  <c:v>10331</c:v>
                </c:pt>
                <c:pt idx="802">
                  <c:v>10134</c:v>
                </c:pt>
                <c:pt idx="803">
                  <c:v>9797</c:v>
                </c:pt>
                <c:pt idx="804">
                  <c:v>9599</c:v>
                </c:pt>
                <c:pt idx="805">
                  <c:v>10229</c:v>
                </c:pt>
                <c:pt idx="806">
                  <c:v>9580</c:v>
                </c:pt>
                <c:pt idx="807">
                  <c:v>9847</c:v>
                </c:pt>
                <c:pt idx="808">
                  <c:v>10793</c:v>
                </c:pt>
                <c:pt idx="809">
                  <c:v>10045</c:v>
                </c:pt>
                <c:pt idx="810">
                  <c:v>10592</c:v>
                </c:pt>
                <c:pt idx="811">
                  <c:v>9645</c:v>
                </c:pt>
                <c:pt idx="812">
                  <c:v>10399</c:v>
                </c:pt>
                <c:pt idx="813">
                  <c:v>10352</c:v>
                </c:pt>
                <c:pt idx="814">
                  <c:v>10153</c:v>
                </c:pt>
                <c:pt idx="815">
                  <c:v>9866</c:v>
                </c:pt>
                <c:pt idx="816">
                  <c:v>10361</c:v>
                </c:pt>
                <c:pt idx="817">
                  <c:v>9091</c:v>
                </c:pt>
                <c:pt idx="818">
                  <c:v>10404</c:v>
                </c:pt>
                <c:pt idx="819">
                  <c:v>9471</c:v>
                </c:pt>
                <c:pt idx="820">
                  <c:v>10337</c:v>
                </c:pt>
                <c:pt idx="821">
                  <c:v>9524</c:v>
                </c:pt>
                <c:pt idx="822">
                  <c:v>10381</c:v>
                </c:pt>
                <c:pt idx="823">
                  <c:v>9958</c:v>
                </c:pt>
                <c:pt idx="824">
                  <c:v>9908</c:v>
                </c:pt>
                <c:pt idx="825">
                  <c:v>10557</c:v>
                </c:pt>
                <c:pt idx="826">
                  <c:v>9446</c:v>
                </c:pt>
                <c:pt idx="827">
                  <c:v>9607</c:v>
                </c:pt>
                <c:pt idx="828">
                  <c:v>9769</c:v>
                </c:pt>
                <c:pt idx="829">
                  <c:v>10147</c:v>
                </c:pt>
                <c:pt idx="830">
                  <c:v>9705</c:v>
                </c:pt>
                <c:pt idx="831">
                  <c:v>10309</c:v>
                </c:pt>
                <c:pt idx="832">
                  <c:v>10100</c:v>
                </c:pt>
                <c:pt idx="833">
                  <c:v>10329</c:v>
                </c:pt>
                <c:pt idx="834">
                  <c:v>9659</c:v>
                </c:pt>
                <c:pt idx="835">
                  <c:v>9921</c:v>
                </c:pt>
                <c:pt idx="836">
                  <c:v>9418</c:v>
                </c:pt>
                <c:pt idx="837">
                  <c:v>9781</c:v>
                </c:pt>
                <c:pt idx="838">
                  <c:v>9153</c:v>
                </c:pt>
                <c:pt idx="839">
                  <c:v>9683</c:v>
                </c:pt>
                <c:pt idx="840">
                  <c:v>9451</c:v>
                </c:pt>
                <c:pt idx="841">
                  <c:v>9543</c:v>
                </c:pt>
                <c:pt idx="842">
                  <c:v>10159</c:v>
                </c:pt>
                <c:pt idx="843">
                  <c:v>10198</c:v>
                </c:pt>
                <c:pt idx="844">
                  <c:v>9459</c:v>
                </c:pt>
                <c:pt idx="845">
                  <c:v>9655</c:v>
                </c:pt>
                <c:pt idx="846">
                  <c:v>10289</c:v>
                </c:pt>
                <c:pt idx="847">
                  <c:v>9231</c:v>
                </c:pt>
                <c:pt idx="848">
                  <c:v>9129</c:v>
                </c:pt>
                <c:pt idx="849">
                  <c:v>8983</c:v>
                </c:pt>
                <c:pt idx="850">
                  <c:v>8886</c:v>
                </c:pt>
                <c:pt idx="851">
                  <c:v>9262</c:v>
                </c:pt>
                <c:pt idx="852">
                  <c:v>8933</c:v>
                </c:pt>
                <c:pt idx="853">
                  <c:v>8897</c:v>
                </c:pt>
                <c:pt idx="854">
                  <c:v>8779</c:v>
                </c:pt>
                <c:pt idx="855">
                  <c:v>9882</c:v>
                </c:pt>
                <c:pt idx="856">
                  <c:v>9425</c:v>
                </c:pt>
                <c:pt idx="857">
                  <c:v>9858</c:v>
                </c:pt>
                <c:pt idx="858">
                  <c:v>9830</c:v>
                </c:pt>
                <c:pt idx="859">
                  <c:v>9739</c:v>
                </c:pt>
                <c:pt idx="860">
                  <c:v>9789</c:v>
                </c:pt>
                <c:pt idx="861">
                  <c:v>10123</c:v>
                </c:pt>
                <c:pt idx="862">
                  <c:v>9176</c:v>
                </c:pt>
                <c:pt idx="863">
                  <c:v>9678</c:v>
                </c:pt>
                <c:pt idx="864">
                  <c:v>9812</c:v>
                </c:pt>
                <c:pt idx="865">
                  <c:v>9453</c:v>
                </c:pt>
                <c:pt idx="866">
                  <c:v>9785</c:v>
                </c:pt>
                <c:pt idx="867">
                  <c:v>9462</c:v>
                </c:pt>
                <c:pt idx="868">
                  <c:v>9179</c:v>
                </c:pt>
                <c:pt idx="869">
                  <c:v>12849</c:v>
                </c:pt>
                <c:pt idx="870">
                  <c:v>108320</c:v>
                </c:pt>
                <c:pt idx="871">
                  <c:v>299141</c:v>
                </c:pt>
                <c:pt idx="872">
                  <c:v>478645</c:v>
                </c:pt>
                <c:pt idx="873">
                  <c:v>539236</c:v>
                </c:pt>
                <c:pt idx="874">
                  <c:v>433789</c:v>
                </c:pt>
                <c:pt idx="875">
                  <c:v>287725</c:v>
                </c:pt>
                <c:pt idx="876">
                  <c:v>193611</c:v>
                </c:pt>
                <c:pt idx="877">
                  <c:v>144824</c:v>
                </c:pt>
                <c:pt idx="878">
                  <c:v>120765</c:v>
                </c:pt>
                <c:pt idx="879">
                  <c:v>100160</c:v>
                </c:pt>
                <c:pt idx="880">
                  <c:v>89070</c:v>
                </c:pt>
                <c:pt idx="881">
                  <c:v>79202</c:v>
                </c:pt>
                <c:pt idx="882">
                  <c:v>71019</c:v>
                </c:pt>
                <c:pt idx="883">
                  <c:v>64106</c:v>
                </c:pt>
                <c:pt idx="884">
                  <c:v>60246</c:v>
                </c:pt>
                <c:pt idx="885">
                  <c:v>55746</c:v>
                </c:pt>
                <c:pt idx="886">
                  <c:v>51467</c:v>
                </c:pt>
                <c:pt idx="887">
                  <c:v>48607</c:v>
                </c:pt>
                <c:pt idx="888">
                  <c:v>45667</c:v>
                </c:pt>
                <c:pt idx="889">
                  <c:v>43174</c:v>
                </c:pt>
                <c:pt idx="890">
                  <c:v>39350</c:v>
                </c:pt>
                <c:pt idx="891">
                  <c:v>38793</c:v>
                </c:pt>
                <c:pt idx="892">
                  <c:v>36860</c:v>
                </c:pt>
                <c:pt idx="893">
                  <c:v>35284</c:v>
                </c:pt>
                <c:pt idx="894">
                  <c:v>33267</c:v>
                </c:pt>
                <c:pt idx="895">
                  <c:v>33516</c:v>
                </c:pt>
                <c:pt idx="896">
                  <c:v>32098</c:v>
                </c:pt>
                <c:pt idx="897">
                  <c:v>30941</c:v>
                </c:pt>
                <c:pt idx="898">
                  <c:v>30846</c:v>
                </c:pt>
                <c:pt idx="899">
                  <c:v>27428</c:v>
                </c:pt>
                <c:pt idx="900">
                  <c:v>28059</c:v>
                </c:pt>
                <c:pt idx="901">
                  <c:v>27080</c:v>
                </c:pt>
                <c:pt idx="902">
                  <c:v>26453</c:v>
                </c:pt>
                <c:pt idx="903">
                  <c:v>26854</c:v>
                </c:pt>
                <c:pt idx="904">
                  <c:v>25001</c:v>
                </c:pt>
                <c:pt idx="905">
                  <c:v>25106</c:v>
                </c:pt>
                <c:pt idx="906">
                  <c:v>24163</c:v>
                </c:pt>
                <c:pt idx="907">
                  <c:v>24409</c:v>
                </c:pt>
                <c:pt idx="908">
                  <c:v>24068</c:v>
                </c:pt>
                <c:pt idx="909">
                  <c:v>23259</c:v>
                </c:pt>
                <c:pt idx="910">
                  <c:v>23170</c:v>
                </c:pt>
                <c:pt idx="911">
                  <c:v>22862</c:v>
                </c:pt>
                <c:pt idx="912">
                  <c:v>21507</c:v>
                </c:pt>
                <c:pt idx="913">
                  <c:v>20298</c:v>
                </c:pt>
                <c:pt idx="914">
                  <c:v>20567</c:v>
                </c:pt>
                <c:pt idx="915">
                  <c:v>21528</c:v>
                </c:pt>
                <c:pt idx="916">
                  <c:v>19864</c:v>
                </c:pt>
                <c:pt idx="917">
                  <c:v>19239</c:v>
                </c:pt>
                <c:pt idx="918">
                  <c:v>18312</c:v>
                </c:pt>
                <c:pt idx="919">
                  <c:v>18473</c:v>
                </c:pt>
                <c:pt idx="920">
                  <c:v>19627</c:v>
                </c:pt>
                <c:pt idx="921">
                  <c:v>19552</c:v>
                </c:pt>
                <c:pt idx="922">
                  <c:v>17330</c:v>
                </c:pt>
                <c:pt idx="923">
                  <c:v>18203</c:v>
                </c:pt>
                <c:pt idx="924">
                  <c:v>17795</c:v>
                </c:pt>
                <c:pt idx="925">
                  <c:v>17339</c:v>
                </c:pt>
                <c:pt idx="926">
                  <c:v>17490</c:v>
                </c:pt>
                <c:pt idx="927">
                  <c:v>17279</c:v>
                </c:pt>
                <c:pt idx="928">
                  <c:v>18139</c:v>
                </c:pt>
                <c:pt idx="929">
                  <c:v>20649</c:v>
                </c:pt>
                <c:pt idx="930">
                  <c:v>20990</c:v>
                </c:pt>
                <c:pt idx="931">
                  <c:v>21760</c:v>
                </c:pt>
                <c:pt idx="932">
                  <c:v>20868</c:v>
                </c:pt>
                <c:pt idx="933">
                  <c:v>21306</c:v>
                </c:pt>
                <c:pt idx="934">
                  <c:v>19581</c:v>
                </c:pt>
                <c:pt idx="935">
                  <c:v>16855</c:v>
                </c:pt>
                <c:pt idx="936">
                  <c:v>16741</c:v>
                </c:pt>
                <c:pt idx="937">
                  <c:v>16013</c:v>
                </c:pt>
                <c:pt idx="938">
                  <c:v>16004</c:v>
                </c:pt>
                <c:pt idx="939">
                  <c:v>15587</c:v>
                </c:pt>
                <c:pt idx="940">
                  <c:v>14832</c:v>
                </c:pt>
                <c:pt idx="941">
                  <c:v>15070</c:v>
                </c:pt>
                <c:pt idx="942">
                  <c:v>13922</c:v>
                </c:pt>
                <c:pt idx="943">
                  <c:v>13752</c:v>
                </c:pt>
                <c:pt idx="944">
                  <c:v>13526</c:v>
                </c:pt>
                <c:pt idx="945">
                  <c:v>13063</c:v>
                </c:pt>
                <c:pt idx="946">
                  <c:v>12416</c:v>
                </c:pt>
                <c:pt idx="947">
                  <c:v>12640</c:v>
                </c:pt>
                <c:pt idx="948">
                  <c:v>12885</c:v>
                </c:pt>
                <c:pt idx="949">
                  <c:v>12326</c:v>
                </c:pt>
                <c:pt idx="950">
                  <c:v>13122</c:v>
                </c:pt>
                <c:pt idx="951">
                  <c:v>12168</c:v>
                </c:pt>
                <c:pt idx="952">
                  <c:v>12032</c:v>
                </c:pt>
                <c:pt idx="953">
                  <c:v>12387</c:v>
                </c:pt>
                <c:pt idx="954">
                  <c:v>11442</c:v>
                </c:pt>
                <c:pt idx="955">
                  <c:v>12100</c:v>
                </c:pt>
                <c:pt idx="956">
                  <c:v>12920</c:v>
                </c:pt>
                <c:pt idx="957">
                  <c:v>11815</c:v>
                </c:pt>
                <c:pt idx="958">
                  <c:v>12611</c:v>
                </c:pt>
                <c:pt idx="959">
                  <c:v>11577</c:v>
                </c:pt>
                <c:pt idx="960">
                  <c:v>12646</c:v>
                </c:pt>
                <c:pt idx="961">
                  <c:v>12237</c:v>
                </c:pt>
                <c:pt idx="962">
                  <c:v>12729</c:v>
                </c:pt>
                <c:pt idx="963">
                  <c:v>11957</c:v>
                </c:pt>
                <c:pt idx="964">
                  <c:v>12489</c:v>
                </c:pt>
                <c:pt idx="965">
                  <c:v>12842</c:v>
                </c:pt>
                <c:pt idx="966">
                  <c:v>12468</c:v>
                </c:pt>
                <c:pt idx="967">
                  <c:v>12543</c:v>
                </c:pt>
                <c:pt idx="968">
                  <c:v>10975</c:v>
                </c:pt>
                <c:pt idx="969">
                  <c:v>10800</c:v>
                </c:pt>
                <c:pt idx="970">
                  <c:v>10525</c:v>
                </c:pt>
                <c:pt idx="971">
                  <c:v>10435</c:v>
                </c:pt>
                <c:pt idx="972">
                  <c:v>11605</c:v>
                </c:pt>
                <c:pt idx="973">
                  <c:v>11466</c:v>
                </c:pt>
                <c:pt idx="974">
                  <c:v>10648</c:v>
                </c:pt>
                <c:pt idx="975">
                  <c:v>10357</c:v>
                </c:pt>
                <c:pt idx="976">
                  <c:v>10970</c:v>
                </c:pt>
                <c:pt idx="977">
                  <c:v>9914</c:v>
                </c:pt>
                <c:pt idx="978">
                  <c:v>10312</c:v>
                </c:pt>
                <c:pt idx="979">
                  <c:v>9610</c:v>
                </c:pt>
                <c:pt idx="980">
                  <c:v>11089</c:v>
                </c:pt>
                <c:pt idx="981">
                  <c:v>9337</c:v>
                </c:pt>
                <c:pt idx="982">
                  <c:v>10366</c:v>
                </c:pt>
                <c:pt idx="983">
                  <c:v>9291</c:v>
                </c:pt>
                <c:pt idx="984">
                  <c:v>9264</c:v>
                </c:pt>
                <c:pt idx="985">
                  <c:v>10044</c:v>
                </c:pt>
                <c:pt idx="986">
                  <c:v>9368</c:v>
                </c:pt>
                <c:pt idx="987">
                  <c:v>9954</c:v>
                </c:pt>
                <c:pt idx="988">
                  <c:v>10110</c:v>
                </c:pt>
                <c:pt idx="989">
                  <c:v>10067</c:v>
                </c:pt>
                <c:pt idx="990">
                  <c:v>9013</c:v>
                </c:pt>
                <c:pt idx="991">
                  <c:v>9957</c:v>
                </c:pt>
                <c:pt idx="992">
                  <c:v>10790</c:v>
                </c:pt>
                <c:pt idx="993">
                  <c:v>8540</c:v>
                </c:pt>
                <c:pt idx="994">
                  <c:v>8871</c:v>
                </c:pt>
                <c:pt idx="995">
                  <c:v>8909</c:v>
                </c:pt>
                <c:pt idx="996">
                  <c:v>9097</c:v>
                </c:pt>
                <c:pt idx="997">
                  <c:v>8632</c:v>
                </c:pt>
                <c:pt idx="998">
                  <c:v>9431</c:v>
                </c:pt>
                <c:pt idx="999">
                  <c:v>9158</c:v>
                </c:pt>
                <c:pt idx="1000">
                  <c:v>9089</c:v>
                </c:pt>
                <c:pt idx="1001">
                  <c:v>8773</c:v>
                </c:pt>
                <c:pt idx="1002">
                  <c:v>7922</c:v>
                </c:pt>
                <c:pt idx="1003">
                  <c:v>9459</c:v>
                </c:pt>
                <c:pt idx="1004">
                  <c:v>8686</c:v>
                </c:pt>
                <c:pt idx="1005">
                  <c:v>7959</c:v>
                </c:pt>
                <c:pt idx="1006">
                  <c:v>8021</c:v>
                </c:pt>
                <c:pt idx="1007">
                  <c:v>7871</c:v>
                </c:pt>
                <c:pt idx="1008">
                  <c:v>7840</c:v>
                </c:pt>
                <c:pt idx="1009">
                  <c:v>8063</c:v>
                </c:pt>
                <c:pt idx="1010">
                  <c:v>8379</c:v>
                </c:pt>
                <c:pt idx="1011">
                  <c:v>7974</c:v>
                </c:pt>
                <c:pt idx="1012">
                  <c:v>8234</c:v>
                </c:pt>
                <c:pt idx="1013">
                  <c:v>7432</c:v>
                </c:pt>
                <c:pt idx="1014">
                  <c:v>7789</c:v>
                </c:pt>
                <c:pt idx="1015">
                  <c:v>9031</c:v>
                </c:pt>
                <c:pt idx="1016">
                  <c:v>8483</c:v>
                </c:pt>
                <c:pt idx="1017">
                  <c:v>8636</c:v>
                </c:pt>
                <c:pt idx="1018">
                  <c:v>7707</c:v>
                </c:pt>
                <c:pt idx="1019">
                  <c:v>7065</c:v>
                </c:pt>
                <c:pt idx="1020">
                  <c:v>8202</c:v>
                </c:pt>
                <c:pt idx="1021">
                  <c:v>8623</c:v>
                </c:pt>
                <c:pt idx="1022">
                  <c:v>7623</c:v>
                </c:pt>
                <c:pt idx="1023">
                  <c:v>7845</c:v>
                </c:pt>
                <c:pt idx="1024">
                  <c:v>7142</c:v>
                </c:pt>
                <c:pt idx="1025">
                  <c:v>7873</c:v>
                </c:pt>
                <c:pt idx="1026">
                  <c:v>7784</c:v>
                </c:pt>
                <c:pt idx="1027">
                  <c:v>8316</c:v>
                </c:pt>
                <c:pt idx="1028">
                  <c:v>7829</c:v>
                </c:pt>
                <c:pt idx="1029">
                  <c:v>8139</c:v>
                </c:pt>
                <c:pt idx="1030">
                  <c:v>7132</c:v>
                </c:pt>
                <c:pt idx="1031">
                  <c:v>7645</c:v>
                </c:pt>
                <c:pt idx="1032">
                  <c:v>7481</c:v>
                </c:pt>
                <c:pt idx="1033">
                  <c:v>6954</c:v>
                </c:pt>
                <c:pt idx="1034">
                  <c:v>7074</c:v>
                </c:pt>
                <c:pt idx="1035">
                  <c:v>7239</c:v>
                </c:pt>
                <c:pt idx="1036">
                  <c:v>6794</c:v>
                </c:pt>
                <c:pt idx="1037">
                  <c:v>7447</c:v>
                </c:pt>
                <c:pt idx="1038">
                  <c:v>6993</c:v>
                </c:pt>
                <c:pt idx="1039">
                  <c:v>7210</c:v>
                </c:pt>
                <c:pt idx="1040">
                  <c:v>7925</c:v>
                </c:pt>
                <c:pt idx="1041">
                  <c:v>6632</c:v>
                </c:pt>
                <c:pt idx="1042">
                  <c:v>6650</c:v>
                </c:pt>
                <c:pt idx="1043">
                  <c:v>7470</c:v>
                </c:pt>
                <c:pt idx="1044">
                  <c:v>6643</c:v>
                </c:pt>
                <c:pt idx="1045">
                  <c:v>7032</c:v>
                </c:pt>
                <c:pt idx="1046">
                  <c:v>7278</c:v>
                </c:pt>
                <c:pt idx="1047">
                  <c:v>8370</c:v>
                </c:pt>
                <c:pt idx="1048">
                  <c:v>6951</c:v>
                </c:pt>
                <c:pt idx="1049">
                  <c:v>7628</c:v>
                </c:pt>
                <c:pt idx="1050">
                  <c:v>6701</c:v>
                </c:pt>
                <c:pt idx="1051">
                  <c:v>6318</c:v>
                </c:pt>
                <c:pt idx="1052">
                  <c:v>7913</c:v>
                </c:pt>
                <c:pt idx="1053">
                  <c:v>6397</c:v>
                </c:pt>
                <c:pt idx="1054">
                  <c:v>6907</c:v>
                </c:pt>
                <c:pt idx="1055">
                  <c:v>6914</c:v>
                </c:pt>
                <c:pt idx="1056">
                  <c:v>6510</c:v>
                </c:pt>
                <c:pt idx="1057">
                  <c:v>6967</c:v>
                </c:pt>
                <c:pt idx="1058">
                  <c:v>6770</c:v>
                </c:pt>
                <c:pt idx="1059">
                  <c:v>7089</c:v>
                </c:pt>
                <c:pt idx="1060">
                  <c:v>6438</c:v>
                </c:pt>
                <c:pt idx="1061">
                  <c:v>6824</c:v>
                </c:pt>
                <c:pt idx="1062">
                  <c:v>5776</c:v>
                </c:pt>
                <c:pt idx="1063">
                  <c:v>6165</c:v>
                </c:pt>
                <c:pt idx="1064">
                  <c:v>6644</c:v>
                </c:pt>
                <c:pt idx="1065">
                  <c:v>5601</c:v>
                </c:pt>
                <c:pt idx="1066">
                  <c:v>6964</c:v>
                </c:pt>
                <c:pt idx="1067">
                  <c:v>6755</c:v>
                </c:pt>
                <c:pt idx="1068">
                  <c:v>6799</c:v>
                </c:pt>
                <c:pt idx="1069">
                  <c:v>6062</c:v>
                </c:pt>
                <c:pt idx="1070">
                  <c:v>6766</c:v>
                </c:pt>
                <c:pt idx="1071">
                  <c:v>7073</c:v>
                </c:pt>
                <c:pt idx="1072">
                  <c:v>6055</c:v>
                </c:pt>
                <c:pt idx="1073">
                  <c:v>7168</c:v>
                </c:pt>
                <c:pt idx="1074">
                  <c:v>6397</c:v>
                </c:pt>
                <c:pt idx="1075">
                  <c:v>6591</c:v>
                </c:pt>
                <c:pt idx="1076">
                  <c:v>6353</c:v>
                </c:pt>
                <c:pt idx="1077">
                  <c:v>6064</c:v>
                </c:pt>
                <c:pt idx="1078">
                  <c:v>7069</c:v>
                </c:pt>
                <c:pt idx="1079">
                  <c:v>6652</c:v>
                </c:pt>
                <c:pt idx="1080">
                  <c:v>6761</c:v>
                </c:pt>
                <c:pt idx="1081">
                  <c:v>6551</c:v>
                </c:pt>
                <c:pt idx="1082">
                  <c:v>6369</c:v>
                </c:pt>
                <c:pt idx="1083">
                  <c:v>5947</c:v>
                </c:pt>
                <c:pt idx="1084">
                  <c:v>5482</c:v>
                </c:pt>
                <c:pt idx="1085">
                  <c:v>6036</c:v>
                </c:pt>
                <c:pt idx="1086">
                  <c:v>5813</c:v>
                </c:pt>
                <c:pt idx="1087">
                  <c:v>6331</c:v>
                </c:pt>
                <c:pt idx="1088">
                  <c:v>7105</c:v>
                </c:pt>
                <c:pt idx="1089">
                  <c:v>5726</c:v>
                </c:pt>
                <c:pt idx="1090">
                  <c:v>5585</c:v>
                </c:pt>
                <c:pt idx="1091">
                  <c:v>6042</c:v>
                </c:pt>
                <c:pt idx="1092">
                  <c:v>6280</c:v>
                </c:pt>
                <c:pt idx="1093">
                  <c:v>5571</c:v>
                </c:pt>
                <c:pt idx="1094">
                  <c:v>5788</c:v>
                </c:pt>
                <c:pt idx="1095">
                  <c:v>6013</c:v>
                </c:pt>
                <c:pt idx="1096">
                  <c:v>6209</c:v>
                </c:pt>
                <c:pt idx="1097">
                  <c:v>6303</c:v>
                </c:pt>
                <c:pt idx="1098">
                  <c:v>5573</c:v>
                </c:pt>
                <c:pt idx="1099">
                  <c:v>6232</c:v>
                </c:pt>
                <c:pt idx="1100">
                  <c:v>6256</c:v>
                </c:pt>
                <c:pt idx="1101">
                  <c:v>6412</c:v>
                </c:pt>
                <c:pt idx="1102">
                  <c:v>6427</c:v>
                </c:pt>
                <c:pt idx="1103">
                  <c:v>6314</c:v>
                </c:pt>
                <c:pt idx="1104">
                  <c:v>5919</c:v>
                </c:pt>
                <c:pt idx="1105">
                  <c:v>6156</c:v>
                </c:pt>
                <c:pt idx="1106">
                  <c:v>5564</c:v>
                </c:pt>
                <c:pt idx="1107">
                  <c:v>6373</c:v>
                </c:pt>
                <c:pt idx="1108">
                  <c:v>5832</c:v>
                </c:pt>
                <c:pt idx="1109">
                  <c:v>6264</c:v>
                </c:pt>
                <c:pt idx="1110">
                  <c:v>6478</c:v>
                </c:pt>
                <c:pt idx="1111">
                  <c:v>6134</c:v>
                </c:pt>
                <c:pt idx="1112">
                  <c:v>6280</c:v>
                </c:pt>
                <c:pt idx="1113">
                  <c:v>5602</c:v>
                </c:pt>
                <c:pt idx="1114">
                  <c:v>5759</c:v>
                </c:pt>
                <c:pt idx="1115">
                  <c:v>6433</c:v>
                </c:pt>
                <c:pt idx="1116">
                  <c:v>5394</c:v>
                </c:pt>
                <c:pt idx="1117">
                  <c:v>5564</c:v>
                </c:pt>
                <c:pt idx="1118">
                  <c:v>6328</c:v>
                </c:pt>
                <c:pt idx="1119">
                  <c:v>5699</c:v>
                </c:pt>
                <c:pt idx="1120">
                  <c:v>5567</c:v>
                </c:pt>
                <c:pt idx="1121">
                  <c:v>5401</c:v>
                </c:pt>
                <c:pt idx="1122">
                  <c:v>5409</c:v>
                </c:pt>
                <c:pt idx="1123">
                  <c:v>5668</c:v>
                </c:pt>
                <c:pt idx="1124">
                  <c:v>5376</c:v>
                </c:pt>
                <c:pt idx="1125">
                  <c:v>5478</c:v>
                </c:pt>
                <c:pt idx="1126">
                  <c:v>5653</c:v>
                </c:pt>
                <c:pt idx="1127">
                  <c:v>5971</c:v>
                </c:pt>
                <c:pt idx="1128">
                  <c:v>5476</c:v>
                </c:pt>
                <c:pt idx="1129">
                  <c:v>5613</c:v>
                </c:pt>
                <c:pt idx="1130">
                  <c:v>4952</c:v>
                </c:pt>
                <c:pt idx="1131">
                  <c:v>5559</c:v>
                </c:pt>
                <c:pt idx="1132">
                  <c:v>5314</c:v>
                </c:pt>
                <c:pt idx="1133">
                  <c:v>5812</c:v>
                </c:pt>
                <c:pt idx="1134">
                  <c:v>6022</c:v>
                </c:pt>
                <c:pt idx="1135">
                  <c:v>4966</c:v>
                </c:pt>
                <c:pt idx="1136">
                  <c:v>5426</c:v>
                </c:pt>
                <c:pt idx="1137">
                  <c:v>5830</c:v>
                </c:pt>
                <c:pt idx="1138">
                  <c:v>5513</c:v>
                </c:pt>
                <c:pt idx="1139">
                  <c:v>5041</c:v>
                </c:pt>
                <c:pt idx="1140">
                  <c:v>5806</c:v>
                </c:pt>
                <c:pt idx="1141">
                  <c:v>4952</c:v>
                </c:pt>
                <c:pt idx="1142">
                  <c:v>5556</c:v>
                </c:pt>
                <c:pt idx="1143">
                  <c:v>5356</c:v>
                </c:pt>
                <c:pt idx="1144">
                  <c:v>5968</c:v>
                </c:pt>
                <c:pt idx="1145">
                  <c:v>5738</c:v>
                </c:pt>
                <c:pt idx="1146">
                  <c:v>5190</c:v>
                </c:pt>
                <c:pt idx="1147">
                  <c:v>5352</c:v>
                </c:pt>
                <c:pt idx="1148">
                  <c:v>6049</c:v>
                </c:pt>
                <c:pt idx="1149">
                  <c:v>5738</c:v>
                </c:pt>
                <c:pt idx="1150">
                  <c:v>8288</c:v>
                </c:pt>
                <c:pt idx="1151">
                  <c:v>10500</c:v>
                </c:pt>
                <c:pt idx="1152">
                  <c:v>13699</c:v>
                </c:pt>
                <c:pt idx="1153">
                  <c:v>16993</c:v>
                </c:pt>
                <c:pt idx="1154">
                  <c:v>22583</c:v>
                </c:pt>
                <c:pt idx="1155">
                  <c:v>30691</c:v>
                </c:pt>
                <c:pt idx="1156">
                  <c:v>36734</c:v>
                </c:pt>
                <c:pt idx="1157">
                  <c:v>44306</c:v>
                </c:pt>
                <c:pt idx="1158">
                  <c:v>48084</c:v>
                </c:pt>
                <c:pt idx="1159">
                  <c:v>56153</c:v>
                </c:pt>
                <c:pt idx="1160">
                  <c:v>58796</c:v>
                </c:pt>
                <c:pt idx="1161">
                  <c:v>60900</c:v>
                </c:pt>
                <c:pt idx="1162">
                  <c:v>60394</c:v>
                </c:pt>
                <c:pt idx="1163">
                  <c:v>60427</c:v>
                </c:pt>
                <c:pt idx="1164">
                  <c:v>60774</c:v>
                </c:pt>
                <c:pt idx="1165">
                  <c:v>57106</c:v>
                </c:pt>
                <c:pt idx="1166">
                  <c:v>52647</c:v>
                </c:pt>
                <c:pt idx="1167">
                  <c:v>50602</c:v>
                </c:pt>
                <c:pt idx="1168">
                  <c:v>48287</c:v>
                </c:pt>
                <c:pt idx="1169">
                  <c:v>48164</c:v>
                </c:pt>
                <c:pt idx="1170">
                  <c:v>45160</c:v>
                </c:pt>
                <c:pt idx="1171">
                  <c:v>42666</c:v>
                </c:pt>
                <c:pt idx="1172">
                  <c:v>41088</c:v>
                </c:pt>
                <c:pt idx="1173">
                  <c:v>41947</c:v>
                </c:pt>
                <c:pt idx="1174">
                  <c:v>39853</c:v>
                </c:pt>
                <c:pt idx="1175">
                  <c:v>39767</c:v>
                </c:pt>
                <c:pt idx="1176">
                  <c:v>38879</c:v>
                </c:pt>
                <c:pt idx="1177">
                  <c:v>35010</c:v>
                </c:pt>
                <c:pt idx="1178">
                  <c:v>35153</c:v>
                </c:pt>
                <c:pt idx="1179">
                  <c:v>34622</c:v>
                </c:pt>
                <c:pt idx="1180">
                  <c:v>32323</c:v>
                </c:pt>
                <c:pt idx="1181">
                  <c:v>32062</c:v>
                </c:pt>
                <c:pt idx="1182">
                  <c:v>30375</c:v>
                </c:pt>
                <c:pt idx="1183">
                  <c:v>28944</c:v>
                </c:pt>
                <c:pt idx="1184">
                  <c:v>29301</c:v>
                </c:pt>
                <c:pt idx="1185">
                  <c:v>28081</c:v>
                </c:pt>
                <c:pt idx="1186">
                  <c:v>27228</c:v>
                </c:pt>
                <c:pt idx="1187">
                  <c:v>27768</c:v>
                </c:pt>
                <c:pt idx="1188">
                  <c:v>27741</c:v>
                </c:pt>
                <c:pt idx="1189">
                  <c:v>26774</c:v>
                </c:pt>
                <c:pt idx="1190">
                  <c:v>25462</c:v>
                </c:pt>
                <c:pt idx="1191">
                  <c:v>24364</c:v>
                </c:pt>
                <c:pt idx="1192">
                  <c:v>23631</c:v>
                </c:pt>
                <c:pt idx="1193">
                  <c:v>24221</c:v>
                </c:pt>
                <c:pt idx="1194">
                  <c:v>22656</c:v>
                </c:pt>
                <c:pt idx="1195">
                  <c:v>22551</c:v>
                </c:pt>
                <c:pt idx="1196">
                  <c:v>22253</c:v>
                </c:pt>
                <c:pt idx="1197">
                  <c:v>21461</c:v>
                </c:pt>
                <c:pt idx="1198">
                  <c:v>20705</c:v>
                </c:pt>
                <c:pt idx="1199">
                  <c:v>21082</c:v>
                </c:pt>
                <c:pt idx="1200">
                  <c:v>20409</c:v>
                </c:pt>
                <c:pt idx="1201">
                  <c:v>21582</c:v>
                </c:pt>
                <c:pt idx="1202">
                  <c:v>19173</c:v>
                </c:pt>
                <c:pt idx="1203">
                  <c:v>19084</c:v>
                </c:pt>
                <c:pt idx="1204">
                  <c:v>18660</c:v>
                </c:pt>
                <c:pt idx="1205">
                  <c:v>18296</c:v>
                </c:pt>
                <c:pt idx="1206">
                  <c:v>17764</c:v>
                </c:pt>
                <c:pt idx="1207">
                  <c:v>17851</c:v>
                </c:pt>
                <c:pt idx="1208">
                  <c:v>16397</c:v>
                </c:pt>
                <c:pt idx="1209">
                  <c:v>17201</c:v>
                </c:pt>
                <c:pt idx="1210">
                  <c:v>17032</c:v>
                </c:pt>
                <c:pt idx="1211">
                  <c:v>15789</c:v>
                </c:pt>
                <c:pt idx="1212">
                  <c:v>16068</c:v>
                </c:pt>
                <c:pt idx="1213">
                  <c:v>16323</c:v>
                </c:pt>
                <c:pt idx="1214">
                  <c:v>16454</c:v>
                </c:pt>
                <c:pt idx="1215">
                  <c:v>16411</c:v>
                </c:pt>
                <c:pt idx="1216">
                  <c:v>15572</c:v>
                </c:pt>
                <c:pt idx="1217">
                  <c:v>14789</c:v>
                </c:pt>
                <c:pt idx="1218">
                  <c:v>15254</c:v>
                </c:pt>
                <c:pt idx="1219">
                  <c:v>14682</c:v>
                </c:pt>
                <c:pt idx="1220">
                  <c:v>16370</c:v>
                </c:pt>
                <c:pt idx="1221">
                  <c:v>14382</c:v>
                </c:pt>
                <c:pt idx="1222">
                  <c:v>13320</c:v>
                </c:pt>
                <c:pt idx="1223">
                  <c:v>14627</c:v>
                </c:pt>
                <c:pt idx="1224">
                  <c:v>14067</c:v>
                </c:pt>
                <c:pt idx="1225">
                  <c:v>12994</c:v>
                </c:pt>
                <c:pt idx="1226">
                  <c:v>12576</c:v>
                </c:pt>
                <c:pt idx="1227">
                  <c:v>13233</c:v>
                </c:pt>
                <c:pt idx="1228">
                  <c:v>13391</c:v>
                </c:pt>
                <c:pt idx="1229">
                  <c:v>13846</c:v>
                </c:pt>
                <c:pt idx="1230">
                  <c:v>13323</c:v>
                </c:pt>
                <c:pt idx="1231">
                  <c:v>13228</c:v>
                </c:pt>
                <c:pt idx="1232">
                  <c:v>12988</c:v>
                </c:pt>
                <c:pt idx="1233">
                  <c:v>11997</c:v>
                </c:pt>
                <c:pt idx="1234">
                  <c:v>13214</c:v>
                </c:pt>
                <c:pt idx="1235">
                  <c:v>11535</c:v>
                </c:pt>
                <c:pt idx="1236">
                  <c:v>12372</c:v>
                </c:pt>
                <c:pt idx="1237">
                  <c:v>12543</c:v>
                </c:pt>
                <c:pt idx="1238">
                  <c:v>12944</c:v>
                </c:pt>
                <c:pt idx="1239">
                  <c:v>12762</c:v>
                </c:pt>
                <c:pt idx="1240">
                  <c:v>11689</c:v>
                </c:pt>
                <c:pt idx="1241">
                  <c:v>11829</c:v>
                </c:pt>
                <c:pt idx="1242">
                  <c:v>11231</c:v>
                </c:pt>
                <c:pt idx="1243">
                  <c:v>12057</c:v>
                </c:pt>
                <c:pt idx="1244">
                  <c:v>12272</c:v>
                </c:pt>
                <c:pt idx="1245">
                  <c:v>10972</c:v>
                </c:pt>
                <c:pt idx="1246">
                  <c:v>10668</c:v>
                </c:pt>
                <c:pt idx="1247">
                  <c:v>10920</c:v>
                </c:pt>
                <c:pt idx="1248">
                  <c:v>11296</c:v>
                </c:pt>
                <c:pt idx="1249">
                  <c:v>11637</c:v>
                </c:pt>
                <c:pt idx="1250">
                  <c:v>11004</c:v>
                </c:pt>
                <c:pt idx="1251">
                  <c:v>10649</c:v>
                </c:pt>
                <c:pt idx="1252">
                  <c:v>11564</c:v>
                </c:pt>
                <c:pt idx="1253">
                  <c:v>10515</c:v>
                </c:pt>
                <c:pt idx="1254">
                  <c:v>10853</c:v>
                </c:pt>
                <c:pt idx="1255">
                  <c:v>9830</c:v>
                </c:pt>
                <c:pt idx="1256">
                  <c:v>11105</c:v>
                </c:pt>
                <c:pt idx="1257">
                  <c:v>10379</c:v>
                </c:pt>
                <c:pt idx="1258">
                  <c:v>11007</c:v>
                </c:pt>
                <c:pt idx="1259">
                  <c:v>11525</c:v>
                </c:pt>
                <c:pt idx="1260">
                  <c:v>10918</c:v>
                </c:pt>
                <c:pt idx="1261">
                  <c:v>10347</c:v>
                </c:pt>
                <c:pt idx="1262">
                  <c:v>10217</c:v>
                </c:pt>
                <c:pt idx="1263">
                  <c:v>9812</c:v>
                </c:pt>
                <c:pt idx="1264">
                  <c:v>10683</c:v>
                </c:pt>
                <c:pt idx="1265">
                  <c:v>9762</c:v>
                </c:pt>
                <c:pt idx="1266">
                  <c:v>9907</c:v>
                </c:pt>
                <c:pt idx="1267">
                  <c:v>10301</c:v>
                </c:pt>
                <c:pt idx="1268">
                  <c:v>10416</c:v>
                </c:pt>
                <c:pt idx="1269">
                  <c:v>9950</c:v>
                </c:pt>
                <c:pt idx="1270">
                  <c:v>9447</c:v>
                </c:pt>
                <c:pt idx="1271">
                  <c:v>10474</c:v>
                </c:pt>
                <c:pt idx="1272">
                  <c:v>9895</c:v>
                </c:pt>
                <c:pt idx="1273">
                  <c:v>9446</c:v>
                </c:pt>
                <c:pt idx="1274">
                  <c:v>9047</c:v>
                </c:pt>
                <c:pt idx="1275">
                  <c:v>10447</c:v>
                </c:pt>
                <c:pt idx="1276">
                  <c:v>10002</c:v>
                </c:pt>
                <c:pt idx="1277">
                  <c:v>10016</c:v>
                </c:pt>
                <c:pt idx="1278">
                  <c:v>9072</c:v>
                </c:pt>
                <c:pt idx="1279">
                  <c:v>8982</c:v>
                </c:pt>
                <c:pt idx="1280">
                  <c:v>9771</c:v>
                </c:pt>
                <c:pt idx="1281">
                  <c:v>9327</c:v>
                </c:pt>
                <c:pt idx="1282">
                  <c:v>8753</c:v>
                </c:pt>
                <c:pt idx="1283">
                  <c:v>9385</c:v>
                </c:pt>
                <c:pt idx="1284">
                  <c:v>8822</c:v>
                </c:pt>
                <c:pt idx="1285">
                  <c:v>9506</c:v>
                </c:pt>
                <c:pt idx="1286">
                  <c:v>10436</c:v>
                </c:pt>
                <c:pt idx="1287">
                  <c:v>9132</c:v>
                </c:pt>
                <c:pt idx="1288">
                  <c:v>10192</c:v>
                </c:pt>
                <c:pt idx="1289">
                  <c:v>8633</c:v>
                </c:pt>
                <c:pt idx="1290">
                  <c:v>9311</c:v>
                </c:pt>
                <c:pt idx="1291">
                  <c:v>9340</c:v>
                </c:pt>
                <c:pt idx="1292">
                  <c:v>9958</c:v>
                </c:pt>
                <c:pt idx="1293">
                  <c:v>8979</c:v>
                </c:pt>
                <c:pt idx="1294">
                  <c:v>10256</c:v>
                </c:pt>
                <c:pt idx="1295">
                  <c:v>9212</c:v>
                </c:pt>
                <c:pt idx="1296">
                  <c:v>9967</c:v>
                </c:pt>
                <c:pt idx="1297">
                  <c:v>9496</c:v>
                </c:pt>
                <c:pt idx="1298">
                  <c:v>9473</c:v>
                </c:pt>
                <c:pt idx="1299">
                  <c:v>9589</c:v>
                </c:pt>
                <c:pt idx="1300">
                  <c:v>9441</c:v>
                </c:pt>
                <c:pt idx="1301">
                  <c:v>9448</c:v>
                </c:pt>
                <c:pt idx="1302">
                  <c:v>8997</c:v>
                </c:pt>
                <c:pt idx="1303">
                  <c:v>8606</c:v>
                </c:pt>
                <c:pt idx="1304">
                  <c:v>8604</c:v>
                </c:pt>
                <c:pt idx="1305">
                  <c:v>9477</c:v>
                </c:pt>
                <c:pt idx="1306">
                  <c:v>8854</c:v>
                </c:pt>
                <c:pt idx="1307">
                  <c:v>8841</c:v>
                </c:pt>
                <c:pt idx="1308">
                  <c:v>9388</c:v>
                </c:pt>
                <c:pt idx="1309">
                  <c:v>9221</c:v>
                </c:pt>
                <c:pt idx="1310">
                  <c:v>8476</c:v>
                </c:pt>
                <c:pt idx="1311">
                  <c:v>8792</c:v>
                </c:pt>
                <c:pt idx="1312">
                  <c:v>8737</c:v>
                </c:pt>
                <c:pt idx="1313">
                  <c:v>9059</c:v>
                </c:pt>
                <c:pt idx="1314">
                  <c:v>9161</c:v>
                </c:pt>
                <c:pt idx="1315">
                  <c:v>9694</c:v>
                </c:pt>
                <c:pt idx="1316">
                  <c:v>8900</c:v>
                </c:pt>
                <c:pt idx="1317">
                  <c:v>9345</c:v>
                </c:pt>
                <c:pt idx="1318">
                  <c:v>9077</c:v>
                </c:pt>
                <c:pt idx="1319">
                  <c:v>9522</c:v>
                </c:pt>
                <c:pt idx="1320">
                  <c:v>8693</c:v>
                </c:pt>
                <c:pt idx="1321">
                  <c:v>7982</c:v>
                </c:pt>
                <c:pt idx="1322">
                  <c:v>8574</c:v>
                </c:pt>
                <c:pt idx="1323">
                  <c:v>8315</c:v>
                </c:pt>
                <c:pt idx="1324">
                  <c:v>8457</c:v>
                </c:pt>
                <c:pt idx="1325">
                  <c:v>8082</c:v>
                </c:pt>
                <c:pt idx="1326">
                  <c:v>8515</c:v>
                </c:pt>
                <c:pt idx="1327">
                  <c:v>9046</c:v>
                </c:pt>
                <c:pt idx="1328">
                  <c:v>8219</c:v>
                </c:pt>
                <c:pt idx="1329">
                  <c:v>7537</c:v>
                </c:pt>
                <c:pt idx="1330">
                  <c:v>9094</c:v>
                </c:pt>
                <c:pt idx="1331">
                  <c:v>8479</c:v>
                </c:pt>
                <c:pt idx="1332">
                  <c:v>8520</c:v>
                </c:pt>
                <c:pt idx="1333">
                  <c:v>8393</c:v>
                </c:pt>
                <c:pt idx="1334">
                  <c:v>8544</c:v>
                </c:pt>
                <c:pt idx="1335">
                  <c:v>9136</c:v>
                </c:pt>
                <c:pt idx="1336">
                  <c:v>9221</c:v>
                </c:pt>
                <c:pt idx="1337">
                  <c:v>8372</c:v>
                </c:pt>
                <c:pt idx="1338">
                  <c:v>9037</c:v>
                </c:pt>
                <c:pt idx="1339">
                  <c:v>8967</c:v>
                </c:pt>
                <c:pt idx="1340">
                  <c:v>8580</c:v>
                </c:pt>
                <c:pt idx="1341">
                  <c:v>8555</c:v>
                </c:pt>
                <c:pt idx="1342">
                  <c:v>7798</c:v>
                </c:pt>
                <c:pt idx="1343">
                  <c:v>8117</c:v>
                </c:pt>
                <c:pt idx="1344">
                  <c:v>7784</c:v>
                </c:pt>
                <c:pt idx="1345">
                  <c:v>9366</c:v>
                </c:pt>
                <c:pt idx="1346">
                  <c:v>8814</c:v>
                </c:pt>
                <c:pt idx="1347">
                  <c:v>9012</c:v>
                </c:pt>
                <c:pt idx="1348">
                  <c:v>8423</c:v>
                </c:pt>
                <c:pt idx="1349">
                  <c:v>7950</c:v>
                </c:pt>
                <c:pt idx="1350">
                  <c:v>8159</c:v>
                </c:pt>
                <c:pt idx="1351">
                  <c:v>8305</c:v>
                </c:pt>
                <c:pt idx="1352">
                  <c:v>8566</c:v>
                </c:pt>
                <c:pt idx="1353">
                  <c:v>7881</c:v>
                </c:pt>
                <c:pt idx="1354">
                  <c:v>8766</c:v>
                </c:pt>
                <c:pt idx="1355">
                  <c:v>8418</c:v>
                </c:pt>
                <c:pt idx="1356">
                  <c:v>8295</c:v>
                </c:pt>
                <c:pt idx="1357">
                  <c:v>7977</c:v>
                </c:pt>
                <c:pt idx="1358">
                  <c:v>8435</c:v>
                </c:pt>
                <c:pt idx="1359">
                  <c:v>8486</c:v>
                </c:pt>
                <c:pt idx="1360">
                  <c:v>8486</c:v>
                </c:pt>
                <c:pt idx="1361">
                  <c:v>7861</c:v>
                </c:pt>
                <c:pt idx="1362">
                  <c:v>8111</c:v>
                </c:pt>
                <c:pt idx="1363">
                  <c:v>9217</c:v>
                </c:pt>
                <c:pt idx="1364">
                  <c:v>8002</c:v>
                </c:pt>
                <c:pt idx="1365">
                  <c:v>8283</c:v>
                </c:pt>
                <c:pt idx="1366">
                  <c:v>7976</c:v>
                </c:pt>
                <c:pt idx="1367">
                  <c:v>7860</c:v>
                </c:pt>
                <c:pt idx="1368">
                  <c:v>8405</c:v>
                </c:pt>
                <c:pt idx="1369">
                  <c:v>8015</c:v>
                </c:pt>
                <c:pt idx="1370">
                  <c:v>8152</c:v>
                </c:pt>
                <c:pt idx="1371">
                  <c:v>7714</c:v>
                </c:pt>
                <c:pt idx="1372">
                  <c:v>7868</c:v>
                </c:pt>
                <c:pt idx="1373">
                  <c:v>7769</c:v>
                </c:pt>
                <c:pt idx="1374">
                  <c:v>7967</c:v>
                </c:pt>
                <c:pt idx="1375">
                  <c:v>8232</c:v>
                </c:pt>
                <c:pt idx="1376">
                  <c:v>7336</c:v>
                </c:pt>
                <c:pt idx="1377">
                  <c:v>7557</c:v>
                </c:pt>
                <c:pt idx="1378">
                  <c:v>6606</c:v>
                </c:pt>
                <c:pt idx="1379">
                  <c:v>5044</c:v>
                </c:pt>
                <c:pt idx="1380">
                  <c:v>5671</c:v>
                </c:pt>
                <c:pt idx="1381">
                  <c:v>4812</c:v>
                </c:pt>
                <c:pt idx="1382">
                  <c:v>4970</c:v>
                </c:pt>
                <c:pt idx="1383">
                  <c:v>5567</c:v>
                </c:pt>
                <c:pt idx="1384">
                  <c:v>6365</c:v>
                </c:pt>
                <c:pt idx="1385">
                  <c:v>7174</c:v>
                </c:pt>
                <c:pt idx="1386">
                  <c:v>9083</c:v>
                </c:pt>
                <c:pt idx="1387">
                  <c:v>12663</c:v>
                </c:pt>
                <c:pt idx="1388">
                  <c:v>15030</c:v>
                </c:pt>
                <c:pt idx="1389">
                  <c:v>17426</c:v>
                </c:pt>
                <c:pt idx="1390">
                  <c:v>20212</c:v>
                </c:pt>
                <c:pt idx="1391">
                  <c:v>20274</c:v>
                </c:pt>
                <c:pt idx="1392">
                  <c:v>18727</c:v>
                </c:pt>
                <c:pt idx="1393">
                  <c:v>17905</c:v>
                </c:pt>
                <c:pt idx="1394">
                  <c:v>15295</c:v>
                </c:pt>
                <c:pt idx="1395">
                  <c:v>13991</c:v>
                </c:pt>
                <c:pt idx="1396">
                  <c:v>11895</c:v>
                </c:pt>
                <c:pt idx="1397">
                  <c:v>9746</c:v>
                </c:pt>
                <c:pt idx="1398">
                  <c:v>9093</c:v>
                </c:pt>
                <c:pt idx="1399">
                  <c:v>8147</c:v>
                </c:pt>
                <c:pt idx="1400">
                  <c:v>7657</c:v>
                </c:pt>
                <c:pt idx="1401">
                  <c:v>7135</c:v>
                </c:pt>
                <c:pt idx="1402">
                  <c:v>5852</c:v>
                </c:pt>
                <c:pt idx="1403">
                  <c:v>6022</c:v>
                </c:pt>
                <c:pt idx="1404">
                  <c:v>6239</c:v>
                </c:pt>
                <c:pt idx="1405">
                  <c:v>5670</c:v>
                </c:pt>
                <c:pt idx="1406">
                  <c:v>5743</c:v>
                </c:pt>
                <c:pt idx="1407">
                  <c:v>5265</c:v>
                </c:pt>
                <c:pt idx="1408">
                  <c:v>4918</c:v>
                </c:pt>
                <c:pt idx="1409">
                  <c:v>4835</c:v>
                </c:pt>
                <c:pt idx="1410">
                  <c:v>4661</c:v>
                </c:pt>
                <c:pt idx="1411">
                  <c:v>4969</c:v>
                </c:pt>
                <c:pt idx="1412">
                  <c:v>5061</c:v>
                </c:pt>
                <c:pt idx="1413">
                  <c:v>3949</c:v>
                </c:pt>
                <c:pt idx="1414">
                  <c:v>4393</c:v>
                </c:pt>
                <c:pt idx="1415">
                  <c:v>4819</c:v>
                </c:pt>
                <c:pt idx="1416">
                  <c:v>4806</c:v>
                </c:pt>
                <c:pt idx="1417">
                  <c:v>4513</c:v>
                </c:pt>
                <c:pt idx="1418">
                  <c:v>3406</c:v>
                </c:pt>
                <c:pt idx="1419">
                  <c:v>3877</c:v>
                </c:pt>
                <c:pt idx="1420">
                  <c:v>4413</c:v>
                </c:pt>
                <c:pt idx="1421">
                  <c:v>3898</c:v>
                </c:pt>
                <c:pt idx="1422">
                  <c:v>4447</c:v>
                </c:pt>
                <c:pt idx="1423">
                  <c:v>4148</c:v>
                </c:pt>
                <c:pt idx="1424">
                  <c:v>4135</c:v>
                </c:pt>
                <c:pt idx="1425">
                  <c:v>4358</c:v>
                </c:pt>
                <c:pt idx="1426">
                  <c:v>4214</c:v>
                </c:pt>
                <c:pt idx="1427">
                  <c:v>4291</c:v>
                </c:pt>
                <c:pt idx="1428">
                  <c:v>4891</c:v>
                </c:pt>
                <c:pt idx="1429">
                  <c:v>4658</c:v>
                </c:pt>
                <c:pt idx="1430">
                  <c:v>4605</c:v>
                </c:pt>
                <c:pt idx="1431">
                  <c:v>4659</c:v>
                </c:pt>
                <c:pt idx="1432">
                  <c:v>4502</c:v>
                </c:pt>
                <c:pt idx="1433">
                  <c:v>4211</c:v>
                </c:pt>
                <c:pt idx="1434">
                  <c:v>4458</c:v>
                </c:pt>
                <c:pt idx="1435">
                  <c:v>4653</c:v>
                </c:pt>
                <c:pt idx="1436">
                  <c:v>4267</c:v>
                </c:pt>
                <c:pt idx="1437">
                  <c:v>4589</c:v>
                </c:pt>
                <c:pt idx="1438">
                  <c:v>4007</c:v>
                </c:pt>
                <c:pt idx="1439">
                  <c:v>4391</c:v>
                </c:pt>
                <c:pt idx="1440">
                  <c:v>3291</c:v>
                </c:pt>
                <c:pt idx="1441">
                  <c:v>3935</c:v>
                </c:pt>
                <c:pt idx="1442">
                  <c:v>3830</c:v>
                </c:pt>
                <c:pt idx="1443">
                  <c:v>3739</c:v>
                </c:pt>
                <c:pt idx="1444">
                  <c:v>3788</c:v>
                </c:pt>
                <c:pt idx="1445">
                  <c:v>3849</c:v>
                </c:pt>
                <c:pt idx="1446">
                  <c:v>3604</c:v>
                </c:pt>
                <c:pt idx="1447">
                  <c:v>3605</c:v>
                </c:pt>
                <c:pt idx="1448">
                  <c:v>3918</c:v>
                </c:pt>
                <c:pt idx="1449">
                  <c:v>3757</c:v>
                </c:pt>
                <c:pt idx="1450">
                  <c:v>3740</c:v>
                </c:pt>
                <c:pt idx="1451">
                  <c:v>3835</c:v>
                </c:pt>
                <c:pt idx="1452">
                  <c:v>4366</c:v>
                </c:pt>
                <c:pt idx="1453">
                  <c:v>4284</c:v>
                </c:pt>
                <c:pt idx="1454">
                  <c:v>3934</c:v>
                </c:pt>
                <c:pt idx="1455">
                  <c:v>3831</c:v>
                </c:pt>
                <c:pt idx="1456">
                  <c:v>3834</c:v>
                </c:pt>
                <c:pt idx="1457">
                  <c:v>4098</c:v>
                </c:pt>
                <c:pt idx="1458">
                  <c:v>3530</c:v>
                </c:pt>
                <c:pt idx="1459">
                  <c:v>3974</c:v>
                </c:pt>
                <c:pt idx="1460">
                  <c:v>3434</c:v>
                </c:pt>
                <c:pt idx="1461">
                  <c:v>3676</c:v>
                </c:pt>
                <c:pt idx="1462">
                  <c:v>4500</c:v>
                </c:pt>
                <c:pt idx="1463">
                  <c:v>3244</c:v>
                </c:pt>
                <c:pt idx="1464">
                  <c:v>3698</c:v>
                </c:pt>
                <c:pt idx="1465">
                  <c:v>3605</c:v>
                </c:pt>
                <c:pt idx="1466">
                  <c:v>3787</c:v>
                </c:pt>
                <c:pt idx="1467">
                  <c:v>3843</c:v>
                </c:pt>
                <c:pt idx="1468">
                  <c:v>3582</c:v>
                </c:pt>
                <c:pt idx="1469">
                  <c:v>3203</c:v>
                </c:pt>
                <c:pt idx="1470">
                  <c:v>3439</c:v>
                </c:pt>
                <c:pt idx="1471">
                  <c:v>3025</c:v>
                </c:pt>
                <c:pt idx="1472">
                  <c:v>4260</c:v>
                </c:pt>
                <c:pt idx="1473">
                  <c:v>3822</c:v>
                </c:pt>
                <c:pt idx="1474">
                  <c:v>3992</c:v>
                </c:pt>
                <c:pt idx="1475">
                  <c:v>3941</c:v>
                </c:pt>
                <c:pt idx="1476">
                  <c:v>4117</c:v>
                </c:pt>
                <c:pt idx="1477">
                  <c:v>4014</c:v>
                </c:pt>
                <c:pt idx="1478">
                  <c:v>3806</c:v>
                </c:pt>
                <c:pt idx="1479">
                  <c:v>3505</c:v>
                </c:pt>
                <c:pt idx="1480">
                  <c:v>3136</c:v>
                </c:pt>
                <c:pt idx="1481">
                  <c:v>3517</c:v>
                </c:pt>
                <c:pt idx="1482">
                  <c:v>3461</c:v>
                </c:pt>
                <c:pt idx="1483">
                  <c:v>3591</c:v>
                </c:pt>
                <c:pt idx="1484">
                  <c:v>3932</c:v>
                </c:pt>
                <c:pt idx="1485">
                  <c:v>3243</c:v>
                </c:pt>
                <c:pt idx="1486">
                  <c:v>3608</c:v>
                </c:pt>
                <c:pt idx="1487">
                  <c:v>3301</c:v>
                </c:pt>
                <c:pt idx="1488">
                  <c:v>3303</c:v>
                </c:pt>
                <c:pt idx="1489">
                  <c:v>2989</c:v>
                </c:pt>
                <c:pt idx="1490">
                  <c:v>3901</c:v>
                </c:pt>
                <c:pt idx="1491">
                  <c:v>3887</c:v>
                </c:pt>
                <c:pt idx="1492">
                  <c:v>3793</c:v>
                </c:pt>
                <c:pt idx="1493">
                  <c:v>3969</c:v>
                </c:pt>
                <c:pt idx="1494">
                  <c:v>3583</c:v>
                </c:pt>
                <c:pt idx="1495">
                  <c:v>3932</c:v>
                </c:pt>
                <c:pt idx="1496">
                  <c:v>4215</c:v>
                </c:pt>
                <c:pt idx="1497">
                  <c:v>4340</c:v>
                </c:pt>
                <c:pt idx="1498">
                  <c:v>3431</c:v>
                </c:pt>
                <c:pt idx="1499">
                  <c:v>3422</c:v>
                </c:pt>
                <c:pt idx="1500">
                  <c:v>3859</c:v>
                </c:pt>
                <c:pt idx="1501">
                  <c:v>3326</c:v>
                </c:pt>
                <c:pt idx="1502">
                  <c:v>3862</c:v>
                </c:pt>
                <c:pt idx="1503">
                  <c:v>3477</c:v>
                </c:pt>
                <c:pt idx="1504">
                  <c:v>3526</c:v>
                </c:pt>
                <c:pt idx="1505">
                  <c:v>3643</c:v>
                </c:pt>
                <c:pt idx="1506">
                  <c:v>3192</c:v>
                </c:pt>
                <c:pt idx="1507">
                  <c:v>3517</c:v>
                </c:pt>
                <c:pt idx="1508">
                  <c:v>3208</c:v>
                </c:pt>
                <c:pt idx="1509">
                  <c:v>4002</c:v>
                </c:pt>
                <c:pt idx="1510">
                  <c:v>3611</c:v>
                </c:pt>
                <c:pt idx="1511">
                  <c:v>4128</c:v>
                </c:pt>
                <c:pt idx="1512">
                  <c:v>4896</c:v>
                </c:pt>
                <c:pt idx="1513">
                  <c:v>4780</c:v>
                </c:pt>
                <c:pt idx="1514">
                  <c:v>4720</c:v>
                </c:pt>
                <c:pt idx="1515">
                  <c:v>5040</c:v>
                </c:pt>
                <c:pt idx="1516">
                  <c:v>4934</c:v>
                </c:pt>
                <c:pt idx="1517">
                  <c:v>5405</c:v>
                </c:pt>
                <c:pt idx="1518">
                  <c:v>5167</c:v>
                </c:pt>
                <c:pt idx="1519">
                  <c:v>4980</c:v>
                </c:pt>
                <c:pt idx="1520">
                  <c:v>5129</c:v>
                </c:pt>
                <c:pt idx="1521">
                  <c:v>4983</c:v>
                </c:pt>
                <c:pt idx="1522">
                  <c:v>5304</c:v>
                </c:pt>
                <c:pt idx="1523">
                  <c:v>5647</c:v>
                </c:pt>
                <c:pt idx="1524">
                  <c:v>5525</c:v>
                </c:pt>
                <c:pt idx="1525">
                  <c:v>4864</c:v>
                </c:pt>
                <c:pt idx="1526">
                  <c:v>5346</c:v>
                </c:pt>
                <c:pt idx="1527">
                  <c:v>4687</c:v>
                </c:pt>
                <c:pt idx="1528">
                  <c:v>4926</c:v>
                </c:pt>
                <c:pt idx="1529">
                  <c:v>5360</c:v>
                </c:pt>
                <c:pt idx="1530">
                  <c:v>5311</c:v>
                </c:pt>
                <c:pt idx="1531">
                  <c:v>5207</c:v>
                </c:pt>
                <c:pt idx="1532">
                  <c:v>5289</c:v>
                </c:pt>
                <c:pt idx="1533">
                  <c:v>5419</c:v>
                </c:pt>
                <c:pt idx="1534">
                  <c:v>4988</c:v>
                </c:pt>
                <c:pt idx="1535">
                  <c:v>5139</c:v>
                </c:pt>
                <c:pt idx="1536">
                  <c:v>5418</c:v>
                </c:pt>
                <c:pt idx="1537">
                  <c:v>5793</c:v>
                </c:pt>
                <c:pt idx="1538">
                  <c:v>6212</c:v>
                </c:pt>
                <c:pt idx="1539">
                  <c:v>6185</c:v>
                </c:pt>
                <c:pt idx="1540">
                  <c:v>6720</c:v>
                </c:pt>
                <c:pt idx="1541">
                  <c:v>7736</c:v>
                </c:pt>
                <c:pt idx="1542">
                  <c:v>9036</c:v>
                </c:pt>
                <c:pt idx="1543">
                  <c:v>10832</c:v>
                </c:pt>
                <c:pt idx="1544">
                  <c:v>12715</c:v>
                </c:pt>
                <c:pt idx="1545">
                  <c:v>14532</c:v>
                </c:pt>
                <c:pt idx="1546">
                  <c:v>15024</c:v>
                </c:pt>
                <c:pt idx="1547">
                  <c:v>15423</c:v>
                </c:pt>
                <c:pt idx="1548">
                  <c:v>16082</c:v>
                </c:pt>
                <c:pt idx="1549">
                  <c:v>13792</c:v>
                </c:pt>
                <c:pt idx="1550">
                  <c:v>15147</c:v>
                </c:pt>
                <c:pt idx="1551">
                  <c:v>14513</c:v>
                </c:pt>
                <c:pt idx="1552">
                  <c:v>13867</c:v>
                </c:pt>
                <c:pt idx="1553">
                  <c:v>11702</c:v>
                </c:pt>
                <c:pt idx="1554">
                  <c:v>11761</c:v>
                </c:pt>
                <c:pt idx="1555">
                  <c:v>10986</c:v>
                </c:pt>
                <c:pt idx="1556">
                  <c:v>10338</c:v>
                </c:pt>
                <c:pt idx="1557">
                  <c:v>11162</c:v>
                </c:pt>
                <c:pt idx="1558">
                  <c:v>11424</c:v>
                </c:pt>
                <c:pt idx="1559">
                  <c:v>9713</c:v>
                </c:pt>
                <c:pt idx="1560">
                  <c:v>8709</c:v>
                </c:pt>
                <c:pt idx="1561">
                  <c:v>8653</c:v>
                </c:pt>
                <c:pt idx="1562">
                  <c:v>8863</c:v>
                </c:pt>
                <c:pt idx="1563">
                  <c:v>8951</c:v>
                </c:pt>
                <c:pt idx="1564">
                  <c:v>8593</c:v>
                </c:pt>
                <c:pt idx="1565">
                  <c:v>8885</c:v>
                </c:pt>
                <c:pt idx="1566">
                  <c:v>7990</c:v>
                </c:pt>
                <c:pt idx="1567">
                  <c:v>9067</c:v>
                </c:pt>
                <c:pt idx="1568">
                  <c:v>8234</c:v>
                </c:pt>
                <c:pt idx="1569">
                  <c:v>7833</c:v>
                </c:pt>
                <c:pt idx="1570">
                  <c:v>7877</c:v>
                </c:pt>
                <c:pt idx="1571">
                  <c:v>7957</c:v>
                </c:pt>
                <c:pt idx="1572">
                  <c:v>7644</c:v>
                </c:pt>
                <c:pt idx="1573">
                  <c:v>8249</c:v>
                </c:pt>
                <c:pt idx="1574">
                  <c:v>7277</c:v>
                </c:pt>
                <c:pt idx="1575">
                  <c:v>7506</c:v>
                </c:pt>
                <c:pt idx="1576">
                  <c:v>7280</c:v>
                </c:pt>
                <c:pt idx="1577">
                  <c:v>7278</c:v>
                </c:pt>
                <c:pt idx="1578">
                  <c:v>7403</c:v>
                </c:pt>
                <c:pt idx="1579">
                  <c:v>7093</c:v>
                </c:pt>
                <c:pt idx="1580">
                  <c:v>6640</c:v>
                </c:pt>
                <c:pt idx="1581">
                  <c:v>6902</c:v>
                </c:pt>
                <c:pt idx="1582">
                  <c:v>7124</c:v>
                </c:pt>
                <c:pt idx="1583">
                  <c:v>7232</c:v>
                </c:pt>
                <c:pt idx="1584">
                  <c:v>6763</c:v>
                </c:pt>
                <c:pt idx="1585">
                  <c:v>7439</c:v>
                </c:pt>
                <c:pt idx="1586">
                  <c:v>7086</c:v>
                </c:pt>
                <c:pt idx="1587">
                  <c:v>7118</c:v>
                </c:pt>
                <c:pt idx="1588">
                  <c:v>6786</c:v>
                </c:pt>
                <c:pt idx="1589">
                  <c:v>7691</c:v>
                </c:pt>
                <c:pt idx="1590">
                  <c:v>8431</c:v>
                </c:pt>
                <c:pt idx="1591">
                  <c:v>9912</c:v>
                </c:pt>
                <c:pt idx="1592">
                  <c:v>8225</c:v>
                </c:pt>
                <c:pt idx="1593">
                  <c:v>8859</c:v>
                </c:pt>
                <c:pt idx="1594">
                  <c:v>9333</c:v>
                </c:pt>
                <c:pt idx="1595">
                  <c:v>10042</c:v>
                </c:pt>
                <c:pt idx="1596">
                  <c:v>8523</c:v>
                </c:pt>
                <c:pt idx="1597">
                  <c:v>9272</c:v>
                </c:pt>
                <c:pt idx="1598">
                  <c:v>7967</c:v>
                </c:pt>
                <c:pt idx="1599">
                  <c:v>8562</c:v>
                </c:pt>
                <c:pt idx="1600">
                  <c:v>7600</c:v>
                </c:pt>
                <c:pt idx="1601">
                  <c:v>8422</c:v>
                </c:pt>
                <c:pt idx="1602">
                  <c:v>7771</c:v>
                </c:pt>
                <c:pt idx="1603">
                  <c:v>7978</c:v>
                </c:pt>
                <c:pt idx="1604">
                  <c:v>7235</c:v>
                </c:pt>
                <c:pt idx="1605">
                  <c:v>7198</c:v>
                </c:pt>
                <c:pt idx="1606">
                  <c:v>7447</c:v>
                </c:pt>
                <c:pt idx="1607">
                  <c:v>6396</c:v>
                </c:pt>
                <c:pt idx="1608">
                  <c:v>7326</c:v>
                </c:pt>
                <c:pt idx="1609">
                  <c:v>6921</c:v>
                </c:pt>
                <c:pt idx="1610">
                  <c:v>6745</c:v>
                </c:pt>
                <c:pt idx="1611">
                  <c:v>6739</c:v>
                </c:pt>
                <c:pt idx="1612">
                  <c:v>6515</c:v>
                </c:pt>
                <c:pt idx="1613">
                  <c:v>7090</c:v>
                </c:pt>
                <c:pt idx="1614">
                  <c:v>6618</c:v>
                </c:pt>
                <c:pt idx="1615">
                  <c:v>5835</c:v>
                </c:pt>
                <c:pt idx="1616">
                  <c:v>6088</c:v>
                </c:pt>
                <c:pt idx="1617">
                  <c:v>7566</c:v>
                </c:pt>
                <c:pt idx="1618">
                  <c:v>6920</c:v>
                </c:pt>
                <c:pt idx="1619">
                  <c:v>6193</c:v>
                </c:pt>
                <c:pt idx="1620">
                  <c:v>6761</c:v>
                </c:pt>
                <c:pt idx="1621">
                  <c:v>6607</c:v>
                </c:pt>
                <c:pt idx="1622">
                  <c:v>5850</c:v>
                </c:pt>
                <c:pt idx="1623">
                  <c:v>6657</c:v>
                </c:pt>
                <c:pt idx="1624">
                  <c:v>6603</c:v>
                </c:pt>
                <c:pt idx="1625">
                  <c:v>6366</c:v>
                </c:pt>
                <c:pt idx="1626">
                  <c:v>6009</c:v>
                </c:pt>
                <c:pt idx="1627">
                  <c:v>6595</c:v>
                </c:pt>
                <c:pt idx="1628">
                  <c:v>6304</c:v>
                </c:pt>
                <c:pt idx="1629">
                  <c:v>6270</c:v>
                </c:pt>
                <c:pt idx="1630">
                  <c:v>6612</c:v>
                </c:pt>
                <c:pt idx="1631">
                  <c:v>5860</c:v>
                </c:pt>
                <c:pt idx="1632">
                  <c:v>6882</c:v>
                </c:pt>
                <c:pt idx="1633">
                  <c:v>6362</c:v>
                </c:pt>
                <c:pt idx="1634">
                  <c:v>6181</c:v>
                </c:pt>
                <c:pt idx="1635">
                  <c:v>5934</c:v>
                </c:pt>
                <c:pt idx="1636">
                  <c:v>5443</c:v>
                </c:pt>
                <c:pt idx="1637">
                  <c:v>5905</c:v>
                </c:pt>
                <c:pt idx="1638">
                  <c:v>5999</c:v>
                </c:pt>
                <c:pt idx="1639">
                  <c:v>5944</c:v>
                </c:pt>
                <c:pt idx="1640">
                  <c:v>5185</c:v>
                </c:pt>
                <c:pt idx="1641">
                  <c:v>5296</c:v>
                </c:pt>
                <c:pt idx="1642">
                  <c:v>6016</c:v>
                </c:pt>
                <c:pt idx="1643">
                  <c:v>5524</c:v>
                </c:pt>
                <c:pt idx="1644">
                  <c:v>5796</c:v>
                </c:pt>
                <c:pt idx="1645">
                  <c:v>5756</c:v>
                </c:pt>
                <c:pt idx="1646">
                  <c:v>5725</c:v>
                </c:pt>
                <c:pt idx="1647">
                  <c:v>6883</c:v>
                </c:pt>
                <c:pt idx="1648">
                  <c:v>6515</c:v>
                </c:pt>
                <c:pt idx="1649">
                  <c:v>5906</c:v>
                </c:pt>
                <c:pt idx="1650">
                  <c:v>6158</c:v>
                </c:pt>
                <c:pt idx="1651">
                  <c:v>5323</c:v>
                </c:pt>
                <c:pt idx="1652">
                  <c:v>5916</c:v>
                </c:pt>
                <c:pt idx="1653">
                  <c:v>5299</c:v>
                </c:pt>
                <c:pt idx="1654">
                  <c:v>5771</c:v>
                </c:pt>
                <c:pt idx="1655">
                  <c:v>5313</c:v>
                </c:pt>
                <c:pt idx="1656">
                  <c:v>6101</c:v>
                </c:pt>
                <c:pt idx="1657">
                  <c:v>6029</c:v>
                </c:pt>
                <c:pt idx="1658">
                  <c:v>5911</c:v>
                </c:pt>
                <c:pt idx="1659">
                  <c:v>5832</c:v>
                </c:pt>
                <c:pt idx="1660">
                  <c:v>6192</c:v>
                </c:pt>
                <c:pt idx="1661">
                  <c:v>5648</c:v>
                </c:pt>
                <c:pt idx="1662">
                  <c:v>5247</c:v>
                </c:pt>
                <c:pt idx="1663">
                  <c:v>5651</c:v>
                </c:pt>
                <c:pt idx="1664">
                  <c:v>5341</c:v>
                </c:pt>
                <c:pt idx="1665">
                  <c:v>5599</c:v>
                </c:pt>
                <c:pt idx="1666">
                  <c:v>5368</c:v>
                </c:pt>
                <c:pt idx="1667">
                  <c:v>5585</c:v>
                </c:pt>
                <c:pt idx="1668">
                  <c:v>5794</c:v>
                </c:pt>
                <c:pt idx="1669">
                  <c:v>5218</c:v>
                </c:pt>
                <c:pt idx="1670">
                  <c:v>4952</c:v>
                </c:pt>
                <c:pt idx="1671">
                  <c:v>5302</c:v>
                </c:pt>
                <c:pt idx="1672">
                  <c:v>5609</c:v>
                </c:pt>
                <c:pt idx="1673">
                  <c:v>5305</c:v>
                </c:pt>
                <c:pt idx="1674">
                  <c:v>4761</c:v>
                </c:pt>
                <c:pt idx="1675">
                  <c:v>5535</c:v>
                </c:pt>
                <c:pt idx="1676">
                  <c:v>5024</c:v>
                </c:pt>
                <c:pt idx="1677">
                  <c:v>5026</c:v>
                </c:pt>
                <c:pt idx="1678">
                  <c:v>5197</c:v>
                </c:pt>
                <c:pt idx="1679">
                  <c:v>5744</c:v>
                </c:pt>
                <c:pt idx="1680">
                  <c:v>5666</c:v>
                </c:pt>
                <c:pt idx="1681">
                  <c:v>4775</c:v>
                </c:pt>
                <c:pt idx="1682">
                  <c:v>4513</c:v>
                </c:pt>
                <c:pt idx="1683">
                  <c:v>5236</c:v>
                </c:pt>
                <c:pt idx="1684">
                  <c:v>4686</c:v>
                </c:pt>
                <c:pt idx="1685">
                  <c:v>4730</c:v>
                </c:pt>
                <c:pt idx="1686">
                  <c:v>4387</c:v>
                </c:pt>
                <c:pt idx="1687">
                  <c:v>4526</c:v>
                </c:pt>
                <c:pt idx="1688">
                  <c:v>4892</c:v>
                </c:pt>
                <c:pt idx="1689">
                  <c:v>4889</c:v>
                </c:pt>
                <c:pt idx="1690">
                  <c:v>5158</c:v>
                </c:pt>
                <c:pt idx="1691">
                  <c:v>5088</c:v>
                </c:pt>
                <c:pt idx="1692">
                  <c:v>4667</c:v>
                </c:pt>
                <c:pt idx="1693">
                  <c:v>4737</c:v>
                </c:pt>
                <c:pt idx="1694">
                  <c:v>4894</c:v>
                </c:pt>
                <c:pt idx="1695">
                  <c:v>5041</c:v>
                </c:pt>
                <c:pt idx="1696">
                  <c:v>4810</c:v>
                </c:pt>
                <c:pt idx="1697">
                  <c:v>5272</c:v>
                </c:pt>
                <c:pt idx="1698">
                  <c:v>5371</c:v>
                </c:pt>
                <c:pt idx="1699">
                  <c:v>5126</c:v>
                </c:pt>
                <c:pt idx="1700">
                  <c:v>4558</c:v>
                </c:pt>
                <c:pt idx="1701">
                  <c:v>4721</c:v>
                </c:pt>
                <c:pt idx="1702">
                  <c:v>4479</c:v>
                </c:pt>
                <c:pt idx="1703">
                  <c:v>5691</c:v>
                </c:pt>
                <c:pt idx="1704">
                  <c:v>5133</c:v>
                </c:pt>
                <c:pt idx="1705">
                  <c:v>5759</c:v>
                </c:pt>
                <c:pt idx="1706">
                  <c:v>5949</c:v>
                </c:pt>
                <c:pt idx="1707">
                  <c:v>5959</c:v>
                </c:pt>
                <c:pt idx="1708">
                  <c:v>6827</c:v>
                </c:pt>
                <c:pt idx="1709">
                  <c:v>5684</c:v>
                </c:pt>
                <c:pt idx="1710">
                  <c:v>5573</c:v>
                </c:pt>
                <c:pt idx="1711">
                  <c:v>5114</c:v>
                </c:pt>
                <c:pt idx="1712">
                  <c:v>5532</c:v>
                </c:pt>
                <c:pt idx="1713">
                  <c:v>5331</c:v>
                </c:pt>
                <c:pt idx="1714">
                  <c:v>5367</c:v>
                </c:pt>
                <c:pt idx="1715">
                  <c:v>5322</c:v>
                </c:pt>
                <c:pt idx="1716">
                  <c:v>4718</c:v>
                </c:pt>
                <c:pt idx="1717">
                  <c:v>5367</c:v>
                </c:pt>
                <c:pt idx="1718">
                  <c:v>4851</c:v>
                </c:pt>
                <c:pt idx="1719">
                  <c:v>5856</c:v>
                </c:pt>
                <c:pt idx="1720">
                  <c:v>4831</c:v>
                </c:pt>
                <c:pt idx="1721">
                  <c:v>5293</c:v>
                </c:pt>
                <c:pt idx="1722">
                  <c:v>5430</c:v>
                </c:pt>
                <c:pt idx="1723">
                  <c:v>5165</c:v>
                </c:pt>
                <c:pt idx="1724">
                  <c:v>4906</c:v>
                </c:pt>
                <c:pt idx="1725">
                  <c:v>4792</c:v>
                </c:pt>
                <c:pt idx="1726">
                  <c:v>4912</c:v>
                </c:pt>
                <c:pt idx="1727">
                  <c:v>5104</c:v>
                </c:pt>
                <c:pt idx="1728">
                  <c:v>4881</c:v>
                </c:pt>
                <c:pt idx="1729">
                  <c:v>4840</c:v>
                </c:pt>
                <c:pt idx="1730">
                  <c:v>5037</c:v>
                </c:pt>
                <c:pt idx="1731">
                  <c:v>4980</c:v>
                </c:pt>
                <c:pt idx="1732">
                  <c:v>4903</c:v>
                </c:pt>
                <c:pt idx="1733">
                  <c:v>5287</c:v>
                </c:pt>
                <c:pt idx="1734">
                  <c:v>5234</c:v>
                </c:pt>
                <c:pt idx="1735">
                  <c:v>4666</c:v>
                </c:pt>
                <c:pt idx="1736">
                  <c:v>6782</c:v>
                </c:pt>
                <c:pt idx="1737">
                  <c:v>12308</c:v>
                </c:pt>
                <c:pt idx="1738">
                  <c:v>22022</c:v>
                </c:pt>
                <c:pt idx="1739">
                  <c:v>27564</c:v>
                </c:pt>
                <c:pt idx="1740">
                  <c:v>27579</c:v>
                </c:pt>
                <c:pt idx="1741">
                  <c:v>25302</c:v>
                </c:pt>
                <c:pt idx="1742">
                  <c:v>25966</c:v>
                </c:pt>
                <c:pt idx="1743">
                  <c:v>22400</c:v>
                </c:pt>
                <c:pt idx="1744">
                  <c:v>22456</c:v>
                </c:pt>
                <c:pt idx="1745">
                  <c:v>20070</c:v>
                </c:pt>
                <c:pt idx="1746">
                  <c:v>18706</c:v>
                </c:pt>
                <c:pt idx="1747">
                  <c:v>17452</c:v>
                </c:pt>
                <c:pt idx="1748">
                  <c:v>15014</c:v>
                </c:pt>
                <c:pt idx="1749">
                  <c:v>15580</c:v>
                </c:pt>
                <c:pt idx="1750">
                  <c:v>14045</c:v>
                </c:pt>
                <c:pt idx="1751">
                  <c:v>13475</c:v>
                </c:pt>
                <c:pt idx="1752">
                  <c:v>14215</c:v>
                </c:pt>
                <c:pt idx="1753">
                  <c:v>12271</c:v>
                </c:pt>
                <c:pt idx="1754">
                  <c:v>13009</c:v>
                </c:pt>
                <c:pt idx="1755">
                  <c:v>13419</c:v>
                </c:pt>
                <c:pt idx="1756">
                  <c:v>12158</c:v>
                </c:pt>
                <c:pt idx="1757">
                  <c:v>11827</c:v>
                </c:pt>
                <c:pt idx="1758">
                  <c:v>10656</c:v>
                </c:pt>
                <c:pt idx="1759">
                  <c:v>10903</c:v>
                </c:pt>
                <c:pt idx="1760">
                  <c:v>11329</c:v>
                </c:pt>
                <c:pt idx="1761">
                  <c:v>9980</c:v>
                </c:pt>
                <c:pt idx="1762">
                  <c:v>9512</c:v>
                </c:pt>
                <c:pt idx="1763">
                  <c:v>9285</c:v>
                </c:pt>
                <c:pt idx="1764">
                  <c:v>10052</c:v>
                </c:pt>
                <c:pt idx="1765">
                  <c:v>9521</c:v>
                </c:pt>
                <c:pt idx="1766">
                  <c:v>10209</c:v>
                </c:pt>
                <c:pt idx="1767">
                  <c:v>8891</c:v>
                </c:pt>
                <c:pt idx="1768">
                  <c:v>9604</c:v>
                </c:pt>
                <c:pt idx="1769">
                  <c:v>9009</c:v>
                </c:pt>
                <c:pt idx="1770">
                  <c:v>8980</c:v>
                </c:pt>
                <c:pt idx="1771">
                  <c:v>8558</c:v>
                </c:pt>
                <c:pt idx="1772">
                  <c:v>9118</c:v>
                </c:pt>
                <c:pt idx="1773">
                  <c:v>7948</c:v>
                </c:pt>
                <c:pt idx="1774">
                  <c:v>8825</c:v>
                </c:pt>
                <c:pt idx="1775">
                  <c:v>8851</c:v>
                </c:pt>
                <c:pt idx="1776">
                  <c:v>8119</c:v>
                </c:pt>
                <c:pt idx="1777">
                  <c:v>9258</c:v>
                </c:pt>
                <c:pt idx="1778">
                  <c:v>7833</c:v>
                </c:pt>
                <c:pt idx="1779">
                  <c:v>8277</c:v>
                </c:pt>
                <c:pt idx="1780">
                  <c:v>8280</c:v>
                </c:pt>
                <c:pt idx="1781">
                  <c:v>7643</c:v>
                </c:pt>
                <c:pt idx="1782">
                  <c:v>7187</c:v>
                </c:pt>
                <c:pt idx="1783">
                  <c:v>7435</c:v>
                </c:pt>
                <c:pt idx="1784">
                  <c:v>8359</c:v>
                </c:pt>
                <c:pt idx="1785">
                  <c:v>8701</c:v>
                </c:pt>
                <c:pt idx="1786">
                  <c:v>7455</c:v>
                </c:pt>
                <c:pt idx="1787">
                  <c:v>8090</c:v>
                </c:pt>
                <c:pt idx="1788">
                  <c:v>7628</c:v>
                </c:pt>
                <c:pt idx="1789">
                  <c:v>7376</c:v>
                </c:pt>
                <c:pt idx="1790">
                  <c:v>7623</c:v>
                </c:pt>
                <c:pt idx="1791">
                  <c:v>7632</c:v>
                </c:pt>
                <c:pt idx="1792">
                  <c:v>7341</c:v>
                </c:pt>
                <c:pt idx="1793">
                  <c:v>8485</c:v>
                </c:pt>
                <c:pt idx="1794">
                  <c:v>8473</c:v>
                </c:pt>
                <c:pt idx="1795">
                  <c:v>8046</c:v>
                </c:pt>
                <c:pt idx="1796">
                  <c:v>8205</c:v>
                </c:pt>
                <c:pt idx="1797">
                  <c:v>7388</c:v>
                </c:pt>
                <c:pt idx="1798">
                  <c:v>7015</c:v>
                </c:pt>
                <c:pt idx="1799">
                  <c:v>7754</c:v>
                </c:pt>
                <c:pt idx="1800">
                  <c:v>7264</c:v>
                </c:pt>
                <c:pt idx="1801">
                  <c:v>7389</c:v>
                </c:pt>
                <c:pt idx="1802">
                  <c:v>8458</c:v>
                </c:pt>
                <c:pt idx="1803">
                  <c:v>8449</c:v>
                </c:pt>
                <c:pt idx="1804">
                  <c:v>7477</c:v>
                </c:pt>
                <c:pt idx="1805">
                  <c:v>7162</c:v>
                </c:pt>
                <c:pt idx="1806">
                  <c:v>7185</c:v>
                </c:pt>
                <c:pt idx="1807">
                  <c:v>7237</c:v>
                </c:pt>
                <c:pt idx="1808">
                  <c:v>7893</c:v>
                </c:pt>
                <c:pt idx="1809">
                  <c:v>8043</c:v>
                </c:pt>
                <c:pt idx="1810">
                  <c:v>7863</c:v>
                </c:pt>
                <c:pt idx="1811">
                  <c:v>8390</c:v>
                </c:pt>
                <c:pt idx="1812">
                  <c:v>7670</c:v>
                </c:pt>
                <c:pt idx="1813">
                  <c:v>7704</c:v>
                </c:pt>
                <c:pt idx="1814">
                  <c:v>7991</c:v>
                </c:pt>
                <c:pt idx="1815">
                  <c:v>6712</c:v>
                </c:pt>
                <c:pt idx="1816">
                  <c:v>7478</c:v>
                </c:pt>
                <c:pt idx="1817">
                  <c:v>7901</c:v>
                </c:pt>
                <c:pt idx="1818">
                  <c:v>7700</c:v>
                </c:pt>
                <c:pt idx="1819">
                  <c:v>7223</c:v>
                </c:pt>
                <c:pt idx="1820">
                  <c:v>6990</c:v>
                </c:pt>
                <c:pt idx="1821">
                  <c:v>6740</c:v>
                </c:pt>
                <c:pt idx="1822">
                  <c:v>7338</c:v>
                </c:pt>
                <c:pt idx="1823">
                  <c:v>6664</c:v>
                </c:pt>
                <c:pt idx="1824">
                  <c:v>6889</c:v>
                </c:pt>
                <c:pt idx="1825">
                  <c:v>8413</c:v>
                </c:pt>
                <c:pt idx="1826">
                  <c:v>8334</c:v>
                </c:pt>
                <c:pt idx="1827">
                  <c:v>7525</c:v>
                </c:pt>
                <c:pt idx="1828">
                  <c:v>6985</c:v>
                </c:pt>
                <c:pt idx="1829">
                  <c:v>7524</c:v>
                </c:pt>
                <c:pt idx="1830">
                  <c:v>7279</c:v>
                </c:pt>
                <c:pt idx="1831">
                  <c:v>7839</c:v>
                </c:pt>
                <c:pt idx="1832">
                  <c:v>7346</c:v>
                </c:pt>
                <c:pt idx="1833">
                  <c:v>7970</c:v>
                </c:pt>
                <c:pt idx="1834">
                  <c:v>7323</c:v>
                </c:pt>
                <c:pt idx="1835">
                  <c:v>7357</c:v>
                </c:pt>
                <c:pt idx="1836">
                  <c:v>7694</c:v>
                </c:pt>
                <c:pt idx="1837">
                  <c:v>6916</c:v>
                </c:pt>
                <c:pt idx="1838">
                  <c:v>6837</c:v>
                </c:pt>
                <c:pt idx="1839">
                  <c:v>7086</c:v>
                </c:pt>
                <c:pt idx="1840">
                  <c:v>7501</c:v>
                </c:pt>
                <c:pt idx="1841">
                  <c:v>7054</c:v>
                </c:pt>
                <c:pt idx="1842">
                  <c:v>7479</c:v>
                </c:pt>
                <c:pt idx="1843">
                  <c:v>6626</c:v>
                </c:pt>
                <c:pt idx="1844">
                  <c:v>7653</c:v>
                </c:pt>
                <c:pt idx="1845">
                  <c:v>7303</c:v>
                </c:pt>
                <c:pt idx="1846">
                  <c:v>7696</c:v>
                </c:pt>
                <c:pt idx="1847">
                  <c:v>7160</c:v>
                </c:pt>
                <c:pt idx="1848">
                  <c:v>7497</c:v>
                </c:pt>
                <c:pt idx="1849">
                  <c:v>7927</c:v>
                </c:pt>
                <c:pt idx="1850">
                  <c:v>7342</c:v>
                </c:pt>
                <c:pt idx="1851">
                  <c:v>6924</c:v>
                </c:pt>
                <c:pt idx="1852">
                  <c:v>7140</c:v>
                </c:pt>
                <c:pt idx="1853">
                  <c:v>7001</c:v>
                </c:pt>
                <c:pt idx="1854">
                  <c:v>7576</c:v>
                </c:pt>
                <c:pt idx="1855">
                  <c:v>7684</c:v>
                </c:pt>
                <c:pt idx="1856">
                  <c:v>6906</c:v>
                </c:pt>
                <c:pt idx="1857">
                  <c:v>6895</c:v>
                </c:pt>
                <c:pt idx="1858">
                  <c:v>6874</c:v>
                </c:pt>
                <c:pt idx="1859">
                  <c:v>7374</c:v>
                </c:pt>
                <c:pt idx="1860">
                  <c:v>6142</c:v>
                </c:pt>
                <c:pt idx="1861">
                  <c:v>7691</c:v>
                </c:pt>
                <c:pt idx="1862">
                  <c:v>6505</c:v>
                </c:pt>
                <c:pt idx="1863">
                  <c:v>6652</c:v>
                </c:pt>
                <c:pt idx="1864">
                  <c:v>6384</c:v>
                </c:pt>
                <c:pt idx="1865">
                  <c:v>6327</c:v>
                </c:pt>
                <c:pt idx="1866">
                  <c:v>6686</c:v>
                </c:pt>
                <c:pt idx="1867">
                  <c:v>6551</c:v>
                </c:pt>
                <c:pt idx="1868">
                  <c:v>7132</c:v>
                </c:pt>
                <c:pt idx="1869">
                  <c:v>7659</c:v>
                </c:pt>
                <c:pt idx="1870">
                  <c:v>8623</c:v>
                </c:pt>
                <c:pt idx="1871">
                  <c:v>13369</c:v>
                </c:pt>
                <c:pt idx="1872">
                  <c:v>17286</c:v>
                </c:pt>
                <c:pt idx="1873">
                  <c:v>21482</c:v>
                </c:pt>
                <c:pt idx="1874">
                  <c:v>27310</c:v>
                </c:pt>
                <c:pt idx="1875">
                  <c:v>30784</c:v>
                </c:pt>
                <c:pt idx="1876">
                  <c:v>30834</c:v>
                </c:pt>
                <c:pt idx="1877">
                  <c:v>28987</c:v>
                </c:pt>
                <c:pt idx="1878">
                  <c:v>25948</c:v>
                </c:pt>
                <c:pt idx="1879">
                  <c:v>22271</c:v>
                </c:pt>
                <c:pt idx="1880">
                  <c:v>20197</c:v>
                </c:pt>
                <c:pt idx="1881">
                  <c:v>19371</c:v>
                </c:pt>
                <c:pt idx="1882">
                  <c:v>15748</c:v>
                </c:pt>
                <c:pt idx="1883">
                  <c:v>14963</c:v>
                </c:pt>
                <c:pt idx="1884">
                  <c:v>13639</c:v>
                </c:pt>
                <c:pt idx="1885">
                  <c:v>13612</c:v>
                </c:pt>
                <c:pt idx="1886">
                  <c:v>13625</c:v>
                </c:pt>
                <c:pt idx="1887">
                  <c:v>12254</c:v>
                </c:pt>
                <c:pt idx="1888">
                  <c:v>10934</c:v>
                </c:pt>
                <c:pt idx="1889">
                  <c:v>10453</c:v>
                </c:pt>
                <c:pt idx="1890">
                  <c:v>10544</c:v>
                </c:pt>
                <c:pt idx="1891">
                  <c:v>9739</c:v>
                </c:pt>
                <c:pt idx="1892">
                  <c:v>10158</c:v>
                </c:pt>
                <c:pt idx="1893">
                  <c:v>9734</c:v>
                </c:pt>
                <c:pt idx="1894">
                  <c:v>10352</c:v>
                </c:pt>
                <c:pt idx="1895">
                  <c:v>8684</c:v>
                </c:pt>
                <c:pt idx="1896">
                  <c:v>10161</c:v>
                </c:pt>
                <c:pt idx="1897">
                  <c:v>9390</c:v>
                </c:pt>
                <c:pt idx="1898">
                  <c:v>9250</c:v>
                </c:pt>
                <c:pt idx="1899">
                  <c:v>9242</c:v>
                </c:pt>
                <c:pt idx="1900">
                  <c:v>9844</c:v>
                </c:pt>
                <c:pt idx="1901">
                  <c:v>10324</c:v>
                </c:pt>
                <c:pt idx="1902">
                  <c:v>9261</c:v>
                </c:pt>
                <c:pt idx="1903">
                  <c:v>10614</c:v>
                </c:pt>
                <c:pt idx="1904">
                  <c:v>9711</c:v>
                </c:pt>
                <c:pt idx="1905">
                  <c:v>8268</c:v>
                </c:pt>
                <c:pt idx="1906">
                  <c:v>8558</c:v>
                </c:pt>
                <c:pt idx="1907">
                  <c:v>8807</c:v>
                </c:pt>
                <c:pt idx="1908">
                  <c:v>9667</c:v>
                </c:pt>
                <c:pt idx="1909">
                  <c:v>9032</c:v>
                </c:pt>
                <c:pt idx="1910">
                  <c:v>8058</c:v>
                </c:pt>
                <c:pt idx="1911">
                  <c:v>8602</c:v>
                </c:pt>
                <c:pt idx="1912">
                  <c:v>8871</c:v>
                </c:pt>
                <c:pt idx="1913">
                  <c:v>8569</c:v>
                </c:pt>
                <c:pt idx="1914">
                  <c:v>8996</c:v>
                </c:pt>
                <c:pt idx="1915">
                  <c:v>8771</c:v>
                </c:pt>
                <c:pt idx="1916">
                  <c:v>8543</c:v>
                </c:pt>
                <c:pt idx="1917">
                  <c:v>8170</c:v>
                </c:pt>
                <c:pt idx="1918">
                  <c:v>7950</c:v>
                </c:pt>
                <c:pt idx="1919">
                  <c:v>8949</c:v>
                </c:pt>
                <c:pt idx="1920">
                  <c:v>8055</c:v>
                </c:pt>
                <c:pt idx="1921">
                  <c:v>7514</c:v>
                </c:pt>
                <c:pt idx="1922">
                  <c:v>7184</c:v>
                </c:pt>
                <c:pt idx="1923">
                  <c:v>7280</c:v>
                </c:pt>
                <c:pt idx="1924">
                  <c:v>8118</c:v>
                </c:pt>
                <c:pt idx="1925">
                  <c:v>8277</c:v>
                </c:pt>
                <c:pt idx="1926">
                  <c:v>8125</c:v>
                </c:pt>
                <c:pt idx="1927">
                  <c:v>7805</c:v>
                </c:pt>
                <c:pt idx="1928">
                  <c:v>7958</c:v>
                </c:pt>
                <c:pt idx="1929">
                  <c:v>7296</c:v>
                </c:pt>
                <c:pt idx="1930">
                  <c:v>6589</c:v>
                </c:pt>
                <c:pt idx="1931">
                  <c:v>7028</c:v>
                </c:pt>
                <c:pt idx="1932">
                  <c:v>8082</c:v>
                </c:pt>
                <c:pt idx="1933">
                  <c:v>7667</c:v>
                </c:pt>
                <c:pt idx="1934">
                  <c:v>6477</c:v>
                </c:pt>
                <c:pt idx="1935">
                  <c:v>6845</c:v>
                </c:pt>
                <c:pt idx="1936">
                  <c:v>6668</c:v>
                </c:pt>
                <c:pt idx="1937">
                  <c:v>7045</c:v>
                </c:pt>
                <c:pt idx="1938">
                  <c:v>6901</c:v>
                </c:pt>
                <c:pt idx="1939">
                  <c:v>6265</c:v>
                </c:pt>
                <c:pt idx="1940">
                  <c:v>7085</c:v>
                </c:pt>
                <c:pt idx="1941">
                  <c:v>6525</c:v>
                </c:pt>
                <c:pt idx="1942">
                  <c:v>7449</c:v>
                </c:pt>
                <c:pt idx="1943">
                  <c:v>7460</c:v>
                </c:pt>
                <c:pt idx="1944">
                  <c:v>6643</c:v>
                </c:pt>
                <c:pt idx="1945">
                  <c:v>6932</c:v>
                </c:pt>
                <c:pt idx="1946">
                  <c:v>6493</c:v>
                </c:pt>
                <c:pt idx="1947">
                  <c:v>7003</c:v>
                </c:pt>
                <c:pt idx="1948">
                  <c:v>6798</c:v>
                </c:pt>
                <c:pt idx="1949">
                  <c:v>6664</c:v>
                </c:pt>
                <c:pt idx="1950">
                  <c:v>7377</c:v>
                </c:pt>
                <c:pt idx="1951">
                  <c:v>7067</c:v>
                </c:pt>
                <c:pt idx="1952">
                  <c:v>7098</c:v>
                </c:pt>
                <c:pt idx="1953">
                  <c:v>6439</c:v>
                </c:pt>
                <c:pt idx="1954">
                  <c:v>6561</c:v>
                </c:pt>
                <c:pt idx="1955">
                  <c:v>5916</c:v>
                </c:pt>
                <c:pt idx="1956">
                  <c:v>6527</c:v>
                </c:pt>
                <c:pt idx="1957">
                  <c:v>7081</c:v>
                </c:pt>
                <c:pt idx="1958">
                  <c:v>7229</c:v>
                </c:pt>
                <c:pt idx="1959">
                  <c:v>8842</c:v>
                </c:pt>
                <c:pt idx="1960">
                  <c:v>8638</c:v>
                </c:pt>
                <c:pt idx="1961">
                  <c:v>8410</c:v>
                </c:pt>
                <c:pt idx="1962">
                  <c:v>8511</c:v>
                </c:pt>
                <c:pt idx="1963">
                  <c:v>7159</c:v>
                </c:pt>
                <c:pt idx="1964">
                  <c:v>7662</c:v>
                </c:pt>
                <c:pt idx="1965">
                  <c:v>7679</c:v>
                </c:pt>
                <c:pt idx="1966">
                  <c:v>6289</c:v>
                </c:pt>
                <c:pt idx="1967">
                  <c:v>7409</c:v>
                </c:pt>
                <c:pt idx="1968">
                  <c:v>7249</c:v>
                </c:pt>
                <c:pt idx="1969">
                  <c:v>7399</c:v>
                </c:pt>
                <c:pt idx="1970">
                  <c:v>6746</c:v>
                </c:pt>
                <c:pt idx="1971">
                  <c:v>7701</c:v>
                </c:pt>
                <c:pt idx="1972">
                  <c:v>6960</c:v>
                </c:pt>
                <c:pt idx="1973">
                  <c:v>5977</c:v>
                </c:pt>
                <c:pt idx="1974">
                  <c:v>7641</c:v>
                </c:pt>
                <c:pt idx="1975">
                  <c:v>7623</c:v>
                </c:pt>
                <c:pt idx="1976">
                  <c:v>8877</c:v>
                </c:pt>
                <c:pt idx="1977">
                  <c:v>8963</c:v>
                </c:pt>
                <c:pt idx="1978">
                  <c:v>8500</c:v>
                </c:pt>
                <c:pt idx="1979">
                  <c:v>7118</c:v>
                </c:pt>
                <c:pt idx="1980">
                  <c:v>7772</c:v>
                </c:pt>
                <c:pt idx="1981">
                  <c:v>7519</c:v>
                </c:pt>
                <c:pt idx="1982">
                  <c:v>8308</c:v>
                </c:pt>
                <c:pt idx="1983">
                  <c:v>7613</c:v>
                </c:pt>
                <c:pt idx="1984">
                  <c:v>7304</c:v>
                </c:pt>
                <c:pt idx="1985">
                  <c:v>7793</c:v>
                </c:pt>
                <c:pt idx="1986">
                  <c:v>7752</c:v>
                </c:pt>
                <c:pt idx="1987">
                  <c:v>8885</c:v>
                </c:pt>
                <c:pt idx="1988">
                  <c:v>8847</c:v>
                </c:pt>
                <c:pt idx="1989">
                  <c:v>10176</c:v>
                </c:pt>
                <c:pt idx="1990">
                  <c:v>11989</c:v>
                </c:pt>
                <c:pt idx="1991">
                  <c:v>13798</c:v>
                </c:pt>
                <c:pt idx="1992">
                  <c:v>14143</c:v>
                </c:pt>
                <c:pt idx="1993">
                  <c:v>17842</c:v>
                </c:pt>
                <c:pt idx="1994">
                  <c:v>18334</c:v>
                </c:pt>
                <c:pt idx="1995">
                  <c:v>18770</c:v>
                </c:pt>
                <c:pt idx="1996">
                  <c:v>18378</c:v>
                </c:pt>
                <c:pt idx="1997">
                  <c:v>18931</c:v>
                </c:pt>
                <c:pt idx="1998">
                  <c:v>17987</c:v>
                </c:pt>
                <c:pt idx="1999">
                  <c:v>16975</c:v>
                </c:pt>
                <c:pt idx="2000">
                  <c:v>17022</c:v>
                </c:pt>
                <c:pt idx="2001">
                  <c:v>17384</c:v>
                </c:pt>
                <c:pt idx="2002">
                  <c:v>14850</c:v>
                </c:pt>
                <c:pt idx="2003">
                  <c:v>15485</c:v>
                </c:pt>
                <c:pt idx="2004">
                  <c:v>15973</c:v>
                </c:pt>
                <c:pt idx="2005">
                  <c:v>14678</c:v>
                </c:pt>
                <c:pt idx="2006">
                  <c:v>13364</c:v>
                </c:pt>
                <c:pt idx="2007">
                  <c:v>13418</c:v>
                </c:pt>
                <c:pt idx="2008">
                  <c:v>13612</c:v>
                </c:pt>
                <c:pt idx="2009">
                  <c:v>13077</c:v>
                </c:pt>
                <c:pt idx="2010">
                  <c:v>13404</c:v>
                </c:pt>
                <c:pt idx="2011">
                  <c:v>12946</c:v>
                </c:pt>
                <c:pt idx="2012">
                  <c:v>11807</c:v>
                </c:pt>
                <c:pt idx="2013">
                  <c:v>12104</c:v>
                </c:pt>
                <c:pt idx="2014">
                  <c:v>15371</c:v>
                </c:pt>
                <c:pt idx="2015">
                  <c:v>22112</c:v>
                </c:pt>
                <c:pt idx="2016">
                  <c:v>39641</c:v>
                </c:pt>
                <c:pt idx="2017">
                  <c:v>60626</c:v>
                </c:pt>
                <c:pt idx="2018">
                  <c:v>88048</c:v>
                </c:pt>
                <c:pt idx="2019">
                  <c:v>113610</c:v>
                </c:pt>
                <c:pt idx="2020">
                  <c:v>125389</c:v>
                </c:pt>
                <c:pt idx="2021">
                  <c:v>126159</c:v>
                </c:pt>
                <c:pt idx="2022">
                  <c:v>119662</c:v>
                </c:pt>
                <c:pt idx="2023">
                  <c:v>107902</c:v>
                </c:pt>
                <c:pt idx="2024">
                  <c:v>97822</c:v>
                </c:pt>
                <c:pt idx="2025">
                  <c:v>89706</c:v>
                </c:pt>
                <c:pt idx="2026">
                  <c:v>81029</c:v>
                </c:pt>
                <c:pt idx="2027">
                  <c:v>73642</c:v>
                </c:pt>
                <c:pt idx="2028">
                  <c:v>69675</c:v>
                </c:pt>
                <c:pt idx="2029">
                  <c:v>64026</c:v>
                </c:pt>
                <c:pt idx="2030">
                  <c:v>61690</c:v>
                </c:pt>
                <c:pt idx="2031">
                  <c:v>57846</c:v>
                </c:pt>
                <c:pt idx="2032">
                  <c:v>55388</c:v>
                </c:pt>
                <c:pt idx="2033">
                  <c:v>50342</c:v>
                </c:pt>
                <c:pt idx="2034">
                  <c:v>48368</c:v>
                </c:pt>
                <c:pt idx="2035">
                  <c:v>46474</c:v>
                </c:pt>
                <c:pt idx="2036">
                  <c:v>45134</c:v>
                </c:pt>
                <c:pt idx="2037">
                  <c:v>43244</c:v>
                </c:pt>
                <c:pt idx="2038">
                  <c:v>43795</c:v>
                </c:pt>
                <c:pt idx="2039">
                  <c:v>43343</c:v>
                </c:pt>
                <c:pt idx="2040">
                  <c:v>38150</c:v>
                </c:pt>
                <c:pt idx="2041">
                  <c:v>38327</c:v>
                </c:pt>
                <c:pt idx="2042">
                  <c:v>36170</c:v>
                </c:pt>
                <c:pt idx="2043">
                  <c:v>38735</c:v>
                </c:pt>
                <c:pt idx="2044">
                  <c:v>36257</c:v>
                </c:pt>
                <c:pt idx="2045">
                  <c:v>35889</c:v>
                </c:pt>
                <c:pt idx="2046">
                  <c:v>33708</c:v>
                </c:pt>
                <c:pt idx="2047">
                  <c:v>33607</c:v>
                </c:pt>
                <c:pt idx="2048">
                  <c:v>31330</c:v>
                </c:pt>
                <c:pt idx="2049">
                  <c:v>33014</c:v>
                </c:pt>
                <c:pt idx="2050">
                  <c:v>28390</c:v>
                </c:pt>
                <c:pt idx="2051">
                  <c:v>23588</c:v>
                </c:pt>
                <c:pt idx="2052">
                  <c:v>19082</c:v>
                </c:pt>
                <c:pt idx="2053">
                  <c:v>14179</c:v>
                </c:pt>
                <c:pt idx="2054">
                  <c:v>11642</c:v>
                </c:pt>
                <c:pt idx="2055">
                  <c:v>9426</c:v>
                </c:pt>
                <c:pt idx="2056">
                  <c:v>9079</c:v>
                </c:pt>
                <c:pt idx="2057">
                  <c:v>8978</c:v>
                </c:pt>
                <c:pt idx="2058">
                  <c:v>8300</c:v>
                </c:pt>
                <c:pt idx="2059">
                  <c:v>8192</c:v>
                </c:pt>
                <c:pt idx="2060">
                  <c:v>8469</c:v>
                </c:pt>
                <c:pt idx="2061">
                  <c:v>8984</c:v>
                </c:pt>
                <c:pt idx="2062">
                  <c:v>7436</c:v>
                </c:pt>
                <c:pt idx="2063">
                  <c:v>7370</c:v>
                </c:pt>
                <c:pt idx="2064">
                  <c:v>8611</c:v>
                </c:pt>
                <c:pt idx="2065">
                  <c:v>7974</c:v>
                </c:pt>
                <c:pt idx="2066">
                  <c:v>7110</c:v>
                </c:pt>
                <c:pt idx="2067">
                  <c:v>7916</c:v>
                </c:pt>
                <c:pt idx="2068">
                  <c:v>7117</c:v>
                </c:pt>
                <c:pt idx="2069">
                  <c:v>7229</c:v>
                </c:pt>
                <c:pt idx="2070">
                  <c:v>7160</c:v>
                </c:pt>
                <c:pt idx="2071">
                  <c:v>7873</c:v>
                </c:pt>
                <c:pt idx="2072">
                  <c:v>6918</c:v>
                </c:pt>
                <c:pt idx="2073">
                  <c:v>8531</c:v>
                </c:pt>
                <c:pt idx="2074">
                  <c:v>7389</c:v>
                </c:pt>
                <c:pt idx="2075">
                  <c:v>8065</c:v>
                </c:pt>
                <c:pt idx="2076">
                  <c:v>8456</c:v>
                </c:pt>
                <c:pt idx="2077">
                  <c:v>8616</c:v>
                </c:pt>
                <c:pt idx="2078">
                  <c:v>8126</c:v>
                </c:pt>
                <c:pt idx="2079">
                  <c:v>8211</c:v>
                </c:pt>
                <c:pt idx="2080">
                  <c:v>6951</c:v>
                </c:pt>
                <c:pt idx="2081">
                  <c:v>7771</c:v>
                </c:pt>
                <c:pt idx="2082">
                  <c:v>7442</c:v>
                </c:pt>
                <c:pt idx="2083">
                  <c:v>7090</c:v>
                </c:pt>
                <c:pt idx="2084">
                  <c:v>7591</c:v>
                </c:pt>
                <c:pt idx="2085">
                  <c:v>7177</c:v>
                </c:pt>
                <c:pt idx="2086">
                  <c:v>7797</c:v>
                </c:pt>
                <c:pt idx="2087">
                  <c:v>6909</c:v>
                </c:pt>
                <c:pt idx="2088">
                  <c:v>7493</c:v>
                </c:pt>
                <c:pt idx="2089">
                  <c:v>6730</c:v>
                </c:pt>
                <c:pt idx="2090">
                  <c:v>6351</c:v>
                </c:pt>
                <c:pt idx="2091">
                  <c:v>7117</c:v>
                </c:pt>
                <c:pt idx="2092">
                  <c:v>6858</c:v>
                </c:pt>
                <c:pt idx="2093">
                  <c:v>7300</c:v>
                </c:pt>
                <c:pt idx="2094">
                  <c:v>7536</c:v>
                </c:pt>
                <c:pt idx="2095">
                  <c:v>7622</c:v>
                </c:pt>
                <c:pt idx="2096">
                  <c:v>7117</c:v>
                </c:pt>
                <c:pt idx="2097">
                  <c:v>7998</c:v>
                </c:pt>
                <c:pt idx="2098">
                  <c:v>7717</c:v>
                </c:pt>
                <c:pt idx="2099">
                  <c:v>7457</c:v>
                </c:pt>
                <c:pt idx="2100">
                  <c:v>6251</c:v>
                </c:pt>
                <c:pt idx="2101">
                  <c:v>7121</c:v>
                </c:pt>
                <c:pt idx="2102">
                  <c:v>7768</c:v>
                </c:pt>
                <c:pt idx="2103">
                  <c:v>7935</c:v>
                </c:pt>
                <c:pt idx="2104">
                  <c:v>8177</c:v>
                </c:pt>
                <c:pt idx="2105">
                  <c:v>6873</c:v>
                </c:pt>
                <c:pt idx="2106">
                  <c:v>6996</c:v>
                </c:pt>
                <c:pt idx="2107">
                  <c:v>7639</c:v>
                </c:pt>
                <c:pt idx="2108">
                  <c:v>7504</c:v>
                </c:pt>
                <c:pt idx="2109">
                  <c:v>8722</c:v>
                </c:pt>
                <c:pt idx="2110">
                  <c:v>7730</c:v>
                </c:pt>
                <c:pt idx="2111">
                  <c:v>7713</c:v>
                </c:pt>
                <c:pt idx="2112">
                  <c:v>8407</c:v>
                </c:pt>
                <c:pt idx="2113">
                  <c:v>7794</c:v>
                </c:pt>
                <c:pt idx="2114">
                  <c:v>8398</c:v>
                </c:pt>
                <c:pt idx="2115">
                  <c:v>7546</c:v>
                </c:pt>
                <c:pt idx="2116">
                  <c:v>7640</c:v>
                </c:pt>
                <c:pt idx="2117">
                  <c:v>7446</c:v>
                </c:pt>
                <c:pt idx="2118">
                  <c:v>7998</c:v>
                </c:pt>
                <c:pt idx="2119">
                  <c:v>7085</c:v>
                </c:pt>
                <c:pt idx="2120">
                  <c:v>9414</c:v>
                </c:pt>
                <c:pt idx="2121">
                  <c:v>10128</c:v>
                </c:pt>
                <c:pt idx="2122">
                  <c:v>11726</c:v>
                </c:pt>
                <c:pt idx="2123">
                  <c:v>12764</c:v>
                </c:pt>
                <c:pt idx="2124">
                  <c:v>13360</c:v>
                </c:pt>
                <c:pt idx="2125">
                  <c:v>12456</c:v>
                </c:pt>
                <c:pt idx="2126">
                  <c:v>11068</c:v>
                </c:pt>
                <c:pt idx="2127">
                  <c:v>12007</c:v>
                </c:pt>
                <c:pt idx="2128">
                  <c:v>11236</c:v>
                </c:pt>
                <c:pt idx="2129">
                  <c:v>10431</c:v>
                </c:pt>
                <c:pt idx="2130">
                  <c:v>10696</c:v>
                </c:pt>
                <c:pt idx="2131">
                  <c:v>10259</c:v>
                </c:pt>
                <c:pt idx="2132">
                  <c:v>10888</c:v>
                </c:pt>
                <c:pt idx="2133">
                  <c:v>12557</c:v>
                </c:pt>
                <c:pt idx="2134">
                  <c:v>12478</c:v>
                </c:pt>
                <c:pt idx="2135">
                  <c:v>11265</c:v>
                </c:pt>
                <c:pt idx="2136">
                  <c:v>11883</c:v>
                </c:pt>
                <c:pt idx="2137">
                  <c:v>10601</c:v>
                </c:pt>
                <c:pt idx="2138">
                  <c:v>9584</c:v>
                </c:pt>
                <c:pt idx="2139">
                  <c:v>8580</c:v>
                </c:pt>
                <c:pt idx="2140">
                  <c:v>9066</c:v>
                </c:pt>
                <c:pt idx="2141">
                  <c:v>8013</c:v>
                </c:pt>
                <c:pt idx="2142">
                  <c:v>9131</c:v>
                </c:pt>
                <c:pt idx="2143">
                  <c:v>8389</c:v>
                </c:pt>
                <c:pt idx="2144">
                  <c:v>8924</c:v>
                </c:pt>
                <c:pt idx="2145">
                  <c:v>8094</c:v>
                </c:pt>
                <c:pt idx="2146">
                  <c:v>8533</c:v>
                </c:pt>
                <c:pt idx="2147">
                  <c:v>9155</c:v>
                </c:pt>
                <c:pt idx="2148">
                  <c:v>8210</c:v>
                </c:pt>
                <c:pt idx="2149">
                  <c:v>7834</c:v>
                </c:pt>
                <c:pt idx="2150">
                  <c:v>7648</c:v>
                </c:pt>
                <c:pt idx="2151">
                  <c:v>8696</c:v>
                </c:pt>
                <c:pt idx="2152">
                  <c:v>7699</c:v>
                </c:pt>
                <c:pt idx="2153">
                  <c:v>8652</c:v>
                </c:pt>
                <c:pt idx="2154">
                  <c:v>8914</c:v>
                </c:pt>
                <c:pt idx="2155">
                  <c:v>9097</c:v>
                </c:pt>
                <c:pt idx="2156">
                  <c:v>8724</c:v>
                </c:pt>
                <c:pt idx="2157">
                  <c:v>7368</c:v>
                </c:pt>
                <c:pt idx="2158">
                  <c:v>8684</c:v>
                </c:pt>
                <c:pt idx="2159">
                  <c:v>8876</c:v>
                </c:pt>
                <c:pt idx="2160">
                  <c:v>7590</c:v>
                </c:pt>
                <c:pt idx="2161">
                  <c:v>8679</c:v>
                </c:pt>
                <c:pt idx="2162">
                  <c:v>8687</c:v>
                </c:pt>
                <c:pt idx="2163">
                  <c:v>7510</c:v>
                </c:pt>
                <c:pt idx="2164">
                  <c:v>7951</c:v>
                </c:pt>
                <c:pt idx="2165">
                  <c:v>8139</c:v>
                </c:pt>
                <c:pt idx="2166">
                  <c:v>7544</c:v>
                </c:pt>
                <c:pt idx="2167">
                  <c:v>7846</c:v>
                </c:pt>
                <c:pt idx="2168">
                  <c:v>8081</c:v>
                </c:pt>
                <c:pt idx="2169">
                  <c:v>7916</c:v>
                </c:pt>
                <c:pt idx="2170">
                  <c:v>7868</c:v>
                </c:pt>
                <c:pt idx="2171">
                  <c:v>8069</c:v>
                </c:pt>
                <c:pt idx="2172">
                  <c:v>7520</c:v>
                </c:pt>
                <c:pt idx="2173">
                  <c:v>7291</c:v>
                </c:pt>
                <c:pt idx="2174">
                  <c:v>6572</c:v>
                </c:pt>
                <c:pt idx="2175">
                  <c:v>6745</c:v>
                </c:pt>
                <c:pt idx="2176">
                  <c:v>6839</c:v>
                </c:pt>
                <c:pt idx="2177">
                  <c:v>8396</c:v>
                </c:pt>
                <c:pt idx="2178">
                  <c:v>7209</c:v>
                </c:pt>
                <c:pt idx="2179">
                  <c:v>6836</c:v>
                </c:pt>
                <c:pt idx="2180">
                  <c:v>7752</c:v>
                </c:pt>
                <c:pt idx="2181">
                  <c:v>6872</c:v>
                </c:pt>
                <c:pt idx="2182">
                  <c:v>6788</c:v>
                </c:pt>
                <c:pt idx="2183">
                  <c:v>6758</c:v>
                </c:pt>
                <c:pt idx="2184">
                  <c:v>6641</c:v>
                </c:pt>
                <c:pt idx="2185">
                  <c:v>5959</c:v>
                </c:pt>
                <c:pt idx="2186">
                  <c:v>6342</c:v>
                </c:pt>
                <c:pt idx="2187">
                  <c:v>5821</c:v>
                </c:pt>
                <c:pt idx="2188">
                  <c:v>5979</c:v>
                </c:pt>
                <c:pt idx="2189">
                  <c:v>6414</c:v>
                </c:pt>
                <c:pt idx="2190">
                  <c:v>6513</c:v>
                </c:pt>
                <c:pt idx="2191">
                  <c:v>6884</c:v>
                </c:pt>
                <c:pt idx="2192">
                  <c:v>6742</c:v>
                </c:pt>
                <c:pt idx="2193">
                  <c:v>7098</c:v>
                </c:pt>
                <c:pt idx="2194">
                  <c:v>7055</c:v>
                </c:pt>
                <c:pt idx="2195">
                  <c:v>6574</c:v>
                </c:pt>
                <c:pt idx="2196">
                  <c:v>6626</c:v>
                </c:pt>
                <c:pt idx="2197">
                  <c:v>6283</c:v>
                </c:pt>
                <c:pt idx="2198">
                  <c:v>6202</c:v>
                </c:pt>
                <c:pt idx="2199">
                  <c:v>6889</c:v>
                </c:pt>
                <c:pt idx="2200">
                  <c:v>7102</c:v>
                </c:pt>
                <c:pt idx="2201">
                  <c:v>6686</c:v>
                </c:pt>
                <c:pt idx="2202">
                  <c:v>6630</c:v>
                </c:pt>
                <c:pt idx="2203">
                  <c:v>6250</c:v>
                </c:pt>
                <c:pt idx="2204">
                  <c:v>6833</c:v>
                </c:pt>
                <c:pt idx="2205">
                  <c:v>6254</c:v>
                </c:pt>
                <c:pt idx="2206">
                  <c:v>6968</c:v>
                </c:pt>
                <c:pt idx="2207">
                  <c:v>7625</c:v>
                </c:pt>
                <c:pt idx="2208">
                  <c:v>6191</c:v>
                </c:pt>
                <c:pt idx="2209">
                  <c:v>6142</c:v>
                </c:pt>
                <c:pt idx="2210">
                  <c:v>5904</c:v>
                </c:pt>
                <c:pt idx="2211">
                  <c:v>6813</c:v>
                </c:pt>
                <c:pt idx="2212">
                  <c:v>6734</c:v>
                </c:pt>
                <c:pt idx="2213">
                  <c:v>6333</c:v>
                </c:pt>
                <c:pt idx="2214">
                  <c:v>6954</c:v>
                </c:pt>
                <c:pt idx="2215">
                  <c:v>7115</c:v>
                </c:pt>
                <c:pt idx="2216">
                  <c:v>6505</c:v>
                </c:pt>
                <c:pt idx="2217">
                  <c:v>6848</c:v>
                </c:pt>
                <c:pt idx="2218">
                  <c:v>6521</c:v>
                </c:pt>
                <c:pt idx="2219">
                  <c:v>6639</c:v>
                </c:pt>
                <c:pt idx="2220">
                  <c:v>6907</c:v>
                </c:pt>
                <c:pt idx="2221">
                  <c:v>6570</c:v>
                </c:pt>
                <c:pt idx="2222">
                  <c:v>6815</c:v>
                </c:pt>
                <c:pt idx="2223">
                  <c:v>6346</c:v>
                </c:pt>
                <c:pt idx="2224">
                  <c:v>5701</c:v>
                </c:pt>
                <c:pt idx="2225">
                  <c:v>7092</c:v>
                </c:pt>
                <c:pt idx="2226">
                  <c:v>7165</c:v>
                </c:pt>
                <c:pt idx="2227">
                  <c:v>6874</c:v>
                </c:pt>
                <c:pt idx="2228">
                  <c:v>7282</c:v>
                </c:pt>
                <c:pt idx="2229">
                  <c:v>6884</c:v>
                </c:pt>
                <c:pt idx="2230">
                  <c:v>6142</c:v>
                </c:pt>
                <c:pt idx="2231">
                  <c:v>6024</c:v>
                </c:pt>
                <c:pt idx="2232">
                  <c:v>7842</c:v>
                </c:pt>
                <c:pt idx="2233">
                  <c:v>6143</c:v>
                </c:pt>
                <c:pt idx="2234">
                  <c:v>6681</c:v>
                </c:pt>
                <c:pt idx="2235">
                  <c:v>6745</c:v>
                </c:pt>
                <c:pt idx="2236">
                  <c:v>7031</c:v>
                </c:pt>
                <c:pt idx="2237">
                  <c:v>7154</c:v>
                </c:pt>
                <c:pt idx="2238">
                  <c:v>6781</c:v>
                </c:pt>
                <c:pt idx="2239">
                  <c:v>6745</c:v>
                </c:pt>
                <c:pt idx="2240">
                  <c:v>6724</c:v>
                </c:pt>
                <c:pt idx="2241">
                  <c:v>6226</c:v>
                </c:pt>
                <c:pt idx="2242">
                  <c:v>6530</c:v>
                </c:pt>
                <c:pt idx="2243">
                  <c:v>6382</c:v>
                </c:pt>
                <c:pt idx="2244">
                  <c:v>7079</c:v>
                </c:pt>
                <c:pt idx="2245">
                  <c:v>5850</c:v>
                </c:pt>
                <c:pt idx="2246">
                  <c:v>6739</c:v>
                </c:pt>
                <c:pt idx="2247">
                  <c:v>6512</c:v>
                </c:pt>
                <c:pt idx="2248">
                  <c:v>5792</c:v>
                </c:pt>
                <c:pt idx="2249">
                  <c:v>5960</c:v>
                </c:pt>
                <c:pt idx="2250">
                  <c:v>7515</c:v>
                </c:pt>
                <c:pt idx="2251">
                  <c:v>6460</c:v>
                </c:pt>
                <c:pt idx="2252">
                  <c:v>5440</c:v>
                </c:pt>
                <c:pt idx="2253">
                  <c:v>6276</c:v>
                </c:pt>
                <c:pt idx="2254">
                  <c:v>5948</c:v>
                </c:pt>
                <c:pt idx="2255">
                  <c:v>6159</c:v>
                </c:pt>
                <c:pt idx="2256">
                  <c:v>5947</c:v>
                </c:pt>
                <c:pt idx="2257">
                  <c:v>5864</c:v>
                </c:pt>
                <c:pt idx="2258">
                  <c:v>6437</c:v>
                </c:pt>
                <c:pt idx="2259">
                  <c:v>6355</c:v>
                </c:pt>
                <c:pt idx="2260">
                  <c:v>6356</c:v>
                </c:pt>
                <c:pt idx="2261">
                  <c:v>6645</c:v>
                </c:pt>
                <c:pt idx="2262">
                  <c:v>6139</c:v>
                </c:pt>
                <c:pt idx="2263">
                  <c:v>5949</c:v>
                </c:pt>
                <c:pt idx="2264">
                  <c:v>5730</c:v>
                </c:pt>
                <c:pt idx="2265">
                  <c:v>5737</c:v>
                </c:pt>
                <c:pt idx="2266">
                  <c:v>5516</c:v>
                </c:pt>
                <c:pt idx="2267">
                  <c:v>5110</c:v>
                </c:pt>
                <c:pt idx="2268">
                  <c:v>5747</c:v>
                </c:pt>
                <c:pt idx="2269">
                  <c:v>6373</c:v>
                </c:pt>
                <c:pt idx="2270">
                  <c:v>6133</c:v>
                </c:pt>
                <c:pt idx="2271">
                  <c:v>6242</c:v>
                </c:pt>
                <c:pt idx="2272">
                  <c:v>6088</c:v>
                </c:pt>
                <c:pt idx="2273">
                  <c:v>6752</c:v>
                </c:pt>
                <c:pt idx="2274">
                  <c:v>6480</c:v>
                </c:pt>
                <c:pt idx="2275">
                  <c:v>5924</c:v>
                </c:pt>
                <c:pt idx="2276">
                  <c:v>6374</c:v>
                </c:pt>
                <c:pt idx="2277">
                  <c:v>5919</c:v>
                </c:pt>
                <c:pt idx="2278">
                  <c:v>5644</c:v>
                </c:pt>
                <c:pt idx="2279">
                  <c:v>7005</c:v>
                </c:pt>
                <c:pt idx="2280">
                  <c:v>6386</c:v>
                </c:pt>
                <c:pt idx="2281">
                  <c:v>6647</c:v>
                </c:pt>
                <c:pt idx="2282">
                  <c:v>6373</c:v>
                </c:pt>
                <c:pt idx="2283">
                  <c:v>6601</c:v>
                </c:pt>
                <c:pt idx="2284">
                  <c:v>6586</c:v>
                </c:pt>
                <c:pt idx="2285">
                  <c:v>6472</c:v>
                </c:pt>
                <c:pt idx="2286">
                  <c:v>6184</c:v>
                </c:pt>
                <c:pt idx="2287">
                  <c:v>5711</c:v>
                </c:pt>
                <c:pt idx="2288">
                  <c:v>6824</c:v>
                </c:pt>
                <c:pt idx="2289">
                  <c:v>6698</c:v>
                </c:pt>
                <c:pt idx="2290">
                  <c:v>6317</c:v>
                </c:pt>
                <c:pt idx="2291">
                  <c:v>5801</c:v>
                </c:pt>
                <c:pt idx="2292">
                  <c:v>5595</c:v>
                </c:pt>
                <c:pt idx="2293">
                  <c:v>5481</c:v>
                </c:pt>
                <c:pt idx="2294">
                  <c:v>6469</c:v>
                </c:pt>
                <c:pt idx="2295">
                  <c:v>6186</c:v>
                </c:pt>
                <c:pt idx="2296">
                  <c:v>5991</c:v>
                </c:pt>
                <c:pt idx="2297">
                  <c:v>6211</c:v>
                </c:pt>
                <c:pt idx="2298">
                  <c:v>5631</c:v>
                </c:pt>
                <c:pt idx="2299">
                  <c:v>5793</c:v>
                </c:pt>
                <c:pt idx="2300">
                  <c:v>6060</c:v>
                </c:pt>
                <c:pt idx="2301">
                  <c:v>5806</c:v>
                </c:pt>
                <c:pt idx="2302">
                  <c:v>6473</c:v>
                </c:pt>
                <c:pt idx="2303">
                  <c:v>8678</c:v>
                </c:pt>
                <c:pt idx="2304">
                  <c:v>10171</c:v>
                </c:pt>
                <c:pt idx="2305">
                  <c:v>12980</c:v>
                </c:pt>
                <c:pt idx="2306">
                  <c:v>13264</c:v>
                </c:pt>
                <c:pt idx="2307">
                  <c:v>14529</c:v>
                </c:pt>
                <c:pt idx="2308">
                  <c:v>15154</c:v>
                </c:pt>
                <c:pt idx="2309">
                  <c:v>14341</c:v>
                </c:pt>
                <c:pt idx="2310">
                  <c:v>13467</c:v>
                </c:pt>
                <c:pt idx="2311">
                  <c:v>13083</c:v>
                </c:pt>
                <c:pt idx="2312">
                  <c:v>12419</c:v>
                </c:pt>
                <c:pt idx="2313">
                  <c:v>12315</c:v>
                </c:pt>
                <c:pt idx="2314">
                  <c:v>13466</c:v>
                </c:pt>
                <c:pt idx="2315">
                  <c:v>11518</c:v>
                </c:pt>
                <c:pt idx="2316">
                  <c:v>11950</c:v>
                </c:pt>
                <c:pt idx="2317">
                  <c:v>11485</c:v>
                </c:pt>
                <c:pt idx="2318">
                  <c:v>10209</c:v>
                </c:pt>
                <c:pt idx="2319">
                  <c:v>10364</c:v>
                </c:pt>
                <c:pt idx="2320">
                  <c:v>10113</c:v>
                </c:pt>
                <c:pt idx="2321">
                  <c:v>10810</c:v>
                </c:pt>
                <c:pt idx="2322">
                  <c:v>10335</c:v>
                </c:pt>
                <c:pt idx="2323">
                  <c:v>10288</c:v>
                </c:pt>
                <c:pt idx="2324">
                  <c:v>9228</c:v>
                </c:pt>
                <c:pt idx="2325">
                  <c:v>10315</c:v>
                </c:pt>
                <c:pt idx="2326">
                  <c:v>9996</c:v>
                </c:pt>
                <c:pt idx="2327">
                  <c:v>10468</c:v>
                </c:pt>
                <c:pt idx="2328">
                  <c:v>10088</c:v>
                </c:pt>
                <c:pt idx="2329">
                  <c:v>9793</c:v>
                </c:pt>
                <c:pt idx="2330">
                  <c:v>10049</c:v>
                </c:pt>
                <c:pt idx="2331">
                  <c:v>9907</c:v>
                </c:pt>
                <c:pt idx="2332">
                  <c:v>9821</c:v>
                </c:pt>
                <c:pt idx="2333">
                  <c:v>9391</c:v>
                </c:pt>
                <c:pt idx="2334">
                  <c:v>9130</c:v>
                </c:pt>
                <c:pt idx="2335">
                  <c:v>9915</c:v>
                </c:pt>
                <c:pt idx="2336">
                  <c:v>9522</c:v>
                </c:pt>
                <c:pt idx="2337">
                  <c:v>10639</c:v>
                </c:pt>
                <c:pt idx="2338">
                  <c:v>9577</c:v>
                </c:pt>
                <c:pt idx="2339">
                  <c:v>11158</c:v>
                </c:pt>
                <c:pt idx="2340">
                  <c:v>9992</c:v>
                </c:pt>
                <c:pt idx="2341">
                  <c:v>11481</c:v>
                </c:pt>
                <c:pt idx="2342">
                  <c:v>10679</c:v>
                </c:pt>
                <c:pt idx="2343">
                  <c:v>10885</c:v>
                </c:pt>
                <c:pt idx="2344">
                  <c:v>11321</c:v>
                </c:pt>
                <c:pt idx="2345">
                  <c:v>10772</c:v>
                </c:pt>
                <c:pt idx="2346">
                  <c:v>9180</c:v>
                </c:pt>
                <c:pt idx="2347">
                  <c:v>11068</c:v>
                </c:pt>
                <c:pt idx="2348">
                  <c:v>9847</c:v>
                </c:pt>
                <c:pt idx="2349">
                  <c:v>10069</c:v>
                </c:pt>
                <c:pt idx="2350">
                  <c:v>9647</c:v>
                </c:pt>
                <c:pt idx="2351">
                  <c:v>10361</c:v>
                </c:pt>
                <c:pt idx="2352">
                  <c:v>9453</c:v>
                </c:pt>
                <c:pt idx="2353">
                  <c:v>9199</c:v>
                </c:pt>
                <c:pt idx="2354">
                  <c:v>9965</c:v>
                </c:pt>
                <c:pt idx="2355">
                  <c:v>9659</c:v>
                </c:pt>
                <c:pt idx="2356">
                  <c:v>10674</c:v>
                </c:pt>
                <c:pt idx="2357">
                  <c:v>9016</c:v>
                </c:pt>
                <c:pt idx="2358">
                  <c:v>10447</c:v>
                </c:pt>
                <c:pt idx="2359">
                  <c:v>10104</c:v>
                </c:pt>
                <c:pt idx="2360">
                  <c:v>9391</c:v>
                </c:pt>
                <c:pt idx="2361">
                  <c:v>8178</c:v>
                </c:pt>
                <c:pt idx="2362">
                  <c:v>9031</c:v>
                </c:pt>
                <c:pt idx="2363">
                  <c:v>9580</c:v>
                </c:pt>
                <c:pt idx="2364">
                  <c:v>9311</c:v>
                </c:pt>
                <c:pt idx="2365">
                  <c:v>8789</c:v>
                </c:pt>
                <c:pt idx="2366">
                  <c:v>8719</c:v>
                </c:pt>
                <c:pt idx="2367">
                  <c:v>8368</c:v>
                </c:pt>
                <c:pt idx="2368">
                  <c:v>8117</c:v>
                </c:pt>
                <c:pt idx="2369">
                  <c:v>8452</c:v>
                </c:pt>
                <c:pt idx="2370">
                  <c:v>8605</c:v>
                </c:pt>
                <c:pt idx="2371">
                  <c:v>9546</c:v>
                </c:pt>
                <c:pt idx="2372">
                  <c:v>9275</c:v>
                </c:pt>
                <c:pt idx="2373">
                  <c:v>8255</c:v>
                </c:pt>
                <c:pt idx="2374">
                  <c:v>7717</c:v>
                </c:pt>
                <c:pt idx="2375">
                  <c:v>8702</c:v>
                </c:pt>
                <c:pt idx="2376">
                  <c:v>8648</c:v>
                </c:pt>
                <c:pt idx="2377">
                  <c:v>7732</c:v>
                </c:pt>
                <c:pt idx="2378">
                  <c:v>8967</c:v>
                </c:pt>
                <c:pt idx="2379">
                  <c:v>10467</c:v>
                </c:pt>
                <c:pt idx="2380">
                  <c:v>10274</c:v>
                </c:pt>
                <c:pt idx="2381">
                  <c:v>11898</c:v>
                </c:pt>
                <c:pt idx="2382">
                  <c:v>13488</c:v>
                </c:pt>
                <c:pt idx="2383">
                  <c:v>14567</c:v>
                </c:pt>
                <c:pt idx="2384">
                  <c:v>16593</c:v>
                </c:pt>
                <c:pt idx="2385">
                  <c:v>16552</c:v>
                </c:pt>
                <c:pt idx="2386">
                  <c:v>13854</c:v>
                </c:pt>
                <c:pt idx="2387">
                  <c:v>14457</c:v>
                </c:pt>
                <c:pt idx="2388">
                  <c:v>15019</c:v>
                </c:pt>
                <c:pt idx="2389">
                  <c:v>14388</c:v>
                </c:pt>
                <c:pt idx="2390">
                  <c:v>16992</c:v>
                </c:pt>
                <c:pt idx="2391">
                  <c:v>23363</c:v>
                </c:pt>
                <c:pt idx="2392">
                  <c:v>33364</c:v>
                </c:pt>
                <c:pt idx="2393">
                  <c:v>41318</c:v>
                </c:pt>
                <c:pt idx="2394">
                  <c:v>44380</c:v>
                </c:pt>
                <c:pt idx="2395">
                  <c:v>45954</c:v>
                </c:pt>
                <c:pt idx="2396">
                  <c:v>38645</c:v>
                </c:pt>
                <c:pt idx="2397">
                  <c:v>31627</c:v>
                </c:pt>
                <c:pt idx="2398">
                  <c:v>27247</c:v>
                </c:pt>
                <c:pt idx="2399">
                  <c:v>19693</c:v>
                </c:pt>
                <c:pt idx="2400">
                  <c:v>20515</c:v>
                </c:pt>
                <c:pt idx="2401">
                  <c:v>17585</c:v>
                </c:pt>
                <c:pt idx="2402">
                  <c:v>16294</c:v>
                </c:pt>
                <c:pt idx="2403">
                  <c:v>13870</c:v>
                </c:pt>
                <c:pt idx="2404">
                  <c:v>11991</c:v>
                </c:pt>
                <c:pt idx="2405">
                  <c:v>10635</c:v>
                </c:pt>
                <c:pt idx="2406">
                  <c:v>10726</c:v>
                </c:pt>
                <c:pt idx="2407">
                  <c:v>8596</c:v>
                </c:pt>
                <c:pt idx="2408">
                  <c:v>10025</c:v>
                </c:pt>
                <c:pt idx="2409">
                  <c:v>8918</c:v>
                </c:pt>
                <c:pt idx="2410">
                  <c:v>9105</c:v>
                </c:pt>
                <c:pt idx="2411">
                  <c:v>8965</c:v>
                </c:pt>
                <c:pt idx="2412">
                  <c:v>8174</c:v>
                </c:pt>
                <c:pt idx="2413">
                  <c:v>9431</c:v>
                </c:pt>
                <c:pt idx="2414">
                  <c:v>9950</c:v>
                </c:pt>
                <c:pt idx="2415">
                  <c:v>9446</c:v>
                </c:pt>
                <c:pt idx="2416">
                  <c:v>8861</c:v>
                </c:pt>
                <c:pt idx="2417">
                  <c:v>8353</c:v>
                </c:pt>
                <c:pt idx="2418">
                  <c:v>8887</c:v>
                </c:pt>
                <c:pt idx="2419">
                  <c:v>8772</c:v>
                </c:pt>
                <c:pt idx="2420">
                  <c:v>8264</c:v>
                </c:pt>
                <c:pt idx="2421">
                  <c:v>8117</c:v>
                </c:pt>
                <c:pt idx="2422">
                  <c:v>7796</c:v>
                </c:pt>
                <c:pt idx="2423">
                  <c:v>8458</c:v>
                </c:pt>
                <c:pt idx="2424">
                  <c:v>8141</c:v>
                </c:pt>
                <c:pt idx="2425">
                  <c:v>8079</c:v>
                </c:pt>
                <c:pt idx="2426">
                  <c:v>8538</c:v>
                </c:pt>
                <c:pt idx="2427">
                  <c:v>8486</c:v>
                </c:pt>
                <c:pt idx="2428">
                  <c:v>8145</c:v>
                </c:pt>
                <c:pt idx="2429">
                  <c:v>7185</c:v>
                </c:pt>
                <c:pt idx="2430">
                  <c:v>8353</c:v>
                </c:pt>
                <c:pt idx="2431">
                  <c:v>8191</c:v>
                </c:pt>
                <c:pt idx="2432">
                  <c:v>7310</c:v>
                </c:pt>
                <c:pt idx="2433">
                  <c:v>8296</c:v>
                </c:pt>
                <c:pt idx="2434">
                  <c:v>7381</c:v>
                </c:pt>
                <c:pt idx="2435">
                  <c:v>8251</c:v>
                </c:pt>
                <c:pt idx="2436">
                  <c:v>7298</c:v>
                </c:pt>
                <c:pt idx="2437">
                  <c:v>7605</c:v>
                </c:pt>
                <c:pt idx="2438">
                  <c:v>6880</c:v>
                </c:pt>
                <c:pt idx="2439">
                  <c:v>7531</c:v>
                </c:pt>
                <c:pt idx="2440">
                  <c:v>7462</c:v>
                </c:pt>
                <c:pt idx="2441">
                  <c:v>7048</c:v>
                </c:pt>
                <c:pt idx="2442">
                  <c:v>7355</c:v>
                </c:pt>
                <c:pt idx="2443">
                  <c:v>7357</c:v>
                </c:pt>
                <c:pt idx="2444">
                  <c:v>7726</c:v>
                </c:pt>
                <c:pt idx="2445">
                  <c:v>7912</c:v>
                </c:pt>
                <c:pt idx="2446">
                  <c:v>7191</c:v>
                </c:pt>
                <c:pt idx="2447">
                  <c:v>7196</c:v>
                </c:pt>
                <c:pt idx="2448">
                  <c:v>7229</c:v>
                </c:pt>
                <c:pt idx="2449">
                  <c:v>7238</c:v>
                </c:pt>
                <c:pt idx="2450">
                  <c:v>7310</c:v>
                </c:pt>
                <c:pt idx="2451">
                  <c:v>7521</c:v>
                </c:pt>
                <c:pt idx="2452">
                  <c:v>7451</c:v>
                </c:pt>
                <c:pt idx="2453">
                  <c:v>7475</c:v>
                </c:pt>
                <c:pt idx="2454">
                  <c:v>6844</c:v>
                </c:pt>
                <c:pt idx="2455">
                  <c:v>7891</c:v>
                </c:pt>
                <c:pt idx="2456">
                  <c:v>6894</c:v>
                </c:pt>
                <c:pt idx="2457">
                  <c:v>7034</c:v>
                </c:pt>
                <c:pt idx="2458">
                  <c:v>7244</c:v>
                </c:pt>
                <c:pt idx="2459">
                  <c:v>7791</c:v>
                </c:pt>
                <c:pt idx="2460">
                  <c:v>6721</c:v>
                </c:pt>
                <c:pt idx="2461">
                  <c:v>7536</c:v>
                </c:pt>
                <c:pt idx="2462">
                  <c:v>6542</c:v>
                </c:pt>
                <c:pt idx="2463">
                  <c:v>6383</c:v>
                </c:pt>
                <c:pt idx="2464">
                  <c:v>6737</c:v>
                </c:pt>
                <c:pt idx="2465">
                  <c:v>6272</c:v>
                </c:pt>
                <c:pt idx="2466">
                  <c:v>7219</c:v>
                </c:pt>
                <c:pt idx="2467">
                  <c:v>7410</c:v>
                </c:pt>
                <c:pt idx="2468">
                  <c:v>6656</c:v>
                </c:pt>
                <c:pt idx="2469">
                  <c:v>6857</c:v>
                </c:pt>
                <c:pt idx="2470">
                  <c:v>6054</c:v>
                </c:pt>
                <c:pt idx="2471">
                  <c:v>6485</c:v>
                </c:pt>
                <c:pt idx="2472">
                  <c:v>6876</c:v>
                </c:pt>
                <c:pt idx="2473">
                  <c:v>6857</c:v>
                </c:pt>
                <c:pt idx="2474">
                  <c:v>7319</c:v>
                </c:pt>
                <c:pt idx="2475">
                  <c:v>6209</c:v>
                </c:pt>
                <c:pt idx="2476">
                  <c:v>6380</c:v>
                </c:pt>
                <c:pt idx="2477">
                  <c:v>7109</c:v>
                </c:pt>
                <c:pt idx="2478">
                  <c:v>6509</c:v>
                </c:pt>
                <c:pt idx="2479">
                  <c:v>6462</c:v>
                </c:pt>
                <c:pt idx="2480">
                  <c:v>7057</c:v>
                </c:pt>
                <c:pt idx="2481">
                  <c:v>6775</c:v>
                </c:pt>
                <c:pt idx="2482">
                  <c:v>6508</c:v>
                </c:pt>
                <c:pt idx="2483">
                  <c:v>5571</c:v>
                </c:pt>
                <c:pt idx="2484">
                  <c:v>6598</c:v>
                </c:pt>
                <c:pt idx="2485">
                  <c:v>8029</c:v>
                </c:pt>
                <c:pt idx="2486">
                  <c:v>7846</c:v>
                </c:pt>
                <c:pt idx="2487">
                  <c:v>8929</c:v>
                </c:pt>
                <c:pt idx="2488">
                  <c:v>10025</c:v>
                </c:pt>
                <c:pt idx="2489">
                  <c:v>9878</c:v>
                </c:pt>
                <c:pt idx="2490">
                  <c:v>9163</c:v>
                </c:pt>
                <c:pt idx="2491">
                  <c:v>8659</c:v>
                </c:pt>
                <c:pt idx="2492">
                  <c:v>7903</c:v>
                </c:pt>
                <c:pt idx="2493">
                  <c:v>7182</c:v>
                </c:pt>
                <c:pt idx="2494">
                  <c:v>6998</c:v>
                </c:pt>
                <c:pt idx="2495">
                  <c:v>6034</c:v>
                </c:pt>
                <c:pt idx="2496">
                  <c:v>6380</c:v>
                </c:pt>
                <c:pt idx="2497">
                  <c:v>6026</c:v>
                </c:pt>
                <c:pt idx="2498">
                  <c:v>6366</c:v>
                </c:pt>
                <c:pt idx="2499">
                  <c:v>7534</c:v>
                </c:pt>
                <c:pt idx="2500">
                  <c:v>9114</c:v>
                </c:pt>
                <c:pt idx="2501">
                  <c:v>9554</c:v>
                </c:pt>
                <c:pt idx="2502">
                  <c:v>10353</c:v>
                </c:pt>
                <c:pt idx="2503">
                  <c:v>12300</c:v>
                </c:pt>
                <c:pt idx="2504">
                  <c:v>15609</c:v>
                </c:pt>
                <c:pt idx="2505">
                  <c:v>24491</c:v>
                </c:pt>
                <c:pt idx="2506">
                  <c:v>37501</c:v>
                </c:pt>
                <c:pt idx="2507">
                  <c:v>52022</c:v>
                </c:pt>
                <c:pt idx="2508">
                  <c:v>60663</c:v>
                </c:pt>
                <c:pt idx="2509">
                  <c:v>61820</c:v>
                </c:pt>
                <c:pt idx="2510">
                  <c:v>56678</c:v>
                </c:pt>
                <c:pt idx="2511">
                  <c:v>54124</c:v>
                </c:pt>
                <c:pt idx="2512">
                  <c:v>44253</c:v>
                </c:pt>
                <c:pt idx="2513">
                  <c:v>37323</c:v>
                </c:pt>
                <c:pt idx="2514">
                  <c:v>27798</c:v>
                </c:pt>
                <c:pt idx="2515">
                  <c:v>20493</c:v>
                </c:pt>
                <c:pt idx="2516">
                  <c:v>14731</c:v>
                </c:pt>
                <c:pt idx="2517">
                  <c:v>10433</c:v>
                </c:pt>
                <c:pt idx="2518">
                  <c:v>7816</c:v>
                </c:pt>
                <c:pt idx="2519">
                  <c:v>6928</c:v>
                </c:pt>
                <c:pt idx="2520">
                  <c:v>7087</c:v>
                </c:pt>
                <c:pt idx="2521">
                  <c:v>6282</c:v>
                </c:pt>
                <c:pt idx="2522">
                  <c:v>6835</c:v>
                </c:pt>
                <c:pt idx="2523">
                  <c:v>7288</c:v>
                </c:pt>
                <c:pt idx="2524">
                  <c:v>7068</c:v>
                </c:pt>
                <c:pt idx="2525">
                  <c:v>6486</c:v>
                </c:pt>
                <c:pt idx="2526">
                  <c:v>6953</c:v>
                </c:pt>
                <c:pt idx="2527">
                  <c:v>7172</c:v>
                </c:pt>
                <c:pt idx="2528">
                  <c:v>6734</c:v>
                </c:pt>
                <c:pt idx="2529">
                  <c:v>7034</c:v>
                </c:pt>
                <c:pt idx="2530">
                  <c:v>8315</c:v>
                </c:pt>
                <c:pt idx="2531">
                  <c:v>7042</c:v>
                </c:pt>
                <c:pt idx="2532">
                  <c:v>6594</c:v>
                </c:pt>
                <c:pt idx="2533">
                  <c:v>7696</c:v>
                </c:pt>
                <c:pt idx="2534">
                  <c:v>7218</c:v>
                </c:pt>
                <c:pt idx="2535">
                  <c:v>6526</c:v>
                </c:pt>
                <c:pt idx="2536">
                  <c:v>6730</c:v>
                </c:pt>
                <c:pt idx="2537">
                  <c:v>6327</c:v>
                </c:pt>
                <c:pt idx="2538">
                  <c:v>6766</c:v>
                </c:pt>
                <c:pt idx="2539">
                  <c:v>6295</c:v>
                </c:pt>
                <c:pt idx="2540">
                  <c:v>6484</c:v>
                </c:pt>
                <c:pt idx="2541">
                  <c:v>6078</c:v>
                </c:pt>
                <c:pt idx="2542">
                  <c:v>6501</c:v>
                </c:pt>
                <c:pt idx="2543">
                  <c:v>6932</c:v>
                </c:pt>
                <c:pt idx="2544">
                  <c:v>5456</c:v>
                </c:pt>
                <c:pt idx="2545">
                  <c:v>5801</c:v>
                </c:pt>
                <c:pt idx="2546">
                  <c:v>5984</c:v>
                </c:pt>
                <c:pt idx="2547">
                  <c:v>6845</c:v>
                </c:pt>
                <c:pt idx="2548">
                  <c:v>6148</c:v>
                </c:pt>
                <c:pt idx="2549">
                  <c:v>5922</c:v>
                </c:pt>
                <c:pt idx="2550">
                  <c:v>7110</c:v>
                </c:pt>
                <c:pt idx="2551">
                  <c:v>5662</c:v>
                </c:pt>
                <c:pt idx="2552">
                  <c:v>6382</c:v>
                </c:pt>
                <c:pt idx="2553">
                  <c:v>5749</c:v>
                </c:pt>
                <c:pt idx="2554">
                  <c:v>6277</c:v>
                </c:pt>
                <c:pt idx="2555">
                  <c:v>6522</c:v>
                </c:pt>
                <c:pt idx="2556">
                  <c:v>5503</c:v>
                </c:pt>
                <c:pt idx="2557">
                  <c:v>5942</c:v>
                </c:pt>
                <c:pt idx="2558">
                  <c:v>6215</c:v>
                </c:pt>
                <c:pt idx="2559">
                  <c:v>6362</c:v>
                </c:pt>
                <c:pt idx="2560">
                  <c:v>5868</c:v>
                </c:pt>
                <c:pt idx="2561">
                  <c:v>6382</c:v>
                </c:pt>
                <c:pt idx="2562">
                  <c:v>6406</c:v>
                </c:pt>
                <c:pt idx="2563">
                  <c:v>5861</c:v>
                </c:pt>
                <c:pt idx="2564">
                  <c:v>5501</c:v>
                </c:pt>
                <c:pt idx="2565">
                  <c:v>5422</c:v>
                </c:pt>
                <c:pt idx="2566">
                  <c:v>6393</c:v>
                </c:pt>
                <c:pt idx="2567">
                  <c:v>5936</c:v>
                </c:pt>
                <c:pt idx="2568">
                  <c:v>5903</c:v>
                </c:pt>
                <c:pt idx="2569">
                  <c:v>6069</c:v>
                </c:pt>
                <c:pt idx="2570">
                  <c:v>6711</c:v>
                </c:pt>
                <c:pt idx="2571">
                  <c:v>7073</c:v>
                </c:pt>
                <c:pt idx="2572">
                  <c:v>7128</c:v>
                </c:pt>
                <c:pt idx="2573">
                  <c:v>7653</c:v>
                </c:pt>
                <c:pt idx="2574">
                  <c:v>7156</c:v>
                </c:pt>
                <c:pt idx="2575">
                  <c:v>6468</c:v>
                </c:pt>
                <c:pt idx="2576">
                  <c:v>6911</c:v>
                </c:pt>
                <c:pt idx="2577">
                  <c:v>7508</c:v>
                </c:pt>
                <c:pt idx="2578">
                  <c:v>7488</c:v>
                </c:pt>
                <c:pt idx="2579">
                  <c:v>6896</c:v>
                </c:pt>
                <c:pt idx="2580">
                  <c:v>5925</c:v>
                </c:pt>
                <c:pt idx="2581">
                  <c:v>7017</c:v>
                </c:pt>
                <c:pt idx="2582">
                  <c:v>5809</c:v>
                </c:pt>
                <c:pt idx="2583">
                  <c:v>6095</c:v>
                </c:pt>
                <c:pt idx="2584">
                  <c:v>5643</c:v>
                </c:pt>
                <c:pt idx="2585">
                  <c:v>4800</c:v>
                </c:pt>
                <c:pt idx="2586">
                  <c:v>6020</c:v>
                </c:pt>
                <c:pt idx="2587">
                  <c:v>6047</c:v>
                </c:pt>
                <c:pt idx="2588">
                  <c:v>5870</c:v>
                </c:pt>
                <c:pt idx="2589">
                  <c:v>5636</c:v>
                </c:pt>
                <c:pt idx="2590">
                  <c:v>6017</c:v>
                </c:pt>
                <c:pt idx="2591">
                  <c:v>6679</c:v>
                </c:pt>
                <c:pt idx="2592">
                  <c:v>5488</c:v>
                </c:pt>
                <c:pt idx="2593">
                  <c:v>5709</c:v>
                </c:pt>
                <c:pt idx="2594">
                  <c:v>5294</c:v>
                </c:pt>
                <c:pt idx="2595">
                  <c:v>5485</c:v>
                </c:pt>
                <c:pt idx="2596">
                  <c:v>5830</c:v>
                </c:pt>
                <c:pt idx="2597">
                  <c:v>5712</c:v>
                </c:pt>
                <c:pt idx="2598">
                  <c:v>5275</c:v>
                </c:pt>
                <c:pt idx="2599">
                  <c:v>6036</c:v>
                </c:pt>
                <c:pt idx="2600">
                  <c:v>5352</c:v>
                </c:pt>
                <c:pt idx="2601">
                  <c:v>5999</c:v>
                </c:pt>
                <c:pt idx="2602">
                  <c:v>5706</c:v>
                </c:pt>
                <c:pt idx="2603">
                  <c:v>5750</c:v>
                </c:pt>
                <c:pt idx="2604">
                  <c:v>5273</c:v>
                </c:pt>
                <c:pt idx="2605">
                  <c:v>5270</c:v>
                </c:pt>
                <c:pt idx="2606">
                  <c:v>4737</c:v>
                </c:pt>
                <c:pt idx="2607">
                  <c:v>5449</c:v>
                </c:pt>
                <c:pt idx="2608">
                  <c:v>5793</c:v>
                </c:pt>
                <c:pt idx="2609">
                  <c:v>5564</c:v>
                </c:pt>
                <c:pt idx="2610">
                  <c:v>5421</c:v>
                </c:pt>
                <c:pt idx="2611">
                  <c:v>5605</c:v>
                </c:pt>
                <c:pt idx="2612">
                  <c:v>5258</c:v>
                </c:pt>
                <c:pt idx="2613">
                  <c:v>5822</c:v>
                </c:pt>
                <c:pt idx="2614">
                  <c:v>6224</c:v>
                </c:pt>
                <c:pt idx="2615">
                  <c:v>5664</c:v>
                </c:pt>
                <c:pt idx="2616">
                  <c:v>5918</c:v>
                </c:pt>
                <c:pt idx="2617">
                  <c:v>5422</c:v>
                </c:pt>
                <c:pt idx="2618">
                  <c:v>4512</c:v>
                </c:pt>
                <c:pt idx="2619">
                  <c:v>6499</c:v>
                </c:pt>
                <c:pt idx="2620">
                  <c:v>5386</c:v>
                </c:pt>
                <c:pt idx="2621">
                  <c:v>5605</c:v>
                </c:pt>
                <c:pt idx="2622">
                  <c:v>6343</c:v>
                </c:pt>
                <c:pt idx="2623">
                  <c:v>4950</c:v>
                </c:pt>
                <c:pt idx="2624">
                  <c:v>5798</c:v>
                </c:pt>
                <c:pt idx="2625">
                  <c:v>5557</c:v>
                </c:pt>
                <c:pt idx="2626">
                  <c:v>4914</c:v>
                </c:pt>
                <c:pt idx="2627">
                  <c:v>4614</c:v>
                </c:pt>
                <c:pt idx="2628">
                  <c:v>5382</c:v>
                </c:pt>
                <c:pt idx="2629">
                  <c:v>5637</c:v>
                </c:pt>
                <c:pt idx="2630">
                  <c:v>5416</c:v>
                </c:pt>
                <c:pt idx="2631">
                  <c:v>5086</c:v>
                </c:pt>
                <c:pt idx="2632">
                  <c:v>6465</c:v>
                </c:pt>
                <c:pt idx="2633">
                  <c:v>5760</c:v>
                </c:pt>
                <c:pt idx="2634">
                  <c:v>5515</c:v>
                </c:pt>
                <c:pt idx="2635">
                  <c:v>6168</c:v>
                </c:pt>
                <c:pt idx="2636">
                  <c:v>5010</c:v>
                </c:pt>
                <c:pt idx="2637">
                  <c:v>5619</c:v>
                </c:pt>
                <c:pt idx="2638">
                  <c:v>4661</c:v>
                </c:pt>
                <c:pt idx="2639">
                  <c:v>4753</c:v>
                </c:pt>
                <c:pt idx="2640">
                  <c:v>5941</c:v>
                </c:pt>
                <c:pt idx="2641">
                  <c:v>5053</c:v>
                </c:pt>
                <c:pt idx="2642">
                  <c:v>5520</c:v>
                </c:pt>
                <c:pt idx="2643">
                  <c:v>5275</c:v>
                </c:pt>
                <c:pt idx="2644">
                  <c:v>4554</c:v>
                </c:pt>
                <c:pt idx="2645">
                  <c:v>4778</c:v>
                </c:pt>
                <c:pt idx="2646">
                  <c:v>5066</c:v>
                </c:pt>
                <c:pt idx="2647">
                  <c:v>4508</c:v>
                </c:pt>
                <c:pt idx="2648">
                  <c:v>5626</c:v>
                </c:pt>
                <c:pt idx="2649">
                  <c:v>5488</c:v>
                </c:pt>
                <c:pt idx="2650">
                  <c:v>4929</c:v>
                </c:pt>
                <c:pt idx="2651">
                  <c:v>4321</c:v>
                </c:pt>
                <c:pt idx="2652">
                  <c:v>5403</c:v>
                </c:pt>
                <c:pt idx="2653">
                  <c:v>4756</c:v>
                </c:pt>
                <c:pt idx="2654">
                  <c:v>5333</c:v>
                </c:pt>
                <c:pt idx="2655">
                  <c:v>5789</c:v>
                </c:pt>
                <c:pt idx="2656">
                  <c:v>5495</c:v>
                </c:pt>
                <c:pt idx="2657">
                  <c:v>5446</c:v>
                </c:pt>
                <c:pt idx="2658">
                  <c:v>4760</c:v>
                </c:pt>
                <c:pt idx="2659">
                  <c:v>5064</c:v>
                </c:pt>
                <c:pt idx="2660">
                  <c:v>4583</c:v>
                </c:pt>
                <c:pt idx="2661">
                  <c:v>5399</c:v>
                </c:pt>
                <c:pt idx="2662">
                  <c:v>5848</c:v>
                </c:pt>
                <c:pt idx="2663">
                  <c:v>5361</c:v>
                </c:pt>
                <c:pt idx="2664">
                  <c:v>5605</c:v>
                </c:pt>
                <c:pt idx="2665">
                  <c:v>5263</c:v>
                </c:pt>
                <c:pt idx="2666">
                  <c:v>5239</c:v>
                </c:pt>
                <c:pt idx="2667">
                  <c:v>4869</c:v>
                </c:pt>
                <c:pt idx="2668">
                  <c:v>5560</c:v>
                </c:pt>
                <c:pt idx="2669">
                  <c:v>6135</c:v>
                </c:pt>
                <c:pt idx="2670">
                  <c:v>6014</c:v>
                </c:pt>
                <c:pt idx="2671">
                  <c:v>6108</c:v>
                </c:pt>
                <c:pt idx="2672">
                  <c:v>4762</c:v>
                </c:pt>
                <c:pt idx="2673">
                  <c:v>6232</c:v>
                </c:pt>
                <c:pt idx="2674">
                  <c:v>5983</c:v>
                </c:pt>
                <c:pt idx="2675">
                  <c:v>7214</c:v>
                </c:pt>
                <c:pt idx="2676">
                  <c:v>5697</c:v>
                </c:pt>
                <c:pt idx="2677">
                  <c:v>6120</c:v>
                </c:pt>
                <c:pt idx="2678">
                  <c:v>7105</c:v>
                </c:pt>
                <c:pt idx="2679">
                  <c:v>6907</c:v>
                </c:pt>
                <c:pt idx="2680">
                  <c:v>7158</c:v>
                </c:pt>
                <c:pt idx="2681">
                  <c:v>6373</c:v>
                </c:pt>
                <c:pt idx="2682">
                  <c:v>6900</c:v>
                </c:pt>
                <c:pt idx="2683">
                  <c:v>7614</c:v>
                </c:pt>
                <c:pt idx="2684">
                  <c:v>6855</c:v>
                </c:pt>
                <c:pt idx="2685">
                  <c:v>6549</c:v>
                </c:pt>
                <c:pt idx="2686">
                  <c:v>7133</c:v>
                </c:pt>
                <c:pt idx="2687">
                  <c:v>5652</c:v>
                </c:pt>
                <c:pt idx="2688">
                  <c:v>7054</c:v>
                </c:pt>
                <c:pt idx="2689">
                  <c:v>7273</c:v>
                </c:pt>
                <c:pt idx="2690">
                  <c:v>7002</c:v>
                </c:pt>
                <c:pt idx="2691">
                  <c:v>6346</c:v>
                </c:pt>
                <c:pt idx="2692">
                  <c:v>6504</c:v>
                </c:pt>
                <c:pt idx="2693">
                  <c:v>6462</c:v>
                </c:pt>
                <c:pt idx="2694">
                  <c:v>6247</c:v>
                </c:pt>
                <c:pt idx="2695">
                  <c:v>6089</c:v>
                </c:pt>
                <c:pt idx="2696">
                  <c:v>6001</c:v>
                </c:pt>
                <c:pt idx="2697">
                  <c:v>6233</c:v>
                </c:pt>
                <c:pt idx="2698">
                  <c:v>6128</c:v>
                </c:pt>
                <c:pt idx="2699">
                  <c:v>6121</c:v>
                </c:pt>
                <c:pt idx="2700">
                  <c:v>6193</c:v>
                </c:pt>
                <c:pt idx="2701">
                  <c:v>6580</c:v>
                </c:pt>
                <c:pt idx="2702">
                  <c:v>6009</c:v>
                </c:pt>
                <c:pt idx="2703">
                  <c:v>5623</c:v>
                </c:pt>
                <c:pt idx="2704">
                  <c:v>6963</c:v>
                </c:pt>
                <c:pt idx="2705">
                  <c:v>5427</c:v>
                </c:pt>
                <c:pt idx="2706">
                  <c:v>5792</c:v>
                </c:pt>
                <c:pt idx="2707">
                  <c:v>6190</c:v>
                </c:pt>
                <c:pt idx="2708">
                  <c:v>6548</c:v>
                </c:pt>
                <c:pt idx="2709">
                  <c:v>6748</c:v>
                </c:pt>
                <c:pt idx="2710">
                  <c:v>5350</c:v>
                </c:pt>
                <c:pt idx="2711">
                  <c:v>6460</c:v>
                </c:pt>
                <c:pt idx="2712">
                  <c:v>6934</c:v>
                </c:pt>
                <c:pt idx="2713">
                  <c:v>8972</c:v>
                </c:pt>
                <c:pt idx="2714">
                  <c:v>13286</c:v>
                </c:pt>
                <c:pt idx="2715">
                  <c:v>19534</c:v>
                </c:pt>
                <c:pt idx="2716">
                  <c:v>22435</c:v>
                </c:pt>
                <c:pt idx="2717">
                  <c:v>24091</c:v>
                </c:pt>
                <c:pt idx="2718">
                  <c:v>25676</c:v>
                </c:pt>
                <c:pt idx="2719">
                  <c:v>24556</c:v>
                </c:pt>
                <c:pt idx="2720">
                  <c:v>21122</c:v>
                </c:pt>
                <c:pt idx="2721">
                  <c:v>19486</c:v>
                </c:pt>
                <c:pt idx="2722">
                  <c:v>17449</c:v>
                </c:pt>
                <c:pt idx="2723">
                  <c:v>16826</c:v>
                </c:pt>
                <c:pt idx="2724">
                  <c:v>14814</c:v>
                </c:pt>
                <c:pt idx="2725">
                  <c:v>13929</c:v>
                </c:pt>
                <c:pt idx="2726">
                  <c:v>13377</c:v>
                </c:pt>
                <c:pt idx="2727">
                  <c:v>13719</c:v>
                </c:pt>
                <c:pt idx="2728">
                  <c:v>13436</c:v>
                </c:pt>
                <c:pt idx="2729">
                  <c:v>11418</c:v>
                </c:pt>
                <c:pt idx="2730">
                  <c:v>11547</c:v>
                </c:pt>
                <c:pt idx="2731">
                  <c:v>12889</c:v>
                </c:pt>
                <c:pt idx="2732">
                  <c:v>10551</c:v>
                </c:pt>
                <c:pt idx="2733">
                  <c:v>10352</c:v>
                </c:pt>
                <c:pt idx="2734">
                  <c:v>10022</c:v>
                </c:pt>
                <c:pt idx="2735">
                  <c:v>10310</c:v>
                </c:pt>
                <c:pt idx="2736">
                  <c:v>9272</c:v>
                </c:pt>
                <c:pt idx="2737">
                  <c:v>8997</c:v>
                </c:pt>
                <c:pt idx="2738">
                  <c:v>9244</c:v>
                </c:pt>
                <c:pt idx="2739">
                  <c:v>8784</c:v>
                </c:pt>
                <c:pt idx="2740">
                  <c:v>7776</c:v>
                </c:pt>
                <c:pt idx="2741">
                  <c:v>7930</c:v>
                </c:pt>
                <c:pt idx="2742">
                  <c:v>8900</c:v>
                </c:pt>
                <c:pt idx="2743">
                  <c:v>8561</c:v>
                </c:pt>
                <c:pt idx="2744">
                  <c:v>7504</c:v>
                </c:pt>
                <c:pt idx="2745">
                  <c:v>8567</c:v>
                </c:pt>
                <c:pt idx="2746">
                  <c:v>8810</c:v>
                </c:pt>
                <c:pt idx="2747">
                  <c:v>7977</c:v>
                </c:pt>
                <c:pt idx="2748">
                  <c:v>8034</c:v>
                </c:pt>
                <c:pt idx="2749">
                  <c:v>7973</c:v>
                </c:pt>
                <c:pt idx="2750">
                  <c:v>7123</c:v>
                </c:pt>
                <c:pt idx="2751">
                  <c:v>7179</c:v>
                </c:pt>
                <c:pt idx="2752">
                  <c:v>6483</c:v>
                </c:pt>
                <c:pt idx="2753">
                  <c:v>6117</c:v>
                </c:pt>
                <c:pt idx="2754">
                  <c:v>7114</c:v>
                </c:pt>
                <c:pt idx="2755">
                  <c:v>6663</c:v>
                </c:pt>
                <c:pt idx="2756">
                  <c:v>7043</c:v>
                </c:pt>
                <c:pt idx="2757">
                  <c:v>6325</c:v>
                </c:pt>
                <c:pt idx="2758">
                  <c:v>8096</c:v>
                </c:pt>
                <c:pt idx="2759">
                  <c:v>7239</c:v>
                </c:pt>
                <c:pt idx="2760">
                  <c:v>8824</c:v>
                </c:pt>
                <c:pt idx="2761">
                  <c:v>9288</c:v>
                </c:pt>
                <c:pt idx="2762">
                  <c:v>12867</c:v>
                </c:pt>
                <c:pt idx="2763">
                  <c:v>19282</c:v>
                </c:pt>
                <c:pt idx="2764">
                  <c:v>27851</c:v>
                </c:pt>
                <c:pt idx="2765">
                  <c:v>36192</c:v>
                </c:pt>
                <c:pt idx="2766">
                  <c:v>36894</c:v>
                </c:pt>
                <c:pt idx="2767">
                  <c:v>35959</c:v>
                </c:pt>
                <c:pt idx="2768">
                  <c:v>30692</c:v>
                </c:pt>
                <c:pt idx="2769">
                  <c:v>21339</c:v>
                </c:pt>
                <c:pt idx="2770">
                  <c:v>16014</c:v>
                </c:pt>
                <c:pt idx="2771">
                  <c:v>11465</c:v>
                </c:pt>
                <c:pt idx="2772">
                  <c:v>10620</c:v>
                </c:pt>
                <c:pt idx="2773">
                  <c:v>8295</c:v>
                </c:pt>
                <c:pt idx="2774">
                  <c:v>7439</c:v>
                </c:pt>
                <c:pt idx="2775">
                  <c:v>7420</c:v>
                </c:pt>
                <c:pt idx="2776">
                  <c:v>7381</c:v>
                </c:pt>
                <c:pt idx="2777">
                  <c:v>7457</c:v>
                </c:pt>
                <c:pt idx="2778">
                  <c:v>7072</c:v>
                </c:pt>
                <c:pt idx="2779">
                  <c:v>6841</c:v>
                </c:pt>
                <c:pt idx="2780">
                  <c:v>7729</c:v>
                </c:pt>
                <c:pt idx="2781">
                  <c:v>5660</c:v>
                </c:pt>
                <c:pt idx="2782">
                  <c:v>7237</c:v>
                </c:pt>
                <c:pt idx="2783">
                  <c:v>6079</c:v>
                </c:pt>
                <c:pt idx="2784">
                  <c:v>6288</c:v>
                </c:pt>
                <c:pt idx="2785">
                  <c:v>6888</c:v>
                </c:pt>
                <c:pt idx="2786">
                  <c:v>5674</c:v>
                </c:pt>
                <c:pt idx="2787">
                  <c:v>6241</c:v>
                </c:pt>
                <c:pt idx="2788">
                  <c:v>6313</c:v>
                </c:pt>
                <c:pt idx="2789">
                  <c:v>5664</c:v>
                </c:pt>
                <c:pt idx="2790">
                  <c:v>6636</c:v>
                </c:pt>
                <c:pt idx="2791">
                  <c:v>6570</c:v>
                </c:pt>
                <c:pt idx="2792">
                  <c:v>7690</c:v>
                </c:pt>
                <c:pt idx="2793">
                  <c:v>8970</c:v>
                </c:pt>
                <c:pt idx="2794">
                  <c:v>11063</c:v>
                </c:pt>
                <c:pt idx="2795">
                  <c:v>11639</c:v>
                </c:pt>
                <c:pt idx="2796">
                  <c:v>8744</c:v>
                </c:pt>
                <c:pt idx="2797">
                  <c:v>8603</c:v>
                </c:pt>
                <c:pt idx="2798">
                  <c:v>7928</c:v>
                </c:pt>
                <c:pt idx="2799">
                  <c:v>6149</c:v>
                </c:pt>
                <c:pt idx="2800">
                  <c:v>6595</c:v>
                </c:pt>
                <c:pt idx="2801">
                  <c:v>7066</c:v>
                </c:pt>
                <c:pt idx="2802">
                  <c:v>7480</c:v>
                </c:pt>
                <c:pt idx="2803">
                  <c:v>5845</c:v>
                </c:pt>
                <c:pt idx="2804">
                  <c:v>6385</c:v>
                </c:pt>
                <c:pt idx="2805">
                  <c:v>5698</c:v>
                </c:pt>
                <c:pt idx="2806">
                  <c:v>5177</c:v>
                </c:pt>
                <c:pt idx="2807">
                  <c:v>5705</c:v>
                </c:pt>
                <c:pt idx="2808">
                  <c:v>4627</c:v>
                </c:pt>
                <c:pt idx="2809">
                  <c:v>5515</c:v>
                </c:pt>
                <c:pt idx="2810">
                  <c:v>4514</c:v>
                </c:pt>
                <c:pt idx="2811">
                  <c:v>5458</c:v>
                </c:pt>
                <c:pt idx="2812">
                  <c:v>5686</c:v>
                </c:pt>
                <c:pt idx="2813">
                  <c:v>5892</c:v>
                </c:pt>
                <c:pt idx="2814">
                  <c:v>5031</c:v>
                </c:pt>
                <c:pt idx="2815">
                  <c:v>5329</c:v>
                </c:pt>
                <c:pt idx="2816">
                  <c:v>4821</c:v>
                </c:pt>
                <c:pt idx="2817">
                  <c:v>5599</c:v>
                </c:pt>
                <c:pt idx="2818">
                  <c:v>5063</c:v>
                </c:pt>
                <c:pt idx="2819">
                  <c:v>4992</c:v>
                </c:pt>
                <c:pt idx="2820">
                  <c:v>6550</c:v>
                </c:pt>
                <c:pt idx="2821">
                  <c:v>5065</c:v>
                </c:pt>
                <c:pt idx="2822">
                  <c:v>5909</c:v>
                </c:pt>
                <c:pt idx="2823">
                  <c:v>5952</c:v>
                </c:pt>
                <c:pt idx="2824">
                  <c:v>5800</c:v>
                </c:pt>
                <c:pt idx="2825">
                  <c:v>5068</c:v>
                </c:pt>
                <c:pt idx="2826">
                  <c:v>4648</c:v>
                </c:pt>
                <c:pt idx="2827">
                  <c:v>5968</c:v>
                </c:pt>
                <c:pt idx="2828">
                  <c:v>5163</c:v>
                </c:pt>
                <c:pt idx="2829">
                  <c:v>5117</c:v>
                </c:pt>
                <c:pt idx="2830">
                  <c:v>4812</c:v>
                </c:pt>
                <c:pt idx="2831">
                  <c:v>4839</c:v>
                </c:pt>
                <c:pt idx="2832">
                  <c:v>5436</c:v>
                </c:pt>
                <c:pt idx="2833">
                  <c:v>5390</c:v>
                </c:pt>
                <c:pt idx="2834">
                  <c:v>5185</c:v>
                </c:pt>
                <c:pt idx="2835">
                  <c:v>6033</c:v>
                </c:pt>
                <c:pt idx="2836">
                  <c:v>5273</c:v>
                </c:pt>
                <c:pt idx="2837">
                  <c:v>5127</c:v>
                </c:pt>
                <c:pt idx="2838">
                  <c:v>5381</c:v>
                </c:pt>
                <c:pt idx="2839">
                  <c:v>5452</c:v>
                </c:pt>
                <c:pt idx="2840">
                  <c:v>6016</c:v>
                </c:pt>
                <c:pt idx="2841">
                  <c:v>7399</c:v>
                </c:pt>
                <c:pt idx="2842">
                  <c:v>6683</c:v>
                </c:pt>
                <c:pt idx="2843">
                  <c:v>7451</c:v>
                </c:pt>
                <c:pt idx="2844">
                  <c:v>6382</c:v>
                </c:pt>
                <c:pt idx="2845">
                  <c:v>5493</c:v>
                </c:pt>
                <c:pt idx="2846">
                  <c:v>6321</c:v>
                </c:pt>
                <c:pt idx="2847">
                  <c:v>6072</c:v>
                </c:pt>
                <c:pt idx="2848">
                  <c:v>5446</c:v>
                </c:pt>
                <c:pt idx="2849">
                  <c:v>4984</c:v>
                </c:pt>
                <c:pt idx="2850">
                  <c:v>4332</c:v>
                </c:pt>
                <c:pt idx="2851">
                  <c:v>5395</c:v>
                </c:pt>
                <c:pt idx="2852">
                  <c:v>5149</c:v>
                </c:pt>
                <c:pt idx="2853">
                  <c:v>5075</c:v>
                </c:pt>
                <c:pt idx="2854">
                  <c:v>5715</c:v>
                </c:pt>
                <c:pt idx="2855">
                  <c:v>6481</c:v>
                </c:pt>
                <c:pt idx="2856">
                  <c:v>5705</c:v>
                </c:pt>
                <c:pt idx="2857">
                  <c:v>6029</c:v>
                </c:pt>
                <c:pt idx="2858">
                  <c:v>6654</c:v>
                </c:pt>
                <c:pt idx="2859">
                  <c:v>5921</c:v>
                </c:pt>
                <c:pt idx="2860">
                  <c:v>5255</c:v>
                </c:pt>
                <c:pt idx="2861">
                  <c:v>5321</c:v>
                </c:pt>
                <c:pt idx="2862">
                  <c:v>5015</c:v>
                </c:pt>
                <c:pt idx="2863">
                  <c:v>5988</c:v>
                </c:pt>
                <c:pt idx="2864">
                  <c:v>5027</c:v>
                </c:pt>
                <c:pt idx="2865">
                  <c:v>5287</c:v>
                </c:pt>
                <c:pt idx="2866">
                  <c:v>5555</c:v>
                </c:pt>
                <c:pt idx="2867">
                  <c:v>5863</c:v>
                </c:pt>
                <c:pt idx="2868">
                  <c:v>5344</c:v>
                </c:pt>
                <c:pt idx="2869">
                  <c:v>4424</c:v>
                </c:pt>
                <c:pt idx="2870">
                  <c:v>4906</c:v>
                </c:pt>
                <c:pt idx="2871">
                  <c:v>5073</c:v>
                </c:pt>
                <c:pt idx="2872">
                  <c:v>4949</c:v>
                </c:pt>
                <c:pt idx="2873">
                  <c:v>4733</c:v>
                </c:pt>
                <c:pt idx="2874">
                  <c:v>4931</c:v>
                </c:pt>
                <c:pt idx="2875">
                  <c:v>6195</c:v>
                </c:pt>
                <c:pt idx="2876">
                  <c:v>5228</c:v>
                </c:pt>
                <c:pt idx="2877">
                  <c:v>4849</c:v>
                </c:pt>
                <c:pt idx="2878">
                  <c:v>5719</c:v>
                </c:pt>
                <c:pt idx="2879">
                  <c:v>5909</c:v>
                </c:pt>
                <c:pt idx="2880">
                  <c:v>6219</c:v>
                </c:pt>
                <c:pt idx="2881">
                  <c:v>8162</c:v>
                </c:pt>
                <c:pt idx="2882">
                  <c:v>8700</c:v>
                </c:pt>
                <c:pt idx="2883">
                  <c:v>10985</c:v>
                </c:pt>
                <c:pt idx="2884">
                  <c:v>9109</c:v>
                </c:pt>
                <c:pt idx="2885">
                  <c:v>7511</c:v>
                </c:pt>
                <c:pt idx="2886">
                  <c:v>6543</c:v>
                </c:pt>
                <c:pt idx="2887">
                  <c:v>6536</c:v>
                </c:pt>
                <c:pt idx="2888">
                  <c:v>5918</c:v>
                </c:pt>
                <c:pt idx="2889">
                  <c:v>4881</c:v>
                </c:pt>
                <c:pt idx="2890">
                  <c:v>5255</c:v>
                </c:pt>
                <c:pt idx="2891">
                  <c:v>5488</c:v>
                </c:pt>
                <c:pt idx="2892">
                  <c:v>4530</c:v>
                </c:pt>
                <c:pt idx="2893">
                  <c:v>4957</c:v>
                </c:pt>
                <c:pt idx="2894">
                  <c:v>5069</c:v>
                </c:pt>
                <c:pt idx="2895">
                  <c:v>4817</c:v>
                </c:pt>
                <c:pt idx="2896">
                  <c:v>5889</c:v>
                </c:pt>
                <c:pt idx="2897">
                  <c:v>4904</c:v>
                </c:pt>
                <c:pt idx="2898">
                  <c:v>4738</c:v>
                </c:pt>
                <c:pt idx="2899">
                  <c:v>5558</c:v>
                </c:pt>
                <c:pt idx="2900">
                  <c:v>4955</c:v>
                </c:pt>
                <c:pt idx="2901">
                  <c:v>4091</c:v>
                </c:pt>
                <c:pt idx="2902">
                  <c:v>5029</c:v>
                </c:pt>
                <c:pt idx="2903">
                  <c:v>4640</c:v>
                </c:pt>
                <c:pt idx="2904">
                  <c:v>5004</c:v>
                </c:pt>
                <c:pt idx="2905">
                  <c:v>4973</c:v>
                </c:pt>
                <c:pt idx="2906">
                  <c:v>4504</c:v>
                </c:pt>
                <c:pt idx="2907">
                  <c:v>5232</c:v>
                </c:pt>
                <c:pt idx="2908">
                  <c:v>5391</c:v>
                </c:pt>
                <c:pt idx="2909">
                  <c:v>4808</c:v>
                </c:pt>
                <c:pt idx="2910">
                  <c:v>5163</c:v>
                </c:pt>
                <c:pt idx="2911">
                  <c:v>4431</c:v>
                </c:pt>
                <c:pt idx="2912">
                  <c:v>4886</c:v>
                </c:pt>
                <c:pt idx="2913">
                  <c:v>4544</c:v>
                </c:pt>
                <c:pt idx="2914">
                  <c:v>4982</c:v>
                </c:pt>
                <c:pt idx="2915">
                  <c:v>4583</c:v>
                </c:pt>
                <c:pt idx="2916">
                  <c:v>5137</c:v>
                </c:pt>
                <c:pt idx="2917">
                  <c:v>4580</c:v>
                </c:pt>
                <c:pt idx="2918">
                  <c:v>4294</c:v>
                </c:pt>
                <c:pt idx="2919">
                  <c:v>5054</c:v>
                </c:pt>
                <c:pt idx="2920">
                  <c:v>4985</c:v>
                </c:pt>
                <c:pt idx="2921">
                  <c:v>5106</c:v>
                </c:pt>
                <c:pt idx="2922">
                  <c:v>5590</c:v>
                </c:pt>
                <c:pt idx="2923">
                  <c:v>5319</c:v>
                </c:pt>
                <c:pt idx="2924">
                  <c:v>4305</c:v>
                </c:pt>
                <c:pt idx="2925">
                  <c:v>5205</c:v>
                </c:pt>
                <c:pt idx="2926">
                  <c:v>5816</c:v>
                </c:pt>
                <c:pt idx="2927">
                  <c:v>5301</c:v>
                </c:pt>
                <c:pt idx="2928">
                  <c:v>5124</c:v>
                </c:pt>
                <c:pt idx="2929">
                  <c:v>4730</c:v>
                </c:pt>
                <c:pt idx="2930">
                  <c:v>4689</c:v>
                </c:pt>
                <c:pt idx="2931">
                  <c:v>5235</c:v>
                </c:pt>
                <c:pt idx="2932">
                  <c:v>5427</c:v>
                </c:pt>
                <c:pt idx="2933">
                  <c:v>6119</c:v>
                </c:pt>
                <c:pt idx="2934">
                  <c:v>5246</c:v>
                </c:pt>
                <c:pt idx="2935">
                  <c:v>5241</c:v>
                </c:pt>
                <c:pt idx="2936">
                  <c:v>6298</c:v>
                </c:pt>
                <c:pt idx="2937">
                  <c:v>5703</c:v>
                </c:pt>
                <c:pt idx="2938">
                  <c:v>6492</c:v>
                </c:pt>
                <c:pt idx="2939">
                  <c:v>6471</c:v>
                </c:pt>
                <c:pt idx="2940">
                  <c:v>6848</c:v>
                </c:pt>
                <c:pt idx="2941">
                  <c:v>5986</c:v>
                </c:pt>
                <c:pt idx="2942">
                  <c:v>5504</c:v>
                </c:pt>
                <c:pt idx="2943">
                  <c:v>5346</c:v>
                </c:pt>
                <c:pt idx="2944">
                  <c:v>5372</c:v>
                </c:pt>
                <c:pt idx="2945">
                  <c:v>5481</c:v>
                </c:pt>
                <c:pt idx="2946">
                  <c:v>6256</c:v>
                </c:pt>
                <c:pt idx="2947">
                  <c:v>6510</c:v>
                </c:pt>
                <c:pt idx="2948">
                  <c:v>11933</c:v>
                </c:pt>
                <c:pt idx="2949">
                  <c:v>19366</c:v>
                </c:pt>
                <c:pt idx="2950">
                  <c:v>31094</c:v>
                </c:pt>
                <c:pt idx="2951">
                  <c:v>37880</c:v>
                </c:pt>
                <c:pt idx="2952">
                  <c:v>41123</c:v>
                </c:pt>
                <c:pt idx="2953">
                  <c:v>37934</c:v>
                </c:pt>
                <c:pt idx="2954">
                  <c:v>27884</c:v>
                </c:pt>
                <c:pt idx="2955">
                  <c:v>18376</c:v>
                </c:pt>
                <c:pt idx="2956">
                  <c:v>11693</c:v>
                </c:pt>
                <c:pt idx="2957">
                  <c:v>7843</c:v>
                </c:pt>
                <c:pt idx="2958">
                  <c:v>8143</c:v>
                </c:pt>
                <c:pt idx="2959">
                  <c:v>6861</c:v>
                </c:pt>
                <c:pt idx="2960">
                  <c:v>7433</c:v>
                </c:pt>
                <c:pt idx="2961">
                  <c:v>7102</c:v>
                </c:pt>
                <c:pt idx="2962">
                  <c:v>7980</c:v>
                </c:pt>
                <c:pt idx="2963">
                  <c:v>6933</c:v>
                </c:pt>
                <c:pt idx="2964">
                  <c:v>7326</c:v>
                </c:pt>
                <c:pt idx="2965">
                  <c:v>7634</c:v>
                </c:pt>
                <c:pt idx="2966">
                  <c:v>7161</c:v>
                </c:pt>
                <c:pt idx="2967">
                  <c:v>7793</c:v>
                </c:pt>
                <c:pt idx="2968">
                  <c:v>8232</c:v>
                </c:pt>
                <c:pt idx="2969">
                  <c:v>7859</c:v>
                </c:pt>
                <c:pt idx="2970">
                  <c:v>7962</c:v>
                </c:pt>
                <c:pt idx="2971">
                  <c:v>8844</c:v>
                </c:pt>
                <c:pt idx="2972">
                  <c:v>7514</c:v>
                </c:pt>
                <c:pt idx="2973">
                  <c:v>7479</c:v>
                </c:pt>
                <c:pt idx="2974">
                  <c:v>7597</c:v>
                </c:pt>
                <c:pt idx="2975">
                  <c:v>8358</c:v>
                </c:pt>
                <c:pt idx="2976">
                  <c:v>8274</c:v>
                </c:pt>
                <c:pt idx="2977">
                  <c:v>8447</c:v>
                </c:pt>
                <c:pt idx="2978">
                  <c:v>8139</c:v>
                </c:pt>
                <c:pt idx="2979">
                  <c:v>8265</c:v>
                </c:pt>
                <c:pt idx="2980">
                  <c:v>8602</c:v>
                </c:pt>
                <c:pt idx="2981">
                  <c:v>8838</c:v>
                </c:pt>
                <c:pt idx="2982">
                  <c:v>8186</c:v>
                </c:pt>
                <c:pt idx="2983">
                  <c:v>9499</c:v>
                </c:pt>
                <c:pt idx="2984">
                  <c:v>9103</c:v>
                </c:pt>
                <c:pt idx="2985">
                  <c:v>8580</c:v>
                </c:pt>
                <c:pt idx="2986">
                  <c:v>8328</c:v>
                </c:pt>
                <c:pt idx="2987">
                  <c:v>9844</c:v>
                </c:pt>
                <c:pt idx="2988">
                  <c:v>8183</c:v>
                </c:pt>
                <c:pt idx="2989">
                  <c:v>8803</c:v>
                </c:pt>
                <c:pt idx="2990">
                  <c:v>8718</c:v>
                </c:pt>
                <c:pt idx="2991">
                  <c:v>8385</c:v>
                </c:pt>
                <c:pt idx="2992">
                  <c:v>9583</c:v>
                </c:pt>
                <c:pt idx="2993">
                  <c:v>8366</c:v>
                </c:pt>
                <c:pt idx="2994">
                  <c:v>8433</c:v>
                </c:pt>
                <c:pt idx="2995">
                  <c:v>8107</c:v>
                </c:pt>
                <c:pt idx="2996">
                  <c:v>8925</c:v>
                </c:pt>
                <c:pt idx="2997">
                  <c:v>8267</c:v>
                </c:pt>
                <c:pt idx="2998">
                  <c:v>8536</c:v>
                </c:pt>
                <c:pt idx="2999">
                  <c:v>8557</c:v>
                </c:pt>
                <c:pt idx="3000">
                  <c:v>8437</c:v>
                </c:pt>
                <c:pt idx="3001">
                  <c:v>8888</c:v>
                </c:pt>
                <c:pt idx="3002">
                  <c:v>7687</c:v>
                </c:pt>
                <c:pt idx="3003">
                  <c:v>8154</c:v>
                </c:pt>
                <c:pt idx="3004">
                  <c:v>8397</c:v>
                </c:pt>
                <c:pt idx="3005">
                  <c:v>8055</c:v>
                </c:pt>
                <c:pt idx="3006">
                  <c:v>7765</c:v>
                </c:pt>
                <c:pt idx="3007">
                  <c:v>8169</c:v>
                </c:pt>
                <c:pt idx="3008">
                  <c:v>7994</c:v>
                </c:pt>
                <c:pt idx="3009">
                  <c:v>8288</c:v>
                </c:pt>
                <c:pt idx="3010">
                  <c:v>7445</c:v>
                </c:pt>
                <c:pt idx="3011">
                  <c:v>8004</c:v>
                </c:pt>
                <c:pt idx="3012">
                  <c:v>8133</c:v>
                </c:pt>
                <c:pt idx="3013">
                  <c:v>8182</c:v>
                </c:pt>
                <c:pt idx="3014">
                  <c:v>7829</c:v>
                </c:pt>
                <c:pt idx="3015">
                  <c:v>8160</c:v>
                </c:pt>
                <c:pt idx="3016">
                  <c:v>7904</c:v>
                </c:pt>
                <c:pt idx="3017">
                  <c:v>8413</c:v>
                </c:pt>
                <c:pt idx="3018">
                  <c:v>7959</c:v>
                </c:pt>
                <c:pt idx="3019">
                  <c:v>7213</c:v>
                </c:pt>
                <c:pt idx="3020">
                  <c:v>8168</c:v>
                </c:pt>
                <c:pt idx="3021">
                  <c:v>8740</c:v>
                </c:pt>
                <c:pt idx="3022">
                  <c:v>7632</c:v>
                </c:pt>
                <c:pt idx="3023">
                  <c:v>6595</c:v>
                </c:pt>
                <c:pt idx="3024">
                  <c:v>8002</c:v>
                </c:pt>
                <c:pt idx="3025">
                  <c:v>8580</c:v>
                </c:pt>
                <c:pt idx="3026">
                  <c:v>6956</c:v>
                </c:pt>
                <c:pt idx="3027">
                  <c:v>7425</c:v>
                </c:pt>
                <c:pt idx="3028">
                  <c:v>7684</c:v>
                </c:pt>
                <c:pt idx="3029">
                  <c:v>7485</c:v>
                </c:pt>
                <c:pt idx="3030">
                  <c:v>7504</c:v>
                </c:pt>
                <c:pt idx="3031">
                  <c:v>6384</c:v>
                </c:pt>
                <c:pt idx="3032">
                  <c:v>7561</c:v>
                </c:pt>
                <c:pt idx="3033">
                  <c:v>7961</c:v>
                </c:pt>
                <c:pt idx="3034">
                  <c:v>7364</c:v>
                </c:pt>
                <c:pt idx="3035">
                  <c:v>7216</c:v>
                </c:pt>
                <c:pt idx="3036">
                  <c:v>7325</c:v>
                </c:pt>
                <c:pt idx="3037">
                  <c:v>7679</c:v>
                </c:pt>
                <c:pt idx="3038">
                  <c:v>7840</c:v>
                </c:pt>
                <c:pt idx="3039">
                  <c:v>8189</c:v>
                </c:pt>
                <c:pt idx="3040">
                  <c:v>8385</c:v>
                </c:pt>
                <c:pt idx="3041">
                  <c:v>8917</c:v>
                </c:pt>
                <c:pt idx="3042">
                  <c:v>11121</c:v>
                </c:pt>
                <c:pt idx="3043">
                  <c:v>9696</c:v>
                </c:pt>
                <c:pt idx="3044">
                  <c:v>9101</c:v>
                </c:pt>
                <c:pt idx="3045">
                  <c:v>9299</c:v>
                </c:pt>
                <c:pt idx="3046">
                  <c:v>8194</c:v>
                </c:pt>
                <c:pt idx="3047">
                  <c:v>8338</c:v>
                </c:pt>
                <c:pt idx="3048">
                  <c:v>8971</c:v>
                </c:pt>
                <c:pt idx="3049">
                  <c:v>7302</c:v>
                </c:pt>
                <c:pt idx="3050">
                  <c:v>7561</c:v>
                </c:pt>
                <c:pt idx="3051">
                  <c:v>7732</c:v>
                </c:pt>
                <c:pt idx="3052">
                  <c:v>8517</c:v>
                </c:pt>
                <c:pt idx="3053">
                  <c:v>7658</c:v>
                </c:pt>
                <c:pt idx="3054">
                  <c:v>7255</c:v>
                </c:pt>
                <c:pt idx="3055">
                  <c:v>7650</c:v>
                </c:pt>
                <c:pt idx="3056">
                  <c:v>7623</c:v>
                </c:pt>
                <c:pt idx="3057">
                  <c:v>7945</c:v>
                </c:pt>
                <c:pt idx="3058">
                  <c:v>7502</c:v>
                </c:pt>
                <c:pt idx="3059">
                  <c:v>6816</c:v>
                </c:pt>
                <c:pt idx="3060">
                  <c:v>8016</c:v>
                </c:pt>
                <c:pt idx="3061">
                  <c:v>7270</c:v>
                </c:pt>
                <c:pt idx="3062">
                  <c:v>6998</c:v>
                </c:pt>
                <c:pt idx="3063">
                  <c:v>7514</c:v>
                </c:pt>
                <c:pt idx="3064">
                  <c:v>6663</c:v>
                </c:pt>
                <c:pt idx="3065">
                  <c:v>7107</c:v>
                </c:pt>
                <c:pt idx="3066">
                  <c:v>7146</c:v>
                </c:pt>
                <c:pt idx="3067">
                  <c:v>7538</c:v>
                </c:pt>
                <c:pt idx="3068">
                  <c:v>5951</c:v>
                </c:pt>
                <c:pt idx="3069">
                  <c:v>6332</c:v>
                </c:pt>
                <c:pt idx="3070">
                  <c:v>7195</c:v>
                </c:pt>
                <c:pt idx="3071">
                  <c:v>6980</c:v>
                </c:pt>
                <c:pt idx="3072">
                  <c:v>7004</c:v>
                </c:pt>
                <c:pt idx="3073">
                  <c:v>6126</c:v>
                </c:pt>
                <c:pt idx="3074">
                  <c:v>6693</c:v>
                </c:pt>
                <c:pt idx="3075">
                  <c:v>5911</c:v>
                </c:pt>
                <c:pt idx="3076">
                  <c:v>6552</c:v>
                </c:pt>
                <c:pt idx="3077">
                  <c:v>6872</c:v>
                </c:pt>
                <c:pt idx="3078">
                  <c:v>7138</c:v>
                </c:pt>
                <c:pt idx="3079">
                  <c:v>7249</c:v>
                </c:pt>
                <c:pt idx="3080">
                  <c:v>7268</c:v>
                </c:pt>
                <c:pt idx="3081">
                  <c:v>8315</c:v>
                </c:pt>
                <c:pt idx="3082">
                  <c:v>10858</c:v>
                </c:pt>
                <c:pt idx="3083">
                  <c:v>16289</c:v>
                </c:pt>
                <c:pt idx="3084">
                  <c:v>20164</c:v>
                </c:pt>
                <c:pt idx="3085">
                  <c:v>24260</c:v>
                </c:pt>
                <c:pt idx="3086">
                  <c:v>25610</c:v>
                </c:pt>
                <c:pt idx="3087">
                  <c:v>22518</c:v>
                </c:pt>
                <c:pt idx="3088">
                  <c:v>19711</c:v>
                </c:pt>
                <c:pt idx="3089">
                  <c:v>17078</c:v>
                </c:pt>
                <c:pt idx="3090">
                  <c:v>15319</c:v>
                </c:pt>
                <c:pt idx="3091">
                  <c:v>13791</c:v>
                </c:pt>
                <c:pt idx="3092">
                  <c:v>11619</c:v>
                </c:pt>
                <c:pt idx="3093">
                  <c:v>11780</c:v>
                </c:pt>
                <c:pt idx="3094">
                  <c:v>11006</c:v>
                </c:pt>
                <c:pt idx="3095">
                  <c:v>10226</c:v>
                </c:pt>
                <c:pt idx="3096">
                  <c:v>10757</c:v>
                </c:pt>
                <c:pt idx="3097">
                  <c:v>9069</c:v>
                </c:pt>
                <c:pt idx="3098">
                  <c:v>9799</c:v>
                </c:pt>
                <c:pt idx="3099">
                  <c:v>9536</c:v>
                </c:pt>
                <c:pt idx="3100">
                  <c:v>10457</c:v>
                </c:pt>
                <c:pt idx="3101">
                  <c:v>13062</c:v>
                </c:pt>
                <c:pt idx="3102">
                  <c:v>14549</c:v>
                </c:pt>
                <c:pt idx="3103">
                  <c:v>14745</c:v>
                </c:pt>
                <c:pt idx="3104">
                  <c:v>13496</c:v>
                </c:pt>
                <c:pt idx="3105">
                  <c:v>11453</c:v>
                </c:pt>
                <c:pt idx="3106">
                  <c:v>10027</c:v>
                </c:pt>
                <c:pt idx="3107">
                  <c:v>8789</c:v>
                </c:pt>
                <c:pt idx="3108">
                  <c:v>9047</c:v>
                </c:pt>
                <c:pt idx="3109">
                  <c:v>8202</c:v>
                </c:pt>
                <c:pt idx="3110">
                  <c:v>8439</c:v>
                </c:pt>
                <c:pt idx="3111">
                  <c:v>8107</c:v>
                </c:pt>
                <c:pt idx="3112">
                  <c:v>8423</c:v>
                </c:pt>
                <c:pt idx="3113">
                  <c:v>8293</c:v>
                </c:pt>
                <c:pt idx="3114">
                  <c:v>6675</c:v>
                </c:pt>
                <c:pt idx="3115">
                  <c:v>8148</c:v>
                </c:pt>
                <c:pt idx="3116">
                  <c:v>7584</c:v>
                </c:pt>
                <c:pt idx="3117">
                  <c:v>7207</c:v>
                </c:pt>
                <c:pt idx="3118">
                  <c:v>6890</c:v>
                </c:pt>
                <c:pt idx="3119">
                  <c:v>6744</c:v>
                </c:pt>
                <c:pt idx="3120">
                  <c:v>6542</c:v>
                </c:pt>
                <c:pt idx="3121">
                  <c:v>6732</c:v>
                </c:pt>
                <c:pt idx="3122">
                  <c:v>7506</c:v>
                </c:pt>
                <c:pt idx="3123">
                  <c:v>6653</c:v>
                </c:pt>
                <c:pt idx="3124">
                  <c:v>7157</c:v>
                </c:pt>
                <c:pt idx="3125">
                  <c:v>6736</c:v>
                </c:pt>
                <c:pt idx="3126">
                  <c:v>6093</c:v>
                </c:pt>
                <c:pt idx="3127">
                  <c:v>6103</c:v>
                </c:pt>
                <c:pt idx="3128">
                  <c:v>7217</c:v>
                </c:pt>
                <c:pt idx="3129">
                  <c:v>8894</c:v>
                </c:pt>
                <c:pt idx="3130">
                  <c:v>12727</c:v>
                </c:pt>
                <c:pt idx="3131">
                  <c:v>18531</c:v>
                </c:pt>
                <c:pt idx="3132">
                  <c:v>23771</c:v>
                </c:pt>
                <c:pt idx="3133">
                  <c:v>25379</c:v>
                </c:pt>
                <c:pt idx="3134">
                  <c:v>25479</c:v>
                </c:pt>
                <c:pt idx="3135">
                  <c:v>18723</c:v>
                </c:pt>
                <c:pt idx="3136">
                  <c:v>14542</c:v>
                </c:pt>
                <c:pt idx="3137">
                  <c:v>10075</c:v>
                </c:pt>
                <c:pt idx="3138">
                  <c:v>8007</c:v>
                </c:pt>
                <c:pt idx="3139">
                  <c:v>7504</c:v>
                </c:pt>
                <c:pt idx="3140">
                  <c:v>7839</c:v>
                </c:pt>
                <c:pt idx="3141">
                  <c:v>6088</c:v>
                </c:pt>
                <c:pt idx="3142">
                  <c:v>7877</c:v>
                </c:pt>
                <c:pt idx="3143">
                  <c:v>7241</c:v>
                </c:pt>
                <c:pt idx="3144">
                  <c:v>7476</c:v>
                </c:pt>
                <c:pt idx="3145">
                  <c:v>7692</c:v>
                </c:pt>
                <c:pt idx="3146">
                  <c:v>8033</c:v>
                </c:pt>
                <c:pt idx="3147">
                  <c:v>7426</c:v>
                </c:pt>
                <c:pt idx="3148">
                  <c:v>8664</c:v>
                </c:pt>
                <c:pt idx="3149">
                  <c:v>8588</c:v>
                </c:pt>
                <c:pt idx="3150">
                  <c:v>9244</c:v>
                </c:pt>
                <c:pt idx="3151">
                  <c:v>10934</c:v>
                </c:pt>
                <c:pt idx="3152">
                  <c:v>11161</c:v>
                </c:pt>
                <c:pt idx="3153">
                  <c:v>12250</c:v>
                </c:pt>
                <c:pt idx="3154">
                  <c:v>11349</c:v>
                </c:pt>
                <c:pt idx="3155">
                  <c:v>11915</c:v>
                </c:pt>
                <c:pt idx="3156">
                  <c:v>10990</c:v>
                </c:pt>
                <c:pt idx="3157">
                  <c:v>11183</c:v>
                </c:pt>
                <c:pt idx="3158">
                  <c:v>10204</c:v>
                </c:pt>
                <c:pt idx="3159">
                  <c:v>10649</c:v>
                </c:pt>
                <c:pt idx="3160">
                  <c:v>9992</c:v>
                </c:pt>
                <c:pt idx="3161">
                  <c:v>10665</c:v>
                </c:pt>
                <c:pt idx="3162">
                  <c:v>11677</c:v>
                </c:pt>
                <c:pt idx="3163">
                  <c:v>11641</c:v>
                </c:pt>
                <c:pt idx="3164">
                  <c:v>12919</c:v>
                </c:pt>
                <c:pt idx="3165">
                  <c:v>13740</c:v>
                </c:pt>
                <c:pt idx="3166">
                  <c:v>13996</c:v>
                </c:pt>
                <c:pt idx="3167">
                  <c:v>10905</c:v>
                </c:pt>
                <c:pt idx="3168">
                  <c:v>11673</c:v>
                </c:pt>
                <c:pt idx="3169">
                  <c:v>11187</c:v>
                </c:pt>
                <c:pt idx="3170">
                  <c:v>9539</c:v>
                </c:pt>
                <c:pt idx="3171">
                  <c:v>10117</c:v>
                </c:pt>
                <c:pt idx="3172">
                  <c:v>9907</c:v>
                </c:pt>
                <c:pt idx="3173">
                  <c:v>8084</c:v>
                </c:pt>
                <c:pt idx="3174">
                  <c:v>9208</c:v>
                </c:pt>
                <c:pt idx="3175">
                  <c:v>7948</c:v>
                </c:pt>
                <c:pt idx="3176">
                  <c:v>8300</c:v>
                </c:pt>
                <c:pt idx="3177">
                  <c:v>8148</c:v>
                </c:pt>
                <c:pt idx="3178">
                  <c:v>8287</c:v>
                </c:pt>
                <c:pt idx="3179">
                  <c:v>8746</c:v>
                </c:pt>
                <c:pt idx="3180">
                  <c:v>8424</c:v>
                </c:pt>
                <c:pt idx="3181">
                  <c:v>8151</c:v>
                </c:pt>
                <c:pt idx="3182">
                  <c:v>7621</c:v>
                </c:pt>
                <c:pt idx="3183">
                  <c:v>8086</c:v>
                </c:pt>
                <c:pt idx="3184">
                  <c:v>7455</c:v>
                </c:pt>
                <c:pt idx="3185">
                  <c:v>7518</c:v>
                </c:pt>
                <c:pt idx="3186">
                  <c:v>8144</c:v>
                </c:pt>
                <c:pt idx="3187">
                  <c:v>6667</c:v>
                </c:pt>
                <c:pt idx="3188">
                  <c:v>8142</c:v>
                </c:pt>
                <c:pt idx="3189">
                  <c:v>6393</c:v>
                </c:pt>
                <c:pt idx="3190">
                  <c:v>6792</c:v>
                </c:pt>
                <c:pt idx="3191">
                  <c:v>7196</c:v>
                </c:pt>
                <c:pt idx="3192">
                  <c:v>6693</c:v>
                </c:pt>
                <c:pt idx="3193">
                  <c:v>7192</c:v>
                </c:pt>
                <c:pt idx="3194">
                  <c:v>6934</c:v>
                </c:pt>
                <c:pt idx="3195">
                  <c:v>5411</c:v>
                </c:pt>
                <c:pt idx="3196">
                  <c:v>6322</c:v>
                </c:pt>
                <c:pt idx="3197">
                  <c:v>6793</c:v>
                </c:pt>
                <c:pt idx="3198">
                  <c:v>6323</c:v>
                </c:pt>
                <c:pt idx="3199">
                  <c:v>5656</c:v>
                </c:pt>
                <c:pt idx="3200">
                  <c:v>6615</c:v>
                </c:pt>
                <c:pt idx="3201">
                  <c:v>5910</c:v>
                </c:pt>
                <c:pt idx="3202">
                  <c:v>6483</c:v>
                </c:pt>
                <c:pt idx="3203">
                  <c:v>5712</c:v>
                </c:pt>
                <c:pt idx="3204">
                  <c:v>5541</c:v>
                </c:pt>
                <c:pt idx="3205">
                  <c:v>5960</c:v>
                </c:pt>
                <c:pt idx="3206">
                  <c:v>4883</c:v>
                </c:pt>
                <c:pt idx="3207">
                  <c:v>5688</c:v>
                </c:pt>
                <c:pt idx="3208">
                  <c:v>6243</c:v>
                </c:pt>
                <c:pt idx="3209">
                  <c:v>6247</c:v>
                </c:pt>
                <c:pt idx="3210">
                  <c:v>6033</c:v>
                </c:pt>
                <c:pt idx="3211">
                  <c:v>6177</c:v>
                </c:pt>
                <c:pt idx="3212">
                  <c:v>6141</c:v>
                </c:pt>
                <c:pt idx="3213">
                  <c:v>6677</c:v>
                </c:pt>
                <c:pt idx="3214">
                  <c:v>6535</c:v>
                </c:pt>
                <c:pt idx="3215">
                  <c:v>6124</c:v>
                </c:pt>
                <c:pt idx="3216">
                  <c:v>7422</c:v>
                </c:pt>
                <c:pt idx="3217">
                  <c:v>5614</c:v>
                </c:pt>
                <c:pt idx="3218">
                  <c:v>6111</c:v>
                </c:pt>
                <c:pt idx="3219">
                  <c:v>5688</c:v>
                </c:pt>
                <c:pt idx="3220">
                  <c:v>5579</c:v>
                </c:pt>
                <c:pt idx="3221">
                  <c:v>6114</c:v>
                </c:pt>
                <c:pt idx="3222">
                  <c:v>7136</c:v>
                </c:pt>
                <c:pt idx="3223">
                  <c:v>5620</c:v>
                </c:pt>
                <c:pt idx="3224">
                  <c:v>5422</c:v>
                </c:pt>
                <c:pt idx="3225">
                  <c:v>5489</c:v>
                </c:pt>
                <c:pt idx="3226">
                  <c:v>6157</c:v>
                </c:pt>
                <c:pt idx="3227">
                  <c:v>5336</c:v>
                </c:pt>
                <c:pt idx="3228">
                  <c:v>5311</c:v>
                </c:pt>
                <c:pt idx="3229">
                  <c:v>5158</c:v>
                </c:pt>
                <c:pt idx="3230">
                  <c:v>6095</c:v>
                </c:pt>
                <c:pt idx="3231">
                  <c:v>5906</c:v>
                </c:pt>
                <c:pt idx="3232">
                  <c:v>4869</c:v>
                </c:pt>
                <c:pt idx="3233">
                  <c:v>5610</c:v>
                </c:pt>
                <c:pt idx="3234">
                  <c:v>5194</c:v>
                </c:pt>
                <c:pt idx="3235">
                  <c:v>5810</c:v>
                </c:pt>
                <c:pt idx="3236">
                  <c:v>4901</c:v>
                </c:pt>
                <c:pt idx="3237">
                  <c:v>5380</c:v>
                </c:pt>
                <c:pt idx="3238">
                  <c:v>4778</c:v>
                </c:pt>
                <c:pt idx="3239">
                  <c:v>5863</c:v>
                </c:pt>
                <c:pt idx="3240">
                  <c:v>5098</c:v>
                </c:pt>
                <c:pt idx="3241">
                  <c:v>5268</c:v>
                </c:pt>
                <c:pt idx="3242">
                  <c:v>5567</c:v>
                </c:pt>
                <c:pt idx="3243">
                  <c:v>5731</c:v>
                </c:pt>
                <c:pt idx="3244">
                  <c:v>5961</c:v>
                </c:pt>
                <c:pt idx="3245">
                  <c:v>4935</c:v>
                </c:pt>
                <c:pt idx="3246">
                  <c:v>5370</c:v>
                </c:pt>
                <c:pt idx="3247">
                  <c:v>5736</c:v>
                </c:pt>
                <c:pt idx="3248">
                  <c:v>4843</c:v>
                </c:pt>
                <c:pt idx="3249">
                  <c:v>4935</c:v>
                </c:pt>
                <c:pt idx="3250">
                  <c:v>4906</c:v>
                </c:pt>
                <c:pt idx="3251">
                  <c:v>5325</c:v>
                </c:pt>
                <c:pt idx="3252">
                  <c:v>4933</c:v>
                </c:pt>
                <c:pt idx="3253">
                  <c:v>5070</c:v>
                </c:pt>
                <c:pt idx="3254">
                  <c:v>5691</c:v>
                </c:pt>
                <c:pt idx="3255">
                  <c:v>5593</c:v>
                </c:pt>
                <c:pt idx="3256">
                  <c:v>4766</c:v>
                </c:pt>
                <c:pt idx="3257">
                  <c:v>5501</c:v>
                </c:pt>
                <c:pt idx="3258">
                  <c:v>5865</c:v>
                </c:pt>
                <c:pt idx="3259">
                  <c:v>5124</c:v>
                </c:pt>
                <c:pt idx="3260">
                  <c:v>5306</c:v>
                </c:pt>
                <c:pt idx="3261">
                  <c:v>5957</c:v>
                </c:pt>
                <c:pt idx="3262">
                  <c:v>4626</c:v>
                </c:pt>
                <c:pt idx="3263">
                  <c:v>4698</c:v>
                </c:pt>
                <c:pt idx="3264">
                  <c:v>4431</c:v>
                </c:pt>
                <c:pt idx="3265">
                  <c:v>4502</c:v>
                </c:pt>
                <c:pt idx="3266">
                  <c:v>5154</c:v>
                </c:pt>
                <c:pt idx="3267">
                  <c:v>5575</c:v>
                </c:pt>
                <c:pt idx="3268">
                  <c:v>4487</c:v>
                </c:pt>
                <c:pt idx="3269">
                  <c:v>4986</c:v>
                </c:pt>
                <c:pt idx="3270">
                  <c:v>5242</c:v>
                </c:pt>
                <c:pt idx="3271">
                  <c:v>4944</c:v>
                </c:pt>
                <c:pt idx="3272">
                  <c:v>5197</c:v>
                </c:pt>
                <c:pt idx="3273">
                  <c:v>5481</c:v>
                </c:pt>
                <c:pt idx="3274">
                  <c:v>4990</c:v>
                </c:pt>
                <c:pt idx="3275">
                  <c:v>5084</c:v>
                </c:pt>
                <c:pt idx="3276">
                  <c:v>5229</c:v>
                </c:pt>
                <c:pt idx="3277">
                  <c:v>5208</c:v>
                </c:pt>
                <c:pt idx="3278">
                  <c:v>5923</c:v>
                </c:pt>
                <c:pt idx="3279">
                  <c:v>5496</c:v>
                </c:pt>
                <c:pt idx="3280">
                  <c:v>4524</c:v>
                </c:pt>
                <c:pt idx="3281">
                  <c:v>5459</c:v>
                </c:pt>
                <c:pt idx="3282">
                  <c:v>4604</c:v>
                </c:pt>
                <c:pt idx="3283">
                  <c:v>5196</c:v>
                </c:pt>
                <c:pt idx="3284">
                  <c:v>4784</c:v>
                </c:pt>
                <c:pt idx="3285">
                  <c:v>5249</c:v>
                </c:pt>
                <c:pt idx="3286">
                  <c:v>5608</c:v>
                </c:pt>
                <c:pt idx="3287">
                  <c:v>5823</c:v>
                </c:pt>
                <c:pt idx="3288">
                  <c:v>5324</c:v>
                </c:pt>
                <c:pt idx="3289">
                  <c:v>5570</c:v>
                </c:pt>
                <c:pt idx="3290">
                  <c:v>6191</c:v>
                </c:pt>
                <c:pt idx="3291">
                  <c:v>5323</c:v>
                </c:pt>
                <c:pt idx="3292">
                  <c:v>5599</c:v>
                </c:pt>
                <c:pt idx="3293">
                  <c:v>5808</c:v>
                </c:pt>
                <c:pt idx="3294">
                  <c:v>6355</c:v>
                </c:pt>
                <c:pt idx="3295">
                  <c:v>5685</c:v>
                </c:pt>
                <c:pt idx="3296">
                  <c:v>6588</c:v>
                </c:pt>
                <c:pt idx="3297">
                  <c:v>5873</c:v>
                </c:pt>
                <c:pt idx="3298">
                  <c:v>6223</c:v>
                </c:pt>
                <c:pt idx="3299">
                  <c:v>5588</c:v>
                </c:pt>
                <c:pt idx="3300">
                  <c:v>6186</c:v>
                </c:pt>
                <c:pt idx="3301">
                  <c:v>6349</c:v>
                </c:pt>
                <c:pt idx="3302">
                  <c:v>5653</c:v>
                </c:pt>
                <c:pt idx="3303">
                  <c:v>6268</c:v>
                </c:pt>
                <c:pt idx="3304">
                  <c:v>6384</c:v>
                </c:pt>
                <c:pt idx="3305">
                  <c:v>7946</c:v>
                </c:pt>
                <c:pt idx="3306">
                  <c:v>5999</c:v>
                </c:pt>
                <c:pt idx="3307">
                  <c:v>5982</c:v>
                </c:pt>
                <c:pt idx="3308">
                  <c:v>5708</c:v>
                </c:pt>
                <c:pt idx="3309">
                  <c:v>6062</c:v>
                </c:pt>
                <c:pt idx="3310">
                  <c:v>5512</c:v>
                </c:pt>
                <c:pt idx="3311">
                  <c:v>5606</c:v>
                </c:pt>
                <c:pt idx="3312">
                  <c:v>6261</c:v>
                </c:pt>
                <c:pt idx="3313">
                  <c:v>5765</c:v>
                </c:pt>
                <c:pt idx="3314">
                  <c:v>6040</c:v>
                </c:pt>
                <c:pt idx="3315">
                  <c:v>5723</c:v>
                </c:pt>
                <c:pt idx="3316">
                  <c:v>6053</c:v>
                </c:pt>
                <c:pt idx="3317">
                  <c:v>6149</c:v>
                </c:pt>
                <c:pt idx="3318">
                  <c:v>4644</c:v>
                </c:pt>
                <c:pt idx="3319">
                  <c:v>6073</c:v>
                </c:pt>
                <c:pt idx="3320">
                  <c:v>5072</c:v>
                </c:pt>
                <c:pt idx="3321">
                  <c:v>6087</c:v>
                </c:pt>
                <c:pt idx="3322">
                  <c:v>5270</c:v>
                </c:pt>
                <c:pt idx="3323">
                  <c:v>5166</c:v>
                </c:pt>
                <c:pt idx="3324">
                  <c:v>6623</c:v>
                </c:pt>
                <c:pt idx="3325">
                  <c:v>10341</c:v>
                </c:pt>
                <c:pt idx="3326">
                  <c:v>13406</c:v>
                </c:pt>
                <c:pt idx="3327">
                  <c:v>18402</c:v>
                </c:pt>
                <c:pt idx="3328">
                  <c:v>22369</c:v>
                </c:pt>
                <c:pt idx="3329">
                  <c:v>19268</c:v>
                </c:pt>
                <c:pt idx="3330">
                  <c:v>14541</c:v>
                </c:pt>
                <c:pt idx="3331">
                  <c:v>10334</c:v>
                </c:pt>
                <c:pt idx="3332">
                  <c:v>6347</c:v>
                </c:pt>
                <c:pt idx="3333">
                  <c:v>6392</c:v>
                </c:pt>
                <c:pt idx="3334">
                  <c:v>6253</c:v>
                </c:pt>
                <c:pt idx="3335">
                  <c:v>5626</c:v>
                </c:pt>
                <c:pt idx="3336">
                  <c:v>5070</c:v>
                </c:pt>
                <c:pt idx="3337">
                  <c:v>5452</c:v>
                </c:pt>
                <c:pt idx="3338">
                  <c:v>5371</c:v>
                </c:pt>
                <c:pt idx="3339">
                  <c:v>5422</c:v>
                </c:pt>
                <c:pt idx="3340">
                  <c:v>5254</c:v>
                </c:pt>
                <c:pt idx="3341">
                  <c:v>5293</c:v>
                </c:pt>
                <c:pt idx="3342">
                  <c:v>4942</c:v>
                </c:pt>
                <c:pt idx="3343">
                  <c:v>4896</c:v>
                </c:pt>
                <c:pt idx="3344">
                  <c:v>4863</c:v>
                </c:pt>
                <c:pt idx="3345">
                  <c:v>5219</c:v>
                </c:pt>
                <c:pt idx="3346">
                  <c:v>5459</c:v>
                </c:pt>
                <c:pt idx="3347">
                  <c:v>4931</c:v>
                </c:pt>
                <c:pt idx="3348">
                  <c:v>5755</c:v>
                </c:pt>
                <c:pt idx="3349">
                  <c:v>4763</c:v>
                </c:pt>
                <c:pt idx="3350">
                  <c:v>4870</c:v>
                </c:pt>
                <c:pt idx="3351">
                  <c:v>5654</c:v>
                </c:pt>
                <c:pt idx="3352">
                  <c:v>4364</c:v>
                </c:pt>
                <c:pt idx="3353">
                  <c:v>5364</c:v>
                </c:pt>
                <c:pt idx="3354">
                  <c:v>5782</c:v>
                </c:pt>
                <c:pt idx="3355">
                  <c:v>5156</c:v>
                </c:pt>
                <c:pt idx="3356">
                  <c:v>4779</c:v>
                </c:pt>
                <c:pt idx="3357">
                  <c:v>5617</c:v>
                </c:pt>
                <c:pt idx="3358">
                  <c:v>5033</c:v>
                </c:pt>
                <c:pt idx="3359">
                  <c:v>5220</c:v>
                </c:pt>
                <c:pt idx="3360">
                  <c:v>4998</c:v>
                </c:pt>
                <c:pt idx="3361">
                  <c:v>6042</c:v>
                </c:pt>
                <c:pt idx="3362">
                  <c:v>5907</c:v>
                </c:pt>
                <c:pt idx="3363">
                  <c:v>5755</c:v>
                </c:pt>
                <c:pt idx="3364">
                  <c:v>5484</c:v>
                </c:pt>
                <c:pt idx="3365">
                  <c:v>5431</c:v>
                </c:pt>
                <c:pt idx="3366">
                  <c:v>6092</c:v>
                </c:pt>
                <c:pt idx="3367">
                  <c:v>5135</c:v>
                </c:pt>
                <c:pt idx="3368">
                  <c:v>6024</c:v>
                </c:pt>
                <c:pt idx="3369">
                  <c:v>5338</c:v>
                </c:pt>
                <c:pt idx="3370">
                  <c:v>6551</c:v>
                </c:pt>
                <c:pt idx="3371">
                  <c:v>6082</c:v>
                </c:pt>
                <c:pt idx="3372">
                  <c:v>5698</c:v>
                </c:pt>
                <c:pt idx="3373">
                  <c:v>5708</c:v>
                </c:pt>
                <c:pt idx="3374">
                  <c:v>5832</c:v>
                </c:pt>
                <c:pt idx="3375">
                  <c:v>6027</c:v>
                </c:pt>
                <c:pt idx="3376">
                  <c:v>5449</c:v>
                </c:pt>
                <c:pt idx="3377">
                  <c:v>6502</c:v>
                </c:pt>
                <c:pt idx="3378">
                  <c:v>5015</c:v>
                </c:pt>
                <c:pt idx="3379">
                  <c:v>6122</c:v>
                </c:pt>
                <c:pt idx="3380">
                  <c:v>5589</c:v>
                </c:pt>
                <c:pt idx="3381">
                  <c:v>5069</c:v>
                </c:pt>
                <c:pt idx="3382">
                  <c:v>5694</c:v>
                </c:pt>
                <c:pt idx="3383">
                  <c:v>5674</c:v>
                </c:pt>
                <c:pt idx="3384">
                  <c:v>5578</c:v>
                </c:pt>
                <c:pt idx="3385">
                  <c:v>5449</c:v>
                </c:pt>
                <c:pt idx="3386">
                  <c:v>5711</c:v>
                </c:pt>
                <c:pt idx="3387">
                  <c:v>5665</c:v>
                </c:pt>
                <c:pt idx="3388">
                  <c:v>5224</c:v>
                </c:pt>
                <c:pt idx="3389">
                  <c:v>5352</c:v>
                </c:pt>
                <c:pt idx="3390">
                  <c:v>4933</c:v>
                </c:pt>
                <c:pt idx="3391">
                  <c:v>5331</c:v>
                </c:pt>
                <c:pt idx="3392">
                  <c:v>5699</c:v>
                </c:pt>
                <c:pt idx="3393">
                  <c:v>4759</c:v>
                </c:pt>
                <c:pt idx="3394">
                  <c:v>5410</c:v>
                </c:pt>
                <c:pt idx="3395">
                  <c:v>5459</c:v>
                </c:pt>
                <c:pt idx="3396">
                  <c:v>4967</c:v>
                </c:pt>
                <c:pt idx="3397">
                  <c:v>5566</c:v>
                </c:pt>
                <c:pt idx="3398">
                  <c:v>5885</c:v>
                </c:pt>
                <c:pt idx="3399">
                  <c:v>5798</c:v>
                </c:pt>
                <c:pt idx="3400">
                  <c:v>5433</c:v>
                </c:pt>
                <c:pt idx="3401">
                  <c:v>5788</c:v>
                </c:pt>
                <c:pt idx="3402">
                  <c:v>4764</c:v>
                </c:pt>
                <c:pt idx="3403">
                  <c:v>3810</c:v>
                </c:pt>
                <c:pt idx="3404">
                  <c:v>5051</c:v>
                </c:pt>
                <c:pt idx="3405">
                  <c:v>5254</c:v>
                </c:pt>
                <c:pt idx="3406">
                  <c:v>4816</c:v>
                </c:pt>
                <c:pt idx="3407">
                  <c:v>5330</c:v>
                </c:pt>
                <c:pt idx="3408">
                  <c:v>5131</c:v>
                </c:pt>
                <c:pt idx="3409">
                  <c:v>4776</c:v>
                </c:pt>
                <c:pt idx="3410">
                  <c:v>5491</c:v>
                </c:pt>
                <c:pt idx="3411">
                  <c:v>4274</c:v>
                </c:pt>
                <c:pt idx="3412">
                  <c:v>4531</c:v>
                </c:pt>
                <c:pt idx="3413">
                  <c:v>4435</c:v>
                </c:pt>
                <c:pt idx="3414">
                  <c:v>4392</c:v>
                </c:pt>
                <c:pt idx="3415">
                  <c:v>4869</c:v>
                </c:pt>
                <c:pt idx="3416">
                  <c:v>4464</c:v>
                </c:pt>
                <c:pt idx="3417">
                  <c:v>5138</c:v>
                </c:pt>
                <c:pt idx="3418">
                  <c:v>5175</c:v>
                </c:pt>
                <c:pt idx="3419">
                  <c:v>5716</c:v>
                </c:pt>
                <c:pt idx="3420">
                  <c:v>4832</c:v>
                </c:pt>
                <c:pt idx="3421">
                  <c:v>5507</c:v>
                </c:pt>
                <c:pt idx="3422">
                  <c:v>8939</c:v>
                </c:pt>
                <c:pt idx="3423">
                  <c:v>16247</c:v>
                </c:pt>
                <c:pt idx="3424">
                  <c:v>24321</c:v>
                </c:pt>
                <c:pt idx="3425">
                  <c:v>34949</c:v>
                </c:pt>
                <c:pt idx="3426">
                  <c:v>39037</c:v>
                </c:pt>
                <c:pt idx="3427">
                  <c:v>36691</c:v>
                </c:pt>
                <c:pt idx="3428">
                  <c:v>32062</c:v>
                </c:pt>
                <c:pt idx="3429">
                  <c:v>26118</c:v>
                </c:pt>
                <c:pt idx="3430">
                  <c:v>22218</c:v>
                </c:pt>
                <c:pt idx="3431">
                  <c:v>20427</c:v>
                </c:pt>
                <c:pt idx="3432">
                  <c:v>18489</c:v>
                </c:pt>
                <c:pt idx="3433">
                  <c:v>16347</c:v>
                </c:pt>
                <c:pt idx="3434">
                  <c:v>14274</c:v>
                </c:pt>
                <c:pt idx="3435">
                  <c:v>12169</c:v>
                </c:pt>
                <c:pt idx="3436">
                  <c:v>11776</c:v>
                </c:pt>
                <c:pt idx="3437">
                  <c:v>11406</c:v>
                </c:pt>
                <c:pt idx="3438">
                  <c:v>14487</c:v>
                </c:pt>
                <c:pt idx="3439">
                  <c:v>13845</c:v>
                </c:pt>
                <c:pt idx="3440">
                  <c:v>14138</c:v>
                </c:pt>
                <c:pt idx="3441">
                  <c:v>13163</c:v>
                </c:pt>
                <c:pt idx="3442">
                  <c:v>10308</c:v>
                </c:pt>
                <c:pt idx="3443">
                  <c:v>8549</c:v>
                </c:pt>
                <c:pt idx="3444">
                  <c:v>8446</c:v>
                </c:pt>
                <c:pt idx="3445">
                  <c:v>8097</c:v>
                </c:pt>
                <c:pt idx="3446">
                  <c:v>7809</c:v>
                </c:pt>
                <c:pt idx="3447">
                  <c:v>7206</c:v>
                </c:pt>
                <c:pt idx="3448">
                  <c:v>9807</c:v>
                </c:pt>
                <c:pt idx="3449">
                  <c:v>9804</c:v>
                </c:pt>
                <c:pt idx="3450">
                  <c:v>11441</c:v>
                </c:pt>
                <c:pt idx="3451">
                  <c:v>12814</c:v>
                </c:pt>
                <c:pt idx="3452">
                  <c:v>11019</c:v>
                </c:pt>
                <c:pt idx="3453">
                  <c:v>10338</c:v>
                </c:pt>
                <c:pt idx="3454">
                  <c:v>8792</c:v>
                </c:pt>
                <c:pt idx="3455">
                  <c:v>8184</c:v>
                </c:pt>
                <c:pt idx="3456">
                  <c:v>7323</c:v>
                </c:pt>
                <c:pt idx="3457">
                  <c:v>6568</c:v>
                </c:pt>
                <c:pt idx="3458">
                  <c:v>7133</c:v>
                </c:pt>
                <c:pt idx="3459">
                  <c:v>7173</c:v>
                </c:pt>
                <c:pt idx="3460">
                  <c:v>6765</c:v>
                </c:pt>
                <c:pt idx="3461">
                  <c:v>6652</c:v>
                </c:pt>
                <c:pt idx="3462">
                  <c:v>6746</c:v>
                </c:pt>
                <c:pt idx="3463">
                  <c:v>6430</c:v>
                </c:pt>
                <c:pt idx="3464">
                  <c:v>6800</c:v>
                </c:pt>
                <c:pt idx="3465">
                  <c:v>6030</c:v>
                </c:pt>
                <c:pt idx="3466">
                  <c:v>6980</c:v>
                </c:pt>
                <c:pt idx="3467">
                  <c:v>6909</c:v>
                </c:pt>
                <c:pt idx="3468">
                  <c:v>6389</c:v>
                </c:pt>
                <c:pt idx="3469">
                  <c:v>6826</c:v>
                </c:pt>
                <c:pt idx="3470">
                  <c:v>6341</c:v>
                </c:pt>
                <c:pt idx="3471">
                  <c:v>6196</c:v>
                </c:pt>
                <c:pt idx="3472">
                  <c:v>5852</c:v>
                </c:pt>
                <c:pt idx="3473">
                  <c:v>5763</c:v>
                </c:pt>
                <c:pt idx="3474">
                  <c:v>6667</c:v>
                </c:pt>
                <c:pt idx="3475">
                  <c:v>5908</c:v>
                </c:pt>
                <c:pt idx="3476">
                  <c:v>6136</c:v>
                </c:pt>
                <c:pt idx="3477">
                  <c:v>5860</c:v>
                </c:pt>
                <c:pt idx="3478">
                  <c:v>5449</c:v>
                </c:pt>
                <c:pt idx="3479">
                  <c:v>5145</c:v>
                </c:pt>
                <c:pt idx="3480">
                  <c:v>5371</c:v>
                </c:pt>
                <c:pt idx="3481">
                  <c:v>5444</c:v>
                </c:pt>
                <c:pt idx="3482">
                  <c:v>4897</c:v>
                </c:pt>
                <c:pt idx="3483">
                  <c:v>5321</c:v>
                </c:pt>
                <c:pt idx="3484">
                  <c:v>5853</c:v>
                </c:pt>
                <c:pt idx="3485">
                  <c:v>6326</c:v>
                </c:pt>
                <c:pt idx="3486">
                  <c:v>6176</c:v>
                </c:pt>
                <c:pt idx="3487">
                  <c:v>6352</c:v>
                </c:pt>
                <c:pt idx="3488">
                  <c:v>5525</c:v>
                </c:pt>
                <c:pt idx="3489">
                  <c:v>6789</c:v>
                </c:pt>
                <c:pt idx="3490">
                  <c:v>7387</c:v>
                </c:pt>
                <c:pt idx="3491">
                  <c:v>7211</c:v>
                </c:pt>
                <c:pt idx="3492">
                  <c:v>9997</c:v>
                </c:pt>
                <c:pt idx="3493">
                  <c:v>9400</c:v>
                </c:pt>
                <c:pt idx="3494">
                  <c:v>9364</c:v>
                </c:pt>
                <c:pt idx="3495">
                  <c:v>7247</c:v>
                </c:pt>
                <c:pt idx="3496">
                  <c:v>7166</c:v>
                </c:pt>
                <c:pt idx="3497">
                  <c:v>6287</c:v>
                </c:pt>
                <c:pt idx="3498">
                  <c:v>6324</c:v>
                </c:pt>
                <c:pt idx="3499">
                  <c:v>6867</c:v>
                </c:pt>
                <c:pt idx="3500">
                  <c:v>5914</c:v>
                </c:pt>
                <c:pt idx="3501">
                  <c:v>6015</c:v>
                </c:pt>
                <c:pt idx="3502">
                  <c:v>6093</c:v>
                </c:pt>
                <c:pt idx="3503">
                  <c:v>6275</c:v>
                </c:pt>
                <c:pt idx="3504">
                  <c:v>5725</c:v>
                </c:pt>
                <c:pt idx="3505">
                  <c:v>5328</c:v>
                </c:pt>
                <c:pt idx="3506">
                  <c:v>4345</c:v>
                </c:pt>
                <c:pt idx="3507">
                  <c:v>4872</c:v>
                </c:pt>
                <c:pt idx="3508">
                  <c:v>4726</c:v>
                </c:pt>
                <c:pt idx="3509">
                  <c:v>5391</c:v>
                </c:pt>
                <c:pt idx="3510">
                  <c:v>5117</c:v>
                </c:pt>
                <c:pt idx="3511">
                  <c:v>5090</c:v>
                </c:pt>
                <c:pt idx="3512">
                  <c:v>4973</c:v>
                </c:pt>
                <c:pt idx="3513">
                  <c:v>6261</c:v>
                </c:pt>
                <c:pt idx="3514">
                  <c:v>5401</c:v>
                </c:pt>
                <c:pt idx="3515">
                  <c:v>4975</c:v>
                </c:pt>
                <c:pt idx="3516">
                  <c:v>6293</c:v>
                </c:pt>
                <c:pt idx="3517">
                  <c:v>4981</c:v>
                </c:pt>
                <c:pt idx="3518">
                  <c:v>5403</c:v>
                </c:pt>
                <c:pt idx="3519">
                  <c:v>4957</c:v>
                </c:pt>
                <c:pt idx="3520">
                  <c:v>4905</c:v>
                </c:pt>
                <c:pt idx="3521">
                  <c:v>5240</c:v>
                </c:pt>
                <c:pt idx="3522">
                  <c:v>5144</c:v>
                </c:pt>
                <c:pt idx="3523">
                  <c:v>5051</c:v>
                </c:pt>
                <c:pt idx="3524">
                  <c:v>5021</c:v>
                </c:pt>
                <c:pt idx="3525">
                  <c:v>5254</c:v>
                </c:pt>
                <c:pt idx="3526">
                  <c:v>5458</c:v>
                </c:pt>
                <c:pt idx="3527">
                  <c:v>7347</c:v>
                </c:pt>
                <c:pt idx="3528">
                  <c:v>7574</c:v>
                </c:pt>
                <c:pt idx="3529">
                  <c:v>11831</c:v>
                </c:pt>
                <c:pt idx="3530">
                  <c:v>11389</c:v>
                </c:pt>
                <c:pt idx="3531">
                  <c:v>11895</c:v>
                </c:pt>
                <c:pt idx="3532">
                  <c:v>11886</c:v>
                </c:pt>
                <c:pt idx="3533">
                  <c:v>10896</c:v>
                </c:pt>
                <c:pt idx="3534">
                  <c:v>9683</c:v>
                </c:pt>
                <c:pt idx="3535">
                  <c:v>8329</c:v>
                </c:pt>
                <c:pt idx="3536">
                  <c:v>8047</c:v>
                </c:pt>
                <c:pt idx="3537">
                  <c:v>7478</c:v>
                </c:pt>
                <c:pt idx="3538">
                  <c:v>7091</c:v>
                </c:pt>
                <c:pt idx="3539">
                  <c:v>7096</c:v>
                </c:pt>
                <c:pt idx="3540">
                  <c:v>7378</c:v>
                </c:pt>
                <c:pt idx="3541">
                  <c:v>7158</c:v>
                </c:pt>
                <c:pt idx="3542">
                  <c:v>6895</c:v>
                </c:pt>
                <c:pt idx="3543">
                  <c:v>7016</c:v>
                </c:pt>
                <c:pt idx="3544">
                  <c:v>7026</c:v>
                </c:pt>
                <c:pt idx="3545">
                  <c:v>7673</c:v>
                </c:pt>
                <c:pt idx="3546">
                  <c:v>8530</c:v>
                </c:pt>
                <c:pt idx="3547">
                  <c:v>8850</c:v>
                </c:pt>
                <c:pt idx="3548">
                  <c:v>8830</c:v>
                </c:pt>
                <c:pt idx="3549">
                  <c:v>8480</c:v>
                </c:pt>
                <c:pt idx="3550">
                  <c:v>9086</c:v>
                </c:pt>
                <c:pt idx="3551">
                  <c:v>8143</c:v>
                </c:pt>
                <c:pt idx="3552">
                  <c:v>8846</c:v>
                </c:pt>
                <c:pt idx="3553">
                  <c:v>8025</c:v>
                </c:pt>
                <c:pt idx="3554">
                  <c:v>8199</c:v>
                </c:pt>
                <c:pt idx="3555">
                  <c:v>8568</c:v>
                </c:pt>
                <c:pt idx="3556">
                  <c:v>7745</c:v>
                </c:pt>
                <c:pt idx="3557">
                  <c:v>7976</c:v>
                </c:pt>
                <c:pt idx="3558">
                  <c:v>7180</c:v>
                </c:pt>
                <c:pt idx="3559">
                  <c:v>7615</c:v>
                </c:pt>
                <c:pt idx="3560">
                  <c:v>7780</c:v>
                </c:pt>
                <c:pt idx="3561">
                  <c:v>7299</c:v>
                </c:pt>
                <c:pt idx="3562">
                  <c:v>8126</c:v>
                </c:pt>
                <c:pt idx="3563">
                  <c:v>7125</c:v>
                </c:pt>
                <c:pt idx="3564">
                  <c:v>7788</c:v>
                </c:pt>
                <c:pt idx="3565">
                  <c:v>6449</c:v>
                </c:pt>
                <c:pt idx="3566">
                  <c:v>6746</c:v>
                </c:pt>
                <c:pt idx="3567">
                  <c:v>6502</c:v>
                </c:pt>
                <c:pt idx="3568">
                  <c:v>6552</c:v>
                </c:pt>
                <c:pt idx="3569">
                  <c:v>6385</c:v>
                </c:pt>
                <c:pt idx="3570">
                  <c:v>7177</c:v>
                </c:pt>
                <c:pt idx="3571">
                  <c:v>7095</c:v>
                </c:pt>
                <c:pt idx="3572">
                  <c:v>6722</c:v>
                </c:pt>
                <c:pt idx="3573">
                  <c:v>6829</c:v>
                </c:pt>
                <c:pt idx="3574">
                  <c:v>6066</c:v>
                </c:pt>
                <c:pt idx="3575">
                  <c:v>5895</c:v>
                </c:pt>
                <c:pt idx="3576">
                  <c:v>5892</c:v>
                </c:pt>
                <c:pt idx="3577">
                  <c:v>6366</c:v>
                </c:pt>
                <c:pt idx="3578">
                  <c:v>6946</c:v>
                </c:pt>
                <c:pt idx="3579">
                  <c:v>6004</c:v>
                </c:pt>
                <c:pt idx="3580">
                  <c:v>5840</c:v>
                </c:pt>
                <c:pt idx="3581">
                  <c:v>6788</c:v>
                </c:pt>
                <c:pt idx="3582">
                  <c:v>5576</c:v>
                </c:pt>
                <c:pt idx="3583">
                  <c:v>6449</c:v>
                </c:pt>
                <c:pt idx="3584">
                  <c:v>5870</c:v>
                </c:pt>
                <c:pt idx="3585">
                  <c:v>5871</c:v>
                </c:pt>
                <c:pt idx="3586">
                  <c:v>5920</c:v>
                </c:pt>
                <c:pt idx="3587">
                  <c:v>5909</c:v>
                </c:pt>
                <c:pt idx="3588">
                  <c:v>5483</c:v>
                </c:pt>
                <c:pt idx="3589">
                  <c:v>6201</c:v>
                </c:pt>
                <c:pt idx="3590">
                  <c:v>6127</c:v>
                </c:pt>
                <c:pt idx="3591">
                  <c:v>6195</c:v>
                </c:pt>
                <c:pt idx="3592">
                  <c:v>6277</c:v>
                </c:pt>
                <c:pt idx="3593">
                  <c:v>5732</c:v>
                </c:pt>
                <c:pt idx="3594">
                  <c:v>6315</c:v>
                </c:pt>
                <c:pt idx="3595">
                  <c:v>5516</c:v>
                </c:pt>
                <c:pt idx="3596">
                  <c:v>6704</c:v>
                </c:pt>
                <c:pt idx="3597">
                  <c:v>9098</c:v>
                </c:pt>
                <c:pt idx="3598">
                  <c:v>13086</c:v>
                </c:pt>
                <c:pt idx="3599">
                  <c:v>13265</c:v>
                </c:pt>
                <c:pt idx="3600">
                  <c:v>11709</c:v>
                </c:pt>
                <c:pt idx="3601">
                  <c:v>10246</c:v>
                </c:pt>
                <c:pt idx="3602">
                  <c:v>7457</c:v>
                </c:pt>
                <c:pt idx="3603">
                  <c:v>6360</c:v>
                </c:pt>
                <c:pt idx="3604">
                  <c:v>5845</c:v>
                </c:pt>
                <c:pt idx="3605">
                  <c:v>4863</c:v>
                </c:pt>
                <c:pt idx="3606">
                  <c:v>5891</c:v>
                </c:pt>
                <c:pt idx="3607">
                  <c:v>6027</c:v>
                </c:pt>
                <c:pt idx="3608">
                  <c:v>5036</c:v>
                </c:pt>
                <c:pt idx="3609">
                  <c:v>6413</c:v>
                </c:pt>
                <c:pt idx="3610">
                  <c:v>6125</c:v>
                </c:pt>
                <c:pt idx="3611">
                  <c:v>5097</c:v>
                </c:pt>
                <c:pt idx="3612">
                  <c:v>5316</c:v>
                </c:pt>
                <c:pt idx="3613">
                  <c:v>6846</c:v>
                </c:pt>
                <c:pt idx="3614">
                  <c:v>6103</c:v>
                </c:pt>
                <c:pt idx="3615">
                  <c:v>5793</c:v>
                </c:pt>
                <c:pt idx="3616">
                  <c:v>6383</c:v>
                </c:pt>
                <c:pt idx="3617">
                  <c:v>4543</c:v>
                </c:pt>
                <c:pt idx="3618">
                  <c:v>4770</c:v>
                </c:pt>
                <c:pt idx="3619">
                  <c:v>5862</c:v>
                </c:pt>
                <c:pt idx="3620">
                  <c:v>5750</c:v>
                </c:pt>
                <c:pt idx="3621">
                  <c:v>6014</c:v>
                </c:pt>
                <c:pt idx="3622">
                  <c:v>6335</c:v>
                </c:pt>
                <c:pt idx="3623">
                  <c:v>5479</c:v>
                </c:pt>
                <c:pt idx="3624">
                  <c:v>5445</c:v>
                </c:pt>
                <c:pt idx="3625">
                  <c:v>5672</c:v>
                </c:pt>
                <c:pt idx="3626">
                  <c:v>6046</c:v>
                </c:pt>
                <c:pt idx="3627">
                  <c:v>7025</c:v>
                </c:pt>
                <c:pt idx="3628">
                  <c:v>9485</c:v>
                </c:pt>
                <c:pt idx="3629">
                  <c:v>10990</c:v>
                </c:pt>
                <c:pt idx="3630">
                  <c:v>12855</c:v>
                </c:pt>
                <c:pt idx="3631">
                  <c:v>10589</c:v>
                </c:pt>
                <c:pt idx="3632">
                  <c:v>8539</c:v>
                </c:pt>
                <c:pt idx="3633">
                  <c:v>8024</c:v>
                </c:pt>
                <c:pt idx="3634">
                  <c:v>5254</c:v>
                </c:pt>
                <c:pt idx="3635">
                  <c:v>5822</c:v>
                </c:pt>
                <c:pt idx="3636">
                  <c:v>5820</c:v>
                </c:pt>
                <c:pt idx="3637">
                  <c:v>5857</c:v>
                </c:pt>
                <c:pt idx="3638">
                  <c:v>5063</c:v>
                </c:pt>
                <c:pt idx="3639">
                  <c:v>5573</c:v>
                </c:pt>
                <c:pt idx="3640">
                  <c:v>5294</c:v>
                </c:pt>
                <c:pt idx="3641">
                  <c:v>5783</c:v>
                </c:pt>
                <c:pt idx="3642">
                  <c:v>4957</c:v>
                </c:pt>
                <c:pt idx="3643">
                  <c:v>4968</c:v>
                </c:pt>
                <c:pt idx="3644">
                  <c:v>5680</c:v>
                </c:pt>
                <c:pt idx="3645">
                  <c:v>5811</c:v>
                </c:pt>
                <c:pt idx="3646">
                  <c:v>4804</c:v>
                </c:pt>
                <c:pt idx="3647">
                  <c:v>5532</c:v>
                </c:pt>
                <c:pt idx="3648">
                  <c:v>4912</c:v>
                </c:pt>
                <c:pt idx="3649">
                  <c:v>5359</c:v>
                </c:pt>
                <c:pt idx="3650">
                  <c:v>5601</c:v>
                </c:pt>
                <c:pt idx="3651">
                  <c:v>5975</c:v>
                </c:pt>
                <c:pt idx="3652">
                  <c:v>5759</c:v>
                </c:pt>
                <c:pt idx="3653">
                  <c:v>5829</c:v>
                </c:pt>
                <c:pt idx="3654">
                  <c:v>5126</c:v>
                </c:pt>
                <c:pt idx="3655">
                  <c:v>5171</c:v>
                </c:pt>
                <c:pt idx="3656">
                  <c:v>4768</c:v>
                </c:pt>
                <c:pt idx="3657">
                  <c:v>5102</c:v>
                </c:pt>
                <c:pt idx="3658">
                  <c:v>5407</c:v>
                </c:pt>
                <c:pt idx="3659">
                  <c:v>5063</c:v>
                </c:pt>
                <c:pt idx="3660">
                  <c:v>5521</c:v>
                </c:pt>
                <c:pt idx="3661">
                  <c:v>5658</c:v>
                </c:pt>
                <c:pt idx="3662">
                  <c:v>5144</c:v>
                </c:pt>
                <c:pt idx="3663">
                  <c:v>5171</c:v>
                </c:pt>
                <c:pt idx="3664">
                  <c:v>5911</c:v>
                </c:pt>
                <c:pt idx="3665">
                  <c:v>5407</c:v>
                </c:pt>
                <c:pt idx="3666">
                  <c:v>5232</c:v>
                </c:pt>
                <c:pt idx="3667">
                  <c:v>5875</c:v>
                </c:pt>
                <c:pt idx="3668">
                  <c:v>5714</c:v>
                </c:pt>
                <c:pt idx="3669">
                  <c:v>5815</c:v>
                </c:pt>
                <c:pt idx="3670">
                  <c:v>5173</c:v>
                </c:pt>
                <c:pt idx="3671">
                  <c:v>5387</c:v>
                </c:pt>
                <c:pt idx="3672">
                  <c:v>4612</c:v>
                </c:pt>
                <c:pt idx="3673">
                  <c:v>5107</c:v>
                </c:pt>
                <c:pt idx="3674">
                  <c:v>5250</c:v>
                </c:pt>
                <c:pt idx="3675">
                  <c:v>6026</c:v>
                </c:pt>
                <c:pt idx="3676">
                  <c:v>4480</c:v>
                </c:pt>
                <c:pt idx="3677">
                  <c:v>4419</c:v>
                </c:pt>
                <c:pt idx="3678">
                  <c:v>5302</c:v>
                </c:pt>
                <c:pt idx="3679">
                  <c:v>5404</c:v>
                </c:pt>
                <c:pt idx="3680">
                  <c:v>4715</c:v>
                </c:pt>
                <c:pt idx="3681">
                  <c:v>5138</c:v>
                </c:pt>
                <c:pt idx="3682">
                  <c:v>4818</c:v>
                </c:pt>
                <c:pt idx="3683">
                  <c:v>4906</c:v>
                </c:pt>
                <c:pt idx="3684">
                  <c:v>5318</c:v>
                </c:pt>
                <c:pt idx="3685">
                  <c:v>4764</c:v>
                </c:pt>
                <c:pt idx="3686">
                  <c:v>4975</c:v>
                </c:pt>
                <c:pt idx="3687">
                  <c:v>5600</c:v>
                </c:pt>
                <c:pt idx="3688">
                  <c:v>4904</c:v>
                </c:pt>
                <c:pt idx="3689">
                  <c:v>5592</c:v>
                </c:pt>
                <c:pt idx="3690">
                  <c:v>5374</c:v>
                </c:pt>
                <c:pt idx="3691">
                  <c:v>5439</c:v>
                </c:pt>
                <c:pt idx="3692">
                  <c:v>5509</c:v>
                </c:pt>
                <c:pt idx="3693">
                  <c:v>4928</c:v>
                </c:pt>
                <c:pt idx="3694">
                  <c:v>5845</c:v>
                </c:pt>
                <c:pt idx="3695">
                  <c:v>4628</c:v>
                </c:pt>
                <c:pt idx="3696">
                  <c:v>4985</c:v>
                </c:pt>
                <c:pt idx="3697">
                  <c:v>5180</c:v>
                </c:pt>
                <c:pt idx="3698">
                  <c:v>5047</c:v>
                </c:pt>
                <c:pt idx="3699">
                  <c:v>4927</c:v>
                </c:pt>
                <c:pt idx="3700">
                  <c:v>5776</c:v>
                </c:pt>
                <c:pt idx="3701">
                  <c:v>8040</c:v>
                </c:pt>
                <c:pt idx="3702">
                  <c:v>9100</c:v>
                </c:pt>
                <c:pt idx="3703">
                  <c:v>12133</c:v>
                </c:pt>
                <c:pt idx="3704">
                  <c:v>12032</c:v>
                </c:pt>
                <c:pt idx="3705">
                  <c:v>13508</c:v>
                </c:pt>
                <c:pt idx="3706">
                  <c:v>12051</c:v>
                </c:pt>
                <c:pt idx="3707">
                  <c:v>12639</c:v>
                </c:pt>
                <c:pt idx="3708">
                  <c:v>18615</c:v>
                </c:pt>
                <c:pt idx="3709">
                  <c:v>27818</c:v>
                </c:pt>
                <c:pt idx="3710">
                  <c:v>36099</c:v>
                </c:pt>
                <c:pt idx="3711">
                  <c:v>38957</c:v>
                </c:pt>
                <c:pt idx="3712">
                  <c:v>37054</c:v>
                </c:pt>
                <c:pt idx="3713">
                  <c:v>31780</c:v>
                </c:pt>
                <c:pt idx="3714">
                  <c:v>28913</c:v>
                </c:pt>
                <c:pt idx="3715">
                  <c:v>21235</c:v>
                </c:pt>
                <c:pt idx="3716">
                  <c:v>19664</c:v>
                </c:pt>
                <c:pt idx="3717">
                  <c:v>18093</c:v>
                </c:pt>
                <c:pt idx="3718">
                  <c:v>16575</c:v>
                </c:pt>
                <c:pt idx="3719">
                  <c:v>16541</c:v>
                </c:pt>
                <c:pt idx="3720">
                  <c:v>16015</c:v>
                </c:pt>
                <c:pt idx="3721">
                  <c:v>16640</c:v>
                </c:pt>
                <c:pt idx="3722">
                  <c:v>17944</c:v>
                </c:pt>
                <c:pt idx="3723">
                  <c:v>18052</c:v>
                </c:pt>
                <c:pt idx="3724">
                  <c:v>16702</c:v>
                </c:pt>
                <c:pt idx="3725">
                  <c:v>14064</c:v>
                </c:pt>
                <c:pt idx="3726">
                  <c:v>11950</c:v>
                </c:pt>
                <c:pt idx="3727">
                  <c:v>11000</c:v>
                </c:pt>
                <c:pt idx="3728">
                  <c:v>10246</c:v>
                </c:pt>
                <c:pt idx="3729">
                  <c:v>10454</c:v>
                </c:pt>
                <c:pt idx="3730">
                  <c:v>9515</c:v>
                </c:pt>
                <c:pt idx="3731">
                  <c:v>9473</c:v>
                </c:pt>
                <c:pt idx="3732">
                  <c:v>9478</c:v>
                </c:pt>
                <c:pt idx="3733">
                  <c:v>8333</c:v>
                </c:pt>
                <c:pt idx="3734">
                  <c:v>8571</c:v>
                </c:pt>
                <c:pt idx="3735">
                  <c:v>8336</c:v>
                </c:pt>
                <c:pt idx="3736">
                  <c:v>7308</c:v>
                </c:pt>
                <c:pt idx="3737">
                  <c:v>7092</c:v>
                </c:pt>
                <c:pt idx="3738">
                  <c:v>6042</c:v>
                </c:pt>
                <c:pt idx="3739">
                  <c:v>7384</c:v>
                </c:pt>
                <c:pt idx="3740">
                  <c:v>6897</c:v>
                </c:pt>
                <c:pt idx="3741">
                  <c:v>7429</c:v>
                </c:pt>
                <c:pt idx="3742">
                  <c:v>7321</c:v>
                </c:pt>
                <c:pt idx="3743">
                  <c:v>7551</c:v>
                </c:pt>
                <c:pt idx="3744">
                  <c:v>6616</c:v>
                </c:pt>
                <c:pt idx="3745">
                  <c:v>6757</c:v>
                </c:pt>
                <c:pt idx="3746">
                  <c:v>7122</c:v>
                </c:pt>
                <c:pt idx="3747">
                  <c:v>6358</c:v>
                </c:pt>
                <c:pt idx="3748">
                  <c:v>7176</c:v>
                </c:pt>
                <c:pt idx="3749">
                  <c:v>8734</c:v>
                </c:pt>
                <c:pt idx="3750">
                  <c:v>7648</c:v>
                </c:pt>
                <c:pt idx="3751">
                  <c:v>10375</c:v>
                </c:pt>
                <c:pt idx="3752">
                  <c:v>10382</c:v>
                </c:pt>
                <c:pt idx="3753">
                  <c:v>10535</c:v>
                </c:pt>
                <c:pt idx="3754">
                  <c:v>9422</c:v>
                </c:pt>
                <c:pt idx="3755">
                  <c:v>9889</c:v>
                </c:pt>
                <c:pt idx="3756">
                  <c:v>9402</c:v>
                </c:pt>
                <c:pt idx="3757">
                  <c:v>11744</c:v>
                </c:pt>
                <c:pt idx="3758">
                  <c:v>11483</c:v>
                </c:pt>
                <c:pt idx="3759">
                  <c:v>9574</c:v>
                </c:pt>
                <c:pt idx="3760">
                  <c:v>8986</c:v>
                </c:pt>
                <c:pt idx="3761">
                  <c:v>7955</c:v>
                </c:pt>
                <c:pt idx="3762">
                  <c:v>8167</c:v>
                </c:pt>
                <c:pt idx="3763">
                  <c:v>8319</c:v>
                </c:pt>
                <c:pt idx="3764">
                  <c:v>7587</c:v>
                </c:pt>
                <c:pt idx="3765">
                  <c:v>7077</c:v>
                </c:pt>
                <c:pt idx="3766">
                  <c:v>7167</c:v>
                </c:pt>
                <c:pt idx="3767">
                  <c:v>8396</c:v>
                </c:pt>
                <c:pt idx="3768">
                  <c:v>7670</c:v>
                </c:pt>
                <c:pt idx="3769">
                  <c:v>6242</c:v>
                </c:pt>
                <c:pt idx="3770">
                  <c:v>7523</c:v>
                </c:pt>
                <c:pt idx="3771">
                  <c:v>7156</c:v>
                </c:pt>
                <c:pt idx="3772">
                  <c:v>6451</c:v>
                </c:pt>
                <c:pt idx="3773">
                  <c:v>6492</c:v>
                </c:pt>
                <c:pt idx="3774">
                  <c:v>7672</c:v>
                </c:pt>
                <c:pt idx="3775">
                  <c:v>7340</c:v>
                </c:pt>
                <c:pt idx="3776">
                  <c:v>6320</c:v>
                </c:pt>
                <c:pt idx="3777">
                  <c:v>6852</c:v>
                </c:pt>
                <c:pt idx="3778">
                  <c:v>7118</c:v>
                </c:pt>
                <c:pt idx="3779">
                  <c:v>5754</c:v>
                </c:pt>
                <c:pt idx="3780">
                  <c:v>5987</c:v>
                </c:pt>
                <c:pt idx="3781">
                  <c:v>6403</c:v>
                </c:pt>
                <c:pt idx="3782">
                  <c:v>6466</c:v>
                </c:pt>
                <c:pt idx="3783">
                  <c:v>6341</c:v>
                </c:pt>
                <c:pt idx="3784">
                  <c:v>6154</c:v>
                </c:pt>
                <c:pt idx="3785">
                  <c:v>6290</c:v>
                </c:pt>
                <c:pt idx="3786">
                  <c:v>5837</c:v>
                </c:pt>
                <c:pt idx="3787">
                  <c:v>6040</c:v>
                </c:pt>
                <c:pt idx="3788">
                  <c:v>6117</c:v>
                </c:pt>
                <c:pt idx="3789">
                  <c:v>5736</c:v>
                </c:pt>
                <c:pt idx="3790">
                  <c:v>6345</c:v>
                </c:pt>
                <c:pt idx="3791">
                  <c:v>5513</c:v>
                </c:pt>
                <c:pt idx="3792">
                  <c:v>5182</c:v>
                </c:pt>
                <c:pt idx="3793">
                  <c:v>6460</c:v>
                </c:pt>
                <c:pt idx="3794">
                  <c:v>5875</c:v>
                </c:pt>
                <c:pt idx="3795">
                  <c:v>5844</c:v>
                </c:pt>
                <c:pt idx="3796">
                  <c:v>6724</c:v>
                </c:pt>
                <c:pt idx="3797">
                  <c:v>5233</c:v>
                </c:pt>
                <c:pt idx="3798">
                  <c:v>6423</c:v>
                </c:pt>
                <c:pt idx="3799">
                  <c:v>5874</c:v>
                </c:pt>
                <c:pt idx="3800">
                  <c:v>6890</c:v>
                </c:pt>
                <c:pt idx="3801">
                  <c:v>6952</c:v>
                </c:pt>
                <c:pt idx="3802">
                  <c:v>5991</c:v>
                </c:pt>
                <c:pt idx="3803">
                  <c:v>6062</c:v>
                </c:pt>
                <c:pt idx="3804">
                  <c:v>5712</c:v>
                </c:pt>
                <c:pt idx="3805">
                  <c:v>6278</c:v>
                </c:pt>
                <c:pt idx="3806">
                  <c:v>6217</c:v>
                </c:pt>
                <c:pt idx="3807">
                  <c:v>5915</c:v>
                </c:pt>
                <c:pt idx="3808">
                  <c:v>5548</c:v>
                </c:pt>
                <c:pt idx="3809">
                  <c:v>5461</c:v>
                </c:pt>
                <c:pt idx="3810">
                  <c:v>5622</c:v>
                </c:pt>
                <c:pt idx="3811">
                  <c:v>5437</c:v>
                </c:pt>
                <c:pt idx="3812">
                  <c:v>5605</c:v>
                </c:pt>
                <c:pt idx="3813">
                  <c:v>5905</c:v>
                </c:pt>
                <c:pt idx="3814">
                  <c:v>4782</c:v>
                </c:pt>
                <c:pt idx="3815">
                  <c:v>5304</c:v>
                </c:pt>
                <c:pt idx="3816">
                  <c:v>4826</c:v>
                </c:pt>
                <c:pt idx="3817">
                  <c:v>5207</c:v>
                </c:pt>
                <c:pt idx="3818">
                  <c:v>6021</c:v>
                </c:pt>
                <c:pt idx="3819">
                  <c:v>5559</c:v>
                </c:pt>
                <c:pt idx="3820">
                  <c:v>5877</c:v>
                </c:pt>
                <c:pt idx="3821">
                  <c:v>5300</c:v>
                </c:pt>
                <c:pt idx="3822">
                  <c:v>5617</c:v>
                </c:pt>
                <c:pt idx="3823">
                  <c:v>6271</c:v>
                </c:pt>
                <c:pt idx="3824">
                  <c:v>5048</c:v>
                </c:pt>
                <c:pt idx="3825">
                  <c:v>5888</c:v>
                </c:pt>
                <c:pt idx="3826">
                  <c:v>6115</c:v>
                </c:pt>
                <c:pt idx="3827">
                  <c:v>5631</c:v>
                </c:pt>
                <c:pt idx="3828">
                  <c:v>5553</c:v>
                </c:pt>
                <c:pt idx="3829">
                  <c:v>5205</c:v>
                </c:pt>
                <c:pt idx="3830">
                  <c:v>6094</c:v>
                </c:pt>
                <c:pt idx="3831">
                  <c:v>5136</c:v>
                </c:pt>
                <c:pt idx="3832">
                  <c:v>5359</c:v>
                </c:pt>
                <c:pt idx="3833">
                  <c:v>5656</c:v>
                </c:pt>
                <c:pt idx="3834">
                  <c:v>4286</c:v>
                </c:pt>
                <c:pt idx="3835">
                  <c:v>4998</c:v>
                </c:pt>
                <c:pt idx="3836">
                  <c:v>5952</c:v>
                </c:pt>
                <c:pt idx="3837">
                  <c:v>5603</c:v>
                </c:pt>
                <c:pt idx="3838">
                  <c:v>4675</c:v>
                </c:pt>
                <c:pt idx="3839">
                  <c:v>5637</c:v>
                </c:pt>
                <c:pt idx="3840">
                  <c:v>4695</c:v>
                </c:pt>
                <c:pt idx="3841">
                  <c:v>5249</c:v>
                </c:pt>
                <c:pt idx="3842">
                  <c:v>5148</c:v>
                </c:pt>
                <c:pt idx="3843">
                  <c:v>5988</c:v>
                </c:pt>
                <c:pt idx="3844">
                  <c:v>6075</c:v>
                </c:pt>
                <c:pt idx="3845">
                  <c:v>5714</c:v>
                </c:pt>
                <c:pt idx="3846">
                  <c:v>6403</c:v>
                </c:pt>
                <c:pt idx="3847">
                  <c:v>5650</c:v>
                </c:pt>
                <c:pt idx="3848">
                  <c:v>5244</c:v>
                </c:pt>
                <c:pt idx="3849">
                  <c:v>4807</c:v>
                </c:pt>
                <c:pt idx="3850">
                  <c:v>5826</c:v>
                </c:pt>
                <c:pt idx="3851">
                  <c:v>5464</c:v>
                </c:pt>
                <c:pt idx="3852">
                  <c:v>4642</c:v>
                </c:pt>
                <c:pt idx="3853">
                  <c:v>5569</c:v>
                </c:pt>
                <c:pt idx="3854">
                  <c:v>5039</c:v>
                </c:pt>
                <c:pt idx="3855">
                  <c:v>4869</c:v>
                </c:pt>
                <c:pt idx="3856">
                  <c:v>4833</c:v>
                </c:pt>
                <c:pt idx="3857">
                  <c:v>5113</c:v>
                </c:pt>
                <c:pt idx="3858">
                  <c:v>4530</c:v>
                </c:pt>
                <c:pt idx="3859">
                  <c:v>4855</c:v>
                </c:pt>
                <c:pt idx="3860">
                  <c:v>5577</c:v>
                </c:pt>
                <c:pt idx="3861">
                  <c:v>5495</c:v>
                </c:pt>
                <c:pt idx="3862">
                  <c:v>5141</c:v>
                </c:pt>
                <c:pt idx="3863">
                  <c:v>5023</c:v>
                </c:pt>
                <c:pt idx="3864">
                  <c:v>4835</c:v>
                </c:pt>
                <c:pt idx="3865">
                  <c:v>5234</c:v>
                </c:pt>
                <c:pt idx="3866">
                  <c:v>4792</c:v>
                </c:pt>
                <c:pt idx="3867">
                  <c:v>5537</c:v>
                </c:pt>
                <c:pt idx="3868">
                  <c:v>4741</c:v>
                </c:pt>
                <c:pt idx="3869">
                  <c:v>4862</c:v>
                </c:pt>
                <c:pt idx="3870">
                  <c:v>6218</c:v>
                </c:pt>
                <c:pt idx="3871">
                  <c:v>5843</c:v>
                </c:pt>
                <c:pt idx="3872">
                  <c:v>7511</c:v>
                </c:pt>
                <c:pt idx="3873">
                  <c:v>9662</c:v>
                </c:pt>
                <c:pt idx="3874">
                  <c:v>10431</c:v>
                </c:pt>
                <c:pt idx="3875">
                  <c:v>10181</c:v>
                </c:pt>
                <c:pt idx="3876">
                  <c:v>8342</c:v>
                </c:pt>
                <c:pt idx="3877">
                  <c:v>7160</c:v>
                </c:pt>
                <c:pt idx="3878">
                  <c:v>6428</c:v>
                </c:pt>
                <c:pt idx="3879">
                  <c:v>6359</c:v>
                </c:pt>
                <c:pt idx="3880">
                  <c:v>5860</c:v>
                </c:pt>
                <c:pt idx="3881">
                  <c:v>5496</c:v>
                </c:pt>
                <c:pt idx="3882">
                  <c:v>5567</c:v>
                </c:pt>
                <c:pt idx="3883">
                  <c:v>4895</c:v>
                </c:pt>
                <c:pt idx="3884">
                  <c:v>5285</c:v>
                </c:pt>
                <c:pt idx="3885">
                  <c:v>5454</c:v>
                </c:pt>
                <c:pt idx="3886">
                  <c:v>5841</c:v>
                </c:pt>
                <c:pt idx="3887">
                  <c:v>5127</c:v>
                </c:pt>
                <c:pt idx="3888">
                  <c:v>5302</c:v>
                </c:pt>
                <c:pt idx="3889">
                  <c:v>5011</c:v>
                </c:pt>
                <c:pt idx="3890">
                  <c:v>4853</c:v>
                </c:pt>
                <c:pt idx="3891">
                  <c:v>5007</c:v>
                </c:pt>
                <c:pt idx="3892">
                  <c:v>5253</c:v>
                </c:pt>
                <c:pt idx="3893">
                  <c:v>4499</c:v>
                </c:pt>
                <c:pt idx="3894">
                  <c:v>5276</c:v>
                </c:pt>
                <c:pt idx="3895">
                  <c:v>5672</c:v>
                </c:pt>
                <c:pt idx="3896">
                  <c:v>4966</c:v>
                </c:pt>
                <c:pt idx="3897">
                  <c:v>4885</c:v>
                </c:pt>
                <c:pt idx="3898">
                  <c:v>5154</c:v>
                </c:pt>
                <c:pt idx="3899">
                  <c:v>5165</c:v>
                </c:pt>
                <c:pt idx="3900">
                  <c:v>4852</c:v>
                </c:pt>
                <c:pt idx="3901">
                  <c:v>5313</c:v>
                </c:pt>
                <c:pt idx="3902">
                  <c:v>4534</c:v>
                </c:pt>
                <c:pt idx="3903">
                  <c:v>5207</c:v>
                </c:pt>
                <c:pt idx="3904">
                  <c:v>5033</c:v>
                </c:pt>
                <c:pt idx="3905">
                  <c:v>5469</c:v>
                </c:pt>
                <c:pt idx="3906">
                  <c:v>4394</c:v>
                </c:pt>
                <c:pt idx="3907">
                  <c:v>4891</c:v>
                </c:pt>
                <c:pt idx="3908">
                  <c:v>4617</c:v>
                </c:pt>
                <c:pt idx="3909">
                  <c:v>4980</c:v>
                </c:pt>
                <c:pt idx="3910">
                  <c:v>5234</c:v>
                </c:pt>
                <c:pt idx="3911">
                  <c:v>4586</c:v>
                </c:pt>
                <c:pt idx="3912">
                  <c:v>5419</c:v>
                </c:pt>
                <c:pt idx="3913">
                  <c:v>4568</c:v>
                </c:pt>
                <c:pt idx="3914">
                  <c:v>5188</c:v>
                </c:pt>
                <c:pt idx="3915">
                  <c:v>4896</c:v>
                </c:pt>
                <c:pt idx="3916">
                  <c:v>5215</c:v>
                </c:pt>
                <c:pt idx="3917">
                  <c:v>4772</c:v>
                </c:pt>
                <c:pt idx="3918">
                  <c:v>4926</c:v>
                </c:pt>
                <c:pt idx="3919">
                  <c:v>5586</c:v>
                </c:pt>
                <c:pt idx="3920">
                  <c:v>5066</c:v>
                </c:pt>
                <c:pt idx="3921">
                  <c:v>4554</c:v>
                </c:pt>
                <c:pt idx="3922">
                  <c:v>4897</c:v>
                </c:pt>
                <c:pt idx="3923">
                  <c:v>5128</c:v>
                </c:pt>
                <c:pt idx="3924">
                  <c:v>4917</c:v>
                </c:pt>
                <c:pt idx="3925">
                  <c:v>4946</c:v>
                </c:pt>
                <c:pt idx="3926">
                  <c:v>5657</c:v>
                </c:pt>
                <c:pt idx="3927">
                  <c:v>5274</c:v>
                </c:pt>
                <c:pt idx="3928">
                  <c:v>4809</c:v>
                </c:pt>
                <c:pt idx="3929">
                  <c:v>5243</c:v>
                </c:pt>
                <c:pt idx="3930">
                  <c:v>4587</c:v>
                </c:pt>
                <c:pt idx="3931">
                  <c:v>5562</c:v>
                </c:pt>
                <c:pt idx="3932">
                  <c:v>4973</c:v>
                </c:pt>
                <c:pt idx="3933">
                  <c:v>5313</c:v>
                </c:pt>
                <c:pt idx="3934">
                  <c:v>5240</c:v>
                </c:pt>
                <c:pt idx="3935">
                  <c:v>4593</c:v>
                </c:pt>
                <c:pt idx="3936">
                  <c:v>5137</c:v>
                </c:pt>
                <c:pt idx="3937">
                  <c:v>5549</c:v>
                </c:pt>
                <c:pt idx="3938">
                  <c:v>5199</c:v>
                </c:pt>
                <c:pt idx="3939">
                  <c:v>7080</c:v>
                </c:pt>
                <c:pt idx="3940">
                  <c:v>10999</c:v>
                </c:pt>
                <c:pt idx="3941">
                  <c:v>11175</c:v>
                </c:pt>
                <c:pt idx="3942">
                  <c:v>11095</c:v>
                </c:pt>
                <c:pt idx="3943">
                  <c:v>11790</c:v>
                </c:pt>
                <c:pt idx="3944">
                  <c:v>12389</c:v>
                </c:pt>
                <c:pt idx="3945">
                  <c:v>14628</c:v>
                </c:pt>
                <c:pt idx="3946">
                  <c:v>21482</c:v>
                </c:pt>
                <c:pt idx="3947">
                  <c:v>25819</c:v>
                </c:pt>
                <c:pt idx="3948">
                  <c:v>30180</c:v>
                </c:pt>
                <c:pt idx="3949">
                  <c:v>31136</c:v>
                </c:pt>
                <c:pt idx="3950">
                  <c:v>25970</c:v>
                </c:pt>
                <c:pt idx="3951">
                  <c:v>22676</c:v>
                </c:pt>
                <c:pt idx="3952">
                  <c:v>23290</c:v>
                </c:pt>
                <c:pt idx="3953">
                  <c:v>21840</c:v>
                </c:pt>
                <c:pt idx="3954">
                  <c:v>20025</c:v>
                </c:pt>
                <c:pt idx="3955">
                  <c:v>18273</c:v>
                </c:pt>
                <c:pt idx="3956">
                  <c:v>16017</c:v>
                </c:pt>
                <c:pt idx="3957">
                  <c:v>13697</c:v>
                </c:pt>
                <c:pt idx="3958">
                  <c:v>12719</c:v>
                </c:pt>
                <c:pt idx="3959">
                  <c:v>10956</c:v>
                </c:pt>
                <c:pt idx="3960">
                  <c:v>11578</c:v>
                </c:pt>
                <c:pt idx="3961">
                  <c:v>8828</c:v>
                </c:pt>
                <c:pt idx="3962">
                  <c:v>9090</c:v>
                </c:pt>
                <c:pt idx="3963">
                  <c:v>8874</c:v>
                </c:pt>
                <c:pt idx="3964">
                  <c:v>8467</c:v>
                </c:pt>
                <c:pt idx="3965">
                  <c:v>8131</c:v>
                </c:pt>
                <c:pt idx="3966">
                  <c:v>7903</c:v>
                </c:pt>
                <c:pt idx="3967">
                  <c:v>7365</c:v>
                </c:pt>
                <c:pt idx="3968">
                  <c:v>7930</c:v>
                </c:pt>
                <c:pt idx="3969">
                  <c:v>7074</c:v>
                </c:pt>
                <c:pt idx="3970">
                  <c:v>6996</c:v>
                </c:pt>
                <c:pt idx="3971">
                  <c:v>7270</c:v>
                </c:pt>
                <c:pt idx="3972">
                  <c:v>7413</c:v>
                </c:pt>
                <c:pt idx="3973">
                  <c:v>6796</c:v>
                </c:pt>
                <c:pt idx="3974">
                  <c:v>6715</c:v>
                </c:pt>
                <c:pt idx="3975">
                  <c:v>7229</c:v>
                </c:pt>
                <c:pt idx="3976">
                  <c:v>5897</c:v>
                </c:pt>
                <c:pt idx="3977">
                  <c:v>6206</c:v>
                </c:pt>
                <c:pt idx="3978">
                  <c:v>6770</c:v>
                </c:pt>
                <c:pt idx="3979">
                  <c:v>7083</c:v>
                </c:pt>
                <c:pt idx="3980">
                  <c:v>7493</c:v>
                </c:pt>
                <c:pt idx="3981">
                  <c:v>7668</c:v>
                </c:pt>
                <c:pt idx="3982">
                  <c:v>10372</c:v>
                </c:pt>
                <c:pt idx="3983">
                  <c:v>10457</c:v>
                </c:pt>
                <c:pt idx="3984">
                  <c:v>9418</c:v>
                </c:pt>
                <c:pt idx="3985">
                  <c:v>8824</c:v>
                </c:pt>
                <c:pt idx="3986">
                  <c:v>9054</c:v>
                </c:pt>
                <c:pt idx="3987">
                  <c:v>7638</c:v>
                </c:pt>
                <c:pt idx="3988">
                  <c:v>6663</c:v>
                </c:pt>
                <c:pt idx="3989">
                  <c:v>6754</c:v>
                </c:pt>
                <c:pt idx="3990">
                  <c:v>6849</c:v>
                </c:pt>
                <c:pt idx="3991">
                  <c:v>6493</c:v>
                </c:pt>
                <c:pt idx="3992">
                  <c:v>5643</c:v>
                </c:pt>
                <c:pt idx="3993">
                  <c:v>6865</c:v>
                </c:pt>
                <c:pt idx="3994">
                  <c:v>6225</c:v>
                </c:pt>
                <c:pt idx="3995">
                  <c:v>5683</c:v>
                </c:pt>
                <c:pt idx="3996">
                  <c:v>6628</c:v>
                </c:pt>
                <c:pt idx="3997">
                  <c:v>5961</c:v>
                </c:pt>
                <c:pt idx="3998">
                  <c:v>6496</c:v>
                </c:pt>
                <c:pt idx="3999">
                  <c:v>6373</c:v>
                </c:pt>
                <c:pt idx="4000">
                  <c:v>6995</c:v>
                </c:pt>
                <c:pt idx="4001">
                  <c:v>6132</c:v>
                </c:pt>
                <c:pt idx="4002">
                  <c:v>6574</c:v>
                </c:pt>
                <c:pt idx="4003">
                  <c:v>5983</c:v>
                </c:pt>
                <c:pt idx="4004">
                  <c:v>6534</c:v>
                </c:pt>
                <c:pt idx="4005">
                  <c:v>6767</c:v>
                </c:pt>
                <c:pt idx="4006">
                  <c:v>5656</c:v>
                </c:pt>
                <c:pt idx="4007">
                  <c:v>6370</c:v>
                </c:pt>
                <c:pt idx="4008">
                  <c:v>6158</c:v>
                </c:pt>
                <c:pt idx="4009">
                  <c:v>5288</c:v>
                </c:pt>
                <c:pt idx="4010">
                  <c:v>6092</c:v>
                </c:pt>
                <c:pt idx="4011">
                  <c:v>5884</c:v>
                </c:pt>
                <c:pt idx="4012">
                  <c:v>5026</c:v>
                </c:pt>
                <c:pt idx="4013">
                  <c:v>5544</c:v>
                </c:pt>
                <c:pt idx="4014">
                  <c:v>6083</c:v>
                </c:pt>
                <c:pt idx="4015">
                  <c:v>4847</c:v>
                </c:pt>
                <c:pt idx="4016">
                  <c:v>6104</c:v>
                </c:pt>
                <c:pt idx="4017">
                  <c:v>5675</c:v>
                </c:pt>
                <c:pt idx="4018">
                  <c:v>5402</c:v>
                </c:pt>
                <c:pt idx="4019">
                  <c:v>5634</c:v>
                </c:pt>
                <c:pt idx="4020">
                  <c:v>5755</c:v>
                </c:pt>
                <c:pt idx="4021">
                  <c:v>5783</c:v>
                </c:pt>
                <c:pt idx="4022">
                  <c:v>6048</c:v>
                </c:pt>
                <c:pt idx="4023">
                  <c:v>6258</c:v>
                </c:pt>
                <c:pt idx="4024">
                  <c:v>6305</c:v>
                </c:pt>
                <c:pt idx="4025">
                  <c:v>5097</c:v>
                </c:pt>
                <c:pt idx="4026">
                  <c:v>5849</c:v>
                </c:pt>
                <c:pt idx="4027">
                  <c:v>5111</c:v>
                </c:pt>
                <c:pt idx="4028">
                  <c:v>5568</c:v>
                </c:pt>
                <c:pt idx="4029">
                  <c:v>5582</c:v>
                </c:pt>
                <c:pt idx="4030">
                  <c:v>5821</c:v>
                </c:pt>
                <c:pt idx="4031">
                  <c:v>5467</c:v>
                </c:pt>
                <c:pt idx="4032">
                  <c:v>6345</c:v>
                </c:pt>
                <c:pt idx="4033">
                  <c:v>6435</c:v>
                </c:pt>
                <c:pt idx="4034">
                  <c:v>6243</c:v>
                </c:pt>
                <c:pt idx="4035">
                  <c:v>5861</c:v>
                </c:pt>
                <c:pt idx="4036">
                  <c:v>5757</c:v>
                </c:pt>
                <c:pt idx="4037">
                  <c:v>5265</c:v>
                </c:pt>
                <c:pt idx="4038">
                  <c:v>5294</c:v>
                </c:pt>
                <c:pt idx="4039">
                  <c:v>5355</c:v>
                </c:pt>
                <c:pt idx="4040">
                  <c:v>5594</c:v>
                </c:pt>
                <c:pt idx="4041">
                  <c:v>5953</c:v>
                </c:pt>
                <c:pt idx="4042">
                  <c:v>5148</c:v>
                </c:pt>
                <c:pt idx="4043">
                  <c:v>5694</c:v>
                </c:pt>
                <c:pt idx="4044">
                  <c:v>5703</c:v>
                </c:pt>
                <c:pt idx="4045">
                  <c:v>4726</c:v>
                </c:pt>
                <c:pt idx="4046">
                  <c:v>4940</c:v>
                </c:pt>
                <c:pt idx="4047">
                  <c:v>5372</c:v>
                </c:pt>
                <c:pt idx="4048">
                  <c:v>5720</c:v>
                </c:pt>
                <c:pt idx="4049">
                  <c:v>5862</c:v>
                </c:pt>
                <c:pt idx="4050">
                  <c:v>5942</c:v>
                </c:pt>
                <c:pt idx="4051">
                  <c:v>4854</c:v>
                </c:pt>
                <c:pt idx="4052">
                  <c:v>5064</c:v>
                </c:pt>
                <c:pt idx="4053">
                  <c:v>5529</c:v>
                </c:pt>
                <c:pt idx="4054">
                  <c:v>5917</c:v>
                </c:pt>
                <c:pt idx="4055">
                  <c:v>5972</c:v>
                </c:pt>
                <c:pt idx="4056">
                  <c:v>5387</c:v>
                </c:pt>
                <c:pt idx="4057">
                  <c:v>6404</c:v>
                </c:pt>
                <c:pt idx="4058">
                  <c:v>7212</c:v>
                </c:pt>
                <c:pt idx="4059">
                  <c:v>6671</c:v>
                </c:pt>
                <c:pt idx="4060">
                  <c:v>6164</c:v>
                </c:pt>
                <c:pt idx="4061">
                  <c:v>6187</c:v>
                </c:pt>
                <c:pt idx="4062">
                  <c:v>5319</c:v>
                </c:pt>
                <c:pt idx="4063">
                  <c:v>6130</c:v>
                </c:pt>
                <c:pt idx="4064">
                  <c:v>5522</c:v>
                </c:pt>
                <c:pt idx="4065">
                  <c:v>5450</c:v>
                </c:pt>
                <c:pt idx="4066">
                  <c:v>4689</c:v>
                </c:pt>
                <c:pt idx="4067">
                  <c:v>4497</c:v>
                </c:pt>
                <c:pt idx="4068">
                  <c:v>6040</c:v>
                </c:pt>
                <c:pt idx="4069">
                  <c:v>5430</c:v>
                </c:pt>
                <c:pt idx="4070">
                  <c:v>5054</c:v>
                </c:pt>
                <c:pt idx="4071">
                  <c:v>5257</c:v>
                </c:pt>
                <c:pt idx="4072">
                  <c:v>5421</c:v>
                </c:pt>
                <c:pt idx="4073">
                  <c:v>5258</c:v>
                </c:pt>
                <c:pt idx="4074">
                  <c:v>4891</c:v>
                </c:pt>
                <c:pt idx="4075">
                  <c:v>4369</c:v>
                </c:pt>
                <c:pt idx="4076">
                  <c:v>5404</c:v>
                </c:pt>
                <c:pt idx="4077">
                  <c:v>4882</c:v>
                </c:pt>
                <c:pt idx="4078">
                  <c:v>5776</c:v>
                </c:pt>
                <c:pt idx="4079">
                  <c:v>5816</c:v>
                </c:pt>
                <c:pt idx="4080">
                  <c:v>5489</c:v>
                </c:pt>
                <c:pt idx="4081">
                  <c:v>6742</c:v>
                </c:pt>
                <c:pt idx="4082">
                  <c:v>7486</c:v>
                </c:pt>
                <c:pt idx="4083">
                  <c:v>8803</c:v>
                </c:pt>
                <c:pt idx="4084">
                  <c:v>9666</c:v>
                </c:pt>
                <c:pt idx="4085">
                  <c:v>8975</c:v>
                </c:pt>
                <c:pt idx="4086">
                  <c:v>7949</c:v>
                </c:pt>
                <c:pt idx="4087">
                  <c:v>7354</c:v>
                </c:pt>
                <c:pt idx="4088">
                  <c:v>4974</c:v>
                </c:pt>
                <c:pt idx="4089">
                  <c:v>5008</c:v>
                </c:pt>
                <c:pt idx="4090">
                  <c:v>5284</c:v>
                </c:pt>
                <c:pt idx="4091">
                  <c:v>5850</c:v>
                </c:pt>
                <c:pt idx="4092">
                  <c:v>5570</c:v>
                </c:pt>
                <c:pt idx="4093">
                  <c:v>5183</c:v>
                </c:pt>
                <c:pt idx="4094">
                  <c:v>5427</c:v>
                </c:pt>
                <c:pt idx="4095">
                  <c:v>5182</c:v>
                </c:pt>
                <c:pt idx="4096">
                  <c:v>5751</c:v>
                </c:pt>
                <c:pt idx="4097">
                  <c:v>4741</c:v>
                </c:pt>
                <c:pt idx="4098">
                  <c:v>5218</c:v>
                </c:pt>
                <c:pt idx="4099">
                  <c:v>5220</c:v>
                </c:pt>
                <c:pt idx="4100">
                  <c:v>4465</c:v>
                </c:pt>
                <c:pt idx="4101">
                  <c:v>6394</c:v>
                </c:pt>
                <c:pt idx="4102">
                  <c:v>5302</c:v>
                </c:pt>
                <c:pt idx="4103">
                  <c:v>4976</c:v>
                </c:pt>
                <c:pt idx="4104">
                  <c:v>5493</c:v>
                </c:pt>
                <c:pt idx="4105">
                  <c:v>5263</c:v>
                </c:pt>
                <c:pt idx="4106">
                  <c:v>5794</c:v>
                </c:pt>
                <c:pt idx="4107">
                  <c:v>4963</c:v>
                </c:pt>
                <c:pt idx="4108">
                  <c:v>5194</c:v>
                </c:pt>
                <c:pt idx="4109">
                  <c:v>5554</c:v>
                </c:pt>
                <c:pt idx="4110">
                  <c:v>5309</c:v>
                </c:pt>
                <c:pt idx="4111">
                  <c:v>5417</c:v>
                </c:pt>
                <c:pt idx="4112">
                  <c:v>5591</c:v>
                </c:pt>
                <c:pt idx="4113">
                  <c:v>5468</c:v>
                </c:pt>
                <c:pt idx="4114">
                  <c:v>5861</c:v>
                </c:pt>
                <c:pt idx="4115">
                  <c:v>5513</c:v>
                </c:pt>
                <c:pt idx="4116">
                  <c:v>4693</c:v>
                </c:pt>
                <c:pt idx="4117">
                  <c:v>5151</c:v>
                </c:pt>
                <c:pt idx="4118">
                  <c:v>4898</c:v>
                </c:pt>
                <c:pt idx="4119">
                  <c:v>4991</c:v>
                </c:pt>
                <c:pt idx="4120">
                  <c:v>6072</c:v>
                </c:pt>
                <c:pt idx="4121">
                  <c:v>5279</c:v>
                </c:pt>
                <c:pt idx="4122">
                  <c:v>5284</c:v>
                </c:pt>
                <c:pt idx="4123">
                  <c:v>5895</c:v>
                </c:pt>
                <c:pt idx="4124">
                  <c:v>5124</c:v>
                </c:pt>
                <c:pt idx="4125">
                  <c:v>4878</c:v>
                </c:pt>
                <c:pt idx="4126">
                  <c:v>5507</c:v>
                </c:pt>
                <c:pt idx="4127">
                  <c:v>5841</c:v>
                </c:pt>
                <c:pt idx="4128">
                  <c:v>4306</c:v>
                </c:pt>
                <c:pt idx="4129">
                  <c:v>5355</c:v>
                </c:pt>
                <c:pt idx="4130">
                  <c:v>4820</c:v>
                </c:pt>
                <c:pt idx="4131">
                  <c:v>4979</c:v>
                </c:pt>
                <c:pt idx="4132">
                  <c:v>4639</c:v>
                </c:pt>
                <c:pt idx="4133">
                  <c:v>5658</c:v>
                </c:pt>
                <c:pt idx="4134">
                  <c:v>5397</c:v>
                </c:pt>
                <c:pt idx="4135">
                  <c:v>5126</c:v>
                </c:pt>
                <c:pt idx="4136">
                  <c:v>5183</c:v>
                </c:pt>
                <c:pt idx="4137">
                  <c:v>5863</c:v>
                </c:pt>
                <c:pt idx="4138">
                  <c:v>4791</c:v>
                </c:pt>
                <c:pt idx="4139">
                  <c:v>5398</c:v>
                </c:pt>
                <c:pt idx="4140">
                  <c:v>5422</c:v>
                </c:pt>
                <c:pt idx="4141">
                  <c:v>5286</c:v>
                </c:pt>
                <c:pt idx="4142">
                  <c:v>4894</c:v>
                </c:pt>
                <c:pt idx="4143">
                  <c:v>4508</c:v>
                </c:pt>
                <c:pt idx="4144">
                  <c:v>5351</c:v>
                </c:pt>
                <c:pt idx="4145">
                  <c:v>5649</c:v>
                </c:pt>
                <c:pt idx="4146">
                  <c:v>7568</c:v>
                </c:pt>
                <c:pt idx="4147">
                  <c:v>9037</c:v>
                </c:pt>
                <c:pt idx="4148">
                  <c:v>11707</c:v>
                </c:pt>
                <c:pt idx="4149">
                  <c:v>11633</c:v>
                </c:pt>
                <c:pt idx="4150">
                  <c:v>13616</c:v>
                </c:pt>
                <c:pt idx="4151">
                  <c:v>13692</c:v>
                </c:pt>
                <c:pt idx="4152">
                  <c:v>18030</c:v>
                </c:pt>
                <c:pt idx="4153">
                  <c:v>21201</c:v>
                </c:pt>
                <c:pt idx="4154">
                  <c:v>25091</c:v>
                </c:pt>
                <c:pt idx="4155">
                  <c:v>24930</c:v>
                </c:pt>
                <c:pt idx="4156">
                  <c:v>24520</c:v>
                </c:pt>
                <c:pt idx="4157">
                  <c:v>22154</c:v>
                </c:pt>
                <c:pt idx="4158">
                  <c:v>18899</c:v>
                </c:pt>
                <c:pt idx="4159">
                  <c:v>16272</c:v>
                </c:pt>
                <c:pt idx="4160">
                  <c:v>15229</c:v>
                </c:pt>
                <c:pt idx="4161">
                  <c:v>14428</c:v>
                </c:pt>
                <c:pt idx="4162">
                  <c:v>14770</c:v>
                </c:pt>
                <c:pt idx="4163">
                  <c:v>11266</c:v>
                </c:pt>
                <c:pt idx="4164">
                  <c:v>10829</c:v>
                </c:pt>
                <c:pt idx="4165">
                  <c:v>9700</c:v>
                </c:pt>
                <c:pt idx="4166">
                  <c:v>10480</c:v>
                </c:pt>
                <c:pt idx="4167">
                  <c:v>10277</c:v>
                </c:pt>
                <c:pt idx="4168">
                  <c:v>9395</c:v>
                </c:pt>
                <c:pt idx="4169">
                  <c:v>8761</c:v>
                </c:pt>
                <c:pt idx="4170">
                  <c:v>9402</c:v>
                </c:pt>
                <c:pt idx="4171">
                  <c:v>8659</c:v>
                </c:pt>
                <c:pt idx="4172">
                  <c:v>8236</c:v>
                </c:pt>
                <c:pt idx="4173">
                  <c:v>6981</c:v>
                </c:pt>
                <c:pt idx="4174">
                  <c:v>8043</c:v>
                </c:pt>
                <c:pt idx="4175">
                  <c:v>7331</c:v>
                </c:pt>
                <c:pt idx="4176">
                  <c:v>6411</c:v>
                </c:pt>
                <c:pt idx="4177">
                  <c:v>7351</c:v>
                </c:pt>
                <c:pt idx="4178">
                  <c:v>7933</c:v>
                </c:pt>
                <c:pt idx="4179">
                  <c:v>8299</c:v>
                </c:pt>
                <c:pt idx="4180">
                  <c:v>8497</c:v>
                </c:pt>
                <c:pt idx="4181">
                  <c:v>9259</c:v>
                </c:pt>
                <c:pt idx="4182">
                  <c:v>11440</c:v>
                </c:pt>
                <c:pt idx="4183">
                  <c:v>10951</c:v>
                </c:pt>
                <c:pt idx="4184">
                  <c:v>10298</c:v>
                </c:pt>
                <c:pt idx="4185">
                  <c:v>9436</c:v>
                </c:pt>
                <c:pt idx="4186">
                  <c:v>8485</c:v>
                </c:pt>
                <c:pt idx="4187">
                  <c:v>8801</c:v>
                </c:pt>
                <c:pt idx="4188">
                  <c:v>7072</c:v>
                </c:pt>
                <c:pt idx="4189">
                  <c:v>7318</c:v>
                </c:pt>
                <c:pt idx="4190">
                  <c:v>6646</c:v>
                </c:pt>
                <c:pt idx="4191">
                  <c:v>6592</c:v>
                </c:pt>
                <c:pt idx="4192">
                  <c:v>6914</c:v>
                </c:pt>
                <c:pt idx="4193">
                  <c:v>7372</c:v>
                </c:pt>
                <c:pt idx="4194">
                  <c:v>7079</c:v>
                </c:pt>
                <c:pt idx="4195">
                  <c:v>6342</c:v>
                </c:pt>
                <c:pt idx="4196">
                  <c:v>7151</c:v>
                </c:pt>
                <c:pt idx="4197">
                  <c:v>5329</c:v>
                </c:pt>
                <c:pt idx="4198">
                  <c:v>6352</c:v>
                </c:pt>
                <c:pt idx="4199">
                  <c:v>7316</c:v>
                </c:pt>
                <c:pt idx="4200">
                  <c:v>7019</c:v>
                </c:pt>
                <c:pt idx="4201">
                  <c:v>6417</c:v>
                </c:pt>
                <c:pt idx="4202">
                  <c:v>6030</c:v>
                </c:pt>
                <c:pt idx="4203">
                  <c:v>6145</c:v>
                </c:pt>
                <c:pt idx="4204">
                  <c:v>6125</c:v>
                </c:pt>
                <c:pt idx="4205">
                  <c:v>6226</c:v>
                </c:pt>
                <c:pt idx="4206">
                  <c:v>6518</c:v>
                </c:pt>
                <c:pt idx="4207">
                  <c:v>6898</c:v>
                </c:pt>
                <c:pt idx="4208">
                  <c:v>6750</c:v>
                </c:pt>
                <c:pt idx="4209">
                  <c:v>6034</c:v>
                </c:pt>
                <c:pt idx="4210">
                  <c:v>6032</c:v>
                </c:pt>
                <c:pt idx="4211">
                  <c:v>6009</c:v>
                </c:pt>
                <c:pt idx="4212">
                  <c:v>6184</c:v>
                </c:pt>
                <c:pt idx="4213">
                  <c:v>6231</c:v>
                </c:pt>
                <c:pt idx="4214">
                  <c:v>6339</c:v>
                </c:pt>
                <c:pt idx="4215">
                  <c:v>6069</c:v>
                </c:pt>
                <c:pt idx="4216">
                  <c:v>5897</c:v>
                </c:pt>
                <c:pt idx="4217">
                  <c:v>6191</c:v>
                </c:pt>
                <c:pt idx="4218">
                  <c:v>5248</c:v>
                </c:pt>
                <c:pt idx="4219">
                  <c:v>6236</c:v>
                </c:pt>
                <c:pt idx="4220">
                  <c:v>5798</c:v>
                </c:pt>
                <c:pt idx="4221">
                  <c:v>6459</c:v>
                </c:pt>
                <c:pt idx="4222">
                  <c:v>5876</c:v>
                </c:pt>
                <c:pt idx="4223">
                  <c:v>5498</c:v>
                </c:pt>
                <c:pt idx="4224">
                  <c:v>6133</c:v>
                </c:pt>
                <c:pt idx="4225">
                  <c:v>6119</c:v>
                </c:pt>
                <c:pt idx="4226">
                  <c:v>5830</c:v>
                </c:pt>
                <c:pt idx="4227">
                  <c:v>6153</c:v>
                </c:pt>
                <c:pt idx="4228">
                  <c:v>5798</c:v>
                </c:pt>
                <c:pt idx="4229">
                  <c:v>5722</c:v>
                </c:pt>
                <c:pt idx="4230">
                  <c:v>5635</c:v>
                </c:pt>
                <c:pt idx="4231">
                  <c:v>6209</c:v>
                </c:pt>
                <c:pt idx="4232">
                  <c:v>5645</c:v>
                </c:pt>
                <c:pt idx="4233">
                  <c:v>6080</c:v>
                </c:pt>
                <c:pt idx="4234">
                  <c:v>6200</c:v>
                </c:pt>
                <c:pt idx="4235">
                  <c:v>6341</c:v>
                </c:pt>
                <c:pt idx="4236">
                  <c:v>5870</c:v>
                </c:pt>
                <c:pt idx="4237">
                  <c:v>4971</c:v>
                </c:pt>
                <c:pt idx="4238">
                  <c:v>6751</c:v>
                </c:pt>
                <c:pt idx="4239">
                  <c:v>5946</c:v>
                </c:pt>
                <c:pt idx="4240">
                  <c:v>6739</c:v>
                </c:pt>
                <c:pt idx="4241">
                  <c:v>6174</c:v>
                </c:pt>
                <c:pt idx="4242">
                  <c:v>5649</c:v>
                </c:pt>
                <c:pt idx="4243">
                  <c:v>5886</c:v>
                </c:pt>
                <c:pt idx="4244">
                  <c:v>6604</c:v>
                </c:pt>
                <c:pt idx="4245">
                  <c:v>6070</c:v>
                </c:pt>
                <c:pt idx="4246">
                  <c:v>5064</c:v>
                </c:pt>
                <c:pt idx="4247">
                  <c:v>5744</c:v>
                </c:pt>
                <c:pt idx="4248">
                  <c:v>6089</c:v>
                </c:pt>
                <c:pt idx="4249">
                  <c:v>6590</c:v>
                </c:pt>
                <c:pt idx="4250">
                  <c:v>5688</c:v>
                </c:pt>
                <c:pt idx="4251">
                  <c:v>6995</c:v>
                </c:pt>
                <c:pt idx="4252">
                  <c:v>7377</c:v>
                </c:pt>
                <c:pt idx="4253">
                  <c:v>6791</c:v>
                </c:pt>
                <c:pt idx="4254">
                  <c:v>7302</c:v>
                </c:pt>
                <c:pt idx="4255">
                  <c:v>5944</c:v>
                </c:pt>
                <c:pt idx="4256">
                  <c:v>6402</c:v>
                </c:pt>
                <c:pt idx="4257">
                  <c:v>5688</c:v>
                </c:pt>
                <c:pt idx="4258">
                  <c:v>5665</c:v>
                </c:pt>
                <c:pt idx="4259">
                  <c:v>6307</c:v>
                </c:pt>
                <c:pt idx="4260">
                  <c:v>6111</c:v>
                </c:pt>
                <c:pt idx="4261">
                  <c:v>7045</c:v>
                </c:pt>
                <c:pt idx="4262">
                  <c:v>6003</c:v>
                </c:pt>
                <c:pt idx="4263">
                  <c:v>5648</c:v>
                </c:pt>
                <c:pt idx="4264">
                  <c:v>6194</c:v>
                </c:pt>
                <c:pt idx="4265">
                  <c:v>6185</c:v>
                </c:pt>
                <c:pt idx="4266">
                  <c:v>6156</c:v>
                </c:pt>
                <c:pt idx="4267">
                  <c:v>6745</c:v>
                </c:pt>
                <c:pt idx="4268">
                  <c:v>6391</c:v>
                </c:pt>
                <c:pt idx="4269">
                  <c:v>5328</c:v>
                </c:pt>
                <c:pt idx="4270">
                  <c:v>7653</c:v>
                </c:pt>
                <c:pt idx="4271">
                  <c:v>5314</c:v>
                </c:pt>
                <c:pt idx="4272">
                  <c:v>6127</c:v>
                </c:pt>
                <c:pt idx="4273">
                  <c:v>6946</c:v>
                </c:pt>
                <c:pt idx="4274">
                  <c:v>7131</c:v>
                </c:pt>
                <c:pt idx="4275">
                  <c:v>8250</c:v>
                </c:pt>
                <c:pt idx="4276">
                  <c:v>8722</c:v>
                </c:pt>
                <c:pt idx="4277">
                  <c:v>8760</c:v>
                </c:pt>
                <c:pt idx="4278">
                  <c:v>7911</c:v>
                </c:pt>
                <c:pt idx="4279">
                  <c:v>7411</c:v>
                </c:pt>
                <c:pt idx="4280">
                  <c:v>5759</c:v>
                </c:pt>
                <c:pt idx="4281">
                  <c:v>6018</c:v>
                </c:pt>
                <c:pt idx="4282">
                  <c:v>5533</c:v>
                </c:pt>
                <c:pt idx="4283">
                  <c:v>5489</c:v>
                </c:pt>
                <c:pt idx="4284">
                  <c:v>5345</c:v>
                </c:pt>
                <c:pt idx="4285">
                  <c:v>5289</c:v>
                </c:pt>
                <c:pt idx="4286">
                  <c:v>5216</c:v>
                </c:pt>
                <c:pt idx="4287">
                  <c:v>6759</c:v>
                </c:pt>
                <c:pt idx="4288">
                  <c:v>5775</c:v>
                </c:pt>
                <c:pt idx="4289">
                  <c:v>5769</c:v>
                </c:pt>
                <c:pt idx="4290">
                  <c:v>5184</c:v>
                </c:pt>
                <c:pt idx="4291">
                  <c:v>5998</c:v>
                </c:pt>
                <c:pt idx="4292">
                  <c:v>5053</c:v>
                </c:pt>
                <c:pt idx="4293">
                  <c:v>6028</c:v>
                </c:pt>
                <c:pt idx="4294">
                  <c:v>6059</c:v>
                </c:pt>
                <c:pt idx="4295">
                  <c:v>5543</c:v>
                </c:pt>
                <c:pt idx="4296">
                  <c:v>5503</c:v>
                </c:pt>
                <c:pt idx="4297">
                  <c:v>5186</c:v>
                </c:pt>
                <c:pt idx="4298">
                  <c:v>5070</c:v>
                </c:pt>
                <c:pt idx="4299">
                  <c:v>6479</c:v>
                </c:pt>
                <c:pt idx="4300">
                  <c:v>5511</c:v>
                </c:pt>
                <c:pt idx="4301">
                  <c:v>5265</c:v>
                </c:pt>
                <c:pt idx="4302">
                  <c:v>5916</c:v>
                </c:pt>
                <c:pt idx="4303">
                  <c:v>6249</c:v>
                </c:pt>
                <c:pt idx="4304">
                  <c:v>5161</c:v>
                </c:pt>
                <c:pt idx="4305">
                  <c:v>6089</c:v>
                </c:pt>
                <c:pt idx="4306">
                  <c:v>5856</c:v>
                </c:pt>
                <c:pt idx="4307">
                  <c:v>5907</c:v>
                </c:pt>
                <c:pt idx="4308">
                  <c:v>6003</c:v>
                </c:pt>
                <c:pt idx="4309">
                  <c:v>5709</c:v>
                </c:pt>
                <c:pt idx="4310">
                  <c:v>5946</c:v>
                </c:pt>
                <c:pt idx="4311">
                  <c:v>5462</c:v>
                </c:pt>
                <c:pt idx="4312">
                  <c:v>5373</c:v>
                </c:pt>
                <c:pt idx="4313">
                  <c:v>5187</c:v>
                </c:pt>
                <c:pt idx="4314">
                  <c:v>5474</c:v>
                </c:pt>
                <c:pt idx="4315">
                  <c:v>5506</c:v>
                </c:pt>
                <c:pt idx="4316">
                  <c:v>5485</c:v>
                </c:pt>
                <c:pt idx="4317">
                  <c:v>5720</c:v>
                </c:pt>
                <c:pt idx="4318">
                  <c:v>5748</c:v>
                </c:pt>
                <c:pt idx="4319">
                  <c:v>6064</c:v>
                </c:pt>
                <c:pt idx="4320">
                  <c:v>5706</c:v>
                </c:pt>
                <c:pt idx="4321">
                  <c:v>5297</c:v>
                </c:pt>
                <c:pt idx="4322">
                  <c:v>6058</c:v>
                </c:pt>
                <c:pt idx="4323">
                  <c:v>5722</c:v>
                </c:pt>
                <c:pt idx="4324">
                  <c:v>6471</c:v>
                </c:pt>
                <c:pt idx="4325">
                  <c:v>5432</c:v>
                </c:pt>
                <c:pt idx="4326">
                  <c:v>5707</c:v>
                </c:pt>
                <c:pt idx="4327">
                  <c:v>5777</c:v>
                </c:pt>
                <c:pt idx="4328">
                  <c:v>5751</c:v>
                </c:pt>
                <c:pt idx="4329">
                  <c:v>5720</c:v>
                </c:pt>
                <c:pt idx="4330">
                  <c:v>6263</c:v>
                </c:pt>
                <c:pt idx="4331">
                  <c:v>5568</c:v>
                </c:pt>
                <c:pt idx="4332">
                  <c:v>5573</c:v>
                </c:pt>
                <c:pt idx="4333">
                  <c:v>6001</c:v>
                </c:pt>
                <c:pt idx="4334">
                  <c:v>5158</c:v>
                </c:pt>
                <c:pt idx="4335">
                  <c:v>5680</c:v>
                </c:pt>
                <c:pt idx="4336">
                  <c:v>5305</c:v>
                </c:pt>
                <c:pt idx="4337">
                  <c:v>5801</c:v>
                </c:pt>
                <c:pt idx="4338">
                  <c:v>5813</c:v>
                </c:pt>
                <c:pt idx="4339">
                  <c:v>5747</c:v>
                </c:pt>
                <c:pt idx="4340">
                  <c:v>6179</c:v>
                </c:pt>
                <c:pt idx="4341">
                  <c:v>5875</c:v>
                </c:pt>
                <c:pt idx="4342">
                  <c:v>7856</c:v>
                </c:pt>
                <c:pt idx="4343">
                  <c:v>7655</c:v>
                </c:pt>
                <c:pt idx="4344">
                  <c:v>8012</c:v>
                </c:pt>
                <c:pt idx="4345">
                  <c:v>7916</c:v>
                </c:pt>
                <c:pt idx="4346">
                  <c:v>9117</c:v>
                </c:pt>
                <c:pt idx="4347">
                  <c:v>8527</c:v>
                </c:pt>
                <c:pt idx="4348">
                  <c:v>8861</c:v>
                </c:pt>
                <c:pt idx="4349">
                  <c:v>10299</c:v>
                </c:pt>
                <c:pt idx="4350">
                  <c:v>11830</c:v>
                </c:pt>
                <c:pt idx="4351">
                  <c:v>14442</c:v>
                </c:pt>
                <c:pt idx="4352">
                  <c:v>17819</c:v>
                </c:pt>
                <c:pt idx="4353">
                  <c:v>19860</c:v>
                </c:pt>
                <c:pt idx="4354">
                  <c:v>19450</c:v>
                </c:pt>
                <c:pt idx="4355">
                  <c:v>16886</c:v>
                </c:pt>
                <c:pt idx="4356">
                  <c:v>17796</c:v>
                </c:pt>
                <c:pt idx="4357">
                  <c:v>14710</c:v>
                </c:pt>
                <c:pt idx="4358">
                  <c:v>12462</c:v>
                </c:pt>
                <c:pt idx="4359">
                  <c:v>12308</c:v>
                </c:pt>
                <c:pt idx="4360">
                  <c:v>11110</c:v>
                </c:pt>
                <c:pt idx="4361">
                  <c:v>10306</c:v>
                </c:pt>
                <c:pt idx="4362">
                  <c:v>10311</c:v>
                </c:pt>
                <c:pt idx="4363">
                  <c:v>9781</c:v>
                </c:pt>
                <c:pt idx="4364">
                  <c:v>10176</c:v>
                </c:pt>
                <c:pt idx="4365">
                  <c:v>10080</c:v>
                </c:pt>
                <c:pt idx="4366">
                  <c:v>8912</c:v>
                </c:pt>
                <c:pt idx="4367">
                  <c:v>8799</c:v>
                </c:pt>
                <c:pt idx="4368">
                  <c:v>9822</c:v>
                </c:pt>
                <c:pt idx="4369">
                  <c:v>8412</c:v>
                </c:pt>
                <c:pt idx="4370">
                  <c:v>8935</c:v>
                </c:pt>
                <c:pt idx="4371">
                  <c:v>8388</c:v>
                </c:pt>
                <c:pt idx="4372">
                  <c:v>8460</c:v>
                </c:pt>
                <c:pt idx="4373">
                  <c:v>7544</c:v>
                </c:pt>
                <c:pt idx="4374">
                  <c:v>7183</c:v>
                </c:pt>
                <c:pt idx="4375">
                  <c:v>7640</c:v>
                </c:pt>
                <c:pt idx="4376">
                  <c:v>7427</c:v>
                </c:pt>
                <c:pt idx="4377">
                  <c:v>7631</c:v>
                </c:pt>
                <c:pt idx="4378">
                  <c:v>7286</c:v>
                </c:pt>
                <c:pt idx="4379">
                  <c:v>7110</c:v>
                </c:pt>
                <c:pt idx="4380">
                  <c:v>8730</c:v>
                </c:pt>
                <c:pt idx="4381">
                  <c:v>8736</c:v>
                </c:pt>
                <c:pt idx="4382">
                  <c:v>9053</c:v>
                </c:pt>
                <c:pt idx="4383">
                  <c:v>10354</c:v>
                </c:pt>
                <c:pt idx="4384">
                  <c:v>9694</c:v>
                </c:pt>
                <c:pt idx="4385">
                  <c:v>9221</c:v>
                </c:pt>
                <c:pt idx="4386">
                  <c:v>8992</c:v>
                </c:pt>
                <c:pt idx="4387">
                  <c:v>7462</c:v>
                </c:pt>
                <c:pt idx="4388">
                  <c:v>6642</c:v>
                </c:pt>
                <c:pt idx="4389">
                  <c:v>7313</c:v>
                </c:pt>
                <c:pt idx="4390">
                  <c:v>8040</c:v>
                </c:pt>
                <c:pt idx="4391">
                  <c:v>7135</c:v>
                </c:pt>
                <c:pt idx="4392">
                  <c:v>6667</c:v>
                </c:pt>
                <c:pt idx="4393">
                  <c:v>6818</c:v>
                </c:pt>
                <c:pt idx="4394">
                  <c:v>7165</c:v>
                </c:pt>
                <c:pt idx="4395">
                  <c:v>6505</c:v>
                </c:pt>
                <c:pt idx="4396">
                  <c:v>6075</c:v>
                </c:pt>
                <c:pt idx="4397">
                  <c:v>5997</c:v>
                </c:pt>
                <c:pt idx="4398">
                  <c:v>6525</c:v>
                </c:pt>
                <c:pt idx="4399">
                  <c:v>6410</c:v>
                </c:pt>
                <c:pt idx="4400">
                  <c:v>6640</c:v>
                </c:pt>
                <c:pt idx="4401">
                  <c:v>6953</c:v>
                </c:pt>
                <c:pt idx="4402">
                  <c:v>5806</c:v>
                </c:pt>
                <c:pt idx="4403">
                  <c:v>6668</c:v>
                </c:pt>
                <c:pt idx="4404">
                  <c:v>6383</c:v>
                </c:pt>
                <c:pt idx="4405">
                  <c:v>6345</c:v>
                </c:pt>
                <c:pt idx="4406">
                  <c:v>6225</c:v>
                </c:pt>
                <c:pt idx="4407">
                  <c:v>5664</c:v>
                </c:pt>
                <c:pt idx="4408">
                  <c:v>6584</c:v>
                </c:pt>
                <c:pt idx="4409">
                  <c:v>5434</c:v>
                </c:pt>
                <c:pt idx="4410">
                  <c:v>6399</c:v>
                </c:pt>
                <c:pt idx="4411">
                  <c:v>6032</c:v>
                </c:pt>
                <c:pt idx="4412">
                  <c:v>5663</c:v>
                </c:pt>
                <c:pt idx="4413">
                  <c:v>5660</c:v>
                </c:pt>
                <c:pt idx="4414">
                  <c:v>5862</c:v>
                </c:pt>
                <c:pt idx="4415">
                  <c:v>6041</c:v>
                </c:pt>
                <c:pt idx="4416">
                  <c:v>7476</c:v>
                </c:pt>
                <c:pt idx="4417">
                  <c:v>5623</c:v>
                </c:pt>
                <c:pt idx="4418">
                  <c:v>5469</c:v>
                </c:pt>
                <c:pt idx="4419">
                  <c:v>6233</c:v>
                </c:pt>
                <c:pt idx="4420">
                  <c:v>5857</c:v>
                </c:pt>
                <c:pt idx="4421">
                  <c:v>6639</c:v>
                </c:pt>
                <c:pt idx="4422">
                  <c:v>7430</c:v>
                </c:pt>
                <c:pt idx="4423">
                  <c:v>6794</c:v>
                </c:pt>
                <c:pt idx="4424">
                  <c:v>5778</c:v>
                </c:pt>
                <c:pt idx="4425">
                  <c:v>6100</c:v>
                </c:pt>
                <c:pt idx="4426">
                  <c:v>6101</c:v>
                </c:pt>
                <c:pt idx="4427">
                  <c:v>6074</c:v>
                </c:pt>
                <c:pt idx="4428">
                  <c:v>5824</c:v>
                </c:pt>
                <c:pt idx="4429">
                  <c:v>6004</c:v>
                </c:pt>
                <c:pt idx="4430">
                  <c:v>5772</c:v>
                </c:pt>
                <c:pt idx="4431">
                  <c:v>6647</c:v>
                </c:pt>
                <c:pt idx="4432">
                  <c:v>5756</c:v>
                </c:pt>
                <c:pt idx="4433">
                  <c:v>6231</c:v>
                </c:pt>
                <c:pt idx="4434">
                  <c:v>5415</c:v>
                </c:pt>
                <c:pt idx="4435">
                  <c:v>5296</c:v>
                </c:pt>
                <c:pt idx="4436">
                  <c:v>5757</c:v>
                </c:pt>
                <c:pt idx="4437">
                  <c:v>5843</c:v>
                </c:pt>
                <c:pt idx="4438">
                  <c:v>5970</c:v>
                </c:pt>
                <c:pt idx="4439">
                  <c:v>5816</c:v>
                </c:pt>
                <c:pt idx="4440">
                  <c:v>5316</c:v>
                </c:pt>
                <c:pt idx="4441">
                  <c:v>6646</c:v>
                </c:pt>
                <c:pt idx="4442">
                  <c:v>5425</c:v>
                </c:pt>
                <c:pt idx="4443">
                  <c:v>5953</c:v>
                </c:pt>
                <c:pt idx="4444">
                  <c:v>5786</c:v>
                </c:pt>
                <c:pt idx="4445">
                  <c:v>6089</c:v>
                </c:pt>
                <c:pt idx="4446">
                  <c:v>6223</c:v>
                </c:pt>
                <c:pt idx="4447">
                  <c:v>5287</c:v>
                </c:pt>
                <c:pt idx="4448">
                  <c:v>6077</c:v>
                </c:pt>
                <c:pt idx="4449">
                  <c:v>5401</c:v>
                </c:pt>
                <c:pt idx="4450">
                  <c:v>5720</c:v>
                </c:pt>
                <c:pt idx="4451">
                  <c:v>6226</c:v>
                </c:pt>
                <c:pt idx="4452">
                  <c:v>5811</c:v>
                </c:pt>
                <c:pt idx="4453">
                  <c:v>6371</c:v>
                </c:pt>
                <c:pt idx="4454">
                  <c:v>6113</c:v>
                </c:pt>
                <c:pt idx="4455">
                  <c:v>5965</c:v>
                </c:pt>
                <c:pt idx="4456">
                  <c:v>5567</c:v>
                </c:pt>
                <c:pt idx="4457">
                  <c:v>6457</c:v>
                </c:pt>
                <c:pt idx="4458">
                  <c:v>5822</c:v>
                </c:pt>
                <c:pt idx="4459">
                  <c:v>6139</c:v>
                </c:pt>
                <c:pt idx="4460">
                  <c:v>5554</c:v>
                </c:pt>
                <c:pt idx="4461">
                  <c:v>5900</c:v>
                </c:pt>
                <c:pt idx="4462">
                  <c:v>6342</c:v>
                </c:pt>
                <c:pt idx="4463">
                  <c:v>6092</c:v>
                </c:pt>
                <c:pt idx="4464">
                  <c:v>6795</c:v>
                </c:pt>
                <c:pt idx="4465">
                  <c:v>6380</c:v>
                </c:pt>
                <c:pt idx="4466">
                  <c:v>6442</c:v>
                </c:pt>
                <c:pt idx="4467">
                  <c:v>7427</c:v>
                </c:pt>
                <c:pt idx="4468">
                  <c:v>6420</c:v>
                </c:pt>
                <c:pt idx="4469">
                  <c:v>6886</c:v>
                </c:pt>
                <c:pt idx="4470">
                  <c:v>6113</c:v>
                </c:pt>
                <c:pt idx="4471">
                  <c:v>6199</c:v>
                </c:pt>
                <c:pt idx="4472">
                  <c:v>5376</c:v>
                </c:pt>
                <c:pt idx="4473">
                  <c:v>5608</c:v>
                </c:pt>
                <c:pt idx="4474">
                  <c:v>5783</c:v>
                </c:pt>
                <c:pt idx="4475">
                  <c:v>5572</c:v>
                </c:pt>
                <c:pt idx="4476">
                  <c:v>5392</c:v>
                </c:pt>
                <c:pt idx="4477">
                  <c:v>6017</c:v>
                </c:pt>
                <c:pt idx="4478">
                  <c:v>6575</c:v>
                </c:pt>
                <c:pt idx="4479">
                  <c:v>5159</c:v>
                </c:pt>
                <c:pt idx="4480">
                  <c:v>5947</c:v>
                </c:pt>
                <c:pt idx="4481">
                  <c:v>5347</c:v>
                </c:pt>
                <c:pt idx="4482">
                  <c:v>6358</c:v>
                </c:pt>
                <c:pt idx="4483">
                  <c:v>5584</c:v>
                </c:pt>
                <c:pt idx="4484">
                  <c:v>5634</c:v>
                </c:pt>
                <c:pt idx="4485">
                  <c:v>5716</c:v>
                </c:pt>
                <c:pt idx="4486">
                  <c:v>7176</c:v>
                </c:pt>
                <c:pt idx="4487">
                  <c:v>7377</c:v>
                </c:pt>
                <c:pt idx="4488">
                  <c:v>8879</c:v>
                </c:pt>
                <c:pt idx="4489">
                  <c:v>9509</c:v>
                </c:pt>
                <c:pt idx="4490">
                  <c:v>8184</c:v>
                </c:pt>
                <c:pt idx="4491">
                  <c:v>8257</c:v>
                </c:pt>
                <c:pt idx="4492">
                  <c:v>7953</c:v>
                </c:pt>
                <c:pt idx="4493">
                  <c:v>6587</c:v>
                </c:pt>
                <c:pt idx="4494">
                  <c:v>6200</c:v>
                </c:pt>
                <c:pt idx="4495">
                  <c:v>6050</c:v>
                </c:pt>
                <c:pt idx="4496">
                  <c:v>5207</c:v>
                </c:pt>
                <c:pt idx="4497">
                  <c:v>5738</c:v>
                </c:pt>
                <c:pt idx="4498">
                  <c:v>5575</c:v>
                </c:pt>
                <c:pt idx="4499">
                  <c:v>6103</c:v>
                </c:pt>
                <c:pt idx="4500">
                  <c:v>5539</c:v>
                </c:pt>
                <c:pt idx="4501">
                  <c:v>5648</c:v>
                </c:pt>
                <c:pt idx="4502">
                  <c:v>5342</c:v>
                </c:pt>
                <c:pt idx="4503">
                  <c:v>5326</c:v>
                </c:pt>
                <c:pt idx="4504">
                  <c:v>5228</c:v>
                </c:pt>
                <c:pt idx="4505">
                  <c:v>5030</c:v>
                </c:pt>
                <c:pt idx="4506">
                  <c:v>5332</c:v>
                </c:pt>
                <c:pt idx="4507">
                  <c:v>5270</c:v>
                </c:pt>
                <c:pt idx="4508">
                  <c:v>5685</c:v>
                </c:pt>
                <c:pt idx="4509">
                  <c:v>5641</c:v>
                </c:pt>
                <c:pt idx="4510">
                  <c:v>6105</c:v>
                </c:pt>
                <c:pt idx="4511">
                  <c:v>5508</c:v>
                </c:pt>
                <c:pt idx="4512">
                  <c:v>4817</c:v>
                </c:pt>
                <c:pt idx="4513">
                  <c:v>5125</c:v>
                </c:pt>
                <c:pt idx="4514">
                  <c:v>6837</c:v>
                </c:pt>
                <c:pt idx="4515">
                  <c:v>5967</c:v>
                </c:pt>
                <c:pt idx="4516">
                  <c:v>5414</c:v>
                </c:pt>
                <c:pt idx="4517">
                  <c:v>5770</c:v>
                </c:pt>
                <c:pt idx="4518">
                  <c:v>5086</c:v>
                </c:pt>
                <c:pt idx="4519">
                  <c:v>5975</c:v>
                </c:pt>
                <c:pt idx="4520">
                  <c:v>4859</c:v>
                </c:pt>
                <c:pt idx="4521">
                  <c:v>5896</c:v>
                </c:pt>
                <c:pt idx="4522">
                  <c:v>5447</c:v>
                </c:pt>
                <c:pt idx="4523">
                  <c:v>5431</c:v>
                </c:pt>
                <c:pt idx="4524">
                  <c:v>5031</c:v>
                </c:pt>
                <c:pt idx="4525">
                  <c:v>4872</c:v>
                </c:pt>
                <c:pt idx="4526">
                  <c:v>4750</c:v>
                </c:pt>
                <c:pt idx="4527">
                  <c:v>5571</c:v>
                </c:pt>
                <c:pt idx="4528">
                  <c:v>5251</c:v>
                </c:pt>
                <c:pt idx="4529">
                  <c:v>5266</c:v>
                </c:pt>
                <c:pt idx="4530">
                  <c:v>5630</c:v>
                </c:pt>
                <c:pt idx="4531">
                  <c:v>4445</c:v>
                </c:pt>
                <c:pt idx="4532">
                  <c:v>5443</c:v>
                </c:pt>
                <c:pt idx="4533">
                  <c:v>5463</c:v>
                </c:pt>
                <c:pt idx="4534">
                  <c:v>5777</c:v>
                </c:pt>
                <c:pt idx="4535">
                  <c:v>5554</c:v>
                </c:pt>
                <c:pt idx="4536">
                  <c:v>5386</c:v>
                </c:pt>
                <c:pt idx="4537">
                  <c:v>5663</c:v>
                </c:pt>
                <c:pt idx="4538">
                  <c:v>5420</c:v>
                </c:pt>
                <c:pt idx="4539">
                  <c:v>5615</c:v>
                </c:pt>
                <c:pt idx="4540">
                  <c:v>5332</c:v>
                </c:pt>
                <c:pt idx="4541">
                  <c:v>5283</c:v>
                </c:pt>
                <c:pt idx="4542">
                  <c:v>5188</c:v>
                </c:pt>
                <c:pt idx="4543">
                  <c:v>5258</c:v>
                </c:pt>
                <c:pt idx="4544">
                  <c:v>5414</c:v>
                </c:pt>
                <c:pt idx="4545">
                  <c:v>5403</c:v>
                </c:pt>
                <c:pt idx="4546">
                  <c:v>5194</c:v>
                </c:pt>
                <c:pt idx="4547">
                  <c:v>5030</c:v>
                </c:pt>
                <c:pt idx="4548">
                  <c:v>5091</c:v>
                </c:pt>
                <c:pt idx="4549">
                  <c:v>5327</c:v>
                </c:pt>
                <c:pt idx="4550">
                  <c:v>5376</c:v>
                </c:pt>
                <c:pt idx="4551">
                  <c:v>5443</c:v>
                </c:pt>
                <c:pt idx="4552">
                  <c:v>5775</c:v>
                </c:pt>
                <c:pt idx="4553">
                  <c:v>5396</c:v>
                </c:pt>
                <c:pt idx="4554">
                  <c:v>5405</c:v>
                </c:pt>
                <c:pt idx="4555">
                  <c:v>5209</c:v>
                </c:pt>
                <c:pt idx="4556">
                  <c:v>4878</c:v>
                </c:pt>
                <c:pt idx="4557">
                  <c:v>5716</c:v>
                </c:pt>
                <c:pt idx="4558">
                  <c:v>4975</c:v>
                </c:pt>
                <c:pt idx="4559">
                  <c:v>5156</c:v>
                </c:pt>
                <c:pt idx="4560">
                  <c:v>5527</c:v>
                </c:pt>
                <c:pt idx="4561">
                  <c:v>5825</c:v>
                </c:pt>
                <c:pt idx="4562">
                  <c:v>5147</c:v>
                </c:pt>
                <c:pt idx="4563">
                  <c:v>4821</c:v>
                </c:pt>
                <c:pt idx="4564">
                  <c:v>4988</c:v>
                </c:pt>
                <c:pt idx="4565">
                  <c:v>5365</c:v>
                </c:pt>
                <c:pt idx="4566">
                  <c:v>4966</c:v>
                </c:pt>
                <c:pt idx="4567">
                  <c:v>5873</c:v>
                </c:pt>
                <c:pt idx="4568">
                  <c:v>5570</c:v>
                </c:pt>
                <c:pt idx="4569">
                  <c:v>5480</c:v>
                </c:pt>
                <c:pt idx="4570">
                  <c:v>5296</c:v>
                </c:pt>
                <c:pt idx="4571">
                  <c:v>5961</c:v>
                </c:pt>
                <c:pt idx="4572">
                  <c:v>5859</c:v>
                </c:pt>
                <c:pt idx="4573">
                  <c:v>6200</c:v>
                </c:pt>
                <c:pt idx="4574">
                  <c:v>7535</c:v>
                </c:pt>
                <c:pt idx="4575">
                  <c:v>6986</c:v>
                </c:pt>
                <c:pt idx="4576">
                  <c:v>7310</c:v>
                </c:pt>
                <c:pt idx="4577">
                  <c:v>7669</c:v>
                </c:pt>
                <c:pt idx="4578">
                  <c:v>6402</c:v>
                </c:pt>
                <c:pt idx="4579">
                  <c:v>6278</c:v>
                </c:pt>
                <c:pt idx="4580">
                  <c:v>5358</c:v>
                </c:pt>
                <c:pt idx="4581">
                  <c:v>5891</c:v>
                </c:pt>
                <c:pt idx="4582">
                  <c:v>6020</c:v>
                </c:pt>
                <c:pt idx="4583">
                  <c:v>5700</c:v>
                </c:pt>
                <c:pt idx="4584">
                  <c:v>5457</c:v>
                </c:pt>
                <c:pt idx="4585">
                  <c:v>5316</c:v>
                </c:pt>
                <c:pt idx="4586">
                  <c:v>6591</c:v>
                </c:pt>
                <c:pt idx="4587">
                  <c:v>5378</c:v>
                </c:pt>
                <c:pt idx="4588">
                  <c:v>6922</c:v>
                </c:pt>
                <c:pt idx="4589">
                  <c:v>6781</c:v>
                </c:pt>
                <c:pt idx="4590">
                  <c:v>8661</c:v>
                </c:pt>
                <c:pt idx="4591">
                  <c:v>7253</c:v>
                </c:pt>
                <c:pt idx="4592">
                  <c:v>8878</c:v>
                </c:pt>
                <c:pt idx="4593">
                  <c:v>8894</c:v>
                </c:pt>
                <c:pt idx="4594">
                  <c:v>10137</c:v>
                </c:pt>
                <c:pt idx="4595">
                  <c:v>12033</c:v>
                </c:pt>
                <c:pt idx="4596">
                  <c:v>10843</c:v>
                </c:pt>
                <c:pt idx="4597">
                  <c:v>11623</c:v>
                </c:pt>
                <c:pt idx="4598">
                  <c:v>12005</c:v>
                </c:pt>
                <c:pt idx="4599">
                  <c:v>10780</c:v>
                </c:pt>
                <c:pt idx="4600">
                  <c:v>10957</c:v>
                </c:pt>
                <c:pt idx="4601">
                  <c:v>9324</c:v>
                </c:pt>
                <c:pt idx="4602">
                  <c:v>9324</c:v>
                </c:pt>
                <c:pt idx="4603">
                  <c:v>8517</c:v>
                </c:pt>
                <c:pt idx="4604">
                  <c:v>9050</c:v>
                </c:pt>
                <c:pt idx="4605">
                  <c:v>7687</c:v>
                </c:pt>
                <c:pt idx="4606">
                  <c:v>7476</c:v>
                </c:pt>
                <c:pt idx="4607">
                  <c:v>7595</c:v>
                </c:pt>
                <c:pt idx="4608">
                  <c:v>6756</c:v>
                </c:pt>
                <c:pt idx="4609">
                  <c:v>7576</c:v>
                </c:pt>
                <c:pt idx="4610">
                  <c:v>6801</c:v>
                </c:pt>
                <c:pt idx="4611">
                  <c:v>7510</c:v>
                </c:pt>
                <c:pt idx="4612">
                  <c:v>6752</c:v>
                </c:pt>
                <c:pt idx="4613">
                  <c:v>6358</c:v>
                </c:pt>
                <c:pt idx="4614">
                  <c:v>6898</c:v>
                </c:pt>
                <c:pt idx="4615">
                  <c:v>6941</c:v>
                </c:pt>
                <c:pt idx="4616">
                  <c:v>7522</c:v>
                </c:pt>
                <c:pt idx="4617">
                  <c:v>7983</c:v>
                </c:pt>
                <c:pt idx="4618">
                  <c:v>7108</c:v>
                </c:pt>
                <c:pt idx="4619">
                  <c:v>7361</c:v>
                </c:pt>
                <c:pt idx="4620">
                  <c:v>6847</c:v>
                </c:pt>
                <c:pt idx="4621">
                  <c:v>6721</c:v>
                </c:pt>
                <c:pt idx="4622">
                  <c:v>6305</c:v>
                </c:pt>
                <c:pt idx="4623">
                  <c:v>6295</c:v>
                </c:pt>
                <c:pt idx="4624">
                  <c:v>6591</c:v>
                </c:pt>
                <c:pt idx="4625">
                  <c:v>6232</c:v>
                </c:pt>
                <c:pt idx="4626">
                  <c:v>7267</c:v>
                </c:pt>
                <c:pt idx="4627">
                  <c:v>6107</c:v>
                </c:pt>
                <c:pt idx="4628">
                  <c:v>6077</c:v>
                </c:pt>
                <c:pt idx="4629">
                  <c:v>6273</c:v>
                </c:pt>
                <c:pt idx="4630">
                  <c:v>6792</c:v>
                </c:pt>
                <c:pt idx="4631">
                  <c:v>7829</c:v>
                </c:pt>
                <c:pt idx="4632">
                  <c:v>7414</c:v>
                </c:pt>
                <c:pt idx="4633">
                  <c:v>8115</c:v>
                </c:pt>
                <c:pt idx="4634">
                  <c:v>6904</c:v>
                </c:pt>
                <c:pt idx="4635">
                  <c:v>6961</c:v>
                </c:pt>
                <c:pt idx="4636">
                  <c:v>7336</c:v>
                </c:pt>
                <c:pt idx="4637">
                  <c:v>7822</c:v>
                </c:pt>
                <c:pt idx="4638">
                  <c:v>7397</c:v>
                </c:pt>
                <c:pt idx="4639">
                  <c:v>7015</c:v>
                </c:pt>
                <c:pt idx="4640">
                  <c:v>6404</c:v>
                </c:pt>
                <c:pt idx="4641">
                  <c:v>6415</c:v>
                </c:pt>
                <c:pt idx="4642">
                  <c:v>5893</c:v>
                </c:pt>
                <c:pt idx="4643">
                  <c:v>6133</c:v>
                </c:pt>
                <c:pt idx="4644">
                  <c:v>6446</c:v>
                </c:pt>
                <c:pt idx="4645">
                  <c:v>6176</c:v>
                </c:pt>
                <c:pt idx="4646">
                  <c:v>6641</c:v>
                </c:pt>
                <c:pt idx="4647">
                  <c:v>6554</c:v>
                </c:pt>
                <c:pt idx="4648">
                  <c:v>6119</c:v>
                </c:pt>
                <c:pt idx="4649">
                  <c:v>5365</c:v>
                </c:pt>
                <c:pt idx="4650">
                  <c:v>5798</c:v>
                </c:pt>
                <c:pt idx="4651">
                  <c:v>6380</c:v>
                </c:pt>
                <c:pt idx="4652">
                  <c:v>5439</c:v>
                </c:pt>
                <c:pt idx="4653">
                  <c:v>6503</c:v>
                </c:pt>
                <c:pt idx="4654">
                  <c:v>5579</c:v>
                </c:pt>
                <c:pt idx="4655">
                  <c:v>5887</c:v>
                </c:pt>
                <c:pt idx="4656">
                  <c:v>4870</c:v>
                </c:pt>
                <c:pt idx="4657">
                  <c:v>4900</c:v>
                </c:pt>
                <c:pt idx="4658">
                  <c:v>5127</c:v>
                </c:pt>
                <c:pt idx="4659">
                  <c:v>6109</c:v>
                </c:pt>
                <c:pt idx="4660">
                  <c:v>5107</c:v>
                </c:pt>
                <c:pt idx="4661">
                  <c:v>5846</c:v>
                </c:pt>
                <c:pt idx="4662">
                  <c:v>6740</c:v>
                </c:pt>
                <c:pt idx="4663">
                  <c:v>5726</c:v>
                </c:pt>
                <c:pt idx="4664">
                  <c:v>6153</c:v>
                </c:pt>
                <c:pt idx="4665">
                  <c:v>5929</c:v>
                </c:pt>
                <c:pt idx="4666">
                  <c:v>5555</c:v>
                </c:pt>
                <c:pt idx="4667">
                  <c:v>5465</c:v>
                </c:pt>
                <c:pt idx="4668">
                  <c:v>5886</c:v>
                </c:pt>
                <c:pt idx="4669">
                  <c:v>5652</c:v>
                </c:pt>
                <c:pt idx="4670">
                  <c:v>5718</c:v>
                </c:pt>
                <c:pt idx="4671">
                  <c:v>5474</c:v>
                </c:pt>
                <c:pt idx="4672">
                  <c:v>5511</c:v>
                </c:pt>
                <c:pt idx="4673">
                  <c:v>5104</c:v>
                </c:pt>
                <c:pt idx="4674">
                  <c:v>5251</c:v>
                </c:pt>
                <c:pt idx="4675">
                  <c:v>5685</c:v>
                </c:pt>
                <c:pt idx="4676">
                  <c:v>5873</c:v>
                </c:pt>
                <c:pt idx="4677">
                  <c:v>5402</c:v>
                </c:pt>
                <c:pt idx="4678">
                  <c:v>6025</c:v>
                </c:pt>
                <c:pt idx="4679">
                  <c:v>5368</c:v>
                </c:pt>
                <c:pt idx="4680">
                  <c:v>5604</c:v>
                </c:pt>
                <c:pt idx="4681">
                  <c:v>5652</c:v>
                </c:pt>
                <c:pt idx="4682">
                  <c:v>5746</c:v>
                </c:pt>
                <c:pt idx="4683">
                  <c:v>5425</c:v>
                </c:pt>
                <c:pt idx="4684">
                  <c:v>5781</c:v>
                </c:pt>
                <c:pt idx="4685">
                  <c:v>4950</c:v>
                </c:pt>
                <c:pt idx="4686">
                  <c:v>5568</c:v>
                </c:pt>
                <c:pt idx="4687">
                  <c:v>4836</c:v>
                </c:pt>
                <c:pt idx="4688">
                  <c:v>5658</c:v>
                </c:pt>
                <c:pt idx="4689">
                  <c:v>5655</c:v>
                </c:pt>
                <c:pt idx="4690">
                  <c:v>5396</c:v>
                </c:pt>
                <c:pt idx="4691">
                  <c:v>4809</c:v>
                </c:pt>
                <c:pt idx="4692">
                  <c:v>5503</c:v>
                </c:pt>
                <c:pt idx="4693">
                  <c:v>5561</c:v>
                </c:pt>
                <c:pt idx="4694">
                  <c:v>5359</c:v>
                </c:pt>
                <c:pt idx="4695">
                  <c:v>5498</c:v>
                </c:pt>
                <c:pt idx="4696">
                  <c:v>5222</c:v>
                </c:pt>
                <c:pt idx="4697">
                  <c:v>5658</c:v>
                </c:pt>
                <c:pt idx="4698">
                  <c:v>5213</c:v>
                </c:pt>
                <c:pt idx="4699">
                  <c:v>5517</c:v>
                </c:pt>
                <c:pt idx="4700">
                  <c:v>5208</c:v>
                </c:pt>
                <c:pt idx="4701">
                  <c:v>5531</c:v>
                </c:pt>
                <c:pt idx="4702">
                  <c:v>5177</c:v>
                </c:pt>
                <c:pt idx="4703">
                  <c:v>4932</c:v>
                </c:pt>
                <c:pt idx="4704">
                  <c:v>5107</c:v>
                </c:pt>
                <c:pt idx="4705">
                  <c:v>5505</c:v>
                </c:pt>
                <c:pt idx="4706">
                  <c:v>5555</c:v>
                </c:pt>
                <c:pt idx="4707">
                  <c:v>5664</c:v>
                </c:pt>
                <c:pt idx="4708">
                  <c:v>5789</c:v>
                </c:pt>
                <c:pt idx="4709">
                  <c:v>4790</c:v>
                </c:pt>
                <c:pt idx="4710">
                  <c:v>5757</c:v>
                </c:pt>
                <c:pt idx="4711">
                  <c:v>5105</c:v>
                </c:pt>
                <c:pt idx="4712">
                  <c:v>6002</c:v>
                </c:pt>
                <c:pt idx="4713">
                  <c:v>5904</c:v>
                </c:pt>
                <c:pt idx="4714">
                  <c:v>5789</c:v>
                </c:pt>
                <c:pt idx="4715">
                  <c:v>5114</c:v>
                </c:pt>
                <c:pt idx="4716">
                  <c:v>5373</c:v>
                </c:pt>
                <c:pt idx="4717">
                  <c:v>4651</c:v>
                </c:pt>
                <c:pt idx="4718">
                  <c:v>5271</c:v>
                </c:pt>
                <c:pt idx="4719">
                  <c:v>5180</c:v>
                </c:pt>
                <c:pt idx="4720">
                  <c:v>5622</c:v>
                </c:pt>
                <c:pt idx="4721">
                  <c:v>4767</c:v>
                </c:pt>
                <c:pt idx="4722">
                  <c:v>5340</c:v>
                </c:pt>
                <c:pt idx="4723">
                  <c:v>5642</c:v>
                </c:pt>
                <c:pt idx="4724">
                  <c:v>5379</c:v>
                </c:pt>
                <c:pt idx="4725">
                  <c:v>5310</c:v>
                </c:pt>
                <c:pt idx="4726">
                  <c:v>5788</c:v>
                </c:pt>
                <c:pt idx="4727">
                  <c:v>5094</c:v>
                </c:pt>
                <c:pt idx="4728">
                  <c:v>4945</c:v>
                </c:pt>
                <c:pt idx="4729">
                  <c:v>5364</c:v>
                </c:pt>
                <c:pt idx="4730">
                  <c:v>5118</c:v>
                </c:pt>
                <c:pt idx="4731">
                  <c:v>5240</c:v>
                </c:pt>
                <c:pt idx="4732">
                  <c:v>5709</c:v>
                </c:pt>
                <c:pt idx="4733">
                  <c:v>4906</c:v>
                </c:pt>
                <c:pt idx="4734">
                  <c:v>4970</c:v>
                </c:pt>
                <c:pt idx="4735">
                  <c:v>6231</c:v>
                </c:pt>
                <c:pt idx="4736">
                  <c:v>4926</c:v>
                </c:pt>
                <c:pt idx="4737">
                  <c:v>5216</c:v>
                </c:pt>
                <c:pt idx="4738">
                  <c:v>4764</c:v>
                </c:pt>
                <c:pt idx="4739">
                  <c:v>5691</c:v>
                </c:pt>
                <c:pt idx="4740">
                  <c:v>5576</c:v>
                </c:pt>
                <c:pt idx="4741">
                  <c:v>5533</c:v>
                </c:pt>
                <c:pt idx="4742">
                  <c:v>5349</c:v>
                </c:pt>
                <c:pt idx="4743">
                  <c:v>5713</c:v>
                </c:pt>
                <c:pt idx="4744">
                  <c:v>6699</c:v>
                </c:pt>
                <c:pt idx="4745">
                  <c:v>5671</c:v>
                </c:pt>
                <c:pt idx="4746">
                  <c:v>5188</c:v>
                </c:pt>
                <c:pt idx="4747">
                  <c:v>5413</c:v>
                </c:pt>
                <c:pt idx="4748">
                  <c:v>5678</c:v>
                </c:pt>
                <c:pt idx="4749">
                  <c:v>6124</c:v>
                </c:pt>
                <c:pt idx="4750">
                  <c:v>4744</c:v>
                </c:pt>
                <c:pt idx="4751">
                  <c:v>5609</c:v>
                </c:pt>
                <c:pt idx="4752">
                  <c:v>6084</c:v>
                </c:pt>
                <c:pt idx="4753">
                  <c:v>6161</c:v>
                </c:pt>
                <c:pt idx="4754">
                  <c:v>5724</c:v>
                </c:pt>
                <c:pt idx="4755">
                  <c:v>7677</c:v>
                </c:pt>
                <c:pt idx="4756">
                  <c:v>6652</c:v>
                </c:pt>
                <c:pt idx="4757">
                  <c:v>8088</c:v>
                </c:pt>
                <c:pt idx="4758">
                  <c:v>8602</c:v>
                </c:pt>
                <c:pt idx="4759">
                  <c:v>8690</c:v>
                </c:pt>
                <c:pt idx="4760">
                  <c:v>7798</c:v>
                </c:pt>
                <c:pt idx="4761">
                  <c:v>6431</c:v>
                </c:pt>
                <c:pt idx="4762">
                  <c:v>6132</c:v>
                </c:pt>
                <c:pt idx="4763">
                  <c:v>6338</c:v>
                </c:pt>
                <c:pt idx="4764">
                  <c:v>5287</c:v>
                </c:pt>
                <c:pt idx="4765">
                  <c:v>5659</c:v>
                </c:pt>
                <c:pt idx="4766">
                  <c:v>5479</c:v>
                </c:pt>
                <c:pt idx="4767">
                  <c:v>5387</c:v>
                </c:pt>
                <c:pt idx="4768">
                  <c:v>4560</c:v>
                </c:pt>
                <c:pt idx="4769">
                  <c:v>5096</c:v>
                </c:pt>
                <c:pt idx="4770">
                  <c:v>5775</c:v>
                </c:pt>
                <c:pt idx="4771">
                  <c:v>5116</c:v>
                </c:pt>
                <c:pt idx="4772">
                  <c:v>5377</c:v>
                </c:pt>
                <c:pt idx="4773">
                  <c:v>5223</c:v>
                </c:pt>
                <c:pt idx="4774">
                  <c:v>5285</c:v>
                </c:pt>
                <c:pt idx="4775">
                  <c:v>5332</c:v>
                </c:pt>
                <c:pt idx="4776">
                  <c:v>5292</c:v>
                </c:pt>
                <c:pt idx="4777">
                  <c:v>5560</c:v>
                </c:pt>
                <c:pt idx="4778">
                  <c:v>5007</c:v>
                </c:pt>
                <c:pt idx="4779">
                  <c:v>5567</c:v>
                </c:pt>
                <c:pt idx="4780">
                  <c:v>5672</c:v>
                </c:pt>
                <c:pt idx="4781">
                  <c:v>5216</c:v>
                </c:pt>
                <c:pt idx="4782">
                  <c:v>6191</c:v>
                </c:pt>
                <c:pt idx="4783">
                  <c:v>5589</c:v>
                </c:pt>
                <c:pt idx="4784">
                  <c:v>4881</c:v>
                </c:pt>
                <c:pt idx="4785">
                  <c:v>5244</c:v>
                </c:pt>
                <c:pt idx="4786">
                  <c:v>4811</c:v>
                </c:pt>
                <c:pt idx="4787">
                  <c:v>5478</c:v>
                </c:pt>
                <c:pt idx="4788">
                  <c:v>5262</c:v>
                </c:pt>
                <c:pt idx="4789">
                  <c:v>5550</c:v>
                </c:pt>
                <c:pt idx="4790">
                  <c:v>5203</c:v>
                </c:pt>
                <c:pt idx="4791">
                  <c:v>5369</c:v>
                </c:pt>
                <c:pt idx="4792">
                  <c:v>5048</c:v>
                </c:pt>
                <c:pt idx="4793">
                  <c:v>4728</c:v>
                </c:pt>
                <c:pt idx="4794">
                  <c:v>5247</c:v>
                </c:pt>
                <c:pt idx="4795">
                  <c:v>4777</c:v>
                </c:pt>
                <c:pt idx="4796">
                  <c:v>5412</c:v>
                </c:pt>
                <c:pt idx="4797">
                  <c:v>5068</c:v>
                </c:pt>
                <c:pt idx="4798">
                  <c:v>4962</c:v>
                </c:pt>
                <c:pt idx="4799">
                  <c:v>4846</c:v>
                </c:pt>
                <c:pt idx="4800">
                  <c:v>4817</c:v>
                </c:pt>
                <c:pt idx="4801">
                  <c:v>5411</c:v>
                </c:pt>
                <c:pt idx="4802">
                  <c:v>5156</c:v>
                </c:pt>
                <c:pt idx="4803">
                  <c:v>4667</c:v>
                </c:pt>
                <c:pt idx="4804">
                  <c:v>4888</c:v>
                </c:pt>
                <c:pt idx="4805">
                  <c:v>4907</c:v>
                </c:pt>
                <c:pt idx="4806">
                  <c:v>5775</c:v>
                </c:pt>
                <c:pt idx="4807">
                  <c:v>4943</c:v>
                </c:pt>
                <c:pt idx="4808">
                  <c:v>5105</c:v>
                </c:pt>
                <c:pt idx="4809">
                  <c:v>5002</c:v>
                </c:pt>
                <c:pt idx="4810">
                  <c:v>4814</c:v>
                </c:pt>
                <c:pt idx="4811">
                  <c:v>4387</c:v>
                </c:pt>
                <c:pt idx="4812">
                  <c:v>5433</c:v>
                </c:pt>
                <c:pt idx="4813">
                  <c:v>5672</c:v>
                </c:pt>
                <c:pt idx="4814">
                  <c:v>4658</c:v>
                </c:pt>
                <c:pt idx="4815">
                  <c:v>5117</c:v>
                </c:pt>
                <c:pt idx="4816">
                  <c:v>5704</c:v>
                </c:pt>
                <c:pt idx="4817">
                  <c:v>5214</c:v>
                </c:pt>
                <c:pt idx="4818">
                  <c:v>4671</c:v>
                </c:pt>
                <c:pt idx="4819">
                  <c:v>4482</c:v>
                </c:pt>
                <c:pt idx="4820">
                  <c:v>4922</c:v>
                </c:pt>
                <c:pt idx="4821">
                  <c:v>5541</c:v>
                </c:pt>
                <c:pt idx="4822">
                  <c:v>4690</c:v>
                </c:pt>
                <c:pt idx="4823">
                  <c:v>5071</c:v>
                </c:pt>
                <c:pt idx="4824">
                  <c:v>4517</c:v>
                </c:pt>
                <c:pt idx="4825">
                  <c:v>5602</c:v>
                </c:pt>
                <c:pt idx="4826">
                  <c:v>5338</c:v>
                </c:pt>
                <c:pt idx="4827">
                  <c:v>4947</c:v>
                </c:pt>
                <c:pt idx="4828">
                  <c:v>5002</c:v>
                </c:pt>
                <c:pt idx="4829">
                  <c:v>4490</c:v>
                </c:pt>
                <c:pt idx="4830">
                  <c:v>5049</c:v>
                </c:pt>
                <c:pt idx="4831">
                  <c:v>4938</c:v>
                </c:pt>
                <c:pt idx="4832">
                  <c:v>5051</c:v>
                </c:pt>
                <c:pt idx="4833">
                  <c:v>4775</c:v>
                </c:pt>
                <c:pt idx="4834">
                  <c:v>5043</c:v>
                </c:pt>
                <c:pt idx="4835">
                  <c:v>5391</c:v>
                </c:pt>
                <c:pt idx="4836">
                  <c:v>5315</c:v>
                </c:pt>
                <c:pt idx="4837">
                  <c:v>4936</c:v>
                </c:pt>
                <c:pt idx="4838">
                  <c:v>4489</c:v>
                </c:pt>
                <c:pt idx="4839">
                  <c:v>5073</c:v>
                </c:pt>
                <c:pt idx="4840">
                  <c:v>5650</c:v>
                </c:pt>
                <c:pt idx="4841">
                  <c:v>5243</c:v>
                </c:pt>
                <c:pt idx="4842">
                  <c:v>5656</c:v>
                </c:pt>
                <c:pt idx="4843">
                  <c:v>5192</c:v>
                </c:pt>
                <c:pt idx="4844">
                  <c:v>5120</c:v>
                </c:pt>
                <c:pt idx="4845">
                  <c:v>5129</c:v>
                </c:pt>
                <c:pt idx="4846">
                  <c:v>5426</c:v>
                </c:pt>
                <c:pt idx="4847">
                  <c:v>5363</c:v>
                </c:pt>
                <c:pt idx="4848">
                  <c:v>5247</c:v>
                </c:pt>
                <c:pt idx="4849">
                  <c:v>5563</c:v>
                </c:pt>
                <c:pt idx="4850">
                  <c:v>4759</c:v>
                </c:pt>
                <c:pt idx="4851">
                  <c:v>4767</c:v>
                </c:pt>
                <c:pt idx="4852">
                  <c:v>4607</c:v>
                </c:pt>
                <c:pt idx="4853">
                  <c:v>5063</c:v>
                </c:pt>
                <c:pt idx="4854">
                  <c:v>4929</c:v>
                </c:pt>
                <c:pt idx="4855">
                  <c:v>4933</c:v>
                </c:pt>
                <c:pt idx="4856">
                  <c:v>4689</c:v>
                </c:pt>
                <c:pt idx="4857">
                  <c:v>5203</c:v>
                </c:pt>
                <c:pt idx="4858">
                  <c:v>4791</c:v>
                </c:pt>
                <c:pt idx="4859">
                  <c:v>4964</c:v>
                </c:pt>
                <c:pt idx="4860">
                  <c:v>5132</c:v>
                </c:pt>
                <c:pt idx="4861">
                  <c:v>4463</c:v>
                </c:pt>
                <c:pt idx="4862">
                  <c:v>5359</c:v>
                </c:pt>
                <c:pt idx="4863">
                  <c:v>5489</c:v>
                </c:pt>
                <c:pt idx="4864">
                  <c:v>5721</c:v>
                </c:pt>
                <c:pt idx="4865">
                  <c:v>4658</c:v>
                </c:pt>
                <c:pt idx="4866">
                  <c:v>5543</c:v>
                </c:pt>
                <c:pt idx="4867">
                  <c:v>4923</c:v>
                </c:pt>
                <c:pt idx="4868">
                  <c:v>5168</c:v>
                </c:pt>
                <c:pt idx="4869">
                  <c:v>4935</c:v>
                </c:pt>
                <c:pt idx="4870">
                  <c:v>4582</c:v>
                </c:pt>
                <c:pt idx="4871">
                  <c:v>5781</c:v>
                </c:pt>
                <c:pt idx="4872">
                  <c:v>5664</c:v>
                </c:pt>
                <c:pt idx="4873">
                  <c:v>5593</c:v>
                </c:pt>
                <c:pt idx="4874">
                  <c:v>5786</c:v>
                </c:pt>
                <c:pt idx="4875">
                  <c:v>5745</c:v>
                </c:pt>
                <c:pt idx="4876">
                  <c:v>5489</c:v>
                </c:pt>
                <c:pt idx="4877">
                  <c:v>5521</c:v>
                </c:pt>
                <c:pt idx="4878">
                  <c:v>5711</c:v>
                </c:pt>
                <c:pt idx="4879">
                  <c:v>6542</c:v>
                </c:pt>
                <c:pt idx="4880">
                  <c:v>6706</c:v>
                </c:pt>
                <c:pt idx="4881">
                  <c:v>6376</c:v>
                </c:pt>
                <c:pt idx="4882">
                  <c:v>6220</c:v>
                </c:pt>
                <c:pt idx="4883">
                  <c:v>6069</c:v>
                </c:pt>
                <c:pt idx="4884">
                  <c:v>5512</c:v>
                </c:pt>
                <c:pt idx="4885">
                  <c:v>5443</c:v>
                </c:pt>
                <c:pt idx="4886">
                  <c:v>5098</c:v>
                </c:pt>
                <c:pt idx="4887">
                  <c:v>5101</c:v>
                </c:pt>
                <c:pt idx="4888">
                  <c:v>4921</c:v>
                </c:pt>
                <c:pt idx="4889">
                  <c:v>5151</c:v>
                </c:pt>
                <c:pt idx="4890">
                  <c:v>5129</c:v>
                </c:pt>
                <c:pt idx="4891">
                  <c:v>5632</c:v>
                </c:pt>
                <c:pt idx="4892">
                  <c:v>4635</c:v>
                </c:pt>
                <c:pt idx="4893">
                  <c:v>5252</c:v>
                </c:pt>
                <c:pt idx="4894">
                  <c:v>4926</c:v>
                </c:pt>
                <c:pt idx="4895">
                  <c:v>5507</c:v>
                </c:pt>
                <c:pt idx="4896">
                  <c:v>4562</c:v>
                </c:pt>
                <c:pt idx="4897">
                  <c:v>4879</c:v>
                </c:pt>
                <c:pt idx="4898">
                  <c:v>5082</c:v>
                </c:pt>
                <c:pt idx="4899">
                  <c:v>4598</c:v>
                </c:pt>
                <c:pt idx="4900">
                  <c:v>5259</c:v>
                </c:pt>
                <c:pt idx="4901">
                  <c:v>4448</c:v>
                </c:pt>
                <c:pt idx="4902">
                  <c:v>4614</c:v>
                </c:pt>
                <c:pt idx="4903">
                  <c:v>5122</c:v>
                </c:pt>
                <c:pt idx="4904">
                  <c:v>5177</c:v>
                </c:pt>
                <c:pt idx="4905">
                  <c:v>4736</c:v>
                </c:pt>
                <c:pt idx="4906">
                  <c:v>5834</c:v>
                </c:pt>
                <c:pt idx="4907">
                  <c:v>5600</c:v>
                </c:pt>
                <c:pt idx="4908">
                  <c:v>5638</c:v>
                </c:pt>
                <c:pt idx="4909">
                  <c:v>5158</c:v>
                </c:pt>
                <c:pt idx="4910">
                  <c:v>5659</c:v>
                </c:pt>
                <c:pt idx="4911">
                  <c:v>4969</c:v>
                </c:pt>
                <c:pt idx="4912">
                  <c:v>5322</c:v>
                </c:pt>
                <c:pt idx="4913">
                  <c:v>5645</c:v>
                </c:pt>
                <c:pt idx="4914">
                  <c:v>5852</c:v>
                </c:pt>
                <c:pt idx="4915">
                  <c:v>6291</c:v>
                </c:pt>
                <c:pt idx="4916">
                  <c:v>6174</c:v>
                </c:pt>
                <c:pt idx="4917">
                  <c:v>5854</c:v>
                </c:pt>
                <c:pt idx="4918">
                  <c:v>6418</c:v>
                </c:pt>
                <c:pt idx="4919">
                  <c:v>6153</c:v>
                </c:pt>
                <c:pt idx="4920">
                  <c:v>7037</c:v>
                </c:pt>
                <c:pt idx="4921">
                  <c:v>7249</c:v>
                </c:pt>
                <c:pt idx="4922">
                  <c:v>7623</c:v>
                </c:pt>
                <c:pt idx="4923">
                  <c:v>8328</c:v>
                </c:pt>
                <c:pt idx="4924">
                  <c:v>7167</c:v>
                </c:pt>
                <c:pt idx="4925">
                  <c:v>7099</c:v>
                </c:pt>
                <c:pt idx="4926">
                  <c:v>7527</c:v>
                </c:pt>
                <c:pt idx="4927">
                  <c:v>7144</c:v>
                </c:pt>
                <c:pt idx="4928">
                  <c:v>7337</c:v>
                </c:pt>
                <c:pt idx="4929">
                  <c:v>6781</c:v>
                </c:pt>
                <c:pt idx="4930">
                  <c:v>7077</c:v>
                </c:pt>
                <c:pt idx="4931">
                  <c:v>6387</c:v>
                </c:pt>
                <c:pt idx="4932">
                  <c:v>6135</c:v>
                </c:pt>
                <c:pt idx="4933">
                  <c:v>6112</c:v>
                </c:pt>
                <c:pt idx="4934">
                  <c:v>6801</c:v>
                </c:pt>
                <c:pt idx="4935">
                  <c:v>6301</c:v>
                </c:pt>
                <c:pt idx="4936">
                  <c:v>6192</c:v>
                </c:pt>
                <c:pt idx="4937">
                  <c:v>6385</c:v>
                </c:pt>
                <c:pt idx="4938">
                  <c:v>5739</c:v>
                </c:pt>
                <c:pt idx="4939">
                  <c:v>6683</c:v>
                </c:pt>
                <c:pt idx="4940">
                  <c:v>6043</c:v>
                </c:pt>
                <c:pt idx="4941">
                  <c:v>6563</c:v>
                </c:pt>
                <c:pt idx="4942">
                  <c:v>5199</c:v>
                </c:pt>
                <c:pt idx="4943">
                  <c:v>5520</c:v>
                </c:pt>
                <c:pt idx="4944">
                  <c:v>5520</c:v>
                </c:pt>
                <c:pt idx="4945">
                  <c:v>5494</c:v>
                </c:pt>
                <c:pt idx="4946">
                  <c:v>5464</c:v>
                </c:pt>
                <c:pt idx="4947">
                  <c:v>5445</c:v>
                </c:pt>
                <c:pt idx="4948">
                  <c:v>5339</c:v>
                </c:pt>
                <c:pt idx="4949">
                  <c:v>5581</c:v>
                </c:pt>
                <c:pt idx="4950">
                  <c:v>5228</c:v>
                </c:pt>
                <c:pt idx="4951">
                  <c:v>5328</c:v>
                </c:pt>
                <c:pt idx="4952">
                  <c:v>6149</c:v>
                </c:pt>
                <c:pt idx="4953">
                  <c:v>5641</c:v>
                </c:pt>
                <c:pt idx="4954">
                  <c:v>5478</c:v>
                </c:pt>
                <c:pt idx="4955">
                  <c:v>5260</c:v>
                </c:pt>
                <c:pt idx="4956">
                  <c:v>5743</c:v>
                </c:pt>
                <c:pt idx="4957">
                  <c:v>5905</c:v>
                </c:pt>
                <c:pt idx="4958">
                  <c:v>5749</c:v>
                </c:pt>
                <c:pt idx="4959">
                  <c:v>5414</c:v>
                </c:pt>
                <c:pt idx="4960">
                  <c:v>5430</c:v>
                </c:pt>
                <c:pt idx="4961">
                  <c:v>5184</c:v>
                </c:pt>
                <c:pt idx="4962">
                  <c:v>6475</c:v>
                </c:pt>
                <c:pt idx="4963">
                  <c:v>5448</c:v>
                </c:pt>
                <c:pt idx="4964">
                  <c:v>5823</c:v>
                </c:pt>
                <c:pt idx="4965">
                  <c:v>4979</c:v>
                </c:pt>
                <c:pt idx="4966">
                  <c:v>4921</c:v>
                </c:pt>
                <c:pt idx="4967">
                  <c:v>5240</c:v>
                </c:pt>
                <c:pt idx="4968">
                  <c:v>5550</c:v>
                </c:pt>
                <c:pt idx="4969">
                  <c:v>5597</c:v>
                </c:pt>
                <c:pt idx="4970">
                  <c:v>6258</c:v>
                </c:pt>
                <c:pt idx="4971">
                  <c:v>5795</c:v>
                </c:pt>
                <c:pt idx="4972">
                  <c:v>6092</c:v>
                </c:pt>
                <c:pt idx="4973">
                  <c:v>5671</c:v>
                </c:pt>
                <c:pt idx="4974">
                  <c:v>6097</c:v>
                </c:pt>
                <c:pt idx="4975">
                  <c:v>6143</c:v>
                </c:pt>
                <c:pt idx="4976">
                  <c:v>5914</c:v>
                </c:pt>
                <c:pt idx="4977">
                  <c:v>5511</c:v>
                </c:pt>
                <c:pt idx="4978">
                  <c:v>5898</c:v>
                </c:pt>
                <c:pt idx="4979">
                  <c:v>6044</c:v>
                </c:pt>
                <c:pt idx="4980">
                  <c:v>5697</c:v>
                </c:pt>
                <c:pt idx="4981">
                  <c:v>5819</c:v>
                </c:pt>
                <c:pt idx="4982">
                  <c:v>6041</c:v>
                </c:pt>
                <c:pt idx="4983">
                  <c:v>5909</c:v>
                </c:pt>
                <c:pt idx="4984">
                  <c:v>5431</c:v>
                </c:pt>
                <c:pt idx="4985">
                  <c:v>5762</c:v>
                </c:pt>
                <c:pt idx="4986">
                  <c:v>5609</c:v>
                </c:pt>
                <c:pt idx="4987">
                  <c:v>5616</c:v>
                </c:pt>
                <c:pt idx="4988">
                  <c:v>5677</c:v>
                </c:pt>
                <c:pt idx="4989">
                  <c:v>5263</c:v>
                </c:pt>
                <c:pt idx="4990">
                  <c:v>5134</c:v>
                </c:pt>
                <c:pt idx="4991">
                  <c:v>5076</c:v>
                </c:pt>
                <c:pt idx="4992">
                  <c:v>5364</c:v>
                </c:pt>
                <c:pt idx="4993">
                  <c:v>5324</c:v>
                </c:pt>
                <c:pt idx="4994">
                  <c:v>4937</c:v>
                </c:pt>
                <c:pt idx="4995">
                  <c:v>5771</c:v>
                </c:pt>
                <c:pt idx="4996">
                  <c:v>6054</c:v>
                </c:pt>
                <c:pt idx="4997">
                  <c:v>5059</c:v>
                </c:pt>
                <c:pt idx="4998">
                  <c:v>4887</c:v>
                </c:pt>
                <c:pt idx="4999">
                  <c:v>5415</c:v>
                </c:pt>
                <c:pt idx="5000">
                  <c:v>5686</c:v>
                </c:pt>
                <c:pt idx="5001">
                  <c:v>4925</c:v>
                </c:pt>
                <c:pt idx="5002">
                  <c:v>5235</c:v>
                </c:pt>
                <c:pt idx="5003">
                  <c:v>5210</c:v>
                </c:pt>
                <c:pt idx="5004">
                  <c:v>5328</c:v>
                </c:pt>
                <c:pt idx="5005">
                  <c:v>5524</c:v>
                </c:pt>
                <c:pt idx="5006">
                  <c:v>5331</c:v>
                </c:pt>
                <c:pt idx="5007">
                  <c:v>5216</c:v>
                </c:pt>
                <c:pt idx="5008">
                  <c:v>4907</c:v>
                </c:pt>
                <c:pt idx="5009">
                  <c:v>5293</c:v>
                </c:pt>
                <c:pt idx="5010">
                  <c:v>5609</c:v>
                </c:pt>
                <c:pt idx="5011">
                  <c:v>4692</c:v>
                </c:pt>
                <c:pt idx="5012">
                  <c:v>5511</c:v>
                </c:pt>
                <c:pt idx="5013">
                  <c:v>4930</c:v>
                </c:pt>
                <c:pt idx="5014">
                  <c:v>5146</c:v>
                </c:pt>
                <c:pt idx="5015">
                  <c:v>5215</c:v>
                </c:pt>
                <c:pt idx="5016">
                  <c:v>5154</c:v>
                </c:pt>
                <c:pt idx="5017">
                  <c:v>4921</c:v>
                </c:pt>
                <c:pt idx="5018">
                  <c:v>4906</c:v>
                </c:pt>
                <c:pt idx="5019">
                  <c:v>5084</c:v>
                </c:pt>
                <c:pt idx="5020">
                  <c:v>5341</c:v>
                </c:pt>
                <c:pt idx="5021">
                  <c:v>4897</c:v>
                </c:pt>
                <c:pt idx="5022">
                  <c:v>5404</c:v>
                </c:pt>
                <c:pt idx="5023">
                  <c:v>4896</c:v>
                </c:pt>
                <c:pt idx="5024">
                  <c:v>4684</c:v>
                </c:pt>
                <c:pt idx="5025">
                  <c:v>4836</c:v>
                </c:pt>
                <c:pt idx="5026">
                  <c:v>4958</c:v>
                </c:pt>
                <c:pt idx="5027">
                  <c:v>4956</c:v>
                </c:pt>
                <c:pt idx="5028">
                  <c:v>4682</c:v>
                </c:pt>
                <c:pt idx="5029">
                  <c:v>5231</c:v>
                </c:pt>
                <c:pt idx="5030">
                  <c:v>4832</c:v>
                </c:pt>
                <c:pt idx="5031">
                  <c:v>5307</c:v>
                </c:pt>
                <c:pt idx="5032">
                  <c:v>4790</c:v>
                </c:pt>
                <c:pt idx="5033">
                  <c:v>5061</c:v>
                </c:pt>
                <c:pt idx="5034">
                  <c:v>4643</c:v>
                </c:pt>
                <c:pt idx="5035">
                  <c:v>5122</c:v>
                </c:pt>
                <c:pt idx="5036">
                  <c:v>4786</c:v>
                </c:pt>
                <c:pt idx="5037">
                  <c:v>4912</c:v>
                </c:pt>
                <c:pt idx="5038">
                  <c:v>5304</c:v>
                </c:pt>
                <c:pt idx="5039">
                  <c:v>4761</c:v>
                </c:pt>
                <c:pt idx="5040">
                  <c:v>4883</c:v>
                </c:pt>
                <c:pt idx="5041">
                  <c:v>4875</c:v>
                </c:pt>
                <c:pt idx="5042">
                  <c:v>5281</c:v>
                </c:pt>
                <c:pt idx="5043">
                  <c:v>4981</c:v>
                </c:pt>
                <c:pt idx="5044">
                  <c:v>5684</c:v>
                </c:pt>
                <c:pt idx="5045">
                  <c:v>5054</c:v>
                </c:pt>
                <c:pt idx="5046">
                  <c:v>5275</c:v>
                </c:pt>
                <c:pt idx="5047">
                  <c:v>4431</c:v>
                </c:pt>
                <c:pt idx="5048">
                  <c:v>4704</c:v>
                </c:pt>
                <c:pt idx="5049">
                  <c:v>4690</c:v>
                </c:pt>
                <c:pt idx="5050">
                  <c:v>4987</c:v>
                </c:pt>
                <c:pt idx="5051">
                  <c:v>4906</c:v>
                </c:pt>
                <c:pt idx="5052">
                  <c:v>4825</c:v>
                </c:pt>
                <c:pt idx="5053">
                  <c:v>5517</c:v>
                </c:pt>
                <c:pt idx="5054">
                  <c:v>4559</c:v>
                </c:pt>
                <c:pt idx="5055">
                  <c:v>4713</c:v>
                </c:pt>
                <c:pt idx="5056">
                  <c:v>5046</c:v>
                </c:pt>
                <c:pt idx="5057">
                  <c:v>4547</c:v>
                </c:pt>
                <c:pt idx="5058">
                  <c:v>4594</c:v>
                </c:pt>
                <c:pt idx="5059">
                  <c:v>5151</c:v>
                </c:pt>
                <c:pt idx="5060">
                  <c:v>5417</c:v>
                </c:pt>
                <c:pt idx="5061">
                  <c:v>5112</c:v>
                </c:pt>
                <c:pt idx="5062">
                  <c:v>5059</c:v>
                </c:pt>
                <c:pt idx="5063">
                  <c:v>5163</c:v>
                </c:pt>
                <c:pt idx="5064">
                  <c:v>4418</c:v>
                </c:pt>
                <c:pt idx="5065">
                  <c:v>5230</c:v>
                </c:pt>
                <c:pt idx="5066">
                  <c:v>4586</c:v>
                </c:pt>
                <c:pt idx="5067">
                  <c:v>5364</c:v>
                </c:pt>
                <c:pt idx="5068">
                  <c:v>4330</c:v>
                </c:pt>
                <c:pt idx="5069">
                  <c:v>4391</c:v>
                </c:pt>
                <c:pt idx="5070">
                  <c:v>4976</c:v>
                </c:pt>
                <c:pt idx="5071">
                  <c:v>4932</c:v>
                </c:pt>
                <c:pt idx="5072">
                  <c:v>4701</c:v>
                </c:pt>
                <c:pt idx="5073">
                  <c:v>5125</c:v>
                </c:pt>
                <c:pt idx="5074">
                  <c:v>4793</c:v>
                </c:pt>
                <c:pt idx="5075">
                  <c:v>4499</c:v>
                </c:pt>
                <c:pt idx="5076">
                  <c:v>5442</c:v>
                </c:pt>
                <c:pt idx="5077">
                  <c:v>4644</c:v>
                </c:pt>
                <c:pt idx="5078">
                  <c:v>4960</c:v>
                </c:pt>
                <c:pt idx="5079">
                  <c:v>5046</c:v>
                </c:pt>
                <c:pt idx="5080">
                  <c:v>4695</c:v>
                </c:pt>
                <c:pt idx="5081">
                  <c:v>4621</c:v>
                </c:pt>
                <c:pt idx="5082">
                  <c:v>5282</c:v>
                </c:pt>
                <c:pt idx="5083">
                  <c:v>5178</c:v>
                </c:pt>
                <c:pt idx="5084">
                  <c:v>5049</c:v>
                </c:pt>
                <c:pt idx="5085">
                  <c:v>4543</c:v>
                </c:pt>
                <c:pt idx="5086">
                  <c:v>4820</c:v>
                </c:pt>
                <c:pt idx="5087">
                  <c:v>4500</c:v>
                </c:pt>
                <c:pt idx="5088">
                  <c:v>4543</c:v>
                </c:pt>
                <c:pt idx="5089">
                  <c:v>4876</c:v>
                </c:pt>
                <c:pt idx="5090">
                  <c:v>5463</c:v>
                </c:pt>
                <c:pt idx="5091">
                  <c:v>4696</c:v>
                </c:pt>
                <c:pt idx="5092">
                  <c:v>4812</c:v>
                </c:pt>
                <c:pt idx="5093">
                  <c:v>4245</c:v>
                </c:pt>
                <c:pt idx="5094">
                  <c:v>4806</c:v>
                </c:pt>
                <c:pt idx="5095">
                  <c:v>5542</c:v>
                </c:pt>
                <c:pt idx="5096">
                  <c:v>5201</c:v>
                </c:pt>
                <c:pt idx="5097">
                  <c:v>5207</c:v>
                </c:pt>
                <c:pt idx="5098">
                  <c:v>4933</c:v>
                </c:pt>
                <c:pt idx="5099">
                  <c:v>4793</c:v>
                </c:pt>
                <c:pt idx="5100">
                  <c:v>4803</c:v>
                </c:pt>
                <c:pt idx="5101">
                  <c:v>4570</c:v>
                </c:pt>
                <c:pt idx="5102">
                  <c:v>4722</c:v>
                </c:pt>
                <c:pt idx="5103">
                  <c:v>4900</c:v>
                </c:pt>
                <c:pt idx="5104">
                  <c:v>4954</c:v>
                </c:pt>
                <c:pt idx="5105">
                  <c:v>5220</c:v>
                </c:pt>
                <c:pt idx="5106">
                  <c:v>4845</c:v>
                </c:pt>
                <c:pt idx="5107">
                  <c:v>4772</c:v>
                </c:pt>
                <c:pt idx="5108">
                  <c:v>5121</c:v>
                </c:pt>
                <c:pt idx="5109">
                  <c:v>4698</c:v>
                </c:pt>
                <c:pt idx="5110">
                  <c:v>4977</c:v>
                </c:pt>
                <c:pt idx="5111">
                  <c:v>5217</c:v>
                </c:pt>
                <c:pt idx="5112">
                  <c:v>5191</c:v>
                </c:pt>
                <c:pt idx="5113">
                  <c:v>5178</c:v>
                </c:pt>
                <c:pt idx="5114">
                  <c:v>5222</c:v>
                </c:pt>
                <c:pt idx="5115">
                  <c:v>4956</c:v>
                </c:pt>
                <c:pt idx="5116">
                  <c:v>5541</c:v>
                </c:pt>
                <c:pt idx="5117">
                  <c:v>4557</c:v>
                </c:pt>
                <c:pt idx="5118">
                  <c:v>5626</c:v>
                </c:pt>
                <c:pt idx="5119">
                  <c:v>5982</c:v>
                </c:pt>
                <c:pt idx="5120">
                  <c:v>6439</c:v>
                </c:pt>
                <c:pt idx="5121">
                  <c:v>5987</c:v>
                </c:pt>
                <c:pt idx="5122">
                  <c:v>5994</c:v>
                </c:pt>
                <c:pt idx="5123">
                  <c:v>6526</c:v>
                </c:pt>
                <c:pt idx="5124">
                  <c:v>5902</c:v>
                </c:pt>
                <c:pt idx="5125">
                  <c:v>7837</c:v>
                </c:pt>
                <c:pt idx="5126">
                  <c:v>6652</c:v>
                </c:pt>
                <c:pt idx="5127">
                  <c:v>6417</c:v>
                </c:pt>
                <c:pt idx="5128">
                  <c:v>6479</c:v>
                </c:pt>
                <c:pt idx="5129">
                  <c:v>6310</c:v>
                </c:pt>
                <c:pt idx="5130">
                  <c:v>6075</c:v>
                </c:pt>
                <c:pt idx="5131">
                  <c:v>5826</c:v>
                </c:pt>
                <c:pt idx="5132">
                  <c:v>5929</c:v>
                </c:pt>
                <c:pt idx="5133">
                  <c:v>6017</c:v>
                </c:pt>
                <c:pt idx="5134">
                  <c:v>5490</c:v>
                </c:pt>
                <c:pt idx="5135">
                  <c:v>5716</c:v>
                </c:pt>
                <c:pt idx="5136">
                  <c:v>5985</c:v>
                </c:pt>
                <c:pt idx="5137">
                  <c:v>5471</c:v>
                </c:pt>
                <c:pt idx="5138">
                  <c:v>5610</c:v>
                </c:pt>
                <c:pt idx="5139">
                  <c:v>5459</c:v>
                </c:pt>
                <c:pt idx="5140">
                  <c:v>5595</c:v>
                </c:pt>
                <c:pt idx="5141">
                  <c:v>6156</c:v>
                </c:pt>
                <c:pt idx="5142">
                  <c:v>5084</c:v>
                </c:pt>
                <c:pt idx="5143">
                  <c:v>6053</c:v>
                </c:pt>
                <c:pt idx="5144">
                  <c:v>5877</c:v>
                </c:pt>
                <c:pt idx="5145">
                  <c:v>6001</c:v>
                </c:pt>
                <c:pt idx="5146">
                  <c:v>5382</c:v>
                </c:pt>
                <c:pt idx="5147">
                  <c:v>6088</c:v>
                </c:pt>
                <c:pt idx="5148">
                  <c:v>6282</c:v>
                </c:pt>
                <c:pt idx="5149">
                  <c:v>5941</c:v>
                </c:pt>
                <c:pt idx="5150">
                  <c:v>5937</c:v>
                </c:pt>
                <c:pt idx="5151">
                  <c:v>5947</c:v>
                </c:pt>
                <c:pt idx="5152">
                  <c:v>5725</c:v>
                </c:pt>
                <c:pt idx="5153">
                  <c:v>5666</c:v>
                </c:pt>
                <c:pt idx="5154">
                  <c:v>5356</c:v>
                </c:pt>
                <c:pt idx="5155">
                  <c:v>6292</c:v>
                </c:pt>
                <c:pt idx="5156">
                  <c:v>5711</c:v>
                </c:pt>
                <c:pt idx="5157">
                  <c:v>5021</c:v>
                </c:pt>
                <c:pt idx="5158">
                  <c:v>5318</c:v>
                </c:pt>
                <c:pt idx="5159">
                  <c:v>5490</c:v>
                </c:pt>
                <c:pt idx="5160">
                  <c:v>5518</c:v>
                </c:pt>
                <c:pt idx="5161">
                  <c:v>5542</c:v>
                </c:pt>
                <c:pt idx="5162">
                  <c:v>5509</c:v>
                </c:pt>
                <c:pt idx="5163">
                  <c:v>5198</c:v>
                </c:pt>
                <c:pt idx="5164">
                  <c:v>5637</c:v>
                </c:pt>
                <c:pt idx="5165">
                  <c:v>5123</c:v>
                </c:pt>
                <c:pt idx="5166">
                  <c:v>5341</c:v>
                </c:pt>
                <c:pt idx="5167">
                  <c:v>5256</c:v>
                </c:pt>
                <c:pt idx="5168">
                  <c:v>5112</c:v>
                </c:pt>
                <c:pt idx="5169">
                  <c:v>5053</c:v>
                </c:pt>
                <c:pt idx="5170">
                  <c:v>4984</c:v>
                </c:pt>
                <c:pt idx="5171">
                  <c:v>5113</c:v>
                </c:pt>
                <c:pt idx="5172">
                  <c:v>4997</c:v>
                </c:pt>
                <c:pt idx="5173">
                  <c:v>5408</c:v>
                </c:pt>
                <c:pt idx="5174">
                  <c:v>5751</c:v>
                </c:pt>
                <c:pt idx="5175">
                  <c:v>5509</c:v>
                </c:pt>
                <c:pt idx="5176">
                  <c:v>5697</c:v>
                </c:pt>
                <c:pt idx="5177">
                  <c:v>4879</c:v>
                </c:pt>
                <c:pt idx="5178">
                  <c:v>5660</c:v>
                </c:pt>
                <c:pt idx="5179">
                  <c:v>5022</c:v>
                </c:pt>
                <c:pt idx="5180">
                  <c:v>5046</c:v>
                </c:pt>
                <c:pt idx="5181">
                  <c:v>4918</c:v>
                </c:pt>
                <c:pt idx="5182">
                  <c:v>5313</c:v>
                </c:pt>
                <c:pt idx="5183">
                  <c:v>4997</c:v>
                </c:pt>
                <c:pt idx="5184">
                  <c:v>5186</c:v>
                </c:pt>
                <c:pt idx="5185">
                  <c:v>4163</c:v>
                </c:pt>
                <c:pt idx="5186">
                  <c:v>4780</c:v>
                </c:pt>
                <c:pt idx="5187">
                  <c:v>5274</c:v>
                </c:pt>
                <c:pt idx="5188">
                  <c:v>5089</c:v>
                </c:pt>
                <c:pt idx="5189">
                  <c:v>4649</c:v>
                </c:pt>
                <c:pt idx="5190">
                  <c:v>4873</c:v>
                </c:pt>
                <c:pt idx="5191">
                  <c:v>4399</c:v>
                </c:pt>
                <c:pt idx="5192">
                  <c:v>5116</c:v>
                </c:pt>
                <c:pt idx="5193">
                  <c:v>4698</c:v>
                </c:pt>
                <c:pt idx="5194">
                  <c:v>4840</c:v>
                </c:pt>
                <c:pt idx="5195">
                  <c:v>5148</c:v>
                </c:pt>
                <c:pt idx="5196">
                  <c:v>5201</c:v>
                </c:pt>
                <c:pt idx="5197">
                  <c:v>4543</c:v>
                </c:pt>
                <c:pt idx="5198">
                  <c:v>5234</c:v>
                </c:pt>
                <c:pt idx="5199">
                  <c:v>5586</c:v>
                </c:pt>
                <c:pt idx="5200">
                  <c:v>5152</c:v>
                </c:pt>
                <c:pt idx="5201">
                  <c:v>4691</c:v>
                </c:pt>
                <c:pt idx="5202">
                  <c:v>5172</c:v>
                </c:pt>
                <c:pt idx="5203">
                  <c:v>4650</c:v>
                </c:pt>
                <c:pt idx="5204">
                  <c:v>4726</c:v>
                </c:pt>
                <c:pt idx="5205">
                  <c:v>4241</c:v>
                </c:pt>
                <c:pt idx="5206">
                  <c:v>4467</c:v>
                </c:pt>
                <c:pt idx="5207">
                  <c:v>4962</c:v>
                </c:pt>
                <c:pt idx="5208">
                  <c:v>4238</c:v>
                </c:pt>
                <c:pt idx="5209">
                  <c:v>5466</c:v>
                </c:pt>
                <c:pt idx="5210">
                  <c:v>4684</c:v>
                </c:pt>
                <c:pt idx="5211">
                  <c:v>5093</c:v>
                </c:pt>
                <c:pt idx="5212">
                  <c:v>4620</c:v>
                </c:pt>
                <c:pt idx="5213">
                  <c:v>4470</c:v>
                </c:pt>
                <c:pt idx="5214">
                  <c:v>4670</c:v>
                </c:pt>
                <c:pt idx="5215">
                  <c:v>4288</c:v>
                </c:pt>
                <c:pt idx="5216">
                  <c:v>5156</c:v>
                </c:pt>
                <c:pt idx="5217">
                  <c:v>4359</c:v>
                </c:pt>
                <c:pt idx="5218">
                  <c:v>5053</c:v>
                </c:pt>
                <c:pt idx="5219">
                  <c:v>4789</c:v>
                </c:pt>
                <c:pt idx="5220">
                  <c:v>4818</c:v>
                </c:pt>
                <c:pt idx="5221">
                  <c:v>4823</c:v>
                </c:pt>
                <c:pt idx="5222">
                  <c:v>3947</c:v>
                </c:pt>
                <c:pt idx="5223">
                  <c:v>5075</c:v>
                </c:pt>
                <c:pt idx="5224">
                  <c:v>4607</c:v>
                </c:pt>
                <c:pt idx="5225">
                  <c:v>4818</c:v>
                </c:pt>
                <c:pt idx="5226">
                  <c:v>5217</c:v>
                </c:pt>
                <c:pt idx="5227">
                  <c:v>4810</c:v>
                </c:pt>
                <c:pt idx="5228">
                  <c:v>4540</c:v>
                </c:pt>
                <c:pt idx="5229">
                  <c:v>5155</c:v>
                </c:pt>
                <c:pt idx="5230">
                  <c:v>4612</c:v>
                </c:pt>
                <c:pt idx="5231">
                  <c:v>4787</c:v>
                </c:pt>
                <c:pt idx="5232">
                  <c:v>4582</c:v>
                </c:pt>
                <c:pt idx="5233">
                  <c:v>5131</c:v>
                </c:pt>
                <c:pt idx="5234">
                  <c:v>5010</c:v>
                </c:pt>
                <c:pt idx="5235">
                  <c:v>4819</c:v>
                </c:pt>
                <c:pt idx="5236">
                  <c:v>4767</c:v>
                </c:pt>
                <c:pt idx="5237">
                  <c:v>5124</c:v>
                </c:pt>
                <c:pt idx="5238">
                  <c:v>4566</c:v>
                </c:pt>
                <c:pt idx="5239">
                  <c:v>4501</c:v>
                </c:pt>
                <c:pt idx="5240">
                  <c:v>5256</c:v>
                </c:pt>
                <c:pt idx="5241">
                  <c:v>4718</c:v>
                </c:pt>
                <c:pt idx="5242">
                  <c:v>4262</c:v>
                </c:pt>
                <c:pt idx="5243">
                  <c:v>5366</c:v>
                </c:pt>
                <c:pt idx="5244">
                  <c:v>4642</c:v>
                </c:pt>
                <c:pt idx="5245">
                  <c:v>4764</c:v>
                </c:pt>
                <c:pt idx="5246">
                  <c:v>5216</c:v>
                </c:pt>
                <c:pt idx="5247">
                  <c:v>4854</c:v>
                </c:pt>
                <c:pt idx="5248">
                  <c:v>4163</c:v>
                </c:pt>
                <c:pt idx="5249">
                  <c:v>4534</c:v>
                </c:pt>
                <c:pt idx="5250">
                  <c:v>4875</c:v>
                </c:pt>
                <c:pt idx="5251">
                  <c:v>4410</c:v>
                </c:pt>
                <c:pt idx="5252">
                  <c:v>4564</c:v>
                </c:pt>
                <c:pt idx="5253">
                  <c:v>4495</c:v>
                </c:pt>
                <c:pt idx="5254">
                  <c:v>4389</c:v>
                </c:pt>
                <c:pt idx="5255">
                  <c:v>4573</c:v>
                </c:pt>
                <c:pt idx="5256">
                  <c:v>4531</c:v>
                </c:pt>
                <c:pt idx="5257">
                  <c:v>4867</c:v>
                </c:pt>
                <c:pt idx="5258">
                  <c:v>4718</c:v>
                </c:pt>
                <c:pt idx="5259">
                  <c:v>5164</c:v>
                </c:pt>
                <c:pt idx="5260">
                  <c:v>5124</c:v>
                </c:pt>
                <c:pt idx="5261">
                  <c:v>4333</c:v>
                </c:pt>
                <c:pt idx="5262">
                  <c:v>4049</c:v>
                </c:pt>
                <c:pt idx="5263">
                  <c:v>4165</c:v>
                </c:pt>
                <c:pt idx="5264">
                  <c:v>4239</c:v>
                </c:pt>
                <c:pt idx="5265">
                  <c:v>4538</c:v>
                </c:pt>
                <c:pt idx="5266">
                  <c:v>3400</c:v>
                </c:pt>
                <c:pt idx="5267">
                  <c:v>3760</c:v>
                </c:pt>
                <c:pt idx="5268">
                  <c:v>3234</c:v>
                </c:pt>
                <c:pt idx="5269">
                  <c:v>3287</c:v>
                </c:pt>
                <c:pt idx="5270">
                  <c:v>3203</c:v>
                </c:pt>
                <c:pt idx="5271">
                  <c:v>3692</c:v>
                </c:pt>
                <c:pt idx="5272">
                  <c:v>3313</c:v>
                </c:pt>
                <c:pt idx="5273">
                  <c:v>3550</c:v>
                </c:pt>
                <c:pt idx="5274">
                  <c:v>2990</c:v>
                </c:pt>
                <c:pt idx="5275">
                  <c:v>3163</c:v>
                </c:pt>
                <c:pt idx="5276">
                  <c:v>3481</c:v>
                </c:pt>
                <c:pt idx="5277">
                  <c:v>3220</c:v>
                </c:pt>
                <c:pt idx="5278">
                  <c:v>3668</c:v>
                </c:pt>
                <c:pt idx="5279">
                  <c:v>3698</c:v>
                </c:pt>
                <c:pt idx="5280">
                  <c:v>3683</c:v>
                </c:pt>
                <c:pt idx="5281">
                  <c:v>3630</c:v>
                </c:pt>
                <c:pt idx="5282">
                  <c:v>4284</c:v>
                </c:pt>
                <c:pt idx="5283">
                  <c:v>3719</c:v>
                </c:pt>
                <c:pt idx="5284">
                  <c:v>3651</c:v>
                </c:pt>
                <c:pt idx="5285">
                  <c:v>4108</c:v>
                </c:pt>
                <c:pt idx="5286">
                  <c:v>3942</c:v>
                </c:pt>
                <c:pt idx="5287">
                  <c:v>4041</c:v>
                </c:pt>
                <c:pt idx="5288">
                  <c:v>4141</c:v>
                </c:pt>
                <c:pt idx="5289">
                  <c:v>3646</c:v>
                </c:pt>
                <c:pt idx="5290">
                  <c:v>4038</c:v>
                </c:pt>
                <c:pt idx="5291">
                  <c:v>3604</c:v>
                </c:pt>
                <c:pt idx="5292">
                  <c:v>4393</c:v>
                </c:pt>
                <c:pt idx="5293">
                  <c:v>4700</c:v>
                </c:pt>
                <c:pt idx="5294">
                  <c:v>4150</c:v>
                </c:pt>
                <c:pt idx="5295">
                  <c:v>4803</c:v>
                </c:pt>
                <c:pt idx="5296">
                  <c:v>4354</c:v>
                </c:pt>
                <c:pt idx="5297">
                  <c:v>3522</c:v>
                </c:pt>
                <c:pt idx="5298">
                  <c:v>4229</c:v>
                </c:pt>
                <c:pt idx="5299">
                  <c:v>4287</c:v>
                </c:pt>
                <c:pt idx="5300">
                  <c:v>4034</c:v>
                </c:pt>
                <c:pt idx="5301">
                  <c:v>4149</c:v>
                </c:pt>
                <c:pt idx="5302">
                  <c:v>4203</c:v>
                </c:pt>
                <c:pt idx="5303">
                  <c:v>4047</c:v>
                </c:pt>
                <c:pt idx="5304">
                  <c:v>3913</c:v>
                </c:pt>
                <c:pt idx="5305">
                  <c:v>4032</c:v>
                </c:pt>
                <c:pt idx="5306">
                  <c:v>3730</c:v>
                </c:pt>
                <c:pt idx="5307">
                  <c:v>4126</c:v>
                </c:pt>
                <c:pt idx="5308">
                  <c:v>3810</c:v>
                </c:pt>
                <c:pt idx="5309">
                  <c:v>4023</c:v>
                </c:pt>
                <c:pt idx="5310">
                  <c:v>4450</c:v>
                </c:pt>
                <c:pt idx="5311">
                  <c:v>3940</c:v>
                </c:pt>
                <c:pt idx="5312">
                  <c:v>3692</c:v>
                </c:pt>
                <c:pt idx="5313">
                  <c:v>4117</c:v>
                </c:pt>
                <c:pt idx="5314">
                  <c:v>3779</c:v>
                </c:pt>
                <c:pt idx="5315">
                  <c:v>3543</c:v>
                </c:pt>
                <c:pt idx="5316">
                  <c:v>4220</c:v>
                </c:pt>
                <c:pt idx="5317">
                  <c:v>3987</c:v>
                </c:pt>
                <c:pt idx="5318">
                  <c:v>4341</c:v>
                </c:pt>
                <c:pt idx="5319">
                  <c:v>3697</c:v>
                </c:pt>
                <c:pt idx="5320">
                  <c:v>4012</c:v>
                </c:pt>
                <c:pt idx="5321">
                  <c:v>3953</c:v>
                </c:pt>
                <c:pt idx="5322">
                  <c:v>3635</c:v>
                </c:pt>
                <c:pt idx="5323">
                  <c:v>4644</c:v>
                </c:pt>
                <c:pt idx="5324">
                  <c:v>4102</c:v>
                </c:pt>
                <c:pt idx="5325">
                  <c:v>4310</c:v>
                </c:pt>
                <c:pt idx="5326">
                  <c:v>3861</c:v>
                </c:pt>
                <c:pt idx="5327">
                  <c:v>3595</c:v>
                </c:pt>
                <c:pt idx="5328">
                  <c:v>4442</c:v>
                </c:pt>
                <c:pt idx="5329">
                  <c:v>3870</c:v>
                </c:pt>
                <c:pt idx="5330">
                  <c:v>4315</c:v>
                </c:pt>
                <c:pt idx="5331">
                  <c:v>4179</c:v>
                </c:pt>
                <c:pt idx="5332">
                  <c:v>3989</c:v>
                </c:pt>
                <c:pt idx="5333">
                  <c:v>3751</c:v>
                </c:pt>
                <c:pt idx="5334">
                  <c:v>4374</c:v>
                </c:pt>
                <c:pt idx="5335">
                  <c:v>3670</c:v>
                </c:pt>
                <c:pt idx="5336">
                  <c:v>3825</c:v>
                </c:pt>
                <c:pt idx="5337">
                  <c:v>3595</c:v>
                </c:pt>
                <c:pt idx="5338">
                  <c:v>3893</c:v>
                </c:pt>
                <c:pt idx="5339">
                  <c:v>3765</c:v>
                </c:pt>
                <c:pt idx="5340">
                  <c:v>4263</c:v>
                </c:pt>
                <c:pt idx="5341">
                  <c:v>3624</c:v>
                </c:pt>
                <c:pt idx="5342">
                  <c:v>3817</c:v>
                </c:pt>
                <c:pt idx="5343">
                  <c:v>4609</c:v>
                </c:pt>
                <c:pt idx="5344">
                  <c:v>3823</c:v>
                </c:pt>
                <c:pt idx="5345">
                  <c:v>3848</c:v>
                </c:pt>
                <c:pt idx="5346">
                  <c:v>3947</c:v>
                </c:pt>
                <c:pt idx="5347">
                  <c:v>4264</c:v>
                </c:pt>
                <c:pt idx="5348">
                  <c:v>4010</c:v>
                </c:pt>
                <c:pt idx="5349">
                  <c:v>3532</c:v>
                </c:pt>
                <c:pt idx="5350">
                  <c:v>3408</c:v>
                </c:pt>
                <c:pt idx="5351">
                  <c:v>3535</c:v>
                </c:pt>
                <c:pt idx="5352">
                  <c:v>3587</c:v>
                </c:pt>
                <c:pt idx="5353">
                  <c:v>4138</c:v>
                </c:pt>
                <c:pt idx="5354">
                  <c:v>3856</c:v>
                </c:pt>
                <c:pt idx="5355">
                  <c:v>3653</c:v>
                </c:pt>
                <c:pt idx="5356">
                  <c:v>4258</c:v>
                </c:pt>
                <c:pt idx="5357">
                  <c:v>3756</c:v>
                </c:pt>
                <c:pt idx="5358">
                  <c:v>4131</c:v>
                </c:pt>
                <c:pt idx="5359">
                  <c:v>3882</c:v>
                </c:pt>
                <c:pt idx="5360">
                  <c:v>3979</c:v>
                </c:pt>
                <c:pt idx="5361">
                  <c:v>3513</c:v>
                </c:pt>
                <c:pt idx="5362">
                  <c:v>3103</c:v>
                </c:pt>
                <c:pt idx="5363">
                  <c:v>4144</c:v>
                </c:pt>
                <c:pt idx="5364">
                  <c:v>4294</c:v>
                </c:pt>
                <c:pt idx="5365">
                  <c:v>4214</c:v>
                </c:pt>
                <c:pt idx="5366">
                  <c:v>3354</c:v>
                </c:pt>
                <c:pt idx="5367">
                  <c:v>3837</c:v>
                </c:pt>
                <c:pt idx="5368">
                  <c:v>3998</c:v>
                </c:pt>
                <c:pt idx="5369">
                  <c:v>3655</c:v>
                </c:pt>
                <c:pt idx="5370">
                  <c:v>4358</c:v>
                </c:pt>
                <c:pt idx="5371">
                  <c:v>4010</c:v>
                </c:pt>
                <c:pt idx="5372">
                  <c:v>3682</c:v>
                </c:pt>
                <c:pt idx="5373">
                  <c:v>3657</c:v>
                </c:pt>
                <c:pt idx="5374">
                  <c:v>3832</c:v>
                </c:pt>
                <c:pt idx="5375">
                  <c:v>3799</c:v>
                </c:pt>
                <c:pt idx="5376">
                  <c:v>4299</c:v>
                </c:pt>
                <c:pt idx="5377">
                  <c:v>3902</c:v>
                </c:pt>
                <c:pt idx="5378">
                  <c:v>4254</c:v>
                </c:pt>
                <c:pt idx="5379">
                  <c:v>3893</c:v>
                </c:pt>
                <c:pt idx="5380">
                  <c:v>4124</c:v>
                </c:pt>
                <c:pt idx="5381">
                  <c:v>3619</c:v>
                </c:pt>
                <c:pt idx="5382">
                  <c:v>4166</c:v>
                </c:pt>
                <c:pt idx="5383">
                  <c:v>3623</c:v>
                </c:pt>
                <c:pt idx="5384">
                  <c:v>4057</c:v>
                </c:pt>
                <c:pt idx="5385">
                  <c:v>4085</c:v>
                </c:pt>
                <c:pt idx="5386">
                  <c:v>3969</c:v>
                </c:pt>
                <c:pt idx="5387">
                  <c:v>4140</c:v>
                </c:pt>
                <c:pt idx="5388">
                  <c:v>4876</c:v>
                </c:pt>
                <c:pt idx="5389">
                  <c:v>4691</c:v>
                </c:pt>
                <c:pt idx="5390">
                  <c:v>4406</c:v>
                </c:pt>
                <c:pt idx="5391">
                  <c:v>4349</c:v>
                </c:pt>
                <c:pt idx="5392">
                  <c:v>4943</c:v>
                </c:pt>
                <c:pt idx="5393">
                  <c:v>4536</c:v>
                </c:pt>
                <c:pt idx="5394">
                  <c:v>4582</c:v>
                </c:pt>
                <c:pt idx="5395">
                  <c:v>4217</c:v>
                </c:pt>
                <c:pt idx="5396">
                  <c:v>4382</c:v>
                </c:pt>
                <c:pt idx="5397">
                  <c:v>4142</c:v>
                </c:pt>
                <c:pt idx="5398">
                  <c:v>4779</c:v>
                </c:pt>
                <c:pt idx="5399">
                  <c:v>4571</c:v>
                </c:pt>
                <c:pt idx="5400">
                  <c:v>4348</c:v>
                </c:pt>
                <c:pt idx="5401">
                  <c:v>4683</c:v>
                </c:pt>
                <c:pt idx="5402">
                  <c:v>4524</c:v>
                </c:pt>
                <c:pt idx="5403">
                  <c:v>3845</c:v>
                </c:pt>
                <c:pt idx="5404">
                  <c:v>4148</c:v>
                </c:pt>
                <c:pt idx="5405">
                  <c:v>3726</c:v>
                </c:pt>
                <c:pt idx="5406">
                  <c:v>4266</c:v>
                </c:pt>
                <c:pt idx="5407">
                  <c:v>4170</c:v>
                </c:pt>
                <c:pt idx="5408">
                  <c:v>4395</c:v>
                </c:pt>
                <c:pt idx="5409">
                  <c:v>4117</c:v>
                </c:pt>
                <c:pt idx="5410">
                  <c:v>4371</c:v>
                </c:pt>
                <c:pt idx="5411">
                  <c:v>3802</c:v>
                </c:pt>
                <c:pt idx="5412">
                  <c:v>4484</c:v>
                </c:pt>
                <c:pt idx="5413">
                  <c:v>3802</c:v>
                </c:pt>
                <c:pt idx="5414">
                  <c:v>4587</c:v>
                </c:pt>
                <c:pt idx="5415">
                  <c:v>4163</c:v>
                </c:pt>
                <c:pt idx="5416">
                  <c:v>3985</c:v>
                </c:pt>
                <c:pt idx="5417">
                  <c:v>3979</c:v>
                </c:pt>
                <c:pt idx="5418">
                  <c:v>3980</c:v>
                </c:pt>
                <c:pt idx="5419">
                  <c:v>4119</c:v>
                </c:pt>
                <c:pt idx="5420">
                  <c:v>3913</c:v>
                </c:pt>
                <c:pt idx="5421">
                  <c:v>4025</c:v>
                </c:pt>
                <c:pt idx="5422">
                  <c:v>4078</c:v>
                </c:pt>
                <c:pt idx="5423">
                  <c:v>3953</c:v>
                </c:pt>
                <c:pt idx="5424">
                  <c:v>4263</c:v>
                </c:pt>
                <c:pt idx="5425">
                  <c:v>3638</c:v>
                </c:pt>
                <c:pt idx="5426">
                  <c:v>3933</c:v>
                </c:pt>
                <c:pt idx="5427">
                  <c:v>3514</c:v>
                </c:pt>
                <c:pt idx="5428">
                  <c:v>4261</c:v>
                </c:pt>
                <c:pt idx="5429">
                  <c:v>4188</c:v>
                </c:pt>
                <c:pt idx="5430">
                  <c:v>3214</c:v>
                </c:pt>
                <c:pt idx="5431">
                  <c:v>4283</c:v>
                </c:pt>
                <c:pt idx="5432">
                  <c:v>3876</c:v>
                </c:pt>
                <c:pt idx="5433">
                  <c:v>3715</c:v>
                </c:pt>
                <c:pt idx="5434">
                  <c:v>3989</c:v>
                </c:pt>
                <c:pt idx="5435">
                  <c:v>3830</c:v>
                </c:pt>
                <c:pt idx="5436">
                  <c:v>3849</c:v>
                </c:pt>
                <c:pt idx="5437">
                  <c:v>3476</c:v>
                </c:pt>
                <c:pt idx="5438">
                  <c:v>3240</c:v>
                </c:pt>
                <c:pt idx="5439">
                  <c:v>4380</c:v>
                </c:pt>
                <c:pt idx="5440">
                  <c:v>3952</c:v>
                </c:pt>
                <c:pt idx="5441">
                  <c:v>3704</c:v>
                </c:pt>
                <c:pt idx="5442">
                  <c:v>4664</c:v>
                </c:pt>
                <c:pt idx="5443">
                  <c:v>4068</c:v>
                </c:pt>
                <c:pt idx="5444">
                  <c:v>3382</c:v>
                </c:pt>
                <c:pt idx="5445">
                  <c:v>4031</c:v>
                </c:pt>
                <c:pt idx="5446">
                  <c:v>4070</c:v>
                </c:pt>
                <c:pt idx="5447">
                  <c:v>3458</c:v>
                </c:pt>
                <c:pt idx="5448">
                  <c:v>4031</c:v>
                </c:pt>
                <c:pt idx="5449">
                  <c:v>3871</c:v>
                </c:pt>
                <c:pt idx="5450">
                  <c:v>4178</c:v>
                </c:pt>
                <c:pt idx="5451">
                  <c:v>3615</c:v>
                </c:pt>
                <c:pt idx="5452">
                  <c:v>4084</c:v>
                </c:pt>
                <c:pt idx="5453">
                  <c:v>3846</c:v>
                </c:pt>
                <c:pt idx="5454">
                  <c:v>3697</c:v>
                </c:pt>
                <c:pt idx="5455">
                  <c:v>3568</c:v>
                </c:pt>
                <c:pt idx="5456">
                  <c:v>3733</c:v>
                </c:pt>
                <c:pt idx="5457">
                  <c:v>4194</c:v>
                </c:pt>
                <c:pt idx="5458">
                  <c:v>3893</c:v>
                </c:pt>
                <c:pt idx="5459">
                  <c:v>3301</c:v>
                </c:pt>
                <c:pt idx="5460">
                  <c:v>4306</c:v>
                </c:pt>
                <c:pt idx="5461">
                  <c:v>4384</c:v>
                </c:pt>
                <c:pt idx="5462">
                  <c:v>4005</c:v>
                </c:pt>
                <c:pt idx="5463">
                  <c:v>3841</c:v>
                </c:pt>
                <c:pt idx="5464">
                  <c:v>4659</c:v>
                </c:pt>
                <c:pt idx="5465">
                  <c:v>4454</c:v>
                </c:pt>
                <c:pt idx="5466">
                  <c:v>4218</c:v>
                </c:pt>
                <c:pt idx="5467">
                  <c:v>4341</c:v>
                </c:pt>
                <c:pt idx="5468">
                  <c:v>4091</c:v>
                </c:pt>
                <c:pt idx="5469">
                  <c:v>3360</c:v>
                </c:pt>
                <c:pt idx="5470">
                  <c:v>4157</c:v>
                </c:pt>
                <c:pt idx="5471">
                  <c:v>4401</c:v>
                </c:pt>
                <c:pt idx="5472">
                  <c:v>3717</c:v>
                </c:pt>
                <c:pt idx="5473">
                  <c:v>3872</c:v>
                </c:pt>
                <c:pt idx="5474">
                  <c:v>4459</c:v>
                </c:pt>
                <c:pt idx="5475">
                  <c:v>4217</c:v>
                </c:pt>
                <c:pt idx="5476">
                  <c:v>3990</c:v>
                </c:pt>
                <c:pt idx="5477">
                  <c:v>3961</c:v>
                </c:pt>
                <c:pt idx="5478">
                  <c:v>4314</c:v>
                </c:pt>
                <c:pt idx="5479">
                  <c:v>4207</c:v>
                </c:pt>
                <c:pt idx="5480">
                  <c:v>3581</c:v>
                </c:pt>
                <c:pt idx="5481">
                  <c:v>4186</c:v>
                </c:pt>
                <c:pt idx="5482">
                  <c:v>4413</c:v>
                </c:pt>
                <c:pt idx="5483">
                  <c:v>3782</c:v>
                </c:pt>
                <c:pt idx="5484">
                  <c:v>4034</c:v>
                </c:pt>
                <c:pt idx="5485">
                  <c:v>3804</c:v>
                </c:pt>
                <c:pt idx="5486">
                  <c:v>3585</c:v>
                </c:pt>
                <c:pt idx="5487">
                  <c:v>3726</c:v>
                </c:pt>
                <c:pt idx="5488">
                  <c:v>4493</c:v>
                </c:pt>
                <c:pt idx="5489">
                  <c:v>3854</c:v>
                </c:pt>
                <c:pt idx="5490">
                  <c:v>3931</c:v>
                </c:pt>
                <c:pt idx="5491">
                  <c:v>3932</c:v>
                </c:pt>
                <c:pt idx="5492">
                  <c:v>4152</c:v>
                </c:pt>
                <c:pt idx="5493">
                  <c:v>3965</c:v>
                </c:pt>
                <c:pt idx="5494">
                  <c:v>3789</c:v>
                </c:pt>
                <c:pt idx="5495">
                  <c:v>4207</c:v>
                </c:pt>
                <c:pt idx="5496">
                  <c:v>3555</c:v>
                </c:pt>
                <c:pt idx="5497">
                  <c:v>4125</c:v>
                </c:pt>
                <c:pt idx="5498">
                  <c:v>3690</c:v>
                </c:pt>
                <c:pt idx="5499">
                  <c:v>3800</c:v>
                </c:pt>
                <c:pt idx="5500">
                  <c:v>4349</c:v>
                </c:pt>
                <c:pt idx="5501">
                  <c:v>3909</c:v>
                </c:pt>
                <c:pt idx="5502">
                  <c:v>4127</c:v>
                </c:pt>
                <c:pt idx="5503">
                  <c:v>4129</c:v>
                </c:pt>
                <c:pt idx="5504">
                  <c:v>4058</c:v>
                </c:pt>
                <c:pt idx="5505">
                  <c:v>4146</c:v>
                </c:pt>
                <c:pt idx="5506">
                  <c:v>3557</c:v>
                </c:pt>
                <c:pt idx="5507">
                  <c:v>4344</c:v>
                </c:pt>
                <c:pt idx="5508">
                  <c:v>3941</c:v>
                </c:pt>
                <c:pt idx="5509">
                  <c:v>3782</c:v>
                </c:pt>
                <c:pt idx="5510">
                  <c:v>4094</c:v>
                </c:pt>
                <c:pt idx="5511">
                  <c:v>3741</c:v>
                </c:pt>
                <c:pt idx="5512">
                  <c:v>3855</c:v>
                </c:pt>
                <c:pt idx="5513">
                  <c:v>4227</c:v>
                </c:pt>
                <c:pt idx="5514">
                  <c:v>4249</c:v>
                </c:pt>
                <c:pt idx="5515">
                  <c:v>4176</c:v>
                </c:pt>
                <c:pt idx="5516">
                  <c:v>4566</c:v>
                </c:pt>
                <c:pt idx="5517">
                  <c:v>4245</c:v>
                </c:pt>
                <c:pt idx="5518">
                  <c:v>4381</c:v>
                </c:pt>
                <c:pt idx="5519">
                  <c:v>3820</c:v>
                </c:pt>
                <c:pt idx="5520">
                  <c:v>4310</c:v>
                </c:pt>
                <c:pt idx="5521">
                  <c:v>4056</c:v>
                </c:pt>
                <c:pt idx="5522">
                  <c:v>4111</c:v>
                </c:pt>
                <c:pt idx="5523">
                  <c:v>3842</c:v>
                </c:pt>
                <c:pt idx="5524">
                  <c:v>3992</c:v>
                </c:pt>
                <c:pt idx="5525">
                  <c:v>4284</c:v>
                </c:pt>
                <c:pt idx="5526">
                  <c:v>3961</c:v>
                </c:pt>
                <c:pt idx="5527">
                  <c:v>3522</c:v>
                </c:pt>
                <c:pt idx="5528">
                  <c:v>3829</c:v>
                </c:pt>
                <c:pt idx="5529">
                  <c:v>3893</c:v>
                </c:pt>
                <c:pt idx="5530">
                  <c:v>4038</c:v>
                </c:pt>
                <c:pt idx="5531">
                  <c:v>3339</c:v>
                </c:pt>
                <c:pt idx="5532">
                  <c:v>4000</c:v>
                </c:pt>
                <c:pt idx="5533">
                  <c:v>3913</c:v>
                </c:pt>
                <c:pt idx="5534">
                  <c:v>3945</c:v>
                </c:pt>
                <c:pt idx="5535">
                  <c:v>3538</c:v>
                </c:pt>
                <c:pt idx="5536">
                  <c:v>3978</c:v>
                </c:pt>
                <c:pt idx="5537">
                  <c:v>4021</c:v>
                </c:pt>
                <c:pt idx="5538">
                  <c:v>3900</c:v>
                </c:pt>
                <c:pt idx="5539">
                  <c:v>3780</c:v>
                </c:pt>
                <c:pt idx="5540">
                  <c:v>4283</c:v>
                </c:pt>
                <c:pt idx="5541">
                  <c:v>3760</c:v>
                </c:pt>
                <c:pt idx="5542">
                  <c:v>4128</c:v>
                </c:pt>
                <c:pt idx="5543">
                  <c:v>4087</c:v>
                </c:pt>
                <c:pt idx="5544">
                  <c:v>3991</c:v>
                </c:pt>
                <c:pt idx="5545">
                  <c:v>4054</c:v>
                </c:pt>
                <c:pt idx="5546">
                  <c:v>3483</c:v>
                </c:pt>
                <c:pt idx="5547">
                  <c:v>3999</c:v>
                </c:pt>
                <c:pt idx="5548">
                  <c:v>3567</c:v>
                </c:pt>
                <c:pt idx="5549">
                  <c:v>3639</c:v>
                </c:pt>
                <c:pt idx="5550">
                  <c:v>4161</c:v>
                </c:pt>
                <c:pt idx="5551">
                  <c:v>3909</c:v>
                </c:pt>
                <c:pt idx="5552">
                  <c:v>3757</c:v>
                </c:pt>
                <c:pt idx="5553">
                  <c:v>3825</c:v>
                </c:pt>
                <c:pt idx="5554">
                  <c:v>3612</c:v>
                </c:pt>
                <c:pt idx="5555">
                  <c:v>4223</c:v>
                </c:pt>
                <c:pt idx="5556">
                  <c:v>3323</c:v>
                </c:pt>
                <c:pt idx="5557">
                  <c:v>3933</c:v>
                </c:pt>
                <c:pt idx="5558">
                  <c:v>4434</c:v>
                </c:pt>
                <c:pt idx="5559">
                  <c:v>4105</c:v>
                </c:pt>
                <c:pt idx="5560">
                  <c:v>3953</c:v>
                </c:pt>
                <c:pt idx="5561">
                  <c:v>4324</c:v>
                </c:pt>
                <c:pt idx="5562">
                  <c:v>3896</c:v>
                </c:pt>
                <c:pt idx="5563">
                  <c:v>3815</c:v>
                </c:pt>
                <c:pt idx="5564">
                  <c:v>4095</c:v>
                </c:pt>
                <c:pt idx="5565">
                  <c:v>4117</c:v>
                </c:pt>
                <c:pt idx="5566">
                  <c:v>3713</c:v>
                </c:pt>
                <c:pt idx="5567">
                  <c:v>4142</c:v>
                </c:pt>
                <c:pt idx="5568">
                  <c:v>4148</c:v>
                </c:pt>
                <c:pt idx="5569">
                  <c:v>4266</c:v>
                </c:pt>
                <c:pt idx="5570">
                  <c:v>4247</c:v>
                </c:pt>
                <c:pt idx="5571">
                  <c:v>4203</c:v>
                </c:pt>
                <c:pt idx="5572">
                  <c:v>3813</c:v>
                </c:pt>
                <c:pt idx="5573">
                  <c:v>3671</c:v>
                </c:pt>
                <c:pt idx="5574">
                  <c:v>3960</c:v>
                </c:pt>
                <c:pt idx="5575">
                  <c:v>3709</c:v>
                </c:pt>
                <c:pt idx="5576">
                  <c:v>4076</c:v>
                </c:pt>
                <c:pt idx="5577">
                  <c:v>3859</c:v>
                </c:pt>
                <c:pt idx="5578">
                  <c:v>4141</c:v>
                </c:pt>
                <c:pt idx="5579">
                  <c:v>4495</c:v>
                </c:pt>
                <c:pt idx="5580">
                  <c:v>3818</c:v>
                </c:pt>
                <c:pt idx="5581">
                  <c:v>4242</c:v>
                </c:pt>
                <c:pt idx="5582">
                  <c:v>4225</c:v>
                </c:pt>
                <c:pt idx="5583">
                  <c:v>4533</c:v>
                </c:pt>
                <c:pt idx="5584">
                  <c:v>4512</c:v>
                </c:pt>
                <c:pt idx="5585">
                  <c:v>3908</c:v>
                </c:pt>
                <c:pt idx="5586">
                  <c:v>4258</c:v>
                </c:pt>
                <c:pt idx="5587">
                  <c:v>3716</c:v>
                </c:pt>
                <c:pt idx="5588">
                  <c:v>3265</c:v>
                </c:pt>
                <c:pt idx="5589">
                  <c:v>4028</c:v>
                </c:pt>
                <c:pt idx="5590">
                  <c:v>3525</c:v>
                </c:pt>
                <c:pt idx="5591">
                  <c:v>4859</c:v>
                </c:pt>
                <c:pt idx="5592">
                  <c:v>3880</c:v>
                </c:pt>
                <c:pt idx="5593">
                  <c:v>4326</c:v>
                </c:pt>
                <c:pt idx="5594">
                  <c:v>4171</c:v>
                </c:pt>
                <c:pt idx="5595">
                  <c:v>4194</c:v>
                </c:pt>
                <c:pt idx="5596">
                  <c:v>5378</c:v>
                </c:pt>
                <c:pt idx="5597">
                  <c:v>4937</c:v>
                </c:pt>
                <c:pt idx="5598">
                  <c:v>4557</c:v>
                </c:pt>
                <c:pt idx="5599">
                  <c:v>4963</c:v>
                </c:pt>
                <c:pt idx="5600">
                  <c:v>4557</c:v>
                </c:pt>
                <c:pt idx="5601">
                  <c:v>5210</c:v>
                </c:pt>
                <c:pt idx="5602">
                  <c:v>5332</c:v>
                </c:pt>
                <c:pt idx="5603">
                  <c:v>5491</c:v>
                </c:pt>
                <c:pt idx="5604">
                  <c:v>5379</c:v>
                </c:pt>
                <c:pt idx="5605">
                  <c:v>5742</c:v>
                </c:pt>
                <c:pt idx="5606">
                  <c:v>5682</c:v>
                </c:pt>
                <c:pt idx="5607">
                  <c:v>5891</c:v>
                </c:pt>
                <c:pt idx="5608">
                  <c:v>6222</c:v>
                </c:pt>
                <c:pt idx="5609">
                  <c:v>5784</c:v>
                </c:pt>
                <c:pt idx="5610">
                  <c:v>5461</c:v>
                </c:pt>
                <c:pt idx="5611">
                  <c:v>5022</c:v>
                </c:pt>
                <c:pt idx="5612">
                  <c:v>5220</c:v>
                </c:pt>
                <c:pt idx="5613">
                  <c:v>4705</c:v>
                </c:pt>
                <c:pt idx="5614">
                  <c:v>4659</c:v>
                </c:pt>
                <c:pt idx="5615">
                  <c:v>4527</c:v>
                </c:pt>
                <c:pt idx="5616">
                  <c:v>3955</c:v>
                </c:pt>
                <c:pt idx="5617">
                  <c:v>4099</c:v>
                </c:pt>
                <c:pt idx="5618">
                  <c:v>4696</c:v>
                </c:pt>
                <c:pt idx="5619">
                  <c:v>4571</c:v>
                </c:pt>
                <c:pt idx="5620">
                  <c:v>4535</c:v>
                </c:pt>
                <c:pt idx="5621">
                  <c:v>4012</c:v>
                </c:pt>
                <c:pt idx="5622">
                  <c:v>4347</c:v>
                </c:pt>
                <c:pt idx="5623">
                  <c:v>4741</c:v>
                </c:pt>
                <c:pt idx="5624">
                  <c:v>4930</c:v>
                </c:pt>
                <c:pt idx="5625">
                  <c:v>4800</c:v>
                </c:pt>
                <c:pt idx="5626">
                  <c:v>3672</c:v>
                </c:pt>
                <c:pt idx="5627">
                  <c:v>4298</c:v>
                </c:pt>
                <c:pt idx="5628">
                  <c:v>4589</c:v>
                </c:pt>
                <c:pt idx="5629">
                  <c:v>4720</c:v>
                </c:pt>
                <c:pt idx="5630">
                  <c:v>5620</c:v>
                </c:pt>
                <c:pt idx="5631">
                  <c:v>3972</c:v>
                </c:pt>
                <c:pt idx="5632">
                  <c:v>4573</c:v>
                </c:pt>
                <c:pt idx="5633">
                  <c:v>4174</c:v>
                </c:pt>
                <c:pt idx="5634">
                  <c:v>4569</c:v>
                </c:pt>
                <c:pt idx="5635">
                  <c:v>4626</c:v>
                </c:pt>
                <c:pt idx="5636">
                  <c:v>4992</c:v>
                </c:pt>
                <c:pt idx="5637">
                  <c:v>4259</c:v>
                </c:pt>
                <c:pt idx="5638">
                  <c:v>5694</c:v>
                </c:pt>
                <c:pt idx="5639">
                  <c:v>4478</c:v>
                </c:pt>
                <c:pt idx="5640">
                  <c:v>4537</c:v>
                </c:pt>
                <c:pt idx="5641">
                  <c:v>4443</c:v>
                </c:pt>
                <c:pt idx="5642">
                  <c:v>4983</c:v>
                </c:pt>
                <c:pt idx="5643">
                  <c:v>4353</c:v>
                </c:pt>
                <c:pt idx="5644">
                  <c:v>4502</c:v>
                </c:pt>
                <c:pt idx="5645">
                  <c:v>4560</c:v>
                </c:pt>
                <c:pt idx="5646">
                  <c:v>4266</c:v>
                </c:pt>
                <c:pt idx="5647">
                  <c:v>4981</c:v>
                </c:pt>
                <c:pt idx="5648">
                  <c:v>4146</c:v>
                </c:pt>
                <c:pt idx="5649">
                  <c:v>4742</c:v>
                </c:pt>
                <c:pt idx="5650">
                  <c:v>4696</c:v>
                </c:pt>
                <c:pt idx="5651">
                  <c:v>4722</c:v>
                </c:pt>
                <c:pt idx="5652">
                  <c:v>4853</c:v>
                </c:pt>
                <c:pt idx="5653">
                  <c:v>4349</c:v>
                </c:pt>
                <c:pt idx="5654">
                  <c:v>4863</c:v>
                </c:pt>
                <c:pt idx="5655">
                  <c:v>4595</c:v>
                </c:pt>
                <c:pt idx="5656">
                  <c:v>5102</c:v>
                </c:pt>
                <c:pt idx="5657">
                  <c:v>4807</c:v>
                </c:pt>
                <c:pt idx="5658">
                  <c:v>4219</c:v>
                </c:pt>
                <c:pt idx="5659">
                  <c:v>5229</c:v>
                </c:pt>
                <c:pt idx="5660">
                  <c:v>4740</c:v>
                </c:pt>
                <c:pt idx="5661">
                  <c:v>4914</c:v>
                </c:pt>
                <c:pt idx="5662">
                  <c:v>4861</c:v>
                </c:pt>
                <c:pt idx="5663">
                  <c:v>4906</c:v>
                </c:pt>
                <c:pt idx="5664">
                  <c:v>5351</c:v>
                </c:pt>
                <c:pt idx="5665">
                  <c:v>4288</c:v>
                </c:pt>
                <c:pt idx="5666">
                  <c:v>4603</c:v>
                </c:pt>
                <c:pt idx="5667">
                  <c:v>4689</c:v>
                </c:pt>
                <c:pt idx="5668">
                  <c:v>4563</c:v>
                </c:pt>
                <c:pt idx="5669">
                  <c:v>4372</c:v>
                </c:pt>
                <c:pt idx="5670">
                  <c:v>4640</c:v>
                </c:pt>
                <c:pt idx="5671">
                  <c:v>6011</c:v>
                </c:pt>
                <c:pt idx="5672">
                  <c:v>5111</c:v>
                </c:pt>
                <c:pt idx="5673">
                  <c:v>5141</c:v>
                </c:pt>
                <c:pt idx="5674">
                  <c:v>5381</c:v>
                </c:pt>
                <c:pt idx="5675">
                  <c:v>4492</c:v>
                </c:pt>
                <c:pt idx="5676">
                  <c:v>4842</c:v>
                </c:pt>
                <c:pt idx="5677">
                  <c:v>4640</c:v>
                </c:pt>
                <c:pt idx="5678">
                  <c:v>5214</c:v>
                </c:pt>
                <c:pt idx="5679">
                  <c:v>4419</c:v>
                </c:pt>
                <c:pt idx="5680">
                  <c:v>5148</c:v>
                </c:pt>
                <c:pt idx="5681">
                  <c:v>5201</c:v>
                </c:pt>
                <c:pt idx="5682">
                  <c:v>5107</c:v>
                </c:pt>
                <c:pt idx="5683">
                  <c:v>4845</c:v>
                </c:pt>
                <c:pt idx="5684">
                  <c:v>5831</c:v>
                </c:pt>
                <c:pt idx="5685">
                  <c:v>4903</c:v>
                </c:pt>
                <c:pt idx="5686">
                  <c:v>5672</c:v>
                </c:pt>
                <c:pt idx="5687">
                  <c:v>5166</c:v>
                </c:pt>
                <c:pt idx="5688">
                  <c:v>5839</c:v>
                </c:pt>
                <c:pt idx="5689">
                  <c:v>4941</c:v>
                </c:pt>
                <c:pt idx="5690">
                  <c:v>4934</c:v>
                </c:pt>
                <c:pt idx="5691">
                  <c:v>4696</c:v>
                </c:pt>
                <c:pt idx="5692">
                  <c:v>4813</c:v>
                </c:pt>
                <c:pt idx="5693">
                  <c:v>5526</c:v>
                </c:pt>
                <c:pt idx="5694">
                  <c:v>5370</c:v>
                </c:pt>
                <c:pt idx="5695">
                  <c:v>5156</c:v>
                </c:pt>
                <c:pt idx="5696">
                  <c:v>4987</c:v>
                </c:pt>
                <c:pt idx="5697">
                  <c:v>5480</c:v>
                </c:pt>
                <c:pt idx="5698">
                  <c:v>5430</c:v>
                </c:pt>
                <c:pt idx="5699">
                  <c:v>5855</c:v>
                </c:pt>
                <c:pt idx="5700">
                  <c:v>6034</c:v>
                </c:pt>
                <c:pt idx="5701">
                  <c:v>5360</c:v>
                </c:pt>
                <c:pt idx="5702">
                  <c:v>5860</c:v>
                </c:pt>
                <c:pt idx="5703">
                  <c:v>4729</c:v>
                </c:pt>
                <c:pt idx="5704">
                  <c:v>5416</c:v>
                </c:pt>
                <c:pt idx="5705">
                  <c:v>5063</c:v>
                </c:pt>
                <c:pt idx="5706">
                  <c:v>5423</c:v>
                </c:pt>
                <c:pt idx="5707">
                  <c:v>5460</c:v>
                </c:pt>
                <c:pt idx="5708">
                  <c:v>5375</c:v>
                </c:pt>
                <c:pt idx="5709">
                  <c:v>5653</c:v>
                </c:pt>
                <c:pt idx="5710">
                  <c:v>5342</c:v>
                </c:pt>
                <c:pt idx="5711">
                  <c:v>5930</c:v>
                </c:pt>
                <c:pt idx="5712">
                  <c:v>6125</c:v>
                </c:pt>
                <c:pt idx="5713">
                  <c:v>5947</c:v>
                </c:pt>
                <c:pt idx="5714">
                  <c:v>6072</c:v>
                </c:pt>
                <c:pt idx="5715">
                  <c:v>5840</c:v>
                </c:pt>
                <c:pt idx="5716">
                  <c:v>5300</c:v>
                </c:pt>
                <c:pt idx="5717">
                  <c:v>6023</c:v>
                </c:pt>
                <c:pt idx="5718">
                  <c:v>5622</c:v>
                </c:pt>
                <c:pt idx="5719">
                  <c:v>6157</c:v>
                </c:pt>
                <c:pt idx="5720">
                  <c:v>5387</c:v>
                </c:pt>
                <c:pt idx="5721">
                  <c:v>6138</c:v>
                </c:pt>
                <c:pt idx="5722">
                  <c:v>5391</c:v>
                </c:pt>
                <c:pt idx="5723">
                  <c:v>5322</c:v>
                </c:pt>
                <c:pt idx="5724">
                  <c:v>6132</c:v>
                </c:pt>
                <c:pt idx="5725">
                  <c:v>5925</c:v>
                </c:pt>
                <c:pt idx="5726">
                  <c:v>6258</c:v>
                </c:pt>
                <c:pt idx="5727">
                  <c:v>6863</c:v>
                </c:pt>
                <c:pt idx="5728">
                  <c:v>6968</c:v>
                </c:pt>
                <c:pt idx="5729">
                  <c:v>6618</c:v>
                </c:pt>
                <c:pt idx="5730">
                  <c:v>7156</c:v>
                </c:pt>
                <c:pt idx="5731">
                  <c:v>6415</c:v>
                </c:pt>
                <c:pt idx="5732">
                  <c:v>7311</c:v>
                </c:pt>
                <c:pt idx="5733">
                  <c:v>6970</c:v>
                </c:pt>
                <c:pt idx="5734">
                  <c:v>7522</c:v>
                </c:pt>
                <c:pt idx="5735">
                  <c:v>6929</c:v>
                </c:pt>
                <c:pt idx="5736">
                  <c:v>6694</c:v>
                </c:pt>
                <c:pt idx="5737">
                  <c:v>6753</c:v>
                </c:pt>
                <c:pt idx="5738">
                  <c:v>7173</c:v>
                </c:pt>
                <c:pt idx="5739">
                  <c:v>6942</c:v>
                </c:pt>
                <c:pt idx="5740">
                  <c:v>7162</c:v>
                </c:pt>
                <c:pt idx="5741">
                  <c:v>5964</c:v>
                </c:pt>
                <c:pt idx="5742">
                  <c:v>6880</c:v>
                </c:pt>
                <c:pt idx="5743">
                  <c:v>6781</c:v>
                </c:pt>
                <c:pt idx="5744">
                  <c:v>6554</c:v>
                </c:pt>
                <c:pt idx="5745">
                  <c:v>7068</c:v>
                </c:pt>
                <c:pt idx="5746">
                  <c:v>6407</c:v>
                </c:pt>
                <c:pt idx="5747">
                  <c:v>6606</c:v>
                </c:pt>
                <c:pt idx="5748">
                  <c:v>6535</c:v>
                </c:pt>
                <c:pt idx="5749">
                  <c:v>5833</c:v>
                </c:pt>
                <c:pt idx="5750">
                  <c:v>6422</c:v>
                </c:pt>
                <c:pt idx="5751">
                  <c:v>6624</c:v>
                </c:pt>
                <c:pt idx="5752">
                  <c:v>6665</c:v>
                </c:pt>
                <c:pt idx="5753">
                  <c:v>6804</c:v>
                </c:pt>
                <c:pt idx="5754">
                  <c:v>5853</c:v>
                </c:pt>
                <c:pt idx="5755">
                  <c:v>5517</c:v>
                </c:pt>
                <c:pt idx="5756">
                  <c:v>6316</c:v>
                </c:pt>
                <c:pt idx="5757">
                  <c:v>6138</c:v>
                </c:pt>
                <c:pt idx="5758">
                  <c:v>6528</c:v>
                </c:pt>
                <c:pt idx="5759">
                  <c:v>6536</c:v>
                </c:pt>
                <c:pt idx="5760">
                  <c:v>7151</c:v>
                </c:pt>
                <c:pt idx="5761">
                  <c:v>6598</c:v>
                </c:pt>
                <c:pt idx="5762">
                  <c:v>6643</c:v>
                </c:pt>
                <c:pt idx="5763">
                  <c:v>6708</c:v>
                </c:pt>
                <c:pt idx="5764">
                  <c:v>7305</c:v>
                </c:pt>
                <c:pt idx="5765">
                  <c:v>7233</c:v>
                </c:pt>
                <c:pt idx="5766">
                  <c:v>6733</c:v>
                </c:pt>
                <c:pt idx="5767">
                  <c:v>8007</c:v>
                </c:pt>
                <c:pt idx="5768">
                  <c:v>6164</c:v>
                </c:pt>
                <c:pt idx="5769">
                  <c:v>7909</c:v>
                </c:pt>
                <c:pt idx="5770">
                  <c:v>7682</c:v>
                </c:pt>
                <c:pt idx="5771">
                  <c:v>7837</c:v>
                </c:pt>
                <c:pt idx="5772">
                  <c:v>7311</c:v>
                </c:pt>
                <c:pt idx="5773">
                  <c:v>7151</c:v>
                </c:pt>
                <c:pt idx="5774">
                  <c:v>7752</c:v>
                </c:pt>
                <c:pt idx="5775">
                  <c:v>7463</c:v>
                </c:pt>
                <c:pt idx="5776">
                  <c:v>7368</c:v>
                </c:pt>
                <c:pt idx="5777">
                  <c:v>8752</c:v>
                </c:pt>
                <c:pt idx="5778">
                  <c:v>7170</c:v>
                </c:pt>
                <c:pt idx="5779">
                  <c:v>8972</c:v>
                </c:pt>
                <c:pt idx="5780">
                  <c:v>7267</c:v>
                </c:pt>
                <c:pt idx="5781">
                  <c:v>8125</c:v>
                </c:pt>
                <c:pt idx="5782">
                  <c:v>7588</c:v>
                </c:pt>
                <c:pt idx="5783">
                  <c:v>7607</c:v>
                </c:pt>
                <c:pt idx="5784">
                  <c:v>7664</c:v>
                </c:pt>
                <c:pt idx="5785">
                  <c:v>7595</c:v>
                </c:pt>
                <c:pt idx="5786">
                  <c:v>7420</c:v>
                </c:pt>
                <c:pt idx="5787">
                  <c:v>8201</c:v>
                </c:pt>
                <c:pt idx="5788">
                  <c:v>8152</c:v>
                </c:pt>
                <c:pt idx="5789">
                  <c:v>8120</c:v>
                </c:pt>
                <c:pt idx="5790">
                  <c:v>8214</c:v>
                </c:pt>
                <c:pt idx="5791">
                  <c:v>7415</c:v>
                </c:pt>
                <c:pt idx="5792">
                  <c:v>8088</c:v>
                </c:pt>
                <c:pt idx="5793">
                  <c:v>8852</c:v>
                </c:pt>
                <c:pt idx="5794">
                  <c:v>9142</c:v>
                </c:pt>
                <c:pt idx="5795">
                  <c:v>9628</c:v>
                </c:pt>
                <c:pt idx="5796">
                  <c:v>8748</c:v>
                </c:pt>
                <c:pt idx="5797">
                  <c:v>9036</c:v>
                </c:pt>
                <c:pt idx="5798">
                  <c:v>10330</c:v>
                </c:pt>
                <c:pt idx="5799">
                  <c:v>9774</c:v>
                </c:pt>
                <c:pt idx="5800">
                  <c:v>8900</c:v>
                </c:pt>
                <c:pt idx="5801">
                  <c:v>9703</c:v>
                </c:pt>
                <c:pt idx="5802">
                  <c:v>9584</c:v>
                </c:pt>
                <c:pt idx="5803">
                  <c:v>9717</c:v>
                </c:pt>
                <c:pt idx="5804">
                  <c:v>9910</c:v>
                </c:pt>
                <c:pt idx="5805">
                  <c:v>8270</c:v>
                </c:pt>
                <c:pt idx="5806">
                  <c:v>9869</c:v>
                </c:pt>
                <c:pt idx="5807">
                  <c:v>9113</c:v>
                </c:pt>
                <c:pt idx="5808">
                  <c:v>8955</c:v>
                </c:pt>
                <c:pt idx="5809">
                  <c:v>10672</c:v>
                </c:pt>
                <c:pt idx="5810">
                  <c:v>9633</c:v>
                </c:pt>
                <c:pt idx="5811">
                  <c:v>8719</c:v>
                </c:pt>
                <c:pt idx="5812">
                  <c:v>8905</c:v>
                </c:pt>
                <c:pt idx="5813">
                  <c:v>8352</c:v>
                </c:pt>
                <c:pt idx="5814">
                  <c:v>9769</c:v>
                </c:pt>
                <c:pt idx="5815">
                  <c:v>9043</c:v>
                </c:pt>
                <c:pt idx="5816">
                  <c:v>9625</c:v>
                </c:pt>
                <c:pt idx="5817">
                  <c:v>9675</c:v>
                </c:pt>
                <c:pt idx="5818">
                  <c:v>8734</c:v>
                </c:pt>
                <c:pt idx="5819">
                  <c:v>9776</c:v>
                </c:pt>
                <c:pt idx="5820">
                  <c:v>9455</c:v>
                </c:pt>
                <c:pt idx="5821">
                  <c:v>10391</c:v>
                </c:pt>
                <c:pt idx="5822">
                  <c:v>8804</c:v>
                </c:pt>
                <c:pt idx="5823">
                  <c:v>9754</c:v>
                </c:pt>
                <c:pt idx="5824">
                  <c:v>9650</c:v>
                </c:pt>
                <c:pt idx="5825">
                  <c:v>9367</c:v>
                </c:pt>
                <c:pt idx="5826">
                  <c:v>9759</c:v>
                </c:pt>
                <c:pt idx="5827">
                  <c:v>10093</c:v>
                </c:pt>
                <c:pt idx="5828">
                  <c:v>10731</c:v>
                </c:pt>
                <c:pt idx="5829">
                  <c:v>10113</c:v>
                </c:pt>
                <c:pt idx="5830">
                  <c:v>10657</c:v>
                </c:pt>
                <c:pt idx="5831">
                  <c:v>10742</c:v>
                </c:pt>
                <c:pt idx="5832">
                  <c:v>11110</c:v>
                </c:pt>
                <c:pt idx="5833">
                  <c:v>10274</c:v>
                </c:pt>
                <c:pt idx="5834">
                  <c:v>10323</c:v>
                </c:pt>
                <c:pt idx="5835">
                  <c:v>10160</c:v>
                </c:pt>
                <c:pt idx="5836">
                  <c:v>10698</c:v>
                </c:pt>
                <c:pt idx="5837">
                  <c:v>10480</c:v>
                </c:pt>
                <c:pt idx="5838">
                  <c:v>10435</c:v>
                </c:pt>
                <c:pt idx="5839">
                  <c:v>10879</c:v>
                </c:pt>
                <c:pt idx="5840">
                  <c:v>10574</c:v>
                </c:pt>
                <c:pt idx="5841">
                  <c:v>9988</c:v>
                </c:pt>
                <c:pt idx="5842">
                  <c:v>9916</c:v>
                </c:pt>
                <c:pt idx="5843">
                  <c:v>11017</c:v>
                </c:pt>
                <c:pt idx="5844">
                  <c:v>10622</c:v>
                </c:pt>
                <c:pt idx="5845">
                  <c:v>10943</c:v>
                </c:pt>
                <c:pt idx="5846">
                  <c:v>10170</c:v>
                </c:pt>
                <c:pt idx="5847">
                  <c:v>11993</c:v>
                </c:pt>
                <c:pt idx="5848">
                  <c:v>11022</c:v>
                </c:pt>
                <c:pt idx="5849">
                  <c:v>10717</c:v>
                </c:pt>
                <c:pt idx="5850">
                  <c:v>11872</c:v>
                </c:pt>
                <c:pt idx="5851">
                  <c:v>11591</c:v>
                </c:pt>
                <c:pt idx="5852">
                  <c:v>12121</c:v>
                </c:pt>
                <c:pt idx="5853">
                  <c:v>10593</c:v>
                </c:pt>
                <c:pt idx="5854">
                  <c:v>11054</c:v>
                </c:pt>
                <c:pt idx="5855">
                  <c:v>11384</c:v>
                </c:pt>
                <c:pt idx="5856">
                  <c:v>11426</c:v>
                </c:pt>
                <c:pt idx="5857">
                  <c:v>10932</c:v>
                </c:pt>
                <c:pt idx="5858">
                  <c:v>11911</c:v>
                </c:pt>
                <c:pt idx="5859">
                  <c:v>11595</c:v>
                </c:pt>
                <c:pt idx="5860">
                  <c:v>11286</c:v>
                </c:pt>
                <c:pt idx="5861">
                  <c:v>11277</c:v>
                </c:pt>
                <c:pt idx="5862">
                  <c:v>11707</c:v>
                </c:pt>
                <c:pt idx="5863">
                  <c:v>11865</c:v>
                </c:pt>
                <c:pt idx="5864">
                  <c:v>11856</c:v>
                </c:pt>
                <c:pt idx="5865">
                  <c:v>12371</c:v>
                </c:pt>
                <c:pt idx="5866">
                  <c:v>11372</c:v>
                </c:pt>
                <c:pt idx="5867">
                  <c:v>12570</c:v>
                </c:pt>
                <c:pt idx="5868">
                  <c:v>13565</c:v>
                </c:pt>
                <c:pt idx="5869">
                  <c:v>12793</c:v>
                </c:pt>
                <c:pt idx="5870">
                  <c:v>12784</c:v>
                </c:pt>
                <c:pt idx="5871">
                  <c:v>11828</c:v>
                </c:pt>
                <c:pt idx="5872">
                  <c:v>12333</c:v>
                </c:pt>
                <c:pt idx="5873">
                  <c:v>12881</c:v>
                </c:pt>
                <c:pt idx="5874">
                  <c:v>12827</c:v>
                </c:pt>
                <c:pt idx="5875">
                  <c:v>11884</c:v>
                </c:pt>
                <c:pt idx="5876">
                  <c:v>12993</c:v>
                </c:pt>
                <c:pt idx="5877">
                  <c:v>12052</c:v>
                </c:pt>
                <c:pt idx="5878">
                  <c:v>12849</c:v>
                </c:pt>
                <c:pt idx="5879">
                  <c:v>12615</c:v>
                </c:pt>
                <c:pt idx="5880">
                  <c:v>13004</c:v>
                </c:pt>
                <c:pt idx="5881">
                  <c:v>14571</c:v>
                </c:pt>
                <c:pt idx="5882">
                  <c:v>14004</c:v>
                </c:pt>
                <c:pt idx="5883">
                  <c:v>14852</c:v>
                </c:pt>
                <c:pt idx="5884">
                  <c:v>14626</c:v>
                </c:pt>
                <c:pt idx="5885">
                  <c:v>15892</c:v>
                </c:pt>
                <c:pt idx="5886">
                  <c:v>14311</c:v>
                </c:pt>
                <c:pt idx="5887">
                  <c:v>14065</c:v>
                </c:pt>
                <c:pt idx="5888">
                  <c:v>14264</c:v>
                </c:pt>
                <c:pt idx="5889">
                  <c:v>13959</c:v>
                </c:pt>
                <c:pt idx="5890">
                  <c:v>13151</c:v>
                </c:pt>
                <c:pt idx="5891">
                  <c:v>13652</c:v>
                </c:pt>
                <c:pt idx="5892">
                  <c:v>13628</c:v>
                </c:pt>
                <c:pt idx="5893">
                  <c:v>14203</c:v>
                </c:pt>
                <c:pt idx="5894">
                  <c:v>14970</c:v>
                </c:pt>
                <c:pt idx="5895">
                  <c:v>13624</c:v>
                </c:pt>
                <c:pt idx="5896">
                  <c:v>14464</c:v>
                </c:pt>
                <c:pt idx="5897">
                  <c:v>13801</c:v>
                </c:pt>
                <c:pt idx="5898">
                  <c:v>13920</c:v>
                </c:pt>
                <c:pt idx="5899">
                  <c:v>14357</c:v>
                </c:pt>
                <c:pt idx="5900">
                  <c:v>14172</c:v>
                </c:pt>
                <c:pt idx="5901">
                  <c:v>14518</c:v>
                </c:pt>
                <c:pt idx="5902">
                  <c:v>13375</c:v>
                </c:pt>
                <c:pt idx="5903">
                  <c:v>13947</c:v>
                </c:pt>
                <c:pt idx="5904">
                  <c:v>13915</c:v>
                </c:pt>
                <c:pt idx="5905">
                  <c:v>15140</c:v>
                </c:pt>
                <c:pt idx="5906">
                  <c:v>16206</c:v>
                </c:pt>
                <c:pt idx="5907">
                  <c:v>14791</c:v>
                </c:pt>
                <c:pt idx="5908">
                  <c:v>14490</c:v>
                </c:pt>
                <c:pt idx="5909">
                  <c:v>16458</c:v>
                </c:pt>
                <c:pt idx="5910">
                  <c:v>14026</c:v>
                </c:pt>
                <c:pt idx="5911">
                  <c:v>14624</c:v>
                </c:pt>
                <c:pt idx="5912">
                  <c:v>16073</c:v>
                </c:pt>
                <c:pt idx="5913">
                  <c:v>14915</c:v>
                </c:pt>
                <c:pt idx="5914">
                  <c:v>16123</c:v>
                </c:pt>
                <c:pt idx="5915">
                  <c:v>15641</c:v>
                </c:pt>
                <c:pt idx="5916">
                  <c:v>14797</c:v>
                </c:pt>
                <c:pt idx="5917">
                  <c:v>15368</c:v>
                </c:pt>
                <c:pt idx="5918">
                  <c:v>15343</c:v>
                </c:pt>
                <c:pt idx="5919">
                  <c:v>15742</c:v>
                </c:pt>
                <c:pt idx="5920">
                  <c:v>15805</c:v>
                </c:pt>
                <c:pt idx="5921">
                  <c:v>15427</c:v>
                </c:pt>
                <c:pt idx="5922">
                  <c:v>15822</c:v>
                </c:pt>
                <c:pt idx="5923">
                  <c:v>15671</c:v>
                </c:pt>
                <c:pt idx="5924">
                  <c:v>16305</c:v>
                </c:pt>
                <c:pt idx="5925">
                  <c:v>15399</c:v>
                </c:pt>
                <c:pt idx="5926">
                  <c:v>15126</c:v>
                </c:pt>
                <c:pt idx="5927">
                  <c:v>17138</c:v>
                </c:pt>
                <c:pt idx="5928">
                  <c:v>16135</c:v>
                </c:pt>
                <c:pt idx="5929">
                  <c:v>16790</c:v>
                </c:pt>
                <c:pt idx="5930">
                  <c:v>16392</c:v>
                </c:pt>
                <c:pt idx="5931">
                  <c:v>17033</c:v>
                </c:pt>
                <c:pt idx="5932">
                  <c:v>17982</c:v>
                </c:pt>
                <c:pt idx="5933">
                  <c:v>16612</c:v>
                </c:pt>
                <c:pt idx="5934">
                  <c:v>16938</c:v>
                </c:pt>
                <c:pt idx="5935">
                  <c:v>17439</c:v>
                </c:pt>
                <c:pt idx="5936">
                  <c:v>15625</c:v>
                </c:pt>
                <c:pt idx="5937">
                  <c:v>17156</c:v>
                </c:pt>
                <c:pt idx="5938">
                  <c:v>17194</c:v>
                </c:pt>
                <c:pt idx="5939">
                  <c:v>15973</c:v>
                </c:pt>
                <c:pt idx="5940">
                  <c:v>18338</c:v>
                </c:pt>
                <c:pt idx="5941">
                  <c:v>17319</c:v>
                </c:pt>
                <c:pt idx="5942">
                  <c:v>17007</c:v>
                </c:pt>
                <c:pt idx="5943">
                  <c:v>16577</c:v>
                </c:pt>
                <c:pt idx="5944">
                  <c:v>15540</c:v>
                </c:pt>
                <c:pt idx="5945">
                  <c:v>18467</c:v>
                </c:pt>
                <c:pt idx="5946">
                  <c:v>17717</c:v>
                </c:pt>
                <c:pt idx="5947">
                  <c:v>18272</c:v>
                </c:pt>
                <c:pt idx="5948">
                  <c:v>16696</c:v>
                </c:pt>
                <c:pt idx="5949">
                  <c:v>18206</c:v>
                </c:pt>
                <c:pt idx="5950">
                  <c:v>17707</c:v>
                </c:pt>
                <c:pt idx="5951">
                  <c:v>17557</c:v>
                </c:pt>
                <c:pt idx="5952">
                  <c:v>17298</c:v>
                </c:pt>
                <c:pt idx="5953">
                  <c:v>16878</c:v>
                </c:pt>
                <c:pt idx="5954">
                  <c:v>18075</c:v>
                </c:pt>
                <c:pt idx="5955">
                  <c:v>16588</c:v>
                </c:pt>
                <c:pt idx="5956">
                  <c:v>19068</c:v>
                </c:pt>
                <c:pt idx="5957">
                  <c:v>18808</c:v>
                </c:pt>
                <c:pt idx="5958">
                  <c:v>17286</c:v>
                </c:pt>
                <c:pt idx="5959">
                  <c:v>18934</c:v>
                </c:pt>
                <c:pt idx="5960">
                  <c:v>18345</c:v>
                </c:pt>
                <c:pt idx="5961">
                  <c:v>18315</c:v>
                </c:pt>
                <c:pt idx="5962">
                  <c:v>18384</c:v>
                </c:pt>
                <c:pt idx="5963">
                  <c:v>18900</c:v>
                </c:pt>
                <c:pt idx="5964">
                  <c:v>18597</c:v>
                </c:pt>
                <c:pt idx="5965">
                  <c:v>19073</c:v>
                </c:pt>
                <c:pt idx="5966">
                  <c:v>19358</c:v>
                </c:pt>
                <c:pt idx="5967">
                  <c:v>18574</c:v>
                </c:pt>
                <c:pt idx="5968">
                  <c:v>19603</c:v>
                </c:pt>
                <c:pt idx="5969">
                  <c:v>19490</c:v>
                </c:pt>
                <c:pt idx="5970">
                  <c:v>19302</c:v>
                </c:pt>
                <c:pt idx="5971">
                  <c:v>18260</c:v>
                </c:pt>
                <c:pt idx="5972">
                  <c:v>19267</c:v>
                </c:pt>
                <c:pt idx="5973">
                  <c:v>19442</c:v>
                </c:pt>
                <c:pt idx="5974">
                  <c:v>19508</c:v>
                </c:pt>
                <c:pt idx="5975">
                  <c:v>18421</c:v>
                </c:pt>
                <c:pt idx="5976">
                  <c:v>19088</c:v>
                </c:pt>
                <c:pt idx="5977">
                  <c:v>18987</c:v>
                </c:pt>
                <c:pt idx="5978">
                  <c:v>19800</c:v>
                </c:pt>
                <c:pt idx="5979">
                  <c:v>19537</c:v>
                </c:pt>
                <c:pt idx="5980">
                  <c:v>19387</c:v>
                </c:pt>
                <c:pt idx="5981">
                  <c:v>19953</c:v>
                </c:pt>
                <c:pt idx="5982">
                  <c:v>19300</c:v>
                </c:pt>
                <c:pt idx="5983">
                  <c:v>20155</c:v>
                </c:pt>
                <c:pt idx="5984">
                  <c:v>19422</c:v>
                </c:pt>
                <c:pt idx="5985">
                  <c:v>20473</c:v>
                </c:pt>
                <c:pt idx="5986">
                  <c:v>20040</c:v>
                </c:pt>
                <c:pt idx="5987">
                  <c:v>20026</c:v>
                </c:pt>
                <c:pt idx="5988">
                  <c:v>20960</c:v>
                </c:pt>
                <c:pt idx="5989">
                  <c:v>19972</c:v>
                </c:pt>
                <c:pt idx="5990">
                  <c:v>19108</c:v>
                </c:pt>
                <c:pt idx="5991">
                  <c:v>20951</c:v>
                </c:pt>
                <c:pt idx="5992">
                  <c:v>21881</c:v>
                </c:pt>
                <c:pt idx="5993">
                  <c:v>21430</c:v>
                </c:pt>
                <c:pt idx="5994">
                  <c:v>21216</c:v>
                </c:pt>
                <c:pt idx="5995">
                  <c:v>20574</c:v>
                </c:pt>
                <c:pt idx="5996">
                  <c:v>20306</c:v>
                </c:pt>
                <c:pt idx="5997">
                  <c:v>21140</c:v>
                </c:pt>
                <c:pt idx="5998">
                  <c:v>20540</c:v>
                </c:pt>
                <c:pt idx="5999">
                  <c:v>21554</c:v>
                </c:pt>
                <c:pt idx="6000">
                  <c:v>20590</c:v>
                </c:pt>
                <c:pt idx="6001">
                  <c:v>18908</c:v>
                </c:pt>
                <c:pt idx="6002">
                  <c:v>21783</c:v>
                </c:pt>
                <c:pt idx="6003">
                  <c:v>20938</c:v>
                </c:pt>
                <c:pt idx="6004">
                  <c:v>19937</c:v>
                </c:pt>
                <c:pt idx="6005">
                  <c:v>22640</c:v>
                </c:pt>
                <c:pt idx="6006">
                  <c:v>19878</c:v>
                </c:pt>
                <c:pt idx="6007">
                  <c:v>21033</c:v>
                </c:pt>
                <c:pt idx="6008">
                  <c:v>21445</c:v>
                </c:pt>
                <c:pt idx="6009">
                  <c:v>21976</c:v>
                </c:pt>
                <c:pt idx="6010">
                  <c:v>22452</c:v>
                </c:pt>
                <c:pt idx="6011">
                  <c:v>21589</c:v>
                </c:pt>
                <c:pt idx="6012">
                  <c:v>22024</c:v>
                </c:pt>
                <c:pt idx="6013">
                  <c:v>20717</c:v>
                </c:pt>
                <c:pt idx="6014">
                  <c:v>22377</c:v>
                </c:pt>
                <c:pt idx="6015">
                  <c:v>20864</c:v>
                </c:pt>
                <c:pt idx="6016">
                  <c:v>22618</c:v>
                </c:pt>
                <c:pt idx="6017">
                  <c:v>21798</c:v>
                </c:pt>
                <c:pt idx="6018">
                  <c:v>21755</c:v>
                </c:pt>
                <c:pt idx="6019">
                  <c:v>20459</c:v>
                </c:pt>
                <c:pt idx="6020">
                  <c:v>23871</c:v>
                </c:pt>
                <c:pt idx="6021">
                  <c:v>25360</c:v>
                </c:pt>
                <c:pt idx="6022">
                  <c:v>22134</c:v>
                </c:pt>
                <c:pt idx="6023">
                  <c:v>20945</c:v>
                </c:pt>
                <c:pt idx="6024">
                  <c:v>21878</c:v>
                </c:pt>
                <c:pt idx="6025">
                  <c:v>23137</c:v>
                </c:pt>
                <c:pt idx="6026">
                  <c:v>22488</c:v>
                </c:pt>
                <c:pt idx="6027">
                  <c:v>23201</c:v>
                </c:pt>
                <c:pt idx="6028">
                  <c:v>22852</c:v>
                </c:pt>
                <c:pt idx="6029">
                  <c:v>22452</c:v>
                </c:pt>
                <c:pt idx="6030">
                  <c:v>23598</c:v>
                </c:pt>
                <c:pt idx="6031">
                  <c:v>22970</c:v>
                </c:pt>
                <c:pt idx="6032">
                  <c:v>23500</c:v>
                </c:pt>
                <c:pt idx="6033">
                  <c:v>22866</c:v>
                </c:pt>
                <c:pt idx="6034">
                  <c:v>23386</c:v>
                </c:pt>
                <c:pt idx="6035">
                  <c:v>22717</c:v>
                </c:pt>
                <c:pt idx="6036">
                  <c:v>23960</c:v>
                </c:pt>
                <c:pt idx="6037">
                  <c:v>22669</c:v>
                </c:pt>
                <c:pt idx="6038">
                  <c:v>22498</c:v>
                </c:pt>
                <c:pt idx="6039">
                  <c:v>23700</c:v>
                </c:pt>
                <c:pt idx="6040">
                  <c:v>21566</c:v>
                </c:pt>
                <c:pt idx="6041">
                  <c:v>23145</c:v>
                </c:pt>
                <c:pt idx="6042">
                  <c:v>22041</c:v>
                </c:pt>
                <c:pt idx="6043">
                  <c:v>23793</c:v>
                </c:pt>
                <c:pt idx="6044">
                  <c:v>23090</c:v>
                </c:pt>
                <c:pt idx="6045">
                  <c:v>24380</c:v>
                </c:pt>
                <c:pt idx="6046">
                  <c:v>23231</c:v>
                </c:pt>
                <c:pt idx="6047">
                  <c:v>24917</c:v>
                </c:pt>
                <c:pt idx="6048">
                  <c:v>24117</c:v>
                </c:pt>
                <c:pt idx="6049">
                  <c:v>25817</c:v>
                </c:pt>
                <c:pt idx="6050">
                  <c:v>24422</c:v>
                </c:pt>
                <c:pt idx="6051">
                  <c:v>24660</c:v>
                </c:pt>
                <c:pt idx="6052">
                  <c:v>24292</c:v>
                </c:pt>
                <c:pt idx="6053">
                  <c:v>25140</c:v>
                </c:pt>
                <c:pt idx="6054">
                  <c:v>23379</c:v>
                </c:pt>
                <c:pt idx="6055">
                  <c:v>24448</c:v>
                </c:pt>
                <c:pt idx="6056">
                  <c:v>24637</c:v>
                </c:pt>
                <c:pt idx="6057">
                  <c:v>24074</c:v>
                </c:pt>
                <c:pt idx="6058">
                  <c:v>24270</c:v>
                </c:pt>
                <c:pt idx="6059">
                  <c:v>24200</c:v>
                </c:pt>
                <c:pt idx="6060">
                  <c:v>25429</c:v>
                </c:pt>
                <c:pt idx="6061">
                  <c:v>24773</c:v>
                </c:pt>
                <c:pt idx="6062">
                  <c:v>25951</c:v>
                </c:pt>
                <c:pt idx="6063">
                  <c:v>25204</c:v>
                </c:pt>
                <c:pt idx="6064">
                  <c:v>24331</c:v>
                </c:pt>
                <c:pt idx="6065">
                  <c:v>24505</c:v>
                </c:pt>
                <c:pt idx="6066">
                  <c:v>23766</c:v>
                </c:pt>
                <c:pt idx="6067">
                  <c:v>24003</c:v>
                </c:pt>
                <c:pt idx="6068">
                  <c:v>25029</c:v>
                </c:pt>
                <c:pt idx="6069">
                  <c:v>24563</c:v>
                </c:pt>
                <c:pt idx="6070">
                  <c:v>24769</c:v>
                </c:pt>
                <c:pt idx="6071">
                  <c:v>26095</c:v>
                </c:pt>
                <c:pt idx="6072">
                  <c:v>24099</c:v>
                </c:pt>
                <c:pt idx="6073">
                  <c:v>24438</c:v>
                </c:pt>
                <c:pt idx="6074">
                  <c:v>24167</c:v>
                </c:pt>
                <c:pt idx="6075">
                  <c:v>26818</c:v>
                </c:pt>
                <c:pt idx="6076">
                  <c:v>25791</c:v>
                </c:pt>
                <c:pt idx="6077">
                  <c:v>24677</c:v>
                </c:pt>
                <c:pt idx="6078">
                  <c:v>25227</c:v>
                </c:pt>
                <c:pt idx="6079">
                  <c:v>23962</c:v>
                </c:pt>
                <c:pt idx="6080">
                  <c:v>25309</c:v>
                </c:pt>
                <c:pt idx="6081">
                  <c:v>25253</c:v>
                </c:pt>
                <c:pt idx="6082">
                  <c:v>23636</c:v>
                </c:pt>
                <c:pt idx="6083">
                  <c:v>25725</c:v>
                </c:pt>
                <c:pt idx="6084">
                  <c:v>24610</c:v>
                </c:pt>
                <c:pt idx="6085">
                  <c:v>27453</c:v>
                </c:pt>
                <c:pt idx="6086">
                  <c:v>25517</c:v>
                </c:pt>
                <c:pt idx="6087">
                  <c:v>24720</c:v>
                </c:pt>
                <c:pt idx="6088">
                  <c:v>25500</c:v>
                </c:pt>
                <c:pt idx="6089">
                  <c:v>25600</c:v>
                </c:pt>
                <c:pt idx="6090">
                  <c:v>25642</c:v>
                </c:pt>
                <c:pt idx="6091">
                  <c:v>26099</c:v>
                </c:pt>
                <c:pt idx="6092">
                  <c:v>25376</c:v>
                </c:pt>
                <c:pt idx="6093">
                  <c:v>24974</c:v>
                </c:pt>
                <c:pt idx="6094">
                  <c:v>25999</c:v>
                </c:pt>
                <c:pt idx="6095">
                  <c:v>26941</c:v>
                </c:pt>
                <c:pt idx="6096">
                  <c:v>26143</c:v>
                </c:pt>
                <c:pt idx="6097">
                  <c:v>27471</c:v>
                </c:pt>
                <c:pt idx="6098">
                  <c:v>27117</c:v>
                </c:pt>
                <c:pt idx="6099">
                  <c:v>26565</c:v>
                </c:pt>
                <c:pt idx="6100">
                  <c:v>25842</c:v>
                </c:pt>
                <c:pt idx="6101">
                  <c:v>25479</c:v>
                </c:pt>
                <c:pt idx="6102">
                  <c:v>26154</c:v>
                </c:pt>
                <c:pt idx="6103">
                  <c:v>26691</c:v>
                </c:pt>
                <c:pt idx="6104">
                  <c:v>25514</c:v>
                </c:pt>
                <c:pt idx="6105">
                  <c:v>27187</c:v>
                </c:pt>
                <c:pt idx="6106">
                  <c:v>25897</c:v>
                </c:pt>
                <c:pt idx="6107">
                  <c:v>26686</c:v>
                </c:pt>
                <c:pt idx="6108">
                  <c:v>26171</c:v>
                </c:pt>
                <c:pt idx="6109">
                  <c:v>27194</c:v>
                </c:pt>
                <c:pt idx="6110">
                  <c:v>26935</c:v>
                </c:pt>
                <c:pt idx="6111">
                  <c:v>24940</c:v>
                </c:pt>
                <c:pt idx="6112">
                  <c:v>26783</c:v>
                </c:pt>
                <c:pt idx="6113">
                  <c:v>26082</c:v>
                </c:pt>
                <c:pt idx="6114">
                  <c:v>27631</c:v>
                </c:pt>
                <c:pt idx="6115">
                  <c:v>26673</c:v>
                </c:pt>
                <c:pt idx="6116">
                  <c:v>25409</c:v>
                </c:pt>
                <c:pt idx="6117">
                  <c:v>27809</c:v>
                </c:pt>
                <c:pt idx="6118">
                  <c:v>26942</c:v>
                </c:pt>
                <c:pt idx="6119">
                  <c:v>25260</c:v>
                </c:pt>
                <c:pt idx="6120">
                  <c:v>27688</c:v>
                </c:pt>
                <c:pt idx="6121">
                  <c:v>25153</c:v>
                </c:pt>
                <c:pt idx="6122">
                  <c:v>24842</c:v>
                </c:pt>
                <c:pt idx="6123">
                  <c:v>25983</c:v>
                </c:pt>
                <c:pt idx="6124">
                  <c:v>26571</c:v>
                </c:pt>
                <c:pt idx="6125">
                  <c:v>26874</c:v>
                </c:pt>
                <c:pt idx="6126">
                  <c:v>25903</c:v>
                </c:pt>
                <c:pt idx="6127">
                  <c:v>28144</c:v>
                </c:pt>
                <c:pt idx="6128">
                  <c:v>27813</c:v>
                </c:pt>
                <c:pt idx="6129">
                  <c:v>28056</c:v>
                </c:pt>
                <c:pt idx="6130">
                  <c:v>27665</c:v>
                </c:pt>
                <c:pt idx="6131">
                  <c:v>28387</c:v>
                </c:pt>
                <c:pt idx="6132">
                  <c:v>26007</c:v>
                </c:pt>
                <c:pt idx="6133">
                  <c:v>27587</c:v>
                </c:pt>
                <c:pt idx="6134">
                  <c:v>26114</c:v>
                </c:pt>
                <c:pt idx="6135">
                  <c:v>26614</c:v>
                </c:pt>
                <c:pt idx="6136">
                  <c:v>28636</c:v>
                </c:pt>
                <c:pt idx="6137">
                  <c:v>27571</c:v>
                </c:pt>
                <c:pt idx="6138">
                  <c:v>28572</c:v>
                </c:pt>
                <c:pt idx="6139">
                  <c:v>25751</c:v>
                </c:pt>
                <c:pt idx="6140">
                  <c:v>28422</c:v>
                </c:pt>
                <c:pt idx="6141">
                  <c:v>27765</c:v>
                </c:pt>
                <c:pt idx="6142">
                  <c:v>26941</c:v>
                </c:pt>
                <c:pt idx="6143">
                  <c:v>28213</c:v>
                </c:pt>
                <c:pt idx="6144">
                  <c:v>26395</c:v>
                </c:pt>
                <c:pt idx="6145">
                  <c:v>26960</c:v>
                </c:pt>
                <c:pt idx="6146">
                  <c:v>28416</c:v>
                </c:pt>
                <c:pt idx="6147">
                  <c:v>27620</c:v>
                </c:pt>
                <c:pt idx="6148">
                  <c:v>27682</c:v>
                </c:pt>
                <c:pt idx="6149">
                  <c:v>25795</c:v>
                </c:pt>
                <c:pt idx="6150">
                  <c:v>28418</c:v>
                </c:pt>
                <c:pt idx="6151">
                  <c:v>27314</c:v>
                </c:pt>
                <c:pt idx="6152">
                  <c:v>27289</c:v>
                </c:pt>
                <c:pt idx="6153">
                  <c:v>27016</c:v>
                </c:pt>
                <c:pt idx="6154">
                  <c:v>27947</c:v>
                </c:pt>
                <c:pt idx="6155">
                  <c:v>27296</c:v>
                </c:pt>
                <c:pt idx="6156">
                  <c:v>28059</c:v>
                </c:pt>
                <c:pt idx="6157">
                  <c:v>26848</c:v>
                </c:pt>
                <c:pt idx="6158">
                  <c:v>27516</c:v>
                </c:pt>
                <c:pt idx="6159">
                  <c:v>28343</c:v>
                </c:pt>
                <c:pt idx="6160">
                  <c:v>27243</c:v>
                </c:pt>
                <c:pt idx="6161">
                  <c:v>28748</c:v>
                </c:pt>
                <c:pt idx="6162">
                  <c:v>26676</c:v>
                </c:pt>
                <c:pt idx="6163">
                  <c:v>26010</c:v>
                </c:pt>
                <c:pt idx="6164">
                  <c:v>26270</c:v>
                </c:pt>
                <c:pt idx="6165">
                  <c:v>26237</c:v>
                </c:pt>
                <c:pt idx="6166">
                  <c:v>27504</c:v>
                </c:pt>
                <c:pt idx="6167">
                  <c:v>27269</c:v>
                </c:pt>
                <c:pt idx="6168">
                  <c:v>27612</c:v>
                </c:pt>
                <c:pt idx="6169">
                  <c:v>27464</c:v>
                </c:pt>
                <c:pt idx="6170">
                  <c:v>28561</c:v>
                </c:pt>
                <c:pt idx="6171">
                  <c:v>27372</c:v>
                </c:pt>
                <c:pt idx="6172">
                  <c:v>26151</c:v>
                </c:pt>
                <c:pt idx="6173">
                  <c:v>27010</c:v>
                </c:pt>
                <c:pt idx="6174">
                  <c:v>28009</c:v>
                </c:pt>
                <c:pt idx="6175">
                  <c:v>28309</c:v>
                </c:pt>
                <c:pt idx="6176">
                  <c:v>27818</c:v>
                </c:pt>
                <c:pt idx="6177">
                  <c:v>27751</c:v>
                </c:pt>
                <c:pt idx="6178">
                  <c:v>27567</c:v>
                </c:pt>
                <c:pt idx="6179">
                  <c:v>26159</c:v>
                </c:pt>
                <c:pt idx="6180">
                  <c:v>26115</c:v>
                </c:pt>
                <c:pt idx="6181">
                  <c:v>27078</c:v>
                </c:pt>
                <c:pt idx="6182">
                  <c:v>29365</c:v>
                </c:pt>
                <c:pt idx="6183">
                  <c:v>28638</c:v>
                </c:pt>
                <c:pt idx="6184">
                  <c:v>26559</c:v>
                </c:pt>
                <c:pt idx="6185">
                  <c:v>25725</c:v>
                </c:pt>
                <c:pt idx="6186">
                  <c:v>29791</c:v>
                </c:pt>
                <c:pt idx="6187">
                  <c:v>27175</c:v>
                </c:pt>
                <c:pt idx="6188">
                  <c:v>28952</c:v>
                </c:pt>
                <c:pt idx="6189">
                  <c:v>29715</c:v>
                </c:pt>
                <c:pt idx="6190">
                  <c:v>28441</c:v>
                </c:pt>
                <c:pt idx="6191">
                  <c:v>29016</c:v>
                </c:pt>
                <c:pt idx="6192">
                  <c:v>28512</c:v>
                </c:pt>
                <c:pt idx="6193">
                  <c:v>26821</c:v>
                </c:pt>
                <c:pt idx="6194">
                  <c:v>27669</c:v>
                </c:pt>
                <c:pt idx="6195">
                  <c:v>28436</c:v>
                </c:pt>
                <c:pt idx="6196">
                  <c:v>27153</c:v>
                </c:pt>
                <c:pt idx="6197">
                  <c:v>28653</c:v>
                </c:pt>
                <c:pt idx="6198">
                  <c:v>27233</c:v>
                </c:pt>
                <c:pt idx="6199">
                  <c:v>27719</c:v>
                </c:pt>
                <c:pt idx="6200">
                  <c:v>28894</c:v>
                </c:pt>
                <c:pt idx="6201">
                  <c:v>27562</c:v>
                </c:pt>
                <c:pt idx="6202">
                  <c:v>28076</c:v>
                </c:pt>
                <c:pt idx="6203">
                  <c:v>29033</c:v>
                </c:pt>
                <c:pt idx="6204">
                  <c:v>27659</c:v>
                </c:pt>
                <c:pt idx="6205">
                  <c:v>28567</c:v>
                </c:pt>
                <c:pt idx="6206">
                  <c:v>28300</c:v>
                </c:pt>
                <c:pt idx="6207">
                  <c:v>27962</c:v>
                </c:pt>
                <c:pt idx="6208">
                  <c:v>26804</c:v>
                </c:pt>
                <c:pt idx="6209">
                  <c:v>28250</c:v>
                </c:pt>
                <c:pt idx="6210">
                  <c:v>28256</c:v>
                </c:pt>
                <c:pt idx="6211">
                  <c:v>27994</c:v>
                </c:pt>
                <c:pt idx="6212">
                  <c:v>29443</c:v>
                </c:pt>
                <c:pt idx="6213">
                  <c:v>28639</c:v>
                </c:pt>
                <c:pt idx="6214">
                  <c:v>28851</c:v>
                </c:pt>
                <c:pt idx="6215">
                  <c:v>28793</c:v>
                </c:pt>
                <c:pt idx="6216">
                  <c:v>29229</c:v>
                </c:pt>
                <c:pt idx="6217">
                  <c:v>27801</c:v>
                </c:pt>
                <c:pt idx="6218">
                  <c:v>28096</c:v>
                </c:pt>
                <c:pt idx="6219">
                  <c:v>27394</c:v>
                </c:pt>
                <c:pt idx="6220">
                  <c:v>28875</c:v>
                </c:pt>
                <c:pt idx="6221">
                  <c:v>28460</c:v>
                </c:pt>
                <c:pt idx="6222">
                  <c:v>27237</c:v>
                </c:pt>
                <c:pt idx="6223">
                  <c:v>26984</c:v>
                </c:pt>
                <c:pt idx="6224">
                  <c:v>28084</c:v>
                </c:pt>
                <c:pt idx="6225">
                  <c:v>28551</c:v>
                </c:pt>
                <c:pt idx="6226">
                  <c:v>29971</c:v>
                </c:pt>
                <c:pt idx="6227">
                  <c:v>28865</c:v>
                </c:pt>
                <c:pt idx="6228">
                  <c:v>27103</c:v>
                </c:pt>
                <c:pt idx="6229">
                  <c:v>27550</c:v>
                </c:pt>
                <c:pt idx="6230">
                  <c:v>29328</c:v>
                </c:pt>
                <c:pt idx="6231">
                  <c:v>28132</c:v>
                </c:pt>
                <c:pt idx="6232">
                  <c:v>28066</c:v>
                </c:pt>
                <c:pt idx="6233">
                  <c:v>27867</c:v>
                </c:pt>
                <c:pt idx="6234">
                  <c:v>28816</c:v>
                </c:pt>
                <c:pt idx="6235">
                  <c:v>27179</c:v>
                </c:pt>
                <c:pt idx="6236">
                  <c:v>28825</c:v>
                </c:pt>
                <c:pt idx="6237">
                  <c:v>28943</c:v>
                </c:pt>
                <c:pt idx="6238">
                  <c:v>28879</c:v>
                </c:pt>
                <c:pt idx="6239">
                  <c:v>28295</c:v>
                </c:pt>
                <c:pt idx="6240">
                  <c:v>28109</c:v>
                </c:pt>
                <c:pt idx="6241">
                  <c:v>27952</c:v>
                </c:pt>
                <c:pt idx="6242">
                  <c:v>28864</c:v>
                </c:pt>
                <c:pt idx="6243">
                  <c:v>28941</c:v>
                </c:pt>
                <c:pt idx="6244">
                  <c:v>27869</c:v>
                </c:pt>
                <c:pt idx="6245">
                  <c:v>28727</c:v>
                </c:pt>
                <c:pt idx="6246">
                  <c:v>28123</c:v>
                </c:pt>
                <c:pt idx="6247">
                  <c:v>28547</c:v>
                </c:pt>
                <c:pt idx="6248">
                  <c:v>28703</c:v>
                </c:pt>
                <c:pt idx="6249">
                  <c:v>28619</c:v>
                </c:pt>
                <c:pt idx="6250">
                  <c:v>27680</c:v>
                </c:pt>
                <c:pt idx="6251">
                  <c:v>28159</c:v>
                </c:pt>
                <c:pt idx="6252">
                  <c:v>28500</c:v>
                </c:pt>
                <c:pt idx="6253">
                  <c:v>27870</c:v>
                </c:pt>
                <c:pt idx="6254">
                  <c:v>31101</c:v>
                </c:pt>
                <c:pt idx="6255">
                  <c:v>29697</c:v>
                </c:pt>
                <c:pt idx="6256">
                  <c:v>28008</c:v>
                </c:pt>
                <c:pt idx="6257">
                  <c:v>28291</c:v>
                </c:pt>
                <c:pt idx="6258">
                  <c:v>29719</c:v>
                </c:pt>
                <c:pt idx="6259">
                  <c:v>29005</c:v>
                </c:pt>
                <c:pt idx="6260">
                  <c:v>29763</c:v>
                </c:pt>
                <c:pt idx="6261">
                  <c:v>29029</c:v>
                </c:pt>
                <c:pt idx="6262">
                  <c:v>28205</c:v>
                </c:pt>
                <c:pt idx="6263">
                  <c:v>29772</c:v>
                </c:pt>
                <c:pt idx="6264">
                  <c:v>29458</c:v>
                </c:pt>
                <c:pt idx="6265">
                  <c:v>29151</c:v>
                </c:pt>
                <c:pt idx="6266">
                  <c:v>26846</c:v>
                </c:pt>
                <c:pt idx="6267">
                  <c:v>29652</c:v>
                </c:pt>
                <c:pt idx="6268">
                  <c:v>28966</c:v>
                </c:pt>
                <c:pt idx="6269">
                  <c:v>28880</c:v>
                </c:pt>
                <c:pt idx="6270">
                  <c:v>29067</c:v>
                </c:pt>
                <c:pt idx="6271">
                  <c:v>28976</c:v>
                </c:pt>
                <c:pt idx="6272">
                  <c:v>28262</c:v>
                </c:pt>
                <c:pt idx="6273">
                  <c:v>30046</c:v>
                </c:pt>
                <c:pt idx="6274">
                  <c:v>29248</c:v>
                </c:pt>
                <c:pt idx="6275">
                  <c:v>30541</c:v>
                </c:pt>
                <c:pt idx="6276">
                  <c:v>29301</c:v>
                </c:pt>
                <c:pt idx="6277">
                  <c:v>29861</c:v>
                </c:pt>
                <c:pt idx="6278">
                  <c:v>28159</c:v>
                </c:pt>
                <c:pt idx="6279">
                  <c:v>28325</c:v>
                </c:pt>
                <c:pt idx="6280">
                  <c:v>28768</c:v>
                </c:pt>
                <c:pt idx="6281">
                  <c:v>29463</c:v>
                </c:pt>
                <c:pt idx="6282">
                  <c:v>27609</c:v>
                </c:pt>
                <c:pt idx="6283">
                  <c:v>28586</c:v>
                </c:pt>
                <c:pt idx="6284">
                  <c:v>29073</c:v>
                </c:pt>
                <c:pt idx="6285">
                  <c:v>28877</c:v>
                </c:pt>
                <c:pt idx="6286">
                  <c:v>29046</c:v>
                </c:pt>
                <c:pt idx="6287">
                  <c:v>29156</c:v>
                </c:pt>
                <c:pt idx="6288">
                  <c:v>27890</c:v>
                </c:pt>
                <c:pt idx="6289">
                  <c:v>28321</c:v>
                </c:pt>
                <c:pt idx="6290">
                  <c:v>28935</c:v>
                </c:pt>
                <c:pt idx="6291">
                  <c:v>28625</c:v>
                </c:pt>
                <c:pt idx="6292">
                  <c:v>29152</c:v>
                </c:pt>
                <c:pt idx="6293">
                  <c:v>28584</c:v>
                </c:pt>
                <c:pt idx="6294">
                  <c:v>27156</c:v>
                </c:pt>
                <c:pt idx="6295">
                  <c:v>31025</c:v>
                </c:pt>
                <c:pt idx="6296">
                  <c:v>29443</c:v>
                </c:pt>
                <c:pt idx="6297">
                  <c:v>27451</c:v>
                </c:pt>
                <c:pt idx="6298">
                  <c:v>30563</c:v>
                </c:pt>
                <c:pt idx="6299">
                  <c:v>30753</c:v>
                </c:pt>
                <c:pt idx="6300">
                  <c:v>27923</c:v>
                </c:pt>
                <c:pt idx="6301">
                  <c:v>28611</c:v>
                </c:pt>
                <c:pt idx="6302">
                  <c:v>28264</c:v>
                </c:pt>
                <c:pt idx="6303">
                  <c:v>29628</c:v>
                </c:pt>
                <c:pt idx="6304">
                  <c:v>28229</c:v>
                </c:pt>
                <c:pt idx="6305">
                  <c:v>30287</c:v>
                </c:pt>
                <c:pt idx="6306">
                  <c:v>26911</c:v>
                </c:pt>
                <c:pt idx="6307">
                  <c:v>28880</c:v>
                </c:pt>
                <c:pt idx="6308">
                  <c:v>28481</c:v>
                </c:pt>
                <c:pt idx="6309">
                  <c:v>30132</c:v>
                </c:pt>
                <c:pt idx="6310">
                  <c:v>28143</c:v>
                </c:pt>
                <c:pt idx="6311">
                  <c:v>30101</c:v>
                </c:pt>
                <c:pt idx="6312">
                  <c:v>28451</c:v>
                </c:pt>
                <c:pt idx="6313">
                  <c:v>29831</c:v>
                </c:pt>
                <c:pt idx="6314">
                  <c:v>28681</c:v>
                </c:pt>
                <c:pt idx="6315">
                  <c:v>28339</c:v>
                </c:pt>
                <c:pt idx="6316">
                  <c:v>29567</c:v>
                </c:pt>
                <c:pt idx="6317">
                  <c:v>28000</c:v>
                </c:pt>
                <c:pt idx="6318">
                  <c:v>29463</c:v>
                </c:pt>
                <c:pt idx="6319">
                  <c:v>29482</c:v>
                </c:pt>
                <c:pt idx="6320">
                  <c:v>29114</c:v>
                </c:pt>
                <c:pt idx="6321">
                  <c:v>28501</c:v>
                </c:pt>
                <c:pt idx="6322">
                  <c:v>29479</c:v>
                </c:pt>
                <c:pt idx="6323">
                  <c:v>30619</c:v>
                </c:pt>
                <c:pt idx="6324">
                  <c:v>29885</c:v>
                </c:pt>
                <c:pt idx="6325">
                  <c:v>29846</c:v>
                </c:pt>
                <c:pt idx="6326">
                  <c:v>30371</c:v>
                </c:pt>
                <c:pt idx="6327">
                  <c:v>29037</c:v>
                </c:pt>
                <c:pt idx="6328">
                  <c:v>29435</c:v>
                </c:pt>
                <c:pt idx="6329">
                  <c:v>30750</c:v>
                </c:pt>
                <c:pt idx="6330">
                  <c:v>29609</c:v>
                </c:pt>
                <c:pt idx="6331">
                  <c:v>30120</c:v>
                </c:pt>
                <c:pt idx="6332">
                  <c:v>30428</c:v>
                </c:pt>
                <c:pt idx="6333">
                  <c:v>28474</c:v>
                </c:pt>
                <c:pt idx="6334">
                  <c:v>27612</c:v>
                </c:pt>
                <c:pt idx="6335">
                  <c:v>28274</c:v>
                </c:pt>
                <c:pt idx="6336">
                  <c:v>27520</c:v>
                </c:pt>
                <c:pt idx="6337">
                  <c:v>28402</c:v>
                </c:pt>
                <c:pt idx="6338">
                  <c:v>30455</c:v>
                </c:pt>
                <c:pt idx="6339">
                  <c:v>29524</c:v>
                </c:pt>
                <c:pt idx="6340">
                  <c:v>28464</c:v>
                </c:pt>
                <c:pt idx="6341">
                  <c:v>29054</c:v>
                </c:pt>
                <c:pt idx="6342">
                  <c:v>29697</c:v>
                </c:pt>
                <c:pt idx="6343">
                  <c:v>28241</c:v>
                </c:pt>
                <c:pt idx="6344">
                  <c:v>30186</c:v>
                </c:pt>
                <c:pt idx="6345">
                  <c:v>28605</c:v>
                </c:pt>
                <c:pt idx="6346">
                  <c:v>30726</c:v>
                </c:pt>
                <c:pt idx="6347">
                  <c:v>29459</c:v>
                </c:pt>
                <c:pt idx="6348">
                  <c:v>29325</c:v>
                </c:pt>
                <c:pt idx="6349">
                  <c:v>28255</c:v>
                </c:pt>
                <c:pt idx="6350">
                  <c:v>28024</c:v>
                </c:pt>
                <c:pt idx="6351">
                  <c:v>31116</c:v>
                </c:pt>
                <c:pt idx="6352">
                  <c:v>28931</c:v>
                </c:pt>
                <c:pt idx="6353">
                  <c:v>30154</c:v>
                </c:pt>
                <c:pt idx="6354">
                  <c:v>27696</c:v>
                </c:pt>
                <c:pt idx="6355">
                  <c:v>29031</c:v>
                </c:pt>
                <c:pt idx="6356">
                  <c:v>29998</c:v>
                </c:pt>
                <c:pt idx="6357">
                  <c:v>30670</c:v>
                </c:pt>
                <c:pt idx="6358">
                  <c:v>30488</c:v>
                </c:pt>
                <c:pt idx="6359">
                  <c:v>30512</c:v>
                </c:pt>
                <c:pt idx="6360">
                  <c:v>28254</c:v>
                </c:pt>
                <c:pt idx="6361">
                  <c:v>29656</c:v>
                </c:pt>
                <c:pt idx="6362">
                  <c:v>30024</c:v>
                </c:pt>
                <c:pt idx="6363">
                  <c:v>28875</c:v>
                </c:pt>
                <c:pt idx="6364">
                  <c:v>27221</c:v>
                </c:pt>
                <c:pt idx="6365">
                  <c:v>29806</c:v>
                </c:pt>
                <c:pt idx="6366">
                  <c:v>28609</c:v>
                </c:pt>
                <c:pt idx="6367">
                  <c:v>28581</c:v>
                </c:pt>
                <c:pt idx="6368">
                  <c:v>29867</c:v>
                </c:pt>
                <c:pt idx="6369">
                  <c:v>29942</c:v>
                </c:pt>
                <c:pt idx="6370">
                  <c:v>29920</c:v>
                </c:pt>
                <c:pt idx="6371">
                  <c:v>31323</c:v>
                </c:pt>
                <c:pt idx="6372">
                  <c:v>29577</c:v>
                </c:pt>
                <c:pt idx="6373">
                  <c:v>30445</c:v>
                </c:pt>
                <c:pt idx="6374">
                  <c:v>27472</c:v>
                </c:pt>
                <c:pt idx="6375">
                  <c:v>29057</c:v>
                </c:pt>
                <c:pt idx="6376">
                  <c:v>29473</c:v>
                </c:pt>
                <c:pt idx="6377">
                  <c:v>27941</c:v>
                </c:pt>
                <c:pt idx="6378">
                  <c:v>28214</c:v>
                </c:pt>
                <c:pt idx="6379">
                  <c:v>29882</c:v>
                </c:pt>
                <c:pt idx="6380">
                  <c:v>30269</c:v>
                </c:pt>
                <c:pt idx="6381">
                  <c:v>30111</c:v>
                </c:pt>
                <c:pt idx="6382">
                  <c:v>27929</c:v>
                </c:pt>
                <c:pt idx="6383">
                  <c:v>29460</c:v>
                </c:pt>
                <c:pt idx="6384">
                  <c:v>30814</c:v>
                </c:pt>
                <c:pt idx="6385">
                  <c:v>29225</c:v>
                </c:pt>
                <c:pt idx="6386">
                  <c:v>27125</c:v>
                </c:pt>
                <c:pt idx="6387">
                  <c:v>29189</c:v>
                </c:pt>
                <c:pt idx="6388">
                  <c:v>28432</c:v>
                </c:pt>
                <c:pt idx="6389">
                  <c:v>29041</c:v>
                </c:pt>
                <c:pt idx="6390">
                  <c:v>30299</c:v>
                </c:pt>
                <c:pt idx="6391">
                  <c:v>29873</c:v>
                </c:pt>
                <c:pt idx="6392">
                  <c:v>29250</c:v>
                </c:pt>
                <c:pt idx="6393">
                  <c:v>28319</c:v>
                </c:pt>
                <c:pt idx="6394">
                  <c:v>27345</c:v>
                </c:pt>
                <c:pt idx="6395">
                  <c:v>29019</c:v>
                </c:pt>
                <c:pt idx="6396">
                  <c:v>30023</c:v>
                </c:pt>
                <c:pt idx="6397">
                  <c:v>29581</c:v>
                </c:pt>
                <c:pt idx="6398">
                  <c:v>30998</c:v>
                </c:pt>
                <c:pt idx="6399">
                  <c:v>29748</c:v>
                </c:pt>
                <c:pt idx="6400">
                  <c:v>29454</c:v>
                </c:pt>
                <c:pt idx="6401">
                  <c:v>28029</c:v>
                </c:pt>
                <c:pt idx="6402">
                  <c:v>26531</c:v>
                </c:pt>
                <c:pt idx="6403">
                  <c:v>29898</c:v>
                </c:pt>
                <c:pt idx="6404">
                  <c:v>29831</c:v>
                </c:pt>
                <c:pt idx="6405">
                  <c:v>29042</c:v>
                </c:pt>
                <c:pt idx="6406">
                  <c:v>28039</c:v>
                </c:pt>
                <c:pt idx="6407">
                  <c:v>27811</c:v>
                </c:pt>
                <c:pt idx="6408">
                  <c:v>30260</c:v>
                </c:pt>
                <c:pt idx="6409">
                  <c:v>30793</c:v>
                </c:pt>
                <c:pt idx="6410">
                  <c:v>28580</c:v>
                </c:pt>
                <c:pt idx="6411">
                  <c:v>29178</c:v>
                </c:pt>
                <c:pt idx="6412">
                  <c:v>31811</c:v>
                </c:pt>
                <c:pt idx="6413">
                  <c:v>28257</c:v>
                </c:pt>
                <c:pt idx="6414">
                  <c:v>28670</c:v>
                </c:pt>
                <c:pt idx="6415">
                  <c:v>29217</c:v>
                </c:pt>
                <c:pt idx="6416">
                  <c:v>29902</c:v>
                </c:pt>
                <c:pt idx="6417">
                  <c:v>30555</c:v>
                </c:pt>
                <c:pt idx="6418">
                  <c:v>29376</c:v>
                </c:pt>
                <c:pt idx="6419">
                  <c:v>27697</c:v>
                </c:pt>
                <c:pt idx="6420">
                  <c:v>29237</c:v>
                </c:pt>
                <c:pt idx="6421">
                  <c:v>30689</c:v>
                </c:pt>
                <c:pt idx="6422">
                  <c:v>28661</c:v>
                </c:pt>
                <c:pt idx="6423">
                  <c:v>28893</c:v>
                </c:pt>
                <c:pt idx="6424">
                  <c:v>28307</c:v>
                </c:pt>
                <c:pt idx="6425">
                  <c:v>30158</c:v>
                </c:pt>
                <c:pt idx="6426">
                  <c:v>30355</c:v>
                </c:pt>
                <c:pt idx="6427">
                  <c:v>29038</c:v>
                </c:pt>
                <c:pt idx="6428">
                  <c:v>29439</c:v>
                </c:pt>
                <c:pt idx="6429">
                  <c:v>28147</c:v>
                </c:pt>
                <c:pt idx="6430">
                  <c:v>28334</c:v>
                </c:pt>
                <c:pt idx="6431">
                  <c:v>27557</c:v>
                </c:pt>
                <c:pt idx="6432">
                  <c:v>29175</c:v>
                </c:pt>
                <c:pt idx="6433">
                  <c:v>29966</c:v>
                </c:pt>
                <c:pt idx="6434">
                  <c:v>29730</c:v>
                </c:pt>
                <c:pt idx="6435">
                  <c:v>28716</c:v>
                </c:pt>
                <c:pt idx="6436">
                  <c:v>28274</c:v>
                </c:pt>
                <c:pt idx="6437">
                  <c:v>28565</c:v>
                </c:pt>
                <c:pt idx="6438">
                  <c:v>28527</c:v>
                </c:pt>
                <c:pt idx="6439">
                  <c:v>29044</c:v>
                </c:pt>
                <c:pt idx="6440">
                  <c:v>28835</c:v>
                </c:pt>
                <c:pt idx="6441">
                  <c:v>28980</c:v>
                </c:pt>
                <c:pt idx="6442">
                  <c:v>27551</c:v>
                </c:pt>
                <c:pt idx="6443">
                  <c:v>30502</c:v>
                </c:pt>
                <c:pt idx="6444">
                  <c:v>29117</c:v>
                </c:pt>
                <c:pt idx="6445">
                  <c:v>31659</c:v>
                </c:pt>
                <c:pt idx="6446">
                  <c:v>29623</c:v>
                </c:pt>
                <c:pt idx="6447">
                  <c:v>29490</c:v>
                </c:pt>
                <c:pt idx="6448">
                  <c:v>28786</c:v>
                </c:pt>
                <c:pt idx="6449">
                  <c:v>29736</c:v>
                </c:pt>
                <c:pt idx="6450">
                  <c:v>29272</c:v>
                </c:pt>
                <c:pt idx="6451">
                  <c:v>29616</c:v>
                </c:pt>
                <c:pt idx="6452">
                  <c:v>29531</c:v>
                </c:pt>
                <c:pt idx="6453">
                  <c:v>28586</c:v>
                </c:pt>
                <c:pt idx="6454">
                  <c:v>28542</c:v>
                </c:pt>
                <c:pt idx="6455">
                  <c:v>31502</c:v>
                </c:pt>
                <c:pt idx="6456">
                  <c:v>28564</c:v>
                </c:pt>
                <c:pt idx="6457">
                  <c:v>29169</c:v>
                </c:pt>
                <c:pt idx="6458">
                  <c:v>28978</c:v>
                </c:pt>
                <c:pt idx="6459">
                  <c:v>28401</c:v>
                </c:pt>
                <c:pt idx="6460">
                  <c:v>29154</c:v>
                </c:pt>
                <c:pt idx="6461">
                  <c:v>29797</c:v>
                </c:pt>
                <c:pt idx="6462">
                  <c:v>30289</c:v>
                </c:pt>
                <c:pt idx="6463">
                  <c:v>28662</c:v>
                </c:pt>
                <c:pt idx="6464">
                  <c:v>28688</c:v>
                </c:pt>
                <c:pt idx="6465">
                  <c:v>30722</c:v>
                </c:pt>
                <c:pt idx="6466">
                  <c:v>29442</c:v>
                </c:pt>
                <c:pt idx="6467">
                  <c:v>29676</c:v>
                </c:pt>
                <c:pt idx="6468">
                  <c:v>28876</c:v>
                </c:pt>
                <c:pt idx="6469">
                  <c:v>29992</c:v>
                </c:pt>
                <c:pt idx="6470">
                  <c:v>31099</c:v>
                </c:pt>
                <c:pt idx="6471">
                  <c:v>29459</c:v>
                </c:pt>
                <c:pt idx="6472">
                  <c:v>29417</c:v>
                </c:pt>
                <c:pt idx="6473">
                  <c:v>30772</c:v>
                </c:pt>
                <c:pt idx="6474">
                  <c:v>28189</c:v>
                </c:pt>
                <c:pt idx="6475">
                  <c:v>28783</c:v>
                </c:pt>
                <c:pt idx="6476">
                  <c:v>29458</c:v>
                </c:pt>
                <c:pt idx="6477">
                  <c:v>29218</c:v>
                </c:pt>
                <c:pt idx="6478">
                  <c:v>28131</c:v>
                </c:pt>
                <c:pt idx="6479">
                  <c:v>30213</c:v>
                </c:pt>
                <c:pt idx="6480">
                  <c:v>30175</c:v>
                </c:pt>
                <c:pt idx="6481">
                  <c:v>27423</c:v>
                </c:pt>
                <c:pt idx="6482">
                  <c:v>30653</c:v>
                </c:pt>
                <c:pt idx="6483">
                  <c:v>30796</c:v>
                </c:pt>
                <c:pt idx="6484">
                  <c:v>27529</c:v>
                </c:pt>
                <c:pt idx="6485">
                  <c:v>29240</c:v>
                </c:pt>
                <c:pt idx="6486">
                  <c:v>29557</c:v>
                </c:pt>
                <c:pt idx="6487">
                  <c:v>31035</c:v>
                </c:pt>
                <c:pt idx="6488">
                  <c:v>29137</c:v>
                </c:pt>
                <c:pt idx="6489">
                  <c:v>29565</c:v>
                </c:pt>
                <c:pt idx="6490">
                  <c:v>28246</c:v>
                </c:pt>
                <c:pt idx="6491">
                  <c:v>30556</c:v>
                </c:pt>
                <c:pt idx="6492">
                  <c:v>27847</c:v>
                </c:pt>
                <c:pt idx="6493">
                  <c:v>31914</c:v>
                </c:pt>
                <c:pt idx="6494">
                  <c:v>29376</c:v>
                </c:pt>
                <c:pt idx="6495">
                  <c:v>30336</c:v>
                </c:pt>
                <c:pt idx="6496">
                  <c:v>29127</c:v>
                </c:pt>
                <c:pt idx="6497">
                  <c:v>31032</c:v>
                </c:pt>
                <c:pt idx="6498">
                  <c:v>29926</c:v>
                </c:pt>
                <c:pt idx="6499">
                  <c:v>30491</c:v>
                </c:pt>
                <c:pt idx="6500">
                  <c:v>31213</c:v>
                </c:pt>
                <c:pt idx="6501">
                  <c:v>29661</c:v>
                </c:pt>
                <c:pt idx="6502">
                  <c:v>30152</c:v>
                </c:pt>
                <c:pt idx="6503">
                  <c:v>29263</c:v>
                </c:pt>
                <c:pt idx="6504">
                  <c:v>30039</c:v>
                </c:pt>
                <c:pt idx="6505">
                  <c:v>28792</c:v>
                </c:pt>
                <c:pt idx="6506">
                  <c:v>28432</c:v>
                </c:pt>
                <c:pt idx="6507">
                  <c:v>28883</c:v>
                </c:pt>
                <c:pt idx="6508">
                  <c:v>30581</c:v>
                </c:pt>
                <c:pt idx="6509">
                  <c:v>31123</c:v>
                </c:pt>
                <c:pt idx="6510">
                  <c:v>28962</c:v>
                </c:pt>
                <c:pt idx="6511">
                  <c:v>31555</c:v>
                </c:pt>
                <c:pt idx="6512">
                  <c:v>28981</c:v>
                </c:pt>
                <c:pt idx="6513">
                  <c:v>28510</c:v>
                </c:pt>
                <c:pt idx="6514">
                  <c:v>29887</c:v>
                </c:pt>
                <c:pt idx="6515">
                  <c:v>30421</c:v>
                </c:pt>
                <c:pt idx="6516">
                  <c:v>28068</c:v>
                </c:pt>
                <c:pt idx="6517">
                  <c:v>30200</c:v>
                </c:pt>
                <c:pt idx="6518">
                  <c:v>28509</c:v>
                </c:pt>
                <c:pt idx="6519">
                  <c:v>30280</c:v>
                </c:pt>
                <c:pt idx="6520">
                  <c:v>31224</c:v>
                </c:pt>
                <c:pt idx="6521">
                  <c:v>28575</c:v>
                </c:pt>
                <c:pt idx="6522">
                  <c:v>29139</c:v>
                </c:pt>
                <c:pt idx="6523">
                  <c:v>30679</c:v>
                </c:pt>
                <c:pt idx="6524">
                  <c:v>29749</c:v>
                </c:pt>
                <c:pt idx="6525">
                  <c:v>30698</c:v>
                </c:pt>
                <c:pt idx="6526">
                  <c:v>29451</c:v>
                </c:pt>
                <c:pt idx="6527">
                  <c:v>29246</c:v>
                </c:pt>
                <c:pt idx="6528">
                  <c:v>30421</c:v>
                </c:pt>
                <c:pt idx="6529">
                  <c:v>30108</c:v>
                </c:pt>
                <c:pt idx="6530">
                  <c:v>28744</c:v>
                </c:pt>
                <c:pt idx="6531">
                  <c:v>30831</c:v>
                </c:pt>
                <c:pt idx="6532">
                  <c:v>29899</c:v>
                </c:pt>
                <c:pt idx="6533">
                  <c:v>28921</c:v>
                </c:pt>
                <c:pt idx="6534">
                  <c:v>29167</c:v>
                </c:pt>
                <c:pt idx="6535">
                  <c:v>28815</c:v>
                </c:pt>
                <c:pt idx="6536">
                  <c:v>29728</c:v>
                </c:pt>
                <c:pt idx="6537">
                  <c:v>29414</c:v>
                </c:pt>
                <c:pt idx="6538">
                  <c:v>30408</c:v>
                </c:pt>
                <c:pt idx="6539">
                  <c:v>28890</c:v>
                </c:pt>
                <c:pt idx="6540">
                  <c:v>29205</c:v>
                </c:pt>
                <c:pt idx="6541">
                  <c:v>29542</c:v>
                </c:pt>
                <c:pt idx="6542">
                  <c:v>29265</c:v>
                </c:pt>
                <c:pt idx="6543">
                  <c:v>30228</c:v>
                </c:pt>
                <c:pt idx="6544">
                  <c:v>28115</c:v>
                </c:pt>
                <c:pt idx="6545">
                  <c:v>28900</c:v>
                </c:pt>
                <c:pt idx="6546">
                  <c:v>28863</c:v>
                </c:pt>
                <c:pt idx="6547">
                  <c:v>29644</c:v>
                </c:pt>
                <c:pt idx="6548">
                  <c:v>28248</c:v>
                </c:pt>
                <c:pt idx="6549">
                  <c:v>28477</c:v>
                </c:pt>
                <c:pt idx="6550">
                  <c:v>29389</c:v>
                </c:pt>
                <c:pt idx="6551">
                  <c:v>31459</c:v>
                </c:pt>
                <c:pt idx="6552">
                  <c:v>29239</c:v>
                </c:pt>
                <c:pt idx="6553">
                  <c:v>30160</c:v>
                </c:pt>
                <c:pt idx="6554">
                  <c:v>30555</c:v>
                </c:pt>
                <c:pt idx="6555">
                  <c:v>29093</c:v>
                </c:pt>
                <c:pt idx="6556">
                  <c:v>28362</c:v>
                </c:pt>
                <c:pt idx="6557">
                  <c:v>30153</c:v>
                </c:pt>
                <c:pt idx="6558">
                  <c:v>29735</c:v>
                </c:pt>
                <c:pt idx="6559">
                  <c:v>27804</c:v>
                </c:pt>
                <c:pt idx="6560">
                  <c:v>30760</c:v>
                </c:pt>
                <c:pt idx="6561">
                  <c:v>29091</c:v>
                </c:pt>
                <c:pt idx="6562">
                  <c:v>30215</c:v>
                </c:pt>
                <c:pt idx="6563">
                  <c:v>30073</c:v>
                </c:pt>
                <c:pt idx="6564">
                  <c:v>29746</c:v>
                </c:pt>
                <c:pt idx="6565">
                  <c:v>29674</c:v>
                </c:pt>
                <c:pt idx="6566">
                  <c:v>29748</c:v>
                </c:pt>
                <c:pt idx="6567">
                  <c:v>31268</c:v>
                </c:pt>
                <c:pt idx="6568">
                  <c:v>29529</c:v>
                </c:pt>
                <c:pt idx="6569">
                  <c:v>31429</c:v>
                </c:pt>
                <c:pt idx="6570">
                  <c:v>29310</c:v>
                </c:pt>
                <c:pt idx="6571">
                  <c:v>29411</c:v>
                </c:pt>
                <c:pt idx="6572">
                  <c:v>29868</c:v>
                </c:pt>
                <c:pt idx="6573">
                  <c:v>29307</c:v>
                </c:pt>
                <c:pt idx="6574">
                  <c:v>30266</c:v>
                </c:pt>
                <c:pt idx="6575">
                  <c:v>29973</c:v>
                </c:pt>
                <c:pt idx="6576">
                  <c:v>29360</c:v>
                </c:pt>
                <c:pt idx="6577">
                  <c:v>29305</c:v>
                </c:pt>
                <c:pt idx="6578">
                  <c:v>30447</c:v>
                </c:pt>
                <c:pt idx="6579">
                  <c:v>31598</c:v>
                </c:pt>
                <c:pt idx="6580">
                  <c:v>31511</c:v>
                </c:pt>
                <c:pt idx="6581">
                  <c:v>29095</c:v>
                </c:pt>
                <c:pt idx="6582">
                  <c:v>29203</c:v>
                </c:pt>
                <c:pt idx="6583">
                  <c:v>29547</c:v>
                </c:pt>
                <c:pt idx="6584">
                  <c:v>30588</c:v>
                </c:pt>
                <c:pt idx="6585">
                  <c:v>28051</c:v>
                </c:pt>
                <c:pt idx="6586">
                  <c:v>29185</c:v>
                </c:pt>
                <c:pt idx="6587">
                  <c:v>29805</c:v>
                </c:pt>
                <c:pt idx="6588">
                  <c:v>31108</c:v>
                </c:pt>
                <c:pt idx="6589">
                  <c:v>29251</c:v>
                </c:pt>
                <c:pt idx="6590">
                  <c:v>28970</c:v>
                </c:pt>
                <c:pt idx="6591">
                  <c:v>27928</c:v>
                </c:pt>
                <c:pt idx="6592">
                  <c:v>29625</c:v>
                </c:pt>
                <c:pt idx="6593">
                  <c:v>30025</c:v>
                </c:pt>
                <c:pt idx="6594">
                  <c:v>30243</c:v>
                </c:pt>
                <c:pt idx="6595">
                  <c:v>31937</c:v>
                </c:pt>
                <c:pt idx="6596">
                  <c:v>30543</c:v>
                </c:pt>
                <c:pt idx="6597">
                  <c:v>30927</c:v>
                </c:pt>
                <c:pt idx="6598">
                  <c:v>31853</c:v>
                </c:pt>
                <c:pt idx="6599">
                  <c:v>30641</c:v>
                </c:pt>
                <c:pt idx="6600">
                  <c:v>29162</c:v>
                </c:pt>
                <c:pt idx="6601">
                  <c:v>32185</c:v>
                </c:pt>
                <c:pt idx="6602">
                  <c:v>29701</c:v>
                </c:pt>
                <c:pt idx="6603">
                  <c:v>30190</c:v>
                </c:pt>
                <c:pt idx="6604">
                  <c:v>29186</c:v>
                </c:pt>
                <c:pt idx="6605">
                  <c:v>28935</c:v>
                </c:pt>
                <c:pt idx="6606">
                  <c:v>28688</c:v>
                </c:pt>
                <c:pt idx="6607">
                  <c:v>30270</c:v>
                </c:pt>
                <c:pt idx="6608">
                  <c:v>29731</c:v>
                </c:pt>
                <c:pt idx="6609">
                  <c:v>28178</c:v>
                </c:pt>
                <c:pt idx="6610">
                  <c:v>31880</c:v>
                </c:pt>
                <c:pt idx="6611">
                  <c:v>30449</c:v>
                </c:pt>
                <c:pt idx="6612">
                  <c:v>29838</c:v>
                </c:pt>
                <c:pt idx="6613">
                  <c:v>29343</c:v>
                </c:pt>
                <c:pt idx="6614">
                  <c:v>29594</c:v>
                </c:pt>
                <c:pt idx="6615">
                  <c:v>30347</c:v>
                </c:pt>
                <c:pt idx="6616">
                  <c:v>28735</c:v>
                </c:pt>
                <c:pt idx="6617">
                  <c:v>29229</c:v>
                </c:pt>
                <c:pt idx="6618">
                  <c:v>29781</c:v>
                </c:pt>
                <c:pt idx="6619">
                  <c:v>30604</c:v>
                </c:pt>
                <c:pt idx="6620">
                  <c:v>29649</c:v>
                </c:pt>
                <c:pt idx="6621">
                  <c:v>29768</c:v>
                </c:pt>
                <c:pt idx="6622">
                  <c:v>29374</c:v>
                </c:pt>
                <c:pt idx="6623">
                  <c:v>28746</c:v>
                </c:pt>
                <c:pt idx="6624">
                  <c:v>29541</c:v>
                </c:pt>
                <c:pt idx="6625">
                  <c:v>29093</c:v>
                </c:pt>
                <c:pt idx="6626">
                  <c:v>29300</c:v>
                </c:pt>
                <c:pt idx="6627">
                  <c:v>30095</c:v>
                </c:pt>
                <c:pt idx="6628">
                  <c:v>29676</c:v>
                </c:pt>
                <c:pt idx="6629">
                  <c:v>30652</c:v>
                </c:pt>
                <c:pt idx="6630">
                  <c:v>28526</c:v>
                </c:pt>
                <c:pt idx="6631">
                  <c:v>29951</c:v>
                </c:pt>
                <c:pt idx="6632">
                  <c:v>29636</c:v>
                </c:pt>
                <c:pt idx="6633">
                  <c:v>29767</c:v>
                </c:pt>
                <c:pt idx="6634">
                  <c:v>28956</c:v>
                </c:pt>
                <c:pt idx="6635">
                  <c:v>30684</c:v>
                </c:pt>
                <c:pt idx="6636">
                  <c:v>30077</c:v>
                </c:pt>
                <c:pt idx="6637">
                  <c:v>31306</c:v>
                </c:pt>
                <c:pt idx="6638">
                  <c:v>27855</c:v>
                </c:pt>
                <c:pt idx="6639">
                  <c:v>31004</c:v>
                </c:pt>
                <c:pt idx="6640">
                  <c:v>28795</c:v>
                </c:pt>
                <c:pt idx="6641">
                  <c:v>27431</c:v>
                </c:pt>
                <c:pt idx="6642">
                  <c:v>29873</c:v>
                </c:pt>
                <c:pt idx="6643">
                  <c:v>27349</c:v>
                </c:pt>
                <c:pt idx="6644">
                  <c:v>30712</c:v>
                </c:pt>
                <c:pt idx="6645">
                  <c:v>28638</c:v>
                </c:pt>
                <c:pt idx="6646">
                  <c:v>28157</c:v>
                </c:pt>
                <c:pt idx="6647">
                  <c:v>30626</c:v>
                </c:pt>
                <c:pt idx="6648">
                  <c:v>29488</c:v>
                </c:pt>
                <c:pt idx="6649">
                  <c:v>28049</c:v>
                </c:pt>
                <c:pt idx="6650">
                  <c:v>31415</c:v>
                </c:pt>
                <c:pt idx="6651">
                  <c:v>29577</c:v>
                </c:pt>
                <c:pt idx="6652">
                  <c:v>28921</c:v>
                </c:pt>
                <c:pt idx="6653">
                  <c:v>27937</c:v>
                </c:pt>
                <c:pt idx="6654">
                  <c:v>28949</c:v>
                </c:pt>
                <c:pt idx="6655">
                  <c:v>27672</c:v>
                </c:pt>
                <c:pt idx="6656">
                  <c:v>30058</c:v>
                </c:pt>
                <c:pt idx="6657">
                  <c:v>29396</c:v>
                </c:pt>
                <c:pt idx="6658">
                  <c:v>29314</c:v>
                </c:pt>
                <c:pt idx="6659">
                  <c:v>30672</c:v>
                </c:pt>
                <c:pt idx="6660">
                  <c:v>29669</c:v>
                </c:pt>
                <c:pt idx="6661">
                  <c:v>29664</c:v>
                </c:pt>
                <c:pt idx="6662">
                  <c:v>30075</c:v>
                </c:pt>
                <c:pt idx="6663">
                  <c:v>28860</c:v>
                </c:pt>
                <c:pt idx="6664">
                  <c:v>28612</c:v>
                </c:pt>
                <c:pt idx="6665">
                  <c:v>28515</c:v>
                </c:pt>
                <c:pt idx="6666">
                  <c:v>30136</c:v>
                </c:pt>
                <c:pt idx="6667">
                  <c:v>30408</c:v>
                </c:pt>
                <c:pt idx="6668">
                  <c:v>30747</c:v>
                </c:pt>
                <c:pt idx="6669">
                  <c:v>29721</c:v>
                </c:pt>
                <c:pt idx="6670">
                  <c:v>28626</c:v>
                </c:pt>
                <c:pt idx="6671">
                  <c:v>30728</c:v>
                </c:pt>
                <c:pt idx="6672">
                  <c:v>31596</c:v>
                </c:pt>
                <c:pt idx="6673">
                  <c:v>30034</c:v>
                </c:pt>
                <c:pt idx="6674">
                  <c:v>28434</c:v>
                </c:pt>
                <c:pt idx="6675">
                  <c:v>30529</c:v>
                </c:pt>
                <c:pt idx="6676">
                  <c:v>29800</c:v>
                </c:pt>
                <c:pt idx="6677">
                  <c:v>29214</c:v>
                </c:pt>
                <c:pt idx="6678">
                  <c:v>30685</c:v>
                </c:pt>
                <c:pt idx="6679">
                  <c:v>30043</c:v>
                </c:pt>
                <c:pt idx="6680">
                  <c:v>28716</c:v>
                </c:pt>
                <c:pt idx="6681">
                  <c:v>30229</c:v>
                </c:pt>
                <c:pt idx="6682">
                  <c:v>31446</c:v>
                </c:pt>
                <c:pt idx="6683">
                  <c:v>31551</c:v>
                </c:pt>
                <c:pt idx="6684">
                  <c:v>30862</c:v>
                </c:pt>
                <c:pt idx="6685">
                  <c:v>29442</c:v>
                </c:pt>
                <c:pt idx="6686">
                  <c:v>27921</c:v>
                </c:pt>
                <c:pt idx="6687">
                  <c:v>29948</c:v>
                </c:pt>
                <c:pt idx="6688">
                  <c:v>30827</c:v>
                </c:pt>
                <c:pt idx="6689">
                  <c:v>30190</c:v>
                </c:pt>
                <c:pt idx="6690">
                  <c:v>29319</c:v>
                </c:pt>
                <c:pt idx="6691">
                  <c:v>30052</c:v>
                </c:pt>
                <c:pt idx="6692">
                  <c:v>30179</c:v>
                </c:pt>
                <c:pt idx="6693">
                  <c:v>31480</c:v>
                </c:pt>
                <c:pt idx="6694">
                  <c:v>29692</c:v>
                </c:pt>
                <c:pt idx="6695">
                  <c:v>30164</c:v>
                </c:pt>
                <c:pt idx="6696">
                  <c:v>30155</c:v>
                </c:pt>
                <c:pt idx="6697">
                  <c:v>30055</c:v>
                </c:pt>
                <c:pt idx="6698">
                  <c:v>28610</c:v>
                </c:pt>
                <c:pt idx="6699">
                  <c:v>29267</c:v>
                </c:pt>
                <c:pt idx="6700">
                  <c:v>29783</c:v>
                </c:pt>
                <c:pt idx="6701">
                  <c:v>29898</c:v>
                </c:pt>
                <c:pt idx="6702">
                  <c:v>30716</c:v>
                </c:pt>
                <c:pt idx="6703">
                  <c:v>30947</c:v>
                </c:pt>
                <c:pt idx="6704">
                  <c:v>29510</c:v>
                </c:pt>
                <c:pt idx="6705">
                  <c:v>32116</c:v>
                </c:pt>
                <c:pt idx="6706">
                  <c:v>30556</c:v>
                </c:pt>
                <c:pt idx="6707">
                  <c:v>29333</c:v>
                </c:pt>
                <c:pt idx="6708">
                  <c:v>31811</c:v>
                </c:pt>
                <c:pt idx="6709">
                  <c:v>30068</c:v>
                </c:pt>
                <c:pt idx="6710">
                  <c:v>29588</c:v>
                </c:pt>
                <c:pt idx="6711">
                  <c:v>30237</c:v>
                </c:pt>
                <c:pt idx="6712">
                  <c:v>29409</c:v>
                </c:pt>
                <c:pt idx="6713">
                  <c:v>29654</c:v>
                </c:pt>
                <c:pt idx="6714">
                  <c:v>29425</c:v>
                </c:pt>
                <c:pt idx="6715">
                  <c:v>31513</c:v>
                </c:pt>
                <c:pt idx="6716">
                  <c:v>31244</c:v>
                </c:pt>
                <c:pt idx="6717">
                  <c:v>29577</c:v>
                </c:pt>
                <c:pt idx="6718">
                  <c:v>28251</c:v>
                </c:pt>
                <c:pt idx="6719">
                  <c:v>29688</c:v>
                </c:pt>
                <c:pt idx="6720">
                  <c:v>30365</c:v>
                </c:pt>
                <c:pt idx="6721">
                  <c:v>30591</c:v>
                </c:pt>
                <c:pt idx="6722">
                  <c:v>29019</c:v>
                </c:pt>
                <c:pt idx="6723">
                  <c:v>28701</c:v>
                </c:pt>
                <c:pt idx="6724">
                  <c:v>29691</c:v>
                </c:pt>
                <c:pt idx="6725">
                  <c:v>32593</c:v>
                </c:pt>
                <c:pt idx="6726">
                  <c:v>30527</c:v>
                </c:pt>
                <c:pt idx="6727">
                  <c:v>30760</c:v>
                </c:pt>
                <c:pt idx="6728">
                  <c:v>30691</c:v>
                </c:pt>
                <c:pt idx="6729">
                  <c:v>29361</c:v>
                </c:pt>
                <c:pt idx="6730">
                  <c:v>30182</c:v>
                </c:pt>
                <c:pt idx="6731">
                  <c:v>28946</c:v>
                </c:pt>
                <c:pt idx="6732">
                  <c:v>29999</c:v>
                </c:pt>
                <c:pt idx="6733">
                  <c:v>30155</c:v>
                </c:pt>
                <c:pt idx="6734">
                  <c:v>28536</c:v>
                </c:pt>
                <c:pt idx="6735">
                  <c:v>30235</c:v>
                </c:pt>
                <c:pt idx="6736">
                  <c:v>29892</c:v>
                </c:pt>
                <c:pt idx="6737">
                  <c:v>29900</c:v>
                </c:pt>
                <c:pt idx="6738">
                  <c:v>28277</c:v>
                </c:pt>
                <c:pt idx="6739">
                  <c:v>31142</c:v>
                </c:pt>
                <c:pt idx="6740">
                  <c:v>30574</c:v>
                </c:pt>
                <c:pt idx="6741">
                  <c:v>30336</c:v>
                </c:pt>
                <c:pt idx="6742">
                  <c:v>30182</c:v>
                </c:pt>
                <c:pt idx="6743">
                  <c:v>31408</c:v>
                </c:pt>
                <c:pt idx="6744">
                  <c:v>31357</c:v>
                </c:pt>
                <c:pt idx="6745">
                  <c:v>31545</c:v>
                </c:pt>
                <c:pt idx="6746">
                  <c:v>29485</c:v>
                </c:pt>
                <c:pt idx="6747">
                  <c:v>30370</c:v>
                </c:pt>
                <c:pt idx="6748">
                  <c:v>30930</c:v>
                </c:pt>
                <c:pt idx="6749">
                  <c:v>30841</c:v>
                </c:pt>
                <c:pt idx="6750">
                  <c:v>30202</c:v>
                </c:pt>
                <c:pt idx="6751">
                  <c:v>30555</c:v>
                </c:pt>
                <c:pt idx="6752">
                  <c:v>29530</c:v>
                </c:pt>
                <c:pt idx="6753">
                  <c:v>31500</c:v>
                </c:pt>
                <c:pt idx="6754">
                  <c:v>29139</c:v>
                </c:pt>
                <c:pt idx="6755">
                  <c:v>29680</c:v>
                </c:pt>
                <c:pt idx="6756">
                  <c:v>30960</c:v>
                </c:pt>
                <c:pt idx="6757">
                  <c:v>31890</c:v>
                </c:pt>
                <c:pt idx="6758">
                  <c:v>31213</c:v>
                </c:pt>
                <c:pt idx="6759">
                  <c:v>30486</c:v>
                </c:pt>
                <c:pt idx="6760">
                  <c:v>31493</c:v>
                </c:pt>
                <c:pt idx="6761">
                  <c:v>29927</c:v>
                </c:pt>
                <c:pt idx="6762">
                  <c:v>28197</c:v>
                </c:pt>
                <c:pt idx="6763">
                  <c:v>31291</c:v>
                </c:pt>
                <c:pt idx="6764">
                  <c:v>30177</c:v>
                </c:pt>
                <c:pt idx="6765">
                  <c:v>27352</c:v>
                </c:pt>
                <c:pt idx="6766">
                  <c:v>28812</c:v>
                </c:pt>
                <c:pt idx="6767">
                  <c:v>30905</c:v>
                </c:pt>
                <c:pt idx="6768">
                  <c:v>28986</c:v>
                </c:pt>
                <c:pt idx="6769">
                  <c:v>30451</c:v>
                </c:pt>
                <c:pt idx="6770">
                  <c:v>29078</c:v>
                </c:pt>
                <c:pt idx="6771">
                  <c:v>30467</c:v>
                </c:pt>
                <c:pt idx="6772">
                  <c:v>30599</c:v>
                </c:pt>
                <c:pt idx="6773">
                  <c:v>28080</c:v>
                </c:pt>
                <c:pt idx="6774">
                  <c:v>28827</c:v>
                </c:pt>
                <c:pt idx="6775">
                  <c:v>28916</c:v>
                </c:pt>
                <c:pt idx="6776">
                  <c:v>30020</c:v>
                </c:pt>
                <c:pt idx="6777">
                  <c:v>28590</c:v>
                </c:pt>
                <c:pt idx="6778">
                  <c:v>29829</c:v>
                </c:pt>
                <c:pt idx="6779">
                  <c:v>29672</c:v>
                </c:pt>
                <c:pt idx="6780">
                  <c:v>30254</c:v>
                </c:pt>
                <c:pt idx="6781">
                  <c:v>28926</c:v>
                </c:pt>
                <c:pt idx="6782">
                  <c:v>31895</c:v>
                </c:pt>
                <c:pt idx="6783">
                  <c:v>30254</c:v>
                </c:pt>
                <c:pt idx="6784">
                  <c:v>30707</c:v>
                </c:pt>
                <c:pt idx="6785">
                  <c:v>29018</c:v>
                </c:pt>
                <c:pt idx="6786">
                  <c:v>30482</c:v>
                </c:pt>
                <c:pt idx="6787">
                  <c:v>31570</c:v>
                </c:pt>
                <c:pt idx="6788">
                  <c:v>30004</c:v>
                </c:pt>
                <c:pt idx="6789">
                  <c:v>29340</c:v>
                </c:pt>
                <c:pt idx="6790">
                  <c:v>31115</c:v>
                </c:pt>
                <c:pt idx="6791">
                  <c:v>29951</c:v>
                </c:pt>
                <c:pt idx="6792">
                  <c:v>29964</c:v>
                </c:pt>
                <c:pt idx="6793">
                  <c:v>29894</c:v>
                </c:pt>
                <c:pt idx="6794">
                  <c:v>28442</c:v>
                </c:pt>
                <c:pt idx="6795">
                  <c:v>31708</c:v>
                </c:pt>
                <c:pt idx="6796">
                  <c:v>30193</c:v>
                </c:pt>
                <c:pt idx="6797">
                  <c:v>32114</c:v>
                </c:pt>
                <c:pt idx="6798">
                  <c:v>28678</c:v>
                </c:pt>
                <c:pt idx="6799">
                  <c:v>30982</c:v>
                </c:pt>
                <c:pt idx="6800">
                  <c:v>30808</c:v>
                </c:pt>
                <c:pt idx="6801">
                  <c:v>30590</c:v>
                </c:pt>
                <c:pt idx="6802">
                  <c:v>29935</c:v>
                </c:pt>
                <c:pt idx="6803">
                  <c:v>30273</c:v>
                </c:pt>
                <c:pt idx="6804">
                  <c:v>29584</c:v>
                </c:pt>
                <c:pt idx="6805">
                  <c:v>28431</c:v>
                </c:pt>
                <c:pt idx="6806">
                  <c:v>30831</c:v>
                </c:pt>
                <c:pt idx="6807">
                  <c:v>30601</c:v>
                </c:pt>
                <c:pt idx="6808">
                  <c:v>30662</c:v>
                </c:pt>
                <c:pt idx="6809">
                  <c:v>29589</c:v>
                </c:pt>
                <c:pt idx="6810">
                  <c:v>30509</c:v>
                </c:pt>
                <c:pt idx="6811">
                  <c:v>29481</c:v>
                </c:pt>
                <c:pt idx="6812">
                  <c:v>30505</c:v>
                </c:pt>
                <c:pt idx="6813">
                  <c:v>28469</c:v>
                </c:pt>
                <c:pt idx="6814">
                  <c:v>31583</c:v>
                </c:pt>
                <c:pt idx="6815">
                  <c:v>29319</c:v>
                </c:pt>
                <c:pt idx="6816">
                  <c:v>30494</c:v>
                </c:pt>
                <c:pt idx="6817">
                  <c:v>31572</c:v>
                </c:pt>
                <c:pt idx="6818">
                  <c:v>30330</c:v>
                </c:pt>
                <c:pt idx="6819">
                  <c:v>30929</c:v>
                </c:pt>
                <c:pt idx="6820">
                  <c:v>30707</c:v>
                </c:pt>
                <c:pt idx="6821">
                  <c:v>32109</c:v>
                </c:pt>
                <c:pt idx="6822">
                  <c:v>30038</c:v>
                </c:pt>
                <c:pt idx="6823">
                  <c:v>28964</c:v>
                </c:pt>
                <c:pt idx="6824">
                  <c:v>28581</c:v>
                </c:pt>
                <c:pt idx="6825">
                  <c:v>31039</c:v>
                </c:pt>
                <c:pt idx="6826">
                  <c:v>30003</c:v>
                </c:pt>
                <c:pt idx="6827">
                  <c:v>29178</c:v>
                </c:pt>
                <c:pt idx="6828">
                  <c:v>31627</c:v>
                </c:pt>
                <c:pt idx="6829">
                  <c:v>31081</c:v>
                </c:pt>
                <c:pt idx="6830">
                  <c:v>27399</c:v>
                </c:pt>
                <c:pt idx="6831">
                  <c:v>30172</c:v>
                </c:pt>
                <c:pt idx="6832">
                  <c:v>33214</c:v>
                </c:pt>
                <c:pt idx="6833">
                  <c:v>28816</c:v>
                </c:pt>
                <c:pt idx="6834">
                  <c:v>30589</c:v>
                </c:pt>
                <c:pt idx="6835">
                  <c:v>31418</c:v>
                </c:pt>
                <c:pt idx="6836">
                  <c:v>30609</c:v>
                </c:pt>
                <c:pt idx="6837">
                  <c:v>30892</c:v>
                </c:pt>
                <c:pt idx="6838">
                  <c:v>31479</c:v>
                </c:pt>
                <c:pt idx="6839">
                  <c:v>31449</c:v>
                </c:pt>
                <c:pt idx="6840">
                  <c:v>29858</c:v>
                </c:pt>
                <c:pt idx="6841">
                  <c:v>27188</c:v>
                </c:pt>
                <c:pt idx="6842">
                  <c:v>28976</c:v>
                </c:pt>
                <c:pt idx="6843">
                  <c:v>30395</c:v>
                </c:pt>
                <c:pt idx="6844">
                  <c:v>30085</c:v>
                </c:pt>
                <c:pt idx="6845">
                  <c:v>32764</c:v>
                </c:pt>
                <c:pt idx="6846">
                  <c:v>28641</c:v>
                </c:pt>
                <c:pt idx="6847">
                  <c:v>29067</c:v>
                </c:pt>
                <c:pt idx="6848">
                  <c:v>30819</c:v>
                </c:pt>
                <c:pt idx="6849">
                  <c:v>27919</c:v>
                </c:pt>
                <c:pt idx="6850">
                  <c:v>30464</c:v>
                </c:pt>
                <c:pt idx="6851">
                  <c:v>27761</c:v>
                </c:pt>
                <c:pt idx="6852">
                  <c:v>30042</c:v>
                </c:pt>
                <c:pt idx="6853">
                  <c:v>28941</c:v>
                </c:pt>
                <c:pt idx="6854">
                  <c:v>30059</c:v>
                </c:pt>
                <c:pt idx="6855">
                  <c:v>29775</c:v>
                </c:pt>
                <c:pt idx="6856">
                  <c:v>29870</c:v>
                </c:pt>
                <c:pt idx="6857">
                  <c:v>29263</c:v>
                </c:pt>
                <c:pt idx="6858">
                  <c:v>30145</c:v>
                </c:pt>
                <c:pt idx="6859">
                  <c:v>31718</c:v>
                </c:pt>
                <c:pt idx="6860">
                  <c:v>29494</c:v>
                </c:pt>
                <c:pt idx="6861">
                  <c:v>31795</c:v>
                </c:pt>
                <c:pt idx="6862">
                  <c:v>28820</c:v>
                </c:pt>
                <c:pt idx="6863">
                  <c:v>31116</c:v>
                </c:pt>
                <c:pt idx="6864">
                  <c:v>31009</c:v>
                </c:pt>
                <c:pt idx="6865">
                  <c:v>30563</c:v>
                </c:pt>
                <c:pt idx="6866">
                  <c:v>31136</c:v>
                </c:pt>
                <c:pt idx="6867">
                  <c:v>30277</c:v>
                </c:pt>
                <c:pt idx="6868">
                  <c:v>31522</c:v>
                </c:pt>
                <c:pt idx="6869">
                  <c:v>29315</c:v>
                </c:pt>
                <c:pt idx="6870">
                  <c:v>29210</c:v>
                </c:pt>
                <c:pt idx="6871">
                  <c:v>29789</c:v>
                </c:pt>
                <c:pt idx="6872">
                  <c:v>30898</c:v>
                </c:pt>
                <c:pt idx="6873">
                  <c:v>30285</c:v>
                </c:pt>
                <c:pt idx="6874">
                  <c:v>28893</c:v>
                </c:pt>
                <c:pt idx="6875">
                  <c:v>27704</c:v>
                </c:pt>
                <c:pt idx="6876">
                  <c:v>30231</c:v>
                </c:pt>
                <c:pt idx="6877">
                  <c:v>30585</c:v>
                </c:pt>
                <c:pt idx="6878">
                  <c:v>28394</c:v>
                </c:pt>
                <c:pt idx="6879">
                  <c:v>29343</c:v>
                </c:pt>
                <c:pt idx="6880">
                  <c:v>31505</c:v>
                </c:pt>
                <c:pt idx="6881">
                  <c:v>29402</c:v>
                </c:pt>
                <c:pt idx="6882">
                  <c:v>30306</c:v>
                </c:pt>
                <c:pt idx="6883">
                  <c:v>30653</c:v>
                </c:pt>
                <c:pt idx="6884">
                  <c:v>30683</c:v>
                </c:pt>
                <c:pt idx="6885">
                  <c:v>31186</c:v>
                </c:pt>
                <c:pt idx="6886">
                  <c:v>30067</c:v>
                </c:pt>
                <c:pt idx="6887">
                  <c:v>29208</c:v>
                </c:pt>
                <c:pt idx="6888">
                  <c:v>31579</c:v>
                </c:pt>
                <c:pt idx="6889">
                  <c:v>31746</c:v>
                </c:pt>
                <c:pt idx="6890">
                  <c:v>31091</c:v>
                </c:pt>
                <c:pt idx="6891">
                  <c:v>29511</c:v>
                </c:pt>
                <c:pt idx="6892">
                  <c:v>30693</c:v>
                </c:pt>
                <c:pt idx="6893">
                  <c:v>30050</c:v>
                </c:pt>
                <c:pt idx="6894">
                  <c:v>30942</c:v>
                </c:pt>
                <c:pt idx="6895">
                  <c:v>29656</c:v>
                </c:pt>
                <c:pt idx="6896">
                  <c:v>30155</c:v>
                </c:pt>
                <c:pt idx="6897">
                  <c:v>31487</c:v>
                </c:pt>
                <c:pt idx="6898">
                  <c:v>31768</c:v>
                </c:pt>
                <c:pt idx="6899">
                  <c:v>30631</c:v>
                </c:pt>
                <c:pt idx="6900">
                  <c:v>29853</c:v>
                </c:pt>
                <c:pt idx="6901">
                  <c:v>28345</c:v>
                </c:pt>
                <c:pt idx="6902">
                  <c:v>30722</c:v>
                </c:pt>
                <c:pt idx="6903">
                  <c:v>30063</c:v>
                </c:pt>
                <c:pt idx="6904">
                  <c:v>28806</c:v>
                </c:pt>
                <c:pt idx="6905">
                  <c:v>29509</c:v>
                </c:pt>
                <c:pt idx="6906">
                  <c:v>29423</c:v>
                </c:pt>
                <c:pt idx="6907">
                  <c:v>30374</c:v>
                </c:pt>
                <c:pt idx="6908">
                  <c:v>31697</c:v>
                </c:pt>
                <c:pt idx="6909">
                  <c:v>31703</c:v>
                </c:pt>
                <c:pt idx="6910">
                  <c:v>30247</c:v>
                </c:pt>
                <c:pt idx="6911">
                  <c:v>30004</c:v>
                </c:pt>
                <c:pt idx="6912">
                  <c:v>31993</c:v>
                </c:pt>
                <c:pt idx="6913">
                  <c:v>30242</c:v>
                </c:pt>
                <c:pt idx="6914">
                  <c:v>32612</c:v>
                </c:pt>
                <c:pt idx="6915">
                  <c:v>30410</c:v>
                </c:pt>
                <c:pt idx="6916">
                  <c:v>30406</c:v>
                </c:pt>
                <c:pt idx="6917">
                  <c:v>29791</c:v>
                </c:pt>
                <c:pt idx="6918">
                  <c:v>30148</c:v>
                </c:pt>
                <c:pt idx="6919">
                  <c:v>31070</c:v>
                </c:pt>
                <c:pt idx="6920">
                  <c:v>30751</c:v>
                </c:pt>
                <c:pt idx="6921">
                  <c:v>28444</c:v>
                </c:pt>
                <c:pt idx="6922">
                  <c:v>29639</c:v>
                </c:pt>
                <c:pt idx="6923">
                  <c:v>30465</c:v>
                </c:pt>
                <c:pt idx="6924">
                  <c:v>30290</c:v>
                </c:pt>
                <c:pt idx="6925">
                  <c:v>29030</c:v>
                </c:pt>
                <c:pt idx="6926">
                  <c:v>31435</c:v>
                </c:pt>
                <c:pt idx="6927">
                  <c:v>29682</c:v>
                </c:pt>
                <c:pt idx="6928">
                  <c:v>29943</c:v>
                </c:pt>
                <c:pt idx="6929">
                  <c:v>30438</c:v>
                </c:pt>
                <c:pt idx="6930">
                  <c:v>29422</c:v>
                </c:pt>
                <c:pt idx="6931">
                  <c:v>31023</c:v>
                </c:pt>
                <c:pt idx="6932">
                  <c:v>29631</c:v>
                </c:pt>
                <c:pt idx="6933">
                  <c:v>31538</c:v>
                </c:pt>
                <c:pt idx="6934">
                  <c:v>31761</c:v>
                </c:pt>
                <c:pt idx="6935">
                  <c:v>30477</c:v>
                </c:pt>
                <c:pt idx="6936">
                  <c:v>29784</c:v>
                </c:pt>
                <c:pt idx="6937">
                  <c:v>30286</c:v>
                </c:pt>
                <c:pt idx="6938">
                  <c:v>29933</c:v>
                </c:pt>
                <c:pt idx="6939">
                  <c:v>29573</c:v>
                </c:pt>
                <c:pt idx="6940">
                  <c:v>29749</c:v>
                </c:pt>
                <c:pt idx="6941">
                  <c:v>31595</c:v>
                </c:pt>
                <c:pt idx="6942">
                  <c:v>29207</c:v>
                </c:pt>
                <c:pt idx="6943">
                  <c:v>30742</c:v>
                </c:pt>
                <c:pt idx="6944">
                  <c:v>30517</c:v>
                </c:pt>
                <c:pt idx="6945">
                  <c:v>31884</c:v>
                </c:pt>
                <c:pt idx="6946">
                  <c:v>30351</c:v>
                </c:pt>
                <c:pt idx="6947">
                  <c:v>31209</c:v>
                </c:pt>
                <c:pt idx="6948">
                  <c:v>29144</c:v>
                </c:pt>
                <c:pt idx="6949">
                  <c:v>28271</c:v>
                </c:pt>
                <c:pt idx="6950">
                  <c:v>28883</c:v>
                </c:pt>
                <c:pt idx="6951">
                  <c:v>30571</c:v>
                </c:pt>
                <c:pt idx="6952">
                  <c:v>31284</c:v>
                </c:pt>
                <c:pt idx="6953">
                  <c:v>29898</c:v>
                </c:pt>
                <c:pt idx="6954">
                  <c:v>29408</c:v>
                </c:pt>
                <c:pt idx="6955">
                  <c:v>30967</c:v>
                </c:pt>
                <c:pt idx="6956">
                  <c:v>28954</c:v>
                </c:pt>
                <c:pt idx="6957">
                  <c:v>31476</c:v>
                </c:pt>
                <c:pt idx="6958">
                  <c:v>31587</c:v>
                </c:pt>
                <c:pt idx="6959">
                  <c:v>31055</c:v>
                </c:pt>
                <c:pt idx="6960">
                  <c:v>31047</c:v>
                </c:pt>
                <c:pt idx="6961">
                  <c:v>30545</c:v>
                </c:pt>
                <c:pt idx="6962">
                  <c:v>30764</c:v>
                </c:pt>
                <c:pt idx="6963">
                  <c:v>29929</c:v>
                </c:pt>
                <c:pt idx="6964">
                  <c:v>30957</c:v>
                </c:pt>
                <c:pt idx="6965">
                  <c:v>29295</c:v>
                </c:pt>
                <c:pt idx="6966">
                  <c:v>30196</c:v>
                </c:pt>
                <c:pt idx="6967">
                  <c:v>30588</c:v>
                </c:pt>
                <c:pt idx="6968">
                  <c:v>32135</c:v>
                </c:pt>
                <c:pt idx="6969">
                  <c:v>30786</c:v>
                </c:pt>
                <c:pt idx="6970">
                  <c:v>31819</c:v>
                </c:pt>
                <c:pt idx="6971">
                  <c:v>32137</c:v>
                </c:pt>
                <c:pt idx="6972">
                  <c:v>29250</c:v>
                </c:pt>
                <c:pt idx="6973">
                  <c:v>30055</c:v>
                </c:pt>
                <c:pt idx="6974">
                  <c:v>29409</c:v>
                </c:pt>
                <c:pt idx="6975">
                  <c:v>29593</c:v>
                </c:pt>
                <c:pt idx="6976">
                  <c:v>31002</c:v>
                </c:pt>
                <c:pt idx="6977">
                  <c:v>31194</c:v>
                </c:pt>
                <c:pt idx="6978">
                  <c:v>31885</c:v>
                </c:pt>
                <c:pt idx="6979">
                  <c:v>31670</c:v>
                </c:pt>
                <c:pt idx="6980">
                  <c:v>29186</c:v>
                </c:pt>
                <c:pt idx="6981">
                  <c:v>31297</c:v>
                </c:pt>
                <c:pt idx="6982">
                  <c:v>28221</c:v>
                </c:pt>
                <c:pt idx="6983">
                  <c:v>31415</c:v>
                </c:pt>
                <c:pt idx="6984">
                  <c:v>30759</c:v>
                </c:pt>
                <c:pt idx="6985">
                  <c:v>30226</c:v>
                </c:pt>
                <c:pt idx="6986">
                  <c:v>28971</c:v>
                </c:pt>
                <c:pt idx="6987">
                  <c:v>30391</c:v>
                </c:pt>
                <c:pt idx="6988">
                  <c:v>29648</c:v>
                </c:pt>
                <c:pt idx="6989">
                  <c:v>31195</c:v>
                </c:pt>
                <c:pt idx="6990">
                  <c:v>30458</c:v>
                </c:pt>
                <c:pt idx="6991">
                  <c:v>28969</c:v>
                </c:pt>
                <c:pt idx="6992">
                  <c:v>31240</c:v>
                </c:pt>
                <c:pt idx="6993">
                  <c:v>28813</c:v>
                </c:pt>
                <c:pt idx="6994">
                  <c:v>30877</c:v>
                </c:pt>
                <c:pt idx="6995">
                  <c:v>30093</c:v>
                </c:pt>
                <c:pt idx="6996">
                  <c:v>28204</c:v>
                </c:pt>
                <c:pt idx="6997">
                  <c:v>29466</c:v>
                </c:pt>
                <c:pt idx="6998">
                  <c:v>30021</c:v>
                </c:pt>
                <c:pt idx="6999">
                  <c:v>29136</c:v>
                </c:pt>
                <c:pt idx="7000">
                  <c:v>30718</c:v>
                </c:pt>
                <c:pt idx="7001">
                  <c:v>31911</c:v>
                </c:pt>
                <c:pt idx="7002">
                  <c:v>31177</c:v>
                </c:pt>
                <c:pt idx="7003">
                  <c:v>28812</c:v>
                </c:pt>
                <c:pt idx="7004">
                  <c:v>30311</c:v>
                </c:pt>
                <c:pt idx="7005">
                  <c:v>30120</c:v>
                </c:pt>
                <c:pt idx="7006">
                  <c:v>30562</c:v>
                </c:pt>
                <c:pt idx="7007">
                  <c:v>30610</c:v>
                </c:pt>
                <c:pt idx="7008">
                  <c:v>32667</c:v>
                </c:pt>
                <c:pt idx="7009">
                  <c:v>30641</c:v>
                </c:pt>
                <c:pt idx="7010">
                  <c:v>30233</c:v>
                </c:pt>
                <c:pt idx="7011">
                  <c:v>31277</c:v>
                </c:pt>
                <c:pt idx="7012">
                  <c:v>32286</c:v>
                </c:pt>
                <c:pt idx="7013">
                  <c:v>30986</c:v>
                </c:pt>
                <c:pt idx="7014">
                  <c:v>32025</c:v>
                </c:pt>
                <c:pt idx="7015">
                  <c:v>30726</c:v>
                </c:pt>
                <c:pt idx="7016">
                  <c:v>30083</c:v>
                </c:pt>
                <c:pt idx="7017">
                  <c:v>30693</c:v>
                </c:pt>
                <c:pt idx="7018">
                  <c:v>30064</c:v>
                </c:pt>
                <c:pt idx="7019">
                  <c:v>28257</c:v>
                </c:pt>
                <c:pt idx="7020">
                  <c:v>31931</c:v>
                </c:pt>
                <c:pt idx="7021">
                  <c:v>30751</c:v>
                </c:pt>
                <c:pt idx="7022">
                  <c:v>29748</c:v>
                </c:pt>
                <c:pt idx="7023">
                  <c:v>29063</c:v>
                </c:pt>
                <c:pt idx="7024">
                  <c:v>30267</c:v>
                </c:pt>
                <c:pt idx="7025">
                  <c:v>31392</c:v>
                </c:pt>
                <c:pt idx="7026">
                  <c:v>28953</c:v>
                </c:pt>
                <c:pt idx="7027">
                  <c:v>30214</c:v>
                </c:pt>
                <c:pt idx="7028">
                  <c:v>31112</c:v>
                </c:pt>
                <c:pt idx="7029">
                  <c:v>32904</c:v>
                </c:pt>
                <c:pt idx="7030">
                  <c:v>29271</c:v>
                </c:pt>
                <c:pt idx="7031">
                  <c:v>31145</c:v>
                </c:pt>
                <c:pt idx="7032">
                  <c:v>30516</c:v>
                </c:pt>
                <c:pt idx="7033">
                  <c:v>31461</c:v>
                </c:pt>
                <c:pt idx="7034">
                  <c:v>30633</c:v>
                </c:pt>
                <c:pt idx="7035">
                  <c:v>30998</c:v>
                </c:pt>
                <c:pt idx="7036">
                  <c:v>30473</c:v>
                </c:pt>
                <c:pt idx="7037">
                  <c:v>32567</c:v>
                </c:pt>
                <c:pt idx="7038">
                  <c:v>31436</c:v>
                </c:pt>
                <c:pt idx="7039">
                  <c:v>31483</c:v>
                </c:pt>
                <c:pt idx="7040">
                  <c:v>30867</c:v>
                </c:pt>
                <c:pt idx="7041">
                  <c:v>29845</c:v>
                </c:pt>
                <c:pt idx="7042">
                  <c:v>30697</c:v>
                </c:pt>
                <c:pt idx="7043">
                  <c:v>32253</c:v>
                </c:pt>
                <c:pt idx="7044">
                  <c:v>30391</c:v>
                </c:pt>
                <c:pt idx="7045">
                  <c:v>28577</c:v>
                </c:pt>
                <c:pt idx="7046">
                  <c:v>30389</c:v>
                </c:pt>
                <c:pt idx="7047">
                  <c:v>30446</c:v>
                </c:pt>
                <c:pt idx="7048">
                  <c:v>30353</c:v>
                </c:pt>
                <c:pt idx="7049">
                  <c:v>30828</c:v>
                </c:pt>
                <c:pt idx="7050">
                  <c:v>28870</c:v>
                </c:pt>
                <c:pt idx="7051">
                  <c:v>30418</c:v>
                </c:pt>
                <c:pt idx="7052">
                  <c:v>31301</c:v>
                </c:pt>
                <c:pt idx="7053">
                  <c:v>31058</c:v>
                </c:pt>
                <c:pt idx="7054">
                  <c:v>31915</c:v>
                </c:pt>
                <c:pt idx="7055">
                  <c:v>29986</c:v>
                </c:pt>
                <c:pt idx="7056">
                  <c:v>30704</c:v>
                </c:pt>
                <c:pt idx="7057">
                  <c:v>31664</c:v>
                </c:pt>
                <c:pt idx="7058">
                  <c:v>31492</c:v>
                </c:pt>
                <c:pt idx="7059">
                  <c:v>29934</c:v>
                </c:pt>
                <c:pt idx="7060">
                  <c:v>30196</c:v>
                </c:pt>
                <c:pt idx="7061">
                  <c:v>31043</c:v>
                </c:pt>
                <c:pt idx="7062">
                  <c:v>32203</c:v>
                </c:pt>
                <c:pt idx="7063">
                  <c:v>30074</c:v>
                </c:pt>
                <c:pt idx="7064">
                  <c:v>30263</c:v>
                </c:pt>
                <c:pt idx="7065">
                  <c:v>31500</c:v>
                </c:pt>
                <c:pt idx="7066">
                  <c:v>30537</c:v>
                </c:pt>
                <c:pt idx="7067">
                  <c:v>30564</c:v>
                </c:pt>
                <c:pt idx="7068">
                  <c:v>31939</c:v>
                </c:pt>
                <c:pt idx="7069">
                  <c:v>31377</c:v>
                </c:pt>
                <c:pt idx="7070">
                  <c:v>31252</c:v>
                </c:pt>
                <c:pt idx="7071">
                  <c:v>31644</c:v>
                </c:pt>
                <c:pt idx="7072">
                  <c:v>33060</c:v>
                </c:pt>
                <c:pt idx="7073">
                  <c:v>30791</c:v>
                </c:pt>
                <c:pt idx="7074">
                  <c:v>31260</c:v>
                </c:pt>
                <c:pt idx="7075">
                  <c:v>33116</c:v>
                </c:pt>
                <c:pt idx="7076">
                  <c:v>32201</c:v>
                </c:pt>
                <c:pt idx="7077">
                  <c:v>31342</c:v>
                </c:pt>
                <c:pt idx="7078">
                  <c:v>30506</c:v>
                </c:pt>
                <c:pt idx="7079">
                  <c:v>29573</c:v>
                </c:pt>
                <c:pt idx="7080">
                  <c:v>31463</c:v>
                </c:pt>
                <c:pt idx="7081">
                  <c:v>31332</c:v>
                </c:pt>
                <c:pt idx="7082">
                  <c:v>30563</c:v>
                </c:pt>
                <c:pt idx="7083">
                  <c:v>30761</c:v>
                </c:pt>
                <c:pt idx="7084">
                  <c:v>30241</c:v>
                </c:pt>
                <c:pt idx="7085">
                  <c:v>30288</c:v>
                </c:pt>
                <c:pt idx="7086">
                  <c:v>29847</c:v>
                </c:pt>
                <c:pt idx="7087">
                  <c:v>31020</c:v>
                </c:pt>
                <c:pt idx="7088">
                  <c:v>32703</c:v>
                </c:pt>
                <c:pt idx="7089">
                  <c:v>31699</c:v>
                </c:pt>
                <c:pt idx="7090">
                  <c:v>31004</c:v>
                </c:pt>
                <c:pt idx="7091">
                  <c:v>30863</c:v>
                </c:pt>
                <c:pt idx="7092">
                  <c:v>30531</c:v>
                </c:pt>
                <c:pt idx="7093">
                  <c:v>31653</c:v>
                </c:pt>
                <c:pt idx="7094">
                  <c:v>30970</c:v>
                </c:pt>
                <c:pt idx="7095">
                  <c:v>30567</c:v>
                </c:pt>
                <c:pt idx="7096">
                  <c:v>31163</c:v>
                </c:pt>
                <c:pt idx="7097">
                  <c:v>30043</c:v>
                </c:pt>
                <c:pt idx="7098">
                  <c:v>32030</c:v>
                </c:pt>
                <c:pt idx="7099">
                  <c:v>30936</c:v>
                </c:pt>
                <c:pt idx="7100">
                  <c:v>28829</c:v>
                </c:pt>
                <c:pt idx="7101">
                  <c:v>28293</c:v>
                </c:pt>
                <c:pt idx="7102">
                  <c:v>28918</c:v>
                </c:pt>
                <c:pt idx="7103">
                  <c:v>31084</c:v>
                </c:pt>
                <c:pt idx="7104">
                  <c:v>30517</c:v>
                </c:pt>
                <c:pt idx="7105">
                  <c:v>29413</c:v>
                </c:pt>
                <c:pt idx="7106">
                  <c:v>30410</c:v>
                </c:pt>
                <c:pt idx="7107">
                  <c:v>30231</c:v>
                </c:pt>
                <c:pt idx="7108">
                  <c:v>30514</c:v>
                </c:pt>
                <c:pt idx="7109">
                  <c:v>30500</c:v>
                </c:pt>
                <c:pt idx="7110">
                  <c:v>29200</c:v>
                </c:pt>
                <c:pt idx="7111">
                  <c:v>31807</c:v>
                </c:pt>
                <c:pt idx="7112">
                  <c:v>30820</c:v>
                </c:pt>
                <c:pt idx="7113">
                  <c:v>30026</c:v>
                </c:pt>
                <c:pt idx="7114">
                  <c:v>31351</c:v>
                </c:pt>
                <c:pt idx="7115">
                  <c:v>30968</c:v>
                </c:pt>
                <c:pt idx="7116">
                  <c:v>33029</c:v>
                </c:pt>
                <c:pt idx="7117">
                  <c:v>31347</c:v>
                </c:pt>
                <c:pt idx="7118">
                  <c:v>30500</c:v>
                </c:pt>
                <c:pt idx="7119">
                  <c:v>30584</c:v>
                </c:pt>
                <c:pt idx="7120">
                  <c:v>29617</c:v>
                </c:pt>
                <c:pt idx="7121">
                  <c:v>31574</c:v>
                </c:pt>
                <c:pt idx="7122">
                  <c:v>31288</c:v>
                </c:pt>
                <c:pt idx="7123">
                  <c:v>30003</c:v>
                </c:pt>
                <c:pt idx="7124">
                  <c:v>31389</c:v>
                </c:pt>
                <c:pt idx="7125">
                  <c:v>29374</c:v>
                </c:pt>
                <c:pt idx="7126">
                  <c:v>31349</c:v>
                </c:pt>
                <c:pt idx="7127">
                  <c:v>30952</c:v>
                </c:pt>
                <c:pt idx="7128">
                  <c:v>32675</c:v>
                </c:pt>
                <c:pt idx="7129">
                  <c:v>31820</c:v>
                </c:pt>
                <c:pt idx="7130">
                  <c:v>31125</c:v>
                </c:pt>
                <c:pt idx="7131">
                  <c:v>31727</c:v>
                </c:pt>
                <c:pt idx="7132">
                  <c:v>29985</c:v>
                </c:pt>
                <c:pt idx="7133">
                  <c:v>30670</c:v>
                </c:pt>
                <c:pt idx="7134">
                  <c:v>30696</c:v>
                </c:pt>
                <c:pt idx="7135">
                  <c:v>30593</c:v>
                </c:pt>
                <c:pt idx="7136">
                  <c:v>30866</c:v>
                </c:pt>
                <c:pt idx="7137">
                  <c:v>32483</c:v>
                </c:pt>
                <c:pt idx="7138">
                  <c:v>32023</c:v>
                </c:pt>
                <c:pt idx="7139">
                  <c:v>30801</c:v>
                </c:pt>
                <c:pt idx="7140">
                  <c:v>31993</c:v>
                </c:pt>
                <c:pt idx="7141">
                  <c:v>31218</c:v>
                </c:pt>
                <c:pt idx="7142">
                  <c:v>30630</c:v>
                </c:pt>
                <c:pt idx="7143">
                  <c:v>29362</c:v>
                </c:pt>
                <c:pt idx="7144">
                  <c:v>31659</c:v>
                </c:pt>
                <c:pt idx="7145">
                  <c:v>30529</c:v>
                </c:pt>
                <c:pt idx="7146">
                  <c:v>30618</c:v>
                </c:pt>
                <c:pt idx="7147">
                  <c:v>29010</c:v>
                </c:pt>
                <c:pt idx="7148">
                  <c:v>31063</c:v>
                </c:pt>
                <c:pt idx="7149">
                  <c:v>30272</c:v>
                </c:pt>
                <c:pt idx="7150">
                  <c:v>30327</c:v>
                </c:pt>
                <c:pt idx="7151">
                  <c:v>30622</c:v>
                </c:pt>
                <c:pt idx="7152">
                  <c:v>31081</c:v>
                </c:pt>
                <c:pt idx="7153">
                  <c:v>31458</c:v>
                </c:pt>
                <c:pt idx="7154">
                  <c:v>31676</c:v>
                </c:pt>
                <c:pt idx="7155">
                  <c:v>30576</c:v>
                </c:pt>
                <c:pt idx="7156">
                  <c:v>29433</c:v>
                </c:pt>
                <c:pt idx="7157">
                  <c:v>32008</c:v>
                </c:pt>
                <c:pt idx="7158">
                  <c:v>29982</c:v>
                </c:pt>
                <c:pt idx="7159">
                  <c:v>32208</c:v>
                </c:pt>
                <c:pt idx="7160">
                  <c:v>30529</c:v>
                </c:pt>
                <c:pt idx="7161">
                  <c:v>30311</c:v>
                </c:pt>
                <c:pt idx="7162">
                  <c:v>30917</c:v>
                </c:pt>
                <c:pt idx="7163">
                  <c:v>29984</c:v>
                </c:pt>
                <c:pt idx="7164">
                  <c:v>29162</c:v>
                </c:pt>
                <c:pt idx="7165">
                  <c:v>30689</c:v>
                </c:pt>
                <c:pt idx="7166">
                  <c:v>30257</c:v>
                </c:pt>
                <c:pt idx="7167">
                  <c:v>30711</c:v>
                </c:pt>
                <c:pt idx="7168">
                  <c:v>29890</c:v>
                </c:pt>
                <c:pt idx="7169">
                  <c:v>29568</c:v>
                </c:pt>
                <c:pt idx="7170">
                  <c:v>31225</c:v>
                </c:pt>
                <c:pt idx="7171">
                  <c:v>30355</c:v>
                </c:pt>
                <c:pt idx="7172">
                  <c:v>30994</c:v>
                </c:pt>
                <c:pt idx="7173">
                  <c:v>30427</c:v>
                </c:pt>
                <c:pt idx="7174">
                  <c:v>30282</c:v>
                </c:pt>
                <c:pt idx="7175">
                  <c:v>29284</c:v>
                </c:pt>
                <c:pt idx="7176">
                  <c:v>32111</c:v>
                </c:pt>
                <c:pt idx="7177">
                  <c:v>32200</c:v>
                </c:pt>
                <c:pt idx="7178">
                  <c:v>29161</c:v>
                </c:pt>
                <c:pt idx="7179">
                  <c:v>31219</c:v>
                </c:pt>
                <c:pt idx="7180">
                  <c:v>32008</c:v>
                </c:pt>
                <c:pt idx="7181">
                  <c:v>30218</c:v>
                </c:pt>
                <c:pt idx="7182">
                  <c:v>30649</c:v>
                </c:pt>
                <c:pt idx="7183">
                  <c:v>30739</c:v>
                </c:pt>
                <c:pt idx="7184">
                  <c:v>30729</c:v>
                </c:pt>
                <c:pt idx="7185">
                  <c:v>30872</c:v>
                </c:pt>
                <c:pt idx="7186">
                  <c:v>30107</c:v>
                </c:pt>
                <c:pt idx="7187">
                  <c:v>29831</c:v>
                </c:pt>
                <c:pt idx="7188">
                  <c:v>30106</c:v>
                </c:pt>
                <c:pt idx="7189">
                  <c:v>31554</c:v>
                </c:pt>
                <c:pt idx="7190">
                  <c:v>31165</c:v>
                </c:pt>
                <c:pt idx="7191">
                  <c:v>30148</c:v>
                </c:pt>
                <c:pt idx="7192">
                  <c:v>31808</c:v>
                </c:pt>
                <c:pt idx="7193">
                  <c:v>32058</c:v>
                </c:pt>
                <c:pt idx="7194">
                  <c:v>31195</c:v>
                </c:pt>
                <c:pt idx="7195">
                  <c:v>30022</c:v>
                </c:pt>
                <c:pt idx="7196">
                  <c:v>30964</c:v>
                </c:pt>
                <c:pt idx="7197">
                  <c:v>33548</c:v>
                </c:pt>
                <c:pt idx="7198">
                  <c:v>31360</c:v>
                </c:pt>
                <c:pt idx="7199">
                  <c:v>30065</c:v>
                </c:pt>
                <c:pt idx="7200">
                  <c:v>31322</c:v>
                </c:pt>
                <c:pt idx="7201">
                  <c:v>30685</c:v>
                </c:pt>
                <c:pt idx="7202">
                  <c:v>29556</c:v>
                </c:pt>
                <c:pt idx="7203">
                  <c:v>29351</c:v>
                </c:pt>
                <c:pt idx="7204">
                  <c:v>31838</c:v>
                </c:pt>
                <c:pt idx="7205">
                  <c:v>31408</c:v>
                </c:pt>
                <c:pt idx="7206">
                  <c:v>31069</c:v>
                </c:pt>
                <c:pt idx="7207">
                  <c:v>31943</c:v>
                </c:pt>
                <c:pt idx="7208">
                  <c:v>30213</c:v>
                </c:pt>
                <c:pt idx="7209">
                  <c:v>30327</c:v>
                </c:pt>
                <c:pt idx="7210">
                  <c:v>31259</c:v>
                </c:pt>
                <c:pt idx="7211">
                  <c:v>30810</c:v>
                </c:pt>
                <c:pt idx="7212">
                  <c:v>31851</c:v>
                </c:pt>
                <c:pt idx="7213">
                  <c:v>30026</c:v>
                </c:pt>
                <c:pt idx="7214">
                  <c:v>28932</c:v>
                </c:pt>
                <c:pt idx="7215">
                  <c:v>28385</c:v>
                </c:pt>
                <c:pt idx="7216">
                  <c:v>31246</c:v>
                </c:pt>
                <c:pt idx="7217">
                  <c:v>29995</c:v>
                </c:pt>
                <c:pt idx="7218">
                  <c:v>31345</c:v>
                </c:pt>
                <c:pt idx="7219">
                  <c:v>30879</c:v>
                </c:pt>
                <c:pt idx="7220">
                  <c:v>30765</c:v>
                </c:pt>
                <c:pt idx="7221">
                  <c:v>28758</c:v>
                </c:pt>
                <c:pt idx="7222">
                  <c:v>31394</c:v>
                </c:pt>
                <c:pt idx="7223">
                  <c:v>29403</c:v>
                </c:pt>
                <c:pt idx="7224">
                  <c:v>30624</c:v>
                </c:pt>
                <c:pt idx="7225">
                  <c:v>30738</c:v>
                </c:pt>
                <c:pt idx="7226">
                  <c:v>29335</c:v>
                </c:pt>
                <c:pt idx="7227">
                  <c:v>31794</c:v>
                </c:pt>
                <c:pt idx="7228">
                  <c:v>28151</c:v>
                </c:pt>
                <c:pt idx="7229">
                  <c:v>29863</c:v>
                </c:pt>
                <c:pt idx="7230">
                  <c:v>32614</c:v>
                </c:pt>
                <c:pt idx="7231">
                  <c:v>29858</c:v>
                </c:pt>
                <c:pt idx="7232">
                  <c:v>30820</c:v>
                </c:pt>
                <c:pt idx="7233">
                  <c:v>32214</c:v>
                </c:pt>
                <c:pt idx="7234">
                  <c:v>28803</c:v>
                </c:pt>
                <c:pt idx="7235">
                  <c:v>31657</c:v>
                </c:pt>
                <c:pt idx="7236">
                  <c:v>29838</c:v>
                </c:pt>
                <c:pt idx="7237">
                  <c:v>29560</c:v>
                </c:pt>
                <c:pt idx="7238">
                  <c:v>30021</c:v>
                </c:pt>
                <c:pt idx="7239">
                  <c:v>32459</c:v>
                </c:pt>
                <c:pt idx="7240">
                  <c:v>28732</c:v>
                </c:pt>
                <c:pt idx="7241">
                  <c:v>30657</c:v>
                </c:pt>
                <c:pt idx="7242">
                  <c:v>29694</c:v>
                </c:pt>
                <c:pt idx="7243">
                  <c:v>30653</c:v>
                </c:pt>
                <c:pt idx="7244">
                  <c:v>30910</c:v>
                </c:pt>
                <c:pt idx="7245">
                  <c:v>28982</c:v>
                </c:pt>
                <c:pt idx="7246">
                  <c:v>30924</c:v>
                </c:pt>
                <c:pt idx="7247">
                  <c:v>30766</c:v>
                </c:pt>
                <c:pt idx="7248">
                  <c:v>30302</c:v>
                </c:pt>
                <c:pt idx="7249">
                  <c:v>29188</c:v>
                </c:pt>
                <c:pt idx="7250">
                  <c:v>31219</c:v>
                </c:pt>
                <c:pt idx="7251">
                  <c:v>30376</c:v>
                </c:pt>
                <c:pt idx="7252">
                  <c:v>30897</c:v>
                </c:pt>
                <c:pt idx="7253">
                  <c:v>31430</c:v>
                </c:pt>
                <c:pt idx="7254">
                  <c:v>29998</c:v>
                </c:pt>
                <c:pt idx="7255">
                  <c:v>31634</c:v>
                </c:pt>
                <c:pt idx="7256">
                  <c:v>32271</c:v>
                </c:pt>
                <c:pt idx="7257">
                  <c:v>29313</c:v>
                </c:pt>
                <c:pt idx="7258">
                  <c:v>30967</c:v>
                </c:pt>
                <c:pt idx="7259">
                  <c:v>29575</c:v>
                </c:pt>
                <c:pt idx="7260">
                  <c:v>30040</c:v>
                </c:pt>
                <c:pt idx="7261">
                  <c:v>30052</c:v>
                </c:pt>
                <c:pt idx="7262">
                  <c:v>31398</c:v>
                </c:pt>
                <c:pt idx="7263">
                  <c:v>31673</c:v>
                </c:pt>
                <c:pt idx="7264">
                  <c:v>31138</c:v>
                </c:pt>
                <c:pt idx="7265">
                  <c:v>30701</c:v>
                </c:pt>
                <c:pt idx="7266">
                  <c:v>29549</c:v>
                </c:pt>
                <c:pt idx="7267">
                  <c:v>32123</c:v>
                </c:pt>
                <c:pt idx="7268">
                  <c:v>29439</c:v>
                </c:pt>
                <c:pt idx="7269">
                  <c:v>31473</c:v>
                </c:pt>
                <c:pt idx="7270">
                  <c:v>28679</c:v>
                </c:pt>
                <c:pt idx="7271">
                  <c:v>29791</c:v>
                </c:pt>
                <c:pt idx="7272">
                  <c:v>30693</c:v>
                </c:pt>
                <c:pt idx="7273">
                  <c:v>31377</c:v>
                </c:pt>
                <c:pt idx="7274">
                  <c:v>30798</c:v>
                </c:pt>
                <c:pt idx="7275">
                  <c:v>30083</c:v>
                </c:pt>
                <c:pt idx="7276">
                  <c:v>30197</c:v>
                </c:pt>
                <c:pt idx="7277">
                  <c:v>29943</c:v>
                </c:pt>
                <c:pt idx="7278">
                  <c:v>32270</c:v>
                </c:pt>
                <c:pt idx="7279">
                  <c:v>29342</c:v>
                </c:pt>
                <c:pt idx="7280">
                  <c:v>30612</c:v>
                </c:pt>
                <c:pt idx="7281">
                  <c:v>31022</c:v>
                </c:pt>
                <c:pt idx="7282">
                  <c:v>30117</c:v>
                </c:pt>
                <c:pt idx="7283">
                  <c:v>30085</c:v>
                </c:pt>
                <c:pt idx="7284">
                  <c:v>29253</c:v>
                </c:pt>
                <c:pt idx="7285">
                  <c:v>29287</c:v>
                </c:pt>
                <c:pt idx="7286">
                  <c:v>28727</c:v>
                </c:pt>
                <c:pt idx="7287">
                  <c:v>30830</c:v>
                </c:pt>
                <c:pt idx="7288">
                  <c:v>33191</c:v>
                </c:pt>
                <c:pt idx="7289">
                  <c:v>30054</c:v>
                </c:pt>
                <c:pt idx="7290">
                  <c:v>30570</c:v>
                </c:pt>
                <c:pt idx="7291">
                  <c:v>31944</c:v>
                </c:pt>
                <c:pt idx="7292">
                  <c:v>30533</c:v>
                </c:pt>
                <c:pt idx="7293">
                  <c:v>31171</c:v>
                </c:pt>
                <c:pt idx="7294">
                  <c:v>31262</c:v>
                </c:pt>
                <c:pt idx="7295">
                  <c:v>31892</c:v>
                </c:pt>
                <c:pt idx="7296">
                  <c:v>31638</c:v>
                </c:pt>
                <c:pt idx="7297">
                  <c:v>31459</c:v>
                </c:pt>
                <c:pt idx="7298">
                  <c:v>31302</c:v>
                </c:pt>
                <c:pt idx="7299">
                  <c:v>29318</c:v>
                </c:pt>
                <c:pt idx="7300">
                  <c:v>30260</c:v>
                </c:pt>
                <c:pt idx="7301">
                  <c:v>29586</c:v>
                </c:pt>
                <c:pt idx="7302">
                  <c:v>30837</c:v>
                </c:pt>
                <c:pt idx="7303">
                  <c:v>30092</c:v>
                </c:pt>
                <c:pt idx="7304">
                  <c:v>29562</c:v>
                </c:pt>
                <c:pt idx="7305">
                  <c:v>31661</c:v>
                </c:pt>
                <c:pt idx="7306">
                  <c:v>30392</c:v>
                </c:pt>
                <c:pt idx="7307">
                  <c:v>31226</c:v>
                </c:pt>
                <c:pt idx="7308">
                  <c:v>30983</c:v>
                </c:pt>
                <c:pt idx="7309">
                  <c:v>29702</c:v>
                </c:pt>
                <c:pt idx="7310">
                  <c:v>29532</c:v>
                </c:pt>
                <c:pt idx="7311">
                  <c:v>28007</c:v>
                </c:pt>
                <c:pt idx="7312">
                  <c:v>31841</c:v>
                </c:pt>
                <c:pt idx="7313">
                  <c:v>30610</c:v>
                </c:pt>
                <c:pt idx="7314">
                  <c:v>30145</c:v>
                </c:pt>
                <c:pt idx="7315">
                  <c:v>32061</c:v>
                </c:pt>
                <c:pt idx="7316">
                  <c:v>30310</c:v>
                </c:pt>
                <c:pt idx="7317">
                  <c:v>30638</c:v>
                </c:pt>
                <c:pt idx="7318">
                  <c:v>28808</c:v>
                </c:pt>
                <c:pt idx="7319">
                  <c:v>30781</c:v>
                </c:pt>
                <c:pt idx="7320">
                  <c:v>31547</c:v>
                </c:pt>
                <c:pt idx="7321">
                  <c:v>32086</c:v>
                </c:pt>
                <c:pt idx="7322">
                  <c:v>30263</c:v>
                </c:pt>
                <c:pt idx="7323">
                  <c:v>30502</c:v>
                </c:pt>
                <c:pt idx="7324">
                  <c:v>31291</c:v>
                </c:pt>
                <c:pt idx="7325">
                  <c:v>31120</c:v>
                </c:pt>
                <c:pt idx="7326">
                  <c:v>31780</c:v>
                </c:pt>
                <c:pt idx="7327">
                  <c:v>30729</c:v>
                </c:pt>
                <c:pt idx="7328">
                  <c:v>32034</c:v>
                </c:pt>
                <c:pt idx="7329">
                  <c:v>32094</c:v>
                </c:pt>
                <c:pt idx="7330">
                  <c:v>31470</c:v>
                </c:pt>
                <c:pt idx="7331">
                  <c:v>30862</c:v>
                </c:pt>
                <c:pt idx="7332">
                  <c:v>30080</c:v>
                </c:pt>
                <c:pt idx="7333">
                  <c:v>31424</c:v>
                </c:pt>
                <c:pt idx="7334">
                  <c:v>32937</c:v>
                </c:pt>
                <c:pt idx="7335">
                  <c:v>30115</c:v>
                </c:pt>
                <c:pt idx="7336">
                  <c:v>30383</c:v>
                </c:pt>
                <c:pt idx="7337">
                  <c:v>32089</c:v>
                </c:pt>
                <c:pt idx="7338">
                  <c:v>32438</c:v>
                </c:pt>
                <c:pt idx="7339">
                  <c:v>31983</c:v>
                </c:pt>
                <c:pt idx="7340">
                  <c:v>30968</c:v>
                </c:pt>
                <c:pt idx="7341">
                  <c:v>31773</c:v>
                </c:pt>
                <c:pt idx="7342">
                  <c:v>30654</c:v>
                </c:pt>
                <c:pt idx="7343">
                  <c:v>31328</c:v>
                </c:pt>
                <c:pt idx="7344">
                  <c:v>31549</c:v>
                </c:pt>
                <c:pt idx="7345">
                  <c:v>30958</c:v>
                </c:pt>
                <c:pt idx="7346">
                  <c:v>32827</c:v>
                </c:pt>
                <c:pt idx="7347">
                  <c:v>30925</c:v>
                </c:pt>
                <c:pt idx="7348">
                  <c:v>31566</c:v>
                </c:pt>
                <c:pt idx="7349">
                  <c:v>29878</c:v>
                </c:pt>
                <c:pt idx="7350">
                  <c:v>32416</c:v>
                </c:pt>
                <c:pt idx="7351">
                  <c:v>30781</c:v>
                </c:pt>
                <c:pt idx="7352">
                  <c:v>28961</c:v>
                </c:pt>
                <c:pt idx="7353">
                  <c:v>31745</c:v>
                </c:pt>
                <c:pt idx="7354">
                  <c:v>29513</c:v>
                </c:pt>
                <c:pt idx="7355">
                  <c:v>30752</c:v>
                </c:pt>
                <c:pt idx="7356">
                  <c:v>31527</c:v>
                </c:pt>
                <c:pt idx="7357">
                  <c:v>32015</c:v>
                </c:pt>
                <c:pt idx="7358">
                  <c:v>30691</c:v>
                </c:pt>
                <c:pt idx="7359">
                  <c:v>29431</c:v>
                </c:pt>
                <c:pt idx="7360">
                  <c:v>31508</c:v>
                </c:pt>
                <c:pt idx="7361">
                  <c:v>32072</c:v>
                </c:pt>
                <c:pt idx="7362">
                  <c:v>30016</c:v>
                </c:pt>
                <c:pt idx="7363">
                  <c:v>31056</c:v>
                </c:pt>
                <c:pt idx="7364">
                  <c:v>30462</c:v>
                </c:pt>
                <c:pt idx="7365">
                  <c:v>31318</c:v>
                </c:pt>
                <c:pt idx="7366">
                  <c:v>30676</c:v>
                </c:pt>
                <c:pt idx="7367">
                  <c:v>29816</c:v>
                </c:pt>
                <c:pt idx="7368">
                  <c:v>31175</c:v>
                </c:pt>
                <c:pt idx="7369">
                  <c:v>31143</c:v>
                </c:pt>
                <c:pt idx="7370">
                  <c:v>30347</c:v>
                </c:pt>
                <c:pt idx="7371">
                  <c:v>32528</c:v>
                </c:pt>
                <c:pt idx="7372">
                  <c:v>29160</c:v>
                </c:pt>
                <c:pt idx="7373">
                  <c:v>29111</c:v>
                </c:pt>
                <c:pt idx="7374">
                  <c:v>31770</c:v>
                </c:pt>
                <c:pt idx="7375">
                  <c:v>30089</c:v>
                </c:pt>
                <c:pt idx="7376">
                  <c:v>29101</c:v>
                </c:pt>
                <c:pt idx="7377">
                  <c:v>30015</c:v>
                </c:pt>
                <c:pt idx="7378">
                  <c:v>30428</c:v>
                </c:pt>
                <c:pt idx="7379">
                  <c:v>29417</c:v>
                </c:pt>
                <c:pt idx="7380">
                  <c:v>31445</c:v>
                </c:pt>
                <c:pt idx="7381">
                  <c:v>30813</c:v>
                </c:pt>
                <c:pt idx="7382">
                  <c:v>31118</c:v>
                </c:pt>
                <c:pt idx="7383">
                  <c:v>30950</c:v>
                </c:pt>
                <c:pt idx="7384">
                  <c:v>30087</c:v>
                </c:pt>
                <c:pt idx="7385">
                  <c:v>30612</c:v>
                </c:pt>
                <c:pt idx="7386">
                  <c:v>28100</c:v>
                </c:pt>
                <c:pt idx="7387">
                  <c:v>31575</c:v>
                </c:pt>
                <c:pt idx="7388">
                  <c:v>30122</c:v>
                </c:pt>
                <c:pt idx="7389">
                  <c:v>29651</c:v>
                </c:pt>
                <c:pt idx="7390">
                  <c:v>31523</c:v>
                </c:pt>
                <c:pt idx="7391">
                  <c:v>31664</c:v>
                </c:pt>
                <c:pt idx="7392">
                  <c:v>29327</c:v>
                </c:pt>
                <c:pt idx="7393">
                  <c:v>29665</c:v>
                </c:pt>
                <c:pt idx="7394">
                  <c:v>31320</c:v>
                </c:pt>
                <c:pt idx="7395">
                  <c:v>31072</c:v>
                </c:pt>
                <c:pt idx="7396">
                  <c:v>30284</c:v>
                </c:pt>
                <c:pt idx="7397">
                  <c:v>29433</c:v>
                </c:pt>
                <c:pt idx="7398">
                  <c:v>32853</c:v>
                </c:pt>
                <c:pt idx="7399">
                  <c:v>30375</c:v>
                </c:pt>
                <c:pt idx="7400">
                  <c:v>30017</c:v>
                </c:pt>
                <c:pt idx="7401">
                  <c:v>31519</c:v>
                </c:pt>
                <c:pt idx="7402">
                  <c:v>30856</c:v>
                </c:pt>
                <c:pt idx="7403">
                  <c:v>32155</c:v>
                </c:pt>
                <c:pt idx="7404">
                  <c:v>31116</c:v>
                </c:pt>
                <c:pt idx="7405">
                  <c:v>30437</c:v>
                </c:pt>
                <c:pt idx="7406">
                  <c:v>29994</c:v>
                </c:pt>
                <c:pt idx="7407">
                  <c:v>30874</c:v>
                </c:pt>
                <c:pt idx="7408">
                  <c:v>30076</c:v>
                </c:pt>
                <c:pt idx="7409">
                  <c:v>29659</c:v>
                </c:pt>
                <c:pt idx="7410">
                  <c:v>29881</c:v>
                </c:pt>
                <c:pt idx="7411">
                  <c:v>31201</c:v>
                </c:pt>
                <c:pt idx="7412">
                  <c:v>31049</c:v>
                </c:pt>
                <c:pt idx="7413">
                  <c:v>30774</c:v>
                </c:pt>
                <c:pt idx="7414">
                  <c:v>30943</c:v>
                </c:pt>
                <c:pt idx="7415">
                  <c:v>31672</c:v>
                </c:pt>
                <c:pt idx="7416">
                  <c:v>29622</c:v>
                </c:pt>
                <c:pt idx="7417">
                  <c:v>31371</c:v>
                </c:pt>
                <c:pt idx="7418">
                  <c:v>31358</c:v>
                </c:pt>
                <c:pt idx="7419">
                  <c:v>27688</c:v>
                </c:pt>
                <c:pt idx="7420">
                  <c:v>31239</c:v>
                </c:pt>
                <c:pt idx="7421">
                  <c:v>31560</c:v>
                </c:pt>
                <c:pt idx="7422">
                  <c:v>31727</c:v>
                </c:pt>
                <c:pt idx="7423">
                  <c:v>29708</c:v>
                </c:pt>
                <c:pt idx="7424">
                  <c:v>30654</c:v>
                </c:pt>
                <c:pt idx="7425">
                  <c:v>31352</c:v>
                </c:pt>
                <c:pt idx="7426">
                  <c:v>31606</c:v>
                </c:pt>
                <c:pt idx="7427">
                  <c:v>31233</c:v>
                </c:pt>
                <c:pt idx="7428">
                  <c:v>31209</c:v>
                </c:pt>
                <c:pt idx="7429">
                  <c:v>28500</c:v>
                </c:pt>
                <c:pt idx="7430">
                  <c:v>30836</c:v>
                </c:pt>
                <c:pt idx="7431">
                  <c:v>30893</c:v>
                </c:pt>
                <c:pt idx="7432">
                  <c:v>30156</c:v>
                </c:pt>
                <c:pt idx="7433">
                  <c:v>32045</c:v>
                </c:pt>
                <c:pt idx="7434">
                  <c:v>31385</c:v>
                </c:pt>
                <c:pt idx="7435">
                  <c:v>29037</c:v>
                </c:pt>
                <c:pt idx="7436">
                  <c:v>29316</c:v>
                </c:pt>
                <c:pt idx="7437">
                  <c:v>30220</c:v>
                </c:pt>
                <c:pt idx="7438">
                  <c:v>29662</c:v>
                </c:pt>
                <c:pt idx="7439">
                  <c:v>29655</c:v>
                </c:pt>
                <c:pt idx="7440">
                  <c:v>29141</c:v>
                </c:pt>
                <c:pt idx="7441">
                  <c:v>29631</c:v>
                </c:pt>
                <c:pt idx="7442">
                  <c:v>30646</c:v>
                </c:pt>
                <c:pt idx="7443">
                  <c:v>30739</c:v>
                </c:pt>
                <c:pt idx="7444">
                  <c:v>30098</c:v>
                </c:pt>
                <c:pt idx="7445">
                  <c:v>29834</c:v>
                </c:pt>
                <c:pt idx="7446">
                  <c:v>30272</c:v>
                </c:pt>
                <c:pt idx="7447">
                  <c:v>30938</c:v>
                </c:pt>
                <c:pt idx="7448">
                  <c:v>31376</c:v>
                </c:pt>
                <c:pt idx="7449">
                  <c:v>30311</c:v>
                </c:pt>
                <c:pt idx="7450">
                  <c:v>29199</c:v>
                </c:pt>
                <c:pt idx="7451">
                  <c:v>30111</c:v>
                </c:pt>
                <c:pt idx="7452">
                  <c:v>32124</c:v>
                </c:pt>
                <c:pt idx="7453">
                  <c:v>30529</c:v>
                </c:pt>
                <c:pt idx="7454">
                  <c:v>29283</c:v>
                </c:pt>
                <c:pt idx="7455">
                  <c:v>30509</c:v>
                </c:pt>
                <c:pt idx="7456">
                  <c:v>31313</c:v>
                </c:pt>
                <c:pt idx="7457">
                  <c:v>31375</c:v>
                </c:pt>
                <c:pt idx="7458">
                  <c:v>31457</c:v>
                </c:pt>
                <c:pt idx="7459">
                  <c:v>29469</c:v>
                </c:pt>
                <c:pt idx="7460">
                  <c:v>32594</c:v>
                </c:pt>
                <c:pt idx="7461">
                  <c:v>30291</c:v>
                </c:pt>
                <c:pt idx="7462">
                  <c:v>29984</c:v>
                </c:pt>
                <c:pt idx="7463">
                  <c:v>30541</c:v>
                </c:pt>
                <c:pt idx="7464">
                  <c:v>31545</c:v>
                </c:pt>
                <c:pt idx="7465">
                  <c:v>30682</c:v>
                </c:pt>
                <c:pt idx="7466">
                  <c:v>30119</c:v>
                </c:pt>
                <c:pt idx="7467">
                  <c:v>30871</c:v>
                </c:pt>
                <c:pt idx="7468">
                  <c:v>31363</c:v>
                </c:pt>
                <c:pt idx="7469">
                  <c:v>30621</c:v>
                </c:pt>
                <c:pt idx="7470">
                  <c:v>31392</c:v>
                </c:pt>
                <c:pt idx="7471">
                  <c:v>31659</c:v>
                </c:pt>
                <c:pt idx="7472">
                  <c:v>30247</c:v>
                </c:pt>
                <c:pt idx="7473">
                  <c:v>30144</c:v>
                </c:pt>
                <c:pt idx="7474">
                  <c:v>28795</c:v>
                </c:pt>
                <c:pt idx="7475">
                  <c:v>30556</c:v>
                </c:pt>
                <c:pt idx="7476">
                  <c:v>29981</c:v>
                </c:pt>
                <c:pt idx="7477">
                  <c:v>31666</c:v>
                </c:pt>
                <c:pt idx="7478">
                  <c:v>29582</c:v>
                </c:pt>
                <c:pt idx="7479">
                  <c:v>31600</c:v>
                </c:pt>
                <c:pt idx="7480">
                  <c:v>28964</c:v>
                </c:pt>
                <c:pt idx="7481">
                  <c:v>31217</c:v>
                </c:pt>
                <c:pt idx="7482">
                  <c:v>29499</c:v>
                </c:pt>
                <c:pt idx="7483">
                  <c:v>32606</c:v>
                </c:pt>
                <c:pt idx="7484">
                  <c:v>31928</c:v>
                </c:pt>
                <c:pt idx="7485">
                  <c:v>31340</c:v>
                </c:pt>
                <c:pt idx="7486">
                  <c:v>31699</c:v>
                </c:pt>
                <c:pt idx="7487">
                  <c:v>29815</c:v>
                </c:pt>
                <c:pt idx="7488">
                  <c:v>32188</c:v>
                </c:pt>
                <c:pt idx="7489">
                  <c:v>31906</c:v>
                </c:pt>
                <c:pt idx="7490">
                  <c:v>30071</c:v>
                </c:pt>
                <c:pt idx="7491">
                  <c:v>29696</c:v>
                </c:pt>
                <c:pt idx="7492">
                  <c:v>29876</c:v>
                </c:pt>
                <c:pt idx="7493">
                  <c:v>31496</c:v>
                </c:pt>
                <c:pt idx="7494">
                  <c:v>29749</c:v>
                </c:pt>
                <c:pt idx="7495">
                  <c:v>30897</c:v>
                </c:pt>
                <c:pt idx="7496">
                  <c:v>31431</c:v>
                </c:pt>
                <c:pt idx="7497">
                  <c:v>32685</c:v>
                </c:pt>
                <c:pt idx="7498">
                  <c:v>32511</c:v>
                </c:pt>
                <c:pt idx="7499">
                  <c:v>29391</c:v>
                </c:pt>
                <c:pt idx="7500">
                  <c:v>31259</c:v>
                </c:pt>
                <c:pt idx="7501">
                  <c:v>30869</c:v>
                </c:pt>
                <c:pt idx="7502">
                  <c:v>32962</c:v>
                </c:pt>
                <c:pt idx="7503">
                  <c:v>30660</c:v>
                </c:pt>
                <c:pt idx="7504">
                  <c:v>33706</c:v>
                </c:pt>
                <c:pt idx="7505">
                  <c:v>29904</c:v>
                </c:pt>
                <c:pt idx="7506">
                  <c:v>30446</c:v>
                </c:pt>
                <c:pt idx="7507">
                  <c:v>30567</c:v>
                </c:pt>
                <c:pt idx="7508">
                  <c:v>30381</c:v>
                </c:pt>
                <c:pt idx="7509">
                  <c:v>31536</c:v>
                </c:pt>
                <c:pt idx="7510">
                  <c:v>31332</c:v>
                </c:pt>
                <c:pt idx="7511">
                  <c:v>30466</c:v>
                </c:pt>
                <c:pt idx="7512">
                  <c:v>29123</c:v>
                </c:pt>
                <c:pt idx="7513">
                  <c:v>31121</c:v>
                </c:pt>
                <c:pt idx="7514">
                  <c:v>31650</c:v>
                </c:pt>
                <c:pt idx="7515">
                  <c:v>31248</c:v>
                </c:pt>
                <c:pt idx="7516">
                  <c:v>31318</c:v>
                </c:pt>
                <c:pt idx="7517">
                  <c:v>31896</c:v>
                </c:pt>
                <c:pt idx="7518">
                  <c:v>29306</c:v>
                </c:pt>
                <c:pt idx="7519">
                  <c:v>31258</c:v>
                </c:pt>
                <c:pt idx="7520">
                  <c:v>28272</c:v>
                </c:pt>
                <c:pt idx="7521">
                  <c:v>30730</c:v>
                </c:pt>
                <c:pt idx="7522">
                  <c:v>30015</c:v>
                </c:pt>
                <c:pt idx="7523">
                  <c:v>29092</c:v>
                </c:pt>
                <c:pt idx="7524">
                  <c:v>30767</c:v>
                </c:pt>
                <c:pt idx="7525">
                  <c:v>31203</c:v>
                </c:pt>
                <c:pt idx="7526">
                  <c:v>30855</c:v>
                </c:pt>
                <c:pt idx="7527">
                  <c:v>30147</c:v>
                </c:pt>
                <c:pt idx="7528">
                  <c:v>30820</c:v>
                </c:pt>
                <c:pt idx="7529">
                  <c:v>30412</c:v>
                </c:pt>
                <c:pt idx="7530">
                  <c:v>30358</c:v>
                </c:pt>
                <c:pt idx="7531">
                  <c:v>30846</c:v>
                </c:pt>
                <c:pt idx="7532">
                  <c:v>30278</c:v>
                </c:pt>
                <c:pt idx="7533">
                  <c:v>30307</c:v>
                </c:pt>
                <c:pt idx="7534">
                  <c:v>30442</c:v>
                </c:pt>
                <c:pt idx="7535">
                  <c:v>31326</c:v>
                </c:pt>
                <c:pt idx="7536">
                  <c:v>31918</c:v>
                </c:pt>
                <c:pt idx="7537">
                  <c:v>30821</c:v>
                </c:pt>
                <c:pt idx="7538">
                  <c:v>31893</c:v>
                </c:pt>
                <c:pt idx="7539">
                  <c:v>29944</c:v>
                </c:pt>
                <c:pt idx="7540">
                  <c:v>30081</c:v>
                </c:pt>
                <c:pt idx="7541">
                  <c:v>32175</c:v>
                </c:pt>
                <c:pt idx="7542">
                  <c:v>29764</c:v>
                </c:pt>
                <c:pt idx="7543">
                  <c:v>29939</c:v>
                </c:pt>
                <c:pt idx="7544">
                  <c:v>31148</c:v>
                </c:pt>
                <c:pt idx="7545">
                  <c:v>31258</c:v>
                </c:pt>
                <c:pt idx="7546">
                  <c:v>30888</c:v>
                </c:pt>
                <c:pt idx="7547">
                  <c:v>30689</c:v>
                </c:pt>
                <c:pt idx="7548">
                  <c:v>30718</c:v>
                </c:pt>
                <c:pt idx="7549">
                  <c:v>29895</c:v>
                </c:pt>
                <c:pt idx="7550">
                  <c:v>31041</c:v>
                </c:pt>
                <c:pt idx="7551">
                  <c:v>30217</c:v>
                </c:pt>
                <c:pt idx="7552">
                  <c:v>30853</c:v>
                </c:pt>
                <c:pt idx="7553">
                  <c:v>31769</c:v>
                </c:pt>
                <c:pt idx="7554">
                  <c:v>29863</c:v>
                </c:pt>
                <c:pt idx="7555">
                  <c:v>31250</c:v>
                </c:pt>
                <c:pt idx="7556">
                  <c:v>32447</c:v>
                </c:pt>
                <c:pt idx="7557">
                  <c:v>30956</c:v>
                </c:pt>
                <c:pt idx="7558">
                  <c:v>31167</c:v>
                </c:pt>
                <c:pt idx="7559">
                  <c:v>31271</c:v>
                </c:pt>
                <c:pt idx="7560">
                  <c:v>31394</c:v>
                </c:pt>
                <c:pt idx="7561">
                  <c:v>30594</c:v>
                </c:pt>
                <c:pt idx="7562">
                  <c:v>31464</c:v>
                </c:pt>
                <c:pt idx="7563">
                  <c:v>28713</c:v>
                </c:pt>
                <c:pt idx="7564">
                  <c:v>29140</c:v>
                </c:pt>
                <c:pt idx="7565">
                  <c:v>30482</c:v>
                </c:pt>
                <c:pt idx="7566">
                  <c:v>31512</c:v>
                </c:pt>
                <c:pt idx="7567">
                  <c:v>31112</c:v>
                </c:pt>
                <c:pt idx="7568">
                  <c:v>29255</c:v>
                </c:pt>
                <c:pt idx="7569">
                  <c:v>29961</c:v>
                </c:pt>
                <c:pt idx="7570">
                  <c:v>31006</c:v>
                </c:pt>
                <c:pt idx="7571">
                  <c:v>29572</c:v>
                </c:pt>
                <c:pt idx="7572">
                  <c:v>30968</c:v>
                </c:pt>
                <c:pt idx="7573">
                  <c:v>29985</c:v>
                </c:pt>
                <c:pt idx="7574">
                  <c:v>28114</c:v>
                </c:pt>
                <c:pt idx="7575">
                  <c:v>29629</c:v>
                </c:pt>
                <c:pt idx="7576">
                  <c:v>30733</c:v>
                </c:pt>
                <c:pt idx="7577">
                  <c:v>29289</c:v>
                </c:pt>
                <c:pt idx="7578">
                  <c:v>32509</c:v>
                </c:pt>
                <c:pt idx="7579">
                  <c:v>28608</c:v>
                </c:pt>
                <c:pt idx="7580">
                  <c:v>30546</c:v>
                </c:pt>
                <c:pt idx="7581">
                  <c:v>30458</c:v>
                </c:pt>
                <c:pt idx="7582">
                  <c:v>32770</c:v>
                </c:pt>
                <c:pt idx="7583">
                  <c:v>30059</c:v>
                </c:pt>
                <c:pt idx="7584">
                  <c:v>30827</c:v>
                </c:pt>
                <c:pt idx="7585">
                  <c:v>30493</c:v>
                </c:pt>
                <c:pt idx="7586">
                  <c:v>29475</c:v>
                </c:pt>
                <c:pt idx="7587">
                  <c:v>28114</c:v>
                </c:pt>
                <c:pt idx="7588">
                  <c:v>31195</c:v>
                </c:pt>
                <c:pt idx="7589">
                  <c:v>30013</c:v>
                </c:pt>
                <c:pt idx="7590">
                  <c:v>30900</c:v>
                </c:pt>
                <c:pt idx="7591">
                  <c:v>31497</c:v>
                </c:pt>
                <c:pt idx="7592">
                  <c:v>29575</c:v>
                </c:pt>
                <c:pt idx="7593">
                  <c:v>30771</c:v>
                </c:pt>
                <c:pt idx="7594">
                  <c:v>29964</c:v>
                </c:pt>
                <c:pt idx="7595">
                  <c:v>29208</c:v>
                </c:pt>
                <c:pt idx="7596">
                  <c:v>29984</c:v>
                </c:pt>
                <c:pt idx="7597">
                  <c:v>29865</c:v>
                </c:pt>
                <c:pt idx="7598">
                  <c:v>30176</c:v>
                </c:pt>
                <c:pt idx="7599">
                  <c:v>29472</c:v>
                </c:pt>
                <c:pt idx="7600">
                  <c:v>31083</c:v>
                </c:pt>
                <c:pt idx="7601">
                  <c:v>28846</c:v>
                </c:pt>
                <c:pt idx="7602">
                  <c:v>29706</c:v>
                </c:pt>
                <c:pt idx="7603">
                  <c:v>29330</c:v>
                </c:pt>
                <c:pt idx="7604">
                  <c:v>30617</c:v>
                </c:pt>
                <c:pt idx="7605">
                  <c:v>30707</c:v>
                </c:pt>
                <c:pt idx="7606">
                  <c:v>31351</c:v>
                </c:pt>
                <c:pt idx="7607">
                  <c:v>30876</c:v>
                </c:pt>
                <c:pt idx="7608">
                  <c:v>31895</c:v>
                </c:pt>
                <c:pt idx="7609">
                  <c:v>31558</c:v>
                </c:pt>
                <c:pt idx="7610">
                  <c:v>32132</c:v>
                </c:pt>
                <c:pt idx="7611">
                  <c:v>33379</c:v>
                </c:pt>
                <c:pt idx="7612">
                  <c:v>30531</c:v>
                </c:pt>
                <c:pt idx="7613">
                  <c:v>32422</c:v>
                </c:pt>
                <c:pt idx="7614">
                  <c:v>30907</c:v>
                </c:pt>
                <c:pt idx="7615">
                  <c:v>30987</c:v>
                </c:pt>
                <c:pt idx="7616">
                  <c:v>31212</c:v>
                </c:pt>
                <c:pt idx="7617">
                  <c:v>30188</c:v>
                </c:pt>
                <c:pt idx="7618">
                  <c:v>33938</c:v>
                </c:pt>
                <c:pt idx="7619">
                  <c:v>32347</c:v>
                </c:pt>
                <c:pt idx="7620">
                  <c:v>30583</c:v>
                </c:pt>
                <c:pt idx="7621">
                  <c:v>31058</c:v>
                </c:pt>
                <c:pt idx="7622">
                  <c:v>30206</c:v>
                </c:pt>
                <c:pt idx="7623">
                  <c:v>31325</c:v>
                </c:pt>
                <c:pt idx="7624">
                  <c:v>30906</c:v>
                </c:pt>
                <c:pt idx="7625">
                  <c:v>32133</c:v>
                </c:pt>
                <c:pt idx="7626">
                  <c:v>32581</c:v>
                </c:pt>
                <c:pt idx="7627">
                  <c:v>34035</c:v>
                </c:pt>
                <c:pt idx="7628">
                  <c:v>32135</c:v>
                </c:pt>
                <c:pt idx="7629">
                  <c:v>30240</c:v>
                </c:pt>
                <c:pt idx="7630">
                  <c:v>29815</c:v>
                </c:pt>
                <c:pt idx="7631">
                  <c:v>30039</c:v>
                </c:pt>
                <c:pt idx="7632">
                  <c:v>28878</c:v>
                </c:pt>
                <c:pt idx="7633">
                  <c:v>30108</c:v>
                </c:pt>
                <c:pt idx="7634">
                  <c:v>29962</c:v>
                </c:pt>
                <c:pt idx="7635">
                  <c:v>30834</c:v>
                </c:pt>
                <c:pt idx="7636">
                  <c:v>29132</c:v>
                </c:pt>
                <c:pt idx="7637">
                  <c:v>30741</c:v>
                </c:pt>
                <c:pt idx="7638">
                  <c:v>33306</c:v>
                </c:pt>
                <c:pt idx="7639">
                  <c:v>31648</c:v>
                </c:pt>
                <c:pt idx="7640">
                  <c:v>29160</c:v>
                </c:pt>
                <c:pt idx="7641">
                  <c:v>32048</c:v>
                </c:pt>
                <c:pt idx="7642">
                  <c:v>31534</c:v>
                </c:pt>
                <c:pt idx="7643">
                  <c:v>30210</c:v>
                </c:pt>
                <c:pt idx="7644">
                  <c:v>30743</c:v>
                </c:pt>
                <c:pt idx="7645">
                  <c:v>29419</c:v>
                </c:pt>
                <c:pt idx="7646">
                  <c:v>31931</c:v>
                </c:pt>
                <c:pt idx="7647">
                  <c:v>30355</c:v>
                </c:pt>
                <c:pt idx="7648">
                  <c:v>31999</c:v>
                </c:pt>
                <c:pt idx="7649">
                  <c:v>31877</c:v>
                </c:pt>
                <c:pt idx="7650">
                  <c:v>30209</c:v>
                </c:pt>
                <c:pt idx="7651">
                  <c:v>31707</c:v>
                </c:pt>
                <c:pt idx="7652">
                  <c:v>28941</c:v>
                </c:pt>
                <c:pt idx="7653">
                  <c:v>29224</c:v>
                </c:pt>
                <c:pt idx="7654">
                  <c:v>30782</c:v>
                </c:pt>
                <c:pt idx="7655">
                  <c:v>27725</c:v>
                </c:pt>
                <c:pt idx="7656">
                  <c:v>29859</c:v>
                </c:pt>
                <c:pt idx="7657">
                  <c:v>31805</c:v>
                </c:pt>
                <c:pt idx="7658">
                  <c:v>29851</c:v>
                </c:pt>
                <c:pt idx="7659">
                  <c:v>31253</c:v>
                </c:pt>
                <c:pt idx="7660">
                  <c:v>29012</c:v>
                </c:pt>
                <c:pt idx="7661">
                  <c:v>29699</c:v>
                </c:pt>
                <c:pt idx="7662">
                  <c:v>32446</c:v>
                </c:pt>
                <c:pt idx="7663">
                  <c:v>30938</c:v>
                </c:pt>
                <c:pt idx="7664">
                  <c:v>33022</c:v>
                </c:pt>
                <c:pt idx="7665">
                  <c:v>28936</c:v>
                </c:pt>
                <c:pt idx="7666">
                  <c:v>30397</c:v>
                </c:pt>
                <c:pt idx="7667">
                  <c:v>30810</c:v>
                </c:pt>
                <c:pt idx="7668">
                  <c:v>29791</c:v>
                </c:pt>
                <c:pt idx="7669">
                  <c:v>30452</c:v>
                </c:pt>
                <c:pt idx="7670">
                  <c:v>31787</c:v>
                </c:pt>
                <c:pt idx="7671">
                  <c:v>30626</c:v>
                </c:pt>
                <c:pt idx="7672">
                  <c:v>30220</c:v>
                </c:pt>
                <c:pt idx="7673">
                  <c:v>30394</c:v>
                </c:pt>
                <c:pt idx="7674">
                  <c:v>29943</c:v>
                </c:pt>
                <c:pt idx="7675">
                  <c:v>29627</c:v>
                </c:pt>
                <c:pt idx="7676">
                  <c:v>31135</c:v>
                </c:pt>
                <c:pt idx="7677">
                  <c:v>31747</c:v>
                </c:pt>
                <c:pt idx="7678">
                  <c:v>32462</c:v>
                </c:pt>
                <c:pt idx="7679">
                  <c:v>30978</c:v>
                </c:pt>
                <c:pt idx="7680">
                  <c:v>31419</c:v>
                </c:pt>
                <c:pt idx="7681">
                  <c:v>29629</c:v>
                </c:pt>
                <c:pt idx="7682">
                  <c:v>28947</c:v>
                </c:pt>
                <c:pt idx="7683">
                  <c:v>30990</c:v>
                </c:pt>
                <c:pt idx="7684">
                  <c:v>30104</c:v>
                </c:pt>
                <c:pt idx="7685">
                  <c:v>31062</c:v>
                </c:pt>
                <c:pt idx="7686">
                  <c:v>30240</c:v>
                </c:pt>
                <c:pt idx="7687">
                  <c:v>31173</c:v>
                </c:pt>
                <c:pt idx="7688">
                  <c:v>32508</c:v>
                </c:pt>
                <c:pt idx="7689">
                  <c:v>30575</c:v>
                </c:pt>
                <c:pt idx="7690">
                  <c:v>31108</c:v>
                </c:pt>
                <c:pt idx="7691">
                  <c:v>30625</c:v>
                </c:pt>
                <c:pt idx="7692">
                  <c:v>30911</c:v>
                </c:pt>
                <c:pt idx="7693">
                  <c:v>29953</c:v>
                </c:pt>
                <c:pt idx="7694">
                  <c:v>32255</c:v>
                </c:pt>
                <c:pt idx="7695">
                  <c:v>31287</c:v>
                </c:pt>
                <c:pt idx="7696">
                  <c:v>30352</c:v>
                </c:pt>
                <c:pt idx="7697">
                  <c:v>28846</c:v>
                </c:pt>
                <c:pt idx="7698">
                  <c:v>30899</c:v>
                </c:pt>
                <c:pt idx="7699">
                  <c:v>30587</c:v>
                </c:pt>
                <c:pt idx="7700">
                  <c:v>30820</c:v>
                </c:pt>
                <c:pt idx="7701">
                  <c:v>30416</c:v>
                </c:pt>
                <c:pt idx="7702">
                  <c:v>30852</c:v>
                </c:pt>
                <c:pt idx="7703">
                  <c:v>29086</c:v>
                </c:pt>
                <c:pt idx="7704">
                  <c:v>32844</c:v>
                </c:pt>
                <c:pt idx="7705">
                  <c:v>30690</c:v>
                </c:pt>
                <c:pt idx="7706">
                  <c:v>29838</c:v>
                </c:pt>
                <c:pt idx="7707">
                  <c:v>30723</c:v>
                </c:pt>
                <c:pt idx="7708">
                  <c:v>30422</c:v>
                </c:pt>
                <c:pt idx="7709">
                  <c:v>30125</c:v>
                </c:pt>
                <c:pt idx="7710">
                  <c:v>30000</c:v>
                </c:pt>
                <c:pt idx="7711">
                  <c:v>30503</c:v>
                </c:pt>
                <c:pt idx="7712">
                  <c:v>30442</c:v>
                </c:pt>
                <c:pt idx="7713">
                  <c:v>31396</c:v>
                </c:pt>
                <c:pt idx="7714">
                  <c:v>30952</c:v>
                </c:pt>
                <c:pt idx="7715">
                  <c:v>29995</c:v>
                </c:pt>
                <c:pt idx="7716">
                  <c:v>31405</c:v>
                </c:pt>
                <c:pt idx="7717">
                  <c:v>30101</c:v>
                </c:pt>
                <c:pt idx="7718">
                  <c:v>29351</c:v>
                </c:pt>
                <c:pt idx="7719">
                  <c:v>30420</c:v>
                </c:pt>
                <c:pt idx="7720">
                  <c:v>30449</c:v>
                </c:pt>
                <c:pt idx="7721">
                  <c:v>29386</c:v>
                </c:pt>
                <c:pt idx="7722">
                  <c:v>29881</c:v>
                </c:pt>
                <c:pt idx="7723">
                  <c:v>31849</c:v>
                </c:pt>
                <c:pt idx="7724">
                  <c:v>31170</c:v>
                </c:pt>
                <c:pt idx="7725">
                  <c:v>30483</c:v>
                </c:pt>
                <c:pt idx="7726">
                  <c:v>30522</c:v>
                </c:pt>
                <c:pt idx="7727">
                  <c:v>29641</c:v>
                </c:pt>
                <c:pt idx="7728">
                  <c:v>31311</c:v>
                </c:pt>
                <c:pt idx="7729">
                  <c:v>30212</c:v>
                </c:pt>
                <c:pt idx="7730">
                  <c:v>29844</c:v>
                </c:pt>
                <c:pt idx="7731">
                  <c:v>31612</c:v>
                </c:pt>
                <c:pt idx="7732">
                  <c:v>29870</c:v>
                </c:pt>
                <c:pt idx="7733">
                  <c:v>32372</c:v>
                </c:pt>
                <c:pt idx="7734">
                  <c:v>31171</c:v>
                </c:pt>
                <c:pt idx="7735">
                  <c:v>31656</c:v>
                </c:pt>
                <c:pt idx="7736">
                  <c:v>31537</c:v>
                </c:pt>
                <c:pt idx="7737">
                  <c:v>30056</c:v>
                </c:pt>
                <c:pt idx="7738">
                  <c:v>29080</c:v>
                </c:pt>
                <c:pt idx="7739">
                  <c:v>31166</c:v>
                </c:pt>
                <c:pt idx="7740">
                  <c:v>32246</c:v>
                </c:pt>
                <c:pt idx="7741">
                  <c:v>31281</c:v>
                </c:pt>
                <c:pt idx="7742">
                  <c:v>31629</c:v>
                </c:pt>
                <c:pt idx="7743">
                  <c:v>30649</c:v>
                </c:pt>
                <c:pt idx="7744">
                  <c:v>30379</c:v>
                </c:pt>
                <c:pt idx="7745">
                  <c:v>31157</c:v>
                </c:pt>
                <c:pt idx="7746">
                  <c:v>30568</c:v>
                </c:pt>
                <c:pt idx="7747">
                  <c:v>28972</c:v>
                </c:pt>
                <c:pt idx="7748">
                  <c:v>29709</c:v>
                </c:pt>
                <c:pt idx="7749">
                  <c:v>29683</c:v>
                </c:pt>
                <c:pt idx="7750">
                  <c:v>32051</c:v>
                </c:pt>
                <c:pt idx="7751">
                  <c:v>29067</c:v>
                </c:pt>
                <c:pt idx="7752">
                  <c:v>30273</c:v>
                </c:pt>
                <c:pt idx="7753">
                  <c:v>30455</c:v>
                </c:pt>
                <c:pt idx="7754">
                  <c:v>31934</c:v>
                </c:pt>
                <c:pt idx="7755">
                  <c:v>28578</c:v>
                </c:pt>
                <c:pt idx="7756">
                  <c:v>30168</c:v>
                </c:pt>
                <c:pt idx="7757">
                  <c:v>30609</c:v>
                </c:pt>
                <c:pt idx="7758">
                  <c:v>29573</c:v>
                </c:pt>
                <c:pt idx="7759">
                  <c:v>32032</c:v>
                </c:pt>
                <c:pt idx="7760">
                  <c:v>32260</c:v>
                </c:pt>
                <c:pt idx="7761">
                  <c:v>32889</c:v>
                </c:pt>
                <c:pt idx="7762">
                  <c:v>32148</c:v>
                </c:pt>
                <c:pt idx="7763">
                  <c:v>32057</c:v>
                </c:pt>
                <c:pt idx="7764">
                  <c:v>30390</c:v>
                </c:pt>
                <c:pt idx="7765">
                  <c:v>30543</c:v>
                </c:pt>
                <c:pt idx="7766">
                  <c:v>29997</c:v>
                </c:pt>
                <c:pt idx="7767">
                  <c:v>28956</c:v>
                </c:pt>
                <c:pt idx="7768">
                  <c:v>31115</c:v>
                </c:pt>
                <c:pt idx="7769">
                  <c:v>32594</c:v>
                </c:pt>
                <c:pt idx="7770">
                  <c:v>31501</c:v>
                </c:pt>
                <c:pt idx="7771">
                  <c:v>32294</c:v>
                </c:pt>
                <c:pt idx="7772">
                  <c:v>30887</c:v>
                </c:pt>
                <c:pt idx="7773">
                  <c:v>30783</c:v>
                </c:pt>
                <c:pt idx="7774">
                  <c:v>30287</c:v>
                </c:pt>
                <c:pt idx="7775">
                  <c:v>31404</c:v>
                </c:pt>
                <c:pt idx="7776">
                  <c:v>30312</c:v>
                </c:pt>
                <c:pt idx="7777">
                  <c:v>28648</c:v>
                </c:pt>
                <c:pt idx="7778">
                  <c:v>29406</c:v>
                </c:pt>
                <c:pt idx="7779">
                  <c:v>33462</c:v>
                </c:pt>
                <c:pt idx="7780">
                  <c:v>30821</c:v>
                </c:pt>
                <c:pt idx="7781">
                  <c:v>29992</c:v>
                </c:pt>
                <c:pt idx="7782">
                  <c:v>31297</c:v>
                </c:pt>
                <c:pt idx="7783">
                  <c:v>29927</c:v>
                </c:pt>
                <c:pt idx="7784">
                  <c:v>28754</c:v>
                </c:pt>
                <c:pt idx="7785">
                  <c:v>32408</c:v>
                </c:pt>
                <c:pt idx="7786">
                  <c:v>30781</c:v>
                </c:pt>
                <c:pt idx="7787">
                  <c:v>29104</c:v>
                </c:pt>
                <c:pt idx="7788">
                  <c:v>30983</c:v>
                </c:pt>
                <c:pt idx="7789">
                  <c:v>30897</c:v>
                </c:pt>
                <c:pt idx="7790">
                  <c:v>30863</c:v>
                </c:pt>
                <c:pt idx="7791">
                  <c:v>31042</c:v>
                </c:pt>
                <c:pt idx="7792">
                  <c:v>30288</c:v>
                </c:pt>
                <c:pt idx="7793">
                  <c:v>30811</c:v>
                </c:pt>
                <c:pt idx="7794">
                  <c:v>31865</c:v>
                </c:pt>
                <c:pt idx="7795">
                  <c:v>30327</c:v>
                </c:pt>
                <c:pt idx="7796">
                  <c:v>29820</c:v>
                </c:pt>
                <c:pt idx="7797">
                  <c:v>30430</c:v>
                </c:pt>
                <c:pt idx="7798">
                  <c:v>30199</c:v>
                </c:pt>
                <c:pt idx="7799">
                  <c:v>29487</c:v>
                </c:pt>
                <c:pt idx="7800">
                  <c:v>31706</c:v>
                </c:pt>
                <c:pt idx="7801">
                  <c:v>30930</c:v>
                </c:pt>
                <c:pt idx="7802">
                  <c:v>31001</c:v>
                </c:pt>
                <c:pt idx="7803">
                  <c:v>32292</c:v>
                </c:pt>
                <c:pt idx="7804">
                  <c:v>31597</c:v>
                </c:pt>
                <c:pt idx="7805">
                  <c:v>30835</c:v>
                </c:pt>
                <c:pt idx="7806">
                  <c:v>30625</c:v>
                </c:pt>
                <c:pt idx="7807">
                  <c:v>29625</c:v>
                </c:pt>
                <c:pt idx="7808">
                  <c:v>29225</c:v>
                </c:pt>
                <c:pt idx="7809">
                  <c:v>31051</c:v>
                </c:pt>
                <c:pt idx="7810">
                  <c:v>33465</c:v>
                </c:pt>
                <c:pt idx="7811">
                  <c:v>31405</c:v>
                </c:pt>
                <c:pt idx="7812">
                  <c:v>32943</c:v>
                </c:pt>
                <c:pt idx="7813">
                  <c:v>30790</c:v>
                </c:pt>
                <c:pt idx="7814">
                  <c:v>29892</c:v>
                </c:pt>
                <c:pt idx="7815">
                  <c:v>30508</c:v>
                </c:pt>
                <c:pt idx="7816">
                  <c:v>30805</c:v>
                </c:pt>
                <c:pt idx="7817">
                  <c:v>31415</c:v>
                </c:pt>
                <c:pt idx="7818">
                  <c:v>29944</c:v>
                </c:pt>
                <c:pt idx="7819">
                  <c:v>31555</c:v>
                </c:pt>
                <c:pt idx="7820">
                  <c:v>30628</c:v>
                </c:pt>
                <c:pt idx="7821">
                  <c:v>31355</c:v>
                </c:pt>
                <c:pt idx="7822">
                  <c:v>30198</c:v>
                </c:pt>
                <c:pt idx="7823">
                  <c:v>28418</c:v>
                </c:pt>
                <c:pt idx="7824">
                  <c:v>30377</c:v>
                </c:pt>
                <c:pt idx="7825">
                  <c:v>31512</c:v>
                </c:pt>
                <c:pt idx="7826">
                  <c:v>30268</c:v>
                </c:pt>
                <c:pt idx="7827">
                  <c:v>31300</c:v>
                </c:pt>
                <c:pt idx="7828">
                  <c:v>30148</c:v>
                </c:pt>
                <c:pt idx="7829">
                  <c:v>30982</c:v>
                </c:pt>
                <c:pt idx="7830">
                  <c:v>31732</c:v>
                </c:pt>
                <c:pt idx="7831">
                  <c:v>29583</c:v>
                </c:pt>
                <c:pt idx="7832">
                  <c:v>33137</c:v>
                </c:pt>
                <c:pt idx="7833">
                  <c:v>30594</c:v>
                </c:pt>
                <c:pt idx="7834">
                  <c:v>31450</c:v>
                </c:pt>
                <c:pt idx="7835">
                  <c:v>32141</c:v>
                </c:pt>
                <c:pt idx="7836">
                  <c:v>30940</c:v>
                </c:pt>
                <c:pt idx="7837">
                  <c:v>31060</c:v>
                </c:pt>
                <c:pt idx="7838">
                  <c:v>29183</c:v>
                </c:pt>
                <c:pt idx="7839">
                  <c:v>29807</c:v>
                </c:pt>
                <c:pt idx="7840">
                  <c:v>31807</c:v>
                </c:pt>
                <c:pt idx="7841">
                  <c:v>31262</c:v>
                </c:pt>
                <c:pt idx="7842">
                  <c:v>32979</c:v>
                </c:pt>
                <c:pt idx="7843">
                  <c:v>30484</c:v>
                </c:pt>
                <c:pt idx="7844">
                  <c:v>31262</c:v>
                </c:pt>
                <c:pt idx="7845">
                  <c:v>30341</c:v>
                </c:pt>
                <c:pt idx="7846">
                  <c:v>33677</c:v>
                </c:pt>
                <c:pt idx="7847">
                  <c:v>29902</c:v>
                </c:pt>
                <c:pt idx="7848">
                  <c:v>31443</c:v>
                </c:pt>
                <c:pt idx="7849">
                  <c:v>30184</c:v>
                </c:pt>
                <c:pt idx="7850">
                  <c:v>30732</c:v>
                </c:pt>
                <c:pt idx="7851">
                  <c:v>31401</c:v>
                </c:pt>
                <c:pt idx="7852">
                  <c:v>32190</c:v>
                </c:pt>
                <c:pt idx="7853">
                  <c:v>30517</c:v>
                </c:pt>
                <c:pt idx="7854">
                  <c:v>31476</c:v>
                </c:pt>
                <c:pt idx="7855">
                  <c:v>32522</c:v>
                </c:pt>
                <c:pt idx="7856">
                  <c:v>29953</c:v>
                </c:pt>
                <c:pt idx="7857">
                  <c:v>31092</c:v>
                </c:pt>
                <c:pt idx="7858">
                  <c:v>31113</c:v>
                </c:pt>
                <c:pt idx="7859">
                  <c:v>32760</c:v>
                </c:pt>
                <c:pt idx="7860">
                  <c:v>31165</c:v>
                </c:pt>
                <c:pt idx="7861">
                  <c:v>31779</c:v>
                </c:pt>
                <c:pt idx="7862">
                  <c:v>31642</c:v>
                </c:pt>
                <c:pt idx="7863">
                  <c:v>32538</c:v>
                </c:pt>
                <c:pt idx="7864">
                  <c:v>30677</c:v>
                </c:pt>
                <c:pt idx="7865">
                  <c:v>31729</c:v>
                </c:pt>
                <c:pt idx="7866">
                  <c:v>31291</c:v>
                </c:pt>
                <c:pt idx="7867">
                  <c:v>27633</c:v>
                </c:pt>
                <c:pt idx="7868">
                  <c:v>30888</c:v>
                </c:pt>
                <c:pt idx="7869">
                  <c:v>30453</c:v>
                </c:pt>
                <c:pt idx="7870">
                  <c:v>31923</c:v>
                </c:pt>
                <c:pt idx="7871">
                  <c:v>30936</c:v>
                </c:pt>
                <c:pt idx="7872">
                  <c:v>33673</c:v>
                </c:pt>
                <c:pt idx="7873">
                  <c:v>31276</c:v>
                </c:pt>
                <c:pt idx="7874">
                  <c:v>30931</c:v>
                </c:pt>
                <c:pt idx="7875">
                  <c:v>29523</c:v>
                </c:pt>
                <c:pt idx="7876">
                  <c:v>30520</c:v>
                </c:pt>
                <c:pt idx="7877">
                  <c:v>29811</c:v>
                </c:pt>
                <c:pt idx="7878">
                  <c:v>30978</c:v>
                </c:pt>
                <c:pt idx="7879">
                  <c:v>31942</c:v>
                </c:pt>
                <c:pt idx="7880">
                  <c:v>31790</c:v>
                </c:pt>
                <c:pt idx="7881">
                  <c:v>30913</c:v>
                </c:pt>
                <c:pt idx="7882">
                  <c:v>30362</c:v>
                </c:pt>
                <c:pt idx="7883">
                  <c:v>31975</c:v>
                </c:pt>
                <c:pt idx="7884">
                  <c:v>32149</c:v>
                </c:pt>
                <c:pt idx="7885">
                  <c:v>29858</c:v>
                </c:pt>
                <c:pt idx="7886">
                  <c:v>31474</c:v>
                </c:pt>
                <c:pt idx="7887">
                  <c:v>31756</c:v>
                </c:pt>
                <c:pt idx="7888">
                  <c:v>30763</c:v>
                </c:pt>
                <c:pt idx="7889">
                  <c:v>31418</c:v>
                </c:pt>
                <c:pt idx="7890">
                  <c:v>30611</c:v>
                </c:pt>
                <c:pt idx="7891">
                  <c:v>32233</c:v>
                </c:pt>
                <c:pt idx="7892">
                  <c:v>30979</c:v>
                </c:pt>
                <c:pt idx="7893">
                  <c:v>30503</c:v>
                </c:pt>
                <c:pt idx="7894">
                  <c:v>31792</c:v>
                </c:pt>
                <c:pt idx="7895">
                  <c:v>30369</c:v>
                </c:pt>
                <c:pt idx="7896">
                  <c:v>31147</c:v>
                </c:pt>
                <c:pt idx="7897">
                  <c:v>32669</c:v>
                </c:pt>
                <c:pt idx="7898">
                  <c:v>30102</c:v>
                </c:pt>
                <c:pt idx="7899">
                  <c:v>30862</c:v>
                </c:pt>
                <c:pt idx="7900">
                  <c:v>28964</c:v>
                </c:pt>
                <c:pt idx="7901">
                  <c:v>29863</c:v>
                </c:pt>
                <c:pt idx="7902">
                  <c:v>30747</c:v>
                </c:pt>
                <c:pt idx="7903">
                  <c:v>33330</c:v>
                </c:pt>
                <c:pt idx="7904">
                  <c:v>31547</c:v>
                </c:pt>
                <c:pt idx="7905">
                  <c:v>30470</c:v>
                </c:pt>
                <c:pt idx="7906">
                  <c:v>31448</c:v>
                </c:pt>
                <c:pt idx="7907">
                  <c:v>30858</c:v>
                </c:pt>
                <c:pt idx="7908">
                  <c:v>32467</c:v>
                </c:pt>
                <c:pt idx="7909">
                  <c:v>30958</c:v>
                </c:pt>
                <c:pt idx="7910">
                  <c:v>29286</c:v>
                </c:pt>
                <c:pt idx="7911">
                  <c:v>31044</c:v>
                </c:pt>
                <c:pt idx="7912">
                  <c:v>30956</c:v>
                </c:pt>
                <c:pt idx="7913">
                  <c:v>30202</c:v>
                </c:pt>
                <c:pt idx="7914">
                  <c:v>29434</c:v>
                </c:pt>
                <c:pt idx="7915">
                  <c:v>31308</c:v>
                </c:pt>
                <c:pt idx="7916">
                  <c:v>31565</c:v>
                </c:pt>
                <c:pt idx="7917">
                  <c:v>31616</c:v>
                </c:pt>
                <c:pt idx="7918">
                  <c:v>31225</c:v>
                </c:pt>
                <c:pt idx="7919">
                  <c:v>32695</c:v>
                </c:pt>
                <c:pt idx="7920">
                  <c:v>30655</c:v>
                </c:pt>
                <c:pt idx="7921">
                  <c:v>32129</c:v>
                </c:pt>
                <c:pt idx="7922">
                  <c:v>30768</c:v>
                </c:pt>
                <c:pt idx="7923">
                  <c:v>30585</c:v>
                </c:pt>
                <c:pt idx="7924">
                  <c:v>31115</c:v>
                </c:pt>
                <c:pt idx="7925">
                  <c:v>30559</c:v>
                </c:pt>
                <c:pt idx="7926">
                  <c:v>29644</c:v>
                </c:pt>
                <c:pt idx="7927">
                  <c:v>29969</c:v>
                </c:pt>
                <c:pt idx="7928">
                  <c:v>30105</c:v>
                </c:pt>
                <c:pt idx="7929">
                  <c:v>30843</c:v>
                </c:pt>
                <c:pt idx="7930">
                  <c:v>31091</c:v>
                </c:pt>
                <c:pt idx="7931">
                  <c:v>30335</c:v>
                </c:pt>
                <c:pt idx="7932">
                  <c:v>32246</c:v>
                </c:pt>
                <c:pt idx="7933">
                  <c:v>31171</c:v>
                </c:pt>
                <c:pt idx="7934">
                  <c:v>30979</c:v>
                </c:pt>
                <c:pt idx="7935">
                  <c:v>30419</c:v>
                </c:pt>
                <c:pt idx="7936">
                  <c:v>30246</c:v>
                </c:pt>
                <c:pt idx="7937">
                  <c:v>31894</c:v>
                </c:pt>
                <c:pt idx="7938">
                  <c:v>31330</c:v>
                </c:pt>
                <c:pt idx="7939">
                  <c:v>31787</c:v>
                </c:pt>
                <c:pt idx="7940">
                  <c:v>32110</c:v>
                </c:pt>
                <c:pt idx="7941">
                  <c:v>33496</c:v>
                </c:pt>
                <c:pt idx="7942">
                  <c:v>30548</c:v>
                </c:pt>
                <c:pt idx="7943">
                  <c:v>31422</c:v>
                </c:pt>
                <c:pt idx="7944">
                  <c:v>30672</c:v>
                </c:pt>
                <c:pt idx="7945">
                  <c:v>30972</c:v>
                </c:pt>
                <c:pt idx="7946">
                  <c:v>28482</c:v>
                </c:pt>
                <c:pt idx="7947">
                  <c:v>30369</c:v>
                </c:pt>
                <c:pt idx="7948">
                  <c:v>33214</c:v>
                </c:pt>
                <c:pt idx="7949">
                  <c:v>31970</c:v>
                </c:pt>
                <c:pt idx="7950">
                  <c:v>31118</c:v>
                </c:pt>
                <c:pt idx="7951">
                  <c:v>29938</c:v>
                </c:pt>
                <c:pt idx="7952">
                  <c:v>31295</c:v>
                </c:pt>
                <c:pt idx="7953">
                  <c:v>30696</c:v>
                </c:pt>
                <c:pt idx="7954">
                  <c:v>30949</c:v>
                </c:pt>
                <c:pt idx="7955">
                  <c:v>30556</c:v>
                </c:pt>
                <c:pt idx="7956">
                  <c:v>31462</c:v>
                </c:pt>
                <c:pt idx="7957">
                  <c:v>31109</c:v>
                </c:pt>
                <c:pt idx="7958">
                  <c:v>30266</c:v>
                </c:pt>
                <c:pt idx="7959">
                  <c:v>31285</c:v>
                </c:pt>
                <c:pt idx="7960">
                  <c:v>32306</c:v>
                </c:pt>
                <c:pt idx="7961">
                  <c:v>30420</c:v>
                </c:pt>
                <c:pt idx="7962">
                  <c:v>31644</c:v>
                </c:pt>
                <c:pt idx="7963">
                  <c:v>30620</c:v>
                </c:pt>
                <c:pt idx="7964">
                  <c:v>30289</c:v>
                </c:pt>
                <c:pt idx="7965">
                  <c:v>32516</c:v>
                </c:pt>
                <c:pt idx="7966">
                  <c:v>30980</c:v>
                </c:pt>
                <c:pt idx="7967">
                  <c:v>30934</c:v>
                </c:pt>
                <c:pt idx="7968">
                  <c:v>32362</c:v>
                </c:pt>
                <c:pt idx="7969">
                  <c:v>30788</c:v>
                </c:pt>
                <c:pt idx="7970">
                  <c:v>30227</c:v>
                </c:pt>
                <c:pt idx="7971">
                  <c:v>29714</c:v>
                </c:pt>
                <c:pt idx="7972">
                  <c:v>29417</c:v>
                </c:pt>
                <c:pt idx="7973">
                  <c:v>31933</c:v>
                </c:pt>
                <c:pt idx="7974">
                  <c:v>32684</c:v>
                </c:pt>
                <c:pt idx="7975">
                  <c:v>31096</c:v>
                </c:pt>
                <c:pt idx="7976">
                  <c:v>30409</c:v>
                </c:pt>
                <c:pt idx="7977">
                  <c:v>31198</c:v>
                </c:pt>
                <c:pt idx="7978">
                  <c:v>31823</c:v>
                </c:pt>
                <c:pt idx="7979">
                  <c:v>30391</c:v>
                </c:pt>
                <c:pt idx="7980">
                  <c:v>30260</c:v>
                </c:pt>
                <c:pt idx="7981">
                  <c:v>29521</c:v>
                </c:pt>
                <c:pt idx="7982">
                  <c:v>30687</c:v>
                </c:pt>
                <c:pt idx="7983">
                  <c:v>30471</c:v>
                </c:pt>
                <c:pt idx="7984">
                  <c:v>32014</c:v>
                </c:pt>
                <c:pt idx="7985">
                  <c:v>32744</c:v>
                </c:pt>
                <c:pt idx="7986">
                  <c:v>32317</c:v>
                </c:pt>
                <c:pt idx="7987">
                  <c:v>31212</c:v>
                </c:pt>
                <c:pt idx="7988">
                  <c:v>31706</c:v>
                </c:pt>
                <c:pt idx="7989">
                  <c:v>30543</c:v>
                </c:pt>
                <c:pt idx="7990">
                  <c:v>31005</c:v>
                </c:pt>
                <c:pt idx="7991">
                  <c:v>31211</c:v>
                </c:pt>
                <c:pt idx="7992">
                  <c:v>30534</c:v>
                </c:pt>
                <c:pt idx="7993">
                  <c:v>31794</c:v>
                </c:pt>
                <c:pt idx="7994">
                  <c:v>31044</c:v>
                </c:pt>
                <c:pt idx="7995">
                  <c:v>31971</c:v>
                </c:pt>
                <c:pt idx="7996">
                  <c:v>32699</c:v>
                </c:pt>
                <c:pt idx="7997">
                  <c:v>29384</c:v>
                </c:pt>
                <c:pt idx="7998">
                  <c:v>31011</c:v>
                </c:pt>
                <c:pt idx="7999">
                  <c:v>30664</c:v>
                </c:pt>
                <c:pt idx="8000">
                  <c:v>32132</c:v>
                </c:pt>
                <c:pt idx="8001">
                  <c:v>31357</c:v>
                </c:pt>
                <c:pt idx="8002">
                  <c:v>31610</c:v>
                </c:pt>
                <c:pt idx="8003">
                  <c:v>30244</c:v>
                </c:pt>
                <c:pt idx="8004">
                  <c:v>31797</c:v>
                </c:pt>
                <c:pt idx="8005">
                  <c:v>31315</c:v>
                </c:pt>
                <c:pt idx="8006">
                  <c:v>29957</c:v>
                </c:pt>
                <c:pt idx="8007">
                  <c:v>30368</c:v>
                </c:pt>
                <c:pt idx="8008">
                  <c:v>31427</c:v>
                </c:pt>
                <c:pt idx="8009">
                  <c:v>31331</c:v>
                </c:pt>
                <c:pt idx="8010">
                  <c:v>33054</c:v>
                </c:pt>
                <c:pt idx="8011">
                  <c:v>30686</c:v>
                </c:pt>
                <c:pt idx="8012">
                  <c:v>32277</c:v>
                </c:pt>
                <c:pt idx="8013">
                  <c:v>30416</c:v>
                </c:pt>
                <c:pt idx="8014">
                  <c:v>32419</c:v>
                </c:pt>
                <c:pt idx="8015">
                  <c:v>31756</c:v>
                </c:pt>
                <c:pt idx="8016">
                  <c:v>30702</c:v>
                </c:pt>
                <c:pt idx="8017">
                  <c:v>31515</c:v>
                </c:pt>
                <c:pt idx="8018">
                  <c:v>31336</c:v>
                </c:pt>
                <c:pt idx="8019">
                  <c:v>30950</c:v>
                </c:pt>
                <c:pt idx="8020">
                  <c:v>32505</c:v>
                </c:pt>
                <c:pt idx="8021">
                  <c:v>31005</c:v>
                </c:pt>
                <c:pt idx="8022">
                  <c:v>30023</c:v>
                </c:pt>
                <c:pt idx="8023">
                  <c:v>31759</c:v>
                </c:pt>
                <c:pt idx="8024">
                  <c:v>29688</c:v>
                </c:pt>
                <c:pt idx="8025">
                  <c:v>33307</c:v>
                </c:pt>
                <c:pt idx="8026">
                  <c:v>33109</c:v>
                </c:pt>
                <c:pt idx="8027">
                  <c:v>31646</c:v>
                </c:pt>
                <c:pt idx="8028">
                  <c:v>30954</c:v>
                </c:pt>
                <c:pt idx="8029">
                  <c:v>31127</c:v>
                </c:pt>
                <c:pt idx="8030">
                  <c:v>30997</c:v>
                </c:pt>
                <c:pt idx="8031">
                  <c:v>32227</c:v>
                </c:pt>
                <c:pt idx="8032">
                  <c:v>31018</c:v>
                </c:pt>
                <c:pt idx="8033">
                  <c:v>30481</c:v>
                </c:pt>
                <c:pt idx="8034">
                  <c:v>30774</c:v>
                </c:pt>
                <c:pt idx="8035">
                  <c:v>32251</c:v>
                </c:pt>
                <c:pt idx="8036">
                  <c:v>30205</c:v>
                </c:pt>
                <c:pt idx="8037">
                  <c:v>33025</c:v>
                </c:pt>
                <c:pt idx="8038">
                  <c:v>31530</c:v>
                </c:pt>
                <c:pt idx="8039">
                  <c:v>31780</c:v>
                </c:pt>
                <c:pt idx="8040">
                  <c:v>30857</c:v>
                </c:pt>
                <c:pt idx="8041">
                  <c:v>30622</c:v>
                </c:pt>
                <c:pt idx="8042">
                  <c:v>30082</c:v>
                </c:pt>
                <c:pt idx="8043">
                  <c:v>30399</c:v>
                </c:pt>
                <c:pt idx="8044">
                  <c:v>31311</c:v>
                </c:pt>
                <c:pt idx="8045">
                  <c:v>33433</c:v>
                </c:pt>
                <c:pt idx="8046">
                  <c:v>31056</c:v>
                </c:pt>
                <c:pt idx="8047">
                  <c:v>30627</c:v>
                </c:pt>
                <c:pt idx="8048">
                  <c:v>31276</c:v>
                </c:pt>
                <c:pt idx="8049">
                  <c:v>32965</c:v>
                </c:pt>
                <c:pt idx="8050">
                  <c:v>30721</c:v>
                </c:pt>
                <c:pt idx="8051">
                  <c:v>30413</c:v>
                </c:pt>
                <c:pt idx="8052">
                  <c:v>30951</c:v>
                </c:pt>
                <c:pt idx="8053">
                  <c:v>31238</c:v>
                </c:pt>
                <c:pt idx="8054">
                  <c:v>32347</c:v>
                </c:pt>
                <c:pt idx="8055">
                  <c:v>32608</c:v>
                </c:pt>
                <c:pt idx="8056">
                  <c:v>33028</c:v>
                </c:pt>
                <c:pt idx="8057">
                  <c:v>31216</c:v>
                </c:pt>
                <c:pt idx="8058">
                  <c:v>31920</c:v>
                </c:pt>
                <c:pt idx="8059">
                  <c:v>32512</c:v>
                </c:pt>
                <c:pt idx="8060">
                  <c:v>31419</c:v>
                </c:pt>
                <c:pt idx="8061">
                  <c:v>32729</c:v>
                </c:pt>
                <c:pt idx="8062">
                  <c:v>32305</c:v>
                </c:pt>
                <c:pt idx="8063">
                  <c:v>31784</c:v>
                </c:pt>
                <c:pt idx="8064">
                  <c:v>32156</c:v>
                </c:pt>
                <c:pt idx="8065">
                  <c:v>33242</c:v>
                </c:pt>
                <c:pt idx="8066">
                  <c:v>32064</c:v>
                </c:pt>
                <c:pt idx="8067">
                  <c:v>31518</c:v>
                </c:pt>
                <c:pt idx="8068">
                  <c:v>32107</c:v>
                </c:pt>
                <c:pt idx="8069">
                  <c:v>33238</c:v>
                </c:pt>
                <c:pt idx="8070">
                  <c:v>32098</c:v>
                </c:pt>
                <c:pt idx="8071">
                  <c:v>32911</c:v>
                </c:pt>
                <c:pt idx="8072">
                  <c:v>30877</c:v>
                </c:pt>
                <c:pt idx="8073">
                  <c:v>30440</c:v>
                </c:pt>
                <c:pt idx="8074">
                  <c:v>28289</c:v>
                </c:pt>
                <c:pt idx="8075">
                  <c:v>30577</c:v>
                </c:pt>
                <c:pt idx="8076">
                  <c:v>32558</c:v>
                </c:pt>
                <c:pt idx="8077">
                  <c:v>32589</c:v>
                </c:pt>
                <c:pt idx="8078">
                  <c:v>29648</c:v>
                </c:pt>
                <c:pt idx="8079">
                  <c:v>31665</c:v>
                </c:pt>
                <c:pt idx="8080">
                  <c:v>31513</c:v>
                </c:pt>
                <c:pt idx="8081">
                  <c:v>32165</c:v>
                </c:pt>
                <c:pt idx="8082">
                  <c:v>30897</c:v>
                </c:pt>
                <c:pt idx="8083">
                  <c:v>31357</c:v>
                </c:pt>
                <c:pt idx="8084">
                  <c:v>30021</c:v>
                </c:pt>
                <c:pt idx="8085">
                  <c:v>30122</c:v>
                </c:pt>
                <c:pt idx="8086">
                  <c:v>31569</c:v>
                </c:pt>
                <c:pt idx="8087">
                  <c:v>31529</c:v>
                </c:pt>
                <c:pt idx="8088">
                  <c:v>31614</c:v>
                </c:pt>
                <c:pt idx="8089">
                  <c:v>31113</c:v>
                </c:pt>
                <c:pt idx="8090">
                  <c:v>30366</c:v>
                </c:pt>
                <c:pt idx="8091">
                  <c:v>32171</c:v>
                </c:pt>
                <c:pt idx="8092">
                  <c:v>31094</c:v>
                </c:pt>
                <c:pt idx="8093">
                  <c:v>30604</c:v>
                </c:pt>
                <c:pt idx="8094">
                  <c:v>32160</c:v>
                </c:pt>
                <c:pt idx="8095">
                  <c:v>32509</c:v>
                </c:pt>
                <c:pt idx="8096">
                  <c:v>30798</c:v>
                </c:pt>
                <c:pt idx="8097">
                  <c:v>30283</c:v>
                </c:pt>
                <c:pt idx="8098">
                  <c:v>32780</c:v>
                </c:pt>
                <c:pt idx="8099">
                  <c:v>32055</c:v>
                </c:pt>
                <c:pt idx="8100">
                  <c:v>31236</c:v>
                </c:pt>
                <c:pt idx="8101">
                  <c:v>32372</c:v>
                </c:pt>
                <c:pt idx="8102">
                  <c:v>32624</c:v>
                </c:pt>
                <c:pt idx="8103">
                  <c:v>31161</c:v>
                </c:pt>
                <c:pt idx="8104">
                  <c:v>31314</c:v>
                </c:pt>
                <c:pt idx="8105">
                  <c:v>31994</c:v>
                </c:pt>
                <c:pt idx="8106">
                  <c:v>31062</c:v>
                </c:pt>
                <c:pt idx="8107">
                  <c:v>29318</c:v>
                </c:pt>
                <c:pt idx="8108">
                  <c:v>31286</c:v>
                </c:pt>
                <c:pt idx="8109">
                  <c:v>31001</c:v>
                </c:pt>
                <c:pt idx="8110">
                  <c:v>31657</c:v>
                </c:pt>
                <c:pt idx="8111">
                  <c:v>30470</c:v>
                </c:pt>
                <c:pt idx="8112">
                  <c:v>30949</c:v>
                </c:pt>
                <c:pt idx="8113">
                  <c:v>32764</c:v>
                </c:pt>
                <c:pt idx="8114">
                  <c:v>31032</c:v>
                </c:pt>
                <c:pt idx="8115">
                  <c:v>32492</c:v>
                </c:pt>
                <c:pt idx="8116">
                  <c:v>30815</c:v>
                </c:pt>
                <c:pt idx="8117">
                  <c:v>31022</c:v>
                </c:pt>
                <c:pt idx="8118">
                  <c:v>32154</c:v>
                </c:pt>
                <c:pt idx="8119">
                  <c:v>32106</c:v>
                </c:pt>
                <c:pt idx="8120">
                  <c:v>30368</c:v>
                </c:pt>
                <c:pt idx="8121">
                  <c:v>30718</c:v>
                </c:pt>
                <c:pt idx="8122">
                  <c:v>31025</c:v>
                </c:pt>
                <c:pt idx="8123">
                  <c:v>32607</c:v>
                </c:pt>
                <c:pt idx="8124">
                  <c:v>29226</c:v>
                </c:pt>
                <c:pt idx="8125">
                  <c:v>31170</c:v>
                </c:pt>
                <c:pt idx="8126">
                  <c:v>30704</c:v>
                </c:pt>
                <c:pt idx="8127">
                  <c:v>32441</c:v>
                </c:pt>
                <c:pt idx="8128">
                  <c:v>32597</c:v>
                </c:pt>
                <c:pt idx="8129">
                  <c:v>30765</c:v>
                </c:pt>
                <c:pt idx="8130">
                  <c:v>31744</c:v>
                </c:pt>
                <c:pt idx="8131">
                  <c:v>31573</c:v>
                </c:pt>
                <c:pt idx="8132">
                  <c:v>32153</c:v>
                </c:pt>
                <c:pt idx="8133">
                  <c:v>31789</c:v>
                </c:pt>
                <c:pt idx="8134">
                  <c:v>31882</c:v>
                </c:pt>
                <c:pt idx="8135">
                  <c:v>29021</c:v>
                </c:pt>
                <c:pt idx="8136">
                  <c:v>30639</c:v>
                </c:pt>
                <c:pt idx="8137">
                  <c:v>31428</c:v>
                </c:pt>
                <c:pt idx="8138">
                  <c:v>30931</c:v>
                </c:pt>
                <c:pt idx="8139">
                  <c:v>30196</c:v>
                </c:pt>
                <c:pt idx="8140">
                  <c:v>31605</c:v>
                </c:pt>
                <c:pt idx="8141">
                  <c:v>31548</c:v>
                </c:pt>
                <c:pt idx="8142">
                  <c:v>31637</c:v>
                </c:pt>
                <c:pt idx="8143">
                  <c:v>30264</c:v>
                </c:pt>
                <c:pt idx="8144">
                  <c:v>29861</c:v>
                </c:pt>
                <c:pt idx="8145">
                  <c:v>32429</c:v>
                </c:pt>
                <c:pt idx="8146">
                  <c:v>31154</c:v>
                </c:pt>
                <c:pt idx="8147">
                  <c:v>31944</c:v>
                </c:pt>
                <c:pt idx="8148">
                  <c:v>29848</c:v>
                </c:pt>
                <c:pt idx="8149">
                  <c:v>31545</c:v>
                </c:pt>
                <c:pt idx="8150">
                  <c:v>30418</c:v>
                </c:pt>
                <c:pt idx="8151">
                  <c:v>30211</c:v>
                </c:pt>
                <c:pt idx="8152">
                  <c:v>31095</c:v>
                </c:pt>
                <c:pt idx="8153">
                  <c:v>30203</c:v>
                </c:pt>
                <c:pt idx="8154">
                  <c:v>30743</c:v>
                </c:pt>
                <c:pt idx="8155">
                  <c:v>30561</c:v>
                </c:pt>
                <c:pt idx="8156">
                  <c:v>30335</c:v>
                </c:pt>
                <c:pt idx="8157">
                  <c:v>32455</c:v>
                </c:pt>
                <c:pt idx="8158">
                  <c:v>30201</c:v>
                </c:pt>
                <c:pt idx="8159">
                  <c:v>29929</c:v>
                </c:pt>
                <c:pt idx="8160">
                  <c:v>31646</c:v>
                </c:pt>
                <c:pt idx="8161">
                  <c:v>31060</c:v>
                </c:pt>
                <c:pt idx="8162">
                  <c:v>32240</c:v>
                </c:pt>
                <c:pt idx="8163">
                  <c:v>30747</c:v>
                </c:pt>
                <c:pt idx="8164">
                  <c:v>30833</c:v>
                </c:pt>
                <c:pt idx="8165">
                  <c:v>32291</c:v>
                </c:pt>
                <c:pt idx="8166">
                  <c:v>31843</c:v>
                </c:pt>
                <c:pt idx="8167">
                  <c:v>33194</c:v>
                </c:pt>
                <c:pt idx="8168">
                  <c:v>30274</c:v>
                </c:pt>
                <c:pt idx="8169">
                  <c:v>32224</c:v>
                </c:pt>
                <c:pt idx="8170">
                  <c:v>32402</c:v>
                </c:pt>
                <c:pt idx="8171">
                  <c:v>31622</c:v>
                </c:pt>
                <c:pt idx="8172">
                  <c:v>31904</c:v>
                </c:pt>
                <c:pt idx="8173">
                  <c:v>30585</c:v>
                </c:pt>
                <c:pt idx="8174">
                  <c:v>30700</c:v>
                </c:pt>
                <c:pt idx="8175">
                  <c:v>32321</c:v>
                </c:pt>
                <c:pt idx="8176">
                  <c:v>31437</c:v>
                </c:pt>
                <c:pt idx="8177">
                  <c:v>31816</c:v>
                </c:pt>
                <c:pt idx="8178">
                  <c:v>32346</c:v>
                </c:pt>
                <c:pt idx="8179">
                  <c:v>29683</c:v>
                </c:pt>
                <c:pt idx="8180">
                  <c:v>31195</c:v>
                </c:pt>
                <c:pt idx="8181">
                  <c:v>31603</c:v>
                </c:pt>
                <c:pt idx="8182">
                  <c:v>30045</c:v>
                </c:pt>
                <c:pt idx="8183">
                  <c:v>32001</c:v>
                </c:pt>
                <c:pt idx="8184">
                  <c:v>31428</c:v>
                </c:pt>
                <c:pt idx="8185">
                  <c:v>31616</c:v>
                </c:pt>
                <c:pt idx="8186">
                  <c:v>31932</c:v>
                </c:pt>
                <c:pt idx="8187">
                  <c:v>30804</c:v>
                </c:pt>
                <c:pt idx="8188">
                  <c:v>29427</c:v>
                </c:pt>
                <c:pt idx="8189">
                  <c:v>30883</c:v>
                </c:pt>
                <c:pt idx="8190">
                  <c:v>30883</c:v>
                </c:pt>
                <c:pt idx="8191">
                  <c:v>31092</c:v>
                </c:pt>
                <c:pt idx="8192">
                  <c:v>30750</c:v>
                </c:pt>
                <c:pt idx="8193">
                  <c:v>31824</c:v>
                </c:pt>
                <c:pt idx="8194">
                  <c:v>32343</c:v>
                </c:pt>
                <c:pt idx="8195">
                  <c:v>29598</c:v>
                </c:pt>
                <c:pt idx="8196">
                  <c:v>31411</c:v>
                </c:pt>
                <c:pt idx="8197">
                  <c:v>30134</c:v>
                </c:pt>
                <c:pt idx="8198">
                  <c:v>32223</c:v>
                </c:pt>
                <c:pt idx="8199">
                  <c:v>33432</c:v>
                </c:pt>
                <c:pt idx="8200">
                  <c:v>31015</c:v>
                </c:pt>
                <c:pt idx="8201">
                  <c:v>31305</c:v>
                </c:pt>
                <c:pt idx="8202">
                  <c:v>30974</c:v>
                </c:pt>
                <c:pt idx="8203">
                  <c:v>31847</c:v>
                </c:pt>
                <c:pt idx="8204">
                  <c:v>32245</c:v>
                </c:pt>
                <c:pt idx="8205">
                  <c:v>32458</c:v>
                </c:pt>
                <c:pt idx="8206">
                  <c:v>28893</c:v>
                </c:pt>
                <c:pt idx="8207">
                  <c:v>31062</c:v>
                </c:pt>
                <c:pt idx="8208">
                  <c:v>32232</c:v>
                </c:pt>
                <c:pt idx="8209">
                  <c:v>28475</c:v>
                </c:pt>
                <c:pt idx="8210">
                  <c:v>33030</c:v>
                </c:pt>
                <c:pt idx="8211">
                  <c:v>31954</c:v>
                </c:pt>
                <c:pt idx="8212">
                  <c:v>32176</c:v>
                </c:pt>
                <c:pt idx="8213">
                  <c:v>31747</c:v>
                </c:pt>
                <c:pt idx="8214">
                  <c:v>30092</c:v>
                </c:pt>
                <c:pt idx="8215">
                  <c:v>31155</c:v>
                </c:pt>
                <c:pt idx="8216">
                  <c:v>32392</c:v>
                </c:pt>
                <c:pt idx="8217">
                  <c:v>30586</c:v>
                </c:pt>
                <c:pt idx="8218">
                  <c:v>31604</c:v>
                </c:pt>
                <c:pt idx="8219">
                  <c:v>32727</c:v>
                </c:pt>
                <c:pt idx="8220">
                  <c:v>30132</c:v>
                </c:pt>
                <c:pt idx="8221">
                  <c:v>30523</c:v>
                </c:pt>
                <c:pt idx="8222">
                  <c:v>29218</c:v>
                </c:pt>
                <c:pt idx="8223">
                  <c:v>31431</c:v>
                </c:pt>
                <c:pt idx="8224">
                  <c:v>30281</c:v>
                </c:pt>
                <c:pt idx="8225">
                  <c:v>29745</c:v>
                </c:pt>
                <c:pt idx="8226">
                  <c:v>32379</c:v>
                </c:pt>
                <c:pt idx="8227">
                  <c:v>32746</c:v>
                </c:pt>
                <c:pt idx="8228">
                  <c:v>31778</c:v>
                </c:pt>
                <c:pt idx="8229">
                  <c:v>31231</c:v>
                </c:pt>
                <c:pt idx="8230">
                  <c:v>31121</c:v>
                </c:pt>
                <c:pt idx="8231">
                  <c:v>32492</c:v>
                </c:pt>
                <c:pt idx="8232">
                  <c:v>30616</c:v>
                </c:pt>
                <c:pt idx="8233">
                  <c:v>31276</c:v>
                </c:pt>
                <c:pt idx="8234">
                  <c:v>32326</c:v>
                </c:pt>
                <c:pt idx="8235">
                  <c:v>32410</c:v>
                </c:pt>
                <c:pt idx="8236">
                  <c:v>32129</c:v>
                </c:pt>
                <c:pt idx="8237">
                  <c:v>31896</c:v>
                </c:pt>
                <c:pt idx="8238">
                  <c:v>33472</c:v>
                </c:pt>
                <c:pt idx="8239">
                  <c:v>30410</c:v>
                </c:pt>
                <c:pt idx="8240">
                  <c:v>30154</c:v>
                </c:pt>
                <c:pt idx="8241">
                  <c:v>29688</c:v>
                </c:pt>
                <c:pt idx="8242">
                  <c:v>31538</c:v>
                </c:pt>
                <c:pt idx="8243">
                  <c:v>30986</c:v>
                </c:pt>
                <c:pt idx="8244">
                  <c:v>31868</c:v>
                </c:pt>
                <c:pt idx="8245">
                  <c:v>31561</c:v>
                </c:pt>
                <c:pt idx="8246">
                  <c:v>31471</c:v>
                </c:pt>
                <c:pt idx="8247">
                  <c:v>31320</c:v>
                </c:pt>
                <c:pt idx="8248">
                  <c:v>31705</c:v>
                </c:pt>
                <c:pt idx="8249">
                  <c:v>30852</c:v>
                </c:pt>
                <c:pt idx="8250">
                  <c:v>32662</c:v>
                </c:pt>
                <c:pt idx="8251">
                  <c:v>31335</c:v>
                </c:pt>
                <c:pt idx="8252">
                  <c:v>31417</c:v>
                </c:pt>
                <c:pt idx="8253">
                  <c:v>30446</c:v>
                </c:pt>
                <c:pt idx="8254">
                  <c:v>31911</c:v>
                </c:pt>
                <c:pt idx="8255">
                  <c:v>30541</c:v>
                </c:pt>
                <c:pt idx="8256">
                  <c:v>30803</c:v>
                </c:pt>
                <c:pt idx="8257">
                  <c:v>32448</c:v>
                </c:pt>
                <c:pt idx="8258">
                  <c:v>30162</c:v>
                </c:pt>
                <c:pt idx="8259">
                  <c:v>32882</c:v>
                </c:pt>
                <c:pt idx="8260">
                  <c:v>30128</c:v>
                </c:pt>
                <c:pt idx="8261">
                  <c:v>31852</c:v>
                </c:pt>
                <c:pt idx="8262">
                  <c:v>31955</c:v>
                </c:pt>
                <c:pt idx="8263">
                  <c:v>32010</c:v>
                </c:pt>
                <c:pt idx="8264">
                  <c:v>30441</c:v>
                </c:pt>
                <c:pt idx="8265">
                  <c:v>32022</c:v>
                </c:pt>
                <c:pt idx="8266">
                  <c:v>32551</c:v>
                </c:pt>
                <c:pt idx="8267">
                  <c:v>31517</c:v>
                </c:pt>
                <c:pt idx="8268">
                  <c:v>30414</c:v>
                </c:pt>
                <c:pt idx="8269">
                  <c:v>32590</c:v>
                </c:pt>
                <c:pt idx="8270">
                  <c:v>30984</c:v>
                </c:pt>
                <c:pt idx="8271">
                  <c:v>31471</c:v>
                </c:pt>
                <c:pt idx="8272">
                  <c:v>29914</c:v>
                </c:pt>
                <c:pt idx="8273">
                  <c:v>30578</c:v>
                </c:pt>
                <c:pt idx="8274">
                  <c:v>31865</c:v>
                </c:pt>
                <c:pt idx="8275">
                  <c:v>30706</c:v>
                </c:pt>
                <c:pt idx="8276">
                  <c:v>32638</c:v>
                </c:pt>
                <c:pt idx="8277">
                  <c:v>30924</c:v>
                </c:pt>
                <c:pt idx="8278">
                  <c:v>29682</c:v>
                </c:pt>
                <c:pt idx="8279">
                  <c:v>31387</c:v>
                </c:pt>
                <c:pt idx="8280">
                  <c:v>31662</c:v>
                </c:pt>
                <c:pt idx="8281">
                  <c:v>31215</c:v>
                </c:pt>
                <c:pt idx="8282">
                  <c:v>30564</c:v>
                </c:pt>
                <c:pt idx="8283">
                  <c:v>33342</c:v>
                </c:pt>
                <c:pt idx="8284">
                  <c:v>29656</c:v>
                </c:pt>
                <c:pt idx="8285">
                  <c:v>30260</c:v>
                </c:pt>
                <c:pt idx="8286">
                  <c:v>32707</c:v>
                </c:pt>
                <c:pt idx="8287">
                  <c:v>31411</c:v>
                </c:pt>
                <c:pt idx="8288">
                  <c:v>32070</c:v>
                </c:pt>
                <c:pt idx="8289">
                  <c:v>31849</c:v>
                </c:pt>
                <c:pt idx="8290">
                  <c:v>29374</c:v>
                </c:pt>
                <c:pt idx="8291">
                  <c:v>31410</c:v>
                </c:pt>
                <c:pt idx="8292">
                  <c:v>31378</c:v>
                </c:pt>
                <c:pt idx="8293">
                  <c:v>30202</c:v>
                </c:pt>
                <c:pt idx="8294">
                  <c:v>32616</c:v>
                </c:pt>
                <c:pt idx="8295">
                  <c:v>31906</c:v>
                </c:pt>
                <c:pt idx="8296">
                  <c:v>32592</c:v>
                </c:pt>
                <c:pt idx="8297">
                  <c:v>32235</c:v>
                </c:pt>
                <c:pt idx="8298">
                  <c:v>32816</c:v>
                </c:pt>
                <c:pt idx="8299">
                  <c:v>30414</c:v>
                </c:pt>
                <c:pt idx="8300">
                  <c:v>32405</c:v>
                </c:pt>
                <c:pt idx="8301">
                  <c:v>32115</c:v>
                </c:pt>
                <c:pt idx="8302">
                  <c:v>31496</c:v>
                </c:pt>
                <c:pt idx="8303">
                  <c:v>29594</c:v>
                </c:pt>
                <c:pt idx="8304">
                  <c:v>30906</c:v>
                </c:pt>
                <c:pt idx="8305">
                  <c:v>32521</c:v>
                </c:pt>
                <c:pt idx="8306">
                  <c:v>32223</c:v>
                </c:pt>
                <c:pt idx="8307">
                  <c:v>31496</c:v>
                </c:pt>
                <c:pt idx="8308">
                  <c:v>34000</c:v>
                </c:pt>
                <c:pt idx="8309">
                  <c:v>31314</c:v>
                </c:pt>
                <c:pt idx="8310">
                  <c:v>30983</c:v>
                </c:pt>
                <c:pt idx="8311">
                  <c:v>31936</c:v>
                </c:pt>
                <c:pt idx="8312">
                  <c:v>32026</c:v>
                </c:pt>
                <c:pt idx="8313">
                  <c:v>30779</c:v>
                </c:pt>
                <c:pt idx="8314">
                  <c:v>31041</c:v>
                </c:pt>
                <c:pt idx="8315">
                  <c:v>30382</c:v>
                </c:pt>
                <c:pt idx="8316">
                  <c:v>29892</c:v>
                </c:pt>
                <c:pt idx="8317">
                  <c:v>33305</c:v>
                </c:pt>
                <c:pt idx="8318">
                  <c:v>30891</c:v>
                </c:pt>
                <c:pt idx="8319">
                  <c:v>30403</c:v>
                </c:pt>
                <c:pt idx="8320">
                  <c:v>29974</c:v>
                </c:pt>
                <c:pt idx="8321">
                  <c:v>32186</c:v>
                </c:pt>
                <c:pt idx="8322">
                  <c:v>32563</c:v>
                </c:pt>
                <c:pt idx="8323">
                  <c:v>31798</c:v>
                </c:pt>
                <c:pt idx="8324">
                  <c:v>29678</c:v>
                </c:pt>
                <c:pt idx="8325">
                  <c:v>31320</c:v>
                </c:pt>
                <c:pt idx="8326">
                  <c:v>31763</c:v>
                </c:pt>
                <c:pt idx="8327">
                  <c:v>32209</c:v>
                </c:pt>
                <c:pt idx="8328">
                  <c:v>30429</c:v>
                </c:pt>
                <c:pt idx="8329">
                  <c:v>31237</c:v>
                </c:pt>
                <c:pt idx="8330">
                  <c:v>30310</c:v>
                </c:pt>
                <c:pt idx="8331">
                  <c:v>31050</c:v>
                </c:pt>
                <c:pt idx="8332">
                  <c:v>32013</c:v>
                </c:pt>
                <c:pt idx="8333">
                  <c:v>30795</c:v>
                </c:pt>
                <c:pt idx="8334">
                  <c:v>32081</c:v>
                </c:pt>
                <c:pt idx="8335">
                  <c:v>32255</c:v>
                </c:pt>
                <c:pt idx="8336">
                  <c:v>29519</c:v>
                </c:pt>
                <c:pt idx="8337">
                  <c:v>31193</c:v>
                </c:pt>
                <c:pt idx="8338">
                  <c:v>32005</c:v>
                </c:pt>
                <c:pt idx="8339">
                  <c:v>31163</c:v>
                </c:pt>
                <c:pt idx="8340">
                  <c:v>31632</c:v>
                </c:pt>
                <c:pt idx="8341">
                  <c:v>34225</c:v>
                </c:pt>
                <c:pt idx="8342">
                  <c:v>31559</c:v>
                </c:pt>
                <c:pt idx="8343">
                  <c:v>30880</c:v>
                </c:pt>
                <c:pt idx="8344">
                  <c:v>32448</c:v>
                </c:pt>
                <c:pt idx="8345">
                  <c:v>30740</c:v>
                </c:pt>
                <c:pt idx="8346">
                  <c:v>30829</c:v>
                </c:pt>
                <c:pt idx="8347">
                  <c:v>31522</c:v>
                </c:pt>
                <c:pt idx="8348">
                  <c:v>30571</c:v>
                </c:pt>
                <c:pt idx="8349">
                  <c:v>31660</c:v>
                </c:pt>
                <c:pt idx="8350">
                  <c:v>32768</c:v>
                </c:pt>
                <c:pt idx="8351">
                  <c:v>31718</c:v>
                </c:pt>
                <c:pt idx="8352">
                  <c:v>30619</c:v>
                </c:pt>
                <c:pt idx="8353">
                  <c:v>29311</c:v>
                </c:pt>
                <c:pt idx="8354">
                  <c:v>30857</c:v>
                </c:pt>
                <c:pt idx="8355">
                  <c:v>30812</c:v>
                </c:pt>
                <c:pt idx="8356">
                  <c:v>31810</c:v>
                </c:pt>
                <c:pt idx="8357">
                  <c:v>30610</c:v>
                </c:pt>
                <c:pt idx="8358">
                  <c:v>32208</c:v>
                </c:pt>
                <c:pt idx="8359">
                  <c:v>30124</c:v>
                </c:pt>
                <c:pt idx="8360">
                  <c:v>30777</c:v>
                </c:pt>
                <c:pt idx="8361">
                  <c:v>31441</c:v>
                </c:pt>
                <c:pt idx="8362">
                  <c:v>31190</c:v>
                </c:pt>
                <c:pt idx="8363">
                  <c:v>32337</c:v>
                </c:pt>
                <c:pt idx="8364">
                  <c:v>30738</c:v>
                </c:pt>
                <c:pt idx="8365">
                  <c:v>31553</c:v>
                </c:pt>
                <c:pt idx="8366">
                  <c:v>30000</c:v>
                </c:pt>
                <c:pt idx="8367">
                  <c:v>33683</c:v>
                </c:pt>
                <c:pt idx="8368">
                  <c:v>30436</c:v>
                </c:pt>
                <c:pt idx="8369">
                  <c:v>30009</c:v>
                </c:pt>
                <c:pt idx="8370">
                  <c:v>31328</c:v>
                </c:pt>
                <c:pt idx="8371">
                  <c:v>32957</c:v>
                </c:pt>
                <c:pt idx="8372">
                  <c:v>31588</c:v>
                </c:pt>
                <c:pt idx="8373">
                  <c:v>29208</c:v>
                </c:pt>
                <c:pt idx="8374">
                  <c:v>32172</c:v>
                </c:pt>
                <c:pt idx="8375">
                  <c:v>30993</c:v>
                </c:pt>
                <c:pt idx="8376">
                  <c:v>28994</c:v>
                </c:pt>
                <c:pt idx="8377">
                  <c:v>30581</c:v>
                </c:pt>
                <c:pt idx="8378">
                  <c:v>32229</c:v>
                </c:pt>
                <c:pt idx="8379">
                  <c:v>32225</c:v>
                </c:pt>
                <c:pt idx="8380">
                  <c:v>31539</c:v>
                </c:pt>
                <c:pt idx="8381">
                  <c:v>32268</c:v>
                </c:pt>
                <c:pt idx="8382">
                  <c:v>29283</c:v>
                </c:pt>
                <c:pt idx="8383">
                  <c:v>32726</c:v>
                </c:pt>
                <c:pt idx="8384">
                  <c:v>29609</c:v>
                </c:pt>
                <c:pt idx="8385">
                  <c:v>32107</c:v>
                </c:pt>
                <c:pt idx="8386">
                  <c:v>30060</c:v>
                </c:pt>
                <c:pt idx="8387">
                  <c:v>33229</c:v>
                </c:pt>
                <c:pt idx="8388">
                  <c:v>30390</c:v>
                </c:pt>
                <c:pt idx="8389">
                  <c:v>31714</c:v>
                </c:pt>
                <c:pt idx="8390">
                  <c:v>29964</c:v>
                </c:pt>
                <c:pt idx="8391">
                  <c:v>30417</c:v>
                </c:pt>
                <c:pt idx="8392">
                  <c:v>31928</c:v>
                </c:pt>
                <c:pt idx="8393">
                  <c:v>31798</c:v>
                </c:pt>
                <c:pt idx="8394">
                  <c:v>32778</c:v>
                </c:pt>
                <c:pt idx="8395">
                  <c:v>31953</c:v>
                </c:pt>
                <c:pt idx="8396">
                  <c:v>31709</c:v>
                </c:pt>
                <c:pt idx="8397">
                  <c:v>30291</c:v>
                </c:pt>
                <c:pt idx="8398">
                  <c:v>31690</c:v>
                </c:pt>
                <c:pt idx="8399">
                  <c:v>31102</c:v>
                </c:pt>
                <c:pt idx="8400">
                  <c:v>30492</c:v>
                </c:pt>
                <c:pt idx="8401">
                  <c:v>31116</c:v>
                </c:pt>
                <c:pt idx="8402">
                  <c:v>30197</c:v>
                </c:pt>
                <c:pt idx="8403">
                  <c:v>32693</c:v>
                </c:pt>
                <c:pt idx="8404">
                  <c:v>31165</c:v>
                </c:pt>
                <c:pt idx="8405">
                  <c:v>31727</c:v>
                </c:pt>
                <c:pt idx="8406">
                  <c:v>33376</c:v>
                </c:pt>
                <c:pt idx="8407">
                  <c:v>30983</c:v>
                </c:pt>
                <c:pt idx="8408">
                  <c:v>31481</c:v>
                </c:pt>
                <c:pt idx="8409">
                  <c:v>33134</c:v>
                </c:pt>
                <c:pt idx="8410">
                  <c:v>31071</c:v>
                </c:pt>
                <c:pt idx="8411">
                  <c:v>29123</c:v>
                </c:pt>
                <c:pt idx="8412">
                  <c:v>30341</c:v>
                </c:pt>
                <c:pt idx="8413">
                  <c:v>33225</c:v>
                </c:pt>
                <c:pt idx="8414">
                  <c:v>32332</c:v>
                </c:pt>
                <c:pt idx="8415">
                  <c:v>33047</c:v>
                </c:pt>
                <c:pt idx="8416">
                  <c:v>29328</c:v>
                </c:pt>
                <c:pt idx="8417">
                  <c:v>30300</c:v>
                </c:pt>
                <c:pt idx="8418">
                  <c:v>30969</c:v>
                </c:pt>
                <c:pt idx="8419">
                  <c:v>30986</c:v>
                </c:pt>
                <c:pt idx="8420">
                  <c:v>31092</c:v>
                </c:pt>
                <c:pt idx="8421">
                  <c:v>31247</c:v>
                </c:pt>
                <c:pt idx="8422">
                  <c:v>31510</c:v>
                </c:pt>
                <c:pt idx="8423">
                  <c:v>32130</c:v>
                </c:pt>
                <c:pt idx="8424">
                  <c:v>31205</c:v>
                </c:pt>
                <c:pt idx="8425">
                  <c:v>32468</c:v>
                </c:pt>
                <c:pt idx="8426">
                  <c:v>33002</c:v>
                </c:pt>
                <c:pt idx="8427">
                  <c:v>30145</c:v>
                </c:pt>
                <c:pt idx="8428">
                  <c:v>30517</c:v>
                </c:pt>
                <c:pt idx="8429">
                  <c:v>29735</c:v>
                </c:pt>
                <c:pt idx="8430">
                  <c:v>29780</c:v>
                </c:pt>
                <c:pt idx="8431">
                  <c:v>31149</c:v>
                </c:pt>
                <c:pt idx="8432">
                  <c:v>32352</c:v>
                </c:pt>
                <c:pt idx="8433">
                  <c:v>32056</c:v>
                </c:pt>
                <c:pt idx="8434">
                  <c:v>31270</c:v>
                </c:pt>
                <c:pt idx="8435">
                  <c:v>30680</c:v>
                </c:pt>
                <c:pt idx="8436">
                  <c:v>31966</c:v>
                </c:pt>
                <c:pt idx="8437">
                  <c:v>31344</c:v>
                </c:pt>
                <c:pt idx="8438">
                  <c:v>29277</c:v>
                </c:pt>
                <c:pt idx="8439">
                  <c:v>30830</c:v>
                </c:pt>
                <c:pt idx="8440">
                  <c:v>29627</c:v>
                </c:pt>
                <c:pt idx="8441">
                  <c:v>31472</c:v>
                </c:pt>
                <c:pt idx="8442">
                  <c:v>32399</c:v>
                </c:pt>
                <c:pt idx="8443">
                  <c:v>32846</c:v>
                </c:pt>
                <c:pt idx="8444">
                  <c:v>31522</c:v>
                </c:pt>
                <c:pt idx="8445">
                  <c:v>31183</c:v>
                </c:pt>
                <c:pt idx="8446">
                  <c:v>32268</c:v>
                </c:pt>
                <c:pt idx="8447">
                  <c:v>31113</c:v>
                </c:pt>
                <c:pt idx="8448">
                  <c:v>31167</c:v>
                </c:pt>
                <c:pt idx="8449">
                  <c:v>32604</c:v>
                </c:pt>
                <c:pt idx="8450">
                  <c:v>31313</c:v>
                </c:pt>
                <c:pt idx="8451">
                  <c:v>31255</c:v>
                </c:pt>
                <c:pt idx="8452">
                  <c:v>31924</c:v>
                </c:pt>
                <c:pt idx="8453">
                  <c:v>30721</c:v>
                </c:pt>
                <c:pt idx="8454">
                  <c:v>32025</c:v>
                </c:pt>
                <c:pt idx="8455">
                  <c:v>29139</c:v>
                </c:pt>
                <c:pt idx="8456">
                  <c:v>31575</c:v>
                </c:pt>
                <c:pt idx="8457">
                  <c:v>30719</c:v>
                </c:pt>
                <c:pt idx="8458">
                  <c:v>30392</c:v>
                </c:pt>
                <c:pt idx="8459">
                  <c:v>31867</c:v>
                </c:pt>
                <c:pt idx="8460">
                  <c:v>31732</c:v>
                </c:pt>
                <c:pt idx="8461">
                  <c:v>31575</c:v>
                </c:pt>
                <c:pt idx="8462">
                  <c:v>32001</c:v>
                </c:pt>
                <c:pt idx="8463">
                  <c:v>31362</c:v>
                </c:pt>
                <c:pt idx="8464">
                  <c:v>32324</c:v>
                </c:pt>
                <c:pt idx="8465">
                  <c:v>29793</c:v>
                </c:pt>
                <c:pt idx="8466">
                  <c:v>29921</c:v>
                </c:pt>
                <c:pt idx="8467">
                  <c:v>30095</c:v>
                </c:pt>
                <c:pt idx="8468">
                  <c:v>33290</c:v>
                </c:pt>
                <c:pt idx="8469">
                  <c:v>30885</c:v>
                </c:pt>
                <c:pt idx="8470">
                  <c:v>31410</c:v>
                </c:pt>
                <c:pt idx="8471">
                  <c:v>31203</c:v>
                </c:pt>
                <c:pt idx="8472">
                  <c:v>31669</c:v>
                </c:pt>
                <c:pt idx="8473">
                  <c:v>29103</c:v>
                </c:pt>
                <c:pt idx="8474">
                  <c:v>30833</c:v>
                </c:pt>
                <c:pt idx="8475">
                  <c:v>30209</c:v>
                </c:pt>
                <c:pt idx="8476">
                  <c:v>30284</c:v>
                </c:pt>
                <c:pt idx="8477">
                  <c:v>31774</c:v>
                </c:pt>
                <c:pt idx="8478">
                  <c:v>31758</c:v>
                </c:pt>
                <c:pt idx="8479">
                  <c:v>31067</c:v>
                </c:pt>
                <c:pt idx="8480">
                  <c:v>31683</c:v>
                </c:pt>
                <c:pt idx="8481">
                  <c:v>33494</c:v>
                </c:pt>
                <c:pt idx="8482">
                  <c:v>31961</c:v>
                </c:pt>
                <c:pt idx="8483">
                  <c:v>30686</c:v>
                </c:pt>
                <c:pt idx="8484">
                  <c:v>30916</c:v>
                </c:pt>
                <c:pt idx="8485">
                  <c:v>31835</c:v>
                </c:pt>
                <c:pt idx="8486">
                  <c:v>30649</c:v>
                </c:pt>
                <c:pt idx="8487">
                  <c:v>30998</c:v>
                </c:pt>
                <c:pt idx="8488">
                  <c:v>30735</c:v>
                </c:pt>
                <c:pt idx="8489">
                  <c:v>31142</c:v>
                </c:pt>
                <c:pt idx="8490">
                  <c:v>31649</c:v>
                </c:pt>
                <c:pt idx="8491">
                  <c:v>32254</c:v>
                </c:pt>
                <c:pt idx="8492">
                  <c:v>31333</c:v>
                </c:pt>
                <c:pt idx="8493">
                  <c:v>32295</c:v>
                </c:pt>
                <c:pt idx="8494">
                  <c:v>33115</c:v>
                </c:pt>
                <c:pt idx="8495">
                  <c:v>30855</c:v>
                </c:pt>
                <c:pt idx="8496">
                  <c:v>30975</c:v>
                </c:pt>
                <c:pt idx="8497">
                  <c:v>32076</c:v>
                </c:pt>
                <c:pt idx="8498">
                  <c:v>31339</c:v>
                </c:pt>
                <c:pt idx="8499">
                  <c:v>31812</c:v>
                </c:pt>
                <c:pt idx="8500">
                  <c:v>31390</c:v>
                </c:pt>
                <c:pt idx="8501">
                  <c:v>30338</c:v>
                </c:pt>
                <c:pt idx="8502">
                  <c:v>30781</c:v>
                </c:pt>
                <c:pt idx="8503">
                  <c:v>31996</c:v>
                </c:pt>
                <c:pt idx="8504">
                  <c:v>28629</c:v>
                </c:pt>
                <c:pt idx="8505">
                  <c:v>31674</c:v>
                </c:pt>
                <c:pt idx="8506">
                  <c:v>31904</c:v>
                </c:pt>
                <c:pt idx="8507">
                  <c:v>30999</c:v>
                </c:pt>
                <c:pt idx="8508">
                  <c:v>30230</c:v>
                </c:pt>
                <c:pt idx="8509">
                  <c:v>31835</c:v>
                </c:pt>
                <c:pt idx="8510">
                  <c:v>31140</c:v>
                </c:pt>
                <c:pt idx="8511">
                  <c:v>29999</c:v>
                </c:pt>
                <c:pt idx="8512">
                  <c:v>30237</c:v>
                </c:pt>
                <c:pt idx="8513">
                  <c:v>30992</c:v>
                </c:pt>
                <c:pt idx="8514">
                  <c:v>30910</c:v>
                </c:pt>
                <c:pt idx="8515">
                  <c:v>31255</c:v>
                </c:pt>
                <c:pt idx="8516">
                  <c:v>31934</c:v>
                </c:pt>
                <c:pt idx="8517">
                  <c:v>30676</c:v>
                </c:pt>
                <c:pt idx="8518">
                  <c:v>31020</c:v>
                </c:pt>
                <c:pt idx="8519">
                  <c:v>30158</c:v>
                </c:pt>
                <c:pt idx="8520">
                  <c:v>30601</c:v>
                </c:pt>
                <c:pt idx="8521">
                  <c:v>32126</c:v>
                </c:pt>
                <c:pt idx="8522">
                  <c:v>30328</c:v>
                </c:pt>
                <c:pt idx="8523">
                  <c:v>32108</c:v>
                </c:pt>
                <c:pt idx="8524">
                  <c:v>32533</c:v>
                </c:pt>
                <c:pt idx="8525">
                  <c:v>32434</c:v>
                </c:pt>
                <c:pt idx="8526">
                  <c:v>31571</c:v>
                </c:pt>
                <c:pt idx="8527">
                  <c:v>32164</c:v>
                </c:pt>
                <c:pt idx="8528">
                  <c:v>31018</c:v>
                </c:pt>
                <c:pt idx="8529">
                  <c:v>30004</c:v>
                </c:pt>
                <c:pt idx="8530">
                  <c:v>29515</c:v>
                </c:pt>
                <c:pt idx="8531">
                  <c:v>31501</c:v>
                </c:pt>
                <c:pt idx="8532">
                  <c:v>31525</c:v>
                </c:pt>
                <c:pt idx="8533">
                  <c:v>32155</c:v>
                </c:pt>
                <c:pt idx="8534">
                  <c:v>30403</c:v>
                </c:pt>
                <c:pt idx="8535">
                  <c:v>30105</c:v>
                </c:pt>
                <c:pt idx="8536">
                  <c:v>32841</c:v>
                </c:pt>
                <c:pt idx="8537">
                  <c:v>30247</c:v>
                </c:pt>
                <c:pt idx="8538">
                  <c:v>29693</c:v>
                </c:pt>
                <c:pt idx="8539">
                  <c:v>32272</c:v>
                </c:pt>
                <c:pt idx="8540">
                  <c:v>29995</c:v>
                </c:pt>
                <c:pt idx="8541">
                  <c:v>32679</c:v>
                </c:pt>
                <c:pt idx="8542">
                  <c:v>30820</c:v>
                </c:pt>
                <c:pt idx="8543">
                  <c:v>32231</c:v>
                </c:pt>
                <c:pt idx="8544">
                  <c:v>31443</c:v>
                </c:pt>
                <c:pt idx="8545">
                  <c:v>30334</c:v>
                </c:pt>
                <c:pt idx="8546">
                  <c:v>31974</c:v>
                </c:pt>
                <c:pt idx="8547">
                  <c:v>32923</c:v>
                </c:pt>
                <c:pt idx="8548">
                  <c:v>31896</c:v>
                </c:pt>
                <c:pt idx="8549">
                  <c:v>31273</c:v>
                </c:pt>
                <c:pt idx="8550">
                  <c:v>31002</c:v>
                </c:pt>
                <c:pt idx="8551">
                  <c:v>32001</c:v>
                </c:pt>
                <c:pt idx="8552">
                  <c:v>30982</c:v>
                </c:pt>
                <c:pt idx="8553">
                  <c:v>32072</c:v>
                </c:pt>
                <c:pt idx="8554">
                  <c:v>33279</c:v>
                </c:pt>
                <c:pt idx="8555">
                  <c:v>31019</c:v>
                </c:pt>
                <c:pt idx="8556">
                  <c:v>32615</c:v>
                </c:pt>
                <c:pt idx="8557">
                  <c:v>33823</c:v>
                </c:pt>
                <c:pt idx="8558">
                  <c:v>29582</c:v>
                </c:pt>
                <c:pt idx="8559">
                  <c:v>31003</c:v>
                </c:pt>
                <c:pt idx="8560">
                  <c:v>31171</c:v>
                </c:pt>
                <c:pt idx="8561">
                  <c:v>30173</c:v>
                </c:pt>
                <c:pt idx="8562">
                  <c:v>31146</c:v>
                </c:pt>
                <c:pt idx="8563">
                  <c:v>32206</c:v>
                </c:pt>
                <c:pt idx="8564">
                  <c:v>30977</c:v>
                </c:pt>
                <c:pt idx="8565">
                  <c:v>31340</c:v>
                </c:pt>
                <c:pt idx="8566">
                  <c:v>29960</c:v>
                </c:pt>
                <c:pt idx="8567">
                  <c:v>31537</c:v>
                </c:pt>
                <c:pt idx="8568">
                  <c:v>28948</c:v>
                </c:pt>
                <c:pt idx="8569">
                  <c:v>29966</c:v>
                </c:pt>
                <c:pt idx="8570">
                  <c:v>31567</c:v>
                </c:pt>
                <c:pt idx="8571">
                  <c:v>31478</c:v>
                </c:pt>
                <c:pt idx="8572">
                  <c:v>30881</c:v>
                </c:pt>
                <c:pt idx="8573">
                  <c:v>30745</c:v>
                </c:pt>
                <c:pt idx="8574">
                  <c:v>30831</c:v>
                </c:pt>
                <c:pt idx="8575">
                  <c:v>31632</c:v>
                </c:pt>
                <c:pt idx="8576">
                  <c:v>32169</c:v>
                </c:pt>
                <c:pt idx="8577">
                  <c:v>31659</c:v>
                </c:pt>
                <c:pt idx="8578">
                  <c:v>33679</c:v>
                </c:pt>
                <c:pt idx="8579">
                  <c:v>30979</c:v>
                </c:pt>
                <c:pt idx="8580">
                  <c:v>32452</c:v>
                </c:pt>
                <c:pt idx="8581">
                  <c:v>31419</c:v>
                </c:pt>
                <c:pt idx="8582">
                  <c:v>30073</c:v>
                </c:pt>
                <c:pt idx="8583">
                  <c:v>32309</c:v>
                </c:pt>
                <c:pt idx="8584">
                  <c:v>30270</c:v>
                </c:pt>
                <c:pt idx="8585">
                  <c:v>31351</c:v>
                </c:pt>
                <c:pt idx="8586">
                  <c:v>30153</c:v>
                </c:pt>
                <c:pt idx="8587">
                  <c:v>30818</c:v>
                </c:pt>
                <c:pt idx="8588">
                  <c:v>31908</c:v>
                </c:pt>
                <c:pt idx="8589">
                  <c:v>30240</c:v>
                </c:pt>
                <c:pt idx="8590">
                  <c:v>32368</c:v>
                </c:pt>
                <c:pt idx="8591">
                  <c:v>31588</c:v>
                </c:pt>
                <c:pt idx="8592">
                  <c:v>30670</c:v>
                </c:pt>
                <c:pt idx="8593">
                  <c:v>30862</c:v>
                </c:pt>
                <c:pt idx="8594">
                  <c:v>30213</c:v>
                </c:pt>
                <c:pt idx="8595">
                  <c:v>31319</c:v>
                </c:pt>
                <c:pt idx="8596">
                  <c:v>32456</c:v>
                </c:pt>
                <c:pt idx="8597">
                  <c:v>30710</c:v>
                </c:pt>
                <c:pt idx="8598">
                  <c:v>31056</c:v>
                </c:pt>
                <c:pt idx="8599">
                  <c:v>33135</c:v>
                </c:pt>
                <c:pt idx="8600">
                  <c:v>29655</c:v>
                </c:pt>
                <c:pt idx="8601">
                  <c:v>31556</c:v>
                </c:pt>
                <c:pt idx="8602">
                  <c:v>31827</c:v>
                </c:pt>
                <c:pt idx="8603">
                  <c:v>30026</c:v>
                </c:pt>
                <c:pt idx="8604">
                  <c:v>32105</c:v>
                </c:pt>
                <c:pt idx="8605">
                  <c:v>31506</c:v>
                </c:pt>
                <c:pt idx="8606">
                  <c:v>32873</c:v>
                </c:pt>
                <c:pt idx="8607">
                  <c:v>31121</c:v>
                </c:pt>
                <c:pt idx="8608">
                  <c:v>31285</c:v>
                </c:pt>
                <c:pt idx="8609">
                  <c:v>29423</c:v>
                </c:pt>
                <c:pt idx="8610">
                  <c:v>30735</c:v>
                </c:pt>
                <c:pt idx="8611">
                  <c:v>30136</c:v>
                </c:pt>
                <c:pt idx="8612">
                  <c:v>33263</c:v>
                </c:pt>
                <c:pt idx="8613">
                  <c:v>33172</c:v>
                </c:pt>
                <c:pt idx="8614">
                  <c:v>30960</c:v>
                </c:pt>
                <c:pt idx="8615">
                  <c:v>31866</c:v>
                </c:pt>
                <c:pt idx="8616">
                  <c:v>31667</c:v>
                </c:pt>
                <c:pt idx="8617">
                  <c:v>31341</c:v>
                </c:pt>
                <c:pt idx="8618">
                  <c:v>31465</c:v>
                </c:pt>
                <c:pt idx="8619">
                  <c:v>31002</c:v>
                </c:pt>
                <c:pt idx="8620">
                  <c:v>32705</c:v>
                </c:pt>
                <c:pt idx="8621">
                  <c:v>31606</c:v>
                </c:pt>
                <c:pt idx="8622">
                  <c:v>29912</c:v>
                </c:pt>
                <c:pt idx="8623">
                  <c:v>30755</c:v>
                </c:pt>
                <c:pt idx="8624">
                  <c:v>30851</c:v>
                </c:pt>
                <c:pt idx="8625">
                  <c:v>30987</c:v>
                </c:pt>
                <c:pt idx="8626">
                  <c:v>30866</c:v>
                </c:pt>
                <c:pt idx="8627">
                  <c:v>34277</c:v>
                </c:pt>
                <c:pt idx="8628">
                  <c:v>31182</c:v>
                </c:pt>
                <c:pt idx="8629">
                  <c:v>30086</c:v>
                </c:pt>
                <c:pt idx="8630">
                  <c:v>31366</c:v>
                </c:pt>
                <c:pt idx="8631">
                  <c:v>31150</c:v>
                </c:pt>
                <c:pt idx="8632">
                  <c:v>31128</c:v>
                </c:pt>
                <c:pt idx="8633">
                  <c:v>32274</c:v>
                </c:pt>
                <c:pt idx="8634">
                  <c:v>32739</c:v>
                </c:pt>
                <c:pt idx="8635">
                  <c:v>30495</c:v>
                </c:pt>
                <c:pt idx="8636">
                  <c:v>31959</c:v>
                </c:pt>
                <c:pt idx="8637">
                  <c:v>31122</c:v>
                </c:pt>
                <c:pt idx="8638">
                  <c:v>31464</c:v>
                </c:pt>
                <c:pt idx="8639">
                  <c:v>31205</c:v>
                </c:pt>
                <c:pt idx="8640">
                  <c:v>30992</c:v>
                </c:pt>
                <c:pt idx="8641">
                  <c:v>32057</c:v>
                </c:pt>
                <c:pt idx="8642">
                  <c:v>32429</c:v>
                </c:pt>
                <c:pt idx="8643">
                  <c:v>31181</c:v>
                </c:pt>
                <c:pt idx="8644">
                  <c:v>31872</c:v>
                </c:pt>
                <c:pt idx="8645">
                  <c:v>32861</c:v>
                </c:pt>
                <c:pt idx="8646">
                  <c:v>31018</c:v>
                </c:pt>
                <c:pt idx="8647">
                  <c:v>30816</c:v>
                </c:pt>
                <c:pt idx="8648">
                  <c:v>30129</c:v>
                </c:pt>
                <c:pt idx="8649">
                  <c:v>29694</c:v>
                </c:pt>
                <c:pt idx="8650">
                  <c:v>32306</c:v>
                </c:pt>
                <c:pt idx="8651">
                  <c:v>31944</c:v>
                </c:pt>
                <c:pt idx="8652">
                  <c:v>29833</c:v>
                </c:pt>
                <c:pt idx="8653">
                  <c:v>30703</c:v>
                </c:pt>
                <c:pt idx="8654">
                  <c:v>30900</c:v>
                </c:pt>
                <c:pt idx="8655">
                  <c:v>29773</c:v>
                </c:pt>
                <c:pt idx="8656">
                  <c:v>31255</c:v>
                </c:pt>
                <c:pt idx="8657">
                  <c:v>30200</c:v>
                </c:pt>
                <c:pt idx="8658">
                  <c:v>32310</c:v>
                </c:pt>
                <c:pt idx="8659">
                  <c:v>32186</c:v>
                </c:pt>
                <c:pt idx="8660">
                  <c:v>32259</c:v>
                </c:pt>
                <c:pt idx="8661">
                  <c:v>30405</c:v>
                </c:pt>
                <c:pt idx="8662">
                  <c:v>30205</c:v>
                </c:pt>
                <c:pt idx="8663">
                  <c:v>30704</c:v>
                </c:pt>
                <c:pt idx="8664">
                  <c:v>31889</c:v>
                </c:pt>
                <c:pt idx="8665">
                  <c:v>32315</c:v>
                </c:pt>
                <c:pt idx="8666">
                  <c:v>31818</c:v>
                </c:pt>
                <c:pt idx="8667">
                  <c:v>30629</c:v>
                </c:pt>
                <c:pt idx="8668">
                  <c:v>31686</c:v>
                </c:pt>
                <c:pt idx="8669">
                  <c:v>31164</c:v>
                </c:pt>
                <c:pt idx="8670">
                  <c:v>31706</c:v>
                </c:pt>
                <c:pt idx="8671">
                  <c:v>31788</c:v>
                </c:pt>
                <c:pt idx="8672">
                  <c:v>31540</c:v>
                </c:pt>
                <c:pt idx="8673">
                  <c:v>30654</c:v>
                </c:pt>
                <c:pt idx="8674">
                  <c:v>30872</c:v>
                </c:pt>
                <c:pt idx="8675">
                  <c:v>31535</c:v>
                </c:pt>
                <c:pt idx="8676">
                  <c:v>31404</c:v>
                </c:pt>
                <c:pt idx="8677">
                  <c:v>32038</c:v>
                </c:pt>
                <c:pt idx="8678">
                  <c:v>29332</c:v>
                </c:pt>
                <c:pt idx="8679">
                  <c:v>30818</c:v>
                </c:pt>
                <c:pt idx="8680">
                  <c:v>31457</c:v>
                </c:pt>
                <c:pt idx="8681">
                  <c:v>30034</c:v>
                </c:pt>
                <c:pt idx="8682">
                  <c:v>31745</c:v>
                </c:pt>
                <c:pt idx="8683">
                  <c:v>30875</c:v>
                </c:pt>
                <c:pt idx="8684">
                  <c:v>32166</c:v>
                </c:pt>
                <c:pt idx="8685">
                  <c:v>31802</c:v>
                </c:pt>
                <c:pt idx="8686">
                  <c:v>30207</c:v>
                </c:pt>
                <c:pt idx="8687">
                  <c:v>33031</c:v>
                </c:pt>
                <c:pt idx="8688">
                  <c:v>30155</c:v>
                </c:pt>
                <c:pt idx="8689">
                  <c:v>32273</c:v>
                </c:pt>
                <c:pt idx="8690">
                  <c:v>31614</c:v>
                </c:pt>
                <c:pt idx="8691">
                  <c:v>32028</c:v>
                </c:pt>
                <c:pt idx="8692">
                  <c:v>30463</c:v>
                </c:pt>
                <c:pt idx="8693">
                  <c:v>31169</c:v>
                </c:pt>
                <c:pt idx="8694">
                  <c:v>29862</c:v>
                </c:pt>
                <c:pt idx="8695">
                  <c:v>31862</c:v>
                </c:pt>
                <c:pt idx="8696">
                  <c:v>31640</c:v>
                </c:pt>
                <c:pt idx="8697">
                  <c:v>32492</c:v>
                </c:pt>
                <c:pt idx="8698">
                  <c:v>31855</c:v>
                </c:pt>
                <c:pt idx="8699">
                  <c:v>32056</c:v>
                </c:pt>
                <c:pt idx="8700">
                  <c:v>30104</c:v>
                </c:pt>
                <c:pt idx="8701">
                  <c:v>32803</c:v>
                </c:pt>
                <c:pt idx="8702">
                  <c:v>30875</c:v>
                </c:pt>
                <c:pt idx="8703">
                  <c:v>32957</c:v>
                </c:pt>
                <c:pt idx="8704">
                  <c:v>31167</c:v>
                </c:pt>
                <c:pt idx="8705">
                  <c:v>31815</c:v>
                </c:pt>
                <c:pt idx="8706">
                  <c:v>32820</c:v>
                </c:pt>
                <c:pt idx="8707">
                  <c:v>31806</c:v>
                </c:pt>
                <c:pt idx="8708">
                  <c:v>31846</c:v>
                </c:pt>
                <c:pt idx="8709">
                  <c:v>32100</c:v>
                </c:pt>
                <c:pt idx="8710">
                  <c:v>30712</c:v>
                </c:pt>
                <c:pt idx="8711">
                  <c:v>31343</c:v>
                </c:pt>
                <c:pt idx="8712">
                  <c:v>32508</c:v>
                </c:pt>
                <c:pt idx="8713">
                  <c:v>30653</c:v>
                </c:pt>
                <c:pt idx="8714">
                  <c:v>30734</c:v>
                </c:pt>
                <c:pt idx="8715">
                  <c:v>30136</c:v>
                </c:pt>
                <c:pt idx="8716">
                  <c:v>31728</c:v>
                </c:pt>
                <c:pt idx="8717">
                  <c:v>30002</c:v>
                </c:pt>
                <c:pt idx="8718">
                  <c:v>30816</c:v>
                </c:pt>
                <c:pt idx="8719">
                  <c:v>31820</c:v>
                </c:pt>
                <c:pt idx="8720">
                  <c:v>32296</c:v>
                </c:pt>
                <c:pt idx="8721">
                  <c:v>31339</c:v>
                </c:pt>
                <c:pt idx="8722">
                  <c:v>31528</c:v>
                </c:pt>
                <c:pt idx="8723">
                  <c:v>31709</c:v>
                </c:pt>
                <c:pt idx="8724">
                  <c:v>31870</c:v>
                </c:pt>
                <c:pt idx="8725">
                  <c:v>31581</c:v>
                </c:pt>
                <c:pt idx="8726">
                  <c:v>30863</c:v>
                </c:pt>
                <c:pt idx="8727">
                  <c:v>30821</c:v>
                </c:pt>
                <c:pt idx="8728">
                  <c:v>30517</c:v>
                </c:pt>
                <c:pt idx="8729">
                  <c:v>32644</c:v>
                </c:pt>
                <c:pt idx="8730">
                  <c:v>32674</c:v>
                </c:pt>
                <c:pt idx="8731">
                  <c:v>29188</c:v>
                </c:pt>
                <c:pt idx="8732">
                  <c:v>32506</c:v>
                </c:pt>
                <c:pt idx="8733">
                  <c:v>31296</c:v>
                </c:pt>
                <c:pt idx="8734">
                  <c:v>31926</c:v>
                </c:pt>
                <c:pt idx="8735">
                  <c:v>31251</c:v>
                </c:pt>
                <c:pt idx="8736">
                  <c:v>31611</c:v>
                </c:pt>
                <c:pt idx="8737">
                  <c:v>30833</c:v>
                </c:pt>
                <c:pt idx="8738">
                  <c:v>30917</c:v>
                </c:pt>
                <c:pt idx="8739">
                  <c:v>33096</c:v>
                </c:pt>
                <c:pt idx="8740">
                  <c:v>32240</c:v>
                </c:pt>
                <c:pt idx="8741">
                  <c:v>30491</c:v>
                </c:pt>
                <c:pt idx="8742">
                  <c:v>29198</c:v>
                </c:pt>
                <c:pt idx="8743">
                  <c:v>32709</c:v>
                </c:pt>
                <c:pt idx="8744">
                  <c:v>29460</c:v>
                </c:pt>
                <c:pt idx="8745">
                  <c:v>30865</c:v>
                </c:pt>
                <c:pt idx="8746">
                  <c:v>32133</c:v>
                </c:pt>
                <c:pt idx="8747">
                  <c:v>30996</c:v>
                </c:pt>
                <c:pt idx="8748">
                  <c:v>33198</c:v>
                </c:pt>
                <c:pt idx="8749">
                  <c:v>31924</c:v>
                </c:pt>
                <c:pt idx="8750">
                  <c:v>30401</c:v>
                </c:pt>
                <c:pt idx="8751">
                  <c:v>30512</c:v>
                </c:pt>
                <c:pt idx="8752">
                  <c:v>33612</c:v>
                </c:pt>
                <c:pt idx="8753">
                  <c:v>29927</c:v>
                </c:pt>
                <c:pt idx="8754">
                  <c:v>29841</c:v>
                </c:pt>
                <c:pt idx="8755">
                  <c:v>31367</c:v>
                </c:pt>
                <c:pt idx="8756">
                  <c:v>30458</c:v>
                </c:pt>
                <c:pt idx="8757">
                  <c:v>30887</c:v>
                </c:pt>
                <c:pt idx="8758">
                  <c:v>33428</c:v>
                </c:pt>
                <c:pt idx="8759">
                  <c:v>30474</c:v>
                </c:pt>
                <c:pt idx="8760">
                  <c:v>31602</c:v>
                </c:pt>
                <c:pt idx="8761">
                  <c:v>32027</c:v>
                </c:pt>
                <c:pt idx="8762">
                  <c:v>32356</c:v>
                </c:pt>
                <c:pt idx="8763">
                  <c:v>32792</c:v>
                </c:pt>
                <c:pt idx="8764">
                  <c:v>31717</c:v>
                </c:pt>
                <c:pt idx="8765">
                  <c:v>29806</c:v>
                </c:pt>
                <c:pt idx="8766">
                  <c:v>33620</c:v>
                </c:pt>
                <c:pt idx="8767">
                  <c:v>31538</c:v>
                </c:pt>
                <c:pt idx="8768">
                  <c:v>32468</c:v>
                </c:pt>
                <c:pt idx="8769">
                  <c:v>30856</c:v>
                </c:pt>
                <c:pt idx="8770">
                  <c:v>31766</c:v>
                </c:pt>
                <c:pt idx="8771">
                  <c:v>31969</c:v>
                </c:pt>
                <c:pt idx="8772">
                  <c:v>32591</c:v>
                </c:pt>
                <c:pt idx="8773">
                  <c:v>31981</c:v>
                </c:pt>
                <c:pt idx="8774">
                  <c:v>29902</c:v>
                </c:pt>
                <c:pt idx="8775">
                  <c:v>33131</c:v>
                </c:pt>
                <c:pt idx="8776">
                  <c:v>32317</c:v>
                </c:pt>
                <c:pt idx="8777">
                  <c:v>33224</c:v>
                </c:pt>
                <c:pt idx="8778">
                  <c:v>29882</c:v>
                </c:pt>
                <c:pt idx="8779">
                  <c:v>30274</c:v>
                </c:pt>
                <c:pt idx="8780">
                  <c:v>31852</c:v>
                </c:pt>
                <c:pt idx="8781">
                  <c:v>31101</c:v>
                </c:pt>
                <c:pt idx="8782">
                  <c:v>31608</c:v>
                </c:pt>
                <c:pt idx="8783">
                  <c:v>30261</c:v>
                </c:pt>
                <c:pt idx="8784">
                  <c:v>30657</c:v>
                </c:pt>
                <c:pt idx="8785">
                  <c:v>32434</c:v>
                </c:pt>
                <c:pt idx="8786">
                  <c:v>32258</c:v>
                </c:pt>
                <c:pt idx="8787">
                  <c:v>30511</c:v>
                </c:pt>
                <c:pt idx="8788">
                  <c:v>30035</c:v>
                </c:pt>
                <c:pt idx="8789">
                  <c:v>30894</c:v>
                </c:pt>
                <c:pt idx="8790">
                  <c:v>31650</c:v>
                </c:pt>
                <c:pt idx="8791">
                  <c:v>31817</c:v>
                </c:pt>
                <c:pt idx="8792">
                  <c:v>32340</c:v>
                </c:pt>
                <c:pt idx="8793">
                  <c:v>31209</c:v>
                </c:pt>
                <c:pt idx="8794">
                  <c:v>29843</c:v>
                </c:pt>
                <c:pt idx="8795">
                  <c:v>30348</c:v>
                </c:pt>
                <c:pt idx="8796">
                  <c:v>31065</c:v>
                </c:pt>
                <c:pt idx="8797">
                  <c:v>31208</c:v>
                </c:pt>
                <c:pt idx="8798">
                  <c:v>32370</c:v>
                </c:pt>
                <c:pt idx="8799">
                  <c:v>30718</c:v>
                </c:pt>
                <c:pt idx="8800">
                  <c:v>32602</c:v>
                </c:pt>
                <c:pt idx="8801">
                  <c:v>32334</c:v>
                </c:pt>
                <c:pt idx="8802">
                  <c:v>30833</c:v>
                </c:pt>
                <c:pt idx="8803">
                  <c:v>31470</c:v>
                </c:pt>
                <c:pt idx="8804">
                  <c:v>33075</c:v>
                </c:pt>
                <c:pt idx="8805">
                  <c:v>31582</c:v>
                </c:pt>
                <c:pt idx="8806">
                  <c:v>31663</c:v>
                </c:pt>
                <c:pt idx="8807">
                  <c:v>29691</c:v>
                </c:pt>
                <c:pt idx="8808">
                  <c:v>29440</c:v>
                </c:pt>
                <c:pt idx="8809">
                  <c:v>31081</c:v>
                </c:pt>
                <c:pt idx="8810">
                  <c:v>31082</c:v>
                </c:pt>
                <c:pt idx="8811">
                  <c:v>29796</c:v>
                </c:pt>
                <c:pt idx="8812">
                  <c:v>31418</c:v>
                </c:pt>
                <c:pt idx="8813">
                  <c:v>32557</c:v>
                </c:pt>
                <c:pt idx="8814">
                  <c:v>30377</c:v>
                </c:pt>
                <c:pt idx="8815">
                  <c:v>30652</c:v>
                </c:pt>
                <c:pt idx="8816">
                  <c:v>29957</c:v>
                </c:pt>
                <c:pt idx="8817">
                  <c:v>31159</c:v>
                </c:pt>
                <c:pt idx="8818">
                  <c:v>31521</c:v>
                </c:pt>
                <c:pt idx="8819">
                  <c:v>31473</c:v>
                </c:pt>
                <c:pt idx="8820">
                  <c:v>31266</c:v>
                </c:pt>
                <c:pt idx="8821">
                  <c:v>33084</c:v>
                </c:pt>
                <c:pt idx="8822">
                  <c:v>31764</c:v>
                </c:pt>
                <c:pt idx="8823">
                  <c:v>30777</c:v>
                </c:pt>
                <c:pt idx="8824">
                  <c:v>31995</c:v>
                </c:pt>
                <c:pt idx="8825">
                  <c:v>30366</c:v>
                </c:pt>
                <c:pt idx="8826">
                  <c:v>30784</c:v>
                </c:pt>
                <c:pt idx="8827">
                  <c:v>31398</c:v>
                </c:pt>
                <c:pt idx="8828">
                  <c:v>33147</c:v>
                </c:pt>
                <c:pt idx="8829">
                  <c:v>30704</c:v>
                </c:pt>
                <c:pt idx="8830">
                  <c:v>31929</c:v>
                </c:pt>
                <c:pt idx="8831">
                  <c:v>31774</c:v>
                </c:pt>
                <c:pt idx="8832">
                  <c:v>33473</c:v>
                </c:pt>
                <c:pt idx="8833">
                  <c:v>30623</c:v>
                </c:pt>
                <c:pt idx="8834">
                  <c:v>32434</c:v>
                </c:pt>
                <c:pt idx="8835">
                  <c:v>30537</c:v>
                </c:pt>
                <c:pt idx="8836">
                  <c:v>31758</c:v>
                </c:pt>
                <c:pt idx="8837">
                  <c:v>30957</c:v>
                </c:pt>
                <c:pt idx="8838">
                  <c:v>29876</c:v>
                </c:pt>
                <c:pt idx="8839">
                  <c:v>31476</c:v>
                </c:pt>
                <c:pt idx="8840">
                  <c:v>32955</c:v>
                </c:pt>
                <c:pt idx="8841">
                  <c:v>31061</c:v>
                </c:pt>
                <c:pt idx="8842">
                  <c:v>31625</c:v>
                </c:pt>
                <c:pt idx="8843">
                  <c:v>33316</c:v>
                </c:pt>
                <c:pt idx="8844">
                  <c:v>32004</c:v>
                </c:pt>
                <c:pt idx="8845">
                  <c:v>32530</c:v>
                </c:pt>
                <c:pt idx="8846">
                  <c:v>31051</c:v>
                </c:pt>
                <c:pt idx="8847">
                  <c:v>30888</c:v>
                </c:pt>
                <c:pt idx="8848">
                  <c:v>32188</c:v>
                </c:pt>
                <c:pt idx="8849">
                  <c:v>30715</c:v>
                </c:pt>
                <c:pt idx="8850">
                  <c:v>30801</c:v>
                </c:pt>
                <c:pt idx="8851">
                  <c:v>31980</c:v>
                </c:pt>
                <c:pt idx="8852">
                  <c:v>32225</c:v>
                </c:pt>
                <c:pt idx="8853">
                  <c:v>31689</c:v>
                </c:pt>
                <c:pt idx="8854">
                  <c:v>31778</c:v>
                </c:pt>
                <c:pt idx="8855">
                  <c:v>32414</c:v>
                </c:pt>
                <c:pt idx="8856">
                  <c:v>31289</c:v>
                </c:pt>
                <c:pt idx="8857">
                  <c:v>31786</c:v>
                </c:pt>
                <c:pt idx="8858">
                  <c:v>32432</c:v>
                </c:pt>
                <c:pt idx="8859">
                  <c:v>32206</c:v>
                </c:pt>
                <c:pt idx="8860">
                  <c:v>30893</c:v>
                </c:pt>
                <c:pt idx="8861">
                  <c:v>31211</c:v>
                </c:pt>
                <c:pt idx="8862">
                  <c:v>33799</c:v>
                </c:pt>
                <c:pt idx="8863">
                  <c:v>31494</c:v>
                </c:pt>
                <c:pt idx="8864">
                  <c:v>29602</c:v>
                </c:pt>
                <c:pt idx="8865">
                  <c:v>32963</c:v>
                </c:pt>
                <c:pt idx="8866">
                  <c:v>32221</c:v>
                </c:pt>
                <c:pt idx="8867">
                  <c:v>30176</c:v>
                </c:pt>
                <c:pt idx="8868">
                  <c:v>30854</c:v>
                </c:pt>
                <c:pt idx="8869">
                  <c:v>30576</c:v>
                </c:pt>
                <c:pt idx="8870">
                  <c:v>31906</c:v>
                </c:pt>
                <c:pt idx="8871">
                  <c:v>33421</c:v>
                </c:pt>
                <c:pt idx="8872">
                  <c:v>30659</c:v>
                </c:pt>
                <c:pt idx="8873">
                  <c:v>31200</c:v>
                </c:pt>
                <c:pt idx="8874">
                  <c:v>31441</c:v>
                </c:pt>
                <c:pt idx="8875">
                  <c:v>31559</c:v>
                </c:pt>
                <c:pt idx="8876">
                  <c:v>30020</c:v>
                </c:pt>
                <c:pt idx="8877">
                  <c:v>33331</c:v>
                </c:pt>
                <c:pt idx="8878">
                  <c:v>32682</c:v>
                </c:pt>
                <c:pt idx="8879">
                  <c:v>32594</c:v>
                </c:pt>
                <c:pt idx="8880">
                  <c:v>30856</c:v>
                </c:pt>
                <c:pt idx="8881">
                  <c:v>30568</c:v>
                </c:pt>
                <c:pt idx="8882">
                  <c:v>29529</c:v>
                </c:pt>
                <c:pt idx="8883">
                  <c:v>32961</c:v>
                </c:pt>
                <c:pt idx="8884">
                  <c:v>32986</c:v>
                </c:pt>
                <c:pt idx="8885">
                  <c:v>30854</c:v>
                </c:pt>
                <c:pt idx="8886">
                  <c:v>30724</c:v>
                </c:pt>
                <c:pt idx="8887">
                  <c:v>32243</c:v>
                </c:pt>
                <c:pt idx="8888">
                  <c:v>29378</c:v>
                </c:pt>
                <c:pt idx="8889">
                  <c:v>31676</c:v>
                </c:pt>
                <c:pt idx="8890">
                  <c:v>31523</c:v>
                </c:pt>
                <c:pt idx="8891">
                  <c:v>30713</c:v>
                </c:pt>
                <c:pt idx="8892">
                  <c:v>33037</c:v>
                </c:pt>
                <c:pt idx="8893">
                  <c:v>29606</c:v>
                </c:pt>
                <c:pt idx="8894">
                  <c:v>29766</c:v>
                </c:pt>
                <c:pt idx="8895">
                  <c:v>31559</c:v>
                </c:pt>
                <c:pt idx="8896">
                  <c:v>29823</c:v>
                </c:pt>
                <c:pt idx="8897">
                  <c:v>32631</c:v>
                </c:pt>
                <c:pt idx="8898">
                  <c:v>31008</c:v>
                </c:pt>
                <c:pt idx="8899">
                  <c:v>29970</c:v>
                </c:pt>
                <c:pt idx="8900">
                  <c:v>31036</c:v>
                </c:pt>
                <c:pt idx="8901">
                  <c:v>33089</c:v>
                </c:pt>
                <c:pt idx="8902">
                  <c:v>31559</c:v>
                </c:pt>
                <c:pt idx="8903">
                  <c:v>30912</c:v>
                </c:pt>
                <c:pt idx="8904">
                  <c:v>31194</c:v>
                </c:pt>
                <c:pt idx="8905">
                  <c:v>33801</c:v>
                </c:pt>
                <c:pt idx="8906">
                  <c:v>32123</c:v>
                </c:pt>
                <c:pt idx="8907">
                  <c:v>32447</c:v>
                </c:pt>
                <c:pt idx="8908">
                  <c:v>32461</c:v>
                </c:pt>
                <c:pt idx="8909">
                  <c:v>31848</c:v>
                </c:pt>
                <c:pt idx="8910">
                  <c:v>32205</c:v>
                </c:pt>
                <c:pt idx="8911">
                  <c:v>31459</c:v>
                </c:pt>
                <c:pt idx="8912">
                  <c:v>31365</c:v>
                </c:pt>
                <c:pt idx="8913">
                  <c:v>32289</c:v>
                </c:pt>
                <c:pt idx="8914">
                  <c:v>31342</c:v>
                </c:pt>
                <c:pt idx="8915">
                  <c:v>31828</c:v>
                </c:pt>
                <c:pt idx="8916">
                  <c:v>30393</c:v>
                </c:pt>
                <c:pt idx="8917">
                  <c:v>31957</c:v>
                </c:pt>
                <c:pt idx="8918">
                  <c:v>30193</c:v>
                </c:pt>
                <c:pt idx="8919">
                  <c:v>30839</c:v>
                </c:pt>
                <c:pt idx="8920">
                  <c:v>31876</c:v>
                </c:pt>
                <c:pt idx="8921">
                  <c:v>32053</c:v>
                </c:pt>
                <c:pt idx="8922">
                  <c:v>30850</c:v>
                </c:pt>
                <c:pt idx="8923">
                  <c:v>32439</c:v>
                </c:pt>
                <c:pt idx="8924">
                  <c:v>32052</c:v>
                </c:pt>
                <c:pt idx="8925">
                  <c:v>29867</c:v>
                </c:pt>
                <c:pt idx="8926">
                  <c:v>30874</c:v>
                </c:pt>
                <c:pt idx="8927">
                  <c:v>31020</c:v>
                </c:pt>
                <c:pt idx="8928">
                  <c:v>31652</c:v>
                </c:pt>
                <c:pt idx="8929">
                  <c:v>31892</c:v>
                </c:pt>
                <c:pt idx="8930">
                  <c:v>31950</c:v>
                </c:pt>
                <c:pt idx="8931">
                  <c:v>29832</c:v>
                </c:pt>
                <c:pt idx="8932">
                  <c:v>31427</c:v>
                </c:pt>
                <c:pt idx="8933">
                  <c:v>32223</c:v>
                </c:pt>
                <c:pt idx="8934">
                  <c:v>30978</c:v>
                </c:pt>
                <c:pt idx="8935">
                  <c:v>31980</c:v>
                </c:pt>
                <c:pt idx="8936">
                  <c:v>32990</c:v>
                </c:pt>
                <c:pt idx="8937">
                  <c:v>31594</c:v>
                </c:pt>
                <c:pt idx="8938">
                  <c:v>30132</c:v>
                </c:pt>
                <c:pt idx="8939">
                  <c:v>30066</c:v>
                </c:pt>
                <c:pt idx="8940">
                  <c:v>31314</c:v>
                </c:pt>
                <c:pt idx="8941">
                  <c:v>31361</c:v>
                </c:pt>
                <c:pt idx="8942">
                  <c:v>30713</c:v>
                </c:pt>
                <c:pt idx="8943">
                  <c:v>31834</c:v>
                </c:pt>
                <c:pt idx="8944">
                  <c:v>31876</c:v>
                </c:pt>
                <c:pt idx="8945">
                  <c:v>29811</c:v>
                </c:pt>
                <c:pt idx="8946">
                  <c:v>31667</c:v>
                </c:pt>
                <c:pt idx="8947">
                  <c:v>31745</c:v>
                </c:pt>
                <c:pt idx="8948">
                  <c:v>31878</c:v>
                </c:pt>
                <c:pt idx="8949">
                  <c:v>30148</c:v>
                </c:pt>
                <c:pt idx="8950">
                  <c:v>31685</c:v>
                </c:pt>
                <c:pt idx="8951">
                  <c:v>30444</c:v>
                </c:pt>
                <c:pt idx="8952">
                  <c:v>30568</c:v>
                </c:pt>
                <c:pt idx="8953">
                  <c:v>31673</c:v>
                </c:pt>
                <c:pt idx="8954">
                  <c:v>31113</c:v>
                </c:pt>
                <c:pt idx="8955">
                  <c:v>31855</c:v>
                </c:pt>
                <c:pt idx="8956">
                  <c:v>33257</c:v>
                </c:pt>
                <c:pt idx="8957">
                  <c:v>30400</c:v>
                </c:pt>
                <c:pt idx="8958">
                  <c:v>30906</c:v>
                </c:pt>
                <c:pt idx="8959">
                  <c:v>29847</c:v>
                </c:pt>
                <c:pt idx="8960">
                  <c:v>32114</c:v>
                </c:pt>
                <c:pt idx="8961">
                  <c:v>32618</c:v>
                </c:pt>
                <c:pt idx="8962">
                  <c:v>31107</c:v>
                </c:pt>
                <c:pt idx="8963">
                  <c:v>28199</c:v>
                </c:pt>
                <c:pt idx="8964">
                  <c:v>32157</c:v>
                </c:pt>
                <c:pt idx="8965">
                  <c:v>32871</c:v>
                </c:pt>
                <c:pt idx="8966">
                  <c:v>31024</c:v>
                </c:pt>
                <c:pt idx="8967">
                  <c:v>31467</c:v>
                </c:pt>
                <c:pt idx="8968">
                  <c:v>30933</c:v>
                </c:pt>
                <c:pt idx="8969">
                  <c:v>32232</c:v>
                </c:pt>
                <c:pt idx="8970">
                  <c:v>31567</c:v>
                </c:pt>
                <c:pt idx="8971">
                  <c:v>30908</c:v>
                </c:pt>
                <c:pt idx="8972">
                  <c:v>32008</c:v>
                </c:pt>
                <c:pt idx="8973">
                  <c:v>31325</c:v>
                </c:pt>
                <c:pt idx="8974">
                  <c:v>32826</c:v>
                </c:pt>
                <c:pt idx="8975">
                  <c:v>31833</c:v>
                </c:pt>
                <c:pt idx="8976">
                  <c:v>32429</c:v>
                </c:pt>
                <c:pt idx="8977">
                  <c:v>32903</c:v>
                </c:pt>
                <c:pt idx="8978">
                  <c:v>30510</c:v>
                </c:pt>
                <c:pt idx="8979">
                  <c:v>33532</c:v>
                </c:pt>
                <c:pt idx="8980">
                  <c:v>33520</c:v>
                </c:pt>
                <c:pt idx="8981">
                  <c:v>30029</c:v>
                </c:pt>
                <c:pt idx="8982">
                  <c:v>30711</c:v>
                </c:pt>
                <c:pt idx="8983">
                  <c:v>31438</c:v>
                </c:pt>
                <c:pt idx="8984">
                  <c:v>30864</c:v>
                </c:pt>
                <c:pt idx="8985">
                  <c:v>31392</c:v>
                </c:pt>
                <c:pt idx="8986">
                  <c:v>32217</c:v>
                </c:pt>
                <c:pt idx="8987">
                  <c:v>32471</c:v>
                </c:pt>
                <c:pt idx="8988">
                  <c:v>32372</c:v>
                </c:pt>
                <c:pt idx="8989">
                  <c:v>31378</c:v>
                </c:pt>
                <c:pt idx="8990">
                  <c:v>33974</c:v>
                </c:pt>
                <c:pt idx="8991">
                  <c:v>31585</c:v>
                </c:pt>
                <c:pt idx="8992">
                  <c:v>32944</c:v>
                </c:pt>
                <c:pt idx="8993">
                  <c:v>31043</c:v>
                </c:pt>
                <c:pt idx="8994">
                  <c:v>31741</c:v>
                </c:pt>
                <c:pt idx="8995">
                  <c:v>30874</c:v>
                </c:pt>
                <c:pt idx="8996">
                  <c:v>31095</c:v>
                </c:pt>
                <c:pt idx="8997">
                  <c:v>30874</c:v>
                </c:pt>
                <c:pt idx="8998">
                  <c:v>31440</c:v>
                </c:pt>
                <c:pt idx="8999">
                  <c:v>32347</c:v>
                </c:pt>
                <c:pt idx="9000">
                  <c:v>30101</c:v>
                </c:pt>
                <c:pt idx="9001">
                  <c:v>31793</c:v>
                </c:pt>
                <c:pt idx="9002">
                  <c:v>31310</c:v>
                </c:pt>
                <c:pt idx="9003">
                  <c:v>31533</c:v>
                </c:pt>
                <c:pt idx="9004">
                  <c:v>32184</c:v>
                </c:pt>
                <c:pt idx="9005">
                  <c:v>30754</c:v>
                </c:pt>
                <c:pt idx="9006">
                  <c:v>32037</c:v>
                </c:pt>
                <c:pt idx="9007">
                  <c:v>30971</c:v>
                </c:pt>
                <c:pt idx="9008">
                  <c:v>30166</c:v>
                </c:pt>
                <c:pt idx="9009">
                  <c:v>30339</c:v>
                </c:pt>
                <c:pt idx="9010">
                  <c:v>33513</c:v>
                </c:pt>
                <c:pt idx="9011">
                  <c:v>32750</c:v>
                </c:pt>
                <c:pt idx="9012">
                  <c:v>31586</c:v>
                </c:pt>
                <c:pt idx="9013">
                  <c:v>30345</c:v>
                </c:pt>
                <c:pt idx="9014">
                  <c:v>31408</c:v>
                </c:pt>
                <c:pt idx="9015">
                  <c:v>31546</c:v>
                </c:pt>
                <c:pt idx="9016">
                  <c:v>31988</c:v>
                </c:pt>
                <c:pt idx="9017">
                  <c:v>29924</c:v>
                </c:pt>
                <c:pt idx="9018">
                  <c:v>30041</c:v>
                </c:pt>
                <c:pt idx="9019">
                  <c:v>31982</c:v>
                </c:pt>
                <c:pt idx="9020">
                  <c:v>31667</c:v>
                </c:pt>
                <c:pt idx="9021">
                  <c:v>32017</c:v>
                </c:pt>
                <c:pt idx="9022">
                  <c:v>29732</c:v>
                </c:pt>
                <c:pt idx="9023">
                  <c:v>28913</c:v>
                </c:pt>
                <c:pt idx="9024">
                  <c:v>32118</c:v>
                </c:pt>
                <c:pt idx="9025">
                  <c:v>31387</c:v>
                </c:pt>
                <c:pt idx="9026">
                  <c:v>32901</c:v>
                </c:pt>
                <c:pt idx="9027">
                  <c:v>32022</c:v>
                </c:pt>
                <c:pt idx="9028">
                  <c:v>30119</c:v>
                </c:pt>
                <c:pt idx="9029">
                  <c:v>29841</c:v>
                </c:pt>
                <c:pt idx="9030">
                  <c:v>31394</c:v>
                </c:pt>
                <c:pt idx="9031">
                  <c:v>30617</c:v>
                </c:pt>
                <c:pt idx="9032">
                  <c:v>31050</c:v>
                </c:pt>
                <c:pt idx="9033">
                  <c:v>31271</c:v>
                </c:pt>
                <c:pt idx="9034">
                  <c:v>31195</c:v>
                </c:pt>
                <c:pt idx="9035">
                  <c:v>31861</c:v>
                </c:pt>
                <c:pt idx="9036">
                  <c:v>32356</c:v>
                </c:pt>
                <c:pt idx="9037">
                  <c:v>32474</c:v>
                </c:pt>
                <c:pt idx="9038">
                  <c:v>32375</c:v>
                </c:pt>
                <c:pt idx="9039">
                  <c:v>31563</c:v>
                </c:pt>
                <c:pt idx="9040">
                  <c:v>31078</c:v>
                </c:pt>
                <c:pt idx="9041">
                  <c:v>31432</c:v>
                </c:pt>
                <c:pt idx="9042">
                  <c:v>30544</c:v>
                </c:pt>
                <c:pt idx="9043">
                  <c:v>32239</c:v>
                </c:pt>
                <c:pt idx="9044">
                  <c:v>31184</c:v>
                </c:pt>
                <c:pt idx="9045">
                  <c:v>31429</c:v>
                </c:pt>
                <c:pt idx="9046">
                  <c:v>31578</c:v>
                </c:pt>
                <c:pt idx="9047">
                  <c:v>31621</c:v>
                </c:pt>
                <c:pt idx="9048">
                  <c:v>31632</c:v>
                </c:pt>
                <c:pt idx="9049">
                  <c:v>31293</c:v>
                </c:pt>
                <c:pt idx="9050">
                  <c:v>32658</c:v>
                </c:pt>
                <c:pt idx="9051">
                  <c:v>29357</c:v>
                </c:pt>
                <c:pt idx="9052">
                  <c:v>31256</c:v>
                </c:pt>
                <c:pt idx="9053">
                  <c:v>31366</c:v>
                </c:pt>
                <c:pt idx="9054">
                  <c:v>31209</c:v>
                </c:pt>
                <c:pt idx="9055">
                  <c:v>31286</c:v>
                </c:pt>
                <c:pt idx="9056">
                  <c:v>32809</c:v>
                </c:pt>
                <c:pt idx="9057">
                  <c:v>32055</c:v>
                </c:pt>
                <c:pt idx="9058">
                  <c:v>31194</c:v>
                </c:pt>
                <c:pt idx="9059">
                  <c:v>31692</c:v>
                </c:pt>
                <c:pt idx="9060">
                  <c:v>30666</c:v>
                </c:pt>
                <c:pt idx="9061">
                  <c:v>31191</c:v>
                </c:pt>
                <c:pt idx="9062">
                  <c:v>31658</c:v>
                </c:pt>
                <c:pt idx="9063">
                  <c:v>30670</c:v>
                </c:pt>
                <c:pt idx="9064">
                  <c:v>31511</c:v>
                </c:pt>
                <c:pt idx="9065">
                  <c:v>31952</c:v>
                </c:pt>
                <c:pt idx="9066">
                  <c:v>31424</c:v>
                </c:pt>
                <c:pt idx="9067">
                  <c:v>30615</c:v>
                </c:pt>
                <c:pt idx="9068">
                  <c:v>31138</c:v>
                </c:pt>
                <c:pt idx="9069">
                  <c:v>31426</c:v>
                </c:pt>
                <c:pt idx="9070">
                  <c:v>32984</c:v>
                </c:pt>
                <c:pt idx="9071">
                  <c:v>32810</c:v>
                </c:pt>
                <c:pt idx="9072">
                  <c:v>30923</c:v>
                </c:pt>
                <c:pt idx="9073">
                  <c:v>30261</c:v>
                </c:pt>
                <c:pt idx="9074">
                  <c:v>32346</c:v>
                </c:pt>
                <c:pt idx="9075">
                  <c:v>30640</c:v>
                </c:pt>
                <c:pt idx="9076">
                  <c:v>30172</c:v>
                </c:pt>
                <c:pt idx="9077">
                  <c:v>32723</c:v>
                </c:pt>
                <c:pt idx="9078">
                  <c:v>32342</c:v>
                </c:pt>
                <c:pt idx="9079">
                  <c:v>31104</c:v>
                </c:pt>
                <c:pt idx="9080">
                  <c:v>30359</c:v>
                </c:pt>
                <c:pt idx="9081">
                  <c:v>30590</c:v>
                </c:pt>
                <c:pt idx="9082">
                  <c:v>31680</c:v>
                </c:pt>
                <c:pt idx="9083">
                  <c:v>31713</c:v>
                </c:pt>
                <c:pt idx="9084">
                  <c:v>30778</c:v>
                </c:pt>
                <c:pt idx="9085">
                  <c:v>31667</c:v>
                </c:pt>
                <c:pt idx="9086">
                  <c:v>30732</c:v>
                </c:pt>
                <c:pt idx="9087">
                  <c:v>30635</c:v>
                </c:pt>
                <c:pt idx="9088">
                  <c:v>32529</c:v>
                </c:pt>
                <c:pt idx="9089">
                  <c:v>31673</c:v>
                </c:pt>
                <c:pt idx="9090">
                  <c:v>33498</c:v>
                </c:pt>
                <c:pt idx="9091">
                  <c:v>32822</c:v>
                </c:pt>
                <c:pt idx="9092">
                  <c:v>30157</c:v>
                </c:pt>
                <c:pt idx="9093">
                  <c:v>31755</c:v>
                </c:pt>
                <c:pt idx="9094">
                  <c:v>32819</c:v>
                </c:pt>
                <c:pt idx="9095">
                  <c:v>32257</c:v>
                </c:pt>
                <c:pt idx="9096">
                  <c:v>32245</c:v>
                </c:pt>
                <c:pt idx="9097">
                  <c:v>30999</c:v>
                </c:pt>
                <c:pt idx="9098">
                  <c:v>31049</c:v>
                </c:pt>
                <c:pt idx="9099">
                  <c:v>32028</c:v>
                </c:pt>
                <c:pt idx="9100">
                  <c:v>31498</c:v>
                </c:pt>
                <c:pt idx="9101">
                  <c:v>31874</c:v>
                </c:pt>
                <c:pt idx="9102">
                  <c:v>30579</c:v>
                </c:pt>
                <c:pt idx="9103">
                  <c:v>30475</c:v>
                </c:pt>
                <c:pt idx="9104">
                  <c:v>33140</c:v>
                </c:pt>
                <c:pt idx="9105">
                  <c:v>32051</c:v>
                </c:pt>
                <c:pt idx="9106">
                  <c:v>31112</c:v>
                </c:pt>
                <c:pt idx="9107">
                  <c:v>32252</c:v>
                </c:pt>
                <c:pt idx="9108">
                  <c:v>31061</c:v>
                </c:pt>
                <c:pt idx="9109">
                  <c:v>32897</c:v>
                </c:pt>
                <c:pt idx="9110">
                  <c:v>30599</c:v>
                </c:pt>
                <c:pt idx="9111">
                  <c:v>30829</c:v>
                </c:pt>
                <c:pt idx="9112">
                  <c:v>30039</c:v>
                </c:pt>
                <c:pt idx="9113">
                  <c:v>30572</c:v>
                </c:pt>
                <c:pt idx="9114">
                  <c:v>33387</c:v>
                </c:pt>
                <c:pt idx="9115">
                  <c:v>32736</c:v>
                </c:pt>
                <c:pt idx="9116">
                  <c:v>33252</c:v>
                </c:pt>
                <c:pt idx="9117">
                  <c:v>30271</c:v>
                </c:pt>
                <c:pt idx="9118">
                  <c:v>32197</c:v>
                </c:pt>
                <c:pt idx="9119">
                  <c:v>31668</c:v>
                </c:pt>
                <c:pt idx="9120">
                  <c:v>32404</c:v>
                </c:pt>
                <c:pt idx="9121">
                  <c:v>31516</c:v>
                </c:pt>
                <c:pt idx="9122">
                  <c:v>31558</c:v>
                </c:pt>
                <c:pt idx="9123">
                  <c:v>28680</c:v>
                </c:pt>
                <c:pt idx="9124">
                  <c:v>30425</c:v>
                </c:pt>
                <c:pt idx="9125">
                  <c:v>31805</c:v>
                </c:pt>
                <c:pt idx="9126">
                  <c:v>31435</c:v>
                </c:pt>
                <c:pt idx="9127">
                  <c:v>30995</c:v>
                </c:pt>
                <c:pt idx="9128">
                  <c:v>31912</c:v>
                </c:pt>
                <c:pt idx="9129">
                  <c:v>30791</c:v>
                </c:pt>
                <c:pt idx="9130">
                  <c:v>31635</c:v>
                </c:pt>
                <c:pt idx="9131">
                  <c:v>30290</c:v>
                </c:pt>
                <c:pt idx="9132">
                  <c:v>32115</c:v>
                </c:pt>
                <c:pt idx="9133">
                  <c:v>31162</c:v>
                </c:pt>
                <c:pt idx="9134">
                  <c:v>30444</c:v>
                </c:pt>
                <c:pt idx="9135">
                  <c:v>30943</c:v>
                </c:pt>
                <c:pt idx="9136">
                  <c:v>28548</c:v>
                </c:pt>
                <c:pt idx="9137">
                  <c:v>31766</c:v>
                </c:pt>
                <c:pt idx="9138">
                  <c:v>32058</c:v>
                </c:pt>
                <c:pt idx="9139">
                  <c:v>31114</c:v>
                </c:pt>
                <c:pt idx="9140">
                  <c:v>30033</c:v>
                </c:pt>
                <c:pt idx="9141">
                  <c:v>31071</c:v>
                </c:pt>
                <c:pt idx="9142">
                  <c:v>29211</c:v>
                </c:pt>
                <c:pt idx="9143">
                  <c:v>33393</c:v>
                </c:pt>
                <c:pt idx="9144">
                  <c:v>31865</c:v>
                </c:pt>
                <c:pt idx="9145">
                  <c:v>30558</c:v>
                </c:pt>
                <c:pt idx="9146">
                  <c:v>29782</c:v>
                </c:pt>
                <c:pt idx="9147">
                  <c:v>29959</c:v>
                </c:pt>
                <c:pt idx="9148">
                  <c:v>34098</c:v>
                </c:pt>
                <c:pt idx="9149">
                  <c:v>33457</c:v>
                </c:pt>
                <c:pt idx="9150">
                  <c:v>30133</c:v>
                </c:pt>
                <c:pt idx="9151">
                  <c:v>30126</c:v>
                </c:pt>
                <c:pt idx="9152">
                  <c:v>30598</c:v>
                </c:pt>
                <c:pt idx="9153">
                  <c:v>32028</c:v>
                </c:pt>
                <c:pt idx="9154">
                  <c:v>31237</c:v>
                </c:pt>
                <c:pt idx="9155">
                  <c:v>29207</c:v>
                </c:pt>
                <c:pt idx="9156">
                  <c:v>31264</c:v>
                </c:pt>
                <c:pt idx="9157">
                  <c:v>31191</c:v>
                </c:pt>
                <c:pt idx="9158">
                  <c:v>32778</c:v>
                </c:pt>
                <c:pt idx="9159">
                  <c:v>31166</c:v>
                </c:pt>
                <c:pt idx="9160">
                  <c:v>31835</c:v>
                </c:pt>
                <c:pt idx="9161">
                  <c:v>31485</c:v>
                </c:pt>
                <c:pt idx="9162">
                  <c:v>31934</c:v>
                </c:pt>
                <c:pt idx="9163">
                  <c:v>31668</c:v>
                </c:pt>
                <c:pt idx="9164">
                  <c:v>31082</c:v>
                </c:pt>
                <c:pt idx="9165">
                  <c:v>30493</c:v>
                </c:pt>
                <c:pt idx="9166">
                  <c:v>33281</c:v>
                </c:pt>
                <c:pt idx="9167">
                  <c:v>31502</c:v>
                </c:pt>
                <c:pt idx="9168">
                  <c:v>30340</c:v>
                </c:pt>
                <c:pt idx="9169">
                  <c:v>31286</c:v>
                </c:pt>
                <c:pt idx="9170">
                  <c:v>32340</c:v>
                </c:pt>
                <c:pt idx="9171">
                  <c:v>31555</c:v>
                </c:pt>
                <c:pt idx="9172">
                  <c:v>32950</c:v>
                </c:pt>
                <c:pt idx="9173">
                  <c:v>31087</c:v>
                </c:pt>
                <c:pt idx="9174">
                  <c:v>31857</c:v>
                </c:pt>
                <c:pt idx="9175">
                  <c:v>30466</c:v>
                </c:pt>
                <c:pt idx="9176">
                  <c:v>33482</c:v>
                </c:pt>
                <c:pt idx="9177">
                  <c:v>31412</c:v>
                </c:pt>
                <c:pt idx="9178">
                  <c:v>32564</c:v>
                </c:pt>
                <c:pt idx="9179">
                  <c:v>31212</c:v>
                </c:pt>
                <c:pt idx="9180">
                  <c:v>31962</c:v>
                </c:pt>
                <c:pt idx="9181">
                  <c:v>31928</c:v>
                </c:pt>
                <c:pt idx="9182">
                  <c:v>32093</c:v>
                </c:pt>
                <c:pt idx="9183">
                  <c:v>32094</c:v>
                </c:pt>
                <c:pt idx="9184">
                  <c:v>32105</c:v>
                </c:pt>
                <c:pt idx="9185">
                  <c:v>30118</c:v>
                </c:pt>
                <c:pt idx="9186">
                  <c:v>32443</c:v>
                </c:pt>
                <c:pt idx="9187">
                  <c:v>31636</c:v>
                </c:pt>
                <c:pt idx="9188">
                  <c:v>31014</c:v>
                </c:pt>
                <c:pt idx="9189">
                  <c:v>31047</c:v>
                </c:pt>
                <c:pt idx="9190">
                  <c:v>32991</c:v>
                </c:pt>
                <c:pt idx="9191">
                  <c:v>32432</c:v>
                </c:pt>
                <c:pt idx="9192">
                  <c:v>29714</c:v>
                </c:pt>
                <c:pt idx="9193">
                  <c:v>29867</c:v>
                </c:pt>
                <c:pt idx="9194">
                  <c:v>31711</c:v>
                </c:pt>
                <c:pt idx="9195">
                  <c:v>31134</c:v>
                </c:pt>
                <c:pt idx="9196">
                  <c:v>32853</c:v>
                </c:pt>
                <c:pt idx="9197">
                  <c:v>31873</c:v>
                </c:pt>
                <c:pt idx="9198">
                  <c:v>29404</c:v>
                </c:pt>
                <c:pt idx="9199">
                  <c:v>28385</c:v>
                </c:pt>
                <c:pt idx="9200">
                  <c:v>32078</c:v>
                </c:pt>
                <c:pt idx="9201">
                  <c:v>32447</c:v>
                </c:pt>
                <c:pt idx="9202">
                  <c:v>30508</c:v>
                </c:pt>
                <c:pt idx="9203">
                  <c:v>30637</c:v>
                </c:pt>
                <c:pt idx="9204">
                  <c:v>28922</c:v>
                </c:pt>
                <c:pt idx="9205">
                  <c:v>31577</c:v>
                </c:pt>
                <c:pt idx="9206">
                  <c:v>32714</c:v>
                </c:pt>
                <c:pt idx="9207">
                  <c:v>31691</c:v>
                </c:pt>
                <c:pt idx="9208">
                  <c:v>29553</c:v>
                </c:pt>
                <c:pt idx="9209">
                  <c:v>31666</c:v>
                </c:pt>
                <c:pt idx="9210">
                  <c:v>30998</c:v>
                </c:pt>
                <c:pt idx="9211">
                  <c:v>30604</c:v>
                </c:pt>
                <c:pt idx="9212">
                  <c:v>30866</c:v>
                </c:pt>
                <c:pt idx="9213">
                  <c:v>33071</c:v>
                </c:pt>
                <c:pt idx="9214">
                  <c:v>31964</c:v>
                </c:pt>
                <c:pt idx="9215">
                  <c:v>31919</c:v>
                </c:pt>
                <c:pt idx="9216">
                  <c:v>32432</c:v>
                </c:pt>
                <c:pt idx="9217">
                  <c:v>32114</c:v>
                </c:pt>
                <c:pt idx="9218">
                  <c:v>30675</c:v>
                </c:pt>
                <c:pt idx="9219">
                  <c:v>33041</c:v>
                </c:pt>
                <c:pt idx="9220">
                  <c:v>31367</c:v>
                </c:pt>
                <c:pt idx="9221">
                  <c:v>31140</c:v>
                </c:pt>
                <c:pt idx="9222">
                  <c:v>31180</c:v>
                </c:pt>
                <c:pt idx="9223">
                  <c:v>30083</c:v>
                </c:pt>
                <c:pt idx="9224">
                  <c:v>29916</c:v>
                </c:pt>
                <c:pt idx="9225">
                  <c:v>30768</c:v>
                </c:pt>
                <c:pt idx="9226">
                  <c:v>30959</c:v>
                </c:pt>
                <c:pt idx="9227">
                  <c:v>31365</c:v>
                </c:pt>
                <c:pt idx="9228">
                  <c:v>29779</c:v>
                </c:pt>
                <c:pt idx="9229">
                  <c:v>31354</c:v>
                </c:pt>
                <c:pt idx="9230">
                  <c:v>34337</c:v>
                </c:pt>
                <c:pt idx="9231">
                  <c:v>31919</c:v>
                </c:pt>
                <c:pt idx="9232">
                  <c:v>30421</c:v>
                </c:pt>
                <c:pt idx="9233">
                  <c:v>31626</c:v>
                </c:pt>
                <c:pt idx="9234">
                  <c:v>31943</c:v>
                </c:pt>
                <c:pt idx="9235">
                  <c:v>30345</c:v>
                </c:pt>
                <c:pt idx="9236">
                  <c:v>31659</c:v>
                </c:pt>
                <c:pt idx="9237">
                  <c:v>31689</c:v>
                </c:pt>
                <c:pt idx="9238">
                  <c:v>31060</c:v>
                </c:pt>
                <c:pt idx="9239">
                  <c:v>30560</c:v>
                </c:pt>
                <c:pt idx="9240">
                  <c:v>32654</c:v>
                </c:pt>
                <c:pt idx="9241">
                  <c:v>31500</c:v>
                </c:pt>
                <c:pt idx="9242">
                  <c:v>31437</c:v>
                </c:pt>
                <c:pt idx="9243">
                  <c:v>30273</c:v>
                </c:pt>
                <c:pt idx="9244">
                  <c:v>33457</c:v>
                </c:pt>
                <c:pt idx="9245">
                  <c:v>31813</c:v>
                </c:pt>
                <c:pt idx="9246">
                  <c:v>31533</c:v>
                </c:pt>
                <c:pt idx="9247">
                  <c:v>30889</c:v>
                </c:pt>
                <c:pt idx="9248">
                  <c:v>31401</c:v>
                </c:pt>
                <c:pt idx="9249">
                  <c:v>31054</c:v>
                </c:pt>
                <c:pt idx="9250">
                  <c:v>32061</c:v>
                </c:pt>
                <c:pt idx="9251">
                  <c:v>30638</c:v>
                </c:pt>
                <c:pt idx="9252">
                  <c:v>30922</c:v>
                </c:pt>
                <c:pt idx="9253">
                  <c:v>34025</c:v>
                </c:pt>
                <c:pt idx="9254">
                  <c:v>31490</c:v>
                </c:pt>
                <c:pt idx="9255">
                  <c:v>30682</c:v>
                </c:pt>
                <c:pt idx="9256">
                  <c:v>33501</c:v>
                </c:pt>
                <c:pt idx="9257">
                  <c:v>31938</c:v>
                </c:pt>
                <c:pt idx="9258">
                  <c:v>30433</c:v>
                </c:pt>
                <c:pt idx="9259">
                  <c:v>31716</c:v>
                </c:pt>
                <c:pt idx="9260">
                  <c:v>31065</c:v>
                </c:pt>
                <c:pt idx="9261">
                  <c:v>32025</c:v>
                </c:pt>
                <c:pt idx="9262">
                  <c:v>32907</c:v>
                </c:pt>
                <c:pt idx="9263">
                  <c:v>33100</c:v>
                </c:pt>
                <c:pt idx="9264">
                  <c:v>30460</c:v>
                </c:pt>
                <c:pt idx="9265">
                  <c:v>30342</c:v>
                </c:pt>
                <c:pt idx="9266">
                  <c:v>28377</c:v>
                </c:pt>
                <c:pt idx="9267">
                  <c:v>32170</c:v>
                </c:pt>
                <c:pt idx="9268">
                  <c:v>29565</c:v>
                </c:pt>
                <c:pt idx="9269">
                  <c:v>31296</c:v>
                </c:pt>
                <c:pt idx="9270">
                  <c:v>31576</c:v>
                </c:pt>
                <c:pt idx="9271">
                  <c:v>30356</c:v>
                </c:pt>
                <c:pt idx="9272">
                  <c:v>30481</c:v>
                </c:pt>
                <c:pt idx="9273">
                  <c:v>31053</c:v>
                </c:pt>
                <c:pt idx="9274">
                  <c:v>30878</c:v>
                </c:pt>
                <c:pt idx="9275">
                  <c:v>31302</c:v>
                </c:pt>
                <c:pt idx="9276">
                  <c:v>31032</c:v>
                </c:pt>
                <c:pt idx="9277">
                  <c:v>31488</c:v>
                </c:pt>
                <c:pt idx="9278">
                  <c:v>31422</c:v>
                </c:pt>
                <c:pt idx="9279">
                  <c:v>31846</c:v>
                </c:pt>
                <c:pt idx="9280">
                  <c:v>32397</c:v>
                </c:pt>
                <c:pt idx="9281">
                  <c:v>31850</c:v>
                </c:pt>
                <c:pt idx="9282">
                  <c:v>33918</c:v>
                </c:pt>
                <c:pt idx="9283">
                  <c:v>29413</c:v>
                </c:pt>
                <c:pt idx="9284">
                  <c:v>30731</c:v>
                </c:pt>
                <c:pt idx="9285">
                  <c:v>31839</c:v>
                </c:pt>
                <c:pt idx="9286">
                  <c:v>32154</c:v>
                </c:pt>
                <c:pt idx="9287">
                  <c:v>31937</c:v>
                </c:pt>
                <c:pt idx="9288">
                  <c:v>31385</c:v>
                </c:pt>
                <c:pt idx="9289">
                  <c:v>31395</c:v>
                </c:pt>
                <c:pt idx="9290">
                  <c:v>31991</c:v>
                </c:pt>
                <c:pt idx="9291">
                  <c:v>30858</c:v>
                </c:pt>
                <c:pt idx="9292">
                  <c:v>31396</c:v>
                </c:pt>
                <c:pt idx="9293">
                  <c:v>31603</c:v>
                </c:pt>
                <c:pt idx="9294">
                  <c:v>30513</c:v>
                </c:pt>
                <c:pt idx="9295">
                  <c:v>32022</c:v>
                </c:pt>
                <c:pt idx="9296">
                  <c:v>30970</c:v>
                </c:pt>
                <c:pt idx="9297">
                  <c:v>30739</c:v>
                </c:pt>
                <c:pt idx="9298">
                  <c:v>33302</c:v>
                </c:pt>
                <c:pt idx="9299">
                  <c:v>32183</c:v>
                </c:pt>
                <c:pt idx="9300">
                  <c:v>31906</c:v>
                </c:pt>
                <c:pt idx="9301">
                  <c:v>31097</c:v>
                </c:pt>
                <c:pt idx="9302">
                  <c:v>31887</c:v>
                </c:pt>
                <c:pt idx="9303">
                  <c:v>31488</c:v>
                </c:pt>
                <c:pt idx="9304">
                  <c:v>31533</c:v>
                </c:pt>
                <c:pt idx="9305">
                  <c:v>32352</c:v>
                </c:pt>
                <c:pt idx="9306">
                  <c:v>32191</c:v>
                </c:pt>
                <c:pt idx="9307">
                  <c:v>33400</c:v>
                </c:pt>
                <c:pt idx="9308">
                  <c:v>32150</c:v>
                </c:pt>
                <c:pt idx="9309">
                  <c:v>34111</c:v>
                </c:pt>
                <c:pt idx="9310">
                  <c:v>31633</c:v>
                </c:pt>
                <c:pt idx="9311">
                  <c:v>31538</c:v>
                </c:pt>
                <c:pt idx="9312">
                  <c:v>32836</c:v>
                </c:pt>
                <c:pt idx="9313">
                  <c:v>31801</c:v>
                </c:pt>
                <c:pt idx="9314">
                  <c:v>32733</c:v>
                </c:pt>
                <c:pt idx="9315">
                  <c:v>33357</c:v>
                </c:pt>
                <c:pt idx="9316">
                  <c:v>30748</c:v>
                </c:pt>
                <c:pt idx="9317">
                  <c:v>32060</c:v>
                </c:pt>
                <c:pt idx="9318">
                  <c:v>30694</c:v>
                </c:pt>
                <c:pt idx="9319">
                  <c:v>30979</c:v>
                </c:pt>
                <c:pt idx="9320">
                  <c:v>31969</c:v>
                </c:pt>
                <c:pt idx="9321">
                  <c:v>30656</c:v>
                </c:pt>
                <c:pt idx="9322">
                  <c:v>32924</c:v>
                </c:pt>
                <c:pt idx="9323">
                  <c:v>32318</c:v>
                </c:pt>
                <c:pt idx="9324">
                  <c:v>31782</c:v>
                </c:pt>
                <c:pt idx="9325">
                  <c:v>34326</c:v>
                </c:pt>
                <c:pt idx="9326">
                  <c:v>30769</c:v>
                </c:pt>
                <c:pt idx="9327">
                  <c:v>33824</c:v>
                </c:pt>
                <c:pt idx="9328">
                  <c:v>32059</c:v>
                </c:pt>
                <c:pt idx="9329">
                  <c:v>30151</c:v>
                </c:pt>
                <c:pt idx="9330">
                  <c:v>32741</c:v>
                </c:pt>
                <c:pt idx="9331">
                  <c:v>33315</c:v>
                </c:pt>
                <c:pt idx="9332">
                  <c:v>31291</c:v>
                </c:pt>
                <c:pt idx="9333">
                  <c:v>30759</c:v>
                </c:pt>
                <c:pt idx="9334">
                  <c:v>31014</c:v>
                </c:pt>
                <c:pt idx="9335">
                  <c:v>31602</c:v>
                </c:pt>
                <c:pt idx="9336">
                  <c:v>31312</c:v>
                </c:pt>
                <c:pt idx="9337">
                  <c:v>32536</c:v>
                </c:pt>
                <c:pt idx="9338">
                  <c:v>32674</c:v>
                </c:pt>
                <c:pt idx="9339">
                  <c:v>31136</c:v>
                </c:pt>
                <c:pt idx="9340">
                  <c:v>30847</c:v>
                </c:pt>
                <c:pt idx="9341">
                  <c:v>32812</c:v>
                </c:pt>
                <c:pt idx="9342">
                  <c:v>33225</c:v>
                </c:pt>
                <c:pt idx="9343">
                  <c:v>32304</c:v>
                </c:pt>
                <c:pt idx="9344">
                  <c:v>32042</c:v>
                </c:pt>
                <c:pt idx="9345">
                  <c:v>31277</c:v>
                </c:pt>
                <c:pt idx="9346">
                  <c:v>31243</c:v>
                </c:pt>
                <c:pt idx="9347">
                  <c:v>31247</c:v>
                </c:pt>
                <c:pt idx="9348">
                  <c:v>33685</c:v>
                </c:pt>
                <c:pt idx="9349">
                  <c:v>32584</c:v>
                </c:pt>
                <c:pt idx="9350">
                  <c:v>31317</c:v>
                </c:pt>
                <c:pt idx="9351">
                  <c:v>31019</c:v>
                </c:pt>
                <c:pt idx="9352">
                  <c:v>31478</c:v>
                </c:pt>
                <c:pt idx="9353">
                  <c:v>30199</c:v>
                </c:pt>
                <c:pt idx="9354">
                  <c:v>33477</c:v>
                </c:pt>
                <c:pt idx="9355">
                  <c:v>30020</c:v>
                </c:pt>
                <c:pt idx="9356">
                  <c:v>31032</c:v>
                </c:pt>
                <c:pt idx="9357">
                  <c:v>30627</c:v>
                </c:pt>
                <c:pt idx="9358">
                  <c:v>33144</c:v>
                </c:pt>
                <c:pt idx="9359">
                  <c:v>33929</c:v>
                </c:pt>
                <c:pt idx="9360">
                  <c:v>31599</c:v>
                </c:pt>
                <c:pt idx="9361">
                  <c:v>32412</c:v>
                </c:pt>
                <c:pt idx="9362">
                  <c:v>31011</c:v>
                </c:pt>
                <c:pt idx="9363">
                  <c:v>30590</c:v>
                </c:pt>
                <c:pt idx="9364">
                  <c:v>30503</c:v>
                </c:pt>
                <c:pt idx="9365">
                  <c:v>32377</c:v>
                </c:pt>
                <c:pt idx="9366">
                  <c:v>30702</c:v>
                </c:pt>
                <c:pt idx="9367">
                  <c:v>31041</c:v>
                </c:pt>
                <c:pt idx="9368">
                  <c:v>31919</c:v>
                </c:pt>
                <c:pt idx="9369">
                  <c:v>32920</c:v>
                </c:pt>
                <c:pt idx="9370">
                  <c:v>32753</c:v>
                </c:pt>
                <c:pt idx="9371">
                  <c:v>31767</c:v>
                </c:pt>
                <c:pt idx="9372">
                  <c:v>33586</c:v>
                </c:pt>
                <c:pt idx="9373">
                  <c:v>32309</c:v>
                </c:pt>
                <c:pt idx="9374">
                  <c:v>31569</c:v>
                </c:pt>
                <c:pt idx="9375">
                  <c:v>31517</c:v>
                </c:pt>
                <c:pt idx="9376">
                  <c:v>30179</c:v>
                </c:pt>
                <c:pt idx="9377">
                  <c:v>31377</c:v>
                </c:pt>
                <c:pt idx="9378">
                  <c:v>32083</c:v>
                </c:pt>
                <c:pt idx="9379">
                  <c:v>32362</c:v>
                </c:pt>
                <c:pt idx="9380">
                  <c:v>30989</c:v>
                </c:pt>
                <c:pt idx="9381">
                  <c:v>31127</c:v>
                </c:pt>
                <c:pt idx="9382">
                  <c:v>29787</c:v>
                </c:pt>
                <c:pt idx="9383">
                  <c:v>31354</c:v>
                </c:pt>
                <c:pt idx="9384">
                  <c:v>31624</c:v>
                </c:pt>
                <c:pt idx="9385">
                  <c:v>34037</c:v>
                </c:pt>
                <c:pt idx="9386">
                  <c:v>31612</c:v>
                </c:pt>
                <c:pt idx="9387">
                  <c:v>32945</c:v>
                </c:pt>
                <c:pt idx="9388">
                  <c:v>31341</c:v>
                </c:pt>
                <c:pt idx="9389">
                  <c:v>30693</c:v>
                </c:pt>
                <c:pt idx="9390">
                  <c:v>31293</c:v>
                </c:pt>
                <c:pt idx="9391">
                  <c:v>32167</c:v>
                </c:pt>
                <c:pt idx="9392">
                  <c:v>31579</c:v>
                </c:pt>
                <c:pt idx="9393">
                  <c:v>30692</c:v>
                </c:pt>
                <c:pt idx="9394">
                  <c:v>33364</c:v>
                </c:pt>
                <c:pt idx="9395">
                  <c:v>33028</c:v>
                </c:pt>
                <c:pt idx="9396">
                  <c:v>30317</c:v>
                </c:pt>
                <c:pt idx="9397">
                  <c:v>32978</c:v>
                </c:pt>
                <c:pt idx="9398">
                  <c:v>29652</c:v>
                </c:pt>
                <c:pt idx="9399">
                  <c:v>31228</c:v>
                </c:pt>
                <c:pt idx="9400">
                  <c:v>31957</c:v>
                </c:pt>
                <c:pt idx="9401">
                  <c:v>33295</c:v>
                </c:pt>
                <c:pt idx="9402">
                  <c:v>31057</c:v>
                </c:pt>
                <c:pt idx="9403">
                  <c:v>31551</c:v>
                </c:pt>
                <c:pt idx="9404">
                  <c:v>33519</c:v>
                </c:pt>
                <c:pt idx="9405">
                  <c:v>32951</c:v>
                </c:pt>
                <c:pt idx="9406">
                  <c:v>32189</c:v>
                </c:pt>
                <c:pt idx="9407">
                  <c:v>30035</c:v>
                </c:pt>
                <c:pt idx="9408">
                  <c:v>31492</c:v>
                </c:pt>
                <c:pt idx="9409">
                  <c:v>32743</c:v>
                </c:pt>
                <c:pt idx="9410">
                  <c:v>32447</c:v>
                </c:pt>
                <c:pt idx="9411">
                  <c:v>30283</c:v>
                </c:pt>
                <c:pt idx="9412">
                  <c:v>30437</c:v>
                </c:pt>
                <c:pt idx="9413">
                  <c:v>31438</c:v>
                </c:pt>
                <c:pt idx="9414">
                  <c:v>32435</c:v>
                </c:pt>
                <c:pt idx="9415">
                  <c:v>31411</c:v>
                </c:pt>
                <c:pt idx="9416">
                  <c:v>32496</c:v>
                </c:pt>
                <c:pt idx="9417">
                  <c:v>32988</c:v>
                </c:pt>
                <c:pt idx="9418">
                  <c:v>31384</c:v>
                </c:pt>
                <c:pt idx="9419">
                  <c:v>31816</c:v>
                </c:pt>
                <c:pt idx="9420">
                  <c:v>31427</c:v>
                </c:pt>
                <c:pt idx="9421">
                  <c:v>32963</c:v>
                </c:pt>
                <c:pt idx="9422">
                  <c:v>30983</c:v>
                </c:pt>
                <c:pt idx="9423">
                  <c:v>31494</c:v>
                </c:pt>
                <c:pt idx="9424">
                  <c:v>32076</c:v>
                </c:pt>
                <c:pt idx="9425">
                  <c:v>33585</c:v>
                </c:pt>
                <c:pt idx="9426">
                  <c:v>31233</c:v>
                </c:pt>
                <c:pt idx="9427">
                  <c:v>32663</c:v>
                </c:pt>
                <c:pt idx="9428">
                  <c:v>30259</c:v>
                </c:pt>
                <c:pt idx="9429">
                  <c:v>32163</c:v>
                </c:pt>
                <c:pt idx="9430">
                  <c:v>31266</c:v>
                </c:pt>
                <c:pt idx="9431">
                  <c:v>31560</c:v>
                </c:pt>
                <c:pt idx="9432">
                  <c:v>31938</c:v>
                </c:pt>
                <c:pt idx="9433">
                  <c:v>32470</c:v>
                </c:pt>
                <c:pt idx="9434">
                  <c:v>32202</c:v>
                </c:pt>
                <c:pt idx="9435">
                  <c:v>32940</c:v>
                </c:pt>
                <c:pt idx="9436">
                  <c:v>32142</c:v>
                </c:pt>
                <c:pt idx="9437">
                  <c:v>31993</c:v>
                </c:pt>
                <c:pt idx="9438">
                  <c:v>31822</c:v>
                </c:pt>
                <c:pt idx="9439">
                  <c:v>30178</c:v>
                </c:pt>
                <c:pt idx="9440">
                  <c:v>31978</c:v>
                </c:pt>
                <c:pt idx="9441">
                  <c:v>30114</c:v>
                </c:pt>
                <c:pt idx="9442">
                  <c:v>30417</c:v>
                </c:pt>
                <c:pt idx="9443">
                  <c:v>31792</c:v>
                </c:pt>
                <c:pt idx="9444">
                  <c:v>33612</c:v>
                </c:pt>
                <c:pt idx="9445">
                  <c:v>32967</c:v>
                </c:pt>
                <c:pt idx="9446">
                  <c:v>30074</c:v>
                </c:pt>
                <c:pt idx="9447">
                  <c:v>32140</c:v>
                </c:pt>
                <c:pt idx="9448">
                  <c:v>30209</c:v>
                </c:pt>
                <c:pt idx="9449">
                  <c:v>32162</c:v>
                </c:pt>
                <c:pt idx="9450">
                  <c:v>31818</c:v>
                </c:pt>
                <c:pt idx="9451">
                  <c:v>33532</c:v>
                </c:pt>
                <c:pt idx="9452">
                  <c:v>32513</c:v>
                </c:pt>
                <c:pt idx="9453">
                  <c:v>30619</c:v>
                </c:pt>
                <c:pt idx="9454">
                  <c:v>32285</c:v>
                </c:pt>
                <c:pt idx="9455">
                  <c:v>31139</c:v>
                </c:pt>
                <c:pt idx="9456">
                  <c:v>29385</c:v>
                </c:pt>
                <c:pt idx="9457">
                  <c:v>32135</c:v>
                </c:pt>
                <c:pt idx="9458">
                  <c:v>31917</c:v>
                </c:pt>
                <c:pt idx="9459">
                  <c:v>33143</c:v>
                </c:pt>
                <c:pt idx="9460">
                  <c:v>30766</c:v>
                </c:pt>
                <c:pt idx="9461">
                  <c:v>31938</c:v>
                </c:pt>
                <c:pt idx="9462">
                  <c:v>32618</c:v>
                </c:pt>
                <c:pt idx="9463">
                  <c:v>30834</c:v>
                </c:pt>
                <c:pt idx="9464">
                  <c:v>30869</c:v>
                </c:pt>
                <c:pt idx="9465">
                  <c:v>33155</c:v>
                </c:pt>
                <c:pt idx="9466">
                  <c:v>32433</c:v>
                </c:pt>
                <c:pt idx="9467">
                  <c:v>31038</c:v>
                </c:pt>
                <c:pt idx="9468">
                  <c:v>32923</c:v>
                </c:pt>
                <c:pt idx="9469">
                  <c:v>32452</c:v>
                </c:pt>
                <c:pt idx="9470">
                  <c:v>31326</c:v>
                </c:pt>
                <c:pt idx="9471">
                  <c:v>30747</c:v>
                </c:pt>
                <c:pt idx="9472">
                  <c:v>31633</c:v>
                </c:pt>
                <c:pt idx="9473">
                  <c:v>31984</c:v>
                </c:pt>
                <c:pt idx="9474">
                  <c:v>30023</c:v>
                </c:pt>
                <c:pt idx="9475">
                  <c:v>31709</c:v>
                </c:pt>
                <c:pt idx="9476">
                  <c:v>29939</c:v>
                </c:pt>
                <c:pt idx="9477">
                  <c:v>31260</c:v>
                </c:pt>
                <c:pt idx="9478">
                  <c:v>33027</c:v>
                </c:pt>
                <c:pt idx="9479">
                  <c:v>31044</c:v>
                </c:pt>
                <c:pt idx="9480">
                  <c:v>32212</c:v>
                </c:pt>
                <c:pt idx="9481">
                  <c:v>30325</c:v>
                </c:pt>
                <c:pt idx="9482">
                  <c:v>29688</c:v>
                </c:pt>
                <c:pt idx="9483">
                  <c:v>30758</c:v>
                </c:pt>
                <c:pt idx="9484">
                  <c:v>32054</c:v>
                </c:pt>
                <c:pt idx="9485">
                  <c:v>30674</c:v>
                </c:pt>
                <c:pt idx="9486">
                  <c:v>32411</c:v>
                </c:pt>
                <c:pt idx="9487">
                  <c:v>29507</c:v>
                </c:pt>
                <c:pt idx="9488">
                  <c:v>30702</c:v>
                </c:pt>
                <c:pt idx="9489">
                  <c:v>33404</c:v>
                </c:pt>
                <c:pt idx="9490">
                  <c:v>32865</c:v>
                </c:pt>
                <c:pt idx="9491">
                  <c:v>30439</c:v>
                </c:pt>
                <c:pt idx="9492">
                  <c:v>31551</c:v>
                </c:pt>
                <c:pt idx="9493">
                  <c:v>31363</c:v>
                </c:pt>
                <c:pt idx="9494">
                  <c:v>32859</c:v>
                </c:pt>
                <c:pt idx="9495">
                  <c:v>33066</c:v>
                </c:pt>
                <c:pt idx="9496">
                  <c:v>31129</c:v>
                </c:pt>
                <c:pt idx="9497">
                  <c:v>32445</c:v>
                </c:pt>
                <c:pt idx="9498">
                  <c:v>31706</c:v>
                </c:pt>
                <c:pt idx="9499">
                  <c:v>32054</c:v>
                </c:pt>
                <c:pt idx="9500">
                  <c:v>31112</c:v>
                </c:pt>
                <c:pt idx="9501">
                  <c:v>31671</c:v>
                </c:pt>
                <c:pt idx="9502">
                  <c:v>32445</c:v>
                </c:pt>
                <c:pt idx="9503">
                  <c:v>32220</c:v>
                </c:pt>
                <c:pt idx="9504">
                  <c:v>32540</c:v>
                </c:pt>
                <c:pt idx="9505">
                  <c:v>31232</c:v>
                </c:pt>
                <c:pt idx="9506">
                  <c:v>30473</c:v>
                </c:pt>
                <c:pt idx="9507">
                  <c:v>32913</c:v>
                </c:pt>
                <c:pt idx="9508">
                  <c:v>32136</c:v>
                </c:pt>
                <c:pt idx="9509">
                  <c:v>32322</c:v>
                </c:pt>
                <c:pt idx="9510">
                  <c:v>33022</c:v>
                </c:pt>
                <c:pt idx="9511">
                  <c:v>32533</c:v>
                </c:pt>
                <c:pt idx="9512">
                  <c:v>30888</c:v>
                </c:pt>
                <c:pt idx="9513">
                  <c:v>33270</c:v>
                </c:pt>
                <c:pt idx="9514">
                  <c:v>30672</c:v>
                </c:pt>
                <c:pt idx="9515">
                  <c:v>33316</c:v>
                </c:pt>
                <c:pt idx="9516">
                  <c:v>33777</c:v>
                </c:pt>
                <c:pt idx="9517">
                  <c:v>31094</c:v>
                </c:pt>
                <c:pt idx="9518">
                  <c:v>30169</c:v>
                </c:pt>
                <c:pt idx="9519">
                  <c:v>33734</c:v>
                </c:pt>
                <c:pt idx="9520">
                  <c:v>30931</c:v>
                </c:pt>
                <c:pt idx="9521">
                  <c:v>29417</c:v>
                </c:pt>
                <c:pt idx="9522">
                  <c:v>31795</c:v>
                </c:pt>
                <c:pt idx="9523">
                  <c:v>31808</c:v>
                </c:pt>
                <c:pt idx="9524">
                  <c:v>32225</c:v>
                </c:pt>
                <c:pt idx="9525">
                  <c:v>32636</c:v>
                </c:pt>
                <c:pt idx="9526">
                  <c:v>31720</c:v>
                </c:pt>
                <c:pt idx="9527">
                  <c:v>31945</c:v>
                </c:pt>
                <c:pt idx="9528">
                  <c:v>32060</c:v>
                </c:pt>
                <c:pt idx="9529">
                  <c:v>31732</c:v>
                </c:pt>
                <c:pt idx="9530">
                  <c:v>32370</c:v>
                </c:pt>
                <c:pt idx="9531">
                  <c:v>32332</c:v>
                </c:pt>
                <c:pt idx="9532">
                  <c:v>32616</c:v>
                </c:pt>
                <c:pt idx="9533">
                  <c:v>29306</c:v>
                </c:pt>
                <c:pt idx="9534">
                  <c:v>33112</c:v>
                </c:pt>
                <c:pt idx="9535">
                  <c:v>32573</c:v>
                </c:pt>
                <c:pt idx="9536">
                  <c:v>32819</c:v>
                </c:pt>
                <c:pt idx="9537">
                  <c:v>31527</c:v>
                </c:pt>
                <c:pt idx="9538">
                  <c:v>30715</c:v>
                </c:pt>
                <c:pt idx="9539">
                  <c:v>32195</c:v>
                </c:pt>
                <c:pt idx="9540">
                  <c:v>29735</c:v>
                </c:pt>
                <c:pt idx="9541">
                  <c:v>30498</c:v>
                </c:pt>
                <c:pt idx="9542">
                  <c:v>32181</c:v>
                </c:pt>
                <c:pt idx="9543">
                  <c:v>31048</c:v>
                </c:pt>
                <c:pt idx="9544">
                  <c:v>32321</c:v>
                </c:pt>
                <c:pt idx="9545">
                  <c:v>32001</c:v>
                </c:pt>
                <c:pt idx="9546">
                  <c:v>33020</c:v>
                </c:pt>
                <c:pt idx="9547">
                  <c:v>33897</c:v>
                </c:pt>
                <c:pt idx="9548">
                  <c:v>33126</c:v>
                </c:pt>
                <c:pt idx="9549">
                  <c:v>32580</c:v>
                </c:pt>
                <c:pt idx="9550">
                  <c:v>30649</c:v>
                </c:pt>
                <c:pt idx="9551">
                  <c:v>32455</c:v>
                </c:pt>
                <c:pt idx="9552">
                  <c:v>32592</c:v>
                </c:pt>
                <c:pt idx="9553">
                  <c:v>29966</c:v>
                </c:pt>
                <c:pt idx="9554">
                  <c:v>32605</c:v>
                </c:pt>
                <c:pt idx="9555">
                  <c:v>30811</c:v>
                </c:pt>
                <c:pt idx="9556">
                  <c:v>32871</c:v>
                </c:pt>
                <c:pt idx="9557">
                  <c:v>31532</c:v>
                </c:pt>
                <c:pt idx="9558">
                  <c:v>30547</c:v>
                </c:pt>
                <c:pt idx="9559">
                  <c:v>31391</c:v>
                </c:pt>
                <c:pt idx="9560">
                  <c:v>32568</c:v>
                </c:pt>
                <c:pt idx="9561">
                  <c:v>30719</c:v>
                </c:pt>
                <c:pt idx="9562">
                  <c:v>32102</c:v>
                </c:pt>
                <c:pt idx="9563">
                  <c:v>31531</c:v>
                </c:pt>
                <c:pt idx="9564">
                  <c:v>32541</c:v>
                </c:pt>
                <c:pt idx="9565">
                  <c:v>32542</c:v>
                </c:pt>
                <c:pt idx="9566">
                  <c:v>32231</c:v>
                </c:pt>
                <c:pt idx="9567">
                  <c:v>31674</c:v>
                </c:pt>
                <c:pt idx="9568">
                  <c:v>32345</c:v>
                </c:pt>
                <c:pt idx="9569">
                  <c:v>30278</c:v>
                </c:pt>
                <c:pt idx="9570">
                  <c:v>30416</c:v>
                </c:pt>
                <c:pt idx="9571">
                  <c:v>32100</c:v>
                </c:pt>
                <c:pt idx="9572">
                  <c:v>31735</c:v>
                </c:pt>
                <c:pt idx="9573">
                  <c:v>31381</c:v>
                </c:pt>
                <c:pt idx="9574">
                  <c:v>31387</c:v>
                </c:pt>
                <c:pt idx="9575">
                  <c:v>31817</c:v>
                </c:pt>
                <c:pt idx="9576">
                  <c:v>32273</c:v>
                </c:pt>
                <c:pt idx="9577">
                  <c:v>32773</c:v>
                </c:pt>
                <c:pt idx="9578">
                  <c:v>31334</c:v>
                </c:pt>
                <c:pt idx="9579">
                  <c:v>30982</c:v>
                </c:pt>
                <c:pt idx="9580">
                  <c:v>32555</c:v>
                </c:pt>
                <c:pt idx="9581">
                  <c:v>33215</c:v>
                </c:pt>
                <c:pt idx="9582">
                  <c:v>30676</c:v>
                </c:pt>
                <c:pt idx="9583">
                  <c:v>31095</c:v>
                </c:pt>
                <c:pt idx="9584">
                  <c:v>33298</c:v>
                </c:pt>
                <c:pt idx="9585">
                  <c:v>31530</c:v>
                </c:pt>
                <c:pt idx="9586">
                  <c:v>32317</c:v>
                </c:pt>
                <c:pt idx="9587">
                  <c:v>30966</c:v>
                </c:pt>
                <c:pt idx="9588">
                  <c:v>32234</c:v>
                </c:pt>
                <c:pt idx="9589">
                  <c:v>32864</c:v>
                </c:pt>
                <c:pt idx="9590">
                  <c:v>30165</c:v>
                </c:pt>
                <c:pt idx="9591">
                  <c:v>31981</c:v>
                </c:pt>
                <c:pt idx="9592">
                  <c:v>30869</c:v>
                </c:pt>
                <c:pt idx="9593">
                  <c:v>31277</c:v>
                </c:pt>
                <c:pt idx="9594">
                  <c:v>31798</c:v>
                </c:pt>
                <c:pt idx="9595">
                  <c:v>32193</c:v>
                </c:pt>
                <c:pt idx="9596">
                  <c:v>29484</c:v>
                </c:pt>
                <c:pt idx="9597">
                  <c:v>31187</c:v>
                </c:pt>
                <c:pt idx="9598">
                  <c:v>32220</c:v>
                </c:pt>
                <c:pt idx="9599">
                  <c:v>32491</c:v>
                </c:pt>
                <c:pt idx="9600">
                  <c:v>31853</c:v>
                </c:pt>
                <c:pt idx="9601">
                  <c:v>32348</c:v>
                </c:pt>
                <c:pt idx="9602">
                  <c:v>31951</c:v>
                </c:pt>
                <c:pt idx="9603">
                  <c:v>32421</c:v>
                </c:pt>
                <c:pt idx="9604">
                  <c:v>32065</c:v>
                </c:pt>
                <c:pt idx="9605">
                  <c:v>31986</c:v>
                </c:pt>
                <c:pt idx="9606">
                  <c:v>33074</c:v>
                </c:pt>
                <c:pt idx="9607">
                  <c:v>33504</c:v>
                </c:pt>
                <c:pt idx="9608">
                  <c:v>31190</c:v>
                </c:pt>
                <c:pt idx="9609">
                  <c:v>31137</c:v>
                </c:pt>
                <c:pt idx="9610">
                  <c:v>30984</c:v>
                </c:pt>
                <c:pt idx="9611">
                  <c:v>32019</c:v>
                </c:pt>
                <c:pt idx="9612">
                  <c:v>32506</c:v>
                </c:pt>
                <c:pt idx="9613">
                  <c:v>32375</c:v>
                </c:pt>
                <c:pt idx="9614">
                  <c:v>32588</c:v>
                </c:pt>
                <c:pt idx="9615">
                  <c:v>31514</c:v>
                </c:pt>
                <c:pt idx="9616">
                  <c:v>32438</c:v>
                </c:pt>
                <c:pt idx="9617">
                  <c:v>32315</c:v>
                </c:pt>
                <c:pt idx="9618">
                  <c:v>32577</c:v>
                </c:pt>
                <c:pt idx="9619">
                  <c:v>31759</c:v>
                </c:pt>
                <c:pt idx="9620">
                  <c:v>33983</c:v>
                </c:pt>
                <c:pt idx="9621">
                  <c:v>30977</c:v>
                </c:pt>
                <c:pt idx="9622">
                  <c:v>32169</c:v>
                </c:pt>
                <c:pt idx="9623">
                  <c:v>31319</c:v>
                </c:pt>
                <c:pt idx="9624">
                  <c:v>33154</c:v>
                </c:pt>
                <c:pt idx="9625">
                  <c:v>31264</c:v>
                </c:pt>
                <c:pt idx="9626">
                  <c:v>32238</c:v>
                </c:pt>
                <c:pt idx="9627">
                  <c:v>31357</c:v>
                </c:pt>
                <c:pt idx="9628">
                  <c:v>31347</c:v>
                </c:pt>
                <c:pt idx="9629">
                  <c:v>32769</c:v>
                </c:pt>
                <c:pt idx="9630">
                  <c:v>32346</c:v>
                </c:pt>
                <c:pt idx="9631">
                  <c:v>32177</c:v>
                </c:pt>
                <c:pt idx="9632">
                  <c:v>31647</c:v>
                </c:pt>
                <c:pt idx="9633">
                  <c:v>32352</c:v>
                </c:pt>
                <c:pt idx="9634">
                  <c:v>30071</c:v>
                </c:pt>
                <c:pt idx="9635">
                  <c:v>33231</c:v>
                </c:pt>
                <c:pt idx="9636">
                  <c:v>30956</c:v>
                </c:pt>
                <c:pt idx="9637">
                  <c:v>32752</c:v>
                </c:pt>
                <c:pt idx="9638">
                  <c:v>33399</c:v>
                </c:pt>
                <c:pt idx="9639">
                  <c:v>31707</c:v>
                </c:pt>
                <c:pt idx="9640">
                  <c:v>32110</c:v>
                </c:pt>
                <c:pt idx="9641">
                  <c:v>32551</c:v>
                </c:pt>
                <c:pt idx="9642">
                  <c:v>30584</c:v>
                </c:pt>
                <c:pt idx="9643">
                  <c:v>32637</c:v>
                </c:pt>
                <c:pt idx="9644">
                  <c:v>34081</c:v>
                </c:pt>
                <c:pt idx="9645">
                  <c:v>31167</c:v>
                </c:pt>
                <c:pt idx="9646">
                  <c:v>34772</c:v>
                </c:pt>
                <c:pt idx="9647">
                  <c:v>33755</c:v>
                </c:pt>
                <c:pt idx="9648">
                  <c:v>33024</c:v>
                </c:pt>
                <c:pt idx="9649">
                  <c:v>32679</c:v>
                </c:pt>
                <c:pt idx="9650">
                  <c:v>32294</c:v>
                </c:pt>
                <c:pt idx="9651">
                  <c:v>32467</c:v>
                </c:pt>
                <c:pt idx="9652">
                  <c:v>31705</c:v>
                </c:pt>
                <c:pt idx="9653">
                  <c:v>33102</c:v>
                </c:pt>
                <c:pt idx="9654">
                  <c:v>30856</c:v>
                </c:pt>
                <c:pt idx="9655">
                  <c:v>34160</c:v>
                </c:pt>
                <c:pt idx="9656">
                  <c:v>33785</c:v>
                </c:pt>
                <c:pt idx="9657">
                  <c:v>33257</c:v>
                </c:pt>
                <c:pt idx="9658">
                  <c:v>31983</c:v>
                </c:pt>
                <c:pt idx="9659">
                  <c:v>32103</c:v>
                </c:pt>
                <c:pt idx="9660">
                  <c:v>32400</c:v>
                </c:pt>
                <c:pt idx="9661">
                  <c:v>32872</c:v>
                </c:pt>
                <c:pt idx="9662">
                  <c:v>32153</c:v>
                </c:pt>
                <c:pt idx="9663">
                  <c:v>31333</c:v>
                </c:pt>
                <c:pt idx="9664">
                  <c:v>32611</c:v>
                </c:pt>
                <c:pt idx="9665">
                  <c:v>32461</c:v>
                </c:pt>
                <c:pt idx="9666">
                  <c:v>31365</c:v>
                </c:pt>
                <c:pt idx="9667">
                  <c:v>31971</c:v>
                </c:pt>
                <c:pt idx="9668">
                  <c:v>31892</c:v>
                </c:pt>
                <c:pt idx="9669">
                  <c:v>31753</c:v>
                </c:pt>
                <c:pt idx="9670">
                  <c:v>32617</c:v>
                </c:pt>
                <c:pt idx="9671">
                  <c:v>31913</c:v>
                </c:pt>
                <c:pt idx="9672">
                  <c:v>31761</c:v>
                </c:pt>
                <c:pt idx="9673">
                  <c:v>33402</c:v>
                </c:pt>
                <c:pt idx="9674">
                  <c:v>31349</c:v>
                </c:pt>
                <c:pt idx="9675">
                  <c:v>32143</c:v>
                </c:pt>
                <c:pt idx="9676">
                  <c:v>32790</c:v>
                </c:pt>
                <c:pt idx="9677">
                  <c:v>32566</c:v>
                </c:pt>
                <c:pt idx="9678">
                  <c:v>32620</c:v>
                </c:pt>
                <c:pt idx="9679">
                  <c:v>34137</c:v>
                </c:pt>
                <c:pt idx="9680">
                  <c:v>31854</c:v>
                </c:pt>
                <c:pt idx="9681">
                  <c:v>32245</c:v>
                </c:pt>
                <c:pt idx="9682">
                  <c:v>32672</c:v>
                </c:pt>
                <c:pt idx="9683">
                  <c:v>33805</c:v>
                </c:pt>
                <c:pt idx="9684">
                  <c:v>34200</c:v>
                </c:pt>
                <c:pt idx="9685">
                  <c:v>32900</c:v>
                </c:pt>
                <c:pt idx="9686">
                  <c:v>30933</c:v>
                </c:pt>
                <c:pt idx="9687">
                  <c:v>32893</c:v>
                </c:pt>
                <c:pt idx="9688">
                  <c:v>32979</c:v>
                </c:pt>
                <c:pt idx="9689">
                  <c:v>33602</c:v>
                </c:pt>
                <c:pt idx="9690">
                  <c:v>30807</c:v>
                </c:pt>
                <c:pt idx="9691">
                  <c:v>33121</c:v>
                </c:pt>
                <c:pt idx="9692">
                  <c:v>32498</c:v>
                </c:pt>
                <c:pt idx="9693">
                  <c:v>33651</c:v>
                </c:pt>
                <c:pt idx="9694">
                  <c:v>32106</c:v>
                </c:pt>
                <c:pt idx="9695">
                  <c:v>32415</c:v>
                </c:pt>
                <c:pt idx="9696">
                  <c:v>30974</c:v>
                </c:pt>
                <c:pt idx="9697">
                  <c:v>31101</c:v>
                </c:pt>
                <c:pt idx="9698">
                  <c:v>31839</c:v>
                </c:pt>
                <c:pt idx="9699">
                  <c:v>32113</c:v>
                </c:pt>
                <c:pt idx="9700">
                  <c:v>34251</c:v>
                </c:pt>
                <c:pt idx="9701">
                  <c:v>32901</c:v>
                </c:pt>
                <c:pt idx="9702">
                  <c:v>33898</c:v>
                </c:pt>
                <c:pt idx="9703">
                  <c:v>33704</c:v>
                </c:pt>
                <c:pt idx="9704">
                  <c:v>32636</c:v>
                </c:pt>
                <c:pt idx="9705">
                  <c:v>31781</c:v>
                </c:pt>
                <c:pt idx="9706">
                  <c:v>31810</c:v>
                </c:pt>
                <c:pt idx="9707">
                  <c:v>29454</c:v>
                </c:pt>
                <c:pt idx="9708">
                  <c:v>32061</c:v>
                </c:pt>
                <c:pt idx="9709">
                  <c:v>33128</c:v>
                </c:pt>
                <c:pt idx="9710">
                  <c:v>34968</c:v>
                </c:pt>
                <c:pt idx="9711">
                  <c:v>32469</c:v>
                </c:pt>
                <c:pt idx="9712">
                  <c:v>31765</c:v>
                </c:pt>
                <c:pt idx="9713">
                  <c:v>33350</c:v>
                </c:pt>
                <c:pt idx="9714">
                  <c:v>33825</c:v>
                </c:pt>
                <c:pt idx="9715">
                  <c:v>31340</c:v>
                </c:pt>
                <c:pt idx="9716">
                  <c:v>34275</c:v>
                </c:pt>
                <c:pt idx="9717">
                  <c:v>31298</c:v>
                </c:pt>
                <c:pt idx="9718">
                  <c:v>31324</c:v>
                </c:pt>
                <c:pt idx="9719">
                  <c:v>32239</c:v>
                </c:pt>
                <c:pt idx="9720">
                  <c:v>32232</c:v>
                </c:pt>
                <c:pt idx="9721">
                  <c:v>31995</c:v>
                </c:pt>
                <c:pt idx="9722">
                  <c:v>31964</c:v>
                </c:pt>
                <c:pt idx="9723">
                  <c:v>32679</c:v>
                </c:pt>
                <c:pt idx="9724">
                  <c:v>31002</c:v>
                </c:pt>
                <c:pt idx="9725">
                  <c:v>32457</c:v>
                </c:pt>
                <c:pt idx="9726">
                  <c:v>31390</c:v>
                </c:pt>
                <c:pt idx="9727">
                  <c:v>32814</c:v>
                </c:pt>
                <c:pt idx="9728">
                  <c:v>30406</c:v>
                </c:pt>
                <c:pt idx="9729">
                  <c:v>31128</c:v>
                </c:pt>
                <c:pt idx="9730">
                  <c:v>31401</c:v>
                </c:pt>
                <c:pt idx="9731">
                  <c:v>30747</c:v>
                </c:pt>
                <c:pt idx="9732">
                  <c:v>33011</c:v>
                </c:pt>
                <c:pt idx="9733">
                  <c:v>31397</c:v>
                </c:pt>
                <c:pt idx="9734">
                  <c:v>31427</c:v>
                </c:pt>
                <c:pt idx="9735">
                  <c:v>32896</c:v>
                </c:pt>
                <c:pt idx="9736">
                  <c:v>32664</c:v>
                </c:pt>
                <c:pt idx="9737">
                  <c:v>30888</c:v>
                </c:pt>
                <c:pt idx="9738">
                  <c:v>30895</c:v>
                </c:pt>
                <c:pt idx="9739">
                  <c:v>31837</c:v>
                </c:pt>
                <c:pt idx="9740">
                  <c:v>32435</c:v>
                </c:pt>
                <c:pt idx="9741">
                  <c:v>32359</c:v>
                </c:pt>
              </c:numCache>
            </c:numRef>
          </c:yVal>
          <c:smooth val="1"/>
        </c:ser>
        <c:axId val="128727680"/>
        <c:axId val="128938368"/>
      </c:scatterChart>
      <c:valAx>
        <c:axId val="128727680"/>
        <c:scaling>
          <c:orientation val="minMax"/>
          <c:max val="27.5"/>
          <c:min val="2.5"/>
        </c:scaling>
        <c:axPos val="b"/>
        <c:numFmt formatCode="General" sourceLinked="1"/>
        <c:tickLblPos val="nextTo"/>
        <c:txPr>
          <a:bodyPr/>
          <a:lstStyle/>
          <a:p>
            <a:pPr>
              <a:defRPr sz="1200">
                <a:latin typeface="Times New Roman" pitchFamily="18" charset="0"/>
                <a:cs typeface="Times New Roman" pitchFamily="18" charset="0"/>
              </a:defRPr>
            </a:pPr>
            <a:endParaRPr lang="fr-FR"/>
          </a:p>
        </c:txPr>
        <c:crossAx val="128938368"/>
        <c:crosses val="autoZero"/>
        <c:crossBetween val="midCat"/>
      </c:valAx>
      <c:valAx>
        <c:axId val="128938368"/>
        <c:scaling>
          <c:orientation val="minMax"/>
          <c:max val="350000"/>
          <c:min val="0"/>
        </c:scaling>
        <c:axPos val="l"/>
        <c:numFmt formatCode="General" sourceLinked="1"/>
        <c:tickLblPos val="nextTo"/>
        <c:txPr>
          <a:bodyPr/>
          <a:lstStyle/>
          <a:p>
            <a:pPr>
              <a:defRPr sz="1200">
                <a:latin typeface="Times New Roman" pitchFamily="18" charset="0"/>
                <a:cs typeface="Times New Roman" pitchFamily="18" charset="0"/>
              </a:defRPr>
            </a:pPr>
            <a:endParaRPr lang="fr-FR"/>
          </a:p>
        </c:txPr>
        <c:crossAx val="128727680"/>
        <c:crosses val="autoZero"/>
        <c:crossBetween val="midCat"/>
      </c:valAx>
    </c:plotArea>
    <c:plotVisOnly val="1"/>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FR"/>
  <c:chart>
    <c:plotArea>
      <c:layout/>
      <c:scatterChart>
        <c:scatterStyle val="lineMarker"/>
        <c:ser>
          <c:idx val="0"/>
          <c:order val="0"/>
          <c:spPr>
            <a:ln w="6350">
              <a:solidFill>
                <a:schemeClr val="tx1"/>
              </a:solidFill>
            </a:ln>
          </c:spPr>
          <c:marker>
            <c:symbol val="none"/>
          </c:marker>
          <c:xVal>
            <c:numRef>
              <c:f>[2]colpol!$A$4:$A$10406</c:f>
              <c:numCache>
                <c:formatCode>General</c:formatCode>
                <c:ptCount val="10403"/>
                <c:pt idx="0">
                  <c:v>9.1000000000000025E-2</c:v>
                </c:pt>
                <c:pt idx="1">
                  <c:v>9.5000000000000029E-2</c:v>
                </c:pt>
                <c:pt idx="2">
                  <c:v>9.9000000000000046E-2</c:v>
                </c:pt>
                <c:pt idx="3">
                  <c:v>0.10299999999999998</c:v>
                </c:pt>
                <c:pt idx="4">
                  <c:v>0.10700000000000003</c:v>
                </c:pt>
                <c:pt idx="5">
                  <c:v>0.111</c:v>
                </c:pt>
                <c:pt idx="6">
                  <c:v>0.115</c:v>
                </c:pt>
                <c:pt idx="7">
                  <c:v>0.11899999999999998</c:v>
                </c:pt>
                <c:pt idx="8">
                  <c:v>0.12300000000000003</c:v>
                </c:pt>
                <c:pt idx="9">
                  <c:v>0.126</c:v>
                </c:pt>
                <c:pt idx="10">
                  <c:v>0.13</c:v>
                </c:pt>
                <c:pt idx="11">
                  <c:v>0.13400000000000001</c:v>
                </c:pt>
                <c:pt idx="12">
                  <c:v>0.13800000000000001</c:v>
                </c:pt>
                <c:pt idx="13">
                  <c:v>0.14200000000000004</c:v>
                </c:pt>
                <c:pt idx="14">
                  <c:v>0.14600000000000005</c:v>
                </c:pt>
                <c:pt idx="15">
                  <c:v>0.15000000000000005</c:v>
                </c:pt>
                <c:pt idx="16">
                  <c:v>0.15400000000000005</c:v>
                </c:pt>
                <c:pt idx="17">
                  <c:v>0.15800000000000006</c:v>
                </c:pt>
                <c:pt idx="18">
                  <c:v>0.16200000000000001</c:v>
                </c:pt>
                <c:pt idx="19">
                  <c:v>0.16600000000000001</c:v>
                </c:pt>
                <c:pt idx="20">
                  <c:v>0.16900000000000001</c:v>
                </c:pt>
                <c:pt idx="21">
                  <c:v>0.17300000000000001</c:v>
                </c:pt>
                <c:pt idx="22">
                  <c:v>0.17700000000000005</c:v>
                </c:pt>
                <c:pt idx="23">
                  <c:v>0.18100000000000005</c:v>
                </c:pt>
                <c:pt idx="24">
                  <c:v>0.18500000000000005</c:v>
                </c:pt>
                <c:pt idx="25">
                  <c:v>0.18900000000000006</c:v>
                </c:pt>
                <c:pt idx="26">
                  <c:v>0.193</c:v>
                </c:pt>
                <c:pt idx="27">
                  <c:v>0.19700000000000001</c:v>
                </c:pt>
                <c:pt idx="28">
                  <c:v>0.20100000000000001</c:v>
                </c:pt>
                <c:pt idx="29">
                  <c:v>0.20500000000000004</c:v>
                </c:pt>
                <c:pt idx="30">
                  <c:v>0.20900000000000005</c:v>
                </c:pt>
                <c:pt idx="31">
                  <c:v>0.21200000000000005</c:v>
                </c:pt>
                <c:pt idx="32">
                  <c:v>0.21600000000000005</c:v>
                </c:pt>
                <c:pt idx="33">
                  <c:v>0.22</c:v>
                </c:pt>
                <c:pt idx="34">
                  <c:v>0.224</c:v>
                </c:pt>
                <c:pt idx="35">
                  <c:v>0.22800000000000001</c:v>
                </c:pt>
                <c:pt idx="36">
                  <c:v>0.23200000000000001</c:v>
                </c:pt>
                <c:pt idx="37">
                  <c:v>0.23600000000000004</c:v>
                </c:pt>
                <c:pt idx="38">
                  <c:v>0.24000000000000005</c:v>
                </c:pt>
                <c:pt idx="39">
                  <c:v>0.24400000000000005</c:v>
                </c:pt>
                <c:pt idx="40">
                  <c:v>0.24800000000000005</c:v>
                </c:pt>
                <c:pt idx="41">
                  <c:v>0.252</c:v>
                </c:pt>
                <c:pt idx="42">
                  <c:v>0.255</c:v>
                </c:pt>
                <c:pt idx="43">
                  <c:v>0.25900000000000001</c:v>
                </c:pt>
                <c:pt idx="44">
                  <c:v>0.26300000000000001</c:v>
                </c:pt>
                <c:pt idx="45">
                  <c:v>0.26700000000000002</c:v>
                </c:pt>
                <c:pt idx="46">
                  <c:v>0.27100000000000002</c:v>
                </c:pt>
                <c:pt idx="47">
                  <c:v>0.27500000000000002</c:v>
                </c:pt>
                <c:pt idx="48">
                  <c:v>0.27900000000000008</c:v>
                </c:pt>
                <c:pt idx="49">
                  <c:v>0.28300000000000008</c:v>
                </c:pt>
                <c:pt idx="50">
                  <c:v>0.28700000000000009</c:v>
                </c:pt>
                <c:pt idx="51">
                  <c:v>0.29100000000000009</c:v>
                </c:pt>
                <c:pt idx="52">
                  <c:v>0.2950000000000001</c:v>
                </c:pt>
                <c:pt idx="53">
                  <c:v>0.29800000000000015</c:v>
                </c:pt>
                <c:pt idx="54">
                  <c:v>0.30200000000000016</c:v>
                </c:pt>
                <c:pt idx="55">
                  <c:v>0.30600000000000016</c:v>
                </c:pt>
                <c:pt idx="56">
                  <c:v>0.31000000000000011</c:v>
                </c:pt>
                <c:pt idx="57">
                  <c:v>0.31400000000000011</c:v>
                </c:pt>
                <c:pt idx="58">
                  <c:v>0.31800000000000012</c:v>
                </c:pt>
                <c:pt idx="59">
                  <c:v>0.32200000000000012</c:v>
                </c:pt>
                <c:pt idx="60">
                  <c:v>0.32600000000000012</c:v>
                </c:pt>
                <c:pt idx="61">
                  <c:v>0.33000000000000013</c:v>
                </c:pt>
                <c:pt idx="62">
                  <c:v>0.33400000000000013</c:v>
                </c:pt>
                <c:pt idx="63">
                  <c:v>0.33800000000000013</c:v>
                </c:pt>
                <c:pt idx="64">
                  <c:v>0.34100000000000008</c:v>
                </c:pt>
                <c:pt idx="65">
                  <c:v>0.34500000000000008</c:v>
                </c:pt>
                <c:pt idx="66">
                  <c:v>0.34900000000000009</c:v>
                </c:pt>
                <c:pt idx="67">
                  <c:v>0.35300000000000009</c:v>
                </c:pt>
                <c:pt idx="68">
                  <c:v>0.3570000000000001</c:v>
                </c:pt>
                <c:pt idx="69">
                  <c:v>0.36100000000000015</c:v>
                </c:pt>
                <c:pt idx="70">
                  <c:v>0.36500000000000016</c:v>
                </c:pt>
                <c:pt idx="71">
                  <c:v>0.36900000000000016</c:v>
                </c:pt>
                <c:pt idx="72">
                  <c:v>0.37300000000000011</c:v>
                </c:pt>
                <c:pt idx="73">
                  <c:v>0.37700000000000011</c:v>
                </c:pt>
                <c:pt idx="74">
                  <c:v>0.38100000000000012</c:v>
                </c:pt>
                <c:pt idx="75">
                  <c:v>0.38400000000000012</c:v>
                </c:pt>
                <c:pt idx="76">
                  <c:v>0.38800000000000012</c:v>
                </c:pt>
                <c:pt idx="77">
                  <c:v>0.39200000000000013</c:v>
                </c:pt>
                <c:pt idx="78">
                  <c:v>0.39600000000000013</c:v>
                </c:pt>
                <c:pt idx="79">
                  <c:v>0.4</c:v>
                </c:pt>
                <c:pt idx="80">
                  <c:v>0.40400000000000008</c:v>
                </c:pt>
                <c:pt idx="81">
                  <c:v>0.40800000000000008</c:v>
                </c:pt>
                <c:pt idx="82">
                  <c:v>0.41200000000000009</c:v>
                </c:pt>
                <c:pt idx="83">
                  <c:v>0.41600000000000009</c:v>
                </c:pt>
                <c:pt idx="84">
                  <c:v>0.4200000000000001</c:v>
                </c:pt>
                <c:pt idx="85">
                  <c:v>0.42400000000000015</c:v>
                </c:pt>
                <c:pt idx="86">
                  <c:v>0.42700000000000016</c:v>
                </c:pt>
                <c:pt idx="87">
                  <c:v>0.43100000000000016</c:v>
                </c:pt>
                <c:pt idx="88">
                  <c:v>0.43500000000000011</c:v>
                </c:pt>
                <c:pt idx="89">
                  <c:v>0.43900000000000011</c:v>
                </c:pt>
                <c:pt idx="90">
                  <c:v>0.443</c:v>
                </c:pt>
                <c:pt idx="91">
                  <c:v>0.44700000000000001</c:v>
                </c:pt>
                <c:pt idx="92">
                  <c:v>0.45100000000000001</c:v>
                </c:pt>
                <c:pt idx="93">
                  <c:v>0.45500000000000002</c:v>
                </c:pt>
                <c:pt idx="94">
                  <c:v>0.45900000000000002</c:v>
                </c:pt>
                <c:pt idx="95">
                  <c:v>0.46300000000000002</c:v>
                </c:pt>
                <c:pt idx="96">
                  <c:v>0.46600000000000008</c:v>
                </c:pt>
                <c:pt idx="97">
                  <c:v>0.47000000000000008</c:v>
                </c:pt>
                <c:pt idx="98">
                  <c:v>0.47400000000000009</c:v>
                </c:pt>
                <c:pt idx="99">
                  <c:v>0.47800000000000009</c:v>
                </c:pt>
                <c:pt idx="100">
                  <c:v>0.4820000000000001</c:v>
                </c:pt>
                <c:pt idx="101">
                  <c:v>0.48600000000000015</c:v>
                </c:pt>
                <c:pt idx="102">
                  <c:v>0.4900000000000001</c:v>
                </c:pt>
                <c:pt idx="103">
                  <c:v>0.49400000000000016</c:v>
                </c:pt>
                <c:pt idx="104">
                  <c:v>0.49800000000000011</c:v>
                </c:pt>
                <c:pt idx="105">
                  <c:v>0.502</c:v>
                </c:pt>
                <c:pt idx="106">
                  <c:v>0.50600000000000001</c:v>
                </c:pt>
                <c:pt idx="107">
                  <c:v>0.50900000000000001</c:v>
                </c:pt>
                <c:pt idx="108">
                  <c:v>0.51300000000000001</c:v>
                </c:pt>
                <c:pt idx="109">
                  <c:v>0.51700000000000002</c:v>
                </c:pt>
                <c:pt idx="110">
                  <c:v>0.52100000000000002</c:v>
                </c:pt>
                <c:pt idx="111">
                  <c:v>0.52500000000000002</c:v>
                </c:pt>
                <c:pt idx="112">
                  <c:v>0.52900000000000003</c:v>
                </c:pt>
                <c:pt idx="113">
                  <c:v>0.53300000000000003</c:v>
                </c:pt>
                <c:pt idx="114">
                  <c:v>0.53700000000000003</c:v>
                </c:pt>
                <c:pt idx="115">
                  <c:v>0.54100000000000004</c:v>
                </c:pt>
                <c:pt idx="116">
                  <c:v>0.54500000000000004</c:v>
                </c:pt>
                <c:pt idx="117">
                  <c:v>0.54900000000000004</c:v>
                </c:pt>
                <c:pt idx="118">
                  <c:v>0.55200000000000005</c:v>
                </c:pt>
                <c:pt idx="119">
                  <c:v>0.55600000000000005</c:v>
                </c:pt>
                <c:pt idx="120">
                  <c:v>0.56000000000000005</c:v>
                </c:pt>
                <c:pt idx="121">
                  <c:v>0.56399999999999995</c:v>
                </c:pt>
                <c:pt idx="122">
                  <c:v>0.56799999999999995</c:v>
                </c:pt>
                <c:pt idx="123">
                  <c:v>0.57199999999999995</c:v>
                </c:pt>
                <c:pt idx="124">
                  <c:v>0.57600000000000018</c:v>
                </c:pt>
                <c:pt idx="125">
                  <c:v>0.58000000000000007</c:v>
                </c:pt>
                <c:pt idx="126">
                  <c:v>0.58399999999999996</c:v>
                </c:pt>
                <c:pt idx="127">
                  <c:v>0.58799999999999997</c:v>
                </c:pt>
                <c:pt idx="128">
                  <c:v>0.59199999999999997</c:v>
                </c:pt>
                <c:pt idx="129">
                  <c:v>0.59499999999999997</c:v>
                </c:pt>
                <c:pt idx="130">
                  <c:v>0.59899999999999998</c:v>
                </c:pt>
                <c:pt idx="131">
                  <c:v>0.6030000000000002</c:v>
                </c:pt>
                <c:pt idx="132">
                  <c:v>0.60700000000000021</c:v>
                </c:pt>
                <c:pt idx="133">
                  <c:v>0.61100000000000021</c:v>
                </c:pt>
                <c:pt idx="134">
                  <c:v>0.61500000000000021</c:v>
                </c:pt>
                <c:pt idx="135">
                  <c:v>0.61900000000000022</c:v>
                </c:pt>
                <c:pt idx="136">
                  <c:v>0.62300000000000022</c:v>
                </c:pt>
                <c:pt idx="137">
                  <c:v>0.62700000000000022</c:v>
                </c:pt>
                <c:pt idx="138">
                  <c:v>0.63100000000000023</c:v>
                </c:pt>
                <c:pt idx="139">
                  <c:v>0.63500000000000023</c:v>
                </c:pt>
                <c:pt idx="140">
                  <c:v>0.63800000000000023</c:v>
                </c:pt>
                <c:pt idx="141">
                  <c:v>0.64200000000000024</c:v>
                </c:pt>
                <c:pt idx="142">
                  <c:v>0.64600000000000024</c:v>
                </c:pt>
                <c:pt idx="143">
                  <c:v>0.65000000000000024</c:v>
                </c:pt>
                <c:pt idx="144">
                  <c:v>0.65400000000000025</c:v>
                </c:pt>
                <c:pt idx="145">
                  <c:v>0.65800000000000025</c:v>
                </c:pt>
                <c:pt idx="146">
                  <c:v>0.66200000000000025</c:v>
                </c:pt>
                <c:pt idx="147">
                  <c:v>0.66600000000000026</c:v>
                </c:pt>
                <c:pt idx="148">
                  <c:v>0.67000000000000026</c:v>
                </c:pt>
                <c:pt idx="149">
                  <c:v>0.67400000000000027</c:v>
                </c:pt>
                <c:pt idx="150">
                  <c:v>0.67800000000000038</c:v>
                </c:pt>
                <c:pt idx="151">
                  <c:v>0.68100000000000005</c:v>
                </c:pt>
                <c:pt idx="152">
                  <c:v>0.68500000000000005</c:v>
                </c:pt>
                <c:pt idx="153">
                  <c:v>0.68899999999999995</c:v>
                </c:pt>
                <c:pt idx="154">
                  <c:v>0.69299999999999995</c:v>
                </c:pt>
                <c:pt idx="155">
                  <c:v>0.69699999999999995</c:v>
                </c:pt>
                <c:pt idx="156">
                  <c:v>0.70100000000000018</c:v>
                </c:pt>
                <c:pt idx="157">
                  <c:v>0.70500000000000018</c:v>
                </c:pt>
                <c:pt idx="158">
                  <c:v>0.70900000000000019</c:v>
                </c:pt>
                <c:pt idx="159">
                  <c:v>0.71300000000000019</c:v>
                </c:pt>
                <c:pt idx="160">
                  <c:v>0.71700000000000019</c:v>
                </c:pt>
                <c:pt idx="161">
                  <c:v>0.7210000000000002</c:v>
                </c:pt>
                <c:pt idx="162">
                  <c:v>0.7240000000000002</c:v>
                </c:pt>
                <c:pt idx="163">
                  <c:v>0.7280000000000002</c:v>
                </c:pt>
                <c:pt idx="164">
                  <c:v>0.73200000000000021</c:v>
                </c:pt>
                <c:pt idx="165">
                  <c:v>0.73600000000000021</c:v>
                </c:pt>
                <c:pt idx="166">
                  <c:v>0.74000000000000021</c:v>
                </c:pt>
                <c:pt idx="167">
                  <c:v>0.74400000000000022</c:v>
                </c:pt>
                <c:pt idx="168">
                  <c:v>0.74800000000000022</c:v>
                </c:pt>
                <c:pt idx="169">
                  <c:v>0.75200000000000022</c:v>
                </c:pt>
                <c:pt idx="170">
                  <c:v>0.75600000000000023</c:v>
                </c:pt>
                <c:pt idx="171">
                  <c:v>0.76000000000000023</c:v>
                </c:pt>
                <c:pt idx="172">
                  <c:v>0.76400000000000023</c:v>
                </c:pt>
                <c:pt idx="173">
                  <c:v>0.76700000000000024</c:v>
                </c:pt>
                <c:pt idx="174">
                  <c:v>0.77100000000000024</c:v>
                </c:pt>
                <c:pt idx="175">
                  <c:v>0.77500000000000024</c:v>
                </c:pt>
                <c:pt idx="176">
                  <c:v>0.77900000000000025</c:v>
                </c:pt>
                <c:pt idx="177">
                  <c:v>0.78300000000000003</c:v>
                </c:pt>
                <c:pt idx="178">
                  <c:v>0.78700000000000003</c:v>
                </c:pt>
                <c:pt idx="179">
                  <c:v>0.79100000000000004</c:v>
                </c:pt>
                <c:pt idx="180">
                  <c:v>0.79500000000000004</c:v>
                </c:pt>
                <c:pt idx="181">
                  <c:v>0.79900000000000004</c:v>
                </c:pt>
                <c:pt idx="182">
                  <c:v>0.80300000000000005</c:v>
                </c:pt>
                <c:pt idx="183">
                  <c:v>0.80700000000000005</c:v>
                </c:pt>
                <c:pt idx="184">
                  <c:v>0.81</c:v>
                </c:pt>
                <c:pt idx="185">
                  <c:v>0.81399999999999995</c:v>
                </c:pt>
                <c:pt idx="186">
                  <c:v>0.81799999999999995</c:v>
                </c:pt>
                <c:pt idx="187">
                  <c:v>0.82199999999999995</c:v>
                </c:pt>
                <c:pt idx="188">
                  <c:v>0.82600000000000018</c:v>
                </c:pt>
                <c:pt idx="189">
                  <c:v>0.83000000000000018</c:v>
                </c:pt>
                <c:pt idx="190">
                  <c:v>0.83400000000000019</c:v>
                </c:pt>
                <c:pt idx="191">
                  <c:v>0.83800000000000019</c:v>
                </c:pt>
                <c:pt idx="192">
                  <c:v>0.84200000000000019</c:v>
                </c:pt>
                <c:pt idx="193">
                  <c:v>0.8460000000000002</c:v>
                </c:pt>
                <c:pt idx="194">
                  <c:v>0.8500000000000002</c:v>
                </c:pt>
                <c:pt idx="195">
                  <c:v>0.8530000000000002</c:v>
                </c:pt>
                <c:pt idx="196">
                  <c:v>0.85700000000000021</c:v>
                </c:pt>
                <c:pt idx="197">
                  <c:v>0.86100000000000021</c:v>
                </c:pt>
                <c:pt idx="198">
                  <c:v>0.86500000000000021</c:v>
                </c:pt>
                <c:pt idx="199">
                  <c:v>0.86900000000000022</c:v>
                </c:pt>
                <c:pt idx="200">
                  <c:v>0.87300000000000022</c:v>
                </c:pt>
                <c:pt idx="201">
                  <c:v>0.87700000000000022</c:v>
                </c:pt>
                <c:pt idx="202">
                  <c:v>0.88100000000000001</c:v>
                </c:pt>
                <c:pt idx="203">
                  <c:v>0.88500000000000001</c:v>
                </c:pt>
                <c:pt idx="204">
                  <c:v>0.88900000000000001</c:v>
                </c:pt>
                <c:pt idx="205">
                  <c:v>0.89300000000000002</c:v>
                </c:pt>
                <c:pt idx="206">
                  <c:v>0.89600000000000002</c:v>
                </c:pt>
                <c:pt idx="207">
                  <c:v>0.9</c:v>
                </c:pt>
                <c:pt idx="208">
                  <c:v>0.90400000000000003</c:v>
                </c:pt>
                <c:pt idx="209">
                  <c:v>0.90800000000000003</c:v>
                </c:pt>
                <c:pt idx="210">
                  <c:v>0.91200000000000003</c:v>
                </c:pt>
                <c:pt idx="211">
                  <c:v>0.91600000000000004</c:v>
                </c:pt>
                <c:pt idx="212">
                  <c:v>0.92</c:v>
                </c:pt>
                <c:pt idx="213">
                  <c:v>0.92400000000000004</c:v>
                </c:pt>
                <c:pt idx="214">
                  <c:v>0.92800000000000005</c:v>
                </c:pt>
                <c:pt idx="215">
                  <c:v>0.93200000000000005</c:v>
                </c:pt>
                <c:pt idx="216">
                  <c:v>0.93500000000000005</c:v>
                </c:pt>
                <c:pt idx="217">
                  <c:v>0.93899999999999995</c:v>
                </c:pt>
                <c:pt idx="218">
                  <c:v>0.94299999999999995</c:v>
                </c:pt>
                <c:pt idx="219">
                  <c:v>0.94699999999999995</c:v>
                </c:pt>
                <c:pt idx="220">
                  <c:v>0.95100000000000018</c:v>
                </c:pt>
                <c:pt idx="221">
                  <c:v>0.95500000000000018</c:v>
                </c:pt>
                <c:pt idx="222">
                  <c:v>0.95900000000000019</c:v>
                </c:pt>
                <c:pt idx="223">
                  <c:v>0.96300000000000019</c:v>
                </c:pt>
                <c:pt idx="224">
                  <c:v>0.96700000000000019</c:v>
                </c:pt>
                <c:pt idx="225">
                  <c:v>0.9710000000000002</c:v>
                </c:pt>
                <c:pt idx="226">
                  <c:v>0.9750000000000002</c:v>
                </c:pt>
                <c:pt idx="227">
                  <c:v>0.9780000000000002</c:v>
                </c:pt>
                <c:pt idx="228">
                  <c:v>0.98199999999999998</c:v>
                </c:pt>
                <c:pt idx="229">
                  <c:v>0.98599999999999999</c:v>
                </c:pt>
                <c:pt idx="230">
                  <c:v>0.99</c:v>
                </c:pt>
                <c:pt idx="231">
                  <c:v>0.99399999999999999</c:v>
                </c:pt>
                <c:pt idx="232">
                  <c:v>0.998</c:v>
                </c:pt>
                <c:pt idx="233">
                  <c:v>1.002</c:v>
                </c:pt>
                <c:pt idx="234">
                  <c:v>1.006</c:v>
                </c:pt>
                <c:pt idx="235">
                  <c:v>1.01</c:v>
                </c:pt>
                <c:pt idx="236">
                  <c:v>1.014</c:v>
                </c:pt>
                <c:pt idx="237">
                  <c:v>1.018</c:v>
                </c:pt>
                <c:pt idx="238">
                  <c:v>1.0209999999999995</c:v>
                </c:pt>
                <c:pt idx="239">
                  <c:v>1.0249999999999995</c:v>
                </c:pt>
                <c:pt idx="240">
                  <c:v>1.0289999999999995</c:v>
                </c:pt>
                <c:pt idx="241">
                  <c:v>1.0329999999999995</c:v>
                </c:pt>
                <c:pt idx="242">
                  <c:v>1.0369999999999995</c:v>
                </c:pt>
                <c:pt idx="243">
                  <c:v>1.0409999999999995</c:v>
                </c:pt>
                <c:pt idx="244">
                  <c:v>1.0449999999999995</c:v>
                </c:pt>
                <c:pt idx="245">
                  <c:v>1.0489999999999995</c:v>
                </c:pt>
                <c:pt idx="246">
                  <c:v>1.0529999999999995</c:v>
                </c:pt>
                <c:pt idx="247">
                  <c:v>1.0569999999999995</c:v>
                </c:pt>
                <c:pt idx="248">
                  <c:v>1.0609999999999995</c:v>
                </c:pt>
                <c:pt idx="249">
                  <c:v>1.0640000000000001</c:v>
                </c:pt>
                <c:pt idx="250">
                  <c:v>1.0680000000000001</c:v>
                </c:pt>
                <c:pt idx="251">
                  <c:v>1.0720000000000001</c:v>
                </c:pt>
                <c:pt idx="252">
                  <c:v>1.0760000000000001</c:v>
                </c:pt>
                <c:pt idx="253">
                  <c:v>1.08</c:v>
                </c:pt>
                <c:pt idx="254">
                  <c:v>1.0840000000000001</c:v>
                </c:pt>
                <c:pt idx="255">
                  <c:v>1.0880000000000001</c:v>
                </c:pt>
                <c:pt idx="256">
                  <c:v>1.0920000000000001</c:v>
                </c:pt>
                <c:pt idx="257">
                  <c:v>1.0960000000000001</c:v>
                </c:pt>
                <c:pt idx="258">
                  <c:v>1.1000000000000001</c:v>
                </c:pt>
                <c:pt idx="259">
                  <c:v>1.1040000000000001</c:v>
                </c:pt>
                <c:pt idx="260">
                  <c:v>1.107</c:v>
                </c:pt>
                <c:pt idx="261">
                  <c:v>1.111</c:v>
                </c:pt>
                <c:pt idx="262">
                  <c:v>1.115</c:v>
                </c:pt>
                <c:pt idx="263">
                  <c:v>1.119</c:v>
                </c:pt>
                <c:pt idx="264">
                  <c:v>1.123</c:v>
                </c:pt>
                <c:pt idx="265">
                  <c:v>1.127</c:v>
                </c:pt>
                <c:pt idx="266">
                  <c:v>1.131</c:v>
                </c:pt>
                <c:pt idx="267">
                  <c:v>1.135</c:v>
                </c:pt>
                <c:pt idx="268">
                  <c:v>1.139</c:v>
                </c:pt>
                <c:pt idx="269">
                  <c:v>1.143</c:v>
                </c:pt>
                <c:pt idx="270">
                  <c:v>1.147</c:v>
                </c:pt>
                <c:pt idx="271">
                  <c:v>1.1499999999999995</c:v>
                </c:pt>
                <c:pt idx="272">
                  <c:v>1.1539999999999995</c:v>
                </c:pt>
                <c:pt idx="273">
                  <c:v>1.1579999999999995</c:v>
                </c:pt>
                <c:pt idx="274">
                  <c:v>1.1619999999999995</c:v>
                </c:pt>
                <c:pt idx="275">
                  <c:v>1.1659999999999995</c:v>
                </c:pt>
                <c:pt idx="276">
                  <c:v>1.1700000000000004</c:v>
                </c:pt>
                <c:pt idx="277">
                  <c:v>1.1739999999999995</c:v>
                </c:pt>
                <c:pt idx="278">
                  <c:v>1.1779999999999995</c:v>
                </c:pt>
                <c:pt idx="279">
                  <c:v>1.1819999999999995</c:v>
                </c:pt>
                <c:pt idx="280">
                  <c:v>1.1859999999999995</c:v>
                </c:pt>
                <c:pt idx="281">
                  <c:v>1.1900000000000004</c:v>
                </c:pt>
                <c:pt idx="282">
                  <c:v>1.1930000000000001</c:v>
                </c:pt>
                <c:pt idx="283">
                  <c:v>1.1970000000000001</c:v>
                </c:pt>
                <c:pt idx="284">
                  <c:v>1.2009999999999996</c:v>
                </c:pt>
                <c:pt idx="285">
                  <c:v>1.2049999999999996</c:v>
                </c:pt>
                <c:pt idx="286">
                  <c:v>1.2089999999999996</c:v>
                </c:pt>
                <c:pt idx="287">
                  <c:v>1.2129999999999996</c:v>
                </c:pt>
                <c:pt idx="288">
                  <c:v>1.2169999999999996</c:v>
                </c:pt>
                <c:pt idx="289">
                  <c:v>1.2209999999999996</c:v>
                </c:pt>
                <c:pt idx="290">
                  <c:v>1.2249999999999996</c:v>
                </c:pt>
                <c:pt idx="291">
                  <c:v>1.2289999999999996</c:v>
                </c:pt>
                <c:pt idx="292">
                  <c:v>1.2329999999999997</c:v>
                </c:pt>
                <c:pt idx="293">
                  <c:v>1.236</c:v>
                </c:pt>
                <c:pt idx="294">
                  <c:v>1.24</c:v>
                </c:pt>
                <c:pt idx="295">
                  <c:v>1.244</c:v>
                </c:pt>
                <c:pt idx="296">
                  <c:v>1.248</c:v>
                </c:pt>
                <c:pt idx="297">
                  <c:v>1.252</c:v>
                </c:pt>
                <c:pt idx="298">
                  <c:v>1.256</c:v>
                </c:pt>
                <c:pt idx="299">
                  <c:v>1.26</c:v>
                </c:pt>
                <c:pt idx="300">
                  <c:v>1.264</c:v>
                </c:pt>
                <c:pt idx="301">
                  <c:v>1.268</c:v>
                </c:pt>
                <c:pt idx="302">
                  <c:v>1.272</c:v>
                </c:pt>
                <c:pt idx="303">
                  <c:v>1.276</c:v>
                </c:pt>
                <c:pt idx="304">
                  <c:v>1.2789999999999995</c:v>
                </c:pt>
                <c:pt idx="305">
                  <c:v>1.2829999999999995</c:v>
                </c:pt>
                <c:pt idx="306">
                  <c:v>1.2869999999999995</c:v>
                </c:pt>
                <c:pt idx="307">
                  <c:v>1.2909999999999995</c:v>
                </c:pt>
                <c:pt idx="308">
                  <c:v>1.2949999999999995</c:v>
                </c:pt>
                <c:pt idx="309">
                  <c:v>1.2989999999999995</c:v>
                </c:pt>
                <c:pt idx="310">
                  <c:v>1.3029999999999995</c:v>
                </c:pt>
                <c:pt idx="311">
                  <c:v>1.3069999999999995</c:v>
                </c:pt>
                <c:pt idx="312">
                  <c:v>1.3109999999999995</c:v>
                </c:pt>
                <c:pt idx="313">
                  <c:v>1.3149999999999995</c:v>
                </c:pt>
                <c:pt idx="314">
                  <c:v>1.319</c:v>
                </c:pt>
                <c:pt idx="315">
                  <c:v>1.3220000000000001</c:v>
                </c:pt>
                <c:pt idx="316">
                  <c:v>1.3260000000000001</c:v>
                </c:pt>
                <c:pt idx="317">
                  <c:v>1.33</c:v>
                </c:pt>
                <c:pt idx="318">
                  <c:v>1.3340000000000001</c:v>
                </c:pt>
                <c:pt idx="319">
                  <c:v>1.3380000000000001</c:v>
                </c:pt>
                <c:pt idx="320">
                  <c:v>1.3420000000000001</c:v>
                </c:pt>
                <c:pt idx="321">
                  <c:v>1.3460000000000001</c:v>
                </c:pt>
                <c:pt idx="322">
                  <c:v>1.35</c:v>
                </c:pt>
                <c:pt idx="323">
                  <c:v>1.3540000000000001</c:v>
                </c:pt>
                <c:pt idx="324">
                  <c:v>1.3580000000000001</c:v>
                </c:pt>
                <c:pt idx="325">
                  <c:v>1.3620000000000001</c:v>
                </c:pt>
                <c:pt idx="326">
                  <c:v>1.365</c:v>
                </c:pt>
                <c:pt idx="327">
                  <c:v>1.369</c:v>
                </c:pt>
                <c:pt idx="328">
                  <c:v>1.373</c:v>
                </c:pt>
                <c:pt idx="329">
                  <c:v>1.377</c:v>
                </c:pt>
                <c:pt idx="330">
                  <c:v>1.381</c:v>
                </c:pt>
                <c:pt idx="331">
                  <c:v>1.385</c:v>
                </c:pt>
                <c:pt idx="332">
                  <c:v>1.389</c:v>
                </c:pt>
                <c:pt idx="333">
                  <c:v>1.393</c:v>
                </c:pt>
                <c:pt idx="334">
                  <c:v>1.397</c:v>
                </c:pt>
                <c:pt idx="335">
                  <c:v>1.4009999999999996</c:v>
                </c:pt>
                <c:pt idx="336">
                  <c:v>1.4049999999999996</c:v>
                </c:pt>
                <c:pt idx="337">
                  <c:v>1.407999999999999</c:v>
                </c:pt>
                <c:pt idx="338">
                  <c:v>1.411999999999999</c:v>
                </c:pt>
                <c:pt idx="339">
                  <c:v>1.415999999999999</c:v>
                </c:pt>
                <c:pt idx="340">
                  <c:v>1.42</c:v>
                </c:pt>
                <c:pt idx="341">
                  <c:v>1.423999999999999</c:v>
                </c:pt>
                <c:pt idx="342">
                  <c:v>1.427999999999999</c:v>
                </c:pt>
                <c:pt idx="343">
                  <c:v>1.4319999999999991</c:v>
                </c:pt>
                <c:pt idx="344">
                  <c:v>1.4359999999999991</c:v>
                </c:pt>
                <c:pt idx="345">
                  <c:v>1.44</c:v>
                </c:pt>
                <c:pt idx="346">
                  <c:v>1.444</c:v>
                </c:pt>
                <c:pt idx="347">
                  <c:v>1.4469999999999996</c:v>
                </c:pt>
                <c:pt idx="348">
                  <c:v>1.4509999999999996</c:v>
                </c:pt>
                <c:pt idx="349">
                  <c:v>1.4549999999999996</c:v>
                </c:pt>
                <c:pt idx="350">
                  <c:v>1.4589999999999996</c:v>
                </c:pt>
                <c:pt idx="351">
                  <c:v>1.4629999999999996</c:v>
                </c:pt>
                <c:pt idx="352">
                  <c:v>1.4669999999999996</c:v>
                </c:pt>
                <c:pt idx="353">
                  <c:v>1.4709999999999996</c:v>
                </c:pt>
                <c:pt idx="354">
                  <c:v>1.4749999999999996</c:v>
                </c:pt>
                <c:pt idx="355">
                  <c:v>1.4789999999999996</c:v>
                </c:pt>
                <c:pt idx="356">
                  <c:v>1.4829999999999997</c:v>
                </c:pt>
                <c:pt idx="357">
                  <c:v>1.4869999999999997</c:v>
                </c:pt>
                <c:pt idx="358">
                  <c:v>1.49</c:v>
                </c:pt>
                <c:pt idx="359">
                  <c:v>1.494</c:v>
                </c:pt>
                <c:pt idx="360">
                  <c:v>1.498</c:v>
                </c:pt>
                <c:pt idx="361">
                  <c:v>1.502</c:v>
                </c:pt>
                <c:pt idx="362">
                  <c:v>1.506</c:v>
                </c:pt>
                <c:pt idx="363">
                  <c:v>1.51</c:v>
                </c:pt>
                <c:pt idx="364">
                  <c:v>1.514</c:v>
                </c:pt>
                <c:pt idx="365">
                  <c:v>1.518</c:v>
                </c:pt>
                <c:pt idx="366">
                  <c:v>1.522</c:v>
                </c:pt>
                <c:pt idx="367">
                  <c:v>1.526</c:v>
                </c:pt>
                <c:pt idx="368">
                  <c:v>1.53</c:v>
                </c:pt>
                <c:pt idx="369">
                  <c:v>1.5329999999999995</c:v>
                </c:pt>
                <c:pt idx="370">
                  <c:v>1.5369999999999995</c:v>
                </c:pt>
                <c:pt idx="371">
                  <c:v>1.5409999999999995</c:v>
                </c:pt>
                <c:pt idx="372">
                  <c:v>1.5449999999999995</c:v>
                </c:pt>
                <c:pt idx="373">
                  <c:v>1.5489999999999995</c:v>
                </c:pt>
                <c:pt idx="374">
                  <c:v>1.5529999999999995</c:v>
                </c:pt>
                <c:pt idx="375">
                  <c:v>1.5569999999999995</c:v>
                </c:pt>
                <c:pt idx="376">
                  <c:v>1.5609999999999995</c:v>
                </c:pt>
                <c:pt idx="377">
                  <c:v>1.5649999999999995</c:v>
                </c:pt>
                <c:pt idx="378">
                  <c:v>1.569</c:v>
                </c:pt>
                <c:pt idx="379">
                  <c:v>1.573</c:v>
                </c:pt>
                <c:pt idx="380">
                  <c:v>1.5760000000000001</c:v>
                </c:pt>
                <c:pt idx="381">
                  <c:v>1.58</c:v>
                </c:pt>
                <c:pt idx="382">
                  <c:v>1.5840000000000001</c:v>
                </c:pt>
                <c:pt idx="383">
                  <c:v>1.5880000000000001</c:v>
                </c:pt>
                <c:pt idx="384">
                  <c:v>1.5920000000000001</c:v>
                </c:pt>
                <c:pt idx="385">
                  <c:v>1.5960000000000001</c:v>
                </c:pt>
                <c:pt idx="386">
                  <c:v>1.6</c:v>
                </c:pt>
                <c:pt idx="387">
                  <c:v>1.6040000000000001</c:v>
                </c:pt>
                <c:pt idx="388">
                  <c:v>1.6080000000000001</c:v>
                </c:pt>
                <c:pt idx="389">
                  <c:v>1.6120000000000001</c:v>
                </c:pt>
                <c:pt idx="390">
                  <c:v>1.6160000000000001</c:v>
                </c:pt>
                <c:pt idx="391">
                  <c:v>1.619</c:v>
                </c:pt>
                <c:pt idx="392">
                  <c:v>1.623</c:v>
                </c:pt>
                <c:pt idx="393">
                  <c:v>1.627</c:v>
                </c:pt>
                <c:pt idx="394">
                  <c:v>1.631</c:v>
                </c:pt>
                <c:pt idx="395">
                  <c:v>1.635</c:v>
                </c:pt>
                <c:pt idx="396">
                  <c:v>1.639</c:v>
                </c:pt>
                <c:pt idx="397">
                  <c:v>1.643</c:v>
                </c:pt>
                <c:pt idx="398">
                  <c:v>1.647</c:v>
                </c:pt>
                <c:pt idx="399">
                  <c:v>1.651</c:v>
                </c:pt>
                <c:pt idx="400">
                  <c:v>1.655</c:v>
                </c:pt>
                <c:pt idx="401">
                  <c:v>1.659</c:v>
                </c:pt>
                <c:pt idx="402">
                  <c:v>1.6619999999999995</c:v>
                </c:pt>
                <c:pt idx="403">
                  <c:v>1.6659999999999995</c:v>
                </c:pt>
                <c:pt idx="404">
                  <c:v>1.6700000000000004</c:v>
                </c:pt>
                <c:pt idx="405">
                  <c:v>1.6739999999999995</c:v>
                </c:pt>
                <c:pt idx="406">
                  <c:v>1.6779999999999995</c:v>
                </c:pt>
                <c:pt idx="407">
                  <c:v>1.6819999999999995</c:v>
                </c:pt>
                <c:pt idx="408">
                  <c:v>1.6859999999999995</c:v>
                </c:pt>
                <c:pt idx="409">
                  <c:v>1.6900000000000004</c:v>
                </c:pt>
                <c:pt idx="410">
                  <c:v>1.6940000000000004</c:v>
                </c:pt>
                <c:pt idx="411">
                  <c:v>1.6980000000000004</c:v>
                </c:pt>
                <c:pt idx="412">
                  <c:v>1.702</c:v>
                </c:pt>
                <c:pt idx="413">
                  <c:v>1.7049999999999996</c:v>
                </c:pt>
                <c:pt idx="414">
                  <c:v>1.7089999999999996</c:v>
                </c:pt>
                <c:pt idx="415">
                  <c:v>1.7129999999999996</c:v>
                </c:pt>
                <c:pt idx="416">
                  <c:v>1.7169999999999996</c:v>
                </c:pt>
                <c:pt idx="417">
                  <c:v>1.7209999999999996</c:v>
                </c:pt>
                <c:pt idx="418">
                  <c:v>1.7249999999999996</c:v>
                </c:pt>
                <c:pt idx="419">
                  <c:v>1.7289999999999996</c:v>
                </c:pt>
                <c:pt idx="420">
                  <c:v>1.7329999999999997</c:v>
                </c:pt>
                <c:pt idx="421">
                  <c:v>1.7369999999999997</c:v>
                </c:pt>
                <c:pt idx="422">
                  <c:v>1.7409999999999997</c:v>
                </c:pt>
                <c:pt idx="423">
                  <c:v>1.7449999999999997</c:v>
                </c:pt>
                <c:pt idx="424">
                  <c:v>1.748</c:v>
                </c:pt>
                <c:pt idx="425">
                  <c:v>1.752</c:v>
                </c:pt>
                <c:pt idx="426">
                  <c:v>1.756</c:v>
                </c:pt>
                <c:pt idx="427">
                  <c:v>1.76</c:v>
                </c:pt>
                <c:pt idx="428">
                  <c:v>1.764</c:v>
                </c:pt>
                <c:pt idx="429">
                  <c:v>1.768</c:v>
                </c:pt>
                <c:pt idx="430">
                  <c:v>1.772</c:v>
                </c:pt>
                <c:pt idx="431">
                  <c:v>1.776</c:v>
                </c:pt>
                <c:pt idx="432">
                  <c:v>1.78</c:v>
                </c:pt>
                <c:pt idx="433">
                  <c:v>1.784</c:v>
                </c:pt>
                <c:pt idx="434">
                  <c:v>1.788</c:v>
                </c:pt>
                <c:pt idx="435">
                  <c:v>1.7909999999999995</c:v>
                </c:pt>
                <c:pt idx="436">
                  <c:v>1.7949999999999995</c:v>
                </c:pt>
                <c:pt idx="437">
                  <c:v>1.7989999999999995</c:v>
                </c:pt>
                <c:pt idx="438">
                  <c:v>1.8029999999999995</c:v>
                </c:pt>
                <c:pt idx="439">
                  <c:v>1.8069999999999995</c:v>
                </c:pt>
                <c:pt idx="440">
                  <c:v>1.8109999999999995</c:v>
                </c:pt>
                <c:pt idx="441">
                  <c:v>1.8149999999999995</c:v>
                </c:pt>
                <c:pt idx="442">
                  <c:v>1.819</c:v>
                </c:pt>
                <c:pt idx="443">
                  <c:v>1.823</c:v>
                </c:pt>
                <c:pt idx="444">
                  <c:v>1.827</c:v>
                </c:pt>
                <c:pt idx="445">
                  <c:v>1.831</c:v>
                </c:pt>
                <c:pt idx="446">
                  <c:v>1.8340000000000001</c:v>
                </c:pt>
                <c:pt idx="447">
                  <c:v>1.8380000000000001</c:v>
                </c:pt>
                <c:pt idx="448">
                  <c:v>1.8420000000000001</c:v>
                </c:pt>
                <c:pt idx="449">
                  <c:v>1.8460000000000001</c:v>
                </c:pt>
                <c:pt idx="450">
                  <c:v>1.85</c:v>
                </c:pt>
                <c:pt idx="451">
                  <c:v>1.8540000000000001</c:v>
                </c:pt>
                <c:pt idx="452">
                  <c:v>1.8580000000000001</c:v>
                </c:pt>
                <c:pt idx="453">
                  <c:v>1.8620000000000001</c:v>
                </c:pt>
                <c:pt idx="454">
                  <c:v>1.8660000000000001</c:v>
                </c:pt>
                <c:pt idx="455">
                  <c:v>1.87</c:v>
                </c:pt>
                <c:pt idx="456">
                  <c:v>1.8740000000000001</c:v>
                </c:pt>
                <c:pt idx="457">
                  <c:v>1.877</c:v>
                </c:pt>
                <c:pt idx="458">
                  <c:v>1.881</c:v>
                </c:pt>
                <c:pt idx="459">
                  <c:v>1.885</c:v>
                </c:pt>
                <c:pt idx="460">
                  <c:v>1.889</c:v>
                </c:pt>
                <c:pt idx="461">
                  <c:v>1.893</c:v>
                </c:pt>
                <c:pt idx="462">
                  <c:v>1.897</c:v>
                </c:pt>
                <c:pt idx="463">
                  <c:v>1.901</c:v>
                </c:pt>
                <c:pt idx="464">
                  <c:v>1.905</c:v>
                </c:pt>
                <c:pt idx="465">
                  <c:v>1.909</c:v>
                </c:pt>
                <c:pt idx="466">
                  <c:v>1.913</c:v>
                </c:pt>
                <c:pt idx="467">
                  <c:v>1.917</c:v>
                </c:pt>
                <c:pt idx="468">
                  <c:v>1.9200000000000004</c:v>
                </c:pt>
                <c:pt idx="469">
                  <c:v>1.9239999999999995</c:v>
                </c:pt>
                <c:pt idx="470">
                  <c:v>1.9279999999999995</c:v>
                </c:pt>
                <c:pt idx="471">
                  <c:v>1.9319999999999995</c:v>
                </c:pt>
                <c:pt idx="472">
                  <c:v>1.9359999999999995</c:v>
                </c:pt>
                <c:pt idx="473">
                  <c:v>1.9400000000000004</c:v>
                </c:pt>
                <c:pt idx="474">
                  <c:v>1.9440000000000004</c:v>
                </c:pt>
                <c:pt idx="475">
                  <c:v>1.9480000000000004</c:v>
                </c:pt>
                <c:pt idx="476">
                  <c:v>1.9520000000000004</c:v>
                </c:pt>
                <c:pt idx="477">
                  <c:v>1.9560000000000004</c:v>
                </c:pt>
                <c:pt idx="478">
                  <c:v>1.9590000000000001</c:v>
                </c:pt>
                <c:pt idx="479">
                  <c:v>1.9630000000000001</c:v>
                </c:pt>
                <c:pt idx="480">
                  <c:v>1.9670000000000001</c:v>
                </c:pt>
                <c:pt idx="481">
                  <c:v>1.9710000000000001</c:v>
                </c:pt>
                <c:pt idx="482">
                  <c:v>1.9750000000000001</c:v>
                </c:pt>
                <c:pt idx="483">
                  <c:v>1.9790000000000001</c:v>
                </c:pt>
                <c:pt idx="484">
                  <c:v>1.9830000000000001</c:v>
                </c:pt>
                <c:pt idx="485">
                  <c:v>1.9870000000000001</c:v>
                </c:pt>
                <c:pt idx="486">
                  <c:v>1.9910000000000001</c:v>
                </c:pt>
                <c:pt idx="487">
                  <c:v>1.9950000000000001</c:v>
                </c:pt>
                <c:pt idx="488">
                  <c:v>1.9990000000000001</c:v>
                </c:pt>
                <c:pt idx="489">
                  <c:v>2.0019999999999998</c:v>
                </c:pt>
                <c:pt idx="490">
                  <c:v>2.0059999999999998</c:v>
                </c:pt>
                <c:pt idx="491">
                  <c:v>2.0099999999999998</c:v>
                </c:pt>
                <c:pt idx="492">
                  <c:v>2.0139999999999998</c:v>
                </c:pt>
                <c:pt idx="493">
                  <c:v>2.0179999999999998</c:v>
                </c:pt>
                <c:pt idx="494">
                  <c:v>2.0219999999999998</c:v>
                </c:pt>
                <c:pt idx="495">
                  <c:v>2.0259999999999998</c:v>
                </c:pt>
                <c:pt idx="496">
                  <c:v>2.0299999999999998</c:v>
                </c:pt>
                <c:pt idx="497">
                  <c:v>2.0339999999999998</c:v>
                </c:pt>
                <c:pt idx="498">
                  <c:v>2.0379999999999998</c:v>
                </c:pt>
                <c:pt idx="499">
                  <c:v>2.0419999999999998</c:v>
                </c:pt>
                <c:pt idx="500">
                  <c:v>2.0449999999999999</c:v>
                </c:pt>
                <c:pt idx="501">
                  <c:v>2.0489999999999999</c:v>
                </c:pt>
                <c:pt idx="502">
                  <c:v>2.052999999999999</c:v>
                </c:pt>
                <c:pt idx="503">
                  <c:v>2.0569999999999991</c:v>
                </c:pt>
                <c:pt idx="504">
                  <c:v>2.0609999999999999</c:v>
                </c:pt>
                <c:pt idx="505">
                  <c:v>2.0649999999999999</c:v>
                </c:pt>
                <c:pt idx="506">
                  <c:v>2.069</c:v>
                </c:pt>
                <c:pt idx="507">
                  <c:v>2.073</c:v>
                </c:pt>
                <c:pt idx="508">
                  <c:v>2.077</c:v>
                </c:pt>
                <c:pt idx="509">
                  <c:v>2.081</c:v>
                </c:pt>
                <c:pt idx="510">
                  <c:v>2.085</c:v>
                </c:pt>
                <c:pt idx="511">
                  <c:v>2.0880000000000001</c:v>
                </c:pt>
                <c:pt idx="512">
                  <c:v>2.0919999999999992</c:v>
                </c:pt>
                <c:pt idx="513">
                  <c:v>2.0959999999999992</c:v>
                </c:pt>
                <c:pt idx="514">
                  <c:v>2.1</c:v>
                </c:pt>
                <c:pt idx="515">
                  <c:v>2.1040000000000001</c:v>
                </c:pt>
                <c:pt idx="516">
                  <c:v>2.1080000000000001</c:v>
                </c:pt>
                <c:pt idx="517">
                  <c:v>2.1119999999999997</c:v>
                </c:pt>
                <c:pt idx="518">
                  <c:v>2.1159999999999997</c:v>
                </c:pt>
                <c:pt idx="519">
                  <c:v>2.12</c:v>
                </c:pt>
                <c:pt idx="520">
                  <c:v>2.1240000000000001</c:v>
                </c:pt>
                <c:pt idx="521">
                  <c:v>2.1280000000000001</c:v>
                </c:pt>
                <c:pt idx="522">
                  <c:v>2.1309999999999998</c:v>
                </c:pt>
                <c:pt idx="523">
                  <c:v>2.1349999999999998</c:v>
                </c:pt>
                <c:pt idx="524">
                  <c:v>2.1389999999999998</c:v>
                </c:pt>
                <c:pt idx="525">
                  <c:v>2.1429999999999998</c:v>
                </c:pt>
                <c:pt idx="526">
                  <c:v>2.1469999999999998</c:v>
                </c:pt>
                <c:pt idx="527">
                  <c:v>2.1509999999999998</c:v>
                </c:pt>
                <c:pt idx="528">
                  <c:v>2.1549999999999998</c:v>
                </c:pt>
                <c:pt idx="529">
                  <c:v>2.1589999999999998</c:v>
                </c:pt>
                <c:pt idx="530">
                  <c:v>2.1629999999999998</c:v>
                </c:pt>
                <c:pt idx="531">
                  <c:v>2.1669999999999998</c:v>
                </c:pt>
                <c:pt idx="532">
                  <c:v>2.1709999999999998</c:v>
                </c:pt>
                <c:pt idx="533">
                  <c:v>2.1739999999999999</c:v>
                </c:pt>
                <c:pt idx="534">
                  <c:v>2.1779999999999999</c:v>
                </c:pt>
                <c:pt idx="535">
                  <c:v>2.1819999999999999</c:v>
                </c:pt>
                <c:pt idx="536">
                  <c:v>2.1859999999999999</c:v>
                </c:pt>
                <c:pt idx="537">
                  <c:v>2.19</c:v>
                </c:pt>
                <c:pt idx="538">
                  <c:v>2.194</c:v>
                </c:pt>
                <c:pt idx="539">
                  <c:v>2.198</c:v>
                </c:pt>
                <c:pt idx="540">
                  <c:v>2.202</c:v>
                </c:pt>
                <c:pt idx="541">
                  <c:v>2.206</c:v>
                </c:pt>
                <c:pt idx="542">
                  <c:v>2.21</c:v>
                </c:pt>
                <c:pt idx="543">
                  <c:v>2.214</c:v>
                </c:pt>
                <c:pt idx="544">
                  <c:v>2.2170000000000001</c:v>
                </c:pt>
                <c:pt idx="545">
                  <c:v>2.2210000000000001</c:v>
                </c:pt>
                <c:pt idx="546">
                  <c:v>2.2250000000000001</c:v>
                </c:pt>
                <c:pt idx="547">
                  <c:v>2.2290000000000001</c:v>
                </c:pt>
                <c:pt idx="548">
                  <c:v>2.2330000000000001</c:v>
                </c:pt>
                <c:pt idx="549">
                  <c:v>2.2370000000000001</c:v>
                </c:pt>
                <c:pt idx="550">
                  <c:v>2.2410000000000001</c:v>
                </c:pt>
                <c:pt idx="551">
                  <c:v>2.2450000000000001</c:v>
                </c:pt>
                <c:pt idx="552">
                  <c:v>2.2490000000000001</c:v>
                </c:pt>
                <c:pt idx="553">
                  <c:v>2.2530000000000001</c:v>
                </c:pt>
                <c:pt idx="554">
                  <c:v>2.2570000000000001</c:v>
                </c:pt>
                <c:pt idx="555">
                  <c:v>2.2599999999999998</c:v>
                </c:pt>
                <c:pt idx="556">
                  <c:v>2.2640000000000002</c:v>
                </c:pt>
                <c:pt idx="557">
                  <c:v>2.2680000000000002</c:v>
                </c:pt>
                <c:pt idx="558">
                  <c:v>2.2719999999999998</c:v>
                </c:pt>
                <c:pt idx="559">
                  <c:v>2.2759999999999998</c:v>
                </c:pt>
                <c:pt idx="560">
                  <c:v>2.2799999999999998</c:v>
                </c:pt>
                <c:pt idx="561">
                  <c:v>2.2840000000000007</c:v>
                </c:pt>
                <c:pt idx="562">
                  <c:v>2.2880000000000007</c:v>
                </c:pt>
                <c:pt idx="563">
                  <c:v>2.2919999999999998</c:v>
                </c:pt>
                <c:pt idx="564">
                  <c:v>2.2959999999999998</c:v>
                </c:pt>
                <c:pt idx="565">
                  <c:v>2.2999999999999998</c:v>
                </c:pt>
                <c:pt idx="566">
                  <c:v>2.302999999999999</c:v>
                </c:pt>
                <c:pt idx="567">
                  <c:v>2.3069999999999991</c:v>
                </c:pt>
                <c:pt idx="568">
                  <c:v>2.3109999999999991</c:v>
                </c:pt>
                <c:pt idx="569">
                  <c:v>2.3149999999999991</c:v>
                </c:pt>
                <c:pt idx="570">
                  <c:v>2.3189999999999991</c:v>
                </c:pt>
                <c:pt idx="571">
                  <c:v>2.323</c:v>
                </c:pt>
                <c:pt idx="572">
                  <c:v>2.327</c:v>
                </c:pt>
                <c:pt idx="573">
                  <c:v>2.3309999999999991</c:v>
                </c:pt>
                <c:pt idx="574">
                  <c:v>2.3349999999999991</c:v>
                </c:pt>
                <c:pt idx="575">
                  <c:v>2.3389999999999991</c:v>
                </c:pt>
                <c:pt idx="576">
                  <c:v>2.343</c:v>
                </c:pt>
                <c:pt idx="577">
                  <c:v>2.3459999999999992</c:v>
                </c:pt>
                <c:pt idx="578">
                  <c:v>2.3499999999999992</c:v>
                </c:pt>
                <c:pt idx="579">
                  <c:v>2.3539999999999992</c:v>
                </c:pt>
                <c:pt idx="580">
                  <c:v>2.3579999999999997</c:v>
                </c:pt>
                <c:pt idx="581">
                  <c:v>2.3619999999999997</c:v>
                </c:pt>
                <c:pt idx="582">
                  <c:v>2.3659999999999997</c:v>
                </c:pt>
                <c:pt idx="583">
                  <c:v>2.3699999999999997</c:v>
                </c:pt>
                <c:pt idx="584">
                  <c:v>2.3739999999999997</c:v>
                </c:pt>
                <c:pt idx="585">
                  <c:v>2.3779999999999997</c:v>
                </c:pt>
                <c:pt idx="586">
                  <c:v>2.3819999999999997</c:v>
                </c:pt>
                <c:pt idx="587">
                  <c:v>2.3859999999999997</c:v>
                </c:pt>
                <c:pt idx="588">
                  <c:v>2.3889999999999998</c:v>
                </c:pt>
                <c:pt idx="589">
                  <c:v>2.3929999999999989</c:v>
                </c:pt>
                <c:pt idx="590">
                  <c:v>2.3969999999999989</c:v>
                </c:pt>
                <c:pt idx="591">
                  <c:v>2.4009999999999998</c:v>
                </c:pt>
                <c:pt idx="592">
                  <c:v>2.4049999999999998</c:v>
                </c:pt>
                <c:pt idx="593">
                  <c:v>2.4089999999999998</c:v>
                </c:pt>
                <c:pt idx="594">
                  <c:v>2.4129999999999989</c:v>
                </c:pt>
                <c:pt idx="595">
                  <c:v>2.4169999999999989</c:v>
                </c:pt>
                <c:pt idx="596">
                  <c:v>2.4209999999999998</c:v>
                </c:pt>
                <c:pt idx="597">
                  <c:v>2.4249999999999998</c:v>
                </c:pt>
                <c:pt idx="598">
                  <c:v>2.4279999999999999</c:v>
                </c:pt>
                <c:pt idx="599">
                  <c:v>2.4319999999999991</c:v>
                </c:pt>
                <c:pt idx="600">
                  <c:v>2.4359999999999991</c:v>
                </c:pt>
                <c:pt idx="601">
                  <c:v>2.44</c:v>
                </c:pt>
                <c:pt idx="602">
                  <c:v>2.444</c:v>
                </c:pt>
                <c:pt idx="603">
                  <c:v>2.448</c:v>
                </c:pt>
                <c:pt idx="604">
                  <c:v>2.4519999999999991</c:v>
                </c:pt>
                <c:pt idx="605">
                  <c:v>2.4559999999999991</c:v>
                </c:pt>
                <c:pt idx="606">
                  <c:v>2.46</c:v>
                </c:pt>
                <c:pt idx="607">
                  <c:v>2.464</c:v>
                </c:pt>
                <c:pt idx="608">
                  <c:v>2.468</c:v>
                </c:pt>
                <c:pt idx="609">
                  <c:v>2.4709999999999992</c:v>
                </c:pt>
                <c:pt idx="610">
                  <c:v>2.4749999999999992</c:v>
                </c:pt>
                <c:pt idx="611">
                  <c:v>2.4789999999999992</c:v>
                </c:pt>
                <c:pt idx="612">
                  <c:v>2.4830000000000001</c:v>
                </c:pt>
                <c:pt idx="613">
                  <c:v>2.4870000000000001</c:v>
                </c:pt>
                <c:pt idx="614">
                  <c:v>2.4909999999999997</c:v>
                </c:pt>
                <c:pt idx="615">
                  <c:v>2.4949999999999997</c:v>
                </c:pt>
                <c:pt idx="616">
                  <c:v>2.4989999999999997</c:v>
                </c:pt>
                <c:pt idx="617">
                  <c:v>2.5030000000000001</c:v>
                </c:pt>
                <c:pt idx="618">
                  <c:v>2.5070000000000001</c:v>
                </c:pt>
                <c:pt idx="619">
                  <c:v>2.5109999999999997</c:v>
                </c:pt>
                <c:pt idx="620">
                  <c:v>2.5139999999999998</c:v>
                </c:pt>
                <c:pt idx="621">
                  <c:v>2.5179999999999998</c:v>
                </c:pt>
                <c:pt idx="622">
                  <c:v>2.5219999999999998</c:v>
                </c:pt>
                <c:pt idx="623">
                  <c:v>2.5259999999999998</c:v>
                </c:pt>
                <c:pt idx="624">
                  <c:v>2.5299999999999998</c:v>
                </c:pt>
                <c:pt idx="625">
                  <c:v>2.5339999999999998</c:v>
                </c:pt>
                <c:pt idx="626">
                  <c:v>2.5379999999999998</c:v>
                </c:pt>
                <c:pt idx="627">
                  <c:v>2.5419999999999998</c:v>
                </c:pt>
                <c:pt idx="628">
                  <c:v>2.5459999999999998</c:v>
                </c:pt>
                <c:pt idx="629">
                  <c:v>2.5499999999999998</c:v>
                </c:pt>
                <c:pt idx="630">
                  <c:v>2.5539999999999998</c:v>
                </c:pt>
                <c:pt idx="631">
                  <c:v>2.5569999999999991</c:v>
                </c:pt>
                <c:pt idx="632">
                  <c:v>2.5609999999999999</c:v>
                </c:pt>
                <c:pt idx="633">
                  <c:v>2.5649999999999999</c:v>
                </c:pt>
                <c:pt idx="634">
                  <c:v>2.569</c:v>
                </c:pt>
                <c:pt idx="635">
                  <c:v>2.573</c:v>
                </c:pt>
                <c:pt idx="636">
                  <c:v>2.577</c:v>
                </c:pt>
                <c:pt idx="637">
                  <c:v>2.581</c:v>
                </c:pt>
                <c:pt idx="638">
                  <c:v>2.585</c:v>
                </c:pt>
                <c:pt idx="639">
                  <c:v>2.589</c:v>
                </c:pt>
                <c:pt idx="640">
                  <c:v>2.593</c:v>
                </c:pt>
                <c:pt idx="641">
                  <c:v>2.597</c:v>
                </c:pt>
                <c:pt idx="642">
                  <c:v>2.6</c:v>
                </c:pt>
                <c:pt idx="643">
                  <c:v>2.6040000000000001</c:v>
                </c:pt>
                <c:pt idx="644">
                  <c:v>2.6080000000000001</c:v>
                </c:pt>
                <c:pt idx="645">
                  <c:v>2.6119999999999997</c:v>
                </c:pt>
                <c:pt idx="646">
                  <c:v>2.6159999999999997</c:v>
                </c:pt>
                <c:pt idx="647">
                  <c:v>2.62</c:v>
                </c:pt>
                <c:pt idx="648">
                  <c:v>2.6240000000000001</c:v>
                </c:pt>
                <c:pt idx="649">
                  <c:v>2.6280000000000001</c:v>
                </c:pt>
                <c:pt idx="650">
                  <c:v>2.6319999999999997</c:v>
                </c:pt>
                <c:pt idx="651">
                  <c:v>2.6359999999999997</c:v>
                </c:pt>
                <c:pt idx="652">
                  <c:v>2.64</c:v>
                </c:pt>
                <c:pt idx="653">
                  <c:v>2.6429999999999998</c:v>
                </c:pt>
                <c:pt idx="654">
                  <c:v>2.6469999999999998</c:v>
                </c:pt>
                <c:pt idx="655">
                  <c:v>2.6509999999999998</c:v>
                </c:pt>
                <c:pt idx="656">
                  <c:v>2.6549999999999998</c:v>
                </c:pt>
                <c:pt idx="657">
                  <c:v>2.6589999999999998</c:v>
                </c:pt>
                <c:pt idx="658">
                  <c:v>2.6629999999999998</c:v>
                </c:pt>
                <c:pt idx="659">
                  <c:v>2.6669999999999998</c:v>
                </c:pt>
                <c:pt idx="660">
                  <c:v>2.6709999999999998</c:v>
                </c:pt>
                <c:pt idx="661">
                  <c:v>2.6749999999999998</c:v>
                </c:pt>
                <c:pt idx="662">
                  <c:v>2.6789999999999998</c:v>
                </c:pt>
                <c:pt idx="663">
                  <c:v>2.6829999999999998</c:v>
                </c:pt>
                <c:pt idx="664">
                  <c:v>2.6859999999999999</c:v>
                </c:pt>
                <c:pt idx="665">
                  <c:v>2.69</c:v>
                </c:pt>
                <c:pt idx="666">
                  <c:v>2.694</c:v>
                </c:pt>
                <c:pt idx="667">
                  <c:v>2.698</c:v>
                </c:pt>
                <c:pt idx="668">
                  <c:v>2.702</c:v>
                </c:pt>
                <c:pt idx="669">
                  <c:v>2.706</c:v>
                </c:pt>
                <c:pt idx="670">
                  <c:v>2.71</c:v>
                </c:pt>
                <c:pt idx="671">
                  <c:v>2.714</c:v>
                </c:pt>
                <c:pt idx="672">
                  <c:v>2.718</c:v>
                </c:pt>
                <c:pt idx="673">
                  <c:v>2.722</c:v>
                </c:pt>
                <c:pt idx="674">
                  <c:v>2.726</c:v>
                </c:pt>
                <c:pt idx="675">
                  <c:v>2.7290000000000001</c:v>
                </c:pt>
                <c:pt idx="676">
                  <c:v>2.7330000000000001</c:v>
                </c:pt>
                <c:pt idx="677">
                  <c:v>2.7370000000000001</c:v>
                </c:pt>
                <c:pt idx="678">
                  <c:v>2.7410000000000001</c:v>
                </c:pt>
                <c:pt idx="679">
                  <c:v>2.7450000000000001</c:v>
                </c:pt>
                <c:pt idx="680">
                  <c:v>2.7490000000000001</c:v>
                </c:pt>
                <c:pt idx="681">
                  <c:v>2.7530000000000001</c:v>
                </c:pt>
                <c:pt idx="682">
                  <c:v>2.7570000000000001</c:v>
                </c:pt>
                <c:pt idx="683">
                  <c:v>2.7610000000000001</c:v>
                </c:pt>
                <c:pt idx="684">
                  <c:v>2.7650000000000001</c:v>
                </c:pt>
                <c:pt idx="685">
                  <c:v>2.7690000000000001</c:v>
                </c:pt>
                <c:pt idx="686">
                  <c:v>2.7719999999999998</c:v>
                </c:pt>
                <c:pt idx="687">
                  <c:v>2.7759999999999998</c:v>
                </c:pt>
                <c:pt idx="688">
                  <c:v>2.7800000000000002</c:v>
                </c:pt>
                <c:pt idx="689">
                  <c:v>2.7840000000000007</c:v>
                </c:pt>
                <c:pt idx="690">
                  <c:v>2.7880000000000007</c:v>
                </c:pt>
                <c:pt idx="691">
                  <c:v>2.7919999999999998</c:v>
                </c:pt>
                <c:pt idx="692">
                  <c:v>2.7959999999999998</c:v>
                </c:pt>
                <c:pt idx="693">
                  <c:v>2.8</c:v>
                </c:pt>
                <c:pt idx="694">
                  <c:v>2.8039999999999998</c:v>
                </c:pt>
                <c:pt idx="695">
                  <c:v>2.8079999999999998</c:v>
                </c:pt>
                <c:pt idx="696">
                  <c:v>2.8119999999999989</c:v>
                </c:pt>
                <c:pt idx="697">
                  <c:v>2.8149999999999991</c:v>
                </c:pt>
                <c:pt idx="698">
                  <c:v>2.8189999999999991</c:v>
                </c:pt>
                <c:pt idx="699">
                  <c:v>2.823</c:v>
                </c:pt>
                <c:pt idx="700">
                  <c:v>2.827</c:v>
                </c:pt>
                <c:pt idx="701">
                  <c:v>2.8309999999999991</c:v>
                </c:pt>
                <c:pt idx="702">
                  <c:v>2.8349999999999991</c:v>
                </c:pt>
                <c:pt idx="703">
                  <c:v>2.8389999999999991</c:v>
                </c:pt>
                <c:pt idx="704">
                  <c:v>2.843</c:v>
                </c:pt>
                <c:pt idx="705">
                  <c:v>2.847</c:v>
                </c:pt>
                <c:pt idx="706">
                  <c:v>2.8509999999999991</c:v>
                </c:pt>
                <c:pt idx="707">
                  <c:v>2.8549999999999991</c:v>
                </c:pt>
                <c:pt idx="708">
                  <c:v>2.8579999999999997</c:v>
                </c:pt>
                <c:pt idx="709">
                  <c:v>2.8619999999999997</c:v>
                </c:pt>
                <c:pt idx="710">
                  <c:v>2.8659999999999997</c:v>
                </c:pt>
                <c:pt idx="711">
                  <c:v>2.8699999999999997</c:v>
                </c:pt>
                <c:pt idx="712">
                  <c:v>2.8739999999999997</c:v>
                </c:pt>
                <c:pt idx="713">
                  <c:v>2.8779999999999997</c:v>
                </c:pt>
                <c:pt idx="714">
                  <c:v>2.8819999999999997</c:v>
                </c:pt>
                <c:pt idx="715">
                  <c:v>2.8859999999999997</c:v>
                </c:pt>
                <c:pt idx="716">
                  <c:v>2.8899999999999997</c:v>
                </c:pt>
                <c:pt idx="717">
                  <c:v>2.8939999999999997</c:v>
                </c:pt>
                <c:pt idx="718">
                  <c:v>2.8979999999999997</c:v>
                </c:pt>
                <c:pt idx="719">
                  <c:v>2.9009999999999998</c:v>
                </c:pt>
                <c:pt idx="720">
                  <c:v>2.9049999999999998</c:v>
                </c:pt>
                <c:pt idx="721">
                  <c:v>2.9089999999999998</c:v>
                </c:pt>
                <c:pt idx="722">
                  <c:v>2.9129999999999989</c:v>
                </c:pt>
                <c:pt idx="723">
                  <c:v>2.9169999999999989</c:v>
                </c:pt>
                <c:pt idx="724">
                  <c:v>2.9209999999999998</c:v>
                </c:pt>
                <c:pt idx="725">
                  <c:v>2.9249999999999998</c:v>
                </c:pt>
                <c:pt idx="726">
                  <c:v>2.9289999999999998</c:v>
                </c:pt>
                <c:pt idx="727">
                  <c:v>2.9329999999999989</c:v>
                </c:pt>
                <c:pt idx="728">
                  <c:v>2.9369999999999989</c:v>
                </c:pt>
                <c:pt idx="729">
                  <c:v>2.94</c:v>
                </c:pt>
                <c:pt idx="730">
                  <c:v>2.944</c:v>
                </c:pt>
                <c:pt idx="731">
                  <c:v>2.948</c:v>
                </c:pt>
                <c:pt idx="732">
                  <c:v>2.9519999999999991</c:v>
                </c:pt>
                <c:pt idx="733">
                  <c:v>2.9559999999999991</c:v>
                </c:pt>
                <c:pt idx="734">
                  <c:v>2.96</c:v>
                </c:pt>
                <c:pt idx="735">
                  <c:v>2.964</c:v>
                </c:pt>
                <c:pt idx="736">
                  <c:v>2.968</c:v>
                </c:pt>
                <c:pt idx="737">
                  <c:v>2.9719999999999991</c:v>
                </c:pt>
                <c:pt idx="738">
                  <c:v>2.9759999999999991</c:v>
                </c:pt>
                <c:pt idx="739">
                  <c:v>2.98</c:v>
                </c:pt>
                <c:pt idx="740">
                  <c:v>2.9830000000000001</c:v>
                </c:pt>
                <c:pt idx="741">
                  <c:v>2.9870000000000001</c:v>
                </c:pt>
                <c:pt idx="742">
                  <c:v>2.9909999999999997</c:v>
                </c:pt>
                <c:pt idx="743">
                  <c:v>2.9949999999999997</c:v>
                </c:pt>
                <c:pt idx="744">
                  <c:v>2.9989999999999997</c:v>
                </c:pt>
                <c:pt idx="745">
                  <c:v>3.0030000000000001</c:v>
                </c:pt>
                <c:pt idx="746">
                  <c:v>3.0070000000000001</c:v>
                </c:pt>
                <c:pt idx="747">
                  <c:v>3.0109999999999997</c:v>
                </c:pt>
                <c:pt idx="748">
                  <c:v>3.0149999999999997</c:v>
                </c:pt>
                <c:pt idx="749">
                  <c:v>3.0189999999999997</c:v>
                </c:pt>
                <c:pt idx="750">
                  <c:v>3.0230000000000001</c:v>
                </c:pt>
                <c:pt idx="751">
                  <c:v>3.0259999999999998</c:v>
                </c:pt>
                <c:pt idx="752">
                  <c:v>3.03</c:v>
                </c:pt>
                <c:pt idx="753">
                  <c:v>3.0339999999999998</c:v>
                </c:pt>
                <c:pt idx="754">
                  <c:v>3.0379999999999998</c:v>
                </c:pt>
                <c:pt idx="755">
                  <c:v>3.0419999999999998</c:v>
                </c:pt>
                <c:pt idx="756">
                  <c:v>3.0459999999999998</c:v>
                </c:pt>
                <c:pt idx="757">
                  <c:v>3.05</c:v>
                </c:pt>
                <c:pt idx="758">
                  <c:v>3.0539999999999998</c:v>
                </c:pt>
                <c:pt idx="759">
                  <c:v>3.0579999999999998</c:v>
                </c:pt>
                <c:pt idx="760">
                  <c:v>3.0619999999999998</c:v>
                </c:pt>
                <c:pt idx="761">
                  <c:v>3.0659999999999998</c:v>
                </c:pt>
                <c:pt idx="762">
                  <c:v>3.069</c:v>
                </c:pt>
                <c:pt idx="763">
                  <c:v>3.073</c:v>
                </c:pt>
                <c:pt idx="764">
                  <c:v>3.077</c:v>
                </c:pt>
                <c:pt idx="765">
                  <c:v>3.081</c:v>
                </c:pt>
                <c:pt idx="766">
                  <c:v>3.085</c:v>
                </c:pt>
                <c:pt idx="767">
                  <c:v>3.089</c:v>
                </c:pt>
                <c:pt idx="768">
                  <c:v>3.093</c:v>
                </c:pt>
                <c:pt idx="769">
                  <c:v>3.097</c:v>
                </c:pt>
                <c:pt idx="770">
                  <c:v>3.101</c:v>
                </c:pt>
                <c:pt idx="771">
                  <c:v>3.105</c:v>
                </c:pt>
                <c:pt idx="772">
                  <c:v>3.109</c:v>
                </c:pt>
                <c:pt idx="773">
                  <c:v>3.1119999999999997</c:v>
                </c:pt>
                <c:pt idx="774">
                  <c:v>3.1159999999999997</c:v>
                </c:pt>
                <c:pt idx="775">
                  <c:v>3.12</c:v>
                </c:pt>
                <c:pt idx="776">
                  <c:v>3.1240000000000001</c:v>
                </c:pt>
                <c:pt idx="777">
                  <c:v>3.1280000000000001</c:v>
                </c:pt>
                <c:pt idx="778">
                  <c:v>3.1319999999999997</c:v>
                </c:pt>
                <c:pt idx="779">
                  <c:v>3.1359999999999997</c:v>
                </c:pt>
                <c:pt idx="780">
                  <c:v>3.14</c:v>
                </c:pt>
                <c:pt idx="781">
                  <c:v>3.1440000000000001</c:v>
                </c:pt>
                <c:pt idx="782">
                  <c:v>3.1480000000000001</c:v>
                </c:pt>
                <c:pt idx="783">
                  <c:v>3.1519999999999997</c:v>
                </c:pt>
                <c:pt idx="784">
                  <c:v>3.1549999999999998</c:v>
                </c:pt>
                <c:pt idx="785">
                  <c:v>3.1589999999999998</c:v>
                </c:pt>
                <c:pt idx="786">
                  <c:v>3.1629999999999998</c:v>
                </c:pt>
                <c:pt idx="787">
                  <c:v>3.1669999999999998</c:v>
                </c:pt>
                <c:pt idx="788">
                  <c:v>3.1709999999999998</c:v>
                </c:pt>
                <c:pt idx="789">
                  <c:v>3.1749999999999998</c:v>
                </c:pt>
                <c:pt idx="790">
                  <c:v>3.1789999999999998</c:v>
                </c:pt>
                <c:pt idx="791">
                  <c:v>3.1829999999999998</c:v>
                </c:pt>
                <c:pt idx="792">
                  <c:v>3.1869999999999998</c:v>
                </c:pt>
                <c:pt idx="793">
                  <c:v>3.1909999999999998</c:v>
                </c:pt>
                <c:pt idx="794">
                  <c:v>3.1949999999999998</c:v>
                </c:pt>
                <c:pt idx="795">
                  <c:v>3.198</c:v>
                </c:pt>
                <c:pt idx="796">
                  <c:v>3.202</c:v>
                </c:pt>
                <c:pt idx="797">
                  <c:v>3.206</c:v>
                </c:pt>
                <c:pt idx="798">
                  <c:v>3.21</c:v>
                </c:pt>
                <c:pt idx="799">
                  <c:v>3.214</c:v>
                </c:pt>
                <c:pt idx="800">
                  <c:v>3.218</c:v>
                </c:pt>
                <c:pt idx="801">
                  <c:v>3.222</c:v>
                </c:pt>
                <c:pt idx="802">
                  <c:v>3.226</c:v>
                </c:pt>
                <c:pt idx="803">
                  <c:v>3.23</c:v>
                </c:pt>
                <c:pt idx="804">
                  <c:v>3.234</c:v>
                </c:pt>
                <c:pt idx="805">
                  <c:v>3.238</c:v>
                </c:pt>
                <c:pt idx="806">
                  <c:v>3.2410000000000001</c:v>
                </c:pt>
                <c:pt idx="807">
                  <c:v>3.2450000000000001</c:v>
                </c:pt>
                <c:pt idx="808">
                  <c:v>3.2490000000000001</c:v>
                </c:pt>
                <c:pt idx="809">
                  <c:v>3.2530000000000001</c:v>
                </c:pt>
                <c:pt idx="810">
                  <c:v>3.2570000000000001</c:v>
                </c:pt>
                <c:pt idx="811">
                  <c:v>3.2610000000000001</c:v>
                </c:pt>
                <c:pt idx="812">
                  <c:v>3.2650000000000001</c:v>
                </c:pt>
                <c:pt idx="813">
                  <c:v>3.2690000000000001</c:v>
                </c:pt>
                <c:pt idx="814">
                  <c:v>3.2730000000000001</c:v>
                </c:pt>
                <c:pt idx="815">
                  <c:v>3.2770000000000001</c:v>
                </c:pt>
                <c:pt idx="816">
                  <c:v>3.2810000000000001</c:v>
                </c:pt>
                <c:pt idx="817">
                  <c:v>3.2840000000000007</c:v>
                </c:pt>
                <c:pt idx="818">
                  <c:v>3.2880000000000007</c:v>
                </c:pt>
                <c:pt idx="819">
                  <c:v>3.2919999999999998</c:v>
                </c:pt>
                <c:pt idx="820">
                  <c:v>3.2959999999999998</c:v>
                </c:pt>
                <c:pt idx="821">
                  <c:v>3.3</c:v>
                </c:pt>
                <c:pt idx="822">
                  <c:v>3.3039999999999998</c:v>
                </c:pt>
                <c:pt idx="823">
                  <c:v>3.3079999999999998</c:v>
                </c:pt>
                <c:pt idx="824">
                  <c:v>3.3119999999999989</c:v>
                </c:pt>
                <c:pt idx="825">
                  <c:v>3.3159999999999989</c:v>
                </c:pt>
                <c:pt idx="826">
                  <c:v>3.32</c:v>
                </c:pt>
                <c:pt idx="827">
                  <c:v>3.3239999999999998</c:v>
                </c:pt>
                <c:pt idx="828">
                  <c:v>3.327</c:v>
                </c:pt>
                <c:pt idx="829">
                  <c:v>3.3309999999999991</c:v>
                </c:pt>
                <c:pt idx="830">
                  <c:v>3.3349999999999991</c:v>
                </c:pt>
                <c:pt idx="831">
                  <c:v>3.3389999999999991</c:v>
                </c:pt>
                <c:pt idx="832">
                  <c:v>3.343</c:v>
                </c:pt>
                <c:pt idx="833">
                  <c:v>3.347</c:v>
                </c:pt>
                <c:pt idx="834">
                  <c:v>3.3509999999999991</c:v>
                </c:pt>
                <c:pt idx="835">
                  <c:v>3.3549999999999991</c:v>
                </c:pt>
                <c:pt idx="836">
                  <c:v>3.3589999999999991</c:v>
                </c:pt>
                <c:pt idx="837">
                  <c:v>3.363</c:v>
                </c:pt>
                <c:pt idx="838">
                  <c:v>3.367</c:v>
                </c:pt>
                <c:pt idx="839">
                  <c:v>3.3699999999999997</c:v>
                </c:pt>
                <c:pt idx="840">
                  <c:v>3.3739999999999997</c:v>
                </c:pt>
                <c:pt idx="841">
                  <c:v>3.3779999999999997</c:v>
                </c:pt>
                <c:pt idx="842">
                  <c:v>3.3819999999999997</c:v>
                </c:pt>
                <c:pt idx="843">
                  <c:v>3.3859999999999997</c:v>
                </c:pt>
                <c:pt idx="844">
                  <c:v>3.3899999999999997</c:v>
                </c:pt>
                <c:pt idx="845">
                  <c:v>3.3939999999999997</c:v>
                </c:pt>
                <c:pt idx="846">
                  <c:v>3.3979999999999997</c:v>
                </c:pt>
                <c:pt idx="847">
                  <c:v>3.4019999999999997</c:v>
                </c:pt>
                <c:pt idx="848">
                  <c:v>3.4059999999999997</c:v>
                </c:pt>
                <c:pt idx="849">
                  <c:v>3.4089999999999998</c:v>
                </c:pt>
                <c:pt idx="850">
                  <c:v>3.4129999999999989</c:v>
                </c:pt>
                <c:pt idx="851">
                  <c:v>3.4169999999999989</c:v>
                </c:pt>
                <c:pt idx="852">
                  <c:v>3.4209999999999998</c:v>
                </c:pt>
                <c:pt idx="853">
                  <c:v>3.4249999999999998</c:v>
                </c:pt>
                <c:pt idx="854">
                  <c:v>3.4289999999999998</c:v>
                </c:pt>
                <c:pt idx="855">
                  <c:v>3.4329999999999989</c:v>
                </c:pt>
                <c:pt idx="856">
                  <c:v>3.4369999999999989</c:v>
                </c:pt>
                <c:pt idx="857">
                  <c:v>3.4409999999999998</c:v>
                </c:pt>
                <c:pt idx="858">
                  <c:v>3.4449999999999998</c:v>
                </c:pt>
                <c:pt idx="859">
                  <c:v>3.4489999999999998</c:v>
                </c:pt>
                <c:pt idx="860">
                  <c:v>3.4519999999999991</c:v>
                </c:pt>
                <c:pt idx="861">
                  <c:v>3.4559999999999991</c:v>
                </c:pt>
                <c:pt idx="862">
                  <c:v>3.46</c:v>
                </c:pt>
                <c:pt idx="863">
                  <c:v>3.464</c:v>
                </c:pt>
                <c:pt idx="864">
                  <c:v>3.468</c:v>
                </c:pt>
                <c:pt idx="865">
                  <c:v>3.4719999999999991</c:v>
                </c:pt>
                <c:pt idx="866">
                  <c:v>3.4759999999999991</c:v>
                </c:pt>
                <c:pt idx="867">
                  <c:v>3.48</c:v>
                </c:pt>
                <c:pt idx="868">
                  <c:v>3.484</c:v>
                </c:pt>
                <c:pt idx="869">
                  <c:v>3.488</c:v>
                </c:pt>
                <c:pt idx="870">
                  <c:v>3.4919999999999991</c:v>
                </c:pt>
                <c:pt idx="871">
                  <c:v>3.4949999999999997</c:v>
                </c:pt>
                <c:pt idx="872">
                  <c:v>3.4989999999999997</c:v>
                </c:pt>
                <c:pt idx="873">
                  <c:v>3.5030000000000001</c:v>
                </c:pt>
                <c:pt idx="874">
                  <c:v>3.5070000000000001</c:v>
                </c:pt>
                <c:pt idx="875">
                  <c:v>3.5109999999999997</c:v>
                </c:pt>
                <c:pt idx="876">
                  <c:v>3.5149999999999997</c:v>
                </c:pt>
                <c:pt idx="877">
                  <c:v>3.5189999999999997</c:v>
                </c:pt>
                <c:pt idx="878">
                  <c:v>3.5230000000000001</c:v>
                </c:pt>
                <c:pt idx="879">
                  <c:v>3.5270000000000001</c:v>
                </c:pt>
                <c:pt idx="880">
                  <c:v>3.5309999999999997</c:v>
                </c:pt>
                <c:pt idx="881">
                  <c:v>3.5349999999999997</c:v>
                </c:pt>
                <c:pt idx="882">
                  <c:v>3.5379999999999998</c:v>
                </c:pt>
                <c:pt idx="883">
                  <c:v>3.5419999999999998</c:v>
                </c:pt>
                <c:pt idx="884">
                  <c:v>3.5459999999999998</c:v>
                </c:pt>
                <c:pt idx="885">
                  <c:v>3.55</c:v>
                </c:pt>
                <c:pt idx="886">
                  <c:v>3.5539999999999998</c:v>
                </c:pt>
                <c:pt idx="887">
                  <c:v>3.5579999999999998</c:v>
                </c:pt>
                <c:pt idx="888">
                  <c:v>3.5619999999999998</c:v>
                </c:pt>
                <c:pt idx="889">
                  <c:v>3.5659999999999998</c:v>
                </c:pt>
                <c:pt idx="890">
                  <c:v>3.57</c:v>
                </c:pt>
                <c:pt idx="891">
                  <c:v>3.5739999999999998</c:v>
                </c:pt>
                <c:pt idx="892">
                  <c:v>3.5779999999999998</c:v>
                </c:pt>
                <c:pt idx="893">
                  <c:v>3.581</c:v>
                </c:pt>
                <c:pt idx="894">
                  <c:v>3.585</c:v>
                </c:pt>
                <c:pt idx="895">
                  <c:v>3.589</c:v>
                </c:pt>
                <c:pt idx="896">
                  <c:v>3.593</c:v>
                </c:pt>
                <c:pt idx="897">
                  <c:v>3.597</c:v>
                </c:pt>
                <c:pt idx="898">
                  <c:v>3.601</c:v>
                </c:pt>
                <c:pt idx="899">
                  <c:v>3.605</c:v>
                </c:pt>
                <c:pt idx="900">
                  <c:v>3.609</c:v>
                </c:pt>
                <c:pt idx="901">
                  <c:v>3.613</c:v>
                </c:pt>
                <c:pt idx="902">
                  <c:v>3.617</c:v>
                </c:pt>
                <c:pt idx="903">
                  <c:v>3.621</c:v>
                </c:pt>
                <c:pt idx="904">
                  <c:v>3.6240000000000001</c:v>
                </c:pt>
                <c:pt idx="905">
                  <c:v>3.6280000000000001</c:v>
                </c:pt>
                <c:pt idx="906">
                  <c:v>3.6319999999999997</c:v>
                </c:pt>
                <c:pt idx="907">
                  <c:v>3.6359999999999997</c:v>
                </c:pt>
                <c:pt idx="908">
                  <c:v>3.64</c:v>
                </c:pt>
                <c:pt idx="909">
                  <c:v>3.6440000000000001</c:v>
                </c:pt>
                <c:pt idx="910">
                  <c:v>3.6480000000000001</c:v>
                </c:pt>
                <c:pt idx="911">
                  <c:v>3.6519999999999997</c:v>
                </c:pt>
                <c:pt idx="912">
                  <c:v>3.6559999999999997</c:v>
                </c:pt>
                <c:pt idx="913">
                  <c:v>3.66</c:v>
                </c:pt>
                <c:pt idx="914">
                  <c:v>3.6640000000000001</c:v>
                </c:pt>
                <c:pt idx="915">
                  <c:v>3.6669999999999998</c:v>
                </c:pt>
                <c:pt idx="916">
                  <c:v>3.6709999999999998</c:v>
                </c:pt>
                <c:pt idx="917">
                  <c:v>3.6749999999999998</c:v>
                </c:pt>
                <c:pt idx="918">
                  <c:v>3.6789999999999998</c:v>
                </c:pt>
                <c:pt idx="919">
                  <c:v>3.6829999999999998</c:v>
                </c:pt>
                <c:pt idx="920">
                  <c:v>3.6869999999999998</c:v>
                </c:pt>
                <c:pt idx="921">
                  <c:v>3.6909999999999998</c:v>
                </c:pt>
                <c:pt idx="922">
                  <c:v>3.6949999999999998</c:v>
                </c:pt>
                <c:pt idx="923">
                  <c:v>3.6989999999999998</c:v>
                </c:pt>
                <c:pt idx="924">
                  <c:v>3.7029999999999998</c:v>
                </c:pt>
                <c:pt idx="925">
                  <c:v>3.7069999999999999</c:v>
                </c:pt>
                <c:pt idx="926">
                  <c:v>3.71</c:v>
                </c:pt>
                <c:pt idx="927">
                  <c:v>3.714</c:v>
                </c:pt>
                <c:pt idx="928">
                  <c:v>3.718</c:v>
                </c:pt>
                <c:pt idx="929">
                  <c:v>3.722</c:v>
                </c:pt>
                <c:pt idx="930">
                  <c:v>3.726</c:v>
                </c:pt>
                <c:pt idx="931">
                  <c:v>3.73</c:v>
                </c:pt>
                <c:pt idx="932">
                  <c:v>3.734</c:v>
                </c:pt>
                <c:pt idx="933">
                  <c:v>3.738</c:v>
                </c:pt>
                <c:pt idx="934">
                  <c:v>3.742</c:v>
                </c:pt>
                <c:pt idx="935">
                  <c:v>3.746</c:v>
                </c:pt>
                <c:pt idx="936">
                  <c:v>3.75</c:v>
                </c:pt>
                <c:pt idx="937">
                  <c:v>3.7530000000000001</c:v>
                </c:pt>
                <c:pt idx="938">
                  <c:v>3.7570000000000001</c:v>
                </c:pt>
                <c:pt idx="939">
                  <c:v>3.7610000000000001</c:v>
                </c:pt>
                <c:pt idx="940">
                  <c:v>3.7650000000000001</c:v>
                </c:pt>
                <c:pt idx="941">
                  <c:v>3.7690000000000001</c:v>
                </c:pt>
                <c:pt idx="942">
                  <c:v>3.7730000000000001</c:v>
                </c:pt>
                <c:pt idx="943">
                  <c:v>3.7770000000000001</c:v>
                </c:pt>
                <c:pt idx="944">
                  <c:v>3.7810000000000001</c:v>
                </c:pt>
                <c:pt idx="945">
                  <c:v>3.7850000000000001</c:v>
                </c:pt>
                <c:pt idx="946">
                  <c:v>3.7890000000000001</c:v>
                </c:pt>
                <c:pt idx="947">
                  <c:v>3.7930000000000001</c:v>
                </c:pt>
                <c:pt idx="948">
                  <c:v>3.7959999999999998</c:v>
                </c:pt>
                <c:pt idx="949">
                  <c:v>3.8</c:v>
                </c:pt>
                <c:pt idx="950">
                  <c:v>3.8039999999999998</c:v>
                </c:pt>
                <c:pt idx="951">
                  <c:v>3.8079999999999998</c:v>
                </c:pt>
                <c:pt idx="952">
                  <c:v>3.8119999999999989</c:v>
                </c:pt>
                <c:pt idx="953">
                  <c:v>3.8159999999999989</c:v>
                </c:pt>
                <c:pt idx="954">
                  <c:v>3.82</c:v>
                </c:pt>
                <c:pt idx="955">
                  <c:v>3.8239999999999998</c:v>
                </c:pt>
                <c:pt idx="956">
                  <c:v>3.8279999999999998</c:v>
                </c:pt>
                <c:pt idx="957">
                  <c:v>3.831999999999999</c:v>
                </c:pt>
                <c:pt idx="958">
                  <c:v>3.835999999999999</c:v>
                </c:pt>
                <c:pt idx="959">
                  <c:v>3.8389999999999991</c:v>
                </c:pt>
                <c:pt idx="960">
                  <c:v>3.843</c:v>
                </c:pt>
                <c:pt idx="961">
                  <c:v>3.847</c:v>
                </c:pt>
                <c:pt idx="962">
                  <c:v>3.8509999999999991</c:v>
                </c:pt>
                <c:pt idx="963">
                  <c:v>3.8549999999999991</c:v>
                </c:pt>
                <c:pt idx="964">
                  <c:v>3.8589999999999991</c:v>
                </c:pt>
                <c:pt idx="965">
                  <c:v>3.863</c:v>
                </c:pt>
                <c:pt idx="966">
                  <c:v>3.867</c:v>
                </c:pt>
                <c:pt idx="967">
                  <c:v>3.8709999999999991</c:v>
                </c:pt>
                <c:pt idx="968">
                  <c:v>3.8749999999999991</c:v>
                </c:pt>
                <c:pt idx="969">
                  <c:v>3.8789999999999991</c:v>
                </c:pt>
                <c:pt idx="970">
                  <c:v>3.8819999999999997</c:v>
                </c:pt>
                <c:pt idx="971">
                  <c:v>3.8859999999999997</c:v>
                </c:pt>
                <c:pt idx="972">
                  <c:v>3.8899999999999997</c:v>
                </c:pt>
                <c:pt idx="973">
                  <c:v>3.8939999999999997</c:v>
                </c:pt>
                <c:pt idx="974">
                  <c:v>3.8979999999999997</c:v>
                </c:pt>
                <c:pt idx="975">
                  <c:v>3.9019999999999997</c:v>
                </c:pt>
                <c:pt idx="976">
                  <c:v>3.9059999999999997</c:v>
                </c:pt>
                <c:pt idx="977">
                  <c:v>3.9099999999999997</c:v>
                </c:pt>
                <c:pt idx="978">
                  <c:v>3.9139999999999997</c:v>
                </c:pt>
                <c:pt idx="979">
                  <c:v>3.9179999999999997</c:v>
                </c:pt>
                <c:pt idx="980">
                  <c:v>3.9209999999999998</c:v>
                </c:pt>
                <c:pt idx="981">
                  <c:v>3.9249999999999998</c:v>
                </c:pt>
                <c:pt idx="982">
                  <c:v>3.9289999999999998</c:v>
                </c:pt>
                <c:pt idx="983">
                  <c:v>3.9329999999999989</c:v>
                </c:pt>
                <c:pt idx="984">
                  <c:v>3.9369999999999989</c:v>
                </c:pt>
                <c:pt idx="985">
                  <c:v>3.9409999999999998</c:v>
                </c:pt>
                <c:pt idx="986">
                  <c:v>3.9449999999999998</c:v>
                </c:pt>
                <c:pt idx="987">
                  <c:v>3.9489999999999998</c:v>
                </c:pt>
                <c:pt idx="988">
                  <c:v>3.952999999999999</c:v>
                </c:pt>
                <c:pt idx="989">
                  <c:v>3.956999999999999</c:v>
                </c:pt>
                <c:pt idx="990">
                  <c:v>3.9609999999999999</c:v>
                </c:pt>
                <c:pt idx="991">
                  <c:v>3.964</c:v>
                </c:pt>
                <c:pt idx="992">
                  <c:v>3.968</c:v>
                </c:pt>
                <c:pt idx="993">
                  <c:v>3.9719999999999991</c:v>
                </c:pt>
                <c:pt idx="994">
                  <c:v>3.9759999999999991</c:v>
                </c:pt>
                <c:pt idx="995">
                  <c:v>3.98</c:v>
                </c:pt>
                <c:pt idx="996">
                  <c:v>3.984</c:v>
                </c:pt>
                <c:pt idx="997">
                  <c:v>3.988</c:v>
                </c:pt>
                <c:pt idx="998">
                  <c:v>3.9919999999999991</c:v>
                </c:pt>
                <c:pt idx="999">
                  <c:v>3.9959999999999991</c:v>
                </c:pt>
                <c:pt idx="1000">
                  <c:v>4</c:v>
                </c:pt>
                <c:pt idx="1001">
                  <c:v>4.0039999999999996</c:v>
                </c:pt>
                <c:pt idx="1002">
                  <c:v>4.0069999999999997</c:v>
                </c:pt>
                <c:pt idx="1003">
                  <c:v>4.0110000000000001</c:v>
                </c:pt>
                <c:pt idx="1004">
                  <c:v>4.0149999999999979</c:v>
                </c:pt>
                <c:pt idx="1005">
                  <c:v>4.0190000000000001</c:v>
                </c:pt>
                <c:pt idx="1006">
                  <c:v>4.0229999999999979</c:v>
                </c:pt>
                <c:pt idx="1007">
                  <c:v>4.0269999999999984</c:v>
                </c:pt>
                <c:pt idx="1008">
                  <c:v>4.0309999999999997</c:v>
                </c:pt>
                <c:pt idx="1009">
                  <c:v>4.0350000000000001</c:v>
                </c:pt>
                <c:pt idx="1010">
                  <c:v>4.0389999999999997</c:v>
                </c:pt>
                <c:pt idx="1011">
                  <c:v>4.0430000000000001</c:v>
                </c:pt>
                <c:pt idx="1012">
                  <c:v>4.0469999999999997</c:v>
                </c:pt>
                <c:pt idx="1013">
                  <c:v>4.05</c:v>
                </c:pt>
                <c:pt idx="1014">
                  <c:v>4.0539999999999985</c:v>
                </c:pt>
                <c:pt idx="1015">
                  <c:v>4.0579999999999981</c:v>
                </c:pt>
                <c:pt idx="1016">
                  <c:v>4.0619999999999985</c:v>
                </c:pt>
                <c:pt idx="1017">
                  <c:v>4.0659999999999981</c:v>
                </c:pt>
                <c:pt idx="1018">
                  <c:v>4.07</c:v>
                </c:pt>
                <c:pt idx="1019">
                  <c:v>4.0739999999999998</c:v>
                </c:pt>
                <c:pt idx="1020">
                  <c:v>4.0780000000000003</c:v>
                </c:pt>
                <c:pt idx="1021">
                  <c:v>4.0819999999999999</c:v>
                </c:pt>
                <c:pt idx="1022">
                  <c:v>4.0860000000000003</c:v>
                </c:pt>
                <c:pt idx="1023">
                  <c:v>4.09</c:v>
                </c:pt>
                <c:pt idx="1024">
                  <c:v>4.093</c:v>
                </c:pt>
                <c:pt idx="1025">
                  <c:v>4.0969999999999995</c:v>
                </c:pt>
                <c:pt idx="1026">
                  <c:v>4.101</c:v>
                </c:pt>
                <c:pt idx="1027">
                  <c:v>4.1049999999999986</c:v>
                </c:pt>
                <c:pt idx="1028">
                  <c:v>4.109</c:v>
                </c:pt>
                <c:pt idx="1029">
                  <c:v>4.1129999999999987</c:v>
                </c:pt>
                <c:pt idx="1030">
                  <c:v>4.1169999999999982</c:v>
                </c:pt>
                <c:pt idx="1031">
                  <c:v>4.1209999999999987</c:v>
                </c:pt>
                <c:pt idx="1032">
                  <c:v>4.1249999999999973</c:v>
                </c:pt>
                <c:pt idx="1033">
                  <c:v>4.1289999999999978</c:v>
                </c:pt>
                <c:pt idx="1034">
                  <c:v>4.133</c:v>
                </c:pt>
                <c:pt idx="1035">
                  <c:v>4.1360000000000001</c:v>
                </c:pt>
                <c:pt idx="1036">
                  <c:v>4.1399999999999997</c:v>
                </c:pt>
                <c:pt idx="1037">
                  <c:v>4.1439999999999984</c:v>
                </c:pt>
                <c:pt idx="1038">
                  <c:v>4.1479999999999979</c:v>
                </c:pt>
                <c:pt idx="1039">
                  <c:v>4.1519999999999984</c:v>
                </c:pt>
                <c:pt idx="1040">
                  <c:v>4.1559999999999979</c:v>
                </c:pt>
                <c:pt idx="1041">
                  <c:v>4.1599999999999984</c:v>
                </c:pt>
                <c:pt idx="1042">
                  <c:v>4.1639999999999979</c:v>
                </c:pt>
                <c:pt idx="1043">
                  <c:v>4.1679999999999975</c:v>
                </c:pt>
                <c:pt idx="1044">
                  <c:v>4.1719999999999997</c:v>
                </c:pt>
                <c:pt idx="1045">
                  <c:v>4.1760000000000002</c:v>
                </c:pt>
                <c:pt idx="1046">
                  <c:v>4.1790000000000003</c:v>
                </c:pt>
                <c:pt idx="1047">
                  <c:v>4.1829999999999981</c:v>
                </c:pt>
                <c:pt idx="1048">
                  <c:v>4.1869999999999985</c:v>
                </c:pt>
                <c:pt idx="1049">
                  <c:v>4.1909999999999981</c:v>
                </c:pt>
                <c:pt idx="1050">
                  <c:v>4.1949999999999976</c:v>
                </c:pt>
                <c:pt idx="1051">
                  <c:v>4.1989999999999981</c:v>
                </c:pt>
                <c:pt idx="1052">
                  <c:v>4.2030000000000003</c:v>
                </c:pt>
                <c:pt idx="1053">
                  <c:v>4.2069999999999999</c:v>
                </c:pt>
                <c:pt idx="1054">
                  <c:v>4.2110000000000003</c:v>
                </c:pt>
                <c:pt idx="1055">
                  <c:v>4.2149999999999981</c:v>
                </c:pt>
                <c:pt idx="1056">
                  <c:v>4.2190000000000003</c:v>
                </c:pt>
                <c:pt idx="1057">
                  <c:v>4.2219999999999995</c:v>
                </c:pt>
                <c:pt idx="1058">
                  <c:v>4.226</c:v>
                </c:pt>
                <c:pt idx="1059">
                  <c:v>4.2300000000000004</c:v>
                </c:pt>
                <c:pt idx="1060">
                  <c:v>4.234</c:v>
                </c:pt>
                <c:pt idx="1061">
                  <c:v>4.2380000000000004</c:v>
                </c:pt>
                <c:pt idx="1062">
                  <c:v>4.242</c:v>
                </c:pt>
                <c:pt idx="1063">
                  <c:v>4.2460000000000004</c:v>
                </c:pt>
                <c:pt idx="1064">
                  <c:v>4.25</c:v>
                </c:pt>
                <c:pt idx="1065">
                  <c:v>4.2539999999999996</c:v>
                </c:pt>
                <c:pt idx="1066">
                  <c:v>4.258</c:v>
                </c:pt>
                <c:pt idx="1067">
                  <c:v>4.2619999999999996</c:v>
                </c:pt>
                <c:pt idx="1068">
                  <c:v>4.2649999999999979</c:v>
                </c:pt>
                <c:pt idx="1069">
                  <c:v>4.2690000000000001</c:v>
                </c:pt>
                <c:pt idx="1070">
                  <c:v>4.2729999999999997</c:v>
                </c:pt>
                <c:pt idx="1071">
                  <c:v>4.2770000000000001</c:v>
                </c:pt>
                <c:pt idx="1072">
                  <c:v>4.2809999999999997</c:v>
                </c:pt>
                <c:pt idx="1073">
                  <c:v>4.2850000000000001</c:v>
                </c:pt>
                <c:pt idx="1074">
                  <c:v>4.2889999999999997</c:v>
                </c:pt>
                <c:pt idx="1075">
                  <c:v>4.2930000000000001</c:v>
                </c:pt>
                <c:pt idx="1076">
                  <c:v>4.2969999999999997</c:v>
                </c:pt>
                <c:pt idx="1077">
                  <c:v>4.3010000000000002</c:v>
                </c:pt>
                <c:pt idx="1078">
                  <c:v>4.3049999999999979</c:v>
                </c:pt>
                <c:pt idx="1079">
                  <c:v>4.3079999999999981</c:v>
                </c:pt>
                <c:pt idx="1080">
                  <c:v>4.3119999999999985</c:v>
                </c:pt>
                <c:pt idx="1081">
                  <c:v>4.3159999999999981</c:v>
                </c:pt>
                <c:pt idx="1082">
                  <c:v>4.3199999999999985</c:v>
                </c:pt>
                <c:pt idx="1083">
                  <c:v>4.3239999999999981</c:v>
                </c:pt>
                <c:pt idx="1084">
                  <c:v>4.3279999999999976</c:v>
                </c:pt>
                <c:pt idx="1085">
                  <c:v>4.3319999999999999</c:v>
                </c:pt>
                <c:pt idx="1086">
                  <c:v>4.3360000000000003</c:v>
                </c:pt>
                <c:pt idx="1087">
                  <c:v>4.34</c:v>
                </c:pt>
                <c:pt idx="1088">
                  <c:v>4.3439999999999985</c:v>
                </c:pt>
                <c:pt idx="1089">
                  <c:v>4.3479999999999981</c:v>
                </c:pt>
                <c:pt idx="1090">
                  <c:v>4.351</c:v>
                </c:pt>
                <c:pt idx="1091">
                  <c:v>4.3549999999999986</c:v>
                </c:pt>
                <c:pt idx="1092">
                  <c:v>4.359</c:v>
                </c:pt>
                <c:pt idx="1093">
                  <c:v>4.3629999999999987</c:v>
                </c:pt>
                <c:pt idx="1094">
                  <c:v>4.3669999999999982</c:v>
                </c:pt>
                <c:pt idx="1095">
                  <c:v>4.3710000000000004</c:v>
                </c:pt>
                <c:pt idx="1096">
                  <c:v>4.375</c:v>
                </c:pt>
                <c:pt idx="1097">
                  <c:v>4.3789999999999996</c:v>
                </c:pt>
                <c:pt idx="1098">
                  <c:v>4.383</c:v>
                </c:pt>
                <c:pt idx="1099">
                  <c:v>4.3869999999999996</c:v>
                </c:pt>
                <c:pt idx="1100">
                  <c:v>4.391</c:v>
                </c:pt>
                <c:pt idx="1101">
                  <c:v>4.3939999999999984</c:v>
                </c:pt>
                <c:pt idx="1102">
                  <c:v>4.3979999999999979</c:v>
                </c:pt>
                <c:pt idx="1103">
                  <c:v>4.4020000000000001</c:v>
                </c:pt>
                <c:pt idx="1104">
                  <c:v>4.4059999999999997</c:v>
                </c:pt>
                <c:pt idx="1105">
                  <c:v>4.41</c:v>
                </c:pt>
                <c:pt idx="1106">
                  <c:v>4.4139999999999997</c:v>
                </c:pt>
                <c:pt idx="1107">
                  <c:v>4.4180000000000001</c:v>
                </c:pt>
                <c:pt idx="1108">
                  <c:v>4.4219999999999997</c:v>
                </c:pt>
                <c:pt idx="1109">
                  <c:v>4.4260000000000002</c:v>
                </c:pt>
                <c:pt idx="1110">
                  <c:v>4.4300000000000015</c:v>
                </c:pt>
                <c:pt idx="1111">
                  <c:v>4.4329999999999998</c:v>
                </c:pt>
                <c:pt idx="1112">
                  <c:v>4.4370000000000003</c:v>
                </c:pt>
                <c:pt idx="1113">
                  <c:v>4.4409999999999998</c:v>
                </c:pt>
                <c:pt idx="1114">
                  <c:v>4.4450000000000003</c:v>
                </c:pt>
                <c:pt idx="1115">
                  <c:v>4.4489999999999998</c:v>
                </c:pt>
                <c:pt idx="1116">
                  <c:v>4.4530000000000003</c:v>
                </c:pt>
                <c:pt idx="1117">
                  <c:v>4.4569999999999999</c:v>
                </c:pt>
                <c:pt idx="1118">
                  <c:v>4.4610000000000003</c:v>
                </c:pt>
                <c:pt idx="1119">
                  <c:v>4.4649999999999981</c:v>
                </c:pt>
                <c:pt idx="1120">
                  <c:v>4.4690000000000003</c:v>
                </c:pt>
                <c:pt idx="1121">
                  <c:v>4.4729999999999999</c:v>
                </c:pt>
                <c:pt idx="1122">
                  <c:v>4.4760000000000018</c:v>
                </c:pt>
                <c:pt idx="1123">
                  <c:v>4.4800000000000004</c:v>
                </c:pt>
                <c:pt idx="1124">
                  <c:v>4.484</c:v>
                </c:pt>
                <c:pt idx="1125">
                  <c:v>4.4880000000000004</c:v>
                </c:pt>
                <c:pt idx="1126">
                  <c:v>4.492</c:v>
                </c:pt>
                <c:pt idx="1127">
                  <c:v>4.4960000000000004</c:v>
                </c:pt>
                <c:pt idx="1128">
                  <c:v>4.5</c:v>
                </c:pt>
                <c:pt idx="1129">
                  <c:v>4.5039999999999996</c:v>
                </c:pt>
                <c:pt idx="1130">
                  <c:v>4.508</c:v>
                </c:pt>
                <c:pt idx="1131">
                  <c:v>4.5119999999999996</c:v>
                </c:pt>
                <c:pt idx="1132">
                  <c:v>4.516</c:v>
                </c:pt>
                <c:pt idx="1133">
                  <c:v>4.5190000000000001</c:v>
                </c:pt>
                <c:pt idx="1134">
                  <c:v>4.5229999999999979</c:v>
                </c:pt>
                <c:pt idx="1135">
                  <c:v>4.5269999999999984</c:v>
                </c:pt>
                <c:pt idx="1136">
                  <c:v>4.5309999999999997</c:v>
                </c:pt>
                <c:pt idx="1137">
                  <c:v>4.5350000000000001</c:v>
                </c:pt>
                <c:pt idx="1138">
                  <c:v>4.5389999999999997</c:v>
                </c:pt>
                <c:pt idx="1139">
                  <c:v>4.5430000000000001</c:v>
                </c:pt>
                <c:pt idx="1140">
                  <c:v>4.5469999999999997</c:v>
                </c:pt>
                <c:pt idx="1141">
                  <c:v>4.5510000000000002</c:v>
                </c:pt>
                <c:pt idx="1142">
                  <c:v>4.5549999999999979</c:v>
                </c:pt>
                <c:pt idx="1143">
                  <c:v>4.5590000000000002</c:v>
                </c:pt>
                <c:pt idx="1144">
                  <c:v>4.5619999999999985</c:v>
                </c:pt>
                <c:pt idx="1145">
                  <c:v>4.5659999999999981</c:v>
                </c:pt>
                <c:pt idx="1146">
                  <c:v>4.57</c:v>
                </c:pt>
                <c:pt idx="1147">
                  <c:v>4.5739999999999998</c:v>
                </c:pt>
                <c:pt idx="1148">
                  <c:v>4.5780000000000003</c:v>
                </c:pt>
                <c:pt idx="1149">
                  <c:v>4.5819999999999999</c:v>
                </c:pt>
                <c:pt idx="1150">
                  <c:v>4.5860000000000003</c:v>
                </c:pt>
                <c:pt idx="1151">
                  <c:v>4.59</c:v>
                </c:pt>
                <c:pt idx="1152">
                  <c:v>4.5939999999999985</c:v>
                </c:pt>
                <c:pt idx="1153">
                  <c:v>4.5979999999999981</c:v>
                </c:pt>
                <c:pt idx="1154">
                  <c:v>4.6019999999999985</c:v>
                </c:pt>
                <c:pt idx="1155">
                  <c:v>4.6049999999999986</c:v>
                </c:pt>
                <c:pt idx="1156">
                  <c:v>4.609</c:v>
                </c:pt>
                <c:pt idx="1157">
                  <c:v>4.6129999999999987</c:v>
                </c:pt>
                <c:pt idx="1158">
                  <c:v>4.6169999999999982</c:v>
                </c:pt>
                <c:pt idx="1159">
                  <c:v>4.6209999999999987</c:v>
                </c:pt>
                <c:pt idx="1160">
                  <c:v>4.6249999999999973</c:v>
                </c:pt>
                <c:pt idx="1161">
                  <c:v>4.6289999999999978</c:v>
                </c:pt>
                <c:pt idx="1162">
                  <c:v>4.633</c:v>
                </c:pt>
                <c:pt idx="1163">
                  <c:v>4.6369999999999996</c:v>
                </c:pt>
                <c:pt idx="1164">
                  <c:v>4.641</c:v>
                </c:pt>
                <c:pt idx="1165">
                  <c:v>4.6449999999999978</c:v>
                </c:pt>
                <c:pt idx="1166">
                  <c:v>4.6479999999999979</c:v>
                </c:pt>
                <c:pt idx="1167">
                  <c:v>4.6519999999999984</c:v>
                </c:pt>
                <c:pt idx="1168">
                  <c:v>4.6559999999999979</c:v>
                </c:pt>
                <c:pt idx="1169">
                  <c:v>4.6599999999999984</c:v>
                </c:pt>
                <c:pt idx="1170">
                  <c:v>4.6639999999999979</c:v>
                </c:pt>
                <c:pt idx="1171">
                  <c:v>4.6679999999999975</c:v>
                </c:pt>
                <c:pt idx="1172">
                  <c:v>4.6719999999999997</c:v>
                </c:pt>
                <c:pt idx="1173">
                  <c:v>4.6760000000000002</c:v>
                </c:pt>
                <c:pt idx="1174">
                  <c:v>4.68</c:v>
                </c:pt>
                <c:pt idx="1175">
                  <c:v>4.6839999999999984</c:v>
                </c:pt>
                <c:pt idx="1176">
                  <c:v>4.6879999999999979</c:v>
                </c:pt>
                <c:pt idx="1177">
                  <c:v>4.6909999999999981</c:v>
                </c:pt>
                <c:pt idx="1178">
                  <c:v>4.6949999999999976</c:v>
                </c:pt>
                <c:pt idx="1179">
                  <c:v>4.6989999999999981</c:v>
                </c:pt>
                <c:pt idx="1180">
                  <c:v>4.7030000000000003</c:v>
                </c:pt>
                <c:pt idx="1181">
                  <c:v>4.7069999999999999</c:v>
                </c:pt>
                <c:pt idx="1182">
                  <c:v>4.7110000000000003</c:v>
                </c:pt>
                <c:pt idx="1183">
                  <c:v>4.7149999999999981</c:v>
                </c:pt>
                <c:pt idx="1184">
                  <c:v>4.7190000000000003</c:v>
                </c:pt>
                <c:pt idx="1185">
                  <c:v>4.7229999999999981</c:v>
                </c:pt>
                <c:pt idx="1186">
                  <c:v>4.7269999999999985</c:v>
                </c:pt>
                <c:pt idx="1187">
                  <c:v>4.7309999999999999</c:v>
                </c:pt>
                <c:pt idx="1188">
                  <c:v>4.734</c:v>
                </c:pt>
                <c:pt idx="1189">
                  <c:v>4.7380000000000004</c:v>
                </c:pt>
                <c:pt idx="1190">
                  <c:v>4.742</c:v>
                </c:pt>
                <c:pt idx="1191">
                  <c:v>4.7460000000000004</c:v>
                </c:pt>
                <c:pt idx="1192">
                  <c:v>4.75</c:v>
                </c:pt>
                <c:pt idx="1193">
                  <c:v>4.7539999999999996</c:v>
                </c:pt>
                <c:pt idx="1194">
                  <c:v>4.758</c:v>
                </c:pt>
                <c:pt idx="1195">
                  <c:v>4.7619999999999996</c:v>
                </c:pt>
                <c:pt idx="1196">
                  <c:v>4.766</c:v>
                </c:pt>
                <c:pt idx="1197">
                  <c:v>4.7699999999999996</c:v>
                </c:pt>
                <c:pt idx="1198">
                  <c:v>4.774</c:v>
                </c:pt>
                <c:pt idx="1199">
                  <c:v>4.7770000000000001</c:v>
                </c:pt>
                <c:pt idx="1200">
                  <c:v>4.7809999999999997</c:v>
                </c:pt>
                <c:pt idx="1201">
                  <c:v>4.7850000000000001</c:v>
                </c:pt>
                <c:pt idx="1202">
                  <c:v>4.7889999999999997</c:v>
                </c:pt>
                <c:pt idx="1203">
                  <c:v>4.7930000000000001</c:v>
                </c:pt>
                <c:pt idx="1204">
                  <c:v>4.7969999999999997</c:v>
                </c:pt>
                <c:pt idx="1205">
                  <c:v>4.8010000000000002</c:v>
                </c:pt>
                <c:pt idx="1206">
                  <c:v>4.8049999999999979</c:v>
                </c:pt>
                <c:pt idx="1207">
                  <c:v>4.8090000000000002</c:v>
                </c:pt>
                <c:pt idx="1208">
                  <c:v>4.8129999999999979</c:v>
                </c:pt>
                <c:pt idx="1209">
                  <c:v>4.8169999999999984</c:v>
                </c:pt>
                <c:pt idx="1210">
                  <c:v>4.8199999999999985</c:v>
                </c:pt>
                <c:pt idx="1211">
                  <c:v>4.8239999999999981</c:v>
                </c:pt>
                <c:pt idx="1212">
                  <c:v>4.8279999999999976</c:v>
                </c:pt>
                <c:pt idx="1213">
                  <c:v>4.8319999999999999</c:v>
                </c:pt>
                <c:pt idx="1214">
                  <c:v>4.8360000000000003</c:v>
                </c:pt>
                <c:pt idx="1215">
                  <c:v>4.84</c:v>
                </c:pt>
                <c:pt idx="1216">
                  <c:v>4.8439999999999985</c:v>
                </c:pt>
                <c:pt idx="1217">
                  <c:v>4.8479999999999981</c:v>
                </c:pt>
                <c:pt idx="1218">
                  <c:v>4.8519999999999985</c:v>
                </c:pt>
                <c:pt idx="1219">
                  <c:v>4.8559999999999981</c:v>
                </c:pt>
                <c:pt idx="1220">
                  <c:v>4.8599999999999985</c:v>
                </c:pt>
                <c:pt idx="1221">
                  <c:v>4.8629999999999987</c:v>
                </c:pt>
                <c:pt idx="1222">
                  <c:v>4.8669999999999982</c:v>
                </c:pt>
                <c:pt idx="1223">
                  <c:v>4.8710000000000004</c:v>
                </c:pt>
                <c:pt idx="1224">
                  <c:v>4.875</c:v>
                </c:pt>
                <c:pt idx="1225">
                  <c:v>4.8789999999999996</c:v>
                </c:pt>
                <c:pt idx="1226">
                  <c:v>4.883</c:v>
                </c:pt>
                <c:pt idx="1227">
                  <c:v>4.8869999999999996</c:v>
                </c:pt>
                <c:pt idx="1228">
                  <c:v>4.891</c:v>
                </c:pt>
                <c:pt idx="1229">
                  <c:v>4.8949999999999978</c:v>
                </c:pt>
                <c:pt idx="1230">
                  <c:v>4.899</c:v>
                </c:pt>
                <c:pt idx="1231">
                  <c:v>4.9020000000000001</c:v>
                </c:pt>
                <c:pt idx="1232">
                  <c:v>4.9059999999999997</c:v>
                </c:pt>
                <c:pt idx="1233">
                  <c:v>4.91</c:v>
                </c:pt>
                <c:pt idx="1234">
                  <c:v>4.9139999999999997</c:v>
                </c:pt>
                <c:pt idx="1235">
                  <c:v>4.9180000000000001</c:v>
                </c:pt>
                <c:pt idx="1236">
                  <c:v>4.9219999999999997</c:v>
                </c:pt>
                <c:pt idx="1237">
                  <c:v>4.9260000000000002</c:v>
                </c:pt>
                <c:pt idx="1238">
                  <c:v>4.9300000000000015</c:v>
                </c:pt>
                <c:pt idx="1239">
                  <c:v>4.9340000000000002</c:v>
                </c:pt>
                <c:pt idx="1240">
                  <c:v>4.9379999999999997</c:v>
                </c:pt>
                <c:pt idx="1241">
                  <c:v>4.9420000000000002</c:v>
                </c:pt>
                <c:pt idx="1242">
                  <c:v>4.9450000000000003</c:v>
                </c:pt>
                <c:pt idx="1243">
                  <c:v>4.9489999999999998</c:v>
                </c:pt>
                <c:pt idx="1244">
                  <c:v>4.9530000000000003</c:v>
                </c:pt>
                <c:pt idx="1245">
                  <c:v>4.9569999999999999</c:v>
                </c:pt>
                <c:pt idx="1246">
                  <c:v>4.9610000000000003</c:v>
                </c:pt>
                <c:pt idx="1247">
                  <c:v>4.9649999999999981</c:v>
                </c:pt>
                <c:pt idx="1248">
                  <c:v>4.9690000000000003</c:v>
                </c:pt>
                <c:pt idx="1249">
                  <c:v>4.9729999999999999</c:v>
                </c:pt>
                <c:pt idx="1250">
                  <c:v>4.9770000000000003</c:v>
                </c:pt>
                <c:pt idx="1251">
                  <c:v>4.9809999999999999</c:v>
                </c:pt>
                <c:pt idx="1252">
                  <c:v>4.9850000000000003</c:v>
                </c:pt>
                <c:pt idx="1253">
                  <c:v>4.9880000000000004</c:v>
                </c:pt>
                <c:pt idx="1254">
                  <c:v>4.992</c:v>
                </c:pt>
                <c:pt idx="1255">
                  <c:v>4.9960000000000004</c:v>
                </c:pt>
                <c:pt idx="1256">
                  <c:v>5</c:v>
                </c:pt>
                <c:pt idx="1257">
                  <c:v>5.0039999999999996</c:v>
                </c:pt>
                <c:pt idx="1258">
                  <c:v>5.008</c:v>
                </c:pt>
                <c:pt idx="1259">
                  <c:v>5.0119999999999996</c:v>
                </c:pt>
                <c:pt idx="1260">
                  <c:v>5.016</c:v>
                </c:pt>
                <c:pt idx="1261">
                  <c:v>5.0199999999999996</c:v>
                </c:pt>
                <c:pt idx="1262">
                  <c:v>5.0239999999999982</c:v>
                </c:pt>
                <c:pt idx="1263">
                  <c:v>5.0279999999999978</c:v>
                </c:pt>
                <c:pt idx="1264">
                  <c:v>5.0309999999999997</c:v>
                </c:pt>
                <c:pt idx="1265">
                  <c:v>5.0350000000000001</c:v>
                </c:pt>
                <c:pt idx="1266">
                  <c:v>5.0389999999999997</c:v>
                </c:pt>
                <c:pt idx="1267">
                  <c:v>5.0430000000000001</c:v>
                </c:pt>
                <c:pt idx="1268">
                  <c:v>5.0469999999999997</c:v>
                </c:pt>
                <c:pt idx="1269">
                  <c:v>5.0510000000000002</c:v>
                </c:pt>
                <c:pt idx="1270">
                  <c:v>5.0549999999999979</c:v>
                </c:pt>
                <c:pt idx="1271">
                  <c:v>5.0590000000000002</c:v>
                </c:pt>
                <c:pt idx="1272">
                  <c:v>5.0629999999999979</c:v>
                </c:pt>
                <c:pt idx="1273">
                  <c:v>5.0669999999999984</c:v>
                </c:pt>
                <c:pt idx="1274">
                  <c:v>5.0709999999999997</c:v>
                </c:pt>
                <c:pt idx="1275">
                  <c:v>5.0739999999999998</c:v>
                </c:pt>
                <c:pt idx="1276">
                  <c:v>5.0780000000000003</c:v>
                </c:pt>
                <c:pt idx="1277">
                  <c:v>5.0819999999999999</c:v>
                </c:pt>
                <c:pt idx="1278">
                  <c:v>5.0860000000000003</c:v>
                </c:pt>
                <c:pt idx="1279">
                  <c:v>5.09</c:v>
                </c:pt>
                <c:pt idx="1280">
                  <c:v>5.0939999999999985</c:v>
                </c:pt>
                <c:pt idx="1281">
                  <c:v>5.0979999999999981</c:v>
                </c:pt>
                <c:pt idx="1282">
                  <c:v>5.1019999999999985</c:v>
                </c:pt>
                <c:pt idx="1283">
                  <c:v>5.1059999999999981</c:v>
                </c:pt>
                <c:pt idx="1284">
                  <c:v>5.1099999999999985</c:v>
                </c:pt>
                <c:pt idx="1285">
                  <c:v>5.1139999999999981</c:v>
                </c:pt>
                <c:pt idx="1286">
                  <c:v>5.1169999999999982</c:v>
                </c:pt>
                <c:pt idx="1287">
                  <c:v>5.1209999999999987</c:v>
                </c:pt>
                <c:pt idx="1288">
                  <c:v>5.1249999999999973</c:v>
                </c:pt>
                <c:pt idx="1289">
                  <c:v>5.1289999999999978</c:v>
                </c:pt>
                <c:pt idx="1290">
                  <c:v>5.133</c:v>
                </c:pt>
                <c:pt idx="1291">
                  <c:v>5.1369999999999996</c:v>
                </c:pt>
                <c:pt idx="1292">
                  <c:v>5.141</c:v>
                </c:pt>
                <c:pt idx="1293">
                  <c:v>5.1449999999999978</c:v>
                </c:pt>
                <c:pt idx="1294">
                  <c:v>5.149</c:v>
                </c:pt>
                <c:pt idx="1295">
                  <c:v>5.1529999999999978</c:v>
                </c:pt>
                <c:pt idx="1296">
                  <c:v>5.1569999999999983</c:v>
                </c:pt>
                <c:pt idx="1297">
                  <c:v>5.1599999999999984</c:v>
                </c:pt>
                <c:pt idx="1298">
                  <c:v>5.1639999999999979</c:v>
                </c:pt>
                <c:pt idx="1299">
                  <c:v>5.1679999999999975</c:v>
                </c:pt>
                <c:pt idx="1300">
                  <c:v>5.1719999999999997</c:v>
                </c:pt>
                <c:pt idx="1301">
                  <c:v>5.1760000000000002</c:v>
                </c:pt>
                <c:pt idx="1302">
                  <c:v>5.18</c:v>
                </c:pt>
                <c:pt idx="1303">
                  <c:v>5.1839999999999984</c:v>
                </c:pt>
                <c:pt idx="1304">
                  <c:v>5.1879999999999979</c:v>
                </c:pt>
                <c:pt idx="1305">
                  <c:v>5.1919999999999984</c:v>
                </c:pt>
                <c:pt idx="1306">
                  <c:v>5.195999999999998</c:v>
                </c:pt>
                <c:pt idx="1307">
                  <c:v>5.2</c:v>
                </c:pt>
                <c:pt idx="1308">
                  <c:v>5.2030000000000003</c:v>
                </c:pt>
                <c:pt idx="1309">
                  <c:v>5.2069999999999999</c:v>
                </c:pt>
                <c:pt idx="1310">
                  <c:v>5.2110000000000003</c:v>
                </c:pt>
                <c:pt idx="1311">
                  <c:v>5.2149999999999981</c:v>
                </c:pt>
                <c:pt idx="1312">
                  <c:v>5.2190000000000003</c:v>
                </c:pt>
                <c:pt idx="1313">
                  <c:v>5.2229999999999981</c:v>
                </c:pt>
                <c:pt idx="1314">
                  <c:v>5.2269999999999985</c:v>
                </c:pt>
                <c:pt idx="1315">
                  <c:v>5.2309999999999999</c:v>
                </c:pt>
                <c:pt idx="1316">
                  <c:v>5.2350000000000003</c:v>
                </c:pt>
                <c:pt idx="1317">
                  <c:v>5.2389999999999999</c:v>
                </c:pt>
                <c:pt idx="1318">
                  <c:v>5.2430000000000003</c:v>
                </c:pt>
                <c:pt idx="1319">
                  <c:v>5.2460000000000004</c:v>
                </c:pt>
                <c:pt idx="1320">
                  <c:v>5.25</c:v>
                </c:pt>
                <c:pt idx="1321">
                  <c:v>5.2539999999999996</c:v>
                </c:pt>
                <c:pt idx="1322">
                  <c:v>5.258</c:v>
                </c:pt>
                <c:pt idx="1323">
                  <c:v>5.2619999999999996</c:v>
                </c:pt>
                <c:pt idx="1324">
                  <c:v>5.266</c:v>
                </c:pt>
                <c:pt idx="1325">
                  <c:v>5.2700000000000014</c:v>
                </c:pt>
                <c:pt idx="1326">
                  <c:v>5.274</c:v>
                </c:pt>
                <c:pt idx="1327">
                  <c:v>5.2779999999999996</c:v>
                </c:pt>
                <c:pt idx="1328">
                  <c:v>5.282</c:v>
                </c:pt>
                <c:pt idx="1329">
                  <c:v>5.2859999999999996</c:v>
                </c:pt>
                <c:pt idx="1330">
                  <c:v>5.2889999999999997</c:v>
                </c:pt>
                <c:pt idx="1331">
                  <c:v>5.2930000000000001</c:v>
                </c:pt>
                <c:pt idx="1332">
                  <c:v>5.2969999999999997</c:v>
                </c:pt>
                <c:pt idx="1333">
                  <c:v>5.3010000000000002</c:v>
                </c:pt>
                <c:pt idx="1334">
                  <c:v>5.3049999999999979</c:v>
                </c:pt>
                <c:pt idx="1335">
                  <c:v>5.3090000000000002</c:v>
                </c:pt>
                <c:pt idx="1336">
                  <c:v>5.3129999999999979</c:v>
                </c:pt>
                <c:pt idx="1337">
                  <c:v>5.3169999999999984</c:v>
                </c:pt>
                <c:pt idx="1338">
                  <c:v>5.320999999999998</c:v>
                </c:pt>
                <c:pt idx="1339">
                  <c:v>5.3249999999999975</c:v>
                </c:pt>
                <c:pt idx="1340">
                  <c:v>5.328999999999998</c:v>
                </c:pt>
                <c:pt idx="1341">
                  <c:v>5.3319999999999999</c:v>
                </c:pt>
                <c:pt idx="1342">
                  <c:v>5.3360000000000003</c:v>
                </c:pt>
                <c:pt idx="1343">
                  <c:v>5.34</c:v>
                </c:pt>
                <c:pt idx="1344">
                  <c:v>5.3439999999999985</c:v>
                </c:pt>
                <c:pt idx="1345">
                  <c:v>5.3479999999999981</c:v>
                </c:pt>
                <c:pt idx="1346">
                  <c:v>5.3519999999999985</c:v>
                </c:pt>
                <c:pt idx="1347">
                  <c:v>5.3559999999999981</c:v>
                </c:pt>
                <c:pt idx="1348">
                  <c:v>5.3599999999999985</c:v>
                </c:pt>
                <c:pt idx="1349">
                  <c:v>5.3639999999999981</c:v>
                </c:pt>
                <c:pt idx="1350">
                  <c:v>5.3679999999999977</c:v>
                </c:pt>
                <c:pt idx="1351">
                  <c:v>5.3719999999999999</c:v>
                </c:pt>
                <c:pt idx="1352">
                  <c:v>5.375</c:v>
                </c:pt>
                <c:pt idx="1353">
                  <c:v>5.3789999999999996</c:v>
                </c:pt>
                <c:pt idx="1354">
                  <c:v>5.383</c:v>
                </c:pt>
                <c:pt idx="1355">
                  <c:v>5.3869999999999996</c:v>
                </c:pt>
                <c:pt idx="1356">
                  <c:v>5.391</c:v>
                </c:pt>
                <c:pt idx="1357">
                  <c:v>5.3949999999999978</c:v>
                </c:pt>
                <c:pt idx="1358">
                  <c:v>5.399</c:v>
                </c:pt>
                <c:pt idx="1359">
                  <c:v>5.4029999999999996</c:v>
                </c:pt>
                <c:pt idx="1360">
                  <c:v>5.407</c:v>
                </c:pt>
                <c:pt idx="1361">
                  <c:v>5.4109999999999996</c:v>
                </c:pt>
                <c:pt idx="1362">
                  <c:v>5.4139999999999997</c:v>
                </c:pt>
                <c:pt idx="1363">
                  <c:v>5.4180000000000001</c:v>
                </c:pt>
                <c:pt idx="1364">
                  <c:v>5.4219999999999997</c:v>
                </c:pt>
                <c:pt idx="1365">
                  <c:v>5.4260000000000002</c:v>
                </c:pt>
                <c:pt idx="1366">
                  <c:v>5.4300000000000015</c:v>
                </c:pt>
                <c:pt idx="1367">
                  <c:v>5.4340000000000002</c:v>
                </c:pt>
                <c:pt idx="1368">
                  <c:v>5.4379999999999997</c:v>
                </c:pt>
                <c:pt idx="1369">
                  <c:v>5.4420000000000002</c:v>
                </c:pt>
                <c:pt idx="1370">
                  <c:v>5.4459999999999997</c:v>
                </c:pt>
                <c:pt idx="1371">
                  <c:v>5.45</c:v>
                </c:pt>
                <c:pt idx="1372">
                  <c:v>5.4539999999999997</c:v>
                </c:pt>
                <c:pt idx="1373">
                  <c:v>5.4569999999999999</c:v>
                </c:pt>
                <c:pt idx="1374">
                  <c:v>5.4610000000000003</c:v>
                </c:pt>
                <c:pt idx="1375">
                  <c:v>5.4649999999999981</c:v>
                </c:pt>
                <c:pt idx="1376">
                  <c:v>5.4690000000000003</c:v>
                </c:pt>
                <c:pt idx="1377">
                  <c:v>5.4729999999999999</c:v>
                </c:pt>
                <c:pt idx="1378">
                  <c:v>5.4770000000000003</c:v>
                </c:pt>
                <c:pt idx="1379">
                  <c:v>5.4809999999999999</c:v>
                </c:pt>
                <c:pt idx="1380">
                  <c:v>5.4850000000000003</c:v>
                </c:pt>
                <c:pt idx="1381">
                  <c:v>5.4889999999999999</c:v>
                </c:pt>
                <c:pt idx="1382">
                  <c:v>5.4930000000000003</c:v>
                </c:pt>
                <c:pt idx="1383">
                  <c:v>5.4969999999999999</c:v>
                </c:pt>
                <c:pt idx="1384">
                  <c:v>5.5</c:v>
                </c:pt>
                <c:pt idx="1385">
                  <c:v>5.5039999999999996</c:v>
                </c:pt>
                <c:pt idx="1386">
                  <c:v>5.508</c:v>
                </c:pt>
                <c:pt idx="1387">
                  <c:v>5.5119999999999996</c:v>
                </c:pt>
                <c:pt idx="1388">
                  <c:v>5.516</c:v>
                </c:pt>
                <c:pt idx="1389">
                  <c:v>5.52</c:v>
                </c:pt>
                <c:pt idx="1390">
                  <c:v>5.5239999999999982</c:v>
                </c:pt>
                <c:pt idx="1391">
                  <c:v>5.5279999999999978</c:v>
                </c:pt>
                <c:pt idx="1392">
                  <c:v>5.532</c:v>
                </c:pt>
                <c:pt idx="1393">
                  <c:v>5.5359999999999996</c:v>
                </c:pt>
                <c:pt idx="1394">
                  <c:v>5.54</c:v>
                </c:pt>
                <c:pt idx="1395">
                  <c:v>5.5430000000000001</c:v>
                </c:pt>
                <c:pt idx="1396">
                  <c:v>5.5469999999999997</c:v>
                </c:pt>
                <c:pt idx="1397">
                  <c:v>5.5510000000000002</c:v>
                </c:pt>
                <c:pt idx="1398">
                  <c:v>5.5549999999999979</c:v>
                </c:pt>
                <c:pt idx="1399">
                  <c:v>5.5590000000000002</c:v>
                </c:pt>
                <c:pt idx="1400">
                  <c:v>5.5629999999999979</c:v>
                </c:pt>
                <c:pt idx="1401">
                  <c:v>5.5669999999999984</c:v>
                </c:pt>
                <c:pt idx="1402">
                  <c:v>5.5709999999999997</c:v>
                </c:pt>
                <c:pt idx="1403">
                  <c:v>5.5750000000000002</c:v>
                </c:pt>
                <c:pt idx="1404">
                  <c:v>5.5789999999999997</c:v>
                </c:pt>
                <c:pt idx="1405">
                  <c:v>5.5830000000000002</c:v>
                </c:pt>
                <c:pt idx="1406">
                  <c:v>5.5860000000000003</c:v>
                </c:pt>
                <c:pt idx="1407">
                  <c:v>5.59</c:v>
                </c:pt>
                <c:pt idx="1408">
                  <c:v>5.5939999999999985</c:v>
                </c:pt>
                <c:pt idx="1409">
                  <c:v>5.5979999999999981</c:v>
                </c:pt>
                <c:pt idx="1410">
                  <c:v>5.6019999999999985</c:v>
                </c:pt>
                <c:pt idx="1411">
                  <c:v>5.6059999999999981</c:v>
                </c:pt>
                <c:pt idx="1412">
                  <c:v>5.6099999999999985</c:v>
                </c:pt>
                <c:pt idx="1413">
                  <c:v>5.6139999999999981</c:v>
                </c:pt>
                <c:pt idx="1414">
                  <c:v>5.6179999999999977</c:v>
                </c:pt>
                <c:pt idx="1415">
                  <c:v>5.6219999999999981</c:v>
                </c:pt>
                <c:pt idx="1416">
                  <c:v>5.6259999999999977</c:v>
                </c:pt>
                <c:pt idx="1417">
                  <c:v>5.6289999999999978</c:v>
                </c:pt>
                <c:pt idx="1418">
                  <c:v>5.633</c:v>
                </c:pt>
                <c:pt idx="1419">
                  <c:v>5.6369999999999996</c:v>
                </c:pt>
                <c:pt idx="1420">
                  <c:v>5.641</c:v>
                </c:pt>
                <c:pt idx="1421">
                  <c:v>5.6449999999999978</c:v>
                </c:pt>
                <c:pt idx="1422">
                  <c:v>5.649</c:v>
                </c:pt>
                <c:pt idx="1423">
                  <c:v>5.6529999999999978</c:v>
                </c:pt>
                <c:pt idx="1424">
                  <c:v>5.6569999999999983</c:v>
                </c:pt>
                <c:pt idx="1425">
                  <c:v>5.6609999999999978</c:v>
                </c:pt>
                <c:pt idx="1426">
                  <c:v>5.6649999999999974</c:v>
                </c:pt>
                <c:pt idx="1427">
                  <c:v>5.6689999999999978</c:v>
                </c:pt>
                <c:pt idx="1428">
                  <c:v>5.6719999999999997</c:v>
                </c:pt>
                <c:pt idx="1429">
                  <c:v>5.6760000000000002</c:v>
                </c:pt>
                <c:pt idx="1430">
                  <c:v>5.68</c:v>
                </c:pt>
                <c:pt idx="1431">
                  <c:v>5.6839999999999984</c:v>
                </c:pt>
                <c:pt idx="1432">
                  <c:v>5.6879999999999979</c:v>
                </c:pt>
                <c:pt idx="1433">
                  <c:v>5.6919999999999984</c:v>
                </c:pt>
                <c:pt idx="1434">
                  <c:v>5.695999999999998</c:v>
                </c:pt>
                <c:pt idx="1435">
                  <c:v>5.7</c:v>
                </c:pt>
                <c:pt idx="1436">
                  <c:v>5.7039999999999997</c:v>
                </c:pt>
                <c:pt idx="1437">
                  <c:v>5.7080000000000002</c:v>
                </c:pt>
                <c:pt idx="1438">
                  <c:v>5.7119999999999997</c:v>
                </c:pt>
                <c:pt idx="1439">
                  <c:v>5.7149999999999981</c:v>
                </c:pt>
                <c:pt idx="1440">
                  <c:v>5.7190000000000003</c:v>
                </c:pt>
                <c:pt idx="1441">
                  <c:v>5.7229999999999981</c:v>
                </c:pt>
                <c:pt idx="1442">
                  <c:v>5.7269999999999985</c:v>
                </c:pt>
                <c:pt idx="1443">
                  <c:v>5.7309999999999999</c:v>
                </c:pt>
                <c:pt idx="1444">
                  <c:v>5.7350000000000003</c:v>
                </c:pt>
                <c:pt idx="1445">
                  <c:v>5.7389999999999999</c:v>
                </c:pt>
                <c:pt idx="1446">
                  <c:v>5.7430000000000003</c:v>
                </c:pt>
                <c:pt idx="1447">
                  <c:v>5.7469999999999999</c:v>
                </c:pt>
                <c:pt idx="1448">
                  <c:v>5.7510000000000003</c:v>
                </c:pt>
                <c:pt idx="1449">
                  <c:v>5.7549999999999981</c:v>
                </c:pt>
                <c:pt idx="1450">
                  <c:v>5.758</c:v>
                </c:pt>
                <c:pt idx="1451">
                  <c:v>5.7619999999999996</c:v>
                </c:pt>
                <c:pt idx="1452">
                  <c:v>5.766</c:v>
                </c:pt>
                <c:pt idx="1453">
                  <c:v>5.7700000000000014</c:v>
                </c:pt>
                <c:pt idx="1454">
                  <c:v>5.774</c:v>
                </c:pt>
                <c:pt idx="1455">
                  <c:v>5.7779999999999996</c:v>
                </c:pt>
                <c:pt idx="1456">
                  <c:v>5.782</c:v>
                </c:pt>
                <c:pt idx="1457">
                  <c:v>5.7859999999999996</c:v>
                </c:pt>
                <c:pt idx="1458">
                  <c:v>5.79</c:v>
                </c:pt>
                <c:pt idx="1459">
                  <c:v>5.7939999999999996</c:v>
                </c:pt>
                <c:pt idx="1460">
                  <c:v>5.798</c:v>
                </c:pt>
                <c:pt idx="1461">
                  <c:v>5.8010000000000002</c:v>
                </c:pt>
                <c:pt idx="1462">
                  <c:v>5.8049999999999979</c:v>
                </c:pt>
                <c:pt idx="1463">
                  <c:v>5.8090000000000002</c:v>
                </c:pt>
                <c:pt idx="1464">
                  <c:v>5.8129999999999979</c:v>
                </c:pt>
                <c:pt idx="1465">
                  <c:v>5.8169999999999984</c:v>
                </c:pt>
                <c:pt idx="1466">
                  <c:v>5.820999999999998</c:v>
                </c:pt>
                <c:pt idx="1467">
                  <c:v>5.8249999999999975</c:v>
                </c:pt>
                <c:pt idx="1468">
                  <c:v>5.828999999999998</c:v>
                </c:pt>
                <c:pt idx="1469">
                  <c:v>5.8330000000000002</c:v>
                </c:pt>
                <c:pt idx="1470">
                  <c:v>5.8369999999999997</c:v>
                </c:pt>
                <c:pt idx="1471">
                  <c:v>5.8410000000000002</c:v>
                </c:pt>
                <c:pt idx="1472">
                  <c:v>5.8439999999999985</c:v>
                </c:pt>
                <c:pt idx="1473">
                  <c:v>5.8479999999999981</c:v>
                </c:pt>
                <c:pt idx="1474">
                  <c:v>5.8519999999999985</c:v>
                </c:pt>
                <c:pt idx="1475">
                  <c:v>5.8559999999999981</c:v>
                </c:pt>
                <c:pt idx="1476">
                  <c:v>5.8599999999999985</c:v>
                </c:pt>
                <c:pt idx="1477">
                  <c:v>5.8639999999999981</c:v>
                </c:pt>
                <c:pt idx="1478">
                  <c:v>5.8679999999999977</c:v>
                </c:pt>
                <c:pt idx="1479">
                  <c:v>5.8719999999999999</c:v>
                </c:pt>
                <c:pt idx="1480">
                  <c:v>5.8760000000000003</c:v>
                </c:pt>
                <c:pt idx="1481">
                  <c:v>5.88</c:v>
                </c:pt>
                <c:pt idx="1482">
                  <c:v>5.883</c:v>
                </c:pt>
                <c:pt idx="1483">
                  <c:v>5.8869999999999996</c:v>
                </c:pt>
                <c:pt idx="1484">
                  <c:v>5.891</c:v>
                </c:pt>
                <c:pt idx="1485">
                  <c:v>5.8949999999999978</c:v>
                </c:pt>
                <c:pt idx="1486">
                  <c:v>5.899</c:v>
                </c:pt>
                <c:pt idx="1487">
                  <c:v>5.9029999999999996</c:v>
                </c:pt>
                <c:pt idx="1488">
                  <c:v>5.907</c:v>
                </c:pt>
                <c:pt idx="1489">
                  <c:v>5.9109999999999996</c:v>
                </c:pt>
                <c:pt idx="1490">
                  <c:v>5.915</c:v>
                </c:pt>
                <c:pt idx="1491">
                  <c:v>5.9189999999999996</c:v>
                </c:pt>
                <c:pt idx="1492">
                  <c:v>5.923</c:v>
                </c:pt>
                <c:pt idx="1493">
                  <c:v>5.9260000000000002</c:v>
                </c:pt>
                <c:pt idx="1494">
                  <c:v>5.9300000000000015</c:v>
                </c:pt>
                <c:pt idx="1495">
                  <c:v>5.9340000000000002</c:v>
                </c:pt>
                <c:pt idx="1496">
                  <c:v>5.9379999999999997</c:v>
                </c:pt>
                <c:pt idx="1497">
                  <c:v>5.9420000000000002</c:v>
                </c:pt>
                <c:pt idx="1498">
                  <c:v>5.9459999999999997</c:v>
                </c:pt>
                <c:pt idx="1499">
                  <c:v>5.95</c:v>
                </c:pt>
                <c:pt idx="1500">
                  <c:v>5.9539999999999997</c:v>
                </c:pt>
                <c:pt idx="1501">
                  <c:v>5.9580000000000002</c:v>
                </c:pt>
                <c:pt idx="1502">
                  <c:v>5.9619999999999997</c:v>
                </c:pt>
                <c:pt idx="1503">
                  <c:v>5.9660000000000002</c:v>
                </c:pt>
                <c:pt idx="1504">
                  <c:v>5.9690000000000003</c:v>
                </c:pt>
                <c:pt idx="1505">
                  <c:v>5.9729999999999999</c:v>
                </c:pt>
                <c:pt idx="1506">
                  <c:v>5.9770000000000003</c:v>
                </c:pt>
                <c:pt idx="1507">
                  <c:v>5.9809999999999999</c:v>
                </c:pt>
                <c:pt idx="1508">
                  <c:v>5.9850000000000003</c:v>
                </c:pt>
                <c:pt idx="1509">
                  <c:v>5.9889999999999999</c:v>
                </c:pt>
                <c:pt idx="1510">
                  <c:v>5.9930000000000003</c:v>
                </c:pt>
                <c:pt idx="1511">
                  <c:v>5.9969999999999999</c:v>
                </c:pt>
                <c:pt idx="1512">
                  <c:v>6.0010000000000003</c:v>
                </c:pt>
                <c:pt idx="1513">
                  <c:v>6.0049999999999981</c:v>
                </c:pt>
                <c:pt idx="1514">
                  <c:v>6.0090000000000003</c:v>
                </c:pt>
                <c:pt idx="1515">
                  <c:v>6.0119999999999996</c:v>
                </c:pt>
                <c:pt idx="1516">
                  <c:v>6.016</c:v>
                </c:pt>
                <c:pt idx="1517">
                  <c:v>6.02</c:v>
                </c:pt>
                <c:pt idx="1518">
                  <c:v>6.0239999999999982</c:v>
                </c:pt>
                <c:pt idx="1519">
                  <c:v>6.0279999999999978</c:v>
                </c:pt>
                <c:pt idx="1520">
                  <c:v>6.032</c:v>
                </c:pt>
                <c:pt idx="1521">
                  <c:v>6.0359999999999996</c:v>
                </c:pt>
                <c:pt idx="1522">
                  <c:v>6.04</c:v>
                </c:pt>
                <c:pt idx="1523">
                  <c:v>6.0439999999999996</c:v>
                </c:pt>
                <c:pt idx="1524">
                  <c:v>6.048</c:v>
                </c:pt>
                <c:pt idx="1525">
                  <c:v>6.0519999999999996</c:v>
                </c:pt>
                <c:pt idx="1526">
                  <c:v>6.0549999999999979</c:v>
                </c:pt>
                <c:pt idx="1527">
                  <c:v>6.0590000000000002</c:v>
                </c:pt>
                <c:pt idx="1528">
                  <c:v>6.0629999999999979</c:v>
                </c:pt>
                <c:pt idx="1529">
                  <c:v>6.0669999999999984</c:v>
                </c:pt>
                <c:pt idx="1530">
                  <c:v>6.0709999999999997</c:v>
                </c:pt>
                <c:pt idx="1531">
                  <c:v>6.0750000000000002</c:v>
                </c:pt>
                <c:pt idx="1532">
                  <c:v>6.0789999999999997</c:v>
                </c:pt>
                <c:pt idx="1533">
                  <c:v>6.0830000000000002</c:v>
                </c:pt>
                <c:pt idx="1534">
                  <c:v>6.0869999999999997</c:v>
                </c:pt>
                <c:pt idx="1535">
                  <c:v>6.0910000000000002</c:v>
                </c:pt>
                <c:pt idx="1536">
                  <c:v>6.094999999999998</c:v>
                </c:pt>
                <c:pt idx="1537">
                  <c:v>6.0979999999999981</c:v>
                </c:pt>
                <c:pt idx="1538">
                  <c:v>6.1019999999999985</c:v>
                </c:pt>
                <c:pt idx="1539">
                  <c:v>6.1059999999999981</c:v>
                </c:pt>
                <c:pt idx="1540">
                  <c:v>6.1099999999999985</c:v>
                </c:pt>
                <c:pt idx="1541">
                  <c:v>6.1139999999999981</c:v>
                </c:pt>
                <c:pt idx="1542">
                  <c:v>6.1179999999999977</c:v>
                </c:pt>
                <c:pt idx="1543">
                  <c:v>6.1219999999999981</c:v>
                </c:pt>
                <c:pt idx="1544">
                  <c:v>6.1259999999999977</c:v>
                </c:pt>
                <c:pt idx="1545">
                  <c:v>6.13</c:v>
                </c:pt>
                <c:pt idx="1546">
                  <c:v>6.1339999999999995</c:v>
                </c:pt>
                <c:pt idx="1547">
                  <c:v>6.1379999999999981</c:v>
                </c:pt>
                <c:pt idx="1548">
                  <c:v>6.141</c:v>
                </c:pt>
                <c:pt idx="1549">
                  <c:v>6.1449999999999978</c:v>
                </c:pt>
                <c:pt idx="1550">
                  <c:v>6.149</c:v>
                </c:pt>
                <c:pt idx="1551">
                  <c:v>6.1529999999999978</c:v>
                </c:pt>
                <c:pt idx="1552">
                  <c:v>6.1569999999999983</c:v>
                </c:pt>
                <c:pt idx="1553">
                  <c:v>6.1609999999999978</c:v>
                </c:pt>
                <c:pt idx="1554">
                  <c:v>6.1649999999999974</c:v>
                </c:pt>
                <c:pt idx="1555">
                  <c:v>6.1689999999999978</c:v>
                </c:pt>
                <c:pt idx="1556">
                  <c:v>6.173</c:v>
                </c:pt>
                <c:pt idx="1557">
                  <c:v>6.1769999999999996</c:v>
                </c:pt>
                <c:pt idx="1558">
                  <c:v>6.181</c:v>
                </c:pt>
                <c:pt idx="1559">
                  <c:v>6.1839999999999984</c:v>
                </c:pt>
                <c:pt idx="1560">
                  <c:v>6.1879999999999979</c:v>
                </c:pt>
                <c:pt idx="1561">
                  <c:v>6.1919999999999984</c:v>
                </c:pt>
                <c:pt idx="1562">
                  <c:v>6.195999999999998</c:v>
                </c:pt>
                <c:pt idx="1563">
                  <c:v>6.2</c:v>
                </c:pt>
                <c:pt idx="1564">
                  <c:v>6.2039999999999997</c:v>
                </c:pt>
                <c:pt idx="1565">
                  <c:v>6.2080000000000002</c:v>
                </c:pt>
                <c:pt idx="1566">
                  <c:v>6.2119999999999997</c:v>
                </c:pt>
                <c:pt idx="1567">
                  <c:v>6.2160000000000002</c:v>
                </c:pt>
                <c:pt idx="1568">
                  <c:v>6.22</c:v>
                </c:pt>
                <c:pt idx="1569">
                  <c:v>6.2239999999999984</c:v>
                </c:pt>
                <c:pt idx="1570">
                  <c:v>6.2269999999999985</c:v>
                </c:pt>
                <c:pt idx="1571">
                  <c:v>6.2309999999999999</c:v>
                </c:pt>
                <c:pt idx="1572">
                  <c:v>6.2350000000000003</c:v>
                </c:pt>
                <c:pt idx="1573">
                  <c:v>6.2389999999999999</c:v>
                </c:pt>
                <c:pt idx="1574">
                  <c:v>6.2430000000000003</c:v>
                </c:pt>
                <c:pt idx="1575">
                  <c:v>6.2469999999999999</c:v>
                </c:pt>
                <c:pt idx="1576">
                  <c:v>6.2510000000000003</c:v>
                </c:pt>
                <c:pt idx="1577">
                  <c:v>6.2549999999999981</c:v>
                </c:pt>
                <c:pt idx="1578">
                  <c:v>6.2590000000000003</c:v>
                </c:pt>
                <c:pt idx="1579">
                  <c:v>6.2629999999999981</c:v>
                </c:pt>
                <c:pt idx="1580">
                  <c:v>6.2669999999999995</c:v>
                </c:pt>
                <c:pt idx="1581">
                  <c:v>6.2700000000000014</c:v>
                </c:pt>
                <c:pt idx="1582">
                  <c:v>6.274</c:v>
                </c:pt>
                <c:pt idx="1583">
                  <c:v>6.2779999999999996</c:v>
                </c:pt>
                <c:pt idx="1584">
                  <c:v>6.282</c:v>
                </c:pt>
                <c:pt idx="1585">
                  <c:v>6.2859999999999996</c:v>
                </c:pt>
                <c:pt idx="1586">
                  <c:v>6.29</c:v>
                </c:pt>
                <c:pt idx="1587">
                  <c:v>6.2939999999999996</c:v>
                </c:pt>
                <c:pt idx="1588">
                  <c:v>6.298</c:v>
                </c:pt>
                <c:pt idx="1589">
                  <c:v>6.3019999999999996</c:v>
                </c:pt>
                <c:pt idx="1590">
                  <c:v>6.306</c:v>
                </c:pt>
                <c:pt idx="1591">
                  <c:v>6.3090000000000002</c:v>
                </c:pt>
                <c:pt idx="1592">
                  <c:v>6.3129999999999979</c:v>
                </c:pt>
                <c:pt idx="1593">
                  <c:v>6.3169999999999984</c:v>
                </c:pt>
                <c:pt idx="1594">
                  <c:v>6.320999999999998</c:v>
                </c:pt>
                <c:pt idx="1595">
                  <c:v>6.3249999999999975</c:v>
                </c:pt>
                <c:pt idx="1596">
                  <c:v>6.328999999999998</c:v>
                </c:pt>
                <c:pt idx="1597">
                  <c:v>6.3330000000000002</c:v>
                </c:pt>
                <c:pt idx="1598">
                  <c:v>6.3369999999999997</c:v>
                </c:pt>
                <c:pt idx="1599">
                  <c:v>6.3410000000000002</c:v>
                </c:pt>
                <c:pt idx="1600">
                  <c:v>6.344999999999998</c:v>
                </c:pt>
                <c:pt idx="1601">
                  <c:v>6.3490000000000002</c:v>
                </c:pt>
                <c:pt idx="1602">
                  <c:v>6.352999999999998</c:v>
                </c:pt>
                <c:pt idx="1603">
                  <c:v>6.3559999999999981</c:v>
                </c:pt>
                <c:pt idx="1604">
                  <c:v>6.3599999999999985</c:v>
                </c:pt>
                <c:pt idx="1605">
                  <c:v>6.3639999999999981</c:v>
                </c:pt>
                <c:pt idx="1606">
                  <c:v>6.3679999999999977</c:v>
                </c:pt>
                <c:pt idx="1607">
                  <c:v>6.3719999999999999</c:v>
                </c:pt>
                <c:pt idx="1608">
                  <c:v>6.3760000000000003</c:v>
                </c:pt>
                <c:pt idx="1609">
                  <c:v>6.38</c:v>
                </c:pt>
                <c:pt idx="1610">
                  <c:v>6.3839999999999995</c:v>
                </c:pt>
                <c:pt idx="1611">
                  <c:v>6.3879999999999981</c:v>
                </c:pt>
                <c:pt idx="1612">
                  <c:v>6.3919999999999995</c:v>
                </c:pt>
                <c:pt idx="1613">
                  <c:v>6.3949999999999978</c:v>
                </c:pt>
                <c:pt idx="1614">
                  <c:v>6.399</c:v>
                </c:pt>
                <c:pt idx="1615">
                  <c:v>6.4029999999999996</c:v>
                </c:pt>
                <c:pt idx="1616">
                  <c:v>6.407</c:v>
                </c:pt>
                <c:pt idx="1617">
                  <c:v>6.4109999999999996</c:v>
                </c:pt>
                <c:pt idx="1618">
                  <c:v>6.415</c:v>
                </c:pt>
                <c:pt idx="1619">
                  <c:v>6.4189999999999996</c:v>
                </c:pt>
                <c:pt idx="1620">
                  <c:v>6.423</c:v>
                </c:pt>
                <c:pt idx="1621">
                  <c:v>6.4269999999999996</c:v>
                </c:pt>
                <c:pt idx="1622">
                  <c:v>6.4310000000000018</c:v>
                </c:pt>
                <c:pt idx="1623">
                  <c:v>6.4349999999999996</c:v>
                </c:pt>
                <c:pt idx="1624">
                  <c:v>6.4379999999999997</c:v>
                </c:pt>
                <c:pt idx="1625">
                  <c:v>6.4420000000000002</c:v>
                </c:pt>
                <c:pt idx="1626">
                  <c:v>6.4459999999999997</c:v>
                </c:pt>
                <c:pt idx="1627">
                  <c:v>6.45</c:v>
                </c:pt>
                <c:pt idx="1628">
                  <c:v>6.4539999999999997</c:v>
                </c:pt>
                <c:pt idx="1629">
                  <c:v>6.4580000000000002</c:v>
                </c:pt>
                <c:pt idx="1630">
                  <c:v>6.4619999999999997</c:v>
                </c:pt>
                <c:pt idx="1631">
                  <c:v>6.4660000000000002</c:v>
                </c:pt>
                <c:pt idx="1632">
                  <c:v>6.4700000000000015</c:v>
                </c:pt>
                <c:pt idx="1633">
                  <c:v>6.4740000000000002</c:v>
                </c:pt>
                <c:pt idx="1634">
                  <c:v>6.4779999999999998</c:v>
                </c:pt>
                <c:pt idx="1635">
                  <c:v>6.4809999999999999</c:v>
                </c:pt>
                <c:pt idx="1636">
                  <c:v>6.4850000000000003</c:v>
                </c:pt>
                <c:pt idx="1637">
                  <c:v>6.4889999999999999</c:v>
                </c:pt>
                <c:pt idx="1638">
                  <c:v>6.4930000000000003</c:v>
                </c:pt>
                <c:pt idx="1639">
                  <c:v>6.4969999999999999</c:v>
                </c:pt>
                <c:pt idx="1640">
                  <c:v>6.5010000000000003</c:v>
                </c:pt>
                <c:pt idx="1641">
                  <c:v>6.5049999999999981</c:v>
                </c:pt>
                <c:pt idx="1642">
                  <c:v>6.5090000000000003</c:v>
                </c:pt>
                <c:pt idx="1643">
                  <c:v>6.5129999999999981</c:v>
                </c:pt>
                <c:pt idx="1644">
                  <c:v>6.5169999999999995</c:v>
                </c:pt>
                <c:pt idx="1645">
                  <c:v>6.5209999999999981</c:v>
                </c:pt>
                <c:pt idx="1646">
                  <c:v>6.5239999999999982</c:v>
                </c:pt>
                <c:pt idx="1647">
                  <c:v>6.5279999999999978</c:v>
                </c:pt>
                <c:pt idx="1648">
                  <c:v>6.532</c:v>
                </c:pt>
                <c:pt idx="1649">
                  <c:v>6.5359999999999996</c:v>
                </c:pt>
                <c:pt idx="1650">
                  <c:v>6.54</c:v>
                </c:pt>
                <c:pt idx="1651">
                  <c:v>6.5439999999999996</c:v>
                </c:pt>
                <c:pt idx="1652">
                  <c:v>6.548</c:v>
                </c:pt>
                <c:pt idx="1653">
                  <c:v>6.5519999999999996</c:v>
                </c:pt>
                <c:pt idx="1654">
                  <c:v>6.556</c:v>
                </c:pt>
                <c:pt idx="1655">
                  <c:v>6.56</c:v>
                </c:pt>
                <c:pt idx="1656">
                  <c:v>6.5639999999999983</c:v>
                </c:pt>
                <c:pt idx="1657">
                  <c:v>6.5669999999999984</c:v>
                </c:pt>
                <c:pt idx="1658">
                  <c:v>6.5709999999999997</c:v>
                </c:pt>
                <c:pt idx="1659">
                  <c:v>6.5750000000000002</c:v>
                </c:pt>
                <c:pt idx="1660">
                  <c:v>6.5789999999999997</c:v>
                </c:pt>
                <c:pt idx="1661">
                  <c:v>6.5830000000000002</c:v>
                </c:pt>
                <c:pt idx="1662">
                  <c:v>6.5869999999999997</c:v>
                </c:pt>
                <c:pt idx="1663">
                  <c:v>6.5910000000000002</c:v>
                </c:pt>
                <c:pt idx="1664">
                  <c:v>6.594999999999998</c:v>
                </c:pt>
                <c:pt idx="1665">
                  <c:v>6.5990000000000002</c:v>
                </c:pt>
                <c:pt idx="1666">
                  <c:v>6.602999999999998</c:v>
                </c:pt>
                <c:pt idx="1667">
                  <c:v>6.6069999999999984</c:v>
                </c:pt>
                <c:pt idx="1668">
                  <c:v>6.6099999999999985</c:v>
                </c:pt>
                <c:pt idx="1669">
                  <c:v>6.6139999999999981</c:v>
                </c:pt>
                <c:pt idx="1670">
                  <c:v>6.6179999999999977</c:v>
                </c:pt>
                <c:pt idx="1671">
                  <c:v>6.6219999999999981</c:v>
                </c:pt>
                <c:pt idx="1672">
                  <c:v>6.6259999999999977</c:v>
                </c:pt>
                <c:pt idx="1673">
                  <c:v>6.63</c:v>
                </c:pt>
                <c:pt idx="1674">
                  <c:v>6.6339999999999995</c:v>
                </c:pt>
                <c:pt idx="1675">
                  <c:v>6.6379999999999981</c:v>
                </c:pt>
                <c:pt idx="1676">
                  <c:v>6.6419999999999995</c:v>
                </c:pt>
                <c:pt idx="1677">
                  <c:v>6.6459999999999981</c:v>
                </c:pt>
                <c:pt idx="1678">
                  <c:v>6.6499999999999995</c:v>
                </c:pt>
                <c:pt idx="1679">
                  <c:v>6.6529999999999978</c:v>
                </c:pt>
                <c:pt idx="1680">
                  <c:v>6.6569999999999983</c:v>
                </c:pt>
                <c:pt idx="1681">
                  <c:v>6.6609999999999978</c:v>
                </c:pt>
                <c:pt idx="1682">
                  <c:v>6.6649999999999974</c:v>
                </c:pt>
                <c:pt idx="1683">
                  <c:v>6.6689999999999978</c:v>
                </c:pt>
                <c:pt idx="1684">
                  <c:v>6.673</c:v>
                </c:pt>
                <c:pt idx="1685">
                  <c:v>6.6769999999999996</c:v>
                </c:pt>
                <c:pt idx="1686">
                  <c:v>6.681</c:v>
                </c:pt>
                <c:pt idx="1687">
                  <c:v>6.6849999999999978</c:v>
                </c:pt>
                <c:pt idx="1688">
                  <c:v>6.6890000000000001</c:v>
                </c:pt>
                <c:pt idx="1689">
                  <c:v>6.6929999999999978</c:v>
                </c:pt>
                <c:pt idx="1690">
                  <c:v>6.695999999999998</c:v>
                </c:pt>
                <c:pt idx="1691">
                  <c:v>6.7</c:v>
                </c:pt>
                <c:pt idx="1692">
                  <c:v>6.7039999999999997</c:v>
                </c:pt>
                <c:pt idx="1693">
                  <c:v>6.7080000000000002</c:v>
                </c:pt>
                <c:pt idx="1694">
                  <c:v>6.7119999999999997</c:v>
                </c:pt>
                <c:pt idx="1695">
                  <c:v>6.7160000000000002</c:v>
                </c:pt>
                <c:pt idx="1696">
                  <c:v>6.72</c:v>
                </c:pt>
                <c:pt idx="1697">
                  <c:v>6.7239999999999984</c:v>
                </c:pt>
                <c:pt idx="1698">
                  <c:v>6.727999999999998</c:v>
                </c:pt>
                <c:pt idx="1699">
                  <c:v>6.7320000000000002</c:v>
                </c:pt>
                <c:pt idx="1700">
                  <c:v>6.7359999999999998</c:v>
                </c:pt>
                <c:pt idx="1701">
                  <c:v>6.7389999999999999</c:v>
                </c:pt>
                <c:pt idx="1702">
                  <c:v>6.7430000000000003</c:v>
                </c:pt>
                <c:pt idx="1703">
                  <c:v>6.7469999999999999</c:v>
                </c:pt>
                <c:pt idx="1704">
                  <c:v>6.7510000000000003</c:v>
                </c:pt>
                <c:pt idx="1705">
                  <c:v>6.7549999999999981</c:v>
                </c:pt>
                <c:pt idx="1706">
                  <c:v>6.7590000000000003</c:v>
                </c:pt>
                <c:pt idx="1707">
                  <c:v>6.7629999999999981</c:v>
                </c:pt>
                <c:pt idx="1708">
                  <c:v>6.7669999999999995</c:v>
                </c:pt>
                <c:pt idx="1709">
                  <c:v>6.7709999999999999</c:v>
                </c:pt>
                <c:pt idx="1710">
                  <c:v>6.7750000000000004</c:v>
                </c:pt>
                <c:pt idx="1711">
                  <c:v>6.7789999999999999</c:v>
                </c:pt>
                <c:pt idx="1712">
                  <c:v>6.782</c:v>
                </c:pt>
                <c:pt idx="1713">
                  <c:v>6.7859999999999996</c:v>
                </c:pt>
                <c:pt idx="1714">
                  <c:v>6.79</c:v>
                </c:pt>
                <c:pt idx="1715">
                  <c:v>6.7939999999999996</c:v>
                </c:pt>
                <c:pt idx="1716">
                  <c:v>6.798</c:v>
                </c:pt>
                <c:pt idx="1717">
                  <c:v>6.8019999999999996</c:v>
                </c:pt>
                <c:pt idx="1718">
                  <c:v>6.806</c:v>
                </c:pt>
                <c:pt idx="1719">
                  <c:v>6.81</c:v>
                </c:pt>
                <c:pt idx="1720">
                  <c:v>6.8139999999999983</c:v>
                </c:pt>
                <c:pt idx="1721">
                  <c:v>6.8179999999999978</c:v>
                </c:pt>
                <c:pt idx="1722">
                  <c:v>6.8219999999999983</c:v>
                </c:pt>
                <c:pt idx="1723">
                  <c:v>6.8249999999999975</c:v>
                </c:pt>
                <c:pt idx="1724">
                  <c:v>6.828999999999998</c:v>
                </c:pt>
                <c:pt idx="1725">
                  <c:v>6.8330000000000002</c:v>
                </c:pt>
                <c:pt idx="1726">
                  <c:v>6.8369999999999997</c:v>
                </c:pt>
                <c:pt idx="1727">
                  <c:v>6.8410000000000002</c:v>
                </c:pt>
                <c:pt idx="1728">
                  <c:v>6.844999999999998</c:v>
                </c:pt>
                <c:pt idx="1729">
                  <c:v>6.8490000000000002</c:v>
                </c:pt>
                <c:pt idx="1730">
                  <c:v>6.852999999999998</c:v>
                </c:pt>
                <c:pt idx="1731">
                  <c:v>6.8569999999999984</c:v>
                </c:pt>
                <c:pt idx="1732">
                  <c:v>6.860999999999998</c:v>
                </c:pt>
                <c:pt idx="1733">
                  <c:v>6.8639999999999981</c:v>
                </c:pt>
                <c:pt idx="1734">
                  <c:v>6.8679999999999977</c:v>
                </c:pt>
                <c:pt idx="1735">
                  <c:v>6.8719999999999999</c:v>
                </c:pt>
                <c:pt idx="1736">
                  <c:v>6.8760000000000003</c:v>
                </c:pt>
                <c:pt idx="1737">
                  <c:v>6.88</c:v>
                </c:pt>
                <c:pt idx="1738">
                  <c:v>6.8839999999999995</c:v>
                </c:pt>
                <c:pt idx="1739">
                  <c:v>6.8879999999999981</c:v>
                </c:pt>
                <c:pt idx="1740">
                  <c:v>6.8919999999999995</c:v>
                </c:pt>
                <c:pt idx="1741">
                  <c:v>6.8959999999999981</c:v>
                </c:pt>
                <c:pt idx="1742">
                  <c:v>6.9</c:v>
                </c:pt>
                <c:pt idx="1743">
                  <c:v>6.9039999999999999</c:v>
                </c:pt>
                <c:pt idx="1744">
                  <c:v>6.907</c:v>
                </c:pt>
                <c:pt idx="1745">
                  <c:v>6.9109999999999996</c:v>
                </c:pt>
                <c:pt idx="1746">
                  <c:v>6.915</c:v>
                </c:pt>
                <c:pt idx="1747">
                  <c:v>6.9189999999999996</c:v>
                </c:pt>
                <c:pt idx="1748">
                  <c:v>6.923</c:v>
                </c:pt>
                <c:pt idx="1749">
                  <c:v>6.9269999999999996</c:v>
                </c:pt>
                <c:pt idx="1750">
                  <c:v>6.9310000000000018</c:v>
                </c:pt>
                <c:pt idx="1751">
                  <c:v>6.9349999999999996</c:v>
                </c:pt>
                <c:pt idx="1752">
                  <c:v>6.9390000000000018</c:v>
                </c:pt>
                <c:pt idx="1753">
                  <c:v>6.9429999999999996</c:v>
                </c:pt>
                <c:pt idx="1754">
                  <c:v>6.9470000000000001</c:v>
                </c:pt>
                <c:pt idx="1755">
                  <c:v>6.95</c:v>
                </c:pt>
                <c:pt idx="1756">
                  <c:v>6.9539999999999997</c:v>
                </c:pt>
                <c:pt idx="1757">
                  <c:v>6.9580000000000002</c:v>
                </c:pt>
                <c:pt idx="1758">
                  <c:v>6.9619999999999997</c:v>
                </c:pt>
                <c:pt idx="1759">
                  <c:v>6.9660000000000002</c:v>
                </c:pt>
                <c:pt idx="1760">
                  <c:v>6.9700000000000015</c:v>
                </c:pt>
                <c:pt idx="1761">
                  <c:v>6.9740000000000002</c:v>
                </c:pt>
                <c:pt idx="1762">
                  <c:v>6.9779999999999998</c:v>
                </c:pt>
                <c:pt idx="1763">
                  <c:v>6.9820000000000002</c:v>
                </c:pt>
                <c:pt idx="1764">
                  <c:v>6.9859999999999998</c:v>
                </c:pt>
                <c:pt idx="1765">
                  <c:v>6.99</c:v>
                </c:pt>
                <c:pt idx="1766">
                  <c:v>6.9930000000000003</c:v>
                </c:pt>
                <c:pt idx="1767">
                  <c:v>6.9969999999999999</c:v>
                </c:pt>
                <c:pt idx="1768">
                  <c:v>7.0010000000000003</c:v>
                </c:pt>
                <c:pt idx="1769">
                  <c:v>7.0049999999999981</c:v>
                </c:pt>
                <c:pt idx="1770">
                  <c:v>7.0090000000000003</c:v>
                </c:pt>
                <c:pt idx="1771">
                  <c:v>7.0129999999999981</c:v>
                </c:pt>
                <c:pt idx="1772">
                  <c:v>7.0169999999999995</c:v>
                </c:pt>
                <c:pt idx="1773">
                  <c:v>7.0209999999999981</c:v>
                </c:pt>
                <c:pt idx="1774">
                  <c:v>7.0249999999999986</c:v>
                </c:pt>
                <c:pt idx="1775">
                  <c:v>7.0289999999999981</c:v>
                </c:pt>
                <c:pt idx="1776">
                  <c:v>7.0330000000000004</c:v>
                </c:pt>
                <c:pt idx="1777">
                  <c:v>7.0359999999999996</c:v>
                </c:pt>
                <c:pt idx="1778">
                  <c:v>7.04</c:v>
                </c:pt>
                <c:pt idx="1779">
                  <c:v>7.0439999999999996</c:v>
                </c:pt>
                <c:pt idx="1780">
                  <c:v>7.048</c:v>
                </c:pt>
                <c:pt idx="1781">
                  <c:v>7.0519999999999996</c:v>
                </c:pt>
                <c:pt idx="1782">
                  <c:v>7.056</c:v>
                </c:pt>
                <c:pt idx="1783">
                  <c:v>7.06</c:v>
                </c:pt>
                <c:pt idx="1784">
                  <c:v>7.0639999999999983</c:v>
                </c:pt>
                <c:pt idx="1785">
                  <c:v>7.0679999999999978</c:v>
                </c:pt>
                <c:pt idx="1786">
                  <c:v>7.0720000000000001</c:v>
                </c:pt>
                <c:pt idx="1787">
                  <c:v>7.0759999999999996</c:v>
                </c:pt>
                <c:pt idx="1788">
                  <c:v>7.0789999999999997</c:v>
                </c:pt>
                <c:pt idx="1789">
                  <c:v>7.0830000000000002</c:v>
                </c:pt>
                <c:pt idx="1790">
                  <c:v>7.0869999999999997</c:v>
                </c:pt>
                <c:pt idx="1791">
                  <c:v>7.0910000000000002</c:v>
                </c:pt>
                <c:pt idx="1792">
                  <c:v>7.094999999999998</c:v>
                </c:pt>
                <c:pt idx="1793">
                  <c:v>7.0990000000000002</c:v>
                </c:pt>
                <c:pt idx="1794">
                  <c:v>7.102999999999998</c:v>
                </c:pt>
                <c:pt idx="1795">
                  <c:v>7.1069999999999984</c:v>
                </c:pt>
                <c:pt idx="1796">
                  <c:v>7.110999999999998</c:v>
                </c:pt>
                <c:pt idx="1797">
                  <c:v>7.1149999999999975</c:v>
                </c:pt>
                <c:pt idx="1798">
                  <c:v>7.118999999999998</c:v>
                </c:pt>
                <c:pt idx="1799">
                  <c:v>7.1219999999999981</c:v>
                </c:pt>
                <c:pt idx="1800">
                  <c:v>7.1259999999999977</c:v>
                </c:pt>
                <c:pt idx="1801">
                  <c:v>7.13</c:v>
                </c:pt>
                <c:pt idx="1802">
                  <c:v>7.1339999999999995</c:v>
                </c:pt>
                <c:pt idx="1803">
                  <c:v>7.1379999999999981</c:v>
                </c:pt>
                <c:pt idx="1804">
                  <c:v>7.1419999999999995</c:v>
                </c:pt>
                <c:pt idx="1805">
                  <c:v>7.1459999999999981</c:v>
                </c:pt>
                <c:pt idx="1806">
                  <c:v>7.1499999999999995</c:v>
                </c:pt>
                <c:pt idx="1807">
                  <c:v>7.1539999999999981</c:v>
                </c:pt>
                <c:pt idx="1808">
                  <c:v>7.1579999999999986</c:v>
                </c:pt>
                <c:pt idx="1809">
                  <c:v>7.1619999999999981</c:v>
                </c:pt>
                <c:pt idx="1810">
                  <c:v>7.1649999999999974</c:v>
                </c:pt>
                <c:pt idx="1811">
                  <c:v>7.1689999999999978</c:v>
                </c:pt>
                <c:pt idx="1812">
                  <c:v>7.173</c:v>
                </c:pt>
                <c:pt idx="1813">
                  <c:v>7.1769999999999996</c:v>
                </c:pt>
                <c:pt idx="1814">
                  <c:v>7.181</c:v>
                </c:pt>
                <c:pt idx="1815">
                  <c:v>7.1849999999999978</c:v>
                </c:pt>
                <c:pt idx="1816">
                  <c:v>7.1890000000000001</c:v>
                </c:pt>
                <c:pt idx="1817">
                  <c:v>7.1929999999999978</c:v>
                </c:pt>
                <c:pt idx="1818">
                  <c:v>7.1969999999999983</c:v>
                </c:pt>
                <c:pt idx="1819">
                  <c:v>7.2009999999999996</c:v>
                </c:pt>
                <c:pt idx="1820">
                  <c:v>7.2050000000000001</c:v>
                </c:pt>
                <c:pt idx="1821">
                  <c:v>7.2080000000000002</c:v>
                </c:pt>
                <c:pt idx="1822">
                  <c:v>7.2119999999999997</c:v>
                </c:pt>
                <c:pt idx="1823">
                  <c:v>7.2160000000000002</c:v>
                </c:pt>
                <c:pt idx="1824">
                  <c:v>7.22</c:v>
                </c:pt>
                <c:pt idx="1825">
                  <c:v>7.2239999999999984</c:v>
                </c:pt>
                <c:pt idx="1826">
                  <c:v>7.227999999999998</c:v>
                </c:pt>
                <c:pt idx="1827">
                  <c:v>7.2320000000000002</c:v>
                </c:pt>
                <c:pt idx="1828">
                  <c:v>7.2359999999999998</c:v>
                </c:pt>
                <c:pt idx="1829">
                  <c:v>7.24</c:v>
                </c:pt>
                <c:pt idx="1830">
                  <c:v>7.2439999999999998</c:v>
                </c:pt>
                <c:pt idx="1831">
                  <c:v>7.2480000000000002</c:v>
                </c:pt>
                <c:pt idx="1832">
                  <c:v>7.2510000000000003</c:v>
                </c:pt>
                <c:pt idx="1833">
                  <c:v>7.2549999999999981</c:v>
                </c:pt>
                <c:pt idx="1834">
                  <c:v>7.2590000000000003</c:v>
                </c:pt>
                <c:pt idx="1835">
                  <c:v>7.2629999999999981</c:v>
                </c:pt>
                <c:pt idx="1836">
                  <c:v>7.2669999999999995</c:v>
                </c:pt>
                <c:pt idx="1837">
                  <c:v>7.2709999999999999</c:v>
                </c:pt>
                <c:pt idx="1838">
                  <c:v>7.2750000000000004</c:v>
                </c:pt>
                <c:pt idx="1839">
                  <c:v>7.2789999999999999</c:v>
                </c:pt>
                <c:pt idx="1840">
                  <c:v>7.2830000000000004</c:v>
                </c:pt>
                <c:pt idx="1841">
                  <c:v>7.2869999999999999</c:v>
                </c:pt>
                <c:pt idx="1842">
                  <c:v>7.2910000000000004</c:v>
                </c:pt>
                <c:pt idx="1843">
                  <c:v>7.2939999999999996</c:v>
                </c:pt>
                <c:pt idx="1844">
                  <c:v>7.298</c:v>
                </c:pt>
                <c:pt idx="1845">
                  <c:v>7.3019999999999996</c:v>
                </c:pt>
                <c:pt idx="1846">
                  <c:v>7.306</c:v>
                </c:pt>
                <c:pt idx="1847">
                  <c:v>7.31</c:v>
                </c:pt>
                <c:pt idx="1848">
                  <c:v>7.3139999999999983</c:v>
                </c:pt>
                <c:pt idx="1849">
                  <c:v>7.3179999999999978</c:v>
                </c:pt>
                <c:pt idx="1850">
                  <c:v>7.3219999999999983</c:v>
                </c:pt>
                <c:pt idx="1851">
                  <c:v>7.3259999999999978</c:v>
                </c:pt>
                <c:pt idx="1852">
                  <c:v>7.33</c:v>
                </c:pt>
                <c:pt idx="1853">
                  <c:v>7.3330000000000002</c:v>
                </c:pt>
                <c:pt idx="1854">
                  <c:v>7.3369999999999997</c:v>
                </c:pt>
                <c:pt idx="1855">
                  <c:v>7.3410000000000002</c:v>
                </c:pt>
                <c:pt idx="1856">
                  <c:v>7.344999999999998</c:v>
                </c:pt>
                <c:pt idx="1857">
                  <c:v>7.3490000000000002</c:v>
                </c:pt>
                <c:pt idx="1858">
                  <c:v>7.352999999999998</c:v>
                </c:pt>
                <c:pt idx="1859">
                  <c:v>7.3569999999999984</c:v>
                </c:pt>
                <c:pt idx="1860">
                  <c:v>7.360999999999998</c:v>
                </c:pt>
                <c:pt idx="1861">
                  <c:v>7.3649999999999975</c:v>
                </c:pt>
                <c:pt idx="1862">
                  <c:v>7.368999999999998</c:v>
                </c:pt>
                <c:pt idx="1863">
                  <c:v>7.3730000000000002</c:v>
                </c:pt>
                <c:pt idx="1864">
                  <c:v>7.3760000000000003</c:v>
                </c:pt>
                <c:pt idx="1865">
                  <c:v>7.38</c:v>
                </c:pt>
                <c:pt idx="1866">
                  <c:v>7.3839999999999995</c:v>
                </c:pt>
                <c:pt idx="1867">
                  <c:v>7.3879999999999981</c:v>
                </c:pt>
                <c:pt idx="1868">
                  <c:v>7.3919999999999995</c:v>
                </c:pt>
                <c:pt idx="1869">
                  <c:v>7.3959999999999981</c:v>
                </c:pt>
                <c:pt idx="1870">
                  <c:v>7.4</c:v>
                </c:pt>
                <c:pt idx="1871">
                  <c:v>7.4039999999999999</c:v>
                </c:pt>
                <c:pt idx="1872">
                  <c:v>7.4080000000000004</c:v>
                </c:pt>
                <c:pt idx="1873">
                  <c:v>7.4119999999999999</c:v>
                </c:pt>
                <c:pt idx="1874">
                  <c:v>7.4160000000000004</c:v>
                </c:pt>
                <c:pt idx="1875">
                  <c:v>7.4189999999999996</c:v>
                </c:pt>
                <c:pt idx="1876">
                  <c:v>7.423</c:v>
                </c:pt>
                <c:pt idx="1877">
                  <c:v>7.4269999999999996</c:v>
                </c:pt>
                <c:pt idx="1878">
                  <c:v>7.4310000000000018</c:v>
                </c:pt>
                <c:pt idx="1879">
                  <c:v>7.4349999999999996</c:v>
                </c:pt>
                <c:pt idx="1880">
                  <c:v>7.4390000000000018</c:v>
                </c:pt>
                <c:pt idx="1881">
                  <c:v>7.4429999999999996</c:v>
                </c:pt>
                <c:pt idx="1882">
                  <c:v>7.4470000000000001</c:v>
                </c:pt>
                <c:pt idx="1883">
                  <c:v>7.4509999999999996</c:v>
                </c:pt>
                <c:pt idx="1884">
                  <c:v>7.4550000000000001</c:v>
                </c:pt>
                <c:pt idx="1885">
                  <c:v>7.4589999999999996</c:v>
                </c:pt>
                <c:pt idx="1886">
                  <c:v>7.4619999999999997</c:v>
                </c:pt>
                <c:pt idx="1887">
                  <c:v>7.4660000000000002</c:v>
                </c:pt>
                <c:pt idx="1888">
                  <c:v>7.4700000000000015</c:v>
                </c:pt>
                <c:pt idx="1889">
                  <c:v>7.4740000000000002</c:v>
                </c:pt>
                <c:pt idx="1890">
                  <c:v>7.4779999999999998</c:v>
                </c:pt>
                <c:pt idx="1891">
                  <c:v>7.4820000000000002</c:v>
                </c:pt>
                <c:pt idx="1892">
                  <c:v>7.4859999999999998</c:v>
                </c:pt>
                <c:pt idx="1893">
                  <c:v>7.49</c:v>
                </c:pt>
                <c:pt idx="1894">
                  <c:v>7.4939999999999998</c:v>
                </c:pt>
                <c:pt idx="1895">
                  <c:v>7.4980000000000002</c:v>
                </c:pt>
                <c:pt idx="1896">
                  <c:v>7.5019999999999998</c:v>
                </c:pt>
                <c:pt idx="1897">
                  <c:v>7.5049999999999981</c:v>
                </c:pt>
                <c:pt idx="1898">
                  <c:v>7.5090000000000003</c:v>
                </c:pt>
                <c:pt idx="1899">
                  <c:v>7.5129999999999981</c:v>
                </c:pt>
                <c:pt idx="1900">
                  <c:v>7.5169999999999995</c:v>
                </c:pt>
                <c:pt idx="1901">
                  <c:v>7.5209999999999981</c:v>
                </c:pt>
                <c:pt idx="1902">
                  <c:v>7.5249999999999986</c:v>
                </c:pt>
                <c:pt idx="1903">
                  <c:v>7.5289999999999981</c:v>
                </c:pt>
                <c:pt idx="1904">
                  <c:v>7.5330000000000004</c:v>
                </c:pt>
                <c:pt idx="1905">
                  <c:v>7.5369999999999999</c:v>
                </c:pt>
                <c:pt idx="1906">
                  <c:v>7.5410000000000004</c:v>
                </c:pt>
                <c:pt idx="1907">
                  <c:v>7.5449999999999982</c:v>
                </c:pt>
                <c:pt idx="1908">
                  <c:v>7.548</c:v>
                </c:pt>
                <c:pt idx="1909">
                  <c:v>7.5519999999999996</c:v>
                </c:pt>
                <c:pt idx="1910">
                  <c:v>7.556</c:v>
                </c:pt>
                <c:pt idx="1911">
                  <c:v>7.56</c:v>
                </c:pt>
                <c:pt idx="1912">
                  <c:v>7.5639999999999983</c:v>
                </c:pt>
                <c:pt idx="1913">
                  <c:v>7.5679999999999978</c:v>
                </c:pt>
                <c:pt idx="1914">
                  <c:v>7.5720000000000001</c:v>
                </c:pt>
                <c:pt idx="1915">
                  <c:v>7.5759999999999996</c:v>
                </c:pt>
                <c:pt idx="1916">
                  <c:v>7.58</c:v>
                </c:pt>
                <c:pt idx="1917">
                  <c:v>7.5839999999999996</c:v>
                </c:pt>
                <c:pt idx="1918">
                  <c:v>7.5880000000000001</c:v>
                </c:pt>
                <c:pt idx="1919">
                  <c:v>7.5910000000000002</c:v>
                </c:pt>
                <c:pt idx="1920">
                  <c:v>7.594999999999998</c:v>
                </c:pt>
                <c:pt idx="1921">
                  <c:v>7.5990000000000002</c:v>
                </c:pt>
                <c:pt idx="1922">
                  <c:v>7.602999999999998</c:v>
                </c:pt>
                <c:pt idx="1923">
                  <c:v>7.6069999999999984</c:v>
                </c:pt>
                <c:pt idx="1924">
                  <c:v>7.610999999999998</c:v>
                </c:pt>
                <c:pt idx="1925">
                  <c:v>7.6149999999999975</c:v>
                </c:pt>
                <c:pt idx="1926">
                  <c:v>7.618999999999998</c:v>
                </c:pt>
                <c:pt idx="1927">
                  <c:v>7.6229999999999976</c:v>
                </c:pt>
                <c:pt idx="1928">
                  <c:v>7.626999999999998</c:v>
                </c:pt>
                <c:pt idx="1929">
                  <c:v>7.6310000000000002</c:v>
                </c:pt>
                <c:pt idx="1930">
                  <c:v>7.6339999999999995</c:v>
                </c:pt>
                <c:pt idx="1931">
                  <c:v>7.6379999999999981</c:v>
                </c:pt>
                <c:pt idx="1932">
                  <c:v>7.6419999999999995</c:v>
                </c:pt>
                <c:pt idx="1933">
                  <c:v>7.6459999999999981</c:v>
                </c:pt>
                <c:pt idx="1934">
                  <c:v>7.6499999999999995</c:v>
                </c:pt>
                <c:pt idx="1935">
                  <c:v>7.6539999999999981</c:v>
                </c:pt>
                <c:pt idx="1936">
                  <c:v>7.6579999999999986</c:v>
                </c:pt>
                <c:pt idx="1937">
                  <c:v>7.6619999999999981</c:v>
                </c:pt>
                <c:pt idx="1938">
                  <c:v>7.6659999999999986</c:v>
                </c:pt>
                <c:pt idx="1939">
                  <c:v>7.67</c:v>
                </c:pt>
                <c:pt idx="1940">
                  <c:v>7.6739999999999995</c:v>
                </c:pt>
                <c:pt idx="1941">
                  <c:v>7.6769999999999996</c:v>
                </c:pt>
                <c:pt idx="1942">
                  <c:v>7.681</c:v>
                </c:pt>
                <c:pt idx="1943">
                  <c:v>7.6849999999999978</c:v>
                </c:pt>
                <c:pt idx="1944">
                  <c:v>7.6890000000000001</c:v>
                </c:pt>
                <c:pt idx="1945">
                  <c:v>7.6929999999999978</c:v>
                </c:pt>
                <c:pt idx="1946">
                  <c:v>7.6969999999999983</c:v>
                </c:pt>
                <c:pt idx="1947">
                  <c:v>7.7009999999999996</c:v>
                </c:pt>
                <c:pt idx="1948">
                  <c:v>7.7050000000000001</c:v>
                </c:pt>
                <c:pt idx="1949">
                  <c:v>7.7089999999999996</c:v>
                </c:pt>
                <c:pt idx="1950">
                  <c:v>7.7130000000000001</c:v>
                </c:pt>
                <c:pt idx="1951">
                  <c:v>7.7169999999999996</c:v>
                </c:pt>
                <c:pt idx="1952">
                  <c:v>7.72</c:v>
                </c:pt>
                <c:pt idx="1953">
                  <c:v>7.7239999999999984</c:v>
                </c:pt>
                <c:pt idx="1954">
                  <c:v>7.727999999999998</c:v>
                </c:pt>
                <c:pt idx="1955">
                  <c:v>7.7320000000000002</c:v>
                </c:pt>
                <c:pt idx="1956">
                  <c:v>7.7359999999999998</c:v>
                </c:pt>
                <c:pt idx="1957">
                  <c:v>7.74</c:v>
                </c:pt>
                <c:pt idx="1958">
                  <c:v>7.7439999999999998</c:v>
                </c:pt>
                <c:pt idx="1959">
                  <c:v>7.7480000000000002</c:v>
                </c:pt>
                <c:pt idx="1960">
                  <c:v>7.7519999999999998</c:v>
                </c:pt>
                <c:pt idx="1961">
                  <c:v>7.7560000000000002</c:v>
                </c:pt>
                <c:pt idx="1962">
                  <c:v>7.76</c:v>
                </c:pt>
                <c:pt idx="1963">
                  <c:v>7.7629999999999981</c:v>
                </c:pt>
                <c:pt idx="1964">
                  <c:v>7.7669999999999995</c:v>
                </c:pt>
                <c:pt idx="1965">
                  <c:v>7.7709999999999999</c:v>
                </c:pt>
                <c:pt idx="1966">
                  <c:v>7.7750000000000004</c:v>
                </c:pt>
                <c:pt idx="1967">
                  <c:v>7.7789999999999999</c:v>
                </c:pt>
                <c:pt idx="1968">
                  <c:v>7.7830000000000004</c:v>
                </c:pt>
                <c:pt idx="1969">
                  <c:v>7.7869999999999999</c:v>
                </c:pt>
                <c:pt idx="1970">
                  <c:v>7.7910000000000004</c:v>
                </c:pt>
                <c:pt idx="1971">
                  <c:v>7.7949999999999982</c:v>
                </c:pt>
                <c:pt idx="1972">
                  <c:v>7.7990000000000004</c:v>
                </c:pt>
                <c:pt idx="1973">
                  <c:v>7.8029999999999982</c:v>
                </c:pt>
                <c:pt idx="1974">
                  <c:v>7.806</c:v>
                </c:pt>
                <c:pt idx="1975">
                  <c:v>7.81</c:v>
                </c:pt>
                <c:pt idx="1976">
                  <c:v>7.8139999999999983</c:v>
                </c:pt>
                <c:pt idx="1977">
                  <c:v>7.8179999999999978</c:v>
                </c:pt>
                <c:pt idx="1978">
                  <c:v>7.8219999999999983</c:v>
                </c:pt>
                <c:pt idx="1979">
                  <c:v>7.8259999999999978</c:v>
                </c:pt>
                <c:pt idx="1980">
                  <c:v>7.83</c:v>
                </c:pt>
                <c:pt idx="1981">
                  <c:v>7.8339999999999996</c:v>
                </c:pt>
                <c:pt idx="1982">
                  <c:v>7.8380000000000001</c:v>
                </c:pt>
                <c:pt idx="1983">
                  <c:v>7.8419999999999996</c:v>
                </c:pt>
                <c:pt idx="1984">
                  <c:v>7.8460000000000001</c:v>
                </c:pt>
                <c:pt idx="1985">
                  <c:v>7.8490000000000002</c:v>
                </c:pt>
                <c:pt idx="1986">
                  <c:v>7.852999999999998</c:v>
                </c:pt>
                <c:pt idx="1987">
                  <c:v>7.8569999999999984</c:v>
                </c:pt>
                <c:pt idx="1988">
                  <c:v>7.860999999999998</c:v>
                </c:pt>
                <c:pt idx="1989">
                  <c:v>7.8649999999999975</c:v>
                </c:pt>
                <c:pt idx="1990">
                  <c:v>7.868999999999998</c:v>
                </c:pt>
                <c:pt idx="1991">
                  <c:v>7.8730000000000002</c:v>
                </c:pt>
                <c:pt idx="1992">
                  <c:v>7.8769999999999998</c:v>
                </c:pt>
                <c:pt idx="1993">
                  <c:v>7.8810000000000002</c:v>
                </c:pt>
                <c:pt idx="1994">
                  <c:v>7.884999999999998</c:v>
                </c:pt>
                <c:pt idx="1995">
                  <c:v>7.8879999999999981</c:v>
                </c:pt>
                <c:pt idx="1996">
                  <c:v>7.8919999999999995</c:v>
                </c:pt>
                <c:pt idx="1997">
                  <c:v>7.8959999999999981</c:v>
                </c:pt>
                <c:pt idx="1998">
                  <c:v>7.9</c:v>
                </c:pt>
                <c:pt idx="1999">
                  <c:v>7.9039999999999999</c:v>
                </c:pt>
                <c:pt idx="2000">
                  <c:v>7.9080000000000004</c:v>
                </c:pt>
                <c:pt idx="2001">
                  <c:v>7.9119999999999999</c:v>
                </c:pt>
                <c:pt idx="2002">
                  <c:v>7.9160000000000004</c:v>
                </c:pt>
                <c:pt idx="2003">
                  <c:v>7.92</c:v>
                </c:pt>
                <c:pt idx="2004">
                  <c:v>7.9239999999999995</c:v>
                </c:pt>
                <c:pt idx="2005">
                  <c:v>7.9279999999999982</c:v>
                </c:pt>
                <c:pt idx="2006">
                  <c:v>7.9310000000000018</c:v>
                </c:pt>
                <c:pt idx="2007">
                  <c:v>7.9349999999999996</c:v>
                </c:pt>
                <c:pt idx="2008">
                  <c:v>7.9390000000000018</c:v>
                </c:pt>
                <c:pt idx="2009">
                  <c:v>7.9429999999999996</c:v>
                </c:pt>
                <c:pt idx="2010">
                  <c:v>7.9470000000000001</c:v>
                </c:pt>
                <c:pt idx="2011">
                  <c:v>7.9509999999999996</c:v>
                </c:pt>
                <c:pt idx="2012">
                  <c:v>7.9550000000000001</c:v>
                </c:pt>
                <c:pt idx="2013">
                  <c:v>7.9589999999999996</c:v>
                </c:pt>
                <c:pt idx="2014">
                  <c:v>7.9630000000000001</c:v>
                </c:pt>
                <c:pt idx="2015">
                  <c:v>7.9669999999999996</c:v>
                </c:pt>
                <c:pt idx="2016">
                  <c:v>7.9710000000000019</c:v>
                </c:pt>
                <c:pt idx="2017">
                  <c:v>7.9740000000000002</c:v>
                </c:pt>
                <c:pt idx="2018">
                  <c:v>7.9779999999999998</c:v>
                </c:pt>
                <c:pt idx="2019">
                  <c:v>7.9820000000000002</c:v>
                </c:pt>
                <c:pt idx="2020">
                  <c:v>7.9859999999999998</c:v>
                </c:pt>
                <c:pt idx="2021">
                  <c:v>7.99</c:v>
                </c:pt>
                <c:pt idx="2022">
                  <c:v>7.9939999999999998</c:v>
                </c:pt>
                <c:pt idx="2023">
                  <c:v>7.9980000000000002</c:v>
                </c:pt>
                <c:pt idx="2024">
                  <c:v>8.0020000000000007</c:v>
                </c:pt>
                <c:pt idx="2025">
                  <c:v>8.0060000000000002</c:v>
                </c:pt>
                <c:pt idx="2026">
                  <c:v>8.01</c:v>
                </c:pt>
                <c:pt idx="2027">
                  <c:v>8.0140000000000011</c:v>
                </c:pt>
                <c:pt idx="2028">
                  <c:v>8.0170000000000012</c:v>
                </c:pt>
                <c:pt idx="2029">
                  <c:v>8.0210000000000008</c:v>
                </c:pt>
                <c:pt idx="2030">
                  <c:v>8.0250000000000004</c:v>
                </c:pt>
                <c:pt idx="2031">
                  <c:v>8.0290000000000017</c:v>
                </c:pt>
                <c:pt idx="2032">
                  <c:v>8.0330000000000013</c:v>
                </c:pt>
                <c:pt idx="2033">
                  <c:v>8.0370000000000008</c:v>
                </c:pt>
                <c:pt idx="2034">
                  <c:v>8.0410000000000004</c:v>
                </c:pt>
                <c:pt idx="2035">
                  <c:v>8.0450000000000017</c:v>
                </c:pt>
                <c:pt idx="2036">
                  <c:v>8.0489999999999995</c:v>
                </c:pt>
                <c:pt idx="2037">
                  <c:v>8.0530000000000008</c:v>
                </c:pt>
                <c:pt idx="2038">
                  <c:v>8.0570000000000004</c:v>
                </c:pt>
                <c:pt idx="2039">
                  <c:v>8.06</c:v>
                </c:pt>
                <c:pt idx="2040">
                  <c:v>8.0640000000000001</c:v>
                </c:pt>
                <c:pt idx="2041">
                  <c:v>8.0680000000000014</c:v>
                </c:pt>
                <c:pt idx="2042">
                  <c:v>8.0720000000000027</c:v>
                </c:pt>
                <c:pt idx="2043">
                  <c:v>8.0760000000000005</c:v>
                </c:pt>
                <c:pt idx="2044">
                  <c:v>8.08</c:v>
                </c:pt>
                <c:pt idx="2045">
                  <c:v>8.0840000000000014</c:v>
                </c:pt>
                <c:pt idx="2046">
                  <c:v>8.088000000000001</c:v>
                </c:pt>
                <c:pt idx="2047">
                  <c:v>8.0920000000000005</c:v>
                </c:pt>
                <c:pt idx="2048">
                  <c:v>8.0960000000000001</c:v>
                </c:pt>
                <c:pt idx="2049">
                  <c:v>8.1</c:v>
                </c:pt>
                <c:pt idx="2050">
                  <c:v>8.1030000000000015</c:v>
                </c:pt>
                <c:pt idx="2051">
                  <c:v>8.1070000000000011</c:v>
                </c:pt>
                <c:pt idx="2052">
                  <c:v>8.1110000000000024</c:v>
                </c:pt>
                <c:pt idx="2053">
                  <c:v>8.1150000000000002</c:v>
                </c:pt>
                <c:pt idx="2054">
                  <c:v>8.1189999999999998</c:v>
                </c:pt>
                <c:pt idx="2055">
                  <c:v>8.1230000000000011</c:v>
                </c:pt>
                <c:pt idx="2056">
                  <c:v>8.1270000000000024</c:v>
                </c:pt>
                <c:pt idx="2057">
                  <c:v>8.1310000000000002</c:v>
                </c:pt>
                <c:pt idx="2058">
                  <c:v>8.1349999999999998</c:v>
                </c:pt>
                <c:pt idx="2059">
                  <c:v>8.1389999999999993</c:v>
                </c:pt>
                <c:pt idx="2060">
                  <c:v>8.1430000000000025</c:v>
                </c:pt>
                <c:pt idx="2061">
                  <c:v>8.1460000000000008</c:v>
                </c:pt>
                <c:pt idx="2062">
                  <c:v>8.15</c:v>
                </c:pt>
                <c:pt idx="2063">
                  <c:v>8.1540000000000035</c:v>
                </c:pt>
                <c:pt idx="2064">
                  <c:v>8.1580000000000013</c:v>
                </c:pt>
                <c:pt idx="2065">
                  <c:v>8.1620000000000008</c:v>
                </c:pt>
                <c:pt idx="2066">
                  <c:v>8.1660000000000004</c:v>
                </c:pt>
                <c:pt idx="2067">
                  <c:v>8.17</c:v>
                </c:pt>
                <c:pt idx="2068">
                  <c:v>8.1740000000000013</c:v>
                </c:pt>
                <c:pt idx="2069">
                  <c:v>8.1780000000000008</c:v>
                </c:pt>
                <c:pt idx="2070">
                  <c:v>8.1820000000000004</c:v>
                </c:pt>
                <c:pt idx="2071">
                  <c:v>8.1860000000000035</c:v>
                </c:pt>
                <c:pt idx="2072">
                  <c:v>8.1890000000000001</c:v>
                </c:pt>
                <c:pt idx="2073">
                  <c:v>8.1930000000000014</c:v>
                </c:pt>
                <c:pt idx="2074">
                  <c:v>8.197000000000001</c:v>
                </c:pt>
                <c:pt idx="2075">
                  <c:v>8.2010000000000005</c:v>
                </c:pt>
                <c:pt idx="2076">
                  <c:v>8.2050000000000001</c:v>
                </c:pt>
                <c:pt idx="2077">
                  <c:v>8.2089999999999996</c:v>
                </c:pt>
                <c:pt idx="2078">
                  <c:v>8.213000000000001</c:v>
                </c:pt>
                <c:pt idx="2079">
                  <c:v>8.2170000000000005</c:v>
                </c:pt>
                <c:pt idx="2080">
                  <c:v>8.2210000000000001</c:v>
                </c:pt>
                <c:pt idx="2081">
                  <c:v>8.2249999999999996</c:v>
                </c:pt>
                <c:pt idx="2082">
                  <c:v>8.2289999999999992</c:v>
                </c:pt>
                <c:pt idx="2083">
                  <c:v>8.2319999999999993</c:v>
                </c:pt>
                <c:pt idx="2084">
                  <c:v>8.2360000000000024</c:v>
                </c:pt>
                <c:pt idx="2085">
                  <c:v>8.24</c:v>
                </c:pt>
                <c:pt idx="2086">
                  <c:v>8.2439999999999998</c:v>
                </c:pt>
                <c:pt idx="2087">
                  <c:v>8.2479999999999993</c:v>
                </c:pt>
                <c:pt idx="2088">
                  <c:v>8.2520000000000007</c:v>
                </c:pt>
                <c:pt idx="2089">
                  <c:v>8.2560000000000002</c:v>
                </c:pt>
                <c:pt idx="2090">
                  <c:v>8.26</c:v>
                </c:pt>
                <c:pt idx="2091">
                  <c:v>8.2640000000000011</c:v>
                </c:pt>
                <c:pt idx="2092">
                  <c:v>8.2680000000000025</c:v>
                </c:pt>
                <c:pt idx="2093">
                  <c:v>8.2710000000000008</c:v>
                </c:pt>
                <c:pt idx="2094">
                  <c:v>8.2750000000000004</c:v>
                </c:pt>
                <c:pt idx="2095">
                  <c:v>8.2790000000000017</c:v>
                </c:pt>
                <c:pt idx="2096">
                  <c:v>8.2830000000000013</c:v>
                </c:pt>
                <c:pt idx="2097">
                  <c:v>8.2870000000000008</c:v>
                </c:pt>
                <c:pt idx="2098">
                  <c:v>8.2910000000000004</c:v>
                </c:pt>
                <c:pt idx="2099">
                  <c:v>8.2950000000000017</c:v>
                </c:pt>
                <c:pt idx="2100">
                  <c:v>8.2989999999999995</c:v>
                </c:pt>
                <c:pt idx="2101">
                  <c:v>8.3030000000000008</c:v>
                </c:pt>
                <c:pt idx="2102">
                  <c:v>8.3070000000000004</c:v>
                </c:pt>
                <c:pt idx="2103">
                  <c:v>8.3110000000000035</c:v>
                </c:pt>
                <c:pt idx="2104">
                  <c:v>8.3150000000000031</c:v>
                </c:pt>
                <c:pt idx="2105">
                  <c:v>8.3180000000000014</c:v>
                </c:pt>
                <c:pt idx="2106">
                  <c:v>8.3220000000000027</c:v>
                </c:pt>
                <c:pt idx="2107">
                  <c:v>8.3260000000000005</c:v>
                </c:pt>
                <c:pt idx="2108">
                  <c:v>8.33</c:v>
                </c:pt>
                <c:pt idx="2109">
                  <c:v>8.3340000000000014</c:v>
                </c:pt>
                <c:pt idx="2110">
                  <c:v>8.338000000000001</c:v>
                </c:pt>
                <c:pt idx="2111">
                  <c:v>8.3420000000000005</c:v>
                </c:pt>
                <c:pt idx="2112">
                  <c:v>8.3460000000000001</c:v>
                </c:pt>
                <c:pt idx="2113">
                  <c:v>8.3500000000000032</c:v>
                </c:pt>
                <c:pt idx="2114">
                  <c:v>8.3540000000000028</c:v>
                </c:pt>
                <c:pt idx="2115">
                  <c:v>8.3570000000000046</c:v>
                </c:pt>
                <c:pt idx="2116">
                  <c:v>8.3610000000000007</c:v>
                </c:pt>
                <c:pt idx="2117">
                  <c:v>8.3650000000000038</c:v>
                </c:pt>
                <c:pt idx="2118">
                  <c:v>8.3690000000000033</c:v>
                </c:pt>
                <c:pt idx="2119">
                  <c:v>8.3730000000000047</c:v>
                </c:pt>
                <c:pt idx="2120">
                  <c:v>8.3770000000000007</c:v>
                </c:pt>
                <c:pt idx="2121">
                  <c:v>8.3810000000000002</c:v>
                </c:pt>
                <c:pt idx="2122">
                  <c:v>8.3850000000000033</c:v>
                </c:pt>
                <c:pt idx="2123">
                  <c:v>8.3890000000000029</c:v>
                </c:pt>
                <c:pt idx="2124">
                  <c:v>8.3930000000000007</c:v>
                </c:pt>
                <c:pt idx="2125">
                  <c:v>8.3970000000000002</c:v>
                </c:pt>
                <c:pt idx="2126">
                  <c:v>8.4</c:v>
                </c:pt>
                <c:pt idx="2127">
                  <c:v>8.4040000000000035</c:v>
                </c:pt>
                <c:pt idx="2128">
                  <c:v>8.4080000000000013</c:v>
                </c:pt>
                <c:pt idx="2129">
                  <c:v>8.4120000000000008</c:v>
                </c:pt>
                <c:pt idx="2130">
                  <c:v>8.4160000000000004</c:v>
                </c:pt>
                <c:pt idx="2131">
                  <c:v>8.42</c:v>
                </c:pt>
                <c:pt idx="2132">
                  <c:v>8.4240000000000013</c:v>
                </c:pt>
                <c:pt idx="2133">
                  <c:v>8.4280000000000008</c:v>
                </c:pt>
                <c:pt idx="2134">
                  <c:v>8.4320000000000004</c:v>
                </c:pt>
                <c:pt idx="2135">
                  <c:v>8.4360000000000035</c:v>
                </c:pt>
                <c:pt idx="2136">
                  <c:v>8.44</c:v>
                </c:pt>
                <c:pt idx="2137">
                  <c:v>8.4430000000000014</c:v>
                </c:pt>
                <c:pt idx="2138">
                  <c:v>8.447000000000001</c:v>
                </c:pt>
                <c:pt idx="2139">
                  <c:v>8.4510000000000005</c:v>
                </c:pt>
                <c:pt idx="2140">
                  <c:v>8.4550000000000036</c:v>
                </c:pt>
                <c:pt idx="2141">
                  <c:v>8.4590000000000032</c:v>
                </c:pt>
                <c:pt idx="2142">
                  <c:v>8.4630000000000027</c:v>
                </c:pt>
                <c:pt idx="2143">
                  <c:v>8.4670000000000005</c:v>
                </c:pt>
                <c:pt idx="2144">
                  <c:v>8.4710000000000001</c:v>
                </c:pt>
                <c:pt idx="2145">
                  <c:v>8.4750000000000032</c:v>
                </c:pt>
                <c:pt idx="2146">
                  <c:v>8.4790000000000028</c:v>
                </c:pt>
                <c:pt idx="2147">
                  <c:v>8.4830000000000005</c:v>
                </c:pt>
                <c:pt idx="2148">
                  <c:v>8.4860000000000007</c:v>
                </c:pt>
                <c:pt idx="2149">
                  <c:v>8.49</c:v>
                </c:pt>
                <c:pt idx="2150">
                  <c:v>8.4940000000000015</c:v>
                </c:pt>
                <c:pt idx="2151">
                  <c:v>8.4980000000000011</c:v>
                </c:pt>
                <c:pt idx="2152">
                  <c:v>8.5020000000000007</c:v>
                </c:pt>
                <c:pt idx="2153">
                  <c:v>8.5060000000000002</c:v>
                </c:pt>
                <c:pt idx="2154">
                  <c:v>8.51</c:v>
                </c:pt>
                <c:pt idx="2155">
                  <c:v>8.5140000000000011</c:v>
                </c:pt>
                <c:pt idx="2156">
                  <c:v>8.5180000000000025</c:v>
                </c:pt>
                <c:pt idx="2157">
                  <c:v>8.5220000000000002</c:v>
                </c:pt>
                <c:pt idx="2158">
                  <c:v>8.5260000000000016</c:v>
                </c:pt>
                <c:pt idx="2159">
                  <c:v>8.5290000000000017</c:v>
                </c:pt>
                <c:pt idx="2160">
                  <c:v>8.5330000000000013</c:v>
                </c:pt>
                <c:pt idx="2161">
                  <c:v>8.5370000000000008</c:v>
                </c:pt>
                <c:pt idx="2162">
                  <c:v>8.5410000000000004</c:v>
                </c:pt>
                <c:pt idx="2163">
                  <c:v>8.5450000000000017</c:v>
                </c:pt>
                <c:pt idx="2164">
                  <c:v>8.5489999999999995</c:v>
                </c:pt>
                <c:pt idx="2165">
                  <c:v>8.5530000000000008</c:v>
                </c:pt>
                <c:pt idx="2166">
                  <c:v>8.5570000000000004</c:v>
                </c:pt>
                <c:pt idx="2167">
                  <c:v>8.5610000000000035</c:v>
                </c:pt>
                <c:pt idx="2168">
                  <c:v>8.5650000000000031</c:v>
                </c:pt>
                <c:pt idx="2169">
                  <c:v>8.5690000000000008</c:v>
                </c:pt>
                <c:pt idx="2170">
                  <c:v>8.5720000000000027</c:v>
                </c:pt>
                <c:pt idx="2171">
                  <c:v>8.5760000000000005</c:v>
                </c:pt>
                <c:pt idx="2172">
                  <c:v>8.58</c:v>
                </c:pt>
                <c:pt idx="2173">
                  <c:v>8.5840000000000014</c:v>
                </c:pt>
                <c:pt idx="2174">
                  <c:v>8.588000000000001</c:v>
                </c:pt>
                <c:pt idx="2175">
                  <c:v>8.5920000000000005</c:v>
                </c:pt>
                <c:pt idx="2176">
                  <c:v>8.5960000000000001</c:v>
                </c:pt>
                <c:pt idx="2177">
                  <c:v>8.6</c:v>
                </c:pt>
                <c:pt idx="2178">
                  <c:v>8.604000000000001</c:v>
                </c:pt>
                <c:pt idx="2179">
                  <c:v>8.6080000000000005</c:v>
                </c:pt>
                <c:pt idx="2180">
                  <c:v>8.6120000000000001</c:v>
                </c:pt>
                <c:pt idx="2181">
                  <c:v>8.6150000000000002</c:v>
                </c:pt>
                <c:pt idx="2182">
                  <c:v>8.6189999999999998</c:v>
                </c:pt>
                <c:pt idx="2183">
                  <c:v>8.6230000000000011</c:v>
                </c:pt>
                <c:pt idx="2184">
                  <c:v>8.6270000000000024</c:v>
                </c:pt>
                <c:pt idx="2185">
                  <c:v>8.6310000000000002</c:v>
                </c:pt>
                <c:pt idx="2186">
                  <c:v>8.6349999999999998</c:v>
                </c:pt>
                <c:pt idx="2187">
                  <c:v>8.6389999999999993</c:v>
                </c:pt>
                <c:pt idx="2188">
                  <c:v>8.6430000000000025</c:v>
                </c:pt>
                <c:pt idx="2189">
                  <c:v>8.6470000000000002</c:v>
                </c:pt>
                <c:pt idx="2190">
                  <c:v>8.6510000000000016</c:v>
                </c:pt>
                <c:pt idx="2191">
                  <c:v>8.6550000000000029</c:v>
                </c:pt>
                <c:pt idx="2192">
                  <c:v>8.6580000000000013</c:v>
                </c:pt>
                <c:pt idx="2193">
                  <c:v>8.6620000000000008</c:v>
                </c:pt>
                <c:pt idx="2194">
                  <c:v>8.6660000000000004</c:v>
                </c:pt>
                <c:pt idx="2195">
                  <c:v>8.67</c:v>
                </c:pt>
                <c:pt idx="2196">
                  <c:v>8.6740000000000013</c:v>
                </c:pt>
                <c:pt idx="2197">
                  <c:v>8.6780000000000008</c:v>
                </c:pt>
                <c:pt idx="2198">
                  <c:v>8.6820000000000004</c:v>
                </c:pt>
                <c:pt idx="2199">
                  <c:v>8.6860000000000035</c:v>
                </c:pt>
                <c:pt idx="2200">
                  <c:v>8.69</c:v>
                </c:pt>
                <c:pt idx="2201">
                  <c:v>8.6940000000000008</c:v>
                </c:pt>
                <c:pt idx="2202">
                  <c:v>8.6980000000000004</c:v>
                </c:pt>
                <c:pt idx="2203">
                  <c:v>8.7010000000000005</c:v>
                </c:pt>
                <c:pt idx="2204">
                  <c:v>8.7050000000000001</c:v>
                </c:pt>
                <c:pt idx="2205">
                  <c:v>8.7089999999999996</c:v>
                </c:pt>
                <c:pt idx="2206">
                  <c:v>8.713000000000001</c:v>
                </c:pt>
                <c:pt idx="2207">
                  <c:v>8.7170000000000005</c:v>
                </c:pt>
                <c:pt idx="2208">
                  <c:v>8.7210000000000001</c:v>
                </c:pt>
                <c:pt idx="2209">
                  <c:v>8.7249999999999996</c:v>
                </c:pt>
                <c:pt idx="2210">
                  <c:v>8.7289999999999992</c:v>
                </c:pt>
                <c:pt idx="2211">
                  <c:v>8.7330000000000005</c:v>
                </c:pt>
                <c:pt idx="2212">
                  <c:v>8.7370000000000001</c:v>
                </c:pt>
                <c:pt idx="2213">
                  <c:v>8.7409999999999997</c:v>
                </c:pt>
                <c:pt idx="2214">
                  <c:v>8.7439999999999998</c:v>
                </c:pt>
                <c:pt idx="2215">
                  <c:v>8.7479999999999993</c:v>
                </c:pt>
                <c:pt idx="2216">
                  <c:v>8.7520000000000007</c:v>
                </c:pt>
                <c:pt idx="2217">
                  <c:v>8.7560000000000002</c:v>
                </c:pt>
                <c:pt idx="2218">
                  <c:v>8.76</c:v>
                </c:pt>
                <c:pt idx="2219">
                  <c:v>8.7640000000000011</c:v>
                </c:pt>
                <c:pt idx="2220">
                  <c:v>8.7680000000000025</c:v>
                </c:pt>
                <c:pt idx="2221">
                  <c:v>8.7720000000000002</c:v>
                </c:pt>
                <c:pt idx="2222">
                  <c:v>8.7760000000000016</c:v>
                </c:pt>
                <c:pt idx="2223">
                  <c:v>8.7800000000000011</c:v>
                </c:pt>
                <c:pt idx="2224">
                  <c:v>8.7840000000000025</c:v>
                </c:pt>
                <c:pt idx="2225">
                  <c:v>8.7870000000000008</c:v>
                </c:pt>
                <c:pt idx="2226">
                  <c:v>8.7910000000000004</c:v>
                </c:pt>
                <c:pt idx="2227">
                  <c:v>8.7950000000000017</c:v>
                </c:pt>
                <c:pt idx="2228">
                  <c:v>8.7989999999999995</c:v>
                </c:pt>
                <c:pt idx="2229">
                  <c:v>8.8030000000000008</c:v>
                </c:pt>
                <c:pt idx="2230">
                  <c:v>8.8070000000000004</c:v>
                </c:pt>
                <c:pt idx="2231">
                  <c:v>8.8110000000000035</c:v>
                </c:pt>
                <c:pt idx="2232">
                  <c:v>8.8150000000000031</c:v>
                </c:pt>
                <c:pt idx="2233">
                  <c:v>8.8190000000000008</c:v>
                </c:pt>
                <c:pt idx="2234">
                  <c:v>8.8230000000000004</c:v>
                </c:pt>
                <c:pt idx="2235">
                  <c:v>8.827</c:v>
                </c:pt>
                <c:pt idx="2236">
                  <c:v>8.83</c:v>
                </c:pt>
                <c:pt idx="2237">
                  <c:v>8.8340000000000014</c:v>
                </c:pt>
                <c:pt idx="2238">
                  <c:v>8.838000000000001</c:v>
                </c:pt>
                <c:pt idx="2239">
                  <c:v>8.8420000000000005</c:v>
                </c:pt>
                <c:pt idx="2240">
                  <c:v>8.8460000000000001</c:v>
                </c:pt>
                <c:pt idx="2241">
                  <c:v>8.8500000000000032</c:v>
                </c:pt>
                <c:pt idx="2242">
                  <c:v>8.8540000000000028</c:v>
                </c:pt>
                <c:pt idx="2243">
                  <c:v>8.8580000000000005</c:v>
                </c:pt>
                <c:pt idx="2244">
                  <c:v>8.8620000000000054</c:v>
                </c:pt>
                <c:pt idx="2245">
                  <c:v>8.866000000000005</c:v>
                </c:pt>
                <c:pt idx="2246">
                  <c:v>8.8690000000000033</c:v>
                </c:pt>
                <c:pt idx="2247">
                  <c:v>8.8730000000000047</c:v>
                </c:pt>
                <c:pt idx="2248">
                  <c:v>8.8770000000000007</c:v>
                </c:pt>
                <c:pt idx="2249">
                  <c:v>8.8810000000000002</c:v>
                </c:pt>
                <c:pt idx="2250">
                  <c:v>8.8850000000000033</c:v>
                </c:pt>
                <c:pt idx="2251">
                  <c:v>8.8890000000000029</c:v>
                </c:pt>
                <c:pt idx="2252">
                  <c:v>8.8930000000000007</c:v>
                </c:pt>
                <c:pt idx="2253">
                  <c:v>8.8970000000000002</c:v>
                </c:pt>
                <c:pt idx="2254">
                  <c:v>8.9010000000000016</c:v>
                </c:pt>
                <c:pt idx="2255">
                  <c:v>8.9050000000000029</c:v>
                </c:pt>
                <c:pt idx="2256">
                  <c:v>8.9090000000000007</c:v>
                </c:pt>
                <c:pt idx="2257">
                  <c:v>8.9120000000000008</c:v>
                </c:pt>
                <c:pt idx="2258">
                  <c:v>8.9160000000000004</c:v>
                </c:pt>
                <c:pt idx="2259">
                  <c:v>8.92</c:v>
                </c:pt>
                <c:pt idx="2260">
                  <c:v>8.9240000000000013</c:v>
                </c:pt>
                <c:pt idx="2261">
                  <c:v>8.9280000000000008</c:v>
                </c:pt>
                <c:pt idx="2262">
                  <c:v>8.9320000000000004</c:v>
                </c:pt>
                <c:pt idx="2263">
                  <c:v>8.9360000000000035</c:v>
                </c:pt>
                <c:pt idx="2264">
                  <c:v>8.94</c:v>
                </c:pt>
                <c:pt idx="2265">
                  <c:v>8.9440000000000008</c:v>
                </c:pt>
                <c:pt idx="2266">
                  <c:v>8.9480000000000004</c:v>
                </c:pt>
                <c:pt idx="2267">
                  <c:v>8.9520000000000035</c:v>
                </c:pt>
                <c:pt idx="2268">
                  <c:v>8.9550000000000036</c:v>
                </c:pt>
                <c:pt idx="2269">
                  <c:v>8.9590000000000032</c:v>
                </c:pt>
                <c:pt idx="2270">
                  <c:v>8.9630000000000027</c:v>
                </c:pt>
                <c:pt idx="2271">
                  <c:v>8.9670000000000005</c:v>
                </c:pt>
                <c:pt idx="2272">
                  <c:v>8.9710000000000001</c:v>
                </c:pt>
                <c:pt idx="2273">
                  <c:v>8.9750000000000032</c:v>
                </c:pt>
                <c:pt idx="2274">
                  <c:v>8.9790000000000028</c:v>
                </c:pt>
                <c:pt idx="2275">
                  <c:v>8.9830000000000005</c:v>
                </c:pt>
                <c:pt idx="2276">
                  <c:v>8.9870000000000001</c:v>
                </c:pt>
                <c:pt idx="2277">
                  <c:v>8.9910000000000014</c:v>
                </c:pt>
                <c:pt idx="2278">
                  <c:v>8.9950000000000028</c:v>
                </c:pt>
                <c:pt idx="2279">
                  <c:v>8.9980000000000011</c:v>
                </c:pt>
                <c:pt idx="2280">
                  <c:v>9.0020000000000007</c:v>
                </c:pt>
                <c:pt idx="2281">
                  <c:v>9.0060000000000002</c:v>
                </c:pt>
                <c:pt idx="2282">
                  <c:v>9.01</c:v>
                </c:pt>
                <c:pt idx="2283">
                  <c:v>9.0140000000000011</c:v>
                </c:pt>
                <c:pt idx="2284">
                  <c:v>9.0180000000000025</c:v>
                </c:pt>
                <c:pt idx="2285">
                  <c:v>9.0220000000000002</c:v>
                </c:pt>
                <c:pt idx="2286">
                  <c:v>9.0260000000000016</c:v>
                </c:pt>
                <c:pt idx="2287">
                  <c:v>9.0300000000000011</c:v>
                </c:pt>
                <c:pt idx="2288">
                  <c:v>9.0340000000000025</c:v>
                </c:pt>
                <c:pt idx="2289">
                  <c:v>9.0380000000000003</c:v>
                </c:pt>
                <c:pt idx="2290">
                  <c:v>9.0410000000000004</c:v>
                </c:pt>
                <c:pt idx="2291">
                  <c:v>9.0450000000000017</c:v>
                </c:pt>
                <c:pt idx="2292">
                  <c:v>9.0489999999999995</c:v>
                </c:pt>
                <c:pt idx="2293">
                  <c:v>9.0530000000000008</c:v>
                </c:pt>
                <c:pt idx="2294">
                  <c:v>9.0570000000000004</c:v>
                </c:pt>
                <c:pt idx="2295">
                  <c:v>9.0610000000000035</c:v>
                </c:pt>
                <c:pt idx="2296">
                  <c:v>9.0650000000000031</c:v>
                </c:pt>
                <c:pt idx="2297">
                  <c:v>9.0690000000000008</c:v>
                </c:pt>
                <c:pt idx="2298">
                  <c:v>9.0730000000000004</c:v>
                </c:pt>
                <c:pt idx="2299">
                  <c:v>9.077</c:v>
                </c:pt>
                <c:pt idx="2300">
                  <c:v>9.0810000000000013</c:v>
                </c:pt>
                <c:pt idx="2301">
                  <c:v>9.0840000000000014</c:v>
                </c:pt>
                <c:pt idx="2302">
                  <c:v>9.088000000000001</c:v>
                </c:pt>
                <c:pt idx="2303">
                  <c:v>9.0920000000000005</c:v>
                </c:pt>
                <c:pt idx="2304">
                  <c:v>9.0960000000000001</c:v>
                </c:pt>
                <c:pt idx="2305">
                  <c:v>9.1</c:v>
                </c:pt>
                <c:pt idx="2306">
                  <c:v>9.104000000000001</c:v>
                </c:pt>
                <c:pt idx="2307">
                  <c:v>9.1080000000000005</c:v>
                </c:pt>
                <c:pt idx="2308">
                  <c:v>9.1120000000000001</c:v>
                </c:pt>
                <c:pt idx="2309">
                  <c:v>9.1160000000000014</c:v>
                </c:pt>
                <c:pt idx="2310">
                  <c:v>9.120000000000001</c:v>
                </c:pt>
                <c:pt idx="2311">
                  <c:v>9.1240000000000006</c:v>
                </c:pt>
                <c:pt idx="2312">
                  <c:v>9.1270000000000024</c:v>
                </c:pt>
                <c:pt idx="2313">
                  <c:v>9.1310000000000002</c:v>
                </c:pt>
                <c:pt idx="2314">
                  <c:v>9.1349999999999998</c:v>
                </c:pt>
                <c:pt idx="2315">
                  <c:v>9.1389999999999993</c:v>
                </c:pt>
                <c:pt idx="2316">
                  <c:v>9.1430000000000025</c:v>
                </c:pt>
                <c:pt idx="2317">
                  <c:v>9.1470000000000002</c:v>
                </c:pt>
                <c:pt idx="2318">
                  <c:v>9.1510000000000016</c:v>
                </c:pt>
                <c:pt idx="2319">
                  <c:v>9.1550000000000029</c:v>
                </c:pt>
                <c:pt idx="2320">
                  <c:v>9.1590000000000007</c:v>
                </c:pt>
                <c:pt idx="2321">
                  <c:v>9.1630000000000003</c:v>
                </c:pt>
                <c:pt idx="2322">
                  <c:v>9.1670000000000016</c:v>
                </c:pt>
                <c:pt idx="2323">
                  <c:v>9.17</c:v>
                </c:pt>
                <c:pt idx="2324">
                  <c:v>9.1740000000000013</c:v>
                </c:pt>
                <c:pt idx="2325">
                  <c:v>9.1780000000000008</c:v>
                </c:pt>
                <c:pt idx="2326">
                  <c:v>9.1820000000000004</c:v>
                </c:pt>
                <c:pt idx="2327">
                  <c:v>9.1860000000000035</c:v>
                </c:pt>
                <c:pt idx="2328">
                  <c:v>9.19</c:v>
                </c:pt>
                <c:pt idx="2329">
                  <c:v>9.1940000000000008</c:v>
                </c:pt>
                <c:pt idx="2330">
                  <c:v>9.1980000000000004</c:v>
                </c:pt>
                <c:pt idx="2331">
                  <c:v>9.202</c:v>
                </c:pt>
                <c:pt idx="2332">
                  <c:v>9.2060000000000013</c:v>
                </c:pt>
                <c:pt idx="2333">
                  <c:v>9.2100000000000009</c:v>
                </c:pt>
                <c:pt idx="2334">
                  <c:v>9.213000000000001</c:v>
                </c:pt>
                <c:pt idx="2335">
                  <c:v>9.2170000000000005</c:v>
                </c:pt>
                <c:pt idx="2336">
                  <c:v>9.2210000000000001</c:v>
                </c:pt>
                <c:pt idx="2337">
                  <c:v>9.2249999999999996</c:v>
                </c:pt>
                <c:pt idx="2338">
                  <c:v>9.2289999999999992</c:v>
                </c:pt>
                <c:pt idx="2339">
                  <c:v>9.2330000000000005</c:v>
                </c:pt>
                <c:pt idx="2340">
                  <c:v>9.2370000000000001</c:v>
                </c:pt>
                <c:pt idx="2341">
                  <c:v>9.2409999999999997</c:v>
                </c:pt>
                <c:pt idx="2342">
                  <c:v>9.2449999999999992</c:v>
                </c:pt>
                <c:pt idx="2343">
                  <c:v>9.2489999999999988</c:v>
                </c:pt>
                <c:pt idx="2344">
                  <c:v>9.2530000000000001</c:v>
                </c:pt>
                <c:pt idx="2345">
                  <c:v>9.2560000000000002</c:v>
                </c:pt>
                <c:pt idx="2346">
                  <c:v>9.26</c:v>
                </c:pt>
                <c:pt idx="2347">
                  <c:v>9.2640000000000011</c:v>
                </c:pt>
                <c:pt idx="2348">
                  <c:v>9.2680000000000025</c:v>
                </c:pt>
                <c:pt idx="2349">
                  <c:v>9.2720000000000002</c:v>
                </c:pt>
                <c:pt idx="2350">
                  <c:v>9.2760000000000016</c:v>
                </c:pt>
                <c:pt idx="2351">
                  <c:v>9.2800000000000011</c:v>
                </c:pt>
                <c:pt idx="2352">
                  <c:v>9.2840000000000025</c:v>
                </c:pt>
                <c:pt idx="2353">
                  <c:v>9.2880000000000003</c:v>
                </c:pt>
                <c:pt idx="2354">
                  <c:v>9.2919999999999998</c:v>
                </c:pt>
                <c:pt idx="2355">
                  <c:v>9.2960000000000012</c:v>
                </c:pt>
                <c:pt idx="2356">
                  <c:v>9.2989999999999995</c:v>
                </c:pt>
                <c:pt idx="2357">
                  <c:v>9.3030000000000008</c:v>
                </c:pt>
                <c:pt idx="2358">
                  <c:v>9.3070000000000004</c:v>
                </c:pt>
                <c:pt idx="2359">
                  <c:v>9.3110000000000035</c:v>
                </c:pt>
                <c:pt idx="2360">
                  <c:v>9.3150000000000031</c:v>
                </c:pt>
                <c:pt idx="2361">
                  <c:v>9.3190000000000008</c:v>
                </c:pt>
                <c:pt idx="2362">
                  <c:v>9.3230000000000004</c:v>
                </c:pt>
                <c:pt idx="2363">
                  <c:v>9.327</c:v>
                </c:pt>
                <c:pt idx="2364">
                  <c:v>9.3310000000000013</c:v>
                </c:pt>
                <c:pt idx="2365">
                  <c:v>9.3350000000000026</c:v>
                </c:pt>
                <c:pt idx="2366">
                  <c:v>9.338000000000001</c:v>
                </c:pt>
                <c:pt idx="2367">
                  <c:v>9.3420000000000005</c:v>
                </c:pt>
                <c:pt idx="2368">
                  <c:v>9.3460000000000001</c:v>
                </c:pt>
                <c:pt idx="2369">
                  <c:v>9.3500000000000032</c:v>
                </c:pt>
                <c:pt idx="2370">
                  <c:v>9.3540000000000028</c:v>
                </c:pt>
                <c:pt idx="2371">
                  <c:v>9.3580000000000005</c:v>
                </c:pt>
                <c:pt idx="2372">
                  <c:v>9.3620000000000054</c:v>
                </c:pt>
                <c:pt idx="2373">
                  <c:v>9.366000000000005</c:v>
                </c:pt>
                <c:pt idx="2374">
                  <c:v>9.3700000000000028</c:v>
                </c:pt>
                <c:pt idx="2375">
                  <c:v>9.3740000000000006</c:v>
                </c:pt>
                <c:pt idx="2376">
                  <c:v>9.3780000000000001</c:v>
                </c:pt>
                <c:pt idx="2377">
                  <c:v>9.3810000000000002</c:v>
                </c:pt>
                <c:pt idx="2378">
                  <c:v>9.3850000000000033</c:v>
                </c:pt>
                <c:pt idx="2379">
                  <c:v>9.3890000000000029</c:v>
                </c:pt>
                <c:pt idx="2380">
                  <c:v>9.3930000000000007</c:v>
                </c:pt>
                <c:pt idx="2381">
                  <c:v>9.3970000000000002</c:v>
                </c:pt>
                <c:pt idx="2382">
                  <c:v>9.4010000000000016</c:v>
                </c:pt>
                <c:pt idx="2383">
                  <c:v>9.4050000000000029</c:v>
                </c:pt>
                <c:pt idx="2384">
                  <c:v>9.4090000000000007</c:v>
                </c:pt>
                <c:pt idx="2385">
                  <c:v>9.4130000000000003</c:v>
                </c:pt>
                <c:pt idx="2386">
                  <c:v>9.4170000000000016</c:v>
                </c:pt>
                <c:pt idx="2387">
                  <c:v>9.4210000000000012</c:v>
                </c:pt>
                <c:pt idx="2388">
                  <c:v>9.4240000000000013</c:v>
                </c:pt>
                <c:pt idx="2389">
                  <c:v>9.4280000000000008</c:v>
                </c:pt>
                <c:pt idx="2390">
                  <c:v>9.4320000000000004</c:v>
                </c:pt>
                <c:pt idx="2391">
                  <c:v>9.4360000000000035</c:v>
                </c:pt>
                <c:pt idx="2392">
                  <c:v>9.44</c:v>
                </c:pt>
                <c:pt idx="2393">
                  <c:v>9.4440000000000008</c:v>
                </c:pt>
                <c:pt idx="2394">
                  <c:v>9.4480000000000004</c:v>
                </c:pt>
                <c:pt idx="2395">
                  <c:v>9.4520000000000035</c:v>
                </c:pt>
                <c:pt idx="2396">
                  <c:v>9.4560000000000048</c:v>
                </c:pt>
                <c:pt idx="2397">
                  <c:v>9.4600000000000026</c:v>
                </c:pt>
                <c:pt idx="2398">
                  <c:v>9.4640000000000004</c:v>
                </c:pt>
                <c:pt idx="2399">
                  <c:v>9.4670000000000005</c:v>
                </c:pt>
                <c:pt idx="2400">
                  <c:v>9.4710000000000001</c:v>
                </c:pt>
                <c:pt idx="2401">
                  <c:v>9.4750000000000032</c:v>
                </c:pt>
                <c:pt idx="2402">
                  <c:v>9.4790000000000028</c:v>
                </c:pt>
                <c:pt idx="2403">
                  <c:v>9.4830000000000005</c:v>
                </c:pt>
                <c:pt idx="2404">
                  <c:v>9.4870000000000001</c:v>
                </c:pt>
                <c:pt idx="2405">
                  <c:v>9.4910000000000014</c:v>
                </c:pt>
                <c:pt idx="2406">
                  <c:v>9.4950000000000028</c:v>
                </c:pt>
                <c:pt idx="2407">
                  <c:v>9.4990000000000006</c:v>
                </c:pt>
                <c:pt idx="2408">
                  <c:v>9.5030000000000001</c:v>
                </c:pt>
                <c:pt idx="2409">
                  <c:v>9.5070000000000014</c:v>
                </c:pt>
                <c:pt idx="2410">
                  <c:v>9.51</c:v>
                </c:pt>
                <c:pt idx="2411">
                  <c:v>9.5140000000000011</c:v>
                </c:pt>
                <c:pt idx="2412">
                  <c:v>9.5180000000000025</c:v>
                </c:pt>
                <c:pt idx="2413">
                  <c:v>9.5220000000000002</c:v>
                </c:pt>
                <c:pt idx="2414">
                  <c:v>9.5260000000000016</c:v>
                </c:pt>
                <c:pt idx="2415">
                  <c:v>9.5300000000000011</c:v>
                </c:pt>
                <c:pt idx="2416">
                  <c:v>9.5340000000000025</c:v>
                </c:pt>
                <c:pt idx="2417">
                  <c:v>9.5380000000000003</c:v>
                </c:pt>
                <c:pt idx="2418">
                  <c:v>9.5419999999999998</c:v>
                </c:pt>
                <c:pt idx="2419">
                  <c:v>9.5460000000000012</c:v>
                </c:pt>
                <c:pt idx="2420">
                  <c:v>9.5500000000000007</c:v>
                </c:pt>
                <c:pt idx="2421">
                  <c:v>9.5530000000000008</c:v>
                </c:pt>
                <c:pt idx="2422">
                  <c:v>9.5570000000000004</c:v>
                </c:pt>
                <c:pt idx="2423">
                  <c:v>9.5610000000000035</c:v>
                </c:pt>
                <c:pt idx="2424">
                  <c:v>9.5650000000000031</c:v>
                </c:pt>
                <c:pt idx="2425">
                  <c:v>9.5690000000000008</c:v>
                </c:pt>
                <c:pt idx="2426">
                  <c:v>9.5730000000000004</c:v>
                </c:pt>
                <c:pt idx="2427">
                  <c:v>9.577</c:v>
                </c:pt>
                <c:pt idx="2428">
                  <c:v>9.5810000000000013</c:v>
                </c:pt>
                <c:pt idx="2429">
                  <c:v>9.5850000000000026</c:v>
                </c:pt>
                <c:pt idx="2430">
                  <c:v>9.5890000000000004</c:v>
                </c:pt>
                <c:pt idx="2431">
                  <c:v>9.593</c:v>
                </c:pt>
                <c:pt idx="2432">
                  <c:v>9.5960000000000001</c:v>
                </c:pt>
                <c:pt idx="2433">
                  <c:v>9.6</c:v>
                </c:pt>
                <c:pt idx="2434">
                  <c:v>9.604000000000001</c:v>
                </c:pt>
                <c:pt idx="2435">
                  <c:v>9.6080000000000005</c:v>
                </c:pt>
                <c:pt idx="2436">
                  <c:v>9.6120000000000001</c:v>
                </c:pt>
                <c:pt idx="2437">
                  <c:v>9.6160000000000014</c:v>
                </c:pt>
                <c:pt idx="2438">
                  <c:v>9.620000000000001</c:v>
                </c:pt>
                <c:pt idx="2439">
                  <c:v>9.6240000000000006</c:v>
                </c:pt>
                <c:pt idx="2440">
                  <c:v>9.6280000000000001</c:v>
                </c:pt>
                <c:pt idx="2441">
                  <c:v>9.6319999999999997</c:v>
                </c:pt>
                <c:pt idx="2442">
                  <c:v>9.636000000000001</c:v>
                </c:pt>
                <c:pt idx="2443">
                  <c:v>9.6389999999999993</c:v>
                </c:pt>
                <c:pt idx="2444">
                  <c:v>9.6430000000000025</c:v>
                </c:pt>
                <c:pt idx="2445">
                  <c:v>9.6470000000000002</c:v>
                </c:pt>
                <c:pt idx="2446">
                  <c:v>9.6510000000000016</c:v>
                </c:pt>
                <c:pt idx="2447">
                  <c:v>9.6550000000000029</c:v>
                </c:pt>
                <c:pt idx="2448">
                  <c:v>9.6590000000000007</c:v>
                </c:pt>
                <c:pt idx="2449">
                  <c:v>9.6630000000000003</c:v>
                </c:pt>
                <c:pt idx="2450">
                  <c:v>9.6670000000000016</c:v>
                </c:pt>
                <c:pt idx="2451">
                  <c:v>9.6710000000000012</c:v>
                </c:pt>
                <c:pt idx="2452">
                  <c:v>9.6750000000000007</c:v>
                </c:pt>
                <c:pt idx="2453">
                  <c:v>9.6790000000000003</c:v>
                </c:pt>
                <c:pt idx="2454">
                  <c:v>9.6820000000000004</c:v>
                </c:pt>
                <c:pt idx="2455">
                  <c:v>9.6860000000000035</c:v>
                </c:pt>
                <c:pt idx="2456">
                  <c:v>9.69</c:v>
                </c:pt>
                <c:pt idx="2457">
                  <c:v>9.6940000000000008</c:v>
                </c:pt>
                <c:pt idx="2458">
                  <c:v>9.6980000000000004</c:v>
                </c:pt>
                <c:pt idx="2459">
                  <c:v>9.702</c:v>
                </c:pt>
                <c:pt idx="2460">
                  <c:v>9.7060000000000013</c:v>
                </c:pt>
                <c:pt idx="2461">
                  <c:v>9.7100000000000009</c:v>
                </c:pt>
                <c:pt idx="2462">
                  <c:v>9.7140000000000004</c:v>
                </c:pt>
                <c:pt idx="2463">
                  <c:v>9.718</c:v>
                </c:pt>
                <c:pt idx="2464">
                  <c:v>9.7219999999999995</c:v>
                </c:pt>
                <c:pt idx="2465">
                  <c:v>9.7249999999999996</c:v>
                </c:pt>
                <c:pt idx="2466">
                  <c:v>9.7289999999999992</c:v>
                </c:pt>
                <c:pt idx="2467">
                  <c:v>9.7330000000000005</c:v>
                </c:pt>
                <c:pt idx="2468">
                  <c:v>9.7370000000000001</c:v>
                </c:pt>
                <c:pt idx="2469">
                  <c:v>9.7409999999999997</c:v>
                </c:pt>
                <c:pt idx="2470">
                  <c:v>9.7449999999999992</c:v>
                </c:pt>
                <c:pt idx="2471">
                  <c:v>9.7489999999999988</c:v>
                </c:pt>
                <c:pt idx="2472">
                  <c:v>9.7530000000000001</c:v>
                </c:pt>
                <c:pt idx="2473">
                  <c:v>9.7570000000000014</c:v>
                </c:pt>
                <c:pt idx="2474">
                  <c:v>9.761000000000001</c:v>
                </c:pt>
                <c:pt idx="2475">
                  <c:v>9.7650000000000006</c:v>
                </c:pt>
                <c:pt idx="2476">
                  <c:v>9.7680000000000025</c:v>
                </c:pt>
                <c:pt idx="2477">
                  <c:v>9.7720000000000002</c:v>
                </c:pt>
                <c:pt idx="2478">
                  <c:v>9.7760000000000016</c:v>
                </c:pt>
                <c:pt idx="2479">
                  <c:v>9.7800000000000011</c:v>
                </c:pt>
                <c:pt idx="2480">
                  <c:v>9.7840000000000025</c:v>
                </c:pt>
                <c:pt idx="2481">
                  <c:v>9.7880000000000003</c:v>
                </c:pt>
                <c:pt idx="2482">
                  <c:v>9.7919999999999998</c:v>
                </c:pt>
                <c:pt idx="2483">
                  <c:v>9.7960000000000012</c:v>
                </c:pt>
                <c:pt idx="2484">
                  <c:v>9.8000000000000007</c:v>
                </c:pt>
                <c:pt idx="2485">
                  <c:v>9.8040000000000003</c:v>
                </c:pt>
                <c:pt idx="2486">
                  <c:v>9.8080000000000016</c:v>
                </c:pt>
                <c:pt idx="2487">
                  <c:v>9.8110000000000035</c:v>
                </c:pt>
                <c:pt idx="2488">
                  <c:v>9.8150000000000031</c:v>
                </c:pt>
                <c:pt idx="2489">
                  <c:v>9.8190000000000008</c:v>
                </c:pt>
                <c:pt idx="2490">
                  <c:v>9.8230000000000004</c:v>
                </c:pt>
                <c:pt idx="2491">
                  <c:v>9.827</c:v>
                </c:pt>
                <c:pt idx="2492">
                  <c:v>9.8310000000000013</c:v>
                </c:pt>
                <c:pt idx="2493">
                  <c:v>9.8350000000000026</c:v>
                </c:pt>
                <c:pt idx="2494">
                  <c:v>9.8390000000000004</c:v>
                </c:pt>
                <c:pt idx="2495">
                  <c:v>9.843</c:v>
                </c:pt>
                <c:pt idx="2496">
                  <c:v>9.8470000000000013</c:v>
                </c:pt>
                <c:pt idx="2497">
                  <c:v>9.8500000000000032</c:v>
                </c:pt>
                <c:pt idx="2498">
                  <c:v>9.8540000000000028</c:v>
                </c:pt>
                <c:pt idx="2499">
                  <c:v>9.8580000000000005</c:v>
                </c:pt>
                <c:pt idx="2500">
                  <c:v>9.8620000000000054</c:v>
                </c:pt>
                <c:pt idx="2501">
                  <c:v>9.866000000000005</c:v>
                </c:pt>
                <c:pt idx="2502">
                  <c:v>9.8700000000000028</c:v>
                </c:pt>
                <c:pt idx="2503">
                  <c:v>9.8740000000000006</c:v>
                </c:pt>
                <c:pt idx="2504">
                  <c:v>9.8780000000000001</c:v>
                </c:pt>
                <c:pt idx="2505">
                  <c:v>9.8820000000000032</c:v>
                </c:pt>
                <c:pt idx="2506">
                  <c:v>9.8860000000000028</c:v>
                </c:pt>
                <c:pt idx="2507">
                  <c:v>9.89</c:v>
                </c:pt>
                <c:pt idx="2508">
                  <c:v>9.8930000000000007</c:v>
                </c:pt>
                <c:pt idx="2509">
                  <c:v>9.8970000000000002</c:v>
                </c:pt>
                <c:pt idx="2510">
                  <c:v>9.9010000000000016</c:v>
                </c:pt>
                <c:pt idx="2511">
                  <c:v>9.9050000000000029</c:v>
                </c:pt>
                <c:pt idx="2512">
                  <c:v>9.9090000000000007</c:v>
                </c:pt>
                <c:pt idx="2513">
                  <c:v>9.9130000000000003</c:v>
                </c:pt>
                <c:pt idx="2514">
                  <c:v>9.9170000000000016</c:v>
                </c:pt>
                <c:pt idx="2515">
                  <c:v>9.9210000000000012</c:v>
                </c:pt>
                <c:pt idx="2516">
                  <c:v>9.9250000000000007</c:v>
                </c:pt>
                <c:pt idx="2517">
                  <c:v>9.9290000000000003</c:v>
                </c:pt>
                <c:pt idx="2518">
                  <c:v>9.9330000000000016</c:v>
                </c:pt>
                <c:pt idx="2519">
                  <c:v>9.9360000000000035</c:v>
                </c:pt>
                <c:pt idx="2520">
                  <c:v>9.94</c:v>
                </c:pt>
                <c:pt idx="2521">
                  <c:v>9.9440000000000008</c:v>
                </c:pt>
                <c:pt idx="2522">
                  <c:v>9.9480000000000004</c:v>
                </c:pt>
                <c:pt idx="2523">
                  <c:v>9.9520000000000035</c:v>
                </c:pt>
                <c:pt idx="2524">
                  <c:v>9.9560000000000048</c:v>
                </c:pt>
                <c:pt idx="2525">
                  <c:v>9.9600000000000026</c:v>
                </c:pt>
                <c:pt idx="2526">
                  <c:v>9.9640000000000004</c:v>
                </c:pt>
                <c:pt idx="2527">
                  <c:v>9.968</c:v>
                </c:pt>
                <c:pt idx="2528">
                  <c:v>9.9720000000000031</c:v>
                </c:pt>
                <c:pt idx="2529">
                  <c:v>9.9760000000000026</c:v>
                </c:pt>
                <c:pt idx="2530">
                  <c:v>9.9790000000000028</c:v>
                </c:pt>
                <c:pt idx="2531">
                  <c:v>9.9830000000000005</c:v>
                </c:pt>
                <c:pt idx="2532">
                  <c:v>9.9870000000000001</c:v>
                </c:pt>
                <c:pt idx="2533">
                  <c:v>9.9910000000000014</c:v>
                </c:pt>
                <c:pt idx="2534">
                  <c:v>9.9950000000000028</c:v>
                </c:pt>
                <c:pt idx="2535">
                  <c:v>9.9990000000000006</c:v>
                </c:pt>
                <c:pt idx="2536">
                  <c:v>10.003</c:v>
                </c:pt>
                <c:pt idx="2537">
                  <c:v>10.007</c:v>
                </c:pt>
                <c:pt idx="2538">
                  <c:v>10.011000000000001</c:v>
                </c:pt>
                <c:pt idx="2539">
                  <c:v>10.015000000000002</c:v>
                </c:pt>
                <c:pt idx="2540">
                  <c:v>10.019</c:v>
                </c:pt>
                <c:pt idx="2541">
                  <c:v>10.022</c:v>
                </c:pt>
                <c:pt idx="2542">
                  <c:v>10.026</c:v>
                </c:pt>
                <c:pt idx="2543">
                  <c:v>10.030000000000001</c:v>
                </c:pt>
                <c:pt idx="2544">
                  <c:v>10.034000000000001</c:v>
                </c:pt>
                <c:pt idx="2545">
                  <c:v>10.038</c:v>
                </c:pt>
                <c:pt idx="2546">
                  <c:v>10.042</c:v>
                </c:pt>
                <c:pt idx="2547">
                  <c:v>10.046000000000001</c:v>
                </c:pt>
                <c:pt idx="2548">
                  <c:v>10.050000000000002</c:v>
                </c:pt>
                <c:pt idx="2549">
                  <c:v>10.054</c:v>
                </c:pt>
                <c:pt idx="2550">
                  <c:v>10.058</c:v>
                </c:pt>
                <c:pt idx="2551">
                  <c:v>10.062000000000003</c:v>
                </c:pt>
                <c:pt idx="2552">
                  <c:v>10.065000000000003</c:v>
                </c:pt>
                <c:pt idx="2553">
                  <c:v>10.069000000000004</c:v>
                </c:pt>
                <c:pt idx="2554">
                  <c:v>10.073</c:v>
                </c:pt>
                <c:pt idx="2555">
                  <c:v>10.077</c:v>
                </c:pt>
                <c:pt idx="2556">
                  <c:v>10.081</c:v>
                </c:pt>
                <c:pt idx="2557">
                  <c:v>10.085000000000004</c:v>
                </c:pt>
                <c:pt idx="2558">
                  <c:v>10.089</c:v>
                </c:pt>
                <c:pt idx="2559">
                  <c:v>10.093</c:v>
                </c:pt>
                <c:pt idx="2560">
                  <c:v>10.097</c:v>
                </c:pt>
                <c:pt idx="2561">
                  <c:v>10.101000000000001</c:v>
                </c:pt>
                <c:pt idx="2562">
                  <c:v>10.105</c:v>
                </c:pt>
                <c:pt idx="2563">
                  <c:v>10.108000000000001</c:v>
                </c:pt>
                <c:pt idx="2564">
                  <c:v>10.112</c:v>
                </c:pt>
                <c:pt idx="2565">
                  <c:v>10.116</c:v>
                </c:pt>
                <c:pt idx="2566">
                  <c:v>10.120000000000001</c:v>
                </c:pt>
                <c:pt idx="2567">
                  <c:v>10.124000000000001</c:v>
                </c:pt>
                <c:pt idx="2568">
                  <c:v>10.128</c:v>
                </c:pt>
                <c:pt idx="2569">
                  <c:v>10.132</c:v>
                </c:pt>
                <c:pt idx="2570">
                  <c:v>10.136000000000001</c:v>
                </c:pt>
                <c:pt idx="2571">
                  <c:v>10.14</c:v>
                </c:pt>
                <c:pt idx="2572">
                  <c:v>10.144</c:v>
                </c:pt>
                <c:pt idx="2573">
                  <c:v>10.148</c:v>
                </c:pt>
                <c:pt idx="2574">
                  <c:v>10.151</c:v>
                </c:pt>
                <c:pt idx="2575">
                  <c:v>10.155000000000003</c:v>
                </c:pt>
                <c:pt idx="2576">
                  <c:v>10.159000000000002</c:v>
                </c:pt>
                <c:pt idx="2577">
                  <c:v>10.163</c:v>
                </c:pt>
                <c:pt idx="2578">
                  <c:v>10.167</c:v>
                </c:pt>
                <c:pt idx="2579">
                  <c:v>10.171000000000001</c:v>
                </c:pt>
                <c:pt idx="2580">
                  <c:v>10.175000000000002</c:v>
                </c:pt>
                <c:pt idx="2581">
                  <c:v>10.179</c:v>
                </c:pt>
                <c:pt idx="2582">
                  <c:v>10.183</c:v>
                </c:pt>
                <c:pt idx="2583">
                  <c:v>10.187000000000001</c:v>
                </c:pt>
                <c:pt idx="2584">
                  <c:v>10.191000000000001</c:v>
                </c:pt>
                <c:pt idx="2585">
                  <c:v>10.194000000000001</c:v>
                </c:pt>
                <c:pt idx="2586">
                  <c:v>10.198</c:v>
                </c:pt>
                <c:pt idx="2587">
                  <c:v>10.202</c:v>
                </c:pt>
                <c:pt idx="2588">
                  <c:v>10.206</c:v>
                </c:pt>
                <c:pt idx="2589">
                  <c:v>10.210000000000001</c:v>
                </c:pt>
                <c:pt idx="2590">
                  <c:v>10.214</c:v>
                </c:pt>
                <c:pt idx="2591">
                  <c:v>10.218</c:v>
                </c:pt>
                <c:pt idx="2592">
                  <c:v>10.222</c:v>
                </c:pt>
                <c:pt idx="2593">
                  <c:v>10.226000000000001</c:v>
                </c:pt>
                <c:pt idx="2594">
                  <c:v>10.23</c:v>
                </c:pt>
                <c:pt idx="2595">
                  <c:v>10.234</c:v>
                </c:pt>
                <c:pt idx="2596">
                  <c:v>10.237</c:v>
                </c:pt>
                <c:pt idx="2597">
                  <c:v>10.241</c:v>
                </c:pt>
                <c:pt idx="2598">
                  <c:v>10.244999999999999</c:v>
                </c:pt>
                <c:pt idx="2599">
                  <c:v>10.249000000000001</c:v>
                </c:pt>
                <c:pt idx="2600">
                  <c:v>10.253</c:v>
                </c:pt>
                <c:pt idx="2601">
                  <c:v>10.257</c:v>
                </c:pt>
                <c:pt idx="2602">
                  <c:v>10.261000000000001</c:v>
                </c:pt>
                <c:pt idx="2603">
                  <c:v>10.265000000000002</c:v>
                </c:pt>
                <c:pt idx="2604">
                  <c:v>10.269</c:v>
                </c:pt>
                <c:pt idx="2605">
                  <c:v>10.273</c:v>
                </c:pt>
                <c:pt idx="2606">
                  <c:v>10.277000000000001</c:v>
                </c:pt>
                <c:pt idx="2607">
                  <c:v>10.28</c:v>
                </c:pt>
                <c:pt idx="2608">
                  <c:v>10.284000000000001</c:v>
                </c:pt>
                <c:pt idx="2609">
                  <c:v>10.288</c:v>
                </c:pt>
                <c:pt idx="2610">
                  <c:v>10.292</c:v>
                </c:pt>
                <c:pt idx="2611">
                  <c:v>10.296000000000001</c:v>
                </c:pt>
                <c:pt idx="2612">
                  <c:v>10.3</c:v>
                </c:pt>
                <c:pt idx="2613">
                  <c:v>10.304</c:v>
                </c:pt>
                <c:pt idx="2614">
                  <c:v>10.308</c:v>
                </c:pt>
                <c:pt idx="2615">
                  <c:v>10.312000000000003</c:v>
                </c:pt>
                <c:pt idx="2616">
                  <c:v>10.316000000000004</c:v>
                </c:pt>
                <c:pt idx="2617">
                  <c:v>10.319000000000004</c:v>
                </c:pt>
                <c:pt idx="2618">
                  <c:v>10.323</c:v>
                </c:pt>
                <c:pt idx="2619">
                  <c:v>10.327</c:v>
                </c:pt>
                <c:pt idx="2620">
                  <c:v>10.331</c:v>
                </c:pt>
                <c:pt idx="2621">
                  <c:v>10.335000000000004</c:v>
                </c:pt>
                <c:pt idx="2622">
                  <c:v>10.339</c:v>
                </c:pt>
                <c:pt idx="2623">
                  <c:v>10.343</c:v>
                </c:pt>
                <c:pt idx="2624">
                  <c:v>10.347</c:v>
                </c:pt>
                <c:pt idx="2625">
                  <c:v>10.351000000000004</c:v>
                </c:pt>
                <c:pt idx="2626">
                  <c:v>10.355000000000004</c:v>
                </c:pt>
                <c:pt idx="2627">
                  <c:v>10.359000000000004</c:v>
                </c:pt>
                <c:pt idx="2628">
                  <c:v>10.362000000000004</c:v>
                </c:pt>
                <c:pt idx="2629">
                  <c:v>10.366000000000003</c:v>
                </c:pt>
                <c:pt idx="2630">
                  <c:v>10.370000000000003</c:v>
                </c:pt>
                <c:pt idx="2631">
                  <c:v>10.374000000000002</c:v>
                </c:pt>
                <c:pt idx="2632">
                  <c:v>10.378</c:v>
                </c:pt>
                <c:pt idx="2633">
                  <c:v>10.382000000000003</c:v>
                </c:pt>
                <c:pt idx="2634">
                  <c:v>10.386000000000005</c:v>
                </c:pt>
                <c:pt idx="2635">
                  <c:v>10.39</c:v>
                </c:pt>
                <c:pt idx="2636">
                  <c:v>10.394</c:v>
                </c:pt>
                <c:pt idx="2637">
                  <c:v>10.398</c:v>
                </c:pt>
                <c:pt idx="2638">
                  <c:v>10.402000000000003</c:v>
                </c:pt>
                <c:pt idx="2639">
                  <c:v>10.405000000000003</c:v>
                </c:pt>
                <c:pt idx="2640">
                  <c:v>10.409000000000002</c:v>
                </c:pt>
                <c:pt idx="2641">
                  <c:v>10.413</c:v>
                </c:pt>
                <c:pt idx="2642">
                  <c:v>10.417</c:v>
                </c:pt>
                <c:pt idx="2643">
                  <c:v>10.421000000000001</c:v>
                </c:pt>
                <c:pt idx="2644">
                  <c:v>10.425000000000002</c:v>
                </c:pt>
                <c:pt idx="2645">
                  <c:v>10.429</c:v>
                </c:pt>
                <c:pt idx="2646">
                  <c:v>10.433</c:v>
                </c:pt>
                <c:pt idx="2647">
                  <c:v>10.437000000000001</c:v>
                </c:pt>
                <c:pt idx="2648">
                  <c:v>10.441000000000001</c:v>
                </c:pt>
                <c:pt idx="2649">
                  <c:v>10.445</c:v>
                </c:pt>
                <c:pt idx="2650">
                  <c:v>10.448</c:v>
                </c:pt>
                <c:pt idx="2651">
                  <c:v>10.452000000000004</c:v>
                </c:pt>
                <c:pt idx="2652">
                  <c:v>10.456000000000003</c:v>
                </c:pt>
                <c:pt idx="2653">
                  <c:v>10.46</c:v>
                </c:pt>
                <c:pt idx="2654">
                  <c:v>10.464</c:v>
                </c:pt>
                <c:pt idx="2655">
                  <c:v>10.468</c:v>
                </c:pt>
                <c:pt idx="2656">
                  <c:v>10.472000000000003</c:v>
                </c:pt>
                <c:pt idx="2657">
                  <c:v>10.476000000000004</c:v>
                </c:pt>
                <c:pt idx="2658">
                  <c:v>10.48</c:v>
                </c:pt>
                <c:pt idx="2659">
                  <c:v>10.484</c:v>
                </c:pt>
                <c:pt idx="2660">
                  <c:v>10.488</c:v>
                </c:pt>
                <c:pt idx="2661">
                  <c:v>10.491</c:v>
                </c:pt>
                <c:pt idx="2662">
                  <c:v>10.495000000000003</c:v>
                </c:pt>
                <c:pt idx="2663">
                  <c:v>10.499000000000002</c:v>
                </c:pt>
                <c:pt idx="2664">
                  <c:v>10.503</c:v>
                </c:pt>
                <c:pt idx="2665">
                  <c:v>10.507</c:v>
                </c:pt>
                <c:pt idx="2666">
                  <c:v>10.511000000000001</c:v>
                </c:pt>
                <c:pt idx="2667">
                  <c:v>10.515000000000002</c:v>
                </c:pt>
                <c:pt idx="2668">
                  <c:v>10.519</c:v>
                </c:pt>
                <c:pt idx="2669">
                  <c:v>10.523</c:v>
                </c:pt>
                <c:pt idx="2670">
                  <c:v>10.527000000000001</c:v>
                </c:pt>
                <c:pt idx="2671">
                  <c:v>10.531000000000001</c:v>
                </c:pt>
                <c:pt idx="2672">
                  <c:v>10.534000000000001</c:v>
                </c:pt>
                <c:pt idx="2673">
                  <c:v>10.538</c:v>
                </c:pt>
                <c:pt idx="2674">
                  <c:v>10.542</c:v>
                </c:pt>
                <c:pt idx="2675">
                  <c:v>10.546000000000001</c:v>
                </c:pt>
                <c:pt idx="2676">
                  <c:v>10.55</c:v>
                </c:pt>
                <c:pt idx="2677">
                  <c:v>10.554</c:v>
                </c:pt>
                <c:pt idx="2678">
                  <c:v>10.558</c:v>
                </c:pt>
                <c:pt idx="2679">
                  <c:v>10.562000000000003</c:v>
                </c:pt>
                <c:pt idx="2680">
                  <c:v>10.566000000000004</c:v>
                </c:pt>
                <c:pt idx="2681">
                  <c:v>10.57</c:v>
                </c:pt>
                <c:pt idx="2682">
                  <c:v>10.574</c:v>
                </c:pt>
                <c:pt idx="2683">
                  <c:v>10.577</c:v>
                </c:pt>
                <c:pt idx="2684">
                  <c:v>10.581</c:v>
                </c:pt>
                <c:pt idx="2685">
                  <c:v>10.585000000000004</c:v>
                </c:pt>
                <c:pt idx="2686">
                  <c:v>10.589</c:v>
                </c:pt>
                <c:pt idx="2687">
                  <c:v>10.593</c:v>
                </c:pt>
                <c:pt idx="2688">
                  <c:v>10.597</c:v>
                </c:pt>
                <c:pt idx="2689">
                  <c:v>10.601000000000001</c:v>
                </c:pt>
                <c:pt idx="2690">
                  <c:v>10.605</c:v>
                </c:pt>
                <c:pt idx="2691">
                  <c:v>10.609</c:v>
                </c:pt>
                <c:pt idx="2692">
                  <c:v>10.613</c:v>
                </c:pt>
                <c:pt idx="2693">
                  <c:v>10.617000000000001</c:v>
                </c:pt>
                <c:pt idx="2694">
                  <c:v>10.62</c:v>
                </c:pt>
                <c:pt idx="2695">
                  <c:v>10.624000000000001</c:v>
                </c:pt>
                <c:pt idx="2696">
                  <c:v>10.628</c:v>
                </c:pt>
                <c:pt idx="2697">
                  <c:v>10.632</c:v>
                </c:pt>
                <c:pt idx="2698">
                  <c:v>10.636000000000001</c:v>
                </c:pt>
                <c:pt idx="2699">
                  <c:v>10.64</c:v>
                </c:pt>
                <c:pt idx="2700">
                  <c:v>10.644</c:v>
                </c:pt>
                <c:pt idx="2701">
                  <c:v>10.648</c:v>
                </c:pt>
                <c:pt idx="2702">
                  <c:v>10.652000000000003</c:v>
                </c:pt>
                <c:pt idx="2703">
                  <c:v>10.656000000000002</c:v>
                </c:pt>
                <c:pt idx="2704">
                  <c:v>10.66</c:v>
                </c:pt>
                <c:pt idx="2705">
                  <c:v>10.663</c:v>
                </c:pt>
                <c:pt idx="2706">
                  <c:v>10.667</c:v>
                </c:pt>
                <c:pt idx="2707">
                  <c:v>10.671000000000001</c:v>
                </c:pt>
                <c:pt idx="2708">
                  <c:v>10.675000000000002</c:v>
                </c:pt>
                <c:pt idx="2709">
                  <c:v>10.679</c:v>
                </c:pt>
                <c:pt idx="2710">
                  <c:v>10.683</c:v>
                </c:pt>
                <c:pt idx="2711">
                  <c:v>10.687000000000001</c:v>
                </c:pt>
                <c:pt idx="2712">
                  <c:v>10.691000000000001</c:v>
                </c:pt>
                <c:pt idx="2713">
                  <c:v>10.695</c:v>
                </c:pt>
                <c:pt idx="2714">
                  <c:v>10.699</c:v>
                </c:pt>
                <c:pt idx="2715">
                  <c:v>10.703000000000001</c:v>
                </c:pt>
                <c:pt idx="2716">
                  <c:v>10.706</c:v>
                </c:pt>
                <c:pt idx="2717">
                  <c:v>10.71</c:v>
                </c:pt>
                <c:pt idx="2718">
                  <c:v>10.714</c:v>
                </c:pt>
                <c:pt idx="2719">
                  <c:v>10.718</c:v>
                </c:pt>
                <c:pt idx="2720">
                  <c:v>10.722</c:v>
                </c:pt>
                <c:pt idx="2721">
                  <c:v>10.726000000000001</c:v>
                </c:pt>
                <c:pt idx="2722">
                  <c:v>10.73</c:v>
                </c:pt>
                <c:pt idx="2723">
                  <c:v>10.734</c:v>
                </c:pt>
                <c:pt idx="2724">
                  <c:v>10.738</c:v>
                </c:pt>
                <c:pt idx="2725">
                  <c:v>10.742000000000001</c:v>
                </c:pt>
                <c:pt idx="2726">
                  <c:v>10.746</c:v>
                </c:pt>
                <c:pt idx="2727">
                  <c:v>10.749000000000001</c:v>
                </c:pt>
                <c:pt idx="2728">
                  <c:v>10.753</c:v>
                </c:pt>
                <c:pt idx="2729">
                  <c:v>10.757</c:v>
                </c:pt>
                <c:pt idx="2730">
                  <c:v>10.761000000000001</c:v>
                </c:pt>
                <c:pt idx="2731">
                  <c:v>10.765000000000002</c:v>
                </c:pt>
                <c:pt idx="2732">
                  <c:v>10.769</c:v>
                </c:pt>
                <c:pt idx="2733">
                  <c:v>10.773</c:v>
                </c:pt>
                <c:pt idx="2734">
                  <c:v>10.777000000000001</c:v>
                </c:pt>
                <c:pt idx="2735">
                  <c:v>10.781000000000001</c:v>
                </c:pt>
                <c:pt idx="2736">
                  <c:v>10.785</c:v>
                </c:pt>
                <c:pt idx="2737">
                  <c:v>10.789</c:v>
                </c:pt>
                <c:pt idx="2738">
                  <c:v>10.792</c:v>
                </c:pt>
                <c:pt idx="2739">
                  <c:v>10.796000000000001</c:v>
                </c:pt>
                <c:pt idx="2740">
                  <c:v>10.8</c:v>
                </c:pt>
                <c:pt idx="2741">
                  <c:v>10.804</c:v>
                </c:pt>
                <c:pt idx="2742">
                  <c:v>10.808</c:v>
                </c:pt>
                <c:pt idx="2743">
                  <c:v>10.812000000000003</c:v>
                </c:pt>
                <c:pt idx="2744">
                  <c:v>10.816000000000004</c:v>
                </c:pt>
                <c:pt idx="2745">
                  <c:v>10.82</c:v>
                </c:pt>
                <c:pt idx="2746">
                  <c:v>10.824</c:v>
                </c:pt>
                <c:pt idx="2747">
                  <c:v>10.828000000000001</c:v>
                </c:pt>
                <c:pt idx="2748">
                  <c:v>10.831</c:v>
                </c:pt>
                <c:pt idx="2749">
                  <c:v>10.835000000000004</c:v>
                </c:pt>
                <c:pt idx="2750">
                  <c:v>10.839</c:v>
                </c:pt>
                <c:pt idx="2751">
                  <c:v>10.843</c:v>
                </c:pt>
                <c:pt idx="2752">
                  <c:v>10.847</c:v>
                </c:pt>
                <c:pt idx="2753">
                  <c:v>10.851000000000004</c:v>
                </c:pt>
                <c:pt idx="2754">
                  <c:v>10.855000000000004</c:v>
                </c:pt>
                <c:pt idx="2755">
                  <c:v>10.859000000000004</c:v>
                </c:pt>
                <c:pt idx="2756">
                  <c:v>10.863000000000003</c:v>
                </c:pt>
                <c:pt idx="2757">
                  <c:v>10.867000000000004</c:v>
                </c:pt>
                <c:pt idx="2758">
                  <c:v>10.871</c:v>
                </c:pt>
                <c:pt idx="2759">
                  <c:v>10.874000000000002</c:v>
                </c:pt>
                <c:pt idx="2760">
                  <c:v>10.878</c:v>
                </c:pt>
                <c:pt idx="2761">
                  <c:v>10.882000000000003</c:v>
                </c:pt>
                <c:pt idx="2762">
                  <c:v>10.886000000000005</c:v>
                </c:pt>
                <c:pt idx="2763">
                  <c:v>10.89</c:v>
                </c:pt>
                <c:pt idx="2764">
                  <c:v>10.894</c:v>
                </c:pt>
                <c:pt idx="2765">
                  <c:v>10.898</c:v>
                </c:pt>
                <c:pt idx="2766">
                  <c:v>10.902000000000003</c:v>
                </c:pt>
                <c:pt idx="2767">
                  <c:v>10.906000000000002</c:v>
                </c:pt>
                <c:pt idx="2768">
                  <c:v>10.91</c:v>
                </c:pt>
                <c:pt idx="2769">
                  <c:v>10.914</c:v>
                </c:pt>
                <c:pt idx="2770">
                  <c:v>10.917</c:v>
                </c:pt>
                <c:pt idx="2771">
                  <c:v>10.921000000000001</c:v>
                </c:pt>
                <c:pt idx="2772">
                  <c:v>10.925000000000002</c:v>
                </c:pt>
                <c:pt idx="2773">
                  <c:v>10.929</c:v>
                </c:pt>
                <c:pt idx="2774">
                  <c:v>10.933</c:v>
                </c:pt>
                <c:pt idx="2775">
                  <c:v>10.937000000000001</c:v>
                </c:pt>
                <c:pt idx="2776">
                  <c:v>10.941000000000001</c:v>
                </c:pt>
                <c:pt idx="2777">
                  <c:v>10.945</c:v>
                </c:pt>
                <c:pt idx="2778">
                  <c:v>10.949</c:v>
                </c:pt>
                <c:pt idx="2779">
                  <c:v>10.953000000000005</c:v>
                </c:pt>
                <c:pt idx="2780">
                  <c:v>10.957000000000004</c:v>
                </c:pt>
                <c:pt idx="2781">
                  <c:v>10.96</c:v>
                </c:pt>
                <c:pt idx="2782">
                  <c:v>10.964</c:v>
                </c:pt>
                <c:pt idx="2783">
                  <c:v>10.968</c:v>
                </c:pt>
                <c:pt idx="2784">
                  <c:v>10.972000000000003</c:v>
                </c:pt>
                <c:pt idx="2785">
                  <c:v>10.976000000000004</c:v>
                </c:pt>
                <c:pt idx="2786">
                  <c:v>10.98</c:v>
                </c:pt>
                <c:pt idx="2787">
                  <c:v>10.984</c:v>
                </c:pt>
                <c:pt idx="2788">
                  <c:v>10.988</c:v>
                </c:pt>
                <c:pt idx="2789">
                  <c:v>10.992000000000004</c:v>
                </c:pt>
                <c:pt idx="2790">
                  <c:v>10.996</c:v>
                </c:pt>
                <c:pt idx="2791">
                  <c:v>11</c:v>
                </c:pt>
                <c:pt idx="2792">
                  <c:v>11.003</c:v>
                </c:pt>
                <c:pt idx="2793">
                  <c:v>11.007</c:v>
                </c:pt>
                <c:pt idx="2794">
                  <c:v>11.011000000000001</c:v>
                </c:pt>
                <c:pt idx="2795">
                  <c:v>11.015000000000002</c:v>
                </c:pt>
                <c:pt idx="2796">
                  <c:v>11.019</c:v>
                </c:pt>
                <c:pt idx="2797">
                  <c:v>11.023</c:v>
                </c:pt>
                <c:pt idx="2798">
                  <c:v>11.027000000000001</c:v>
                </c:pt>
                <c:pt idx="2799">
                  <c:v>11.031000000000001</c:v>
                </c:pt>
                <c:pt idx="2800">
                  <c:v>11.035</c:v>
                </c:pt>
                <c:pt idx="2801">
                  <c:v>11.039</c:v>
                </c:pt>
                <c:pt idx="2802">
                  <c:v>11.043000000000001</c:v>
                </c:pt>
                <c:pt idx="2803">
                  <c:v>11.046000000000001</c:v>
                </c:pt>
                <c:pt idx="2804">
                  <c:v>11.05</c:v>
                </c:pt>
                <c:pt idx="2805">
                  <c:v>11.054</c:v>
                </c:pt>
                <c:pt idx="2806">
                  <c:v>11.058</c:v>
                </c:pt>
                <c:pt idx="2807">
                  <c:v>11.062000000000003</c:v>
                </c:pt>
                <c:pt idx="2808">
                  <c:v>11.066000000000004</c:v>
                </c:pt>
                <c:pt idx="2809">
                  <c:v>11.07</c:v>
                </c:pt>
                <c:pt idx="2810">
                  <c:v>11.074</c:v>
                </c:pt>
                <c:pt idx="2811">
                  <c:v>11.078000000000001</c:v>
                </c:pt>
                <c:pt idx="2812">
                  <c:v>11.082000000000004</c:v>
                </c:pt>
                <c:pt idx="2813">
                  <c:v>11.086</c:v>
                </c:pt>
                <c:pt idx="2814">
                  <c:v>11.089</c:v>
                </c:pt>
                <c:pt idx="2815">
                  <c:v>11.093</c:v>
                </c:pt>
                <c:pt idx="2816">
                  <c:v>11.097</c:v>
                </c:pt>
                <c:pt idx="2817">
                  <c:v>11.101000000000001</c:v>
                </c:pt>
                <c:pt idx="2818">
                  <c:v>11.105</c:v>
                </c:pt>
                <c:pt idx="2819">
                  <c:v>11.109</c:v>
                </c:pt>
                <c:pt idx="2820">
                  <c:v>11.113</c:v>
                </c:pt>
                <c:pt idx="2821">
                  <c:v>11.117000000000001</c:v>
                </c:pt>
                <c:pt idx="2822">
                  <c:v>11.121</c:v>
                </c:pt>
                <c:pt idx="2823">
                  <c:v>11.125</c:v>
                </c:pt>
                <c:pt idx="2824">
                  <c:v>11.129</c:v>
                </c:pt>
                <c:pt idx="2825">
                  <c:v>11.132</c:v>
                </c:pt>
                <c:pt idx="2826">
                  <c:v>11.136000000000001</c:v>
                </c:pt>
                <c:pt idx="2827">
                  <c:v>11.14</c:v>
                </c:pt>
                <c:pt idx="2828">
                  <c:v>11.144</c:v>
                </c:pt>
                <c:pt idx="2829">
                  <c:v>11.148</c:v>
                </c:pt>
                <c:pt idx="2830">
                  <c:v>11.152000000000003</c:v>
                </c:pt>
                <c:pt idx="2831">
                  <c:v>11.156000000000002</c:v>
                </c:pt>
                <c:pt idx="2832">
                  <c:v>11.16</c:v>
                </c:pt>
                <c:pt idx="2833">
                  <c:v>11.164</c:v>
                </c:pt>
                <c:pt idx="2834">
                  <c:v>11.168000000000001</c:v>
                </c:pt>
                <c:pt idx="2835">
                  <c:v>11.172000000000002</c:v>
                </c:pt>
                <c:pt idx="2836">
                  <c:v>11.175000000000002</c:v>
                </c:pt>
                <c:pt idx="2837">
                  <c:v>11.179</c:v>
                </c:pt>
                <c:pt idx="2838">
                  <c:v>11.183</c:v>
                </c:pt>
                <c:pt idx="2839">
                  <c:v>11.187000000000001</c:v>
                </c:pt>
                <c:pt idx="2840">
                  <c:v>11.191000000000001</c:v>
                </c:pt>
                <c:pt idx="2841">
                  <c:v>11.195</c:v>
                </c:pt>
                <c:pt idx="2842">
                  <c:v>11.199</c:v>
                </c:pt>
                <c:pt idx="2843">
                  <c:v>11.203000000000001</c:v>
                </c:pt>
                <c:pt idx="2844">
                  <c:v>11.207000000000001</c:v>
                </c:pt>
                <c:pt idx="2845">
                  <c:v>11.211</c:v>
                </c:pt>
                <c:pt idx="2846">
                  <c:v>11.215</c:v>
                </c:pt>
                <c:pt idx="2847">
                  <c:v>11.218</c:v>
                </c:pt>
                <c:pt idx="2848">
                  <c:v>11.222</c:v>
                </c:pt>
                <c:pt idx="2849">
                  <c:v>11.226000000000001</c:v>
                </c:pt>
                <c:pt idx="2850">
                  <c:v>11.23</c:v>
                </c:pt>
                <c:pt idx="2851">
                  <c:v>11.234</c:v>
                </c:pt>
                <c:pt idx="2852">
                  <c:v>11.238</c:v>
                </c:pt>
                <c:pt idx="2853">
                  <c:v>11.242000000000001</c:v>
                </c:pt>
                <c:pt idx="2854">
                  <c:v>11.246</c:v>
                </c:pt>
                <c:pt idx="2855">
                  <c:v>11.25</c:v>
                </c:pt>
                <c:pt idx="2856">
                  <c:v>11.254</c:v>
                </c:pt>
                <c:pt idx="2857">
                  <c:v>11.258000000000001</c:v>
                </c:pt>
                <c:pt idx="2858">
                  <c:v>11.261000000000001</c:v>
                </c:pt>
                <c:pt idx="2859">
                  <c:v>11.265000000000002</c:v>
                </c:pt>
                <c:pt idx="2860">
                  <c:v>11.269</c:v>
                </c:pt>
                <c:pt idx="2861">
                  <c:v>11.273</c:v>
                </c:pt>
                <c:pt idx="2862">
                  <c:v>11.277000000000001</c:v>
                </c:pt>
                <c:pt idx="2863">
                  <c:v>11.281000000000001</c:v>
                </c:pt>
                <c:pt idx="2864">
                  <c:v>11.285</c:v>
                </c:pt>
                <c:pt idx="2865">
                  <c:v>11.289</c:v>
                </c:pt>
                <c:pt idx="2866">
                  <c:v>11.293000000000001</c:v>
                </c:pt>
                <c:pt idx="2867">
                  <c:v>11.297000000000001</c:v>
                </c:pt>
                <c:pt idx="2868">
                  <c:v>11.301</c:v>
                </c:pt>
                <c:pt idx="2869">
                  <c:v>11.304</c:v>
                </c:pt>
                <c:pt idx="2870">
                  <c:v>11.308</c:v>
                </c:pt>
                <c:pt idx="2871">
                  <c:v>11.312000000000003</c:v>
                </c:pt>
                <c:pt idx="2872">
                  <c:v>11.316000000000004</c:v>
                </c:pt>
                <c:pt idx="2873">
                  <c:v>11.32</c:v>
                </c:pt>
                <c:pt idx="2874">
                  <c:v>11.324</c:v>
                </c:pt>
                <c:pt idx="2875">
                  <c:v>11.328000000000001</c:v>
                </c:pt>
                <c:pt idx="2876">
                  <c:v>11.332000000000004</c:v>
                </c:pt>
                <c:pt idx="2877">
                  <c:v>11.336</c:v>
                </c:pt>
                <c:pt idx="2878">
                  <c:v>11.34</c:v>
                </c:pt>
                <c:pt idx="2879">
                  <c:v>11.343</c:v>
                </c:pt>
                <c:pt idx="2880">
                  <c:v>11.347</c:v>
                </c:pt>
                <c:pt idx="2881">
                  <c:v>11.351000000000004</c:v>
                </c:pt>
                <c:pt idx="2882">
                  <c:v>11.355000000000004</c:v>
                </c:pt>
                <c:pt idx="2883">
                  <c:v>11.359000000000004</c:v>
                </c:pt>
                <c:pt idx="2884">
                  <c:v>11.363000000000003</c:v>
                </c:pt>
                <c:pt idx="2885">
                  <c:v>11.367000000000004</c:v>
                </c:pt>
                <c:pt idx="2886">
                  <c:v>11.371</c:v>
                </c:pt>
                <c:pt idx="2887">
                  <c:v>11.375000000000004</c:v>
                </c:pt>
                <c:pt idx="2888">
                  <c:v>11.379000000000003</c:v>
                </c:pt>
                <c:pt idx="2889">
                  <c:v>11.383000000000004</c:v>
                </c:pt>
                <c:pt idx="2890">
                  <c:v>11.386000000000005</c:v>
                </c:pt>
                <c:pt idx="2891">
                  <c:v>11.39</c:v>
                </c:pt>
                <c:pt idx="2892">
                  <c:v>11.394</c:v>
                </c:pt>
                <c:pt idx="2893">
                  <c:v>11.398</c:v>
                </c:pt>
                <c:pt idx="2894">
                  <c:v>11.402000000000003</c:v>
                </c:pt>
                <c:pt idx="2895">
                  <c:v>11.406000000000002</c:v>
                </c:pt>
                <c:pt idx="2896">
                  <c:v>11.41</c:v>
                </c:pt>
                <c:pt idx="2897">
                  <c:v>11.414</c:v>
                </c:pt>
                <c:pt idx="2898">
                  <c:v>11.418000000000001</c:v>
                </c:pt>
                <c:pt idx="2899">
                  <c:v>11.422000000000002</c:v>
                </c:pt>
                <c:pt idx="2900">
                  <c:v>11.426</c:v>
                </c:pt>
                <c:pt idx="2901">
                  <c:v>11.429</c:v>
                </c:pt>
                <c:pt idx="2902">
                  <c:v>11.433</c:v>
                </c:pt>
                <c:pt idx="2903">
                  <c:v>11.437000000000001</c:v>
                </c:pt>
                <c:pt idx="2904">
                  <c:v>11.441000000000001</c:v>
                </c:pt>
                <c:pt idx="2905">
                  <c:v>11.445</c:v>
                </c:pt>
                <c:pt idx="2906">
                  <c:v>11.449</c:v>
                </c:pt>
                <c:pt idx="2907">
                  <c:v>11.453000000000005</c:v>
                </c:pt>
                <c:pt idx="2908">
                  <c:v>11.457000000000004</c:v>
                </c:pt>
                <c:pt idx="2909">
                  <c:v>11.461</c:v>
                </c:pt>
                <c:pt idx="2910">
                  <c:v>11.465000000000003</c:v>
                </c:pt>
                <c:pt idx="2911">
                  <c:v>11.469000000000003</c:v>
                </c:pt>
                <c:pt idx="2912">
                  <c:v>11.472000000000003</c:v>
                </c:pt>
                <c:pt idx="2913">
                  <c:v>11.476000000000004</c:v>
                </c:pt>
                <c:pt idx="2914">
                  <c:v>11.48</c:v>
                </c:pt>
                <c:pt idx="2915">
                  <c:v>11.484</c:v>
                </c:pt>
                <c:pt idx="2916">
                  <c:v>11.488</c:v>
                </c:pt>
                <c:pt idx="2917">
                  <c:v>11.492000000000004</c:v>
                </c:pt>
                <c:pt idx="2918">
                  <c:v>11.496</c:v>
                </c:pt>
                <c:pt idx="2919">
                  <c:v>11.5</c:v>
                </c:pt>
                <c:pt idx="2920">
                  <c:v>11.504</c:v>
                </c:pt>
                <c:pt idx="2921">
                  <c:v>11.508000000000001</c:v>
                </c:pt>
                <c:pt idx="2922">
                  <c:v>11.512</c:v>
                </c:pt>
                <c:pt idx="2923">
                  <c:v>11.515000000000002</c:v>
                </c:pt>
                <c:pt idx="2924">
                  <c:v>11.519</c:v>
                </c:pt>
                <c:pt idx="2925">
                  <c:v>11.523</c:v>
                </c:pt>
                <c:pt idx="2926">
                  <c:v>11.527000000000001</c:v>
                </c:pt>
                <c:pt idx="2927">
                  <c:v>11.531000000000001</c:v>
                </c:pt>
                <c:pt idx="2928">
                  <c:v>11.535</c:v>
                </c:pt>
                <c:pt idx="2929">
                  <c:v>11.539</c:v>
                </c:pt>
                <c:pt idx="2930">
                  <c:v>11.543000000000001</c:v>
                </c:pt>
                <c:pt idx="2931">
                  <c:v>11.547000000000001</c:v>
                </c:pt>
                <c:pt idx="2932">
                  <c:v>11.551</c:v>
                </c:pt>
                <c:pt idx="2933">
                  <c:v>11.555000000000003</c:v>
                </c:pt>
                <c:pt idx="2934">
                  <c:v>11.558</c:v>
                </c:pt>
                <c:pt idx="2935">
                  <c:v>11.562000000000003</c:v>
                </c:pt>
                <c:pt idx="2936">
                  <c:v>11.566000000000004</c:v>
                </c:pt>
                <c:pt idx="2937">
                  <c:v>11.57</c:v>
                </c:pt>
                <c:pt idx="2938">
                  <c:v>11.574</c:v>
                </c:pt>
                <c:pt idx="2939">
                  <c:v>11.578000000000001</c:v>
                </c:pt>
                <c:pt idx="2940">
                  <c:v>11.582000000000004</c:v>
                </c:pt>
                <c:pt idx="2941">
                  <c:v>11.586</c:v>
                </c:pt>
                <c:pt idx="2942">
                  <c:v>11.59</c:v>
                </c:pt>
                <c:pt idx="2943">
                  <c:v>11.594000000000001</c:v>
                </c:pt>
                <c:pt idx="2944">
                  <c:v>11.598000000000001</c:v>
                </c:pt>
                <c:pt idx="2945">
                  <c:v>11.601000000000001</c:v>
                </c:pt>
                <c:pt idx="2946">
                  <c:v>11.605</c:v>
                </c:pt>
                <c:pt idx="2947">
                  <c:v>11.609</c:v>
                </c:pt>
                <c:pt idx="2948">
                  <c:v>11.613</c:v>
                </c:pt>
                <c:pt idx="2949">
                  <c:v>11.617000000000001</c:v>
                </c:pt>
                <c:pt idx="2950">
                  <c:v>11.621</c:v>
                </c:pt>
                <c:pt idx="2951">
                  <c:v>11.625</c:v>
                </c:pt>
                <c:pt idx="2952">
                  <c:v>11.629</c:v>
                </c:pt>
                <c:pt idx="2953">
                  <c:v>11.633000000000001</c:v>
                </c:pt>
                <c:pt idx="2954">
                  <c:v>11.637</c:v>
                </c:pt>
                <c:pt idx="2955">
                  <c:v>11.641</c:v>
                </c:pt>
                <c:pt idx="2956">
                  <c:v>11.644</c:v>
                </c:pt>
                <c:pt idx="2957">
                  <c:v>11.648</c:v>
                </c:pt>
                <c:pt idx="2958">
                  <c:v>11.652000000000003</c:v>
                </c:pt>
                <c:pt idx="2959">
                  <c:v>11.656000000000002</c:v>
                </c:pt>
                <c:pt idx="2960">
                  <c:v>11.66</c:v>
                </c:pt>
                <c:pt idx="2961">
                  <c:v>11.664</c:v>
                </c:pt>
                <c:pt idx="2962">
                  <c:v>11.668000000000001</c:v>
                </c:pt>
                <c:pt idx="2963">
                  <c:v>11.672000000000002</c:v>
                </c:pt>
                <c:pt idx="2964">
                  <c:v>11.676</c:v>
                </c:pt>
                <c:pt idx="2965">
                  <c:v>11.68</c:v>
                </c:pt>
                <c:pt idx="2966">
                  <c:v>11.684000000000001</c:v>
                </c:pt>
                <c:pt idx="2967">
                  <c:v>11.687000000000001</c:v>
                </c:pt>
                <c:pt idx="2968">
                  <c:v>11.691000000000001</c:v>
                </c:pt>
                <c:pt idx="2969">
                  <c:v>11.695</c:v>
                </c:pt>
                <c:pt idx="2970">
                  <c:v>11.699</c:v>
                </c:pt>
                <c:pt idx="2971">
                  <c:v>11.703000000000001</c:v>
                </c:pt>
                <c:pt idx="2972">
                  <c:v>11.707000000000001</c:v>
                </c:pt>
                <c:pt idx="2973">
                  <c:v>11.711</c:v>
                </c:pt>
                <c:pt idx="2974">
                  <c:v>11.715</c:v>
                </c:pt>
                <c:pt idx="2975">
                  <c:v>11.718999999999999</c:v>
                </c:pt>
                <c:pt idx="2976">
                  <c:v>11.723000000000001</c:v>
                </c:pt>
                <c:pt idx="2977">
                  <c:v>11.727</c:v>
                </c:pt>
                <c:pt idx="2978">
                  <c:v>11.73</c:v>
                </c:pt>
                <c:pt idx="2979">
                  <c:v>11.734</c:v>
                </c:pt>
                <c:pt idx="2980">
                  <c:v>11.738</c:v>
                </c:pt>
                <c:pt idx="2981">
                  <c:v>11.742000000000001</c:v>
                </c:pt>
                <c:pt idx="2982">
                  <c:v>11.746</c:v>
                </c:pt>
                <c:pt idx="2983">
                  <c:v>11.75</c:v>
                </c:pt>
                <c:pt idx="2984">
                  <c:v>11.754</c:v>
                </c:pt>
                <c:pt idx="2985">
                  <c:v>11.758000000000001</c:v>
                </c:pt>
                <c:pt idx="2986">
                  <c:v>11.762</c:v>
                </c:pt>
                <c:pt idx="2987">
                  <c:v>11.766</c:v>
                </c:pt>
                <c:pt idx="2988">
                  <c:v>11.77</c:v>
                </c:pt>
                <c:pt idx="2989">
                  <c:v>11.773</c:v>
                </c:pt>
                <c:pt idx="2990">
                  <c:v>11.777000000000001</c:v>
                </c:pt>
                <c:pt idx="2991">
                  <c:v>11.781000000000001</c:v>
                </c:pt>
                <c:pt idx="2992">
                  <c:v>11.785</c:v>
                </c:pt>
                <c:pt idx="2993">
                  <c:v>11.789</c:v>
                </c:pt>
                <c:pt idx="2994">
                  <c:v>11.793000000000001</c:v>
                </c:pt>
                <c:pt idx="2995">
                  <c:v>11.797000000000001</c:v>
                </c:pt>
                <c:pt idx="2996">
                  <c:v>11.801</c:v>
                </c:pt>
                <c:pt idx="2997">
                  <c:v>11.805000000000003</c:v>
                </c:pt>
                <c:pt idx="2998">
                  <c:v>11.809000000000003</c:v>
                </c:pt>
                <c:pt idx="2999">
                  <c:v>11.812000000000003</c:v>
                </c:pt>
                <c:pt idx="3000">
                  <c:v>11.816000000000004</c:v>
                </c:pt>
                <c:pt idx="3001">
                  <c:v>11.82</c:v>
                </c:pt>
                <c:pt idx="3002">
                  <c:v>11.824</c:v>
                </c:pt>
                <c:pt idx="3003">
                  <c:v>11.828000000000001</c:v>
                </c:pt>
                <c:pt idx="3004">
                  <c:v>11.832000000000004</c:v>
                </c:pt>
                <c:pt idx="3005">
                  <c:v>11.836</c:v>
                </c:pt>
                <c:pt idx="3006">
                  <c:v>11.84</c:v>
                </c:pt>
                <c:pt idx="3007">
                  <c:v>11.844000000000001</c:v>
                </c:pt>
                <c:pt idx="3008">
                  <c:v>11.848000000000001</c:v>
                </c:pt>
                <c:pt idx="3009">
                  <c:v>11.852000000000004</c:v>
                </c:pt>
                <c:pt idx="3010">
                  <c:v>11.855000000000004</c:v>
                </c:pt>
                <c:pt idx="3011">
                  <c:v>11.859000000000004</c:v>
                </c:pt>
                <c:pt idx="3012">
                  <c:v>11.863000000000003</c:v>
                </c:pt>
                <c:pt idx="3013">
                  <c:v>11.867000000000004</c:v>
                </c:pt>
                <c:pt idx="3014">
                  <c:v>11.871</c:v>
                </c:pt>
                <c:pt idx="3015">
                  <c:v>11.875000000000004</c:v>
                </c:pt>
                <c:pt idx="3016">
                  <c:v>11.879000000000003</c:v>
                </c:pt>
                <c:pt idx="3017">
                  <c:v>11.883000000000004</c:v>
                </c:pt>
                <c:pt idx="3018">
                  <c:v>11.887</c:v>
                </c:pt>
                <c:pt idx="3019">
                  <c:v>11.891</c:v>
                </c:pt>
                <c:pt idx="3020">
                  <c:v>11.895000000000003</c:v>
                </c:pt>
                <c:pt idx="3021">
                  <c:v>11.898</c:v>
                </c:pt>
                <c:pt idx="3022">
                  <c:v>11.902000000000003</c:v>
                </c:pt>
                <c:pt idx="3023">
                  <c:v>11.906000000000002</c:v>
                </c:pt>
                <c:pt idx="3024">
                  <c:v>11.91</c:v>
                </c:pt>
                <c:pt idx="3025">
                  <c:v>11.914</c:v>
                </c:pt>
                <c:pt idx="3026">
                  <c:v>11.918000000000001</c:v>
                </c:pt>
                <c:pt idx="3027">
                  <c:v>11.922000000000002</c:v>
                </c:pt>
                <c:pt idx="3028">
                  <c:v>11.926</c:v>
                </c:pt>
                <c:pt idx="3029">
                  <c:v>11.93</c:v>
                </c:pt>
                <c:pt idx="3030">
                  <c:v>11.934000000000001</c:v>
                </c:pt>
                <c:pt idx="3031">
                  <c:v>11.938000000000001</c:v>
                </c:pt>
                <c:pt idx="3032">
                  <c:v>11.941000000000001</c:v>
                </c:pt>
                <c:pt idx="3033">
                  <c:v>11.945</c:v>
                </c:pt>
                <c:pt idx="3034">
                  <c:v>11.949</c:v>
                </c:pt>
                <c:pt idx="3035">
                  <c:v>11.953000000000005</c:v>
                </c:pt>
                <c:pt idx="3036">
                  <c:v>11.957000000000004</c:v>
                </c:pt>
                <c:pt idx="3037">
                  <c:v>11.961</c:v>
                </c:pt>
                <c:pt idx="3038">
                  <c:v>11.965000000000003</c:v>
                </c:pt>
                <c:pt idx="3039">
                  <c:v>11.969000000000003</c:v>
                </c:pt>
                <c:pt idx="3040">
                  <c:v>11.973000000000004</c:v>
                </c:pt>
                <c:pt idx="3041">
                  <c:v>11.977</c:v>
                </c:pt>
                <c:pt idx="3042">
                  <c:v>11.981</c:v>
                </c:pt>
                <c:pt idx="3043">
                  <c:v>11.984</c:v>
                </c:pt>
                <c:pt idx="3044">
                  <c:v>11.988</c:v>
                </c:pt>
                <c:pt idx="3045">
                  <c:v>11.992000000000004</c:v>
                </c:pt>
                <c:pt idx="3046">
                  <c:v>11.996</c:v>
                </c:pt>
                <c:pt idx="3047">
                  <c:v>12</c:v>
                </c:pt>
                <c:pt idx="3048">
                  <c:v>12.004</c:v>
                </c:pt>
                <c:pt idx="3049">
                  <c:v>12.008000000000001</c:v>
                </c:pt>
                <c:pt idx="3050">
                  <c:v>12.012</c:v>
                </c:pt>
                <c:pt idx="3051">
                  <c:v>12.016</c:v>
                </c:pt>
                <c:pt idx="3052">
                  <c:v>12.02</c:v>
                </c:pt>
                <c:pt idx="3053">
                  <c:v>12.024000000000001</c:v>
                </c:pt>
                <c:pt idx="3054">
                  <c:v>12.027000000000001</c:v>
                </c:pt>
                <c:pt idx="3055">
                  <c:v>12.031000000000001</c:v>
                </c:pt>
                <c:pt idx="3056">
                  <c:v>12.035</c:v>
                </c:pt>
                <c:pt idx="3057">
                  <c:v>12.039</c:v>
                </c:pt>
                <c:pt idx="3058">
                  <c:v>12.043000000000001</c:v>
                </c:pt>
                <c:pt idx="3059">
                  <c:v>12.047000000000001</c:v>
                </c:pt>
                <c:pt idx="3060">
                  <c:v>12.051</c:v>
                </c:pt>
                <c:pt idx="3061">
                  <c:v>12.055000000000003</c:v>
                </c:pt>
                <c:pt idx="3062">
                  <c:v>12.059000000000003</c:v>
                </c:pt>
                <c:pt idx="3063">
                  <c:v>12.063000000000002</c:v>
                </c:pt>
                <c:pt idx="3064">
                  <c:v>12.067</c:v>
                </c:pt>
                <c:pt idx="3065">
                  <c:v>12.07</c:v>
                </c:pt>
                <c:pt idx="3066">
                  <c:v>12.074</c:v>
                </c:pt>
                <c:pt idx="3067">
                  <c:v>12.078000000000001</c:v>
                </c:pt>
                <c:pt idx="3068">
                  <c:v>12.082000000000004</c:v>
                </c:pt>
                <c:pt idx="3069">
                  <c:v>12.086</c:v>
                </c:pt>
                <c:pt idx="3070">
                  <c:v>12.09</c:v>
                </c:pt>
                <c:pt idx="3071">
                  <c:v>12.094000000000001</c:v>
                </c:pt>
                <c:pt idx="3072">
                  <c:v>12.098000000000001</c:v>
                </c:pt>
                <c:pt idx="3073">
                  <c:v>12.102</c:v>
                </c:pt>
                <c:pt idx="3074">
                  <c:v>12.106</c:v>
                </c:pt>
                <c:pt idx="3075">
                  <c:v>12.11</c:v>
                </c:pt>
                <c:pt idx="3076">
                  <c:v>12.113</c:v>
                </c:pt>
                <c:pt idx="3077">
                  <c:v>12.117000000000001</c:v>
                </c:pt>
                <c:pt idx="3078">
                  <c:v>12.121</c:v>
                </c:pt>
                <c:pt idx="3079">
                  <c:v>12.125</c:v>
                </c:pt>
                <c:pt idx="3080">
                  <c:v>12.129</c:v>
                </c:pt>
                <c:pt idx="3081">
                  <c:v>12.133000000000001</c:v>
                </c:pt>
                <c:pt idx="3082">
                  <c:v>12.137</c:v>
                </c:pt>
                <c:pt idx="3083">
                  <c:v>12.141</c:v>
                </c:pt>
                <c:pt idx="3084">
                  <c:v>12.145</c:v>
                </c:pt>
                <c:pt idx="3085">
                  <c:v>12.148999999999999</c:v>
                </c:pt>
                <c:pt idx="3086">
                  <c:v>12.153</c:v>
                </c:pt>
                <c:pt idx="3087">
                  <c:v>12.156000000000002</c:v>
                </c:pt>
                <c:pt idx="3088">
                  <c:v>12.16</c:v>
                </c:pt>
                <c:pt idx="3089">
                  <c:v>12.164</c:v>
                </c:pt>
                <c:pt idx="3090">
                  <c:v>12.168000000000001</c:v>
                </c:pt>
                <c:pt idx="3091">
                  <c:v>12.172000000000002</c:v>
                </c:pt>
                <c:pt idx="3092">
                  <c:v>12.176</c:v>
                </c:pt>
                <c:pt idx="3093">
                  <c:v>12.18</c:v>
                </c:pt>
                <c:pt idx="3094">
                  <c:v>12.184000000000001</c:v>
                </c:pt>
                <c:pt idx="3095">
                  <c:v>12.188000000000001</c:v>
                </c:pt>
                <c:pt idx="3096">
                  <c:v>12.192</c:v>
                </c:pt>
                <c:pt idx="3097">
                  <c:v>12.196</c:v>
                </c:pt>
                <c:pt idx="3098">
                  <c:v>12.199</c:v>
                </c:pt>
                <c:pt idx="3099">
                  <c:v>12.203000000000001</c:v>
                </c:pt>
                <c:pt idx="3100">
                  <c:v>12.207000000000001</c:v>
                </c:pt>
                <c:pt idx="3101">
                  <c:v>12.211</c:v>
                </c:pt>
                <c:pt idx="3102">
                  <c:v>12.215</c:v>
                </c:pt>
                <c:pt idx="3103">
                  <c:v>12.218999999999999</c:v>
                </c:pt>
                <c:pt idx="3104">
                  <c:v>12.223000000000001</c:v>
                </c:pt>
                <c:pt idx="3105">
                  <c:v>12.227</c:v>
                </c:pt>
                <c:pt idx="3106">
                  <c:v>12.231</c:v>
                </c:pt>
                <c:pt idx="3107">
                  <c:v>12.234999999999999</c:v>
                </c:pt>
                <c:pt idx="3108">
                  <c:v>12.239000000000001</c:v>
                </c:pt>
                <c:pt idx="3109">
                  <c:v>12.242000000000001</c:v>
                </c:pt>
                <c:pt idx="3110">
                  <c:v>12.246</c:v>
                </c:pt>
                <c:pt idx="3111">
                  <c:v>12.25</c:v>
                </c:pt>
                <c:pt idx="3112">
                  <c:v>12.254</c:v>
                </c:pt>
                <c:pt idx="3113">
                  <c:v>12.258000000000001</c:v>
                </c:pt>
                <c:pt idx="3114">
                  <c:v>12.262</c:v>
                </c:pt>
                <c:pt idx="3115">
                  <c:v>12.266</c:v>
                </c:pt>
                <c:pt idx="3116">
                  <c:v>12.27</c:v>
                </c:pt>
                <c:pt idx="3117">
                  <c:v>12.274000000000001</c:v>
                </c:pt>
                <c:pt idx="3118">
                  <c:v>12.278</c:v>
                </c:pt>
                <c:pt idx="3119">
                  <c:v>12.282</c:v>
                </c:pt>
                <c:pt idx="3120">
                  <c:v>12.285</c:v>
                </c:pt>
                <c:pt idx="3121">
                  <c:v>12.289</c:v>
                </c:pt>
                <c:pt idx="3122">
                  <c:v>12.293000000000001</c:v>
                </c:pt>
                <c:pt idx="3123">
                  <c:v>12.297000000000001</c:v>
                </c:pt>
                <c:pt idx="3124">
                  <c:v>12.301</c:v>
                </c:pt>
                <c:pt idx="3125">
                  <c:v>12.305000000000003</c:v>
                </c:pt>
                <c:pt idx="3126">
                  <c:v>12.309000000000003</c:v>
                </c:pt>
                <c:pt idx="3127">
                  <c:v>12.313000000000002</c:v>
                </c:pt>
                <c:pt idx="3128">
                  <c:v>12.317</c:v>
                </c:pt>
                <c:pt idx="3129">
                  <c:v>12.321</c:v>
                </c:pt>
                <c:pt idx="3130">
                  <c:v>12.324</c:v>
                </c:pt>
                <c:pt idx="3131">
                  <c:v>12.328000000000001</c:v>
                </c:pt>
                <c:pt idx="3132">
                  <c:v>12.332000000000004</c:v>
                </c:pt>
                <c:pt idx="3133">
                  <c:v>12.336</c:v>
                </c:pt>
                <c:pt idx="3134">
                  <c:v>12.34</c:v>
                </c:pt>
                <c:pt idx="3135">
                  <c:v>12.344000000000001</c:v>
                </c:pt>
                <c:pt idx="3136">
                  <c:v>12.348000000000001</c:v>
                </c:pt>
                <c:pt idx="3137">
                  <c:v>12.352000000000004</c:v>
                </c:pt>
                <c:pt idx="3138">
                  <c:v>12.356000000000003</c:v>
                </c:pt>
                <c:pt idx="3139">
                  <c:v>12.360000000000003</c:v>
                </c:pt>
                <c:pt idx="3140">
                  <c:v>12.364000000000004</c:v>
                </c:pt>
                <c:pt idx="3141">
                  <c:v>12.367000000000004</c:v>
                </c:pt>
                <c:pt idx="3142">
                  <c:v>12.371</c:v>
                </c:pt>
                <c:pt idx="3143">
                  <c:v>12.375000000000004</c:v>
                </c:pt>
                <c:pt idx="3144">
                  <c:v>12.379000000000003</c:v>
                </c:pt>
                <c:pt idx="3145">
                  <c:v>12.383000000000004</c:v>
                </c:pt>
                <c:pt idx="3146">
                  <c:v>12.387</c:v>
                </c:pt>
                <c:pt idx="3147">
                  <c:v>12.391</c:v>
                </c:pt>
                <c:pt idx="3148">
                  <c:v>12.395000000000003</c:v>
                </c:pt>
                <c:pt idx="3149">
                  <c:v>12.399000000000003</c:v>
                </c:pt>
                <c:pt idx="3150">
                  <c:v>12.403</c:v>
                </c:pt>
                <c:pt idx="3151">
                  <c:v>12.407</c:v>
                </c:pt>
                <c:pt idx="3152">
                  <c:v>12.41</c:v>
                </c:pt>
                <c:pt idx="3153">
                  <c:v>12.414</c:v>
                </c:pt>
                <c:pt idx="3154">
                  <c:v>12.418000000000001</c:v>
                </c:pt>
                <c:pt idx="3155">
                  <c:v>12.422000000000002</c:v>
                </c:pt>
                <c:pt idx="3156">
                  <c:v>12.426</c:v>
                </c:pt>
                <c:pt idx="3157">
                  <c:v>12.43</c:v>
                </c:pt>
                <c:pt idx="3158">
                  <c:v>12.434000000000001</c:v>
                </c:pt>
                <c:pt idx="3159">
                  <c:v>12.438000000000001</c:v>
                </c:pt>
                <c:pt idx="3160">
                  <c:v>12.442</c:v>
                </c:pt>
                <c:pt idx="3161">
                  <c:v>12.446</c:v>
                </c:pt>
                <c:pt idx="3162">
                  <c:v>12.450000000000003</c:v>
                </c:pt>
                <c:pt idx="3163">
                  <c:v>12.453000000000005</c:v>
                </c:pt>
                <c:pt idx="3164">
                  <c:v>12.457000000000004</c:v>
                </c:pt>
                <c:pt idx="3165">
                  <c:v>12.461</c:v>
                </c:pt>
                <c:pt idx="3166">
                  <c:v>12.465000000000003</c:v>
                </c:pt>
                <c:pt idx="3167">
                  <c:v>12.469000000000003</c:v>
                </c:pt>
                <c:pt idx="3168">
                  <c:v>12.473000000000004</c:v>
                </c:pt>
                <c:pt idx="3169">
                  <c:v>12.477</c:v>
                </c:pt>
                <c:pt idx="3170">
                  <c:v>12.481</c:v>
                </c:pt>
                <c:pt idx="3171">
                  <c:v>12.485000000000003</c:v>
                </c:pt>
                <c:pt idx="3172">
                  <c:v>12.489000000000004</c:v>
                </c:pt>
                <c:pt idx="3173">
                  <c:v>12.493</c:v>
                </c:pt>
                <c:pt idx="3174">
                  <c:v>12.496</c:v>
                </c:pt>
                <c:pt idx="3175">
                  <c:v>12.5</c:v>
                </c:pt>
                <c:pt idx="3176">
                  <c:v>12.504</c:v>
                </c:pt>
                <c:pt idx="3177">
                  <c:v>12.508000000000001</c:v>
                </c:pt>
                <c:pt idx="3178">
                  <c:v>12.512</c:v>
                </c:pt>
                <c:pt idx="3179">
                  <c:v>12.516</c:v>
                </c:pt>
                <c:pt idx="3180">
                  <c:v>12.52</c:v>
                </c:pt>
                <c:pt idx="3181">
                  <c:v>12.524000000000001</c:v>
                </c:pt>
                <c:pt idx="3182">
                  <c:v>12.528</c:v>
                </c:pt>
                <c:pt idx="3183">
                  <c:v>12.532</c:v>
                </c:pt>
                <c:pt idx="3184">
                  <c:v>12.536</c:v>
                </c:pt>
                <c:pt idx="3185">
                  <c:v>12.539</c:v>
                </c:pt>
                <c:pt idx="3186">
                  <c:v>12.543000000000001</c:v>
                </c:pt>
                <c:pt idx="3187">
                  <c:v>12.547000000000001</c:v>
                </c:pt>
                <c:pt idx="3188">
                  <c:v>12.551</c:v>
                </c:pt>
                <c:pt idx="3189">
                  <c:v>12.555000000000003</c:v>
                </c:pt>
                <c:pt idx="3190">
                  <c:v>12.559000000000003</c:v>
                </c:pt>
                <c:pt idx="3191">
                  <c:v>12.563000000000002</c:v>
                </c:pt>
                <c:pt idx="3192">
                  <c:v>12.567</c:v>
                </c:pt>
                <c:pt idx="3193">
                  <c:v>12.571</c:v>
                </c:pt>
                <c:pt idx="3194">
                  <c:v>12.575000000000003</c:v>
                </c:pt>
                <c:pt idx="3195">
                  <c:v>12.579000000000002</c:v>
                </c:pt>
                <c:pt idx="3196">
                  <c:v>12.582000000000004</c:v>
                </c:pt>
                <c:pt idx="3197">
                  <c:v>12.586</c:v>
                </c:pt>
                <c:pt idx="3198">
                  <c:v>12.59</c:v>
                </c:pt>
                <c:pt idx="3199">
                  <c:v>12.594000000000001</c:v>
                </c:pt>
                <c:pt idx="3200">
                  <c:v>12.598000000000001</c:v>
                </c:pt>
                <c:pt idx="3201">
                  <c:v>12.602</c:v>
                </c:pt>
                <c:pt idx="3202">
                  <c:v>12.606</c:v>
                </c:pt>
                <c:pt idx="3203">
                  <c:v>12.61</c:v>
                </c:pt>
                <c:pt idx="3204">
                  <c:v>12.614000000000001</c:v>
                </c:pt>
                <c:pt idx="3205">
                  <c:v>12.618</c:v>
                </c:pt>
                <c:pt idx="3206">
                  <c:v>12.622</c:v>
                </c:pt>
                <c:pt idx="3207">
                  <c:v>12.625</c:v>
                </c:pt>
                <c:pt idx="3208">
                  <c:v>12.629</c:v>
                </c:pt>
                <c:pt idx="3209">
                  <c:v>12.633000000000001</c:v>
                </c:pt>
                <c:pt idx="3210">
                  <c:v>12.637</c:v>
                </c:pt>
                <c:pt idx="3211">
                  <c:v>12.641</c:v>
                </c:pt>
                <c:pt idx="3212">
                  <c:v>12.645</c:v>
                </c:pt>
                <c:pt idx="3213">
                  <c:v>12.648999999999999</c:v>
                </c:pt>
                <c:pt idx="3214">
                  <c:v>12.653</c:v>
                </c:pt>
                <c:pt idx="3215">
                  <c:v>12.657</c:v>
                </c:pt>
                <c:pt idx="3216">
                  <c:v>12.661</c:v>
                </c:pt>
                <c:pt idx="3217">
                  <c:v>12.665000000000003</c:v>
                </c:pt>
                <c:pt idx="3218">
                  <c:v>12.668000000000001</c:v>
                </c:pt>
                <c:pt idx="3219">
                  <c:v>12.672000000000002</c:v>
                </c:pt>
                <c:pt idx="3220">
                  <c:v>12.676</c:v>
                </c:pt>
                <c:pt idx="3221">
                  <c:v>12.68</c:v>
                </c:pt>
                <c:pt idx="3222">
                  <c:v>12.684000000000001</c:v>
                </c:pt>
                <c:pt idx="3223">
                  <c:v>12.688000000000001</c:v>
                </c:pt>
                <c:pt idx="3224">
                  <c:v>12.692</c:v>
                </c:pt>
                <c:pt idx="3225">
                  <c:v>12.696</c:v>
                </c:pt>
                <c:pt idx="3226">
                  <c:v>12.7</c:v>
                </c:pt>
                <c:pt idx="3227">
                  <c:v>12.704000000000001</c:v>
                </c:pt>
                <c:pt idx="3228">
                  <c:v>12.708</c:v>
                </c:pt>
                <c:pt idx="3229">
                  <c:v>12.711</c:v>
                </c:pt>
                <c:pt idx="3230">
                  <c:v>12.715</c:v>
                </c:pt>
                <c:pt idx="3231">
                  <c:v>12.718999999999999</c:v>
                </c:pt>
                <c:pt idx="3232">
                  <c:v>12.723000000000001</c:v>
                </c:pt>
                <c:pt idx="3233">
                  <c:v>12.727</c:v>
                </c:pt>
                <c:pt idx="3234">
                  <c:v>12.731</c:v>
                </c:pt>
                <c:pt idx="3235">
                  <c:v>12.734999999999999</c:v>
                </c:pt>
                <c:pt idx="3236">
                  <c:v>12.739000000000001</c:v>
                </c:pt>
                <c:pt idx="3237">
                  <c:v>12.743</c:v>
                </c:pt>
                <c:pt idx="3238">
                  <c:v>12.747</c:v>
                </c:pt>
                <c:pt idx="3239">
                  <c:v>12.751000000000001</c:v>
                </c:pt>
                <c:pt idx="3240">
                  <c:v>12.754</c:v>
                </c:pt>
                <c:pt idx="3241">
                  <c:v>12.758000000000001</c:v>
                </c:pt>
                <c:pt idx="3242">
                  <c:v>12.762</c:v>
                </c:pt>
                <c:pt idx="3243">
                  <c:v>12.766</c:v>
                </c:pt>
                <c:pt idx="3244">
                  <c:v>12.77</c:v>
                </c:pt>
                <c:pt idx="3245">
                  <c:v>12.774000000000001</c:v>
                </c:pt>
                <c:pt idx="3246">
                  <c:v>12.778</c:v>
                </c:pt>
                <c:pt idx="3247">
                  <c:v>12.782</c:v>
                </c:pt>
                <c:pt idx="3248">
                  <c:v>12.786</c:v>
                </c:pt>
                <c:pt idx="3249">
                  <c:v>12.79</c:v>
                </c:pt>
                <c:pt idx="3250">
                  <c:v>12.793000000000001</c:v>
                </c:pt>
                <c:pt idx="3251">
                  <c:v>12.797000000000001</c:v>
                </c:pt>
                <c:pt idx="3252">
                  <c:v>12.801</c:v>
                </c:pt>
                <c:pt idx="3253">
                  <c:v>12.805000000000003</c:v>
                </c:pt>
                <c:pt idx="3254">
                  <c:v>12.809000000000003</c:v>
                </c:pt>
                <c:pt idx="3255">
                  <c:v>12.813000000000002</c:v>
                </c:pt>
                <c:pt idx="3256">
                  <c:v>12.817</c:v>
                </c:pt>
                <c:pt idx="3257">
                  <c:v>12.821</c:v>
                </c:pt>
                <c:pt idx="3258">
                  <c:v>12.825000000000003</c:v>
                </c:pt>
                <c:pt idx="3259">
                  <c:v>12.829000000000002</c:v>
                </c:pt>
                <c:pt idx="3260">
                  <c:v>12.833</c:v>
                </c:pt>
                <c:pt idx="3261">
                  <c:v>12.836</c:v>
                </c:pt>
                <c:pt idx="3262">
                  <c:v>12.84</c:v>
                </c:pt>
                <c:pt idx="3263">
                  <c:v>12.844000000000001</c:v>
                </c:pt>
                <c:pt idx="3264">
                  <c:v>12.848000000000001</c:v>
                </c:pt>
                <c:pt idx="3265">
                  <c:v>12.852000000000004</c:v>
                </c:pt>
                <c:pt idx="3266">
                  <c:v>12.856000000000003</c:v>
                </c:pt>
                <c:pt idx="3267">
                  <c:v>12.860000000000003</c:v>
                </c:pt>
                <c:pt idx="3268">
                  <c:v>12.864000000000004</c:v>
                </c:pt>
                <c:pt idx="3269">
                  <c:v>12.868</c:v>
                </c:pt>
                <c:pt idx="3270">
                  <c:v>12.872000000000003</c:v>
                </c:pt>
                <c:pt idx="3271">
                  <c:v>12.876000000000005</c:v>
                </c:pt>
                <c:pt idx="3272">
                  <c:v>12.879000000000003</c:v>
                </c:pt>
                <c:pt idx="3273">
                  <c:v>12.883000000000004</c:v>
                </c:pt>
                <c:pt idx="3274">
                  <c:v>12.887</c:v>
                </c:pt>
                <c:pt idx="3275">
                  <c:v>12.891</c:v>
                </c:pt>
                <c:pt idx="3276">
                  <c:v>12.895000000000003</c:v>
                </c:pt>
                <c:pt idx="3277">
                  <c:v>12.899000000000003</c:v>
                </c:pt>
                <c:pt idx="3278">
                  <c:v>12.903</c:v>
                </c:pt>
                <c:pt idx="3279">
                  <c:v>12.907</c:v>
                </c:pt>
                <c:pt idx="3280">
                  <c:v>12.911</c:v>
                </c:pt>
                <c:pt idx="3281">
                  <c:v>12.915000000000003</c:v>
                </c:pt>
                <c:pt idx="3282">
                  <c:v>12.919</c:v>
                </c:pt>
                <c:pt idx="3283">
                  <c:v>12.922000000000002</c:v>
                </c:pt>
                <c:pt idx="3284">
                  <c:v>12.926</c:v>
                </c:pt>
                <c:pt idx="3285">
                  <c:v>12.93</c:v>
                </c:pt>
                <c:pt idx="3286">
                  <c:v>12.934000000000001</c:v>
                </c:pt>
                <c:pt idx="3287">
                  <c:v>12.938000000000001</c:v>
                </c:pt>
                <c:pt idx="3288">
                  <c:v>12.942</c:v>
                </c:pt>
                <c:pt idx="3289">
                  <c:v>12.946</c:v>
                </c:pt>
                <c:pt idx="3290">
                  <c:v>12.950000000000003</c:v>
                </c:pt>
                <c:pt idx="3291">
                  <c:v>12.954000000000002</c:v>
                </c:pt>
                <c:pt idx="3292">
                  <c:v>12.958</c:v>
                </c:pt>
                <c:pt idx="3293">
                  <c:v>12.962000000000003</c:v>
                </c:pt>
                <c:pt idx="3294">
                  <c:v>12.965000000000003</c:v>
                </c:pt>
                <c:pt idx="3295">
                  <c:v>12.969000000000003</c:v>
                </c:pt>
                <c:pt idx="3296">
                  <c:v>12.973000000000004</c:v>
                </c:pt>
                <c:pt idx="3297">
                  <c:v>12.977</c:v>
                </c:pt>
                <c:pt idx="3298">
                  <c:v>12.981</c:v>
                </c:pt>
                <c:pt idx="3299">
                  <c:v>12.985000000000003</c:v>
                </c:pt>
                <c:pt idx="3300">
                  <c:v>12.989000000000004</c:v>
                </c:pt>
                <c:pt idx="3301">
                  <c:v>12.993</c:v>
                </c:pt>
                <c:pt idx="3302">
                  <c:v>12.997</c:v>
                </c:pt>
                <c:pt idx="3303">
                  <c:v>13.001000000000001</c:v>
                </c:pt>
                <c:pt idx="3304">
                  <c:v>13.005000000000004</c:v>
                </c:pt>
                <c:pt idx="3305">
                  <c:v>13.008000000000001</c:v>
                </c:pt>
                <c:pt idx="3306">
                  <c:v>13.012</c:v>
                </c:pt>
                <c:pt idx="3307">
                  <c:v>13.016</c:v>
                </c:pt>
                <c:pt idx="3308">
                  <c:v>13.02</c:v>
                </c:pt>
                <c:pt idx="3309">
                  <c:v>13.024000000000001</c:v>
                </c:pt>
                <c:pt idx="3310">
                  <c:v>13.028</c:v>
                </c:pt>
                <c:pt idx="3311">
                  <c:v>13.032</c:v>
                </c:pt>
                <c:pt idx="3312">
                  <c:v>13.036</c:v>
                </c:pt>
                <c:pt idx="3313">
                  <c:v>13.04</c:v>
                </c:pt>
                <c:pt idx="3314">
                  <c:v>13.044</c:v>
                </c:pt>
                <c:pt idx="3315">
                  <c:v>13.048</c:v>
                </c:pt>
                <c:pt idx="3316">
                  <c:v>13.051</c:v>
                </c:pt>
                <c:pt idx="3317">
                  <c:v>13.055000000000003</c:v>
                </c:pt>
                <c:pt idx="3318">
                  <c:v>13.059000000000003</c:v>
                </c:pt>
                <c:pt idx="3319">
                  <c:v>13.063000000000002</c:v>
                </c:pt>
                <c:pt idx="3320">
                  <c:v>13.067</c:v>
                </c:pt>
                <c:pt idx="3321">
                  <c:v>13.071</c:v>
                </c:pt>
                <c:pt idx="3322">
                  <c:v>13.075000000000003</c:v>
                </c:pt>
                <c:pt idx="3323">
                  <c:v>13.079000000000002</c:v>
                </c:pt>
                <c:pt idx="3324">
                  <c:v>13.083</c:v>
                </c:pt>
                <c:pt idx="3325">
                  <c:v>13.087</c:v>
                </c:pt>
                <c:pt idx="3326">
                  <c:v>13.091000000000001</c:v>
                </c:pt>
                <c:pt idx="3327">
                  <c:v>13.094000000000001</c:v>
                </c:pt>
                <c:pt idx="3328">
                  <c:v>13.098000000000001</c:v>
                </c:pt>
                <c:pt idx="3329">
                  <c:v>13.102</c:v>
                </c:pt>
                <c:pt idx="3330">
                  <c:v>13.106</c:v>
                </c:pt>
                <c:pt idx="3331">
                  <c:v>13.11</c:v>
                </c:pt>
                <c:pt idx="3332">
                  <c:v>13.114000000000001</c:v>
                </c:pt>
                <c:pt idx="3333">
                  <c:v>13.118</c:v>
                </c:pt>
                <c:pt idx="3334">
                  <c:v>13.122</c:v>
                </c:pt>
                <c:pt idx="3335">
                  <c:v>13.126000000000001</c:v>
                </c:pt>
                <c:pt idx="3336">
                  <c:v>13.13</c:v>
                </c:pt>
                <c:pt idx="3337">
                  <c:v>13.134</c:v>
                </c:pt>
                <c:pt idx="3338">
                  <c:v>13.137</c:v>
                </c:pt>
                <c:pt idx="3339">
                  <c:v>13.141</c:v>
                </c:pt>
                <c:pt idx="3340">
                  <c:v>13.145</c:v>
                </c:pt>
                <c:pt idx="3341">
                  <c:v>13.148999999999999</c:v>
                </c:pt>
                <c:pt idx="3342">
                  <c:v>13.153</c:v>
                </c:pt>
                <c:pt idx="3343">
                  <c:v>13.157</c:v>
                </c:pt>
                <c:pt idx="3344">
                  <c:v>13.161</c:v>
                </c:pt>
                <c:pt idx="3345">
                  <c:v>13.165000000000003</c:v>
                </c:pt>
                <c:pt idx="3346">
                  <c:v>13.169</c:v>
                </c:pt>
                <c:pt idx="3347">
                  <c:v>13.173</c:v>
                </c:pt>
                <c:pt idx="3348">
                  <c:v>13.177</c:v>
                </c:pt>
                <c:pt idx="3349">
                  <c:v>13.18</c:v>
                </c:pt>
                <c:pt idx="3350">
                  <c:v>13.184000000000001</c:v>
                </c:pt>
                <c:pt idx="3351">
                  <c:v>13.188000000000001</c:v>
                </c:pt>
                <c:pt idx="3352">
                  <c:v>13.192</c:v>
                </c:pt>
                <c:pt idx="3353">
                  <c:v>13.196</c:v>
                </c:pt>
                <c:pt idx="3354">
                  <c:v>13.2</c:v>
                </c:pt>
                <c:pt idx="3355">
                  <c:v>13.204000000000001</c:v>
                </c:pt>
                <c:pt idx="3356">
                  <c:v>13.208</c:v>
                </c:pt>
                <c:pt idx="3357">
                  <c:v>13.212</c:v>
                </c:pt>
                <c:pt idx="3358">
                  <c:v>13.216000000000001</c:v>
                </c:pt>
                <c:pt idx="3359">
                  <c:v>13.22</c:v>
                </c:pt>
                <c:pt idx="3360">
                  <c:v>13.223000000000001</c:v>
                </c:pt>
                <c:pt idx="3361">
                  <c:v>13.227</c:v>
                </c:pt>
                <c:pt idx="3362">
                  <c:v>13.231</c:v>
                </c:pt>
                <c:pt idx="3363">
                  <c:v>13.234999999999999</c:v>
                </c:pt>
                <c:pt idx="3364">
                  <c:v>13.239000000000001</c:v>
                </c:pt>
                <c:pt idx="3365">
                  <c:v>13.243</c:v>
                </c:pt>
                <c:pt idx="3366">
                  <c:v>13.247</c:v>
                </c:pt>
                <c:pt idx="3367">
                  <c:v>13.251000000000001</c:v>
                </c:pt>
                <c:pt idx="3368">
                  <c:v>13.255000000000004</c:v>
                </c:pt>
                <c:pt idx="3369">
                  <c:v>13.259</c:v>
                </c:pt>
                <c:pt idx="3370">
                  <c:v>13.263</c:v>
                </c:pt>
                <c:pt idx="3371">
                  <c:v>13.266</c:v>
                </c:pt>
                <c:pt idx="3372">
                  <c:v>13.27</c:v>
                </c:pt>
                <c:pt idx="3373">
                  <c:v>13.274000000000001</c:v>
                </c:pt>
                <c:pt idx="3374">
                  <c:v>13.278</c:v>
                </c:pt>
                <c:pt idx="3375">
                  <c:v>13.282</c:v>
                </c:pt>
                <c:pt idx="3376">
                  <c:v>13.286</c:v>
                </c:pt>
                <c:pt idx="3377">
                  <c:v>13.29</c:v>
                </c:pt>
                <c:pt idx="3378">
                  <c:v>13.294</c:v>
                </c:pt>
                <c:pt idx="3379">
                  <c:v>13.298</c:v>
                </c:pt>
                <c:pt idx="3380">
                  <c:v>13.302000000000003</c:v>
                </c:pt>
                <c:pt idx="3381">
                  <c:v>13.305000000000003</c:v>
                </c:pt>
                <c:pt idx="3382">
                  <c:v>13.309000000000003</c:v>
                </c:pt>
                <c:pt idx="3383">
                  <c:v>13.313000000000002</c:v>
                </c:pt>
                <c:pt idx="3384">
                  <c:v>13.317</c:v>
                </c:pt>
                <c:pt idx="3385">
                  <c:v>13.321</c:v>
                </c:pt>
                <c:pt idx="3386">
                  <c:v>13.325000000000003</c:v>
                </c:pt>
                <c:pt idx="3387">
                  <c:v>13.329000000000002</c:v>
                </c:pt>
                <c:pt idx="3388">
                  <c:v>13.333</c:v>
                </c:pt>
                <c:pt idx="3389">
                  <c:v>13.337</c:v>
                </c:pt>
                <c:pt idx="3390">
                  <c:v>13.341000000000001</c:v>
                </c:pt>
                <c:pt idx="3391">
                  <c:v>13.345000000000002</c:v>
                </c:pt>
                <c:pt idx="3392">
                  <c:v>13.348000000000001</c:v>
                </c:pt>
                <c:pt idx="3393">
                  <c:v>13.352000000000004</c:v>
                </c:pt>
                <c:pt idx="3394">
                  <c:v>13.356000000000003</c:v>
                </c:pt>
                <c:pt idx="3395">
                  <c:v>13.360000000000003</c:v>
                </c:pt>
                <c:pt idx="3396">
                  <c:v>13.364000000000004</c:v>
                </c:pt>
                <c:pt idx="3397">
                  <c:v>13.368</c:v>
                </c:pt>
                <c:pt idx="3398">
                  <c:v>13.372000000000003</c:v>
                </c:pt>
                <c:pt idx="3399">
                  <c:v>13.376000000000005</c:v>
                </c:pt>
                <c:pt idx="3400">
                  <c:v>13.38</c:v>
                </c:pt>
                <c:pt idx="3401">
                  <c:v>13.384</c:v>
                </c:pt>
                <c:pt idx="3402">
                  <c:v>13.388</c:v>
                </c:pt>
                <c:pt idx="3403">
                  <c:v>13.391</c:v>
                </c:pt>
                <c:pt idx="3404">
                  <c:v>13.395000000000003</c:v>
                </c:pt>
                <c:pt idx="3405">
                  <c:v>13.399000000000003</c:v>
                </c:pt>
                <c:pt idx="3406">
                  <c:v>13.403</c:v>
                </c:pt>
                <c:pt idx="3407">
                  <c:v>13.407</c:v>
                </c:pt>
                <c:pt idx="3408">
                  <c:v>13.411</c:v>
                </c:pt>
                <c:pt idx="3409">
                  <c:v>13.415000000000003</c:v>
                </c:pt>
                <c:pt idx="3410">
                  <c:v>13.419</c:v>
                </c:pt>
                <c:pt idx="3411">
                  <c:v>13.423</c:v>
                </c:pt>
                <c:pt idx="3412">
                  <c:v>13.427</c:v>
                </c:pt>
                <c:pt idx="3413">
                  <c:v>13.431000000000001</c:v>
                </c:pt>
                <c:pt idx="3414">
                  <c:v>13.434000000000001</c:v>
                </c:pt>
                <c:pt idx="3415">
                  <c:v>13.438000000000001</c:v>
                </c:pt>
                <c:pt idx="3416">
                  <c:v>13.442</c:v>
                </c:pt>
                <c:pt idx="3417">
                  <c:v>13.446</c:v>
                </c:pt>
                <c:pt idx="3418">
                  <c:v>13.450000000000003</c:v>
                </c:pt>
                <c:pt idx="3419">
                  <c:v>13.454000000000002</c:v>
                </c:pt>
                <c:pt idx="3420">
                  <c:v>13.458</c:v>
                </c:pt>
                <c:pt idx="3421">
                  <c:v>13.462000000000003</c:v>
                </c:pt>
                <c:pt idx="3422">
                  <c:v>13.466000000000005</c:v>
                </c:pt>
                <c:pt idx="3423">
                  <c:v>13.47</c:v>
                </c:pt>
                <c:pt idx="3424">
                  <c:v>13.474</c:v>
                </c:pt>
                <c:pt idx="3425">
                  <c:v>13.477</c:v>
                </c:pt>
                <c:pt idx="3426">
                  <c:v>13.481</c:v>
                </c:pt>
                <c:pt idx="3427">
                  <c:v>13.485000000000003</c:v>
                </c:pt>
                <c:pt idx="3428">
                  <c:v>13.489000000000004</c:v>
                </c:pt>
                <c:pt idx="3429">
                  <c:v>13.493</c:v>
                </c:pt>
                <c:pt idx="3430">
                  <c:v>13.497</c:v>
                </c:pt>
                <c:pt idx="3431">
                  <c:v>13.501000000000001</c:v>
                </c:pt>
                <c:pt idx="3432">
                  <c:v>13.505000000000004</c:v>
                </c:pt>
                <c:pt idx="3433">
                  <c:v>13.509</c:v>
                </c:pt>
                <c:pt idx="3434">
                  <c:v>13.513</c:v>
                </c:pt>
                <c:pt idx="3435">
                  <c:v>13.517000000000001</c:v>
                </c:pt>
                <c:pt idx="3436">
                  <c:v>13.52</c:v>
                </c:pt>
                <c:pt idx="3437">
                  <c:v>13.524000000000001</c:v>
                </c:pt>
                <c:pt idx="3438">
                  <c:v>13.528</c:v>
                </c:pt>
                <c:pt idx="3439">
                  <c:v>13.532</c:v>
                </c:pt>
                <c:pt idx="3440">
                  <c:v>13.536</c:v>
                </c:pt>
                <c:pt idx="3441">
                  <c:v>13.54</c:v>
                </c:pt>
                <c:pt idx="3442">
                  <c:v>13.544</c:v>
                </c:pt>
                <c:pt idx="3443">
                  <c:v>13.548</c:v>
                </c:pt>
                <c:pt idx="3444">
                  <c:v>13.552000000000003</c:v>
                </c:pt>
                <c:pt idx="3445">
                  <c:v>13.556000000000004</c:v>
                </c:pt>
                <c:pt idx="3446">
                  <c:v>13.56</c:v>
                </c:pt>
                <c:pt idx="3447">
                  <c:v>13.563000000000002</c:v>
                </c:pt>
                <c:pt idx="3448">
                  <c:v>13.567</c:v>
                </c:pt>
                <c:pt idx="3449">
                  <c:v>13.571</c:v>
                </c:pt>
                <c:pt idx="3450">
                  <c:v>13.575000000000003</c:v>
                </c:pt>
                <c:pt idx="3451">
                  <c:v>13.579000000000002</c:v>
                </c:pt>
                <c:pt idx="3452">
                  <c:v>13.583</c:v>
                </c:pt>
                <c:pt idx="3453">
                  <c:v>13.587</c:v>
                </c:pt>
                <c:pt idx="3454">
                  <c:v>13.591000000000001</c:v>
                </c:pt>
                <c:pt idx="3455">
                  <c:v>13.595000000000002</c:v>
                </c:pt>
                <c:pt idx="3456">
                  <c:v>13.599</c:v>
                </c:pt>
                <c:pt idx="3457">
                  <c:v>13.603</c:v>
                </c:pt>
                <c:pt idx="3458">
                  <c:v>13.606</c:v>
                </c:pt>
                <c:pt idx="3459">
                  <c:v>13.61</c:v>
                </c:pt>
                <c:pt idx="3460">
                  <c:v>13.614000000000001</c:v>
                </c:pt>
                <c:pt idx="3461">
                  <c:v>13.618</c:v>
                </c:pt>
                <c:pt idx="3462">
                  <c:v>13.622</c:v>
                </c:pt>
                <c:pt idx="3463">
                  <c:v>13.626000000000001</c:v>
                </c:pt>
                <c:pt idx="3464">
                  <c:v>13.63</c:v>
                </c:pt>
                <c:pt idx="3465">
                  <c:v>13.634</c:v>
                </c:pt>
                <c:pt idx="3466">
                  <c:v>13.638</c:v>
                </c:pt>
                <c:pt idx="3467">
                  <c:v>13.641999999999999</c:v>
                </c:pt>
                <c:pt idx="3468">
                  <c:v>13.646000000000001</c:v>
                </c:pt>
                <c:pt idx="3469">
                  <c:v>13.648999999999999</c:v>
                </c:pt>
                <c:pt idx="3470">
                  <c:v>13.653</c:v>
                </c:pt>
                <c:pt idx="3471">
                  <c:v>13.657</c:v>
                </c:pt>
                <c:pt idx="3472">
                  <c:v>13.661</c:v>
                </c:pt>
                <c:pt idx="3473">
                  <c:v>13.665000000000003</c:v>
                </c:pt>
                <c:pt idx="3474">
                  <c:v>13.669</c:v>
                </c:pt>
                <c:pt idx="3475">
                  <c:v>13.673</c:v>
                </c:pt>
                <c:pt idx="3476">
                  <c:v>13.677</c:v>
                </c:pt>
                <c:pt idx="3477">
                  <c:v>13.681000000000001</c:v>
                </c:pt>
                <c:pt idx="3478">
                  <c:v>13.685</c:v>
                </c:pt>
                <c:pt idx="3479">
                  <c:v>13.689</c:v>
                </c:pt>
                <c:pt idx="3480">
                  <c:v>13.692</c:v>
                </c:pt>
                <c:pt idx="3481">
                  <c:v>13.696</c:v>
                </c:pt>
                <c:pt idx="3482">
                  <c:v>13.7</c:v>
                </c:pt>
                <c:pt idx="3483">
                  <c:v>13.704000000000001</c:v>
                </c:pt>
                <c:pt idx="3484">
                  <c:v>13.708</c:v>
                </c:pt>
                <c:pt idx="3485">
                  <c:v>13.712</c:v>
                </c:pt>
                <c:pt idx="3486">
                  <c:v>13.716000000000001</c:v>
                </c:pt>
                <c:pt idx="3487">
                  <c:v>13.72</c:v>
                </c:pt>
                <c:pt idx="3488">
                  <c:v>13.724</c:v>
                </c:pt>
                <c:pt idx="3489">
                  <c:v>13.728</c:v>
                </c:pt>
                <c:pt idx="3490">
                  <c:v>13.731999999999999</c:v>
                </c:pt>
                <c:pt idx="3491">
                  <c:v>13.734999999999999</c:v>
                </c:pt>
                <c:pt idx="3492">
                  <c:v>13.739000000000001</c:v>
                </c:pt>
                <c:pt idx="3493">
                  <c:v>13.743</c:v>
                </c:pt>
                <c:pt idx="3494">
                  <c:v>13.747</c:v>
                </c:pt>
                <c:pt idx="3495">
                  <c:v>13.751000000000001</c:v>
                </c:pt>
                <c:pt idx="3496">
                  <c:v>13.755000000000004</c:v>
                </c:pt>
                <c:pt idx="3497">
                  <c:v>13.759</c:v>
                </c:pt>
                <c:pt idx="3498">
                  <c:v>13.763</c:v>
                </c:pt>
                <c:pt idx="3499">
                  <c:v>13.767000000000001</c:v>
                </c:pt>
                <c:pt idx="3500">
                  <c:v>13.771000000000001</c:v>
                </c:pt>
                <c:pt idx="3501">
                  <c:v>13.775</c:v>
                </c:pt>
                <c:pt idx="3502">
                  <c:v>13.778</c:v>
                </c:pt>
                <c:pt idx="3503">
                  <c:v>13.782</c:v>
                </c:pt>
                <c:pt idx="3504">
                  <c:v>13.786</c:v>
                </c:pt>
                <c:pt idx="3505">
                  <c:v>13.79</c:v>
                </c:pt>
                <c:pt idx="3506">
                  <c:v>13.794</c:v>
                </c:pt>
                <c:pt idx="3507">
                  <c:v>13.798</c:v>
                </c:pt>
                <c:pt idx="3508">
                  <c:v>13.802000000000003</c:v>
                </c:pt>
                <c:pt idx="3509">
                  <c:v>13.806000000000004</c:v>
                </c:pt>
                <c:pt idx="3510">
                  <c:v>13.81</c:v>
                </c:pt>
                <c:pt idx="3511">
                  <c:v>13.814</c:v>
                </c:pt>
                <c:pt idx="3512">
                  <c:v>13.817</c:v>
                </c:pt>
                <c:pt idx="3513">
                  <c:v>13.821</c:v>
                </c:pt>
                <c:pt idx="3514">
                  <c:v>13.825000000000003</c:v>
                </c:pt>
                <c:pt idx="3515">
                  <c:v>13.829000000000002</c:v>
                </c:pt>
                <c:pt idx="3516">
                  <c:v>13.833</c:v>
                </c:pt>
                <c:pt idx="3517">
                  <c:v>13.837</c:v>
                </c:pt>
                <c:pt idx="3518">
                  <c:v>13.841000000000001</c:v>
                </c:pt>
                <c:pt idx="3519">
                  <c:v>13.845000000000002</c:v>
                </c:pt>
                <c:pt idx="3520">
                  <c:v>13.849</c:v>
                </c:pt>
                <c:pt idx="3521">
                  <c:v>13.853000000000003</c:v>
                </c:pt>
                <c:pt idx="3522">
                  <c:v>13.857000000000005</c:v>
                </c:pt>
                <c:pt idx="3523">
                  <c:v>13.860000000000003</c:v>
                </c:pt>
                <c:pt idx="3524">
                  <c:v>13.864000000000004</c:v>
                </c:pt>
                <c:pt idx="3525">
                  <c:v>13.868</c:v>
                </c:pt>
                <c:pt idx="3526">
                  <c:v>13.872000000000003</c:v>
                </c:pt>
                <c:pt idx="3527">
                  <c:v>13.876000000000005</c:v>
                </c:pt>
                <c:pt idx="3528">
                  <c:v>13.88</c:v>
                </c:pt>
                <c:pt idx="3529">
                  <c:v>13.884</c:v>
                </c:pt>
                <c:pt idx="3530">
                  <c:v>13.888</c:v>
                </c:pt>
                <c:pt idx="3531">
                  <c:v>13.892000000000003</c:v>
                </c:pt>
                <c:pt idx="3532">
                  <c:v>13.896000000000004</c:v>
                </c:pt>
                <c:pt idx="3533">
                  <c:v>13.9</c:v>
                </c:pt>
                <c:pt idx="3534">
                  <c:v>13.903</c:v>
                </c:pt>
                <c:pt idx="3535">
                  <c:v>13.907</c:v>
                </c:pt>
                <c:pt idx="3536">
                  <c:v>13.911</c:v>
                </c:pt>
                <c:pt idx="3537">
                  <c:v>13.915000000000003</c:v>
                </c:pt>
                <c:pt idx="3538">
                  <c:v>13.919</c:v>
                </c:pt>
                <c:pt idx="3539">
                  <c:v>13.923</c:v>
                </c:pt>
                <c:pt idx="3540">
                  <c:v>13.927</c:v>
                </c:pt>
                <c:pt idx="3541">
                  <c:v>13.931000000000001</c:v>
                </c:pt>
                <c:pt idx="3542">
                  <c:v>13.935</c:v>
                </c:pt>
                <c:pt idx="3543">
                  <c:v>13.939</c:v>
                </c:pt>
                <c:pt idx="3544">
                  <c:v>13.943</c:v>
                </c:pt>
                <c:pt idx="3545">
                  <c:v>13.946</c:v>
                </c:pt>
                <c:pt idx="3546">
                  <c:v>13.950000000000003</c:v>
                </c:pt>
                <c:pt idx="3547">
                  <c:v>13.954000000000002</c:v>
                </c:pt>
                <c:pt idx="3548">
                  <c:v>13.958</c:v>
                </c:pt>
                <c:pt idx="3549">
                  <c:v>13.962000000000003</c:v>
                </c:pt>
                <c:pt idx="3550">
                  <c:v>13.966000000000005</c:v>
                </c:pt>
                <c:pt idx="3551">
                  <c:v>13.97</c:v>
                </c:pt>
                <c:pt idx="3552">
                  <c:v>13.974</c:v>
                </c:pt>
                <c:pt idx="3553">
                  <c:v>13.978</c:v>
                </c:pt>
                <c:pt idx="3554">
                  <c:v>13.982000000000003</c:v>
                </c:pt>
                <c:pt idx="3555">
                  <c:v>13.986000000000002</c:v>
                </c:pt>
                <c:pt idx="3556">
                  <c:v>13.989000000000004</c:v>
                </c:pt>
                <c:pt idx="3557">
                  <c:v>13.993</c:v>
                </c:pt>
                <c:pt idx="3558">
                  <c:v>13.997</c:v>
                </c:pt>
                <c:pt idx="3559">
                  <c:v>14.001000000000001</c:v>
                </c:pt>
                <c:pt idx="3560">
                  <c:v>14.005000000000004</c:v>
                </c:pt>
                <c:pt idx="3561">
                  <c:v>14.009</c:v>
                </c:pt>
                <c:pt idx="3562">
                  <c:v>14.013</c:v>
                </c:pt>
                <c:pt idx="3563">
                  <c:v>14.017000000000001</c:v>
                </c:pt>
                <c:pt idx="3564">
                  <c:v>14.021000000000001</c:v>
                </c:pt>
                <c:pt idx="3565">
                  <c:v>14.025</c:v>
                </c:pt>
                <c:pt idx="3566">
                  <c:v>14.029</c:v>
                </c:pt>
                <c:pt idx="3567">
                  <c:v>14.032</c:v>
                </c:pt>
                <c:pt idx="3568">
                  <c:v>14.036</c:v>
                </c:pt>
                <c:pt idx="3569">
                  <c:v>14.04</c:v>
                </c:pt>
                <c:pt idx="3570">
                  <c:v>14.044</c:v>
                </c:pt>
                <c:pt idx="3571">
                  <c:v>14.048</c:v>
                </c:pt>
                <c:pt idx="3572">
                  <c:v>14.052000000000003</c:v>
                </c:pt>
                <c:pt idx="3573">
                  <c:v>14.056000000000004</c:v>
                </c:pt>
                <c:pt idx="3574">
                  <c:v>14.06</c:v>
                </c:pt>
                <c:pt idx="3575">
                  <c:v>14.064</c:v>
                </c:pt>
                <c:pt idx="3576">
                  <c:v>14.068</c:v>
                </c:pt>
                <c:pt idx="3577">
                  <c:v>14.072000000000003</c:v>
                </c:pt>
                <c:pt idx="3578">
                  <c:v>14.075000000000003</c:v>
                </c:pt>
                <c:pt idx="3579">
                  <c:v>14.079000000000002</c:v>
                </c:pt>
                <c:pt idx="3580">
                  <c:v>14.083</c:v>
                </c:pt>
                <c:pt idx="3581">
                  <c:v>14.087</c:v>
                </c:pt>
                <c:pt idx="3582">
                  <c:v>14.091000000000001</c:v>
                </c:pt>
                <c:pt idx="3583">
                  <c:v>14.095000000000002</c:v>
                </c:pt>
                <c:pt idx="3584">
                  <c:v>14.099</c:v>
                </c:pt>
                <c:pt idx="3585">
                  <c:v>14.103</c:v>
                </c:pt>
                <c:pt idx="3586">
                  <c:v>14.107000000000001</c:v>
                </c:pt>
                <c:pt idx="3587">
                  <c:v>14.111000000000001</c:v>
                </c:pt>
                <c:pt idx="3588">
                  <c:v>14.115</c:v>
                </c:pt>
                <c:pt idx="3589">
                  <c:v>14.118</c:v>
                </c:pt>
                <c:pt idx="3590">
                  <c:v>14.122</c:v>
                </c:pt>
                <c:pt idx="3591">
                  <c:v>14.126000000000001</c:v>
                </c:pt>
                <c:pt idx="3592">
                  <c:v>14.13</c:v>
                </c:pt>
                <c:pt idx="3593">
                  <c:v>14.134</c:v>
                </c:pt>
                <c:pt idx="3594">
                  <c:v>14.138</c:v>
                </c:pt>
                <c:pt idx="3595">
                  <c:v>14.141999999999999</c:v>
                </c:pt>
                <c:pt idx="3596">
                  <c:v>14.146000000000001</c:v>
                </c:pt>
                <c:pt idx="3597">
                  <c:v>14.15</c:v>
                </c:pt>
                <c:pt idx="3598">
                  <c:v>14.154</c:v>
                </c:pt>
                <c:pt idx="3599">
                  <c:v>14.158000000000001</c:v>
                </c:pt>
                <c:pt idx="3600">
                  <c:v>14.161</c:v>
                </c:pt>
                <c:pt idx="3601">
                  <c:v>14.165000000000003</c:v>
                </c:pt>
                <c:pt idx="3602">
                  <c:v>14.169</c:v>
                </c:pt>
                <c:pt idx="3603">
                  <c:v>14.173</c:v>
                </c:pt>
                <c:pt idx="3604">
                  <c:v>14.177</c:v>
                </c:pt>
                <c:pt idx="3605">
                  <c:v>14.181000000000001</c:v>
                </c:pt>
                <c:pt idx="3606">
                  <c:v>14.185</c:v>
                </c:pt>
                <c:pt idx="3607">
                  <c:v>14.189</c:v>
                </c:pt>
                <c:pt idx="3608">
                  <c:v>14.193</c:v>
                </c:pt>
                <c:pt idx="3609">
                  <c:v>14.197000000000001</c:v>
                </c:pt>
                <c:pt idx="3610">
                  <c:v>14.201000000000001</c:v>
                </c:pt>
                <c:pt idx="3611">
                  <c:v>14.204000000000001</c:v>
                </c:pt>
                <c:pt idx="3612">
                  <c:v>14.208</c:v>
                </c:pt>
                <c:pt idx="3613">
                  <c:v>14.212</c:v>
                </c:pt>
                <c:pt idx="3614">
                  <c:v>14.216000000000001</c:v>
                </c:pt>
                <c:pt idx="3615">
                  <c:v>14.22</c:v>
                </c:pt>
                <c:pt idx="3616">
                  <c:v>14.224</c:v>
                </c:pt>
                <c:pt idx="3617">
                  <c:v>14.228</c:v>
                </c:pt>
                <c:pt idx="3618">
                  <c:v>14.231999999999999</c:v>
                </c:pt>
                <c:pt idx="3619">
                  <c:v>14.236000000000001</c:v>
                </c:pt>
                <c:pt idx="3620">
                  <c:v>14.24</c:v>
                </c:pt>
                <c:pt idx="3621">
                  <c:v>14.244</c:v>
                </c:pt>
                <c:pt idx="3622">
                  <c:v>14.247</c:v>
                </c:pt>
                <c:pt idx="3623">
                  <c:v>14.251000000000001</c:v>
                </c:pt>
                <c:pt idx="3624">
                  <c:v>14.255000000000004</c:v>
                </c:pt>
                <c:pt idx="3625">
                  <c:v>14.259</c:v>
                </c:pt>
                <c:pt idx="3626">
                  <c:v>14.263</c:v>
                </c:pt>
                <c:pt idx="3627">
                  <c:v>14.267000000000001</c:v>
                </c:pt>
                <c:pt idx="3628">
                  <c:v>14.271000000000001</c:v>
                </c:pt>
                <c:pt idx="3629">
                  <c:v>14.275</c:v>
                </c:pt>
                <c:pt idx="3630">
                  <c:v>14.279</c:v>
                </c:pt>
                <c:pt idx="3631">
                  <c:v>14.283000000000001</c:v>
                </c:pt>
                <c:pt idx="3632">
                  <c:v>14.286</c:v>
                </c:pt>
                <c:pt idx="3633">
                  <c:v>14.29</c:v>
                </c:pt>
                <c:pt idx="3634">
                  <c:v>14.294</c:v>
                </c:pt>
                <c:pt idx="3635">
                  <c:v>14.298</c:v>
                </c:pt>
                <c:pt idx="3636">
                  <c:v>14.302000000000003</c:v>
                </c:pt>
                <c:pt idx="3637">
                  <c:v>14.306000000000004</c:v>
                </c:pt>
                <c:pt idx="3638">
                  <c:v>14.31</c:v>
                </c:pt>
                <c:pt idx="3639">
                  <c:v>14.314</c:v>
                </c:pt>
                <c:pt idx="3640">
                  <c:v>14.318</c:v>
                </c:pt>
                <c:pt idx="3641">
                  <c:v>14.322000000000003</c:v>
                </c:pt>
                <c:pt idx="3642">
                  <c:v>14.326000000000002</c:v>
                </c:pt>
                <c:pt idx="3643">
                  <c:v>14.329000000000002</c:v>
                </c:pt>
                <c:pt idx="3644">
                  <c:v>14.333</c:v>
                </c:pt>
                <c:pt idx="3645">
                  <c:v>14.337</c:v>
                </c:pt>
                <c:pt idx="3646">
                  <c:v>14.341000000000001</c:v>
                </c:pt>
                <c:pt idx="3647">
                  <c:v>14.345000000000002</c:v>
                </c:pt>
                <c:pt idx="3648">
                  <c:v>14.349</c:v>
                </c:pt>
                <c:pt idx="3649">
                  <c:v>14.353000000000003</c:v>
                </c:pt>
                <c:pt idx="3650">
                  <c:v>14.357000000000005</c:v>
                </c:pt>
                <c:pt idx="3651">
                  <c:v>14.361000000000002</c:v>
                </c:pt>
                <c:pt idx="3652">
                  <c:v>14.365000000000004</c:v>
                </c:pt>
                <c:pt idx="3653">
                  <c:v>14.369000000000003</c:v>
                </c:pt>
                <c:pt idx="3654">
                  <c:v>14.372000000000003</c:v>
                </c:pt>
                <c:pt idx="3655">
                  <c:v>14.376000000000005</c:v>
                </c:pt>
                <c:pt idx="3656">
                  <c:v>14.38</c:v>
                </c:pt>
                <c:pt idx="3657">
                  <c:v>14.384</c:v>
                </c:pt>
                <c:pt idx="3658">
                  <c:v>14.388</c:v>
                </c:pt>
                <c:pt idx="3659">
                  <c:v>14.392000000000003</c:v>
                </c:pt>
                <c:pt idx="3660">
                  <c:v>14.396000000000004</c:v>
                </c:pt>
                <c:pt idx="3661">
                  <c:v>14.4</c:v>
                </c:pt>
                <c:pt idx="3662">
                  <c:v>14.404</c:v>
                </c:pt>
                <c:pt idx="3663">
                  <c:v>14.408000000000001</c:v>
                </c:pt>
                <c:pt idx="3664">
                  <c:v>14.412000000000004</c:v>
                </c:pt>
                <c:pt idx="3665">
                  <c:v>14.415000000000003</c:v>
                </c:pt>
                <c:pt idx="3666">
                  <c:v>14.419</c:v>
                </c:pt>
                <c:pt idx="3667">
                  <c:v>14.423</c:v>
                </c:pt>
                <c:pt idx="3668">
                  <c:v>14.427</c:v>
                </c:pt>
                <c:pt idx="3669">
                  <c:v>14.431000000000001</c:v>
                </c:pt>
                <c:pt idx="3670">
                  <c:v>14.435</c:v>
                </c:pt>
                <c:pt idx="3671">
                  <c:v>14.439</c:v>
                </c:pt>
                <c:pt idx="3672">
                  <c:v>14.443</c:v>
                </c:pt>
                <c:pt idx="3673">
                  <c:v>14.447000000000001</c:v>
                </c:pt>
                <c:pt idx="3674">
                  <c:v>14.451000000000002</c:v>
                </c:pt>
                <c:pt idx="3675">
                  <c:v>14.455000000000004</c:v>
                </c:pt>
                <c:pt idx="3676">
                  <c:v>14.458</c:v>
                </c:pt>
                <c:pt idx="3677">
                  <c:v>14.462000000000003</c:v>
                </c:pt>
                <c:pt idx="3678">
                  <c:v>14.466000000000005</c:v>
                </c:pt>
                <c:pt idx="3679">
                  <c:v>14.47</c:v>
                </c:pt>
                <c:pt idx="3680">
                  <c:v>14.474</c:v>
                </c:pt>
                <c:pt idx="3681">
                  <c:v>14.478</c:v>
                </c:pt>
                <c:pt idx="3682">
                  <c:v>14.482000000000003</c:v>
                </c:pt>
                <c:pt idx="3683">
                  <c:v>14.486000000000002</c:v>
                </c:pt>
                <c:pt idx="3684">
                  <c:v>14.49</c:v>
                </c:pt>
                <c:pt idx="3685">
                  <c:v>14.494</c:v>
                </c:pt>
                <c:pt idx="3686">
                  <c:v>14.498000000000001</c:v>
                </c:pt>
                <c:pt idx="3687">
                  <c:v>14.501000000000001</c:v>
                </c:pt>
                <c:pt idx="3688">
                  <c:v>14.505000000000004</c:v>
                </c:pt>
                <c:pt idx="3689">
                  <c:v>14.509</c:v>
                </c:pt>
                <c:pt idx="3690">
                  <c:v>14.513</c:v>
                </c:pt>
                <c:pt idx="3691">
                  <c:v>14.517000000000001</c:v>
                </c:pt>
                <c:pt idx="3692">
                  <c:v>14.521000000000001</c:v>
                </c:pt>
                <c:pt idx="3693">
                  <c:v>14.525</c:v>
                </c:pt>
                <c:pt idx="3694">
                  <c:v>14.529</c:v>
                </c:pt>
                <c:pt idx="3695">
                  <c:v>14.533000000000001</c:v>
                </c:pt>
                <c:pt idx="3696">
                  <c:v>14.537000000000001</c:v>
                </c:pt>
                <c:pt idx="3697">
                  <c:v>14.541</c:v>
                </c:pt>
                <c:pt idx="3698">
                  <c:v>14.544</c:v>
                </c:pt>
                <c:pt idx="3699">
                  <c:v>14.548</c:v>
                </c:pt>
                <c:pt idx="3700">
                  <c:v>14.552000000000003</c:v>
                </c:pt>
                <c:pt idx="3701">
                  <c:v>14.556000000000004</c:v>
                </c:pt>
                <c:pt idx="3702">
                  <c:v>14.56</c:v>
                </c:pt>
                <c:pt idx="3703">
                  <c:v>14.564</c:v>
                </c:pt>
                <c:pt idx="3704">
                  <c:v>14.568</c:v>
                </c:pt>
                <c:pt idx="3705">
                  <c:v>14.572000000000003</c:v>
                </c:pt>
                <c:pt idx="3706">
                  <c:v>14.576000000000002</c:v>
                </c:pt>
                <c:pt idx="3707">
                  <c:v>14.58</c:v>
                </c:pt>
                <c:pt idx="3708">
                  <c:v>14.584</c:v>
                </c:pt>
                <c:pt idx="3709">
                  <c:v>14.587</c:v>
                </c:pt>
                <c:pt idx="3710">
                  <c:v>14.591000000000001</c:v>
                </c:pt>
                <c:pt idx="3711">
                  <c:v>14.595000000000002</c:v>
                </c:pt>
                <c:pt idx="3712">
                  <c:v>14.599</c:v>
                </c:pt>
                <c:pt idx="3713">
                  <c:v>14.603</c:v>
                </c:pt>
                <c:pt idx="3714">
                  <c:v>14.607000000000001</c:v>
                </c:pt>
                <c:pt idx="3715">
                  <c:v>14.611000000000001</c:v>
                </c:pt>
                <c:pt idx="3716">
                  <c:v>14.615</c:v>
                </c:pt>
                <c:pt idx="3717">
                  <c:v>14.619</c:v>
                </c:pt>
                <c:pt idx="3718">
                  <c:v>14.623000000000001</c:v>
                </c:pt>
                <c:pt idx="3719">
                  <c:v>14.627000000000001</c:v>
                </c:pt>
                <c:pt idx="3720">
                  <c:v>14.63</c:v>
                </c:pt>
                <c:pt idx="3721">
                  <c:v>14.634</c:v>
                </c:pt>
                <c:pt idx="3722">
                  <c:v>14.638</c:v>
                </c:pt>
                <c:pt idx="3723">
                  <c:v>14.641999999999999</c:v>
                </c:pt>
                <c:pt idx="3724">
                  <c:v>14.646000000000001</c:v>
                </c:pt>
                <c:pt idx="3725">
                  <c:v>14.65</c:v>
                </c:pt>
                <c:pt idx="3726">
                  <c:v>14.654</c:v>
                </c:pt>
                <c:pt idx="3727">
                  <c:v>14.658000000000001</c:v>
                </c:pt>
                <c:pt idx="3728">
                  <c:v>14.662000000000004</c:v>
                </c:pt>
                <c:pt idx="3729">
                  <c:v>14.666</c:v>
                </c:pt>
                <c:pt idx="3730">
                  <c:v>14.67</c:v>
                </c:pt>
                <c:pt idx="3731">
                  <c:v>14.673</c:v>
                </c:pt>
                <c:pt idx="3732">
                  <c:v>14.677</c:v>
                </c:pt>
                <c:pt idx="3733">
                  <c:v>14.681000000000001</c:v>
                </c:pt>
                <c:pt idx="3734">
                  <c:v>14.685</c:v>
                </c:pt>
                <c:pt idx="3735">
                  <c:v>14.689</c:v>
                </c:pt>
                <c:pt idx="3736">
                  <c:v>14.693</c:v>
                </c:pt>
                <c:pt idx="3737">
                  <c:v>14.697000000000001</c:v>
                </c:pt>
                <c:pt idx="3738">
                  <c:v>14.701000000000001</c:v>
                </c:pt>
                <c:pt idx="3739">
                  <c:v>14.705</c:v>
                </c:pt>
                <c:pt idx="3740">
                  <c:v>14.709</c:v>
                </c:pt>
                <c:pt idx="3741">
                  <c:v>14.713000000000001</c:v>
                </c:pt>
                <c:pt idx="3742">
                  <c:v>14.716000000000001</c:v>
                </c:pt>
                <c:pt idx="3743">
                  <c:v>14.72</c:v>
                </c:pt>
                <c:pt idx="3744">
                  <c:v>14.724</c:v>
                </c:pt>
                <c:pt idx="3745">
                  <c:v>14.728</c:v>
                </c:pt>
                <c:pt idx="3746">
                  <c:v>14.731999999999999</c:v>
                </c:pt>
                <c:pt idx="3747">
                  <c:v>14.736000000000001</c:v>
                </c:pt>
                <c:pt idx="3748">
                  <c:v>14.74</c:v>
                </c:pt>
                <c:pt idx="3749">
                  <c:v>14.744</c:v>
                </c:pt>
                <c:pt idx="3750">
                  <c:v>14.747999999999999</c:v>
                </c:pt>
                <c:pt idx="3751">
                  <c:v>14.752000000000002</c:v>
                </c:pt>
                <c:pt idx="3752">
                  <c:v>14.756</c:v>
                </c:pt>
                <c:pt idx="3753">
                  <c:v>14.759</c:v>
                </c:pt>
                <c:pt idx="3754">
                  <c:v>14.763</c:v>
                </c:pt>
                <c:pt idx="3755">
                  <c:v>14.767000000000001</c:v>
                </c:pt>
                <c:pt idx="3756">
                  <c:v>14.771000000000001</c:v>
                </c:pt>
                <c:pt idx="3757">
                  <c:v>14.775</c:v>
                </c:pt>
                <c:pt idx="3758">
                  <c:v>14.779</c:v>
                </c:pt>
                <c:pt idx="3759">
                  <c:v>14.783000000000001</c:v>
                </c:pt>
                <c:pt idx="3760">
                  <c:v>14.787000000000001</c:v>
                </c:pt>
                <c:pt idx="3761">
                  <c:v>14.791</c:v>
                </c:pt>
                <c:pt idx="3762">
                  <c:v>14.795</c:v>
                </c:pt>
                <c:pt idx="3763">
                  <c:v>14.798</c:v>
                </c:pt>
                <c:pt idx="3764">
                  <c:v>14.802000000000003</c:v>
                </c:pt>
                <c:pt idx="3765">
                  <c:v>14.806000000000004</c:v>
                </c:pt>
                <c:pt idx="3766">
                  <c:v>14.81</c:v>
                </c:pt>
                <c:pt idx="3767">
                  <c:v>14.814</c:v>
                </c:pt>
                <c:pt idx="3768">
                  <c:v>14.818</c:v>
                </c:pt>
                <c:pt idx="3769">
                  <c:v>14.822000000000003</c:v>
                </c:pt>
                <c:pt idx="3770">
                  <c:v>14.826000000000002</c:v>
                </c:pt>
                <c:pt idx="3771">
                  <c:v>14.83</c:v>
                </c:pt>
                <c:pt idx="3772">
                  <c:v>14.834</c:v>
                </c:pt>
                <c:pt idx="3773">
                  <c:v>14.838000000000001</c:v>
                </c:pt>
                <c:pt idx="3774">
                  <c:v>14.841000000000001</c:v>
                </c:pt>
                <c:pt idx="3775">
                  <c:v>14.845000000000002</c:v>
                </c:pt>
                <c:pt idx="3776">
                  <c:v>14.849</c:v>
                </c:pt>
                <c:pt idx="3777">
                  <c:v>14.853000000000003</c:v>
                </c:pt>
                <c:pt idx="3778">
                  <c:v>14.857000000000005</c:v>
                </c:pt>
                <c:pt idx="3779">
                  <c:v>14.861000000000002</c:v>
                </c:pt>
                <c:pt idx="3780">
                  <c:v>14.865000000000004</c:v>
                </c:pt>
                <c:pt idx="3781">
                  <c:v>14.869000000000003</c:v>
                </c:pt>
                <c:pt idx="3782">
                  <c:v>14.873000000000005</c:v>
                </c:pt>
                <c:pt idx="3783">
                  <c:v>14.877000000000002</c:v>
                </c:pt>
                <c:pt idx="3784">
                  <c:v>14.881</c:v>
                </c:pt>
                <c:pt idx="3785">
                  <c:v>14.884</c:v>
                </c:pt>
                <c:pt idx="3786">
                  <c:v>14.888</c:v>
                </c:pt>
                <c:pt idx="3787">
                  <c:v>14.892000000000003</c:v>
                </c:pt>
                <c:pt idx="3788">
                  <c:v>14.896000000000004</c:v>
                </c:pt>
                <c:pt idx="3789">
                  <c:v>14.9</c:v>
                </c:pt>
                <c:pt idx="3790">
                  <c:v>14.904</c:v>
                </c:pt>
                <c:pt idx="3791">
                  <c:v>14.908000000000001</c:v>
                </c:pt>
                <c:pt idx="3792">
                  <c:v>14.912000000000004</c:v>
                </c:pt>
                <c:pt idx="3793">
                  <c:v>14.916</c:v>
                </c:pt>
                <c:pt idx="3794">
                  <c:v>14.92</c:v>
                </c:pt>
                <c:pt idx="3795">
                  <c:v>14.924000000000001</c:v>
                </c:pt>
                <c:pt idx="3796">
                  <c:v>14.927</c:v>
                </c:pt>
                <c:pt idx="3797">
                  <c:v>14.931000000000001</c:v>
                </c:pt>
                <c:pt idx="3798">
                  <c:v>14.935</c:v>
                </c:pt>
                <c:pt idx="3799">
                  <c:v>14.939</c:v>
                </c:pt>
                <c:pt idx="3800">
                  <c:v>14.943</c:v>
                </c:pt>
                <c:pt idx="3801">
                  <c:v>14.947000000000001</c:v>
                </c:pt>
                <c:pt idx="3802">
                  <c:v>14.951000000000002</c:v>
                </c:pt>
                <c:pt idx="3803">
                  <c:v>14.955000000000004</c:v>
                </c:pt>
                <c:pt idx="3804">
                  <c:v>14.959000000000003</c:v>
                </c:pt>
                <c:pt idx="3805">
                  <c:v>14.963000000000005</c:v>
                </c:pt>
                <c:pt idx="3806">
                  <c:v>14.967000000000002</c:v>
                </c:pt>
                <c:pt idx="3807">
                  <c:v>14.97</c:v>
                </c:pt>
                <c:pt idx="3808">
                  <c:v>14.974</c:v>
                </c:pt>
                <c:pt idx="3809">
                  <c:v>14.978</c:v>
                </c:pt>
                <c:pt idx="3810">
                  <c:v>14.982000000000003</c:v>
                </c:pt>
                <c:pt idx="3811">
                  <c:v>14.986000000000002</c:v>
                </c:pt>
                <c:pt idx="3812">
                  <c:v>14.99</c:v>
                </c:pt>
                <c:pt idx="3813">
                  <c:v>14.994</c:v>
                </c:pt>
                <c:pt idx="3814">
                  <c:v>14.998000000000001</c:v>
                </c:pt>
                <c:pt idx="3815">
                  <c:v>15.002000000000002</c:v>
                </c:pt>
                <c:pt idx="3816">
                  <c:v>15.006</c:v>
                </c:pt>
                <c:pt idx="3817">
                  <c:v>15.01</c:v>
                </c:pt>
                <c:pt idx="3818">
                  <c:v>15.013</c:v>
                </c:pt>
                <c:pt idx="3819">
                  <c:v>15.017000000000001</c:v>
                </c:pt>
                <c:pt idx="3820">
                  <c:v>15.021000000000001</c:v>
                </c:pt>
                <c:pt idx="3821">
                  <c:v>15.025</c:v>
                </c:pt>
                <c:pt idx="3822">
                  <c:v>15.029</c:v>
                </c:pt>
                <c:pt idx="3823">
                  <c:v>15.033000000000001</c:v>
                </c:pt>
                <c:pt idx="3824">
                  <c:v>15.037000000000001</c:v>
                </c:pt>
                <c:pt idx="3825">
                  <c:v>15.041</c:v>
                </c:pt>
                <c:pt idx="3826">
                  <c:v>15.045</c:v>
                </c:pt>
                <c:pt idx="3827">
                  <c:v>15.048999999999999</c:v>
                </c:pt>
                <c:pt idx="3828">
                  <c:v>15.053000000000004</c:v>
                </c:pt>
                <c:pt idx="3829">
                  <c:v>15.056000000000004</c:v>
                </c:pt>
                <c:pt idx="3830">
                  <c:v>15.06</c:v>
                </c:pt>
                <c:pt idx="3831">
                  <c:v>15.064</c:v>
                </c:pt>
                <c:pt idx="3832">
                  <c:v>15.068</c:v>
                </c:pt>
                <c:pt idx="3833">
                  <c:v>15.072000000000003</c:v>
                </c:pt>
                <c:pt idx="3834">
                  <c:v>15.076000000000002</c:v>
                </c:pt>
                <c:pt idx="3835">
                  <c:v>15.08</c:v>
                </c:pt>
                <c:pt idx="3836">
                  <c:v>15.084</c:v>
                </c:pt>
                <c:pt idx="3837">
                  <c:v>15.088000000000001</c:v>
                </c:pt>
                <c:pt idx="3838">
                  <c:v>15.092000000000002</c:v>
                </c:pt>
                <c:pt idx="3839">
                  <c:v>15.096</c:v>
                </c:pt>
                <c:pt idx="3840">
                  <c:v>15.099</c:v>
                </c:pt>
                <c:pt idx="3841">
                  <c:v>15.103</c:v>
                </c:pt>
                <c:pt idx="3842">
                  <c:v>15.107000000000001</c:v>
                </c:pt>
                <c:pt idx="3843">
                  <c:v>15.111000000000001</c:v>
                </c:pt>
                <c:pt idx="3844">
                  <c:v>15.115</c:v>
                </c:pt>
                <c:pt idx="3845">
                  <c:v>15.119</c:v>
                </c:pt>
                <c:pt idx="3846">
                  <c:v>15.123000000000001</c:v>
                </c:pt>
                <c:pt idx="3847">
                  <c:v>15.127000000000001</c:v>
                </c:pt>
                <c:pt idx="3848">
                  <c:v>15.131</c:v>
                </c:pt>
                <c:pt idx="3849">
                  <c:v>15.135</c:v>
                </c:pt>
                <c:pt idx="3850">
                  <c:v>15.138999999999999</c:v>
                </c:pt>
                <c:pt idx="3851">
                  <c:v>15.141999999999999</c:v>
                </c:pt>
                <c:pt idx="3852">
                  <c:v>15.146000000000001</c:v>
                </c:pt>
                <c:pt idx="3853">
                  <c:v>15.15</c:v>
                </c:pt>
                <c:pt idx="3854">
                  <c:v>15.154</c:v>
                </c:pt>
                <c:pt idx="3855">
                  <c:v>15.158000000000001</c:v>
                </c:pt>
                <c:pt idx="3856">
                  <c:v>15.162000000000004</c:v>
                </c:pt>
                <c:pt idx="3857">
                  <c:v>15.166</c:v>
                </c:pt>
                <c:pt idx="3858">
                  <c:v>15.17</c:v>
                </c:pt>
                <c:pt idx="3859">
                  <c:v>15.174000000000001</c:v>
                </c:pt>
                <c:pt idx="3860">
                  <c:v>15.178000000000001</c:v>
                </c:pt>
                <c:pt idx="3861">
                  <c:v>15.182</c:v>
                </c:pt>
                <c:pt idx="3862">
                  <c:v>15.185</c:v>
                </c:pt>
                <c:pt idx="3863">
                  <c:v>15.189</c:v>
                </c:pt>
                <c:pt idx="3864">
                  <c:v>15.193</c:v>
                </c:pt>
                <c:pt idx="3865">
                  <c:v>15.197000000000001</c:v>
                </c:pt>
                <c:pt idx="3866">
                  <c:v>15.201000000000001</c:v>
                </c:pt>
                <c:pt idx="3867">
                  <c:v>15.205</c:v>
                </c:pt>
                <c:pt idx="3868">
                  <c:v>15.209</c:v>
                </c:pt>
                <c:pt idx="3869">
                  <c:v>15.213000000000001</c:v>
                </c:pt>
                <c:pt idx="3870">
                  <c:v>15.217000000000001</c:v>
                </c:pt>
                <c:pt idx="3871">
                  <c:v>15.221</c:v>
                </c:pt>
                <c:pt idx="3872">
                  <c:v>15.225</c:v>
                </c:pt>
                <c:pt idx="3873">
                  <c:v>15.228</c:v>
                </c:pt>
                <c:pt idx="3874">
                  <c:v>15.231999999999999</c:v>
                </c:pt>
                <c:pt idx="3875">
                  <c:v>15.236000000000001</c:v>
                </c:pt>
                <c:pt idx="3876">
                  <c:v>15.24</c:v>
                </c:pt>
                <c:pt idx="3877">
                  <c:v>15.244</c:v>
                </c:pt>
                <c:pt idx="3878">
                  <c:v>15.247999999999999</c:v>
                </c:pt>
                <c:pt idx="3879">
                  <c:v>15.252000000000002</c:v>
                </c:pt>
                <c:pt idx="3880">
                  <c:v>15.256</c:v>
                </c:pt>
                <c:pt idx="3881">
                  <c:v>15.26</c:v>
                </c:pt>
                <c:pt idx="3882">
                  <c:v>15.264000000000001</c:v>
                </c:pt>
                <c:pt idx="3883">
                  <c:v>15.267000000000001</c:v>
                </c:pt>
                <c:pt idx="3884">
                  <c:v>15.271000000000001</c:v>
                </c:pt>
                <c:pt idx="3885">
                  <c:v>15.275</c:v>
                </c:pt>
                <c:pt idx="3886">
                  <c:v>15.279</c:v>
                </c:pt>
                <c:pt idx="3887">
                  <c:v>15.283000000000001</c:v>
                </c:pt>
                <c:pt idx="3888">
                  <c:v>15.287000000000001</c:v>
                </c:pt>
                <c:pt idx="3889">
                  <c:v>15.291</c:v>
                </c:pt>
                <c:pt idx="3890">
                  <c:v>15.295</c:v>
                </c:pt>
                <c:pt idx="3891">
                  <c:v>15.298999999999999</c:v>
                </c:pt>
                <c:pt idx="3892">
                  <c:v>15.303000000000004</c:v>
                </c:pt>
                <c:pt idx="3893">
                  <c:v>15.307</c:v>
                </c:pt>
                <c:pt idx="3894">
                  <c:v>15.31</c:v>
                </c:pt>
                <c:pt idx="3895">
                  <c:v>15.314</c:v>
                </c:pt>
                <c:pt idx="3896">
                  <c:v>15.318</c:v>
                </c:pt>
                <c:pt idx="3897">
                  <c:v>15.322000000000003</c:v>
                </c:pt>
                <c:pt idx="3898">
                  <c:v>15.326000000000002</c:v>
                </c:pt>
                <c:pt idx="3899">
                  <c:v>15.33</c:v>
                </c:pt>
                <c:pt idx="3900">
                  <c:v>15.334</c:v>
                </c:pt>
                <c:pt idx="3901">
                  <c:v>15.338000000000001</c:v>
                </c:pt>
                <c:pt idx="3902">
                  <c:v>15.342000000000002</c:v>
                </c:pt>
                <c:pt idx="3903">
                  <c:v>15.346</c:v>
                </c:pt>
                <c:pt idx="3904">
                  <c:v>15.350000000000003</c:v>
                </c:pt>
                <c:pt idx="3905">
                  <c:v>15.353000000000003</c:v>
                </c:pt>
                <c:pt idx="3906">
                  <c:v>15.357000000000005</c:v>
                </c:pt>
                <c:pt idx="3907">
                  <c:v>15.361000000000002</c:v>
                </c:pt>
                <c:pt idx="3908">
                  <c:v>15.365000000000004</c:v>
                </c:pt>
                <c:pt idx="3909">
                  <c:v>15.369000000000003</c:v>
                </c:pt>
                <c:pt idx="3910">
                  <c:v>15.373000000000005</c:v>
                </c:pt>
                <c:pt idx="3911">
                  <c:v>15.377000000000002</c:v>
                </c:pt>
                <c:pt idx="3912">
                  <c:v>15.381</c:v>
                </c:pt>
                <c:pt idx="3913">
                  <c:v>15.385000000000003</c:v>
                </c:pt>
                <c:pt idx="3914">
                  <c:v>15.389000000000003</c:v>
                </c:pt>
                <c:pt idx="3915">
                  <c:v>15.393000000000002</c:v>
                </c:pt>
                <c:pt idx="3916">
                  <c:v>15.396000000000004</c:v>
                </c:pt>
                <c:pt idx="3917">
                  <c:v>15.4</c:v>
                </c:pt>
                <c:pt idx="3918">
                  <c:v>15.404</c:v>
                </c:pt>
                <c:pt idx="3919">
                  <c:v>15.408000000000001</c:v>
                </c:pt>
                <c:pt idx="3920">
                  <c:v>15.412000000000004</c:v>
                </c:pt>
                <c:pt idx="3921">
                  <c:v>15.416</c:v>
                </c:pt>
                <c:pt idx="3922">
                  <c:v>15.42</c:v>
                </c:pt>
                <c:pt idx="3923">
                  <c:v>15.424000000000001</c:v>
                </c:pt>
                <c:pt idx="3924">
                  <c:v>15.428000000000001</c:v>
                </c:pt>
                <c:pt idx="3925">
                  <c:v>15.432</c:v>
                </c:pt>
                <c:pt idx="3926">
                  <c:v>15.436</c:v>
                </c:pt>
                <c:pt idx="3927">
                  <c:v>15.439</c:v>
                </c:pt>
                <c:pt idx="3928">
                  <c:v>15.443</c:v>
                </c:pt>
                <c:pt idx="3929">
                  <c:v>15.447000000000001</c:v>
                </c:pt>
                <c:pt idx="3930">
                  <c:v>15.451000000000002</c:v>
                </c:pt>
                <c:pt idx="3931">
                  <c:v>15.455000000000004</c:v>
                </c:pt>
                <c:pt idx="3932">
                  <c:v>15.459000000000003</c:v>
                </c:pt>
                <c:pt idx="3933">
                  <c:v>15.463000000000005</c:v>
                </c:pt>
                <c:pt idx="3934">
                  <c:v>15.467000000000002</c:v>
                </c:pt>
                <c:pt idx="3935">
                  <c:v>15.471</c:v>
                </c:pt>
                <c:pt idx="3936">
                  <c:v>15.475000000000003</c:v>
                </c:pt>
                <c:pt idx="3937">
                  <c:v>15.479000000000003</c:v>
                </c:pt>
                <c:pt idx="3938">
                  <c:v>15.482000000000003</c:v>
                </c:pt>
                <c:pt idx="3939">
                  <c:v>15.486000000000002</c:v>
                </c:pt>
                <c:pt idx="3940">
                  <c:v>15.49</c:v>
                </c:pt>
                <c:pt idx="3941">
                  <c:v>15.494</c:v>
                </c:pt>
                <c:pt idx="3942">
                  <c:v>15.498000000000001</c:v>
                </c:pt>
                <c:pt idx="3943">
                  <c:v>15.502000000000002</c:v>
                </c:pt>
                <c:pt idx="3944">
                  <c:v>15.506</c:v>
                </c:pt>
                <c:pt idx="3945">
                  <c:v>15.51</c:v>
                </c:pt>
                <c:pt idx="3946">
                  <c:v>15.514000000000001</c:v>
                </c:pt>
                <c:pt idx="3947">
                  <c:v>15.518000000000001</c:v>
                </c:pt>
                <c:pt idx="3948">
                  <c:v>15.522</c:v>
                </c:pt>
                <c:pt idx="3949">
                  <c:v>15.525</c:v>
                </c:pt>
                <c:pt idx="3950">
                  <c:v>15.529</c:v>
                </c:pt>
                <c:pt idx="3951">
                  <c:v>15.533000000000001</c:v>
                </c:pt>
                <c:pt idx="3952">
                  <c:v>15.537000000000001</c:v>
                </c:pt>
                <c:pt idx="3953">
                  <c:v>15.541</c:v>
                </c:pt>
                <c:pt idx="3954">
                  <c:v>15.545</c:v>
                </c:pt>
                <c:pt idx="3955">
                  <c:v>15.548999999999999</c:v>
                </c:pt>
                <c:pt idx="3956">
                  <c:v>15.553000000000004</c:v>
                </c:pt>
                <c:pt idx="3957">
                  <c:v>15.557</c:v>
                </c:pt>
                <c:pt idx="3958">
                  <c:v>15.561</c:v>
                </c:pt>
                <c:pt idx="3959">
                  <c:v>15.565000000000003</c:v>
                </c:pt>
                <c:pt idx="3960">
                  <c:v>15.568</c:v>
                </c:pt>
                <c:pt idx="3961">
                  <c:v>15.572000000000003</c:v>
                </c:pt>
                <c:pt idx="3962">
                  <c:v>15.576000000000002</c:v>
                </c:pt>
                <c:pt idx="3963">
                  <c:v>15.58</c:v>
                </c:pt>
                <c:pt idx="3964">
                  <c:v>15.584</c:v>
                </c:pt>
                <c:pt idx="3965">
                  <c:v>15.588000000000001</c:v>
                </c:pt>
                <c:pt idx="3966">
                  <c:v>15.592000000000002</c:v>
                </c:pt>
                <c:pt idx="3967">
                  <c:v>15.596</c:v>
                </c:pt>
                <c:pt idx="3968">
                  <c:v>15.6</c:v>
                </c:pt>
                <c:pt idx="3969">
                  <c:v>15.604000000000001</c:v>
                </c:pt>
                <c:pt idx="3970">
                  <c:v>15.608000000000001</c:v>
                </c:pt>
                <c:pt idx="3971">
                  <c:v>15.611000000000001</c:v>
                </c:pt>
                <c:pt idx="3972">
                  <c:v>15.615</c:v>
                </c:pt>
                <c:pt idx="3973">
                  <c:v>15.619</c:v>
                </c:pt>
                <c:pt idx="3974">
                  <c:v>15.623000000000001</c:v>
                </c:pt>
                <c:pt idx="3975">
                  <c:v>15.627000000000001</c:v>
                </c:pt>
                <c:pt idx="3976">
                  <c:v>15.631</c:v>
                </c:pt>
                <c:pt idx="3977">
                  <c:v>15.635</c:v>
                </c:pt>
                <c:pt idx="3978">
                  <c:v>15.638999999999999</c:v>
                </c:pt>
                <c:pt idx="3979">
                  <c:v>15.643000000000001</c:v>
                </c:pt>
                <c:pt idx="3980">
                  <c:v>15.647</c:v>
                </c:pt>
                <c:pt idx="3981">
                  <c:v>15.651</c:v>
                </c:pt>
                <c:pt idx="3982">
                  <c:v>15.654</c:v>
                </c:pt>
                <c:pt idx="3983">
                  <c:v>15.658000000000001</c:v>
                </c:pt>
                <c:pt idx="3984">
                  <c:v>15.662000000000004</c:v>
                </c:pt>
                <c:pt idx="3985">
                  <c:v>15.666</c:v>
                </c:pt>
                <c:pt idx="3986">
                  <c:v>15.67</c:v>
                </c:pt>
                <c:pt idx="3987">
                  <c:v>15.674000000000001</c:v>
                </c:pt>
                <c:pt idx="3988">
                  <c:v>15.678000000000001</c:v>
                </c:pt>
                <c:pt idx="3989">
                  <c:v>15.682</c:v>
                </c:pt>
                <c:pt idx="3990">
                  <c:v>15.686</c:v>
                </c:pt>
                <c:pt idx="3991">
                  <c:v>15.69</c:v>
                </c:pt>
                <c:pt idx="3992">
                  <c:v>15.694000000000001</c:v>
                </c:pt>
                <c:pt idx="3993">
                  <c:v>15.697000000000001</c:v>
                </c:pt>
                <c:pt idx="3994">
                  <c:v>15.701000000000001</c:v>
                </c:pt>
                <c:pt idx="3995">
                  <c:v>15.705</c:v>
                </c:pt>
                <c:pt idx="3996">
                  <c:v>15.709</c:v>
                </c:pt>
                <c:pt idx="3997">
                  <c:v>15.713000000000001</c:v>
                </c:pt>
                <c:pt idx="3998">
                  <c:v>15.717000000000001</c:v>
                </c:pt>
                <c:pt idx="3999">
                  <c:v>15.721</c:v>
                </c:pt>
                <c:pt idx="4000">
                  <c:v>15.725</c:v>
                </c:pt>
                <c:pt idx="4001">
                  <c:v>15.728999999999999</c:v>
                </c:pt>
                <c:pt idx="4002">
                  <c:v>15.733000000000001</c:v>
                </c:pt>
                <c:pt idx="4003">
                  <c:v>15.737</c:v>
                </c:pt>
                <c:pt idx="4004">
                  <c:v>15.74</c:v>
                </c:pt>
                <c:pt idx="4005">
                  <c:v>15.744</c:v>
                </c:pt>
                <c:pt idx="4006">
                  <c:v>15.747999999999999</c:v>
                </c:pt>
                <c:pt idx="4007">
                  <c:v>15.752000000000002</c:v>
                </c:pt>
                <c:pt idx="4008">
                  <c:v>15.756</c:v>
                </c:pt>
                <c:pt idx="4009">
                  <c:v>15.76</c:v>
                </c:pt>
                <c:pt idx="4010">
                  <c:v>15.764000000000001</c:v>
                </c:pt>
                <c:pt idx="4011">
                  <c:v>15.768000000000001</c:v>
                </c:pt>
                <c:pt idx="4012">
                  <c:v>15.772</c:v>
                </c:pt>
                <c:pt idx="4013">
                  <c:v>15.776</c:v>
                </c:pt>
                <c:pt idx="4014">
                  <c:v>15.779</c:v>
                </c:pt>
                <c:pt idx="4015">
                  <c:v>15.783000000000001</c:v>
                </c:pt>
                <c:pt idx="4016">
                  <c:v>15.787000000000001</c:v>
                </c:pt>
                <c:pt idx="4017">
                  <c:v>15.791</c:v>
                </c:pt>
                <c:pt idx="4018">
                  <c:v>15.795</c:v>
                </c:pt>
                <c:pt idx="4019">
                  <c:v>15.798999999999999</c:v>
                </c:pt>
                <c:pt idx="4020">
                  <c:v>15.803000000000004</c:v>
                </c:pt>
                <c:pt idx="4021">
                  <c:v>15.807</c:v>
                </c:pt>
                <c:pt idx="4022">
                  <c:v>15.811</c:v>
                </c:pt>
                <c:pt idx="4023">
                  <c:v>15.815000000000003</c:v>
                </c:pt>
                <c:pt idx="4024">
                  <c:v>15.819000000000004</c:v>
                </c:pt>
                <c:pt idx="4025">
                  <c:v>15.822000000000003</c:v>
                </c:pt>
                <c:pt idx="4026">
                  <c:v>15.826000000000002</c:v>
                </c:pt>
                <c:pt idx="4027">
                  <c:v>15.83</c:v>
                </c:pt>
                <c:pt idx="4028">
                  <c:v>15.834</c:v>
                </c:pt>
                <c:pt idx="4029">
                  <c:v>15.838000000000001</c:v>
                </c:pt>
                <c:pt idx="4030">
                  <c:v>15.842000000000002</c:v>
                </c:pt>
                <c:pt idx="4031">
                  <c:v>15.846</c:v>
                </c:pt>
                <c:pt idx="4032">
                  <c:v>15.850000000000003</c:v>
                </c:pt>
                <c:pt idx="4033">
                  <c:v>15.854000000000005</c:v>
                </c:pt>
                <c:pt idx="4034">
                  <c:v>15.858000000000002</c:v>
                </c:pt>
                <c:pt idx="4035">
                  <c:v>15.862000000000004</c:v>
                </c:pt>
                <c:pt idx="4036">
                  <c:v>15.865000000000004</c:v>
                </c:pt>
                <c:pt idx="4037">
                  <c:v>15.869000000000003</c:v>
                </c:pt>
                <c:pt idx="4038">
                  <c:v>15.873000000000005</c:v>
                </c:pt>
                <c:pt idx="4039">
                  <c:v>15.877000000000002</c:v>
                </c:pt>
                <c:pt idx="4040">
                  <c:v>15.881</c:v>
                </c:pt>
                <c:pt idx="4041">
                  <c:v>15.885000000000003</c:v>
                </c:pt>
                <c:pt idx="4042">
                  <c:v>15.889000000000003</c:v>
                </c:pt>
                <c:pt idx="4043">
                  <c:v>15.893000000000002</c:v>
                </c:pt>
                <c:pt idx="4044">
                  <c:v>15.897</c:v>
                </c:pt>
                <c:pt idx="4045">
                  <c:v>15.901</c:v>
                </c:pt>
                <c:pt idx="4046">
                  <c:v>15.905000000000003</c:v>
                </c:pt>
                <c:pt idx="4047">
                  <c:v>15.908000000000001</c:v>
                </c:pt>
                <c:pt idx="4048">
                  <c:v>15.912000000000004</c:v>
                </c:pt>
                <c:pt idx="4049">
                  <c:v>15.916</c:v>
                </c:pt>
                <c:pt idx="4050">
                  <c:v>15.92</c:v>
                </c:pt>
                <c:pt idx="4051">
                  <c:v>15.924000000000001</c:v>
                </c:pt>
                <c:pt idx="4052">
                  <c:v>15.928000000000001</c:v>
                </c:pt>
                <c:pt idx="4053">
                  <c:v>15.932</c:v>
                </c:pt>
                <c:pt idx="4054">
                  <c:v>15.936</c:v>
                </c:pt>
                <c:pt idx="4055">
                  <c:v>15.94</c:v>
                </c:pt>
                <c:pt idx="4056">
                  <c:v>15.944000000000001</c:v>
                </c:pt>
                <c:pt idx="4057">
                  <c:v>15.948</c:v>
                </c:pt>
                <c:pt idx="4058">
                  <c:v>15.951000000000002</c:v>
                </c:pt>
                <c:pt idx="4059">
                  <c:v>15.955000000000004</c:v>
                </c:pt>
                <c:pt idx="4060">
                  <c:v>15.959000000000003</c:v>
                </c:pt>
                <c:pt idx="4061">
                  <c:v>15.963000000000005</c:v>
                </c:pt>
                <c:pt idx="4062">
                  <c:v>15.967000000000002</c:v>
                </c:pt>
                <c:pt idx="4063">
                  <c:v>15.971</c:v>
                </c:pt>
                <c:pt idx="4064">
                  <c:v>15.975000000000003</c:v>
                </c:pt>
                <c:pt idx="4065">
                  <c:v>15.979000000000003</c:v>
                </c:pt>
                <c:pt idx="4066">
                  <c:v>15.983000000000002</c:v>
                </c:pt>
                <c:pt idx="4067">
                  <c:v>15.987</c:v>
                </c:pt>
                <c:pt idx="4068">
                  <c:v>15.991</c:v>
                </c:pt>
                <c:pt idx="4069">
                  <c:v>15.994</c:v>
                </c:pt>
                <c:pt idx="4070">
                  <c:v>15.998000000000001</c:v>
                </c:pt>
                <c:pt idx="4071">
                  <c:v>16.001999999999999</c:v>
                </c:pt>
                <c:pt idx="4072">
                  <c:v>16.006</c:v>
                </c:pt>
                <c:pt idx="4073">
                  <c:v>16.010000000000005</c:v>
                </c:pt>
                <c:pt idx="4074">
                  <c:v>16.013999999999999</c:v>
                </c:pt>
                <c:pt idx="4075">
                  <c:v>16.018000000000001</c:v>
                </c:pt>
                <c:pt idx="4076">
                  <c:v>16.021999999999991</c:v>
                </c:pt>
                <c:pt idx="4077">
                  <c:v>16.026</c:v>
                </c:pt>
                <c:pt idx="4078">
                  <c:v>16.03</c:v>
                </c:pt>
                <c:pt idx="4079">
                  <c:v>16.033999999999999</c:v>
                </c:pt>
                <c:pt idx="4080">
                  <c:v>16.036999999999999</c:v>
                </c:pt>
                <c:pt idx="4081">
                  <c:v>16.041</c:v>
                </c:pt>
                <c:pt idx="4082">
                  <c:v>16.045000000000002</c:v>
                </c:pt>
                <c:pt idx="4083">
                  <c:v>16.048999999999992</c:v>
                </c:pt>
                <c:pt idx="4084">
                  <c:v>16.053000000000001</c:v>
                </c:pt>
                <c:pt idx="4085">
                  <c:v>16.056999999999999</c:v>
                </c:pt>
                <c:pt idx="4086">
                  <c:v>16.061</c:v>
                </c:pt>
                <c:pt idx="4087">
                  <c:v>16.064999999999994</c:v>
                </c:pt>
                <c:pt idx="4088">
                  <c:v>16.068999999999992</c:v>
                </c:pt>
                <c:pt idx="4089">
                  <c:v>16.073</c:v>
                </c:pt>
                <c:pt idx="4090">
                  <c:v>16.077000000000005</c:v>
                </c:pt>
                <c:pt idx="4091">
                  <c:v>16.079999999999991</c:v>
                </c:pt>
                <c:pt idx="4092">
                  <c:v>16.084</c:v>
                </c:pt>
                <c:pt idx="4093">
                  <c:v>16.087999999999994</c:v>
                </c:pt>
                <c:pt idx="4094">
                  <c:v>16.091999999999999</c:v>
                </c:pt>
                <c:pt idx="4095">
                  <c:v>16.096</c:v>
                </c:pt>
                <c:pt idx="4096">
                  <c:v>16.100000000000001</c:v>
                </c:pt>
                <c:pt idx="4097">
                  <c:v>16.103999999999999</c:v>
                </c:pt>
                <c:pt idx="4098">
                  <c:v>16.108000000000001</c:v>
                </c:pt>
                <c:pt idx="4099">
                  <c:v>16.111999999999998</c:v>
                </c:pt>
                <c:pt idx="4100">
                  <c:v>16.116000000000007</c:v>
                </c:pt>
                <c:pt idx="4101">
                  <c:v>16.12</c:v>
                </c:pt>
                <c:pt idx="4102">
                  <c:v>16.123000000000001</c:v>
                </c:pt>
                <c:pt idx="4103">
                  <c:v>16.126999999999999</c:v>
                </c:pt>
                <c:pt idx="4104">
                  <c:v>16.131000000000007</c:v>
                </c:pt>
                <c:pt idx="4105">
                  <c:v>16.135000000000005</c:v>
                </c:pt>
                <c:pt idx="4106">
                  <c:v>16.138999999999999</c:v>
                </c:pt>
                <c:pt idx="4107">
                  <c:v>16.143000000000001</c:v>
                </c:pt>
                <c:pt idx="4108">
                  <c:v>16.146999999999991</c:v>
                </c:pt>
                <c:pt idx="4109">
                  <c:v>16.151000000000007</c:v>
                </c:pt>
                <c:pt idx="4110">
                  <c:v>16.155000000000001</c:v>
                </c:pt>
                <c:pt idx="4111">
                  <c:v>16.158999999999999</c:v>
                </c:pt>
                <c:pt idx="4112">
                  <c:v>16.163</c:v>
                </c:pt>
                <c:pt idx="4113">
                  <c:v>16.166</c:v>
                </c:pt>
                <c:pt idx="4114">
                  <c:v>16.170000000000005</c:v>
                </c:pt>
                <c:pt idx="4115">
                  <c:v>16.173999999999999</c:v>
                </c:pt>
                <c:pt idx="4116">
                  <c:v>16.178000000000001</c:v>
                </c:pt>
                <c:pt idx="4117">
                  <c:v>16.181999999999999</c:v>
                </c:pt>
                <c:pt idx="4118">
                  <c:v>16.186</c:v>
                </c:pt>
                <c:pt idx="4119">
                  <c:v>16.190000000000001</c:v>
                </c:pt>
                <c:pt idx="4120">
                  <c:v>16.193999999999999</c:v>
                </c:pt>
                <c:pt idx="4121">
                  <c:v>16.198</c:v>
                </c:pt>
                <c:pt idx="4122">
                  <c:v>16.202000000000002</c:v>
                </c:pt>
                <c:pt idx="4123">
                  <c:v>16.206</c:v>
                </c:pt>
                <c:pt idx="4124">
                  <c:v>16.209</c:v>
                </c:pt>
                <c:pt idx="4125">
                  <c:v>16.213000000000001</c:v>
                </c:pt>
                <c:pt idx="4126">
                  <c:v>16.216999999999999</c:v>
                </c:pt>
                <c:pt idx="4127">
                  <c:v>16.221</c:v>
                </c:pt>
                <c:pt idx="4128">
                  <c:v>16.224999999999994</c:v>
                </c:pt>
                <c:pt idx="4129">
                  <c:v>16.228999999999992</c:v>
                </c:pt>
                <c:pt idx="4130">
                  <c:v>16.233000000000001</c:v>
                </c:pt>
                <c:pt idx="4131">
                  <c:v>16.236999999999991</c:v>
                </c:pt>
                <c:pt idx="4132">
                  <c:v>16.241</c:v>
                </c:pt>
                <c:pt idx="4133">
                  <c:v>16.244999999999994</c:v>
                </c:pt>
                <c:pt idx="4134">
                  <c:v>16.247999999999994</c:v>
                </c:pt>
                <c:pt idx="4135">
                  <c:v>16.251999999999999</c:v>
                </c:pt>
                <c:pt idx="4136">
                  <c:v>16.256</c:v>
                </c:pt>
                <c:pt idx="4137">
                  <c:v>16.260000000000002</c:v>
                </c:pt>
                <c:pt idx="4138">
                  <c:v>16.263999999999992</c:v>
                </c:pt>
                <c:pt idx="4139">
                  <c:v>16.267999999999994</c:v>
                </c:pt>
                <c:pt idx="4140">
                  <c:v>16.271999999999991</c:v>
                </c:pt>
                <c:pt idx="4141">
                  <c:v>16.276</c:v>
                </c:pt>
                <c:pt idx="4142">
                  <c:v>16.279999999999994</c:v>
                </c:pt>
                <c:pt idx="4143">
                  <c:v>16.283999999999988</c:v>
                </c:pt>
                <c:pt idx="4144">
                  <c:v>16.287999999999993</c:v>
                </c:pt>
                <c:pt idx="4145">
                  <c:v>16.291</c:v>
                </c:pt>
                <c:pt idx="4146">
                  <c:v>16.295000000000002</c:v>
                </c:pt>
                <c:pt idx="4147">
                  <c:v>16.298999999999992</c:v>
                </c:pt>
                <c:pt idx="4148">
                  <c:v>16.303000000000001</c:v>
                </c:pt>
                <c:pt idx="4149">
                  <c:v>16.306999999999999</c:v>
                </c:pt>
                <c:pt idx="4150">
                  <c:v>16.311000000000007</c:v>
                </c:pt>
                <c:pt idx="4151">
                  <c:v>16.315000000000001</c:v>
                </c:pt>
                <c:pt idx="4152">
                  <c:v>16.318999999999999</c:v>
                </c:pt>
                <c:pt idx="4153">
                  <c:v>16.323</c:v>
                </c:pt>
                <c:pt idx="4154">
                  <c:v>16.327000000000005</c:v>
                </c:pt>
                <c:pt idx="4155">
                  <c:v>16.331000000000007</c:v>
                </c:pt>
                <c:pt idx="4156">
                  <c:v>16.334000000000007</c:v>
                </c:pt>
                <c:pt idx="4157">
                  <c:v>16.338000000000001</c:v>
                </c:pt>
                <c:pt idx="4158">
                  <c:v>16.341999999999999</c:v>
                </c:pt>
                <c:pt idx="4159">
                  <c:v>16.346</c:v>
                </c:pt>
                <c:pt idx="4160">
                  <c:v>16.350000000000001</c:v>
                </c:pt>
                <c:pt idx="4161">
                  <c:v>16.353999999999999</c:v>
                </c:pt>
                <c:pt idx="4162">
                  <c:v>16.358000000000001</c:v>
                </c:pt>
                <c:pt idx="4163">
                  <c:v>16.361999999999991</c:v>
                </c:pt>
                <c:pt idx="4164">
                  <c:v>16.366</c:v>
                </c:pt>
                <c:pt idx="4165">
                  <c:v>16.37</c:v>
                </c:pt>
                <c:pt idx="4166">
                  <c:v>16.373999999999999</c:v>
                </c:pt>
                <c:pt idx="4167">
                  <c:v>16.376999999999999</c:v>
                </c:pt>
                <c:pt idx="4168">
                  <c:v>16.381</c:v>
                </c:pt>
                <c:pt idx="4169">
                  <c:v>16.385000000000002</c:v>
                </c:pt>
                <c:pt idx="4170">
                  <c:v>16.388999999999992</c:v>
                </c:pt>
                <c:pt idx="4171">
                  <c:v>16.393000000000001</c:v>
                </c:pt>
                <c:pt idx="4172">
                  <c:v>16.396999999999991</c:v>
                </c:pt>
                <c:pt idx="4173">
                  <c:v>16.401</c:v>
                </c:pt>
                <c:pt idx="4174">
                  <c:v>16.404999999999994</c:v>
                </c:pt>
                <c:pt idx="4175">
                  <c:v>16.408999999999988</c:v>
                </c:pt>
                <c:pt idx="4176">
                  <c:v>16.413</c:v>
                </c:pt>
                <c:pt idx="4177">
                  <c:v>16.417000000000005</c:v>
                </c:pt>
                <c:pt idx="4178">
                  <c:v>16.420000000000002</c:v>
                </c:pt>
                <c:pt idx="4179">
                  <c:v>16.423999999999992</c:v>
                </c:pt>
                <c:pt idx="4180">
                  <c:v>16.427999999999994</c:v>
                </c:pt>
                <c:pt idx="4181">
                  <c:v>16.431999999999999</c:v>
                </c:pt>
                <c:pt idx="4182">
                  <c:v>16.436</c:v>
                </c:pt>
                <c:pt idx="4183">
                  <c:v>16.439999999999994</c:v>
                </c:pt>
                <c:pt idx="4184">
                  <c:v>16.443999999999992</c:v>
                </c:pt>
                <c:pt idx="4185">
                  <c:v>16.447999999999993</c:v>
                </c:pt>
                <c:pt idx="4186">
                  <c:v>16.452000000000002</c:v>
                </c:pt>
                <c:pt idx="4187">
                  <c:v>16.456</c:v>
                </c:pt>
                <c:pt idx="4188">
                  <c:v>16.459999999999994</c:v>
                </c:pt>
                <c:pt idx="4189">
                  <c:v>16.46299999999999</c:v>
                </c:pt>
                <c:pt idx="4190">
                  <c:v>16.466999999999988</c:v>
                </c:pt>
                <c:pt idx="4191">
                  <c:v>16.471</c:v>
                </c:pt>
                <c:pt idx="4192">
                  <c:v>16.474999999999994</c:v>
                </c:pt>
                <c:pt idx="4193">
                  <c:v>16.478999999999992</c:v>
                </c:pt>
                <c:pt idx="4194">
                  <c:v>16.48299999999999</c:v>
                </c:pt>
                <c:pt idx="4195">
                  <c:v>16.486999999999984</c:v>
                </c:pt>
                <c:pt idx="4196">
                  <c:v>16.491</c:v>
                </c:pt>
                <c:pt idx="4197">
                  <c:v>16.494999999999994</c:v>
                </c:pt>
                <c:pt idx="4198">
                  <c:v>16.498999999999988</c:v>
                </c:pt>
                <c:pt idx="4199">
                  <c:v>16.503</c:v>
                </c:pt>
                <c:pt idx="4200">
                  <c:v>16.506</c:v>
                </c:pt>
                <c:pt idx="4201">
                  <c:v>16.510000000000005</c:v>
                </c:pt>
                <c:pt idx="4202">
                  <c:v>16.513999999999999</c:v>
                </c:pt>
                <c:pt idx="4203">
                  <c:v>16.518000000000001</c:v>
                </c:pt>
                <c:pt idx="4204">
                  <c:v>16.521999999999991</c:v>
                </c:pt>
                <c:pt idx="4205">
                  <c:v>16.526</c:v>
                </c:pt>
                <c:pt idx="4206">
                  <c:v>16.53</c:v>
                </c:pt>
                <c:pt idx="4207">
                  <c:v>16.533999999999999</c:v>
                </c:pt>
                <c:pt idx="4208">
                  <c:v>16.538</c:v>
                </c:pt>
                <c:pt idx="4209">
                  <c:v>16.542000000000002</c:v>
                </c:pt>
                <c:pt idx="4210">
                  <c:v>16.545999999999992</c:v>
                </c:pt>
                <c:pt idx="4211">
                  <c:v>16.548999999999992</c:v>
                </c:pt>
                <c:pt idx="4212">
                  <c:v>16.553000000000001</c:v>
                </c:pt>
                <c:pt idx="4213">
                  <c:v>16.556999999999999</c:v>
                </c:pt>
                <c:pt idx="4214">
                  <c:v>16.561</c:v>
                </c:pt>
                <c:pt idx="4215">
                  <c:v>16.564999999999994</c:v>
                </c:pt>
                <c:pt idx="4216">
                  <c:v>16.568999999999992</c:v>
                </c:pt>
                <c:pt idx="4217">
                  <c:v>16.573</c:v>
                </c:pt>
                <c:pt idx="4218">
                  <c:v>16.577000000000005</c:v>
                </c:pt>
                <c:pt idx="4219">
                  <c:v>16.581</c:v>
                </c:pt>
                <c:pt idx="4220">
                  <c:v>16.584999999999994</c:v>
                </c:pt>
                <c:pt idx="4221">
                  <c:v>16.588999999999988</c:v>
                </c:pt>
                <c:pt idx="4222">
                  <c:v>16.591999999999999</c:v>
                </c:pt>
                <c:pt idx="4223">
                  <c:v>16.596</c:v>
                </c:pt>
                <c:pt idx="4224">
                  <c:v>16.600000000000001</c:v>
                </c:pt>
                <c:pt idx="4225">
                  <c:v>16.603999999999999</c:v>
                </c:pt>
                <c:pt idx="4226">
                  <c:v>16.608000000000001</c:v>
                </c:pt>
                <c:pt idx="4227">
                  <c:v>16.611999999999998</c:v>
                </c:pt>
                <c:pt idx="4228">
                  <c:v>16.616000000000007</c:v>
                </c:pt>
                <c:pt idx="4229">
                  <c:v>16.62</c:v>
                </c:pt>
                <c:pt idx="4230">
                  <c:v>16.623999999999999</c:v>
                </c:pt>
                <c:pt idx="4231">
                  <c:v>16.628</c:v>
                </c:pt>
                <c:pt idx="4232">
                  <c:v>16.632000000000001</c:v>
                </c:pt>
                <c:pt idx="4233">
                  <c:v>16.635000000000005</c:v>
                </c:pt>
                <c:pt idx="4234">
                  <c:v>16.638999999999999</c:v>
                </c:pt>
                <c:pt idx="4235">
                  <c:v>16.643000000000001</c:v>
                </c:pt>
                <c:pt idx="4236">
                  <c:v>16.646999999999991</c:v>
                </c:pt>
                <c:pt idx="4237">
                  <c:v>16.651000000000007</c:v>
                </c:pt>
                <c:pt idx="4238">
                  <c:v>16.655000000000001</c:v>
                </c:pt>
                <c:pt idx="4239">
                  <c:v>16.658999999999999</c:v>
                </c:pt>
                <c:pt idx="4240">
                  <c:v>16.663</c:v>
                </c:pt>
                <c:pt idx="4241">
                  <c:v>16.667000000000005</c:v>
                </c:pt>
                <c:pt idx="4242">
                  <c:v>16.670999999999999</c:v>
                </c:pt>
                <c:pt idx="4243">
                  <c:v>16.673999999999999</c:v>
                </c:pt>
                <c:pt idx="4244">
                  <c:v>16.678000000000001</c:v>
                </c:pt>
                <c:pt idx="4245">
                  <c:v>16.681999999999999</c:v>
                </c:pt>
                <c:pt idx="4246">
                  <c:v>16.686</c:v>
                </c:pt>
                <c:pt idx="4247">
                  <c:v>16.690000000000001</c:v>
                </c:pt>
                <c:pt idx="4248">
                  <c:v>16.693999999999999</c:v>
                </c:pt>
                <c:pt idx="4249">
                  <c:v>16.698</c:v>
                </c:pt>
                <c:pt idx="4250">
                  <c:v>16.702000000000002</c:v>
                </c:pt>
                <c:pt idx="4251">
                  <c:v>16.706</c:v>
                </c:pt>
                <c:pt idx="4252">
                  <c:v>16.71</c:v>
                </c:pt>
                <c:pt idx="4253">
                  <c:v>16.713999999999999</c:v>
                </c:pt>
                <c:pt idx="4254">
                  <c:v>16.718</c:v>
                </c:pt>
                <c:pt idx="4255">
                  <c:v>16.721</c:v>
                </c:pt>
                <c:pt idx="4256">
                  <c:v>16.724999999999994</c:v>
                </c:pt>
                <c:pt idx="4257">
                  <c:v>16.728999999999992</c:v>
                </c:pt>
                <c:pt idx="4258">
                  <c:v>16.733000000000001</c:v>
                </c:pt>
                <c:pt idx="4259">
                  <c:v>16.736999999999991</c:v>
                </c:pt>
                <c:pt idx="4260">
                  <c:v>16.741</c:v>
                </c:pt>
                <c:pt idx="4261">
                  <c:v>16.744999999999994</c:v>
                </c:pt>
                <c:pt idx="4262">
                  <c:v>16.748999999999988</c:v>
                </c:pt>
                <c:pt idx="4263">
                  <c:v>16.753</c:v>
                </c:pt>
                <c:pt idx="4264">
                  <c:v>16.757000000000001</c:v>
                </c:pt>
                <c:pt idx="4265">
                  <c:v>16.760000000000002</c:v>
                </c:pt>
                <c:pt idx="4266">
                  <c:v>16.763999999999992</c:v>
                </c:pt>
                <c:pt idx="4267">
                  <c:v>16.767999999999994</c:v>
                </c:pt>
                <c:pt idx="4268">
                  <c:v>16.771999999999991</c:v>
                </c:pt>
                <c:pt idx="4269">
                  <c:v>16.776</c:v>
                </c:pt>
                <c:pt idx="4270">
                  <c:v>16.779999999999994</c:v>
                </c:pt>
                <c:pt idx="4271">
                  <c:v>16.783999999999988</c:v>
                </c:pt>
                <c:pt idx="4272">
                  <c:v>16.787999999999993</c:v>
                </c:pt>
                <c:pt idx="4273">
                  <c:v>16.792000000000002</c:v>
                </c:pt>
                <c:pt idx="4274">
                  <c:v>16.795999999999992</c:v>
                </c:pt>
                <c:pt idx="4275">
                  <c:v>16.8</c:v>
                </c:pt>
                <c:pt idx="4276">
                  <c:v>16.803000000000001</c:v>
                </c:pt>
                <c:pt idx="4277">
                  <c:v>16.806999999999999</c:v>
                </c:pt>
                <c:pt idx="4278">
                  <c:v>16.811000000000007</c:v>
                </c:pt>
                <c:pt idx="4279">
                  <c:v>16.815000000000001</c:v>
                </c:pt>
                <c:pt idx="4280">
                  <c:v>16.818999999999999</c:v>
                </c:pt>
                <c:pt idx="4281">
                  <c:v>16.823</c:v>
                </c:pt>
                <c:pt idx="4282">
                  <c:v>16.827000000000005</c:v>
                </c:pt>
                <c:pt idx="4283">
                  <c:v>16.831000000000007</c:v>
                </c:pt>
                <c:pt idx="4284">
                  <c:v>16.835000000000001</c:v>
                </c:pt>
                <c:pt idx="4285">
                  <c:v>16.838999999999999</c:v>
                </c:pt>
                <c:pt idx="4286">
                  <c:v>16.843</c:v>
                </c:pt>
                <c:pt idx="4287">
                  <c:v>16.846</c:v>
                </c:pt>
                <c:pt idx="4288">
                  <c:v>16.850000000000001</c:v>
                </c:pt>
                <c:pt idx="4289">
                  <c:v>16.853999999999999</c:v>
                </c:pt>
                <c:pt idx="4290">
                  <c:v>16.858000000000001</c:v>
                </c:pt>
                <c:pt idx="4291">
                  <c:v>16.861999999999991</c:v>
                </c:pt>
                <c:pt idx="4292">
                  <c:v>16.866</c:v>
                </c:pt>
                <c:pt idx="4293">
                  <c:v>16.87</c:v>
                </c:pt>
                <c:pt idx="4294">
                  <c:v>16.873999999999999</c:v>
                </c:pt>
                <c:pt idx="4295">
                  <c:v>16.878</c:v>
                </c:pt>
                <c:pt idx="4296">
                  <c:v>16.881999999999994</c:v>
                </c:pt>
                <c:pt idx="4297">
                  <c:v>16.885999999999992</c:v>
                </c:pt>
                <c:pt idx="4298">
                  <c:v>16.888999999999992</c:v>
                </c:pt>
                <c:pt idx="4299">
                  <c:v>16.893000000000001</c:v>
                </c:pt>
                <c:pt idx="4300">
                  <c:v>16.896999999999991</c:v>
                </c:pt>
                <c:pt idx="4301">
                  <c:v>16.901</c:v>
                </c:pt>
                <c:pt idx="4302">
                  <c:v>16.904999999999994</c:v>
                </c:pt>
                <c:pt idx="4303">
                  <c:v>16.908999999999988</c:v>
                </c:pt>
                <c:pt idx="4304">
                  <c:v>16.913</c:v>
                </c:pt>
                <c:pt idx="4305">
                  <c:v>16.917000000000005</c:v>
                </c:pt>
                <c:pt idx="4306">
                  <c:v>16.920999999999992</c:v>
                </c:pt>
                <c:pt idx="4307">
                  <c:v>16.924999999999994</c:v>
                </c:pt>
                <c:pt idx="4308">
                  <c:v>16.928999999999984</c:v>
                </c:pt>
                <c:pt idx="4309">
                  <c:v>16.931999999999999</c:v>
                </c:pt>
                <c:pt idx="4310">
                  <c:v>16.936</c:v>
                </c:pt>
                <c:pt idx="4311">
                  <c:v>16.939999999999994</c:v>
                </c:pt>
                <c:pt idx="4312">
                  <c:v>16.943999999999992</c:v>
                </c:pt>
                <c:pt idx="4313">
                  <c:v>16.947999999999993</c:v>
                </c:pt>
                <c:pt idx="4314">
                  <c:v>16.952000000000002</c:v>
                </c:pt>
                <c:pt idx="4315">
                  <c:v>16.956</c:v>
                </c:pt>
                <c:pt idx="4316">
                  <c:v>16.959999999999994</c:v>
                </c:pt>
                <c:pt idx="4317">
                  <c:v>16.963999999999988</c:v>
                </c:pt>
                <c:pt idx="4318">
                  <c:v>16.967999999999993</c:v>
                </c:pt>
                <c:pt idx="4319">
                  <c:v>16.971999999999994</c:v>
                </c:pt>
                <c:pt idx="4320">
                  <c:v>16.974999999999994</c:v>
                </c:pt>
                <c:pt idx="4321">
                  <c:v>16.978999999999992</c:v>
                </c:pt>
                <c:pt idx="4322">
                  <c:v>16.98299999999999</c:v>
                </c:pt>
                <c:pt idx="4323">
                  <c:v>16.986999999999984</c:v>
                </c:pt>
                <c:pt idx="4324">
                  <c:v>16.991</c:v>
                </c:pt>
                <c:pt idx="4325">
                  <c:v>16.994999999999994</c:v>
                </c:pt>
                <c:pt idx="4326">
                  <c:v>16.998999999999988</c:v>
                </c:pt>
                <c:pt idx="4327">
                  <c:v>17.003</c:v>
                </c:pt>
                <c:pt idx="4328">
                  <c:v>17.007000000000001</c:v>
                </c:pt>
                <c:pt idx="4329">
                  <c:v>17.010999999999999</c:v>
                </c:pt>
                <c:pt idx="4330">
                  <c:v>17.015000000000001</c:v>
                </c:pt>
                <c:pt idx="4331">
                  <c:v>17.018000000000001</c:v>
                </c:pt>
                <c:pt idx="4332">
                  <c:v>17.021999999999991</c:v>
                </c:pt>
                <c:pt idx="4333">
                  <c:v>17.026</c:v>
                </c:pt>
                <c:pt idx="4334">
                  <c:v>17.03</c:v>
                </c:pt>
                <c:pt idx="4335">
                  <c:v>17.033999999999999</c:v>
                </c:pt>
                <c:pt idx="4336">
                  <c:v>17.038</c:v>
                </c:pt>
                <c:pt idx="4337">
                  <c:v>17.042000000000002</c:v>
                </c:pt>
                <c:pt idx="4338">
                  <c:v>17.045999999999992</c:v>
                </c:pt>
                <c:pt idx="4339">
                  <c:v>17.05</c:v>
                </c:pt>
                <c:pt idx="4340">
                  <c:v>17.053999999999991</c:v>
                </c:pt>
                <c:pt idx="4341">
                  <c:v>17.058</c:v>
                </c:pt>
                <c:pt idx="4342">
                  <c:v>17.061</c:v>
                </c:pt>
                <c:pt idx="4343">
                  <c:v>17.064999999999994</c:v>
                </c:pt>
                <c:pt idx="4344">
                  <c:v>17.068999999999992</c:v>
                </c:pt>
                <c:pt idx="4345">
                  <c:v>17.073</c:v>
                </c:pt>
                <c:pt idx="4346">
                  <c:v>17.077000000000005</c:v>
                </c:pt>
                <c:pt idx="4347">
                  <c:v>17.081</c:v>
                </c:pt>
                <c:pt idx="4348">
                  <c:v>17.084999999999994</c:v>
                </c:pt>
                <c:pt idx="4349">
                  <c:v>17.088999999999988</c:v>
                </c:pt>
                <c:pt idx="4350">
                  <c:v>17.093</c:v>
                </c:pt>
                <c:pt idx="4351">
                  <c:v>17.097000000000001</c:v>
                </c:pt>
                <c:pt idx="4352">
                  <c:v>17.100999999999999</c:v>
                </c:pt>
                <c:pt idx="4353">
                  <c:v>17.103999999999999</c:v>
                </c:pt>
                <c:pt idx="4354">
                  <c:v>17.108000000000001</c:v>
                </c:pt>
                <c:pt idx="4355">
                  <c:v>17.111999999999998</c:v>
                </c:pt>
                <c:pt idx="4356">
                  <c:v>17.116000000000007</c:v>
                </c:pt>
                <c:pt idx="4357">
                  <c:v>17.12</c:v>
                </c:pt>
                <c:pt idx="4358">
                  <c:v>17.123999999999999</c:v>
                </c:pt>
                <c:pt idx="4359">
                  <c:v>17.128</c:v>
                </c:pt>
                <c:pt idx="4360">
                  <c:v>17.132000000000001</c:v>
                </c:pt>
                <c:pt idx="4361">
                  <c:v>17.135999999999999</c:v>
                </c:pt>
                <c:pt idx="4362">
                  <c:v>17.14</c:v>
                </c:pt>
                <c:pt idx="4363">
                  <c:v>17.143999999999991</c:v>
                </c:pt>
                <c:pt idx="4364">
                  <c:v>17.146999999999991</c:v>
                </c:pt>
                <c:pt idx="4365">
                  <c:v>17.151000000000007</c:v>
                </c:pt>
                <c:pt idx="4366">
                  <c:v>17.155000000000001</c:v>
                </c:pt>
                <c:pt idx="4367">
                  <c:v>17.158999999999999</c:v>
                </c:pt>
                <c:pt idx="4368">
                  <c:v>17.163</c:v>
                </c:pt>
                <c:pt idx="4369">
                  <c:v>17.167000000000005</c:v>
                </c:pt>
                <c:pt idx="4370">
                  <c:v>17.170999999999999</c:v>
                </c:pt>
                <c:pt idx="4371">
                  <c:v>17.175000000000001</c:v>
                </c:pt>
                <c:pt idx="4372">
                  <c:v>17.178999999999991</c:v>
                </c:pt>
                <c:pt idx="4373">
                  <c:v>17.183</c:v>
                </c:pt>
                <c:pt idx="4374">
                  <c:v>17.186</c:v>
                </c:pt>
                <c:pt idx="4375">
                  <c:v>17.190000000000001</c:v>
                </c:pt>
                <c:pt idx="4376">
                  <c:v>17.193999999999999</c:v>
                </c:pt>
                <c:pt idx="4377">
                  <c:v>17.198</c:v>
                </c:pt>
                <c:pt idx="4378">
                  <c:v>17.202000000000002</c:v>
                </c:pt>
                <c:pt idx="4379">
                  <c:v>17.206</c:v>
                </c:pt>
                <c:pt idx="4380">
                  <c:v>17.21</c:v>
                </c:pt>
                <c:pt idx="4381">
                  <c:v>17.213999999999999</c:v>
                </c:pt>
                <c:pt idx="4382">
                  <c:v>17.218</c:v>
                </c:pt>
                <c:pt idx="4383">
                  <c:v>17.221999999999994</c:v>
                </c:pt>
                <c:pt idx="4384">
                  <c:v>17.225999999999992</c:v>
                </c:pt>
                <c:pt idx="4385">
                  <c:v>17.23</c:v>
                </c:pt>
                <c:pt idx="4386">
                  <c:v>17.233000000000001</c:v>
                </c:pt>
                <c:pt idx="4387">
                  <c:v>17.236999999999991</c:v>
                </c:pt>
                <c:pt idx="4388">
                  <c:v>17.241</c:v>
                </c:pt>
                <c:pt idx="4389">
                  <c:v>17.244999999999994</c:v>
                </c:pt>
                <c:pt idx="4390">
                  <c:v>17.248999999999988</c:v>
                </c:pt>
                <c:pt idx="4391">
                  <c:v>17.253</c:v>
                </c:pt>
                <c:pt idx="4392">
                  <c:v>17.257000000000001</c:v>
                </c:pt>
                <c:pt idx="4393">
                  <c:v>17.260999999999992</c:v>
                </c:pt>
                <c:pt idx="4394">
                  <c:v>17.264999999999993</c:v>
                </c:pt>
                <c:pt idx="4395">
                  <c:v>17.268999999999984</c:v>
                </c:pt>
                <c:pt idx="4396">
                  <c:v>17.271999999999991</c:v>
                </c:pt>
                <c:pt idx="4397">
                  <c:v>17.276</c:v>
                </c:pt>
                <c:pt idx="4398">
                  <c:v>17.279999999999994</c:v>
                </c:pt>
                <c:pt idx="4399">
                  <c:v>17.283999999999988</c:v>
                </c:pt>
                <c:pt idx="4400">
                  <c:v>17.287999999999993</c:v>
                </c:pt>
                <c:pt idx="4401">
                  <c:v>17.292000000000002</c:v>
                </c:pt>
                <c:pt idx="4402">
                  <c:v>17.295999999999992</c:v>
                </c:pt>
                <c:pt idx="4403">
                  <c:v>17.3</c:v>
                </c:pt>
                <c:pt idx="4404">
                  <c:v>17.303999999999991</c:v>
                </c:pt>
                <c:pt idx="4405">
                  <c:v>17.308</c:v>
                </c:pt>
                <c:pt idx="4406">
                  <c:v>17.312000000000001</c:v>
                </c:pt>
                <c:pt idx="4407">
                  <c:v>17.315000000000001</c:v>
                </c:pt>
                <c:pt idx="4408">
                  <c:v>17.318999999999999</c:v>
                </c:pt>
                <c:pt idx="4409">
                  <c:v>17.323</c:v>
                </c:pt>
                <c:pt idx="4410">
                  <c:v>17.327000000000005</c:v>
                </c:pt>
                <c:pt idx="4411">
                  <c:v>17.331000000000007</c:v>
                </c:pt>
                <c:pt idx="4412">
                  <c:v>17.335000000000001</c:v>
                </c:pt>
                <c:pt idx="4413">
                  <c:v>17.338999999999999</c:v>
                </c:pt>
                <c:pt idx="4414">
                  <c:v>17.343</c:v>
                </c:pt>
                <c:pt idx="4415">
                  <c:v>17.347000000000001</c:v>
                </c:pt>
                <c:pt idx="4416">
                  <c:v>17.350999999999999</c:v>
                </c:pt>
                <c:pt idx="4417">
                  <c:v>17.355</c:v>
                </c:pt>
                <c:pt idx="4418">
                  <c:v>17.358000000000001</c:v>
                </c:pt>
                <c:pt idx="4419">
                  <c:v>17.361999999999991</c:v>
                </c:pt>
                <c:pt idx="4420">
                  <c:v>17.366</c:v>
                </c:pt>
                <c:pt idx="4421">
                  <c:v>17.37</c:v>
                </c:pt>
                <c:pt idx="4422">
                  <c:v>17.373999999999999</c:v>
                </c:pt>
                <c:pt idx="4423">
                  <c:v>17.378</c:v>
                </c:pt>
                <c:pt idx="4424">
                  <c:v>17.381999999999994</c:v>
                </c:pt>
                <c:pt idx="4425">
                  <c:v>17.385999999999992</c:v>
                </c:pt>
                <c:pt idx="4426">
                  <c:v>17.39</c:v>
                </c:pt>
                <c:pt idx="4427">
                  <c:v>17.393999999999991</c:v>
                </c:pt>
                <c:pt idx="4428">
                  <c:v>17.398</c:v>
                </c:pt>
                <c:pt idx="4429">
                  <c:v>17.401</c:v>
                </c:pt>
                <c:pt idx="4430">
                  <c:v>17.404999999999994</c:v>
                </c:pt>
                <c:pt idx="4431">
                  <c:v>17.408999999999988</c:v>
                </c:pt>
                <c:pt idx="4432">
                  <c:v>17.413</c:v>
                </c:pt>
                <c:pt idx="4433">
                  <c:v>17.417000000000005</c:v>
                </c:pt>
                <c:pt idx="4434">
                  <c:v>17.420999999999992</c:v>
                </c:pt>
                <c:pt idx="4435">
                  <c:v>17.424999999999994</c:v>
                </c:pt>
                <c:pt idx="4436">
                  <c:v>17.428999999999984</c:v>
                </c:pt>
                <c:pt idx="4437">
                  <c:v>17.433</c:v>
                </c:pt>
                <c:pt idx="4438">
                  <c:v>17.437000000000001</c:v>
                </c:pt>
                <c:pt idx="4439">
                  <c:v>17.440999999999988</c:v>
                </c:pt>
                <c:pt idx="4440">
                  <c:v>17.443999999999992</c:v>
                </c:pt>
                <c:pt idx="4441">
                  <c:v>17.447999999999993</c:v>
                </c:pt>
                <c:pt idx="4442">
                  <c:v>17.452000000000002</c:v>
                </c:pt>
                <c:pt idx="4443">
                  <c:v>17.456</c:v>
                </c:pt>
                <c:pt idx="4444">
                  <c:v>17.459999999999994</c:v>
                </c:pt>
                <c:pt idx="4445">
                  <c:v>17.463999999999988</c:v>
                </c:pt>
                <c:pt idx="4446">
                  <c:v>17.467999999999993</c:v>
                </c:pt>
                <c:pt idx="4447">
                  <c:v>17.471999999999994</c:v>
                </c:pt>
                <c:pt idx="4448">
                  <c:v>17.475999999999992</c:v>
                </c:pt>
                <c:pt idx="4449">
                  <c:v>17.479999999999993</c:v>
                </c:pt>
                <c:pt idx="4450">
                  <c:v>17.484000000000002</c:v>
                </c:pt>
                <c:pt idx="4451">
                  <c:v>17.486999999999984</c:v>
                </c:pt>
                <c:pt idx="4452">
                  <c:v>17.491</c:v>
                </c:pt>
                <c:pt idx="4453">
                  <c:v>17.494999999999994</c:v>
                </c:pt>
                <c:pt idx="4454">
                  <c:v>17.498999999999988</c:v>
                </c:pt>
                <c:pt idx="4455">
                  <c:v>17.503</c:v>
                </c:pt>
                <c:pt idx="4456">
                  <c:v>17.507000000000001</c:v>
                </c:pt>
                <c:pt idx="4457">
                  <c:v>17.510999999999999</c:v>
                </c:pt>
                <c:pt idx="4458">
                  <c:v>17.515000000000001</c:v>
                </c:pt>
                <c:pt idx="4459">
                  <c:v>17.518999999999991</c:v>
                </c:pt>
                <c:pt idx="4460">
                  <c:v>17.523</c:v>
                </c:pt>
                <c:pt idx="4461">
                  <c:v>17.527000000000001</c:v>
                </c:pt>
                <c:pt idx="4462">
                  <c:v>17.53</c:v>
                </c:pt>
                <c:pt idx="4463">
                  <c:v>17.533999999999999</c:v>
                </c:pt>
                <c:pt idx="4464">
                  <c:v>17.538</c:v>
                </c:pt>
                <c:pt idx="4465">
                  <c:v>17.542000000000002</c:v>
                </c:pt>
                <c:pt idx="4466">
                  <c:v>17.545999999999992</c:v>
                </c:pt>
                <c:pt idx="4467">
                  <c:v>17.55</c:v>
                </c:pt>
                <c:pt idx="4468">
                  <c:v>17.553999999999991</c:v>
                </c:pt>
                <c:pt idx="4469">
                  <c:v>17.558</c:v>
                </c:pt>
                <c:pt idx="4470">
                  <c:v>17.561999999999994</c:v>
                </c:pt>
                <c:pt idx="4471">
                  <c:v>17.565999999999988</c:v>
                </c:pt>
                <c:pt idx="4472">
                  <c:v>17.57</c:v>
                </c:pt>
                <c:pt idx="4473">
                  <c:v>17.573</c:v>
                </c:pt>
                <c:pt idx="4474">
                  <c:v>17.577000000000005</c:v>
                </c:pt>
                <c:pt idx="4475">
                  <c:v>17.581</c:v>
                </c:pt>
                <c:pt idx="4476">
                  <c:v>17.584999999999994</c:v>
                </c:pt>
                <c:pt idx="4477">
                  <c:v>17.588999999999988</c:v>
                </c:pt>
                <c:pt idx="4478">
                  <c:v>17.593</c:v>
                </c:pt>
                <c:pt idx="4479">
                  <c:v>17.597000000000001</c:v>
                </c:pt>
                <c:pt idx="4480">
                  <c:v>17.600999999999999</c:v>
                </c:pt>
                <c:pt idx="4481">
                  <c:v>17.605</c:v>
                </c:pt>
                <c:pt idx="4482">
                  <c:v>17.609000000000005</c:v>
                </c:pt>
                <c:pt idx="4483">
                  <c:v>17.613000000000007</c:v>
                </c:pt>
                <c:pt idx="4484">
                  <c:v>17.616000000000007</c:v>
                </c:pt>
                <c:pt idx="4485">
                  <c:v>17.62</c:v>
                </c:pt>
                <c:pt idx="4486">
                  <c:v>17.623999999999999</c:v>
                </c:pt>
                <c:pt idx="4487">
                  <c:v>17.628</c:v>
                </c:pt>
                <c:pt idx="4488">
                  <c:v>17.632000000000001</c:v>
                </c:pt>
                <c:pt idx="4489">
                  <c:v>17.635999999999999</c:v>
                </c:pt>
                <c:pt idx="4490">
                  <c:v>17.64</c:v>
                </c:pt>
                <c:pt idx="4491">
                  <c:v>17.643999999999991</c:v>
                </c:pt>
                <c:pt idx="4492">
                  <c:v>17.648</c:v>
                </c:pt>
                <c:pt idx="4493">
                  <c:v>17.652000000000001</c:v>
                </c:pt>
                <c:pt idx="4494">
                  <c:v>17.655999999999999</c:v>
                </c:pt>
                <c:pt idx="4495">
                  <c:v>17.658999999999999</c:v>
                </c:pt>
                <c:pt idx="4496">
                  <c:v>17.663</c:v>
                </c:pt>
                <c:pt idx="4497">
                  <c:v>17.667000000000005</c:v>
                </c:pt>
                <c:pt idx="4498">
                  <c:v>17.670999999999999</c:v>
                </c:pt>
                <c:pt idx="4499">
                  <c:v>17.675000000000001</c:v>
                </c:pt>
                <c:pt idx="4500">
                  <c:v>17.678999999999991</c:v>
                </c:pt>
                <c:pt idx="4501">
                  <c:v>17.683</c:v>
                </c:pt>
                <c:pt idx="4502">
                  <c:v>17.687000000000001</c:v>
                </c:pt>
                <c:pt idx="4503">
                  <c:v>17.690999999999999</c:v>
                </c:pt>
                <c:pt idx="4504">
                  <c:v>17.695</c:v>
                </c:pt>
                <c:pt idx="4505">
                  <c:v>17.698</c:v>
                </c:pt>
                <c:pt idx="4506">
                  <c:v>17.702000000000002</c:v>
                </c:pt>
                <c:pt idx="4507">
                  <c:v>17.706</c:v>
                </c:pt>
                <c:pt idx="4508">
                  <c:v>17.71</c:v>
                </c:pt>
                <c:pt idx="4509">
                  <c:v>17.713999999999999</c:v>
                </c:pt>
                <c:pt idx="4510">
                  <c:v>17.718</c:v>
                </c:pt>
                <c:pt idx="4511">
                  <c:v>17.721999999999994</c:v>
                </c:pt>
                <c:pt idx="4512">
                  <c:v>17.725999999999992</c:v>
                </c:pt>
                <c:pt idx="4513">
                  <c:v>17.73</c:v>
                </c:pt>
                <c:pt idx="4514">
                  <c:v>17.734000000000005</c:v>
                </c:pt>
                <c:pt idx="4515">
                  <c:v>17.738</c:v>
                </c:pt>
                <c:pt idx="4516">
                  <c:v>17.741</c:v>
                </c:pt>
                <c:pt idx="4517">
                  <c:v>17.744999999999994</c:v>
                </c:pt>
                <c:pt idx="4518">
                  <c:v>17.748999999999988</c:v>
                </c:pt>
                <c:pt idx="4519">
                  <c:v>17.753</c:v>
                </c:pt>
                <c:pt idx="4520">
                  <c:v>17.757000000000001</c:v>
                </c:pt>
                <c:pt idx="4521">
                  <c:v>17.760999999999992</c:v>
                </c:pt>
                <c:pt idx="4522">
                  <c:v>17.764999999999993</c:v>
                </c:pt>
                <c:pt idx="4523">
                  <c:v>17.768999999999984</c:v>
                </c:pt>
                <c:pt idx="4524">
                  <c:v>17.773</c:v>
                </c:pt>
                <c:pt idx="4525">
                  <c:v>17.777000000000001</c:v>
                </c:pt>
                <c:pt idx="4526">
                  <c:v>17.780999999999988</c:v>
                </c:pt>
                <c:pt idx="4527">
                  <c:v>17.783999999999988</c:v>
                </c:pt>
                <c:pt idx="4528">
                  <c:v>17.787999999999993</c:v>
                </c:pt>
                <c:pt idx="4529">
                  <c:v>17.792000000000002</c:v>
                </c:pt>
                <c:pt idx="4530">
                  <c:v>17.795999999999992</c:v>
                </c:pt>
                <c:pt idx="4531">
                  <c:v>17.8</c:v>
                </c:pt>
                <c:pt idx="4532">
                  <c:v>17.803999999999991</c:v>
                </c:pt>
                <c:pt idx="4533">
                  <c:v>17.808</c:v>
                </c:pt>
                <c:pt idx="4534">
                  <c:v>17.812000000000001</c:v>
                </c:pt>
                <c:pt idx="4535">
                  <c:v>17.815999999999999</c:v>
                </c:pt>
                <c:pt idx="4536">
                  <c:v>17.82</c:v>
                </c:pt>
                <c:pt idx="4537">
                  <c:v>17.824000000000005</c:v>
                </c:pt>
                <c:pt idx="4538">
                  <c:v>17.827000000000005</c:v>
                </c:pt>
                <c:pt idx="4539">
                  <c:v>17.831000000000007</c:v>
                </c:pt>
                <c:pt idx="4540">
                  <c:v>17.835000000000001</c:v>
                </c:pt>
                <c:pt idx="4541">
                  <c:v>17.838999999999999</c:v>
                </c:pt>
                <c:pt idx="4542">
                  <c:v>17.843</c:v>
                </c:pt>
                <c:pt idx="4543">
                  <c:v>17.847000000000001</c:v>
                </c:pt>
                <c:pt idx="4544">
                  <c:v>17.850999999999999</c:v>
                </c:pt>
                <c:pt idx="4545">
                  <c:v>17.855</c:v>
                </c:pt>
                <c:pt idx="4546">
                  <c:v>17.859000000000005</c:v>
                </c:pt>
                <c:pt idx="4547">
                  <c:v>17.863</c:v>
                </c:pt>
                <c:pt idx="4548">
                  <c:v>17.867000000000001</c:v>
                </c:pt>
                <c:pt idx="4549">
                  <c:v>17.87</c:v>
                </c:pt>
                <c:pt idx="4550">
                  <c:v>17.873999999999999</c:v>
                </c:pt>
                <c:pt idx="4551">
                  <c:v>17.878</c:v>
                </c:pt>
                <c:pt idx="4552">
                  <c:v>17.881999999999994</c:v>
                </c:pt>
                <c:pt idx="4553">
                  <c:v>17.885999999999992</c:v>
                </c:pt>
                <c:pt idx="4554">
                  <c:v>17.89</c:v>
                </c:pt>
                <c:pt idx="4555">
                  <c:v>17.893999999999991</c:v>
                </c:pt>
                <c:pt idx="4556">
                  <c:v>17.898</c:v>
                </c:pt>
                <c:pt idx="4557">
                  <c:v>17.901999999999994</c:v>
                </c:pt>
                <c:pt idx="4558">
                  <c:v>17.905999999999988</c:v>
                </c:pt>
                <c:pt idx="4559">
                  <c:v>17.91</c:v>
                </c:pt>
                <c:pt idx="4560">
                  <c:v>17.913</c:v>
                </c:pt>
                <c:pt idx="4561">
                  <c:v>17.917000000000005</c:v>
                </c:pt>
                <c:pt idx="4562">
                  <c:v>17.920999999999992</c:v>
                </c:pt>
                <c:pt idx="4563">
                  <c:v>17.924999999999994</c:v>
                </c:pt>
                <c:pt idx="4564">
                  <c:v>17.928999999999984</c:v>
                </c:pt>
                <c:pt idx="4565">
                  <c:v>17.933</c:v>
                </c:pt>
                <c:pt idx="4566">
                  <c:v>17.937000000000001</c:v>
                </c:pt>
                <c:pt idx="4567">
                  <c:v>17.940999999999988</c:v>
                </c:pt>
                <c:pt idx="4568">
                  <c:v>17.944999999999993</c:v>
                </c:pt>
                <c:pt idx="4569">
                  <c:v>17.949000000000002</c:v>
                </c:pt>
                <c:pt idx="4570">
                  <c:v>17.952999999999992</c:v>
                </c:pt>
                <c:pt idx="4571">
                  <c:v>17.956</c:v>
                </c:pt>
                <c:pt idx="4572">
                  <c:v>17.959999999999994</c:v>
                </c:pt>
                <c:pt idx="4573">
                  <c:v>17.963999999999988</c:v>
                </c:pt>
                <c:pt idx="4574">
                  <c:v>17.967999999999993</c:v>
                </c:pt>
                <c:pt idx="4575">
                  <c:v>17.971999999999994</c:v>
                </c:pt>
                <c:pt idx="4576">
                  <c:v>17.975999999999992</c:v>
                </c:pt>
                <c:pt idx="4577">
                  <c:v>17.979999999999993</c:v>
                </c:pt>
                <c:pt idx="4578">
                  <c:v>17.984000000000002</c:v>
                </c:pt>
                <c:pt idx="4579">
                  <c:v>17.987999999999992</c:v>
                </c:pt>
                <c:pt idx="4580">
                  <c:v>17.991999999999994</c:v>
                </c:pt>
                <c:pt idx="4581">
                  <c:v>17.995999999999988</c:v>
                </c:pt>
                <c:pt idx="4582">
                  <c:v>17.998999999999988</c:v>
                </c:pt>
                <c:pt idx="4583">
                  <c:v>18.003</c:v>
                </c:pt>
                <c:pt idx="4584">
                  <c:v>18.007000000000001</c:v>
                </c:pt>
                <c:pt idx="4585">
                  <c:v>18.010999999999999</c:v>
                </c:pt>
                <c:pt idx="4586">
                  <c:v>18.015000000000001</c:v>
                </c:pt>
                <c:pt idx="4587">
                  <c:v>18.018999999999991</c:v>
                </c:pt>
                <c:pt idx="4588">
                  <c:v>18.023</c:v>
                </c:pt>
                <c:pt idx="4589">
                  <c:v>18.027000000000001</c:v>
                </c:pt>
                <c:pt idx="4590">
                  <c:v>18.030999999999999</c:v>
                </c:pt>
                <c:pt idx="4591">
                  <c:v>18.035</c:v>
                </c:pt>
                <c:pt idx="4592">
                  <c:v>18.039000000000001</c:v>
                </c:pt>
                <c:pt idx="4593">
                  <c:v>18.042000000000002</c:v>
                </c:pt>
                <c:pt idx="4594">
                  <c:v>18.045999999999992</c:v>
                </c:pt>
                <c:pt idx="4595">
                  <c:v>18.05</c:v>
                </c:pt>
                <c:pt idx="4596">
                  <c:v>18.053999999999991</c:v>
                </c:pt>
                <c:pt idx="4597">
                  <c:v>18.058</c:v>
                </c:pt>
                <c:pt idx="4598">
                  <c:v>18.061999999999994</c:v>
                </c:pt>
                <c:pt idx="4599">
                  <c:v>18.065999999999988</c:v>
                </c:pt>
                <c:pt idx="4600">
                  <c:v>18.07</c:v>
                </c:pt>
                <c:pt idx="4601">
                  <c:v>18.074000000000005</c:v>
                </c:pt>
                <c:pt idx="4602">
                  <c:v>18.077999999999999</c:v>
                </c:pt>
                <c:pt idx="4603">
                  <c:v>18.081999999999994</c:v>
                </c:pt>
                <c:pt idx="4604">
                  <c:v>18.084999999999994</c:v>
                </c:pt>
                <c:pt idx="4605">
                  <c:v>18.088999999999988</c:v>
                </c:pt>
                <c:pt idx="4606">
                  <c:v>18.093</c:v>
                </c:pt>
                <c:pt idx="4607">
                  <c:v>18.097000000000001</c:v>
                </c:pt>
                <c:pt idx="4608">
                  <c:v>18.100999999999999</c:v>
                </c:pt>
                <c:pt idx="4609">
                  <c:v>18.105</c:v>
                </c:pt>
                <c:pt idx="4610">
                  <c:v>18.109000000000005</c:v>
                </c:pt>
                <c:pt idx="4611">
                  <c:v>18.113000000000007</c:v>
                </c:pt>
                <c:pt idx="4612">
                  <c:v>18.117000000000008</c:v>
                </c:pt>
                <c:pt idx="4613">
                  <c:v>18.120999999999999</c:v>
                </c:pt>
                <c:pt idx="4614">
                  <c:v>18.125</c:v>
                </c:pt>
                <c:pt idx="4615">
                  <c:v>18.128</c:v>
                </c:pt>
                <c:pt idx="4616">
                  <c:v>18.132000000000001</c:v>
                </c:pt>
                <c:pt idx="4617">
                  <c:v>18.135999999999999</c:v>
                </c:pt>
                <c:pt idx="4618">
                  <c:v>18.14</c:v>
                </c:pt>
                <c:pt idx="4619">
                  <c:v>18.143999999999991</c:v>
                </c:pt>
                <c:pt idx="4620">
                  <c:v>18.148</c:v>
                </c:pt>
                <c:pt idx="4621">
                  <c:v>18.152000000000001</c:v>
                </c:pt>
                <c:pt idx="4622">
                  <c:v>18.155999999999999</c:v>
                </c:pt>
                <c:pt idx="4623">
                  <c:v>18.16</c:v>
                </c:pt>
                <c:pt idx="4624">
                  <c:v>18.164000000000001</c:v>
                </c:pt>
                <c:pt idx="4625">
                  <c:v>18.167999999999999</c:v>
                </c:pt>
                <c:pt idx="4626">
                  <c:v>18.170999999999999</c:v>
                </c:pt>
                <c:pt idx="4627">
                  <c:v>18.175000000000001</c:v>
                </c:pt>
                <c:pt idx="4628">
                  <c:v>18.178999999999991</c:v>
                </c:pt>
                <c:pt idx="4629">
                  <c:v>18.183</c:v>
                </c:pt>
                <c:pt idx="4630">
                  <c:v>18.187000000000001</c:v>
                </c:pt>
                <c:pt idx="4631">
                  <c:v>18.190999999999999</c:v>
                </c:pt>
                <c:pt idx="4632">
                  <c:v>18.195</c:v>
                </c:pt>
                <c:pt idx="4633">
                  <c:v>18.199000000000005</c:v>
                </c:pt>
                <c:pt idx="4634">
                  <c:v>18.202999999999992</c:v>
                </c:pt>
                <c:pt idx="4635">
                  <c:v>18.207000000000001</c:v>
                </c:pt>
                <c:pt idx="4636">
                  <c:v>18.210999999999999</c:v>
                </c:pt>
                <c:pt idx="4637">
                  <c:v>18.213999999999999</c:v>
                </c:pt>
                <c:pt idx="4638">
                  <c:v>18.218</c:v>
                </c:pt>
                <c:pt idx="4639">
                  <c:v>18.221999999999994</c:v>
                </c:pt>
                <c:pt idx="4640">
                  <c:v>18.225999999999992</c:v>
                </c:pt>
                <c:pt idx="4641">
                  <c:v>18.23</c:v>
                </c:pt>
                <c:pt idx="4642">
                  <c:v>18.234000000000005</c:v>
                </c:pt>
                <c:pt idx="4643">
                  <c:v>18.238</c:v>
                </c:pt>
                <c:pt idx="4644">
                  <c:v>18.241999999999994</c:v>
                </c:pt>
                <c:pt idx="4645">
                  <c:v>18.245999999999988</c:v>
                </c:pt>
                <c:pt idx="4646">
                  <c:v>18.25</c:v>
                </c:pt>
                <c:pt idx="4647">
                  <c:v>18.253</c:v>
                </c:pt>
                <c:pt idx="4648">
                  <c:v>18.257000000000001</c:v>
                </c:pt>
                <c:pt idx="4649">
                  <c:v>18.260999999999992</c:v>
                </c:pt>
                <c:pt idx="4650">
                  <c:v>18.264999999999993</c:v>
                </c:pt>
                <c:pt idx="4651">
                  <c:v>18.268999999999984</c:v>
                </c:pt>
                <c:pt idx="4652">
                  <c:v>18.273</c:v>
                </c:pt>
                <c:pt idx="4653">
                  <c:v>18.277000000000001</c:v>
                </c:pt>
                <c:pt idx="4654">
                  <c:v>18.280999999999988</c:v>
                </c:pt>
                <c:pt idx="4655">
                  <c:v>18.284999999999993</c:v>
                </c:pt>
                <c:pt idx="4656">
                  <c:v>18.288999999999991</c:v>
                </c:pt>
                <c:pt idx="4657">
                  <c:v>18.292999999999992</c:v>
                </c:pt>
                <c:pt idx="4658">
                  <c:v>18.295999999999992</c:v>
                </c:pt>
                <c:pt idx="4659">
                  <c:v>18.3</c:v>
                </c:pt>
                <c:pt idx="4660">
                  <c:v>18.303999999999991</c:v>
                </c:pt>
                <c:pt idx="4661">
                  <c:v>18.308</c:v>
                </c:pt>
                <c:pt idx="4662">
                  <c:v>18.312000000000001</c:v>
                </c:pt>
                <c:pt idx="4663">
                  <c:v>18.315999999999999</c:v>
                </c:pt>
                <c:pt idx="4664">
                  <c:v>18.32</c:v>
                </c:pt>
                <c:pt idx="4665">
                  <c:v>18.324000000000005</c:v>
                </c:pt>
                <c:pt idx="4666">
                  <c:v>18.327999999999999</c:v>
                </c:pt>
                <c:pt idx="4667">
                  <c:v>18.332000000000001</c:v>
                </c:pt>
                <c:pt idx="4668">
                  <c:v>18.335999999999999</c:v>
                </c:pt>
                <c:pt idx="4669">
                  <c:v>18.338999999999999</c:v>
                </c:pt>
                <c:pt idx="4670">
                  <c:v>18.343</c:v>
                </c:pt>
                <c:pt idx="4671">
                  <c:v>18.347000000000001</c:v>
                </c:pt>
                <c:pt idx="4672">
                  <c:v>18.350999999999999</c:v>
                </c:pt>
                <c:pt idx="4673">
                  <c:v>18.355</c:v>
                </c:pt>
                <c:pt idx="4674">
                  <c:v>18.359000000000005</c:v>
                </c:pt>
                <c:pt idx="4675">
                  <c:v>18.363</c:v>
                </c:pt>
                <c:pt idx="4676">
                  <c:v>18.367000000000001</c:v>
                </c:pt>
                <c:pt idx="4677">
                  <c:v>18.370999999999999</c:v>
                </c:pt>
                <c:pt idx="4678">
                  <c:v>18.375</c:v>
                </c:pt>
                <c:pt idx="4679">
                  <c:v>18.379000000000001</c:v>
                </c:pt>
                <c:pt idx="4680">
                  <c:v>18.381999999999994</c:v>
                </c:pt>
                <c:pt idx="4681">
                  <c:v>18.385999999999992</c:v>
                </c:pt>
                <c:pt idx="4682">
                  <c:v>18.39</c:v>
                </c:pt>
                <c:pt idx="4683">
                  <c:v>18.393999999999991</c:v>
                </c:pt>
                <c:pt idx="4684">
                  <c:v>18.398</c:v>
                </c:pt>
                <c:pt idx="4685">
                  <c:v>18.401999999999994</c:v>
                </c:pt>
                <c:pt idx="4686">
                  <c:v>18.405999999999988</c:v>
                </c:pt>
                <c:pt idx="4687">
                  <c:v>18.41</c:v>
                </c:pt>
                <c:pt idx="4688">
                  <c:v>18.414000000000001</c:v>
                </c:pt>
                <c:pt idx="4689">
                  <c:v>18.417999999999999</c:v>
                </c:pt>
                <c:pt idx="4690">
                  <c:v>18.421999999999993</c:v>
                </c:pt>
                <c:pt idx="4691">
                  <c:v>18.424999999999994</c:v>
                </c:pt>
                <c:pt idx="4692">
                  <c:v>18.428999999999984</c:v>
                </c:pt>
                <c:pt idx="4693">
                  <c:v>18.433</c:v>
                </c:pt>
                <c:pt idx="4694">
                  <c:v>18.437000000000001</c:v>
                </c:pt>
                <c:pt idx="4695">
                  <c:v>18.440999999999988</c:v>
                </c:pt>
                <c:pt idx="4696">
                  <c:v>18.444999999999993</c:v>
                </c:pt>
                <c:pt idx="4697">
                  <c:v>18.449000000000002</c:v>
                </c:pt>
                <c:pt idx="4698">
                  <c:v>18.452999999999992</c:v>
                </c:pt>
                <c:pt idx="4699">
                  <c:v>18.457000000000001</c:v>
                </c:pt>
                <c:pt idx="4700">
                  <c:v>18.460999999999988</c:v>
                </c:pt>
                <c:pt idx="4701">
                  <c:v>18.464999999999993</c:v>
                </c:pt>
                <c:pt idx="4702">
                  <c:v>18.467999999999993</c:v>
                </c:pt>
                <c:pt idx="4703">
                  <c:v>18.471999999999994</c:v>
                </c:pt>
                <c:pt idx="4704">
                  <c:v>18.475999999999992</c:v>
                </c:pt>
                <c:pt idx="4705">
                  <c:v>18.479999999999993</c:v>
                </c:pt>
                <c:pt idx="4706">
                  <c:v>18.484000000000002</c:v>
                </c:pt>
                <c:pt idx="4707">
                  <c:v>18.487999999999992</c:v>
                </c:pt>
                <c:pt idx="4708">
                  <c:v>18.491999999999994</c:v>
                </c:pt>
                <c:pt idx="4709">
                  <c:v>18.495999999999988</c:v>
                </c:pt>
                <c:pt idx="4710">
                  <c:v>18.5</c:v>
                </c:pt>
                <c:pt idx="4711">
                  <c:v>18.504000000000001</c:v>
                </c:pt>
                <c:pt idx="4712">
                  <c:v>18.507999999999999</c:v>
                </c:pt>
                <c:pt idx="4713">
                  <c:v>18.510999999999999</c:v>
                </c:pt>
                <c:pt idx="4714">
                  <c:v>18.515000000000001</c:v>
                </c:pt>
                <c:pt idx="4715">
                  <c:v>18.518999999999991</c:v>
                </c:pt>
                <c:pt idx="4716">
                  <c:v>18.523</c:v>
                </c:pt>
                <c:pt idx="4717">
                  <c:v>18.527000000000001</c:v>
                </c:pt>
                <c:pt idx="4718">
                  <c:v>18.530999999999999</c:v>
                </c:pt>
                <c:pt idx="4719">
                  <c:v>18.535</c:v>
                </c:pt>
                <c:pt idx="4720">
                  <c:v>18.539000000000001</c:v>
                </c:pt>
                <c:pt idx="4721">
                  <c:v>18.542999999999992</c:v>
                </c:pt>
                <c:pt idx="4722">
                  <c:v>18.547000000000001</c:v>
                </c:pt>
                <c:pt idx="4723">
                  <c:v>18.550999999999991</c:v>
                </c:pt>
                <c:pt idx="4724">
                  <c:v>18.553999999999991</c:v>
                </c:pt>
                <c:pt idx="4725">
                  <c:v>18.558</c:v>
                </c:pt>
                <c:pt idx="4726">
                  <c:v>18.561999999999994</c:v>
                </c:pt>
                <c:pt idx="4727">
                  <c:v>18.565999999999988</c:v>
                </c:pt>
                <c:pt idx="4728">
                  <c:v>18.57</c:v>
                </c:pt>
                <c:pt idx="4729">
                  <c:v>18.574000000000005</c:v>
                </c:pt>
                <c:pt idx="4730">
                  <c:v>18.577999999999999</c:v>
                </c:pt>
                <c:pt idx="4731">
                  <c:v>18.581999999999994</c:v>
                </c:pt>
                <c:pt idx="4732">
                  <c:v>18.585999999999988</c:v>
                </c:pt>
                <c:pt idx="4733">
                  <c:v>18.59</c:v>
                </c:pt>
                <c:pt idx="4734">
                  <c:v>18.594000000000001</c:v>
                </c:pt>
                <c:pt idx="4735">
                  <c:v>18.597000000000001</c:v>
                </c:pt>
                <c:pt idx="4736">
                  <c:v>18.600999999999999</c:v>
                </c:pt>
                <c:pt idx="4737">
                  <c:v>18.605</c:v>
                </c:pt>
                <c:pt idx="4738">
                  <c:v>18.609000000000005</c:v>
                </c:pt>
                <c:pt idx="4739">
                  <c:v>18.613000000000007</c:v>
                </c:pt>
                <c:pt idx="4740">
                  <c:v>18.617000000000008</c:v>
                </c:pt>
                <c:pt idx="4741">
                  <c:v>18.620999999999999</c:v>
                </c:pt>
                <c:pt idx="4742">
                  <c:v>18.625</c:v>
                </c:pt>
                <c:pt idx="4743">
                  <c:v>18.629000000000001</c:v>
                </c:pt>
                <c:pt idx="4744">
                  <c:v>18.632999999999999</c:v>
                </c:pt>
                <c:pt idx="4745">
                  <c:v>18.637000000000008</c:v>
                </c:pt>
                <c:pt idx="4746">
                  <c:v>18.64</c:v>
                </c:pt>
                <c:pt idx="4747">
                  <c:v>18.643999999999991</c:v>
                </c:pt>
                <c:pt idx="4748">
                  <c:v>18.648</c:v>
                </c:pt>
                <c:pt idx="4749">
                  <c:v>18.652000000000001</c:v>
                </c:pt>
                <c:pt idx="4750">
                  <c:v>18.655999999999999</c:v>
                </c:pt>
                <c:pt idx="4751">
                  <c:v>18.66</c:v>
                </c:pt>
                <c:pt idx="4752">
                  <c:v>18.664000000000001</c:v>
                </c:pt>
                <c:pt idx="4753">
                  <c:v>18.667999999999999</c:v>
                </c:pt>
                <c:pt idx="4754">
                  <c:v>18.672000000000001</c:v>
                </c:pt>
                <c:pt idx="4755">
                  <c:v>18.675999999999991</c:v>
                </c:pt>
                <c:pt idx="4756">
                  <c:v>18.68</c:v>
                </c:pt>
                <c:pt idx="4757">
                  <c:v>18.683</c:v>
                </c:pt>
                <c:pt idx="4758">
                  <c:v>18.687000000000001</c:v>
                </c:pt>
                <c:pt idx="4759">
                  <c:v>18.690999999999999</c:v>
                </c:pt>
                <c:pt idx="4760">
                  <c:v>18.695</c:v>
                </c:pt>
                <c:pt idx="4761">
                  <c:v>18.699000000000005</c:v>
                </c:pt>
                <c:pt idx="4762">
                  <c:v>18.702999999999992</c:v>
                </c:pt>
                <c:pt idx="4763">
                  <c:v>18.707000000000001</c:v>
                </c:pt>
                <c:pt idx="4764">
                  <c:v>18.710999999999999</c:v>
                </c:pt>
                <c:pt idx="4765">
                  <c:v>18.715</c:v>
                </c:pt>
                <c:pt idx="4766">
                  <c:v>18.719000000000001</c:v>
                </c:pt>
                <c:pt idx="4767">
                  <c:v>18.721999999999994</c:v>
                </c:pt>
                <c:pt idx="4768">
                  <c:v>18.725999999999992</c:v>
                </c:pt>
                <c:pt idx="4769">
                  <c:v>18.73</c:v>
                </c:pt>
                <c:pt idx="4770">
                  <c:v>18.734000000000005</c:v>
                </c:pt>
                <c:pt idx="4771">
                  <c:v>18.738</c:v>
                </c:pt>
                <c:pt idx="4772">
                  <c:v>18.741999999999994</c:v>
                </c:pt>
                <c:pt idx="4773">
                  <c:v>18.745999999999988</c:v>
                </c:pt>
                <c:pt idx="4774">
                  <c:v>18.75</c:v>
                </c:pt>
                <c:pt idx="4775">
                  <c:v>18.754000000000001</c:v>
                </c:pt>
                <c:pt idx="4776">
                  <c:v>18.757999999999999</c:v>
                </c:pt>
                <c:pt idx="4777">
                  <c:v>18.761999999999993</c:v>
                </c:pt>
                <c:pt idx="4778">
                  <c:v>18.764999999999993</c:v>
                </c:pt>
                <c:pt idx="4779">
                  <c:v>18.768999999999984</c:v>
                </c:pt>
                <c:pt idx="4780">
                  <c:v>18.773</c:v>
                </c:pt>
                <c:pt idx="4781">
                  <c:v>18.777000000000001</c:v>
                </c:pt>
                <c:pt idx="4782">
                  <c:v>18.780999999999988</c:v>
                </c:pt>
                <c:pt idx="4783">
                  <c:v>18.784999999999993</c:v>
                </c:pt>
                <c:pt idx="4784">
                  <c:v>18.788999999999991</c:v>
                </c:pt>
                <c:pt idx="4785">
                  <c:v>18.792999999999992</c:v>
                </c:pt>
                <c:pt idx="4786">
                  <c:v>18.797000000000001</c:v>
                </c:pt>
                <c:pt idx="4787">
                  <c:v>18.800999999999991</c:v>
                </c:pt>
                <c:pt idx="4788">
                  <c:v>18.805</c:v>
                </c:pt>
                <c:pt idx="4789">
                  <c:v>18.808</c:v>
                </c:pt>
                <c:pt idx="4790">
                  <c:v>18.812000000000001</c:v>
                </c:pt>
                <c:pt idx="4791">
                  <c:v>18.815999999999999</c:v>
                </c:pt>
                <c:pt idx="4792">
                  <c:v>18.82</c:v>
                </c:pt>
                <c:pt idx="4793">
                  <c:v>18.824000000000005</c:v>
                </c:pt>
                <c:pt idx="4794">
                  <c:v>18.827999999999999</c:v>
                </c:pt>
                <c:pt idx="4795">
                  <c:v>18.832000000000001</c:v>
                </c:pt>
                <c:pt idx="4796">
                  <c:v>18.835999999999999</c:v>
                </c:pt>
                <c:pt idx="4797">
                  <c:v>18.84</c:v>
                </c:pt>
                <c:pt idx="4798">
                  <c:v>18.844000000000001</c:v>
                </c:pt>
                <c:pt idx="4799">
                  <c:v>18.847999999999999</c:v>
                </c:pt>
                <c:pt idx="4800">
                  <c:v>18.850999999999999</c:v>
                </c:pt>
                <c:pt idx="4801">
                  <c:v>18.855</c:v>
                </c:pt>
                <c:pt idx="4802">
                  <c:v>18.859000000000005</c:v>
                </c:pt>
                <c:pt idx="4803">
                  <c:v>18.863</c:v>
                </c:pt>
                <c:pt idx="4804">
                  <c:v>18.867000000000001</c:v>
                </c:pt>
                <c:pt idx="4805">
                  <c:v>18.870999999999999</c:v>
                </c:pt>
                <c:pt idx="4806">
                  <c:v>18.875</c:v>
                </c:pt>
                <c:pt idx="4807">
                  <c:v>18.879000000000001</c:v>
                </c:pt>
                <c:pt idx="4808">
                  <c:v>18.882999999999992</c:v>
                </c:pt>
                <c:pt idx="4809">
                  <c:v>18.887</c:v>
                </c:pt>
                <c:pt idx="4810">
                  <c:v>18.890999999999991</c:v>
                </c:pt>
                <c:pt idx="4811">
                  <c:v>18.893999999999991</c:v>
                </c:pt>
                <c:pt idx="4812">
                  <c:v>18.898</c:v>
                </c:pt>
                <c:pt idx="4813">
                  <c:v>18.901999999999994</c:v>
                </c:pt>
                <c:pt idx="4814">
                  <c:v>18.905999999999988</c:v>
                </c:pt>
                <c:pt idx="4815">
                  <c:v>18.91</c:v>
                </c:pt>
                <c:pt idx="4816">
                  <c:v>18.914000000000001</c:v>
                </c:pt>
                <c:pt idx="4817">
                  <c:v>18.917999999999999</c:v>
                </c:pt>
                <c:pt idx="4818">
                  <c:v>18.921999999999993</c:v>
                </c:pt>
                <c:pt idx="4819">
                  <c:v>18.925999999999984</c:v>
                </c:pt>
                <c:pt idx="4820">
                  <c:v>18.93</c:v>
                </c:pt>
                <c:pt idx="4821">
                  <c:v>18.934000000000001</c:v>
                </c:pt>
                <c:pt idx="4822">
                  <c:v>18.937000000000001</c:v>
                </c:pt>
                <c:pt idx="4823">
                  <c:v>18.940999999999988</c:v>
                </c:pt>
                <c:pt idx="4824">
                  <c:v>18.944999999999993</c:v>
                </c:pt>
                <c:pt idx="4825">
                  <c:v>18.949000000000002</c:v>
                </c:pt>
                <c:pt idx="4826">
                  <c:v>18.952999999999992</c:v>
                </c:pt>
                <c:pt idx="4827">
                  <c:v>18.957000000000001</c:v>
                </c:pt>
                <c:pt idx="4828">
                  <c:v>18.960999999999988</c:v>
                </c:pt>
                <c:pt idx="4829">
                  <c:v>18.964999999999993</c:v>
                </c:pt>
                <c:pt idx="4830">
                  <c:v>18.968999999999991</c:v>
                </c:pt>
                <c:pt idx="4831">
                  <c:v>18.972999999999988</c:v>
                </c:pt>
                <c:pt idx="4832">
                  <c:v>18.977</c:v>
                </c:pt>
                <c:pt idx="4833">
                  <c:v>18.979999999999993</c:v>
                </c:pt>
                <c:pt idx="4834">
                  <c:v>18.984000000000002</c:v>
                </c:pt>
                <c:pt idx="4835">
                  <c:v>18.987999999999992</c:v>
                </c:pt>
                <c:pt idx="4836">
                  <c:v>18.991999999999994</c:v>
                </c:pt>
                <c:pt idx="4837">
                  <c:v>18.995999999999988</c:v>
                </c:pt>
                <c:pt idx="4838">
                  <c:v>19</c:v>
                </c:pt>
                <c:pt idx="4839">
                  <c:v>19.004000000000001</c:v>
                </c:pt>
                <c:pt idx="4840">
                  <c:v>19.007999999999999</c:v>
                </c:pt>
                <c:pt idx="4841">
                  <c:v>19.012</c:v>
                </c:pt>
                <c:pt idx="4842">
                  <c:v>19.015999999999991</c:v>
                </c:pt>
                <c:pt idx="4843">
                  <c:v>19.02</c:v>
                </c:pt>
                <c:pt idx="4844">
                  <c:v>19.023</c:v>
                </c:pt>
                <c:pt idx="4845">
                  <c:v>19.027000000000001</c:v>
                </c:pt>
                <c:pt idx="4846">
                  <c:v>19.030999999999999</c:v>
                </c:pt>
                <c:pt idx="4847">
                  <c:v>19.035</c:v>
                </c:pt>
                <c:pt idx="4848">
                  <c:v>19.039000000000001</c:v>
                </c:pt>
                <c:pt idx="4849">
                  <c:v>19.042999999999992</c:v>
                </c:pt>
                <c:pt idx="4850">
                  <c:v>19.047000000000001</c:v>
                </c:pt>
                <c:pt idx="4851">
                  <c:v>19.050999999999991</c:v>
                </c:pt>
                <c:pt idx="4852">
                  <c:v>19.055</c:v>
                </c:pt>
                <c:pt idx="4853">
                  <c:v>19.059000000000001</c:v>
                </c:pt>
                <c:pt idx="4854">
                  <c:v>19.062999999999988</c:v>
                </c:pt>
                <c:pt idx="4855">
                  <c:v>19.065999999999988</c:v>
                </c:pt>
                <c:pt idx="4856">
                  <c:v>19.07</c:v>
                </c:pt>
                <c:pt idx="4857">
                  <c:v>19.074000000000005</c:v>
                </c:pt>
                <c:pt idx="4858">
                  <c:v>19.077999999999999</c:v>
                </c:pt>
                <c:pt idx="4859">
                  <c:v>19.081999999999994</c:v>
                </c:pt>
                <c:pt idx="4860">
                  <c:v>19.085999999999988</c:v>
                </c:pt>
                <c:pt idx="4861">
                  <c:v>19.09</c:v>
                </c:pt>
                <c:pt idx="4862">
                  <c:v>19.094000000000001</c:v>
                </c:pt>
                <c:pt idx="4863">
                  <c:v>19.097999999999999</c:v>
                </c:pt>
                <c:pt idx="4864">
                  <c:v>19.102</c:v>
                </c:pt>
                <c:pt idx="4865">
                  <c:v>19.106000000000005</c:v>
                </c:pt>
                <c:pt idx="4866">
                  <c:v>19.109000000000005</c:v>
                </c:pt>
                <c:pt idx="4867">
                  <c:v>19.113000000000007</c:v>
                </c:pt>
                <c:pt idx="4868">
                  <c:v>19.117000000000008</c:v>
                </c:pt>
                <c:pt idx="4869">
                  <c:v>19.120999999999999</c:v>
                </c:pt>
                <c:pt idx="4870">
                  <c:v>19.125</c:v>
                </c:pt>
                <c:pt idx="4871">
                  <c:v>19.129000000000001</c:v>
                </c:pt>
                <c:pt idx="4872">
                  <c:v>19.132999999999999</c:v>
                </c:pt>
                <c:pt idx="4873">
                  <c:v>19.137000000000008</c:v>
                </c:pt>
                <c:pt idx="4874">
                  <c:v>19.140999999999991</c:v>
                </c:pt>
                <c:pt idx="4875">
                  <c:v>19.145</c:v>
                </c:pt>
                <c:pt idx="4876">
                  <c:v>19.149000000000001</c:v>
                </c:pt>
                <c:pt idx="4877">
                  <c:v>19.152000000000001</c:v>
                </c:pt>
                <c:pt idx="4878">
                  <c:v>19.155999999999999</c:v>
                </c:pt>
                <c:pt idx="4879">
                  <c:v>19.16</c:v>
                </c:pt>
                <c:pt idx="4880">
                  <c:v>19.164000000000001</c:v>
                </c:pt>
                <c:pt idx="4881">
                  <c:v>19.167999999999999</c:v>
                </c:pt>
                <c:pt idx="4882">
                  <c:v>19.172000000000001</c:v>
                </c:pt>
                <c:pt idx="4883">
                  <c:v>19.175999999999991</c:v>
                </c:pt>
                <c:pt idx="4884">
                  <c:v>19.18</c:v>
                </c:pt>
                <c:pt idx="4885">
                  <c:v>19.184000000000001</c:v>
                </c:pt>
                <c:pt idx="4886">
                  <c:v>19.187999999999999</c:v>
                </c:pt>
                <c:pt idx="4887">
                  <c:v>19.192</c:v>
                </c:pt>
                <c:pt idx="4888">
                  <c:v>19.195</c:v>
                </c:pt>
                <c:pt idx="4889">
                  <c:v>19.199000000000005</c:v>
                </c:pt>
                <c:pt idx="4890">
                  <c:v>19.202999999999992</c:v>
                </c:pt>
                <c:pt idx="4891">
                  <c:v>19.207000000000001</c:v>
                </c:pt>
                <c:pt idx="4892">
                  <c:v>19.210999999999999</c:v>
                </c:pt>
                <c:pt idx="4893">
                  <c:v>19.215</c:v>
                </c:pt>
                <c:pt idx="4894">
                  <c:v>19.219000000000001</c:v>
                </c:pt>
                <c:pt idx="4895">
                  <c:v>19.222999999999988</c:v>
                </c:pt>
                <c:pt idx="4896">
                  <c:v>19.227</c:v>
                </c:pt>
                <c:pt idx="4897">
                  <c:v>19.231000000000005</c:v>
                </c:pt>
                <c:pt idx="4898">
                  <c:v>19.234000000000005</c:v>
                </c:pt>
                <c:pt idx="4899">
                  <c:v>19.238</c:v>
                </c:pt>
                <c:pt idx="4900">
                  <c:v>19.241999999999994</c:v>
                </c:pt>
                <c:pt idx="4901">
                  <c:v>19.245999999999988</c:v>
                </c:pt>
                <c:pt idx="4902">
                  <c:v>19.25</c:v>
                </c:pt>
                <c:pt idx="4903">
                  <c:v>19.254000000000001</c:v>
                </c:pt>
                <c:pt idx="4904">
                  <c:v>19.257999999999999</c:v>
                </c:pt>
                <c:pt idx="4905">
                  <c:v>19.261999999999993</c:v>
                </c:pt>
                <c:pt idx="4906">
                  <c:v>19.265999999999984</c:v>
                </c:pt>
                <c:pt idx="4907">
                  <c:v>19.27</c:v>
                </c:pt>
                <c:pt idx="4908">
                  <c:v>19.274000000000001</c:v>
                </c:pt>
                <c:pt idx="4909">
                  <c:v>19.277000000000001</c:v>
                </c:pt>
                <c:pt idx="4910">
                  <c:v>19.280999999999988</c:v>
                </c:pt>
                <c:pt idx="4911">
                  <c:v>19.284999999999993</c:v>
                </c:pt>
                <c:pt idx="4912">
                  <c:v>19.288999999999991</c:v>
                </c:pt>
                <c:pt idx="4913">
                  <c:v>19.292999999999992</c:v>
                </c:pt>
                <c:pt idx="4914">
                  <c:v>19.297000000000001</c:v>
                </c:pt>
                <c:pt idx="4915">
                  <c:v>19.300999999999991</c:v>
                </c:pt>
                <c:pt idx="4916">
                  <c:v>19.305</c:v>
                </c:pt>
                <c:pt idx="4917">
                  <c:v>19.309000000000001</c:v>
                </c:pt>
                <c:pt idx="4918">
                  <c:v>19.312999999999999</c:v>
                </c:pt>
                <c:pt idx="4919">
                  <c:v>19.317000000000007</c:v>
                </c:pt>
                <c:pt idx="4920">
                  <c:v>19.32</c:v>
                </c:pt>
                <c:pt idx="4921">
                  <c:v>19.324000000000005</c:v>
                </c:pt>
                <c:pt idx="4922">
                  <c:v>19.327999999999999</c:v>
                </c:pt>
                <c:pt idx="4923">
                  <c:v>19.332000000000001</c:v>
                </c:pt>
                <c:pt idx="4924">
                  <c:v>19.335999999999999</c:v>
                </c:pt>
                <c:pt idx="4925">
                  <c:v>19.34</c:v>
                </c:pt>
                <c:pt idx="4926">
                  <c:v>19.344000000000001</c:v>
                </c:pt>
                <c:pt idx="4927">
                  <c:v>19.347999999999999</c:v>
                </c:pt>
                <c:pt idx="4928">
                  <c:v>19.352</c:v>
                </c:pt>
                <c:pt idx="4929">
                  <c:v>19.356000000000005</c:v>
                </c:pt>
                <c:pt idx="4930">
                  <c:v>19.36</c:v>
                </c:pt>
                <c:pt idx="4931">
                  <c:v>19.363</c:v>
                </c:pt>
                <c:pt idx="4932">
                  <c:v>19.367000000000001</c:v>
                </c:pt>
                <c:pt idx="4933">
                  <c:v>19.370999999999999</c:v>
                </c:pt>
                <c:pt idx="4934">
                  <c:v>19.375</c:v>
                </c:pt>
                <c:pt idx="4935">
                  <c:v>19.379000000000001</c:v>
                </c:pt>
                <c:pt idx="4936">
                  <c:v>19.382999999999992</c:v>
                </c:pt>
                <c:pt idx="4937">
                  <c:v>19.387</c:v>
                </c:pt>
                <c:pt idx="4938">
                  <c:v>19.390999999999991</c:v>
                </c:pt>
                <c:pt idx="4939">
                  <c:v>19.395</c:v>
                </c:pt>
                <c:pt idx="4940">
                  <c:v>19.399000000000001</c:v>
                </c:pt>
                <c:pt idx="4941">
                  <c:v>19.402999999999988</c:v>
                </c:pt>
                <c:pt idx="4942">
                  <c:v>19.405999999999988</c:v>
                </c:pt>
                <c:pt idx="4943">
                  <c:v>19.41</c:v>
                </c:pt>
                <c:pt idx="4944">
                  <c:v>19.414000000000001</c:v>
                </c:pt>
                <c:pt idx="4945">
                  <c:v>19.417999999999999</c:v>
                </c:pt>
                <c:pt idx="4946">
                  <c:v>19.421999999999993</c:v>
                </c:pt>
                <c:pt idx="4947">
                  <c:v>19.425999999999984</c:v>
                </c:pt>
                <c:pt idx="4948">
                  <c:v>19.43</c:v>
                </c:pt>
                <c:pt idx="4949">
                  <c:v>19.434000000000001</c:v>
                </c:pt>
                <c:pt idx="4950">
                  <c:v>19.437999999999999</c:v>
                </c:pt>
                <c:pt idx="4951">
                  <c:v>19.441999999999993</c:v>
                </c:pt>
                <c:pt idx="4952">
                  <c:v>19.446000000000002</c:v>
                </c:pt>
                <c:pt idx="4953">
                  <c:v>19.449000000000002</c:v>
                </c:pt>
                <c:pt idx="4954">
                  <c:v>19.452999999999992</c:v>
                </c:pt>
                <c:pt idx="4955">
                  <c:v>19.457000000000001</c:v>
                </c:pt>
                <c:pt idx="4956">
                  <c:v>19.460999999999988</c:v>
                </c:pt>
                <c:pt idx="4957">
                  <c:v>19.464999999999993</c:v>
                </c:pt>
                <c:pt idx="4958">
                  <c:v>19.468999999999991</c:v>
                </c:pt>
                <c:pt idx="4959">
                  <c:v>19.472999999999988</c:v>
                </c:pt>
                <c:pt idx="4960">
                  <c:v>19.477</c:v>
                </c:pt>
                <c:pt idx="4961">
                  <c:v>19.481000000000002</c:v>
                </c:pt>
                <c:pt idx="4962">
                  <c:v>19.484999999999992</c:v>
                </c:pt>
                <c:pt idx="4963">
                  <c:v>19.48899999999999</c:v>
                </c:pt>
                <c:pt idx="4964">
                  <c:v>19.491999999999994</c:v>
                </c:pt>
                <c:pt idx="4965">
                  <c:v>19.495999999999988</c:v>
                </c:pt>
                <c:pt idx="4966">
                  <c:v>19.5</c:v>
                </c:pt>
                <c:pt idx="4967">
                  <c:v>19.504000000000001</c:v>
                </c:pt>
                <c:pt idx="4968">
                  <c:v>19.507999999999999</c:v>
                </c:pt>
                <c:pt idx="4969">
                  <c:v>19.512</c:v>
                </c:pt>
                <c:pt idx="4970">
                  <c:v>19.515999999999991</c:v>
                </c:pt>
                <c:pt idx="4971">
                  <c:v>19.52</c:v>
                </c:pt>
                <c:pt idx="4972">
                  <c:v>19.524000000000001</c:v>
                </c:pt>
                <c:pt idx="4973">
                  <c:v>19.527999999999999</c:v>
                </c:pt>
                <c:pt idx="4974">
                  <c:v>19.532</c:v>
                </c:pt>
                <c:pt idx="4975">
                  <c:v>19.535</c:v>
                </c:pt>
                <c:pt idx="4976">
                  <c:v>19.539000000000001</c:v>
                </c:pt>
                <c:pt idx="4977">
                  <c:v>19.542999999999992</c:v>
                </c:pt>
                <c:pt idx="4978">
                  <c:v>19.547000000000001</c:v>
                </c:pt>
                <c:pt idx="4979">
                  <c:v>19.550999999999991</c:v>
                </c:pt>
                <c:pt idx="4980">
                  <c:v>19.555</c:v>
                </c:pt>
                <c:pt idx="4981">
                  <c:v>19.559000000000001</c:v>
                </c:pt>
                <c:pt idx="4982">
                  <c:v>19.562999999999988</c:v>
                </c:pt>
                <c:pt idx="4983">
                  <c:v>19.567</c:v>
                </c:pt>
                <c:pt idx="4984">
                  <c:v>19.571000000000005</c:v>
                </c:pt>
                <c:pt idx="4985">
                  <c:v>19.574999999999999</c:v>
                </c:pt>
                <c:pt idx="4986">
                  <c:v>19.577999999999999</c:v>
                </c:pt>
                <c:pt idx="4987">
                  <c:v>19.581999999999994</c:v>
                </c:pt>
                <c:pt idx="4988">
                  <c:v>19.585999999999988</c:v>
                </c:pt>
                <c:pt idx="4989">
                  <c:v>19.59</c:v>
                </c:pt>
                <c:pt idx="4990">
                  <c:v>19.594000000000001</c:v>
                </c:pt>
                <c:pt idx="4991">
                  <c:v>19.597999999999999</c:v>
                </c:pt>
                <c:pt idx="4992">
                  <c:v>19.602</c:v>
                </c:pt>
                <c:pt idx="4993">
                  <c:v>19.606000000000005</c:v>
                </c:pt>
                <c:pt idx="4994">
                  <c:v>19.610000000000007</c:v>
                </c:pt>
                <c:pt idx="4995">
                  <c:v>19.614000000000008</c:v>
                </c:pt>
                <c:pt idx="4996">
                  <c:v>19.618000000000006</c:v>
                </c:pt>
                <c:pt idx="4997">
                  <c:v>19.620999999999999</c:v>
                </c:pt>
                <c:pt idx="4998">
                  <c:v>19.625</c:v>
                </c:pt>
                <c:pt idx="4999">
                  <c:v>19.629000000000001</c:v>
                </c:pt>
                <c:pt idx="5000">
                  <c:v>19.632999999999999</c:v>
                </c:pt>
                <c:pt idx="5001">
                  <c:v>19.637000000000008</c:v>
                </c:pt>
                <c:pt idx="5002">
                  <c:v>19.640999999999991</c:v>
                </c:pt>
                <c:pt idx="5003">
                  <c:v>19.645</c:v>
                </c:pt>
                <c:pt idx="5004">
                  <c:v>19.649000000000001</c:v>
                </c:pt>
                <c:pt idx="5005">
                  <c:v>19.652999999999999</c:v>
                </c:pt>
                <c:pt idx="5006">
                  <c:v>19.657000000000007</c:v>
                </c:pt>
                <c:pt idx="5007">
                  <c:v>19.661000000000001</c:v>
                </c:pt>
                <c:pt idx="5008">
                  <c:v>19.664000000000001</c:v>
                </c:pt>
                <c:pt idx="5009">
                  <c:v>19.667999999999999</c:v>
                </c:pt>
                <c:pt idx="5010">
                  <c:v>19.672000000000001</c:v>
                </c:pt>
                <c:pt idx="5011">
                  <c:v>19.675999999999991</c:v>
                </c:pt>
                <c:pt idx="5012">
                  <c:v>19.68</c:v>
                </c:pt>
                <c:pt idx="5013">
                  <c:v>19.684000000000001</c:v>
                </c:pt>
                <c:pt idx="5014">
                  <c:v>19.687999999999999</c:v>
                </c:pt>
                <c:pt idx="5015">
                  <c:v>19.692</c:v>
                </c:pt>
                <c:pt idx="5016">
                  <c:v>19.696000000000005</c:v>
                </c:pt>
                <c:pt idx="5017">
                  <c:v>19.7</c:v>
                </c:pt>
                <c:pt idx="5018">
                  <c:v>19.704000000000001</c:v>
                </c:pt>
                <c:pt idx="5019">
                  <c:v>19.707000000000001</c:v>
                </c:pt>
                <c:pt idx="5020">
                  <c:v>19.710999999999999</c:v>
                </c:pt>
                <c:pt idx="5021">
                  <c:v>19.715</c:v>
                </c:pt>
                <c:pt idx="5022">
                  <c:v>19.719000000000001</c:v>
                </c:pt>
                <c:pt idx="5023">
                  <c:v>19.722999999999988</c:v>
                </c:pt>
                <c:pt idx="5024">
                  <c:v>19.727</c:v>
                </c:pt>
                <c:pt idx="5025">
                  <c:v>19.731000000000005</c:v>
                </c:pt>
                <c:pt idx="5026">
                  <c:v>19.734999999999999</c:v>
                </c:pt>
                <c:pt idx="5027">
                  <c:v>19.739000000000001</c:v>
                </c:pt>
                <c:pt idx="5028">
                  <c:v>19.742999999999988</c:v>
                </c:pt>
                <c:pt idx="5029">
                  <c:v>19.745999999999988</c:v>
                </c:pt>
                <c:pt idx="5030">
                  <c:v>19.75</c:v>
                </c:pt>
                <c:pt idx="5031">
                  <c:v>19.754000000000001</c:v>
                </c:pt>
                <c:pt idx="5032">
                  <c:v>19.757999999999999</c:v>
                </c:pt>
                <c:pt idx="5033">
                  <c:v>19.761999999999993</c:v>
                </c:pt>
                <c:pt idx="5034">
                  <c:v>19.765999999999984</c:v>
                </c:pt>
                <c:pt idx="5035">
                  <c:v>19.77</c:v>
                </c:pt>
                <c:pt idx="5036">
                  <c:v>19.774000000000001</c:v>
                </c:pt>
                <c:pt idx="5037">
                  <c:v>19.777999999999999</c:v>
                </c:pt>
                <c:pt idx="5038">
                  <c:v>19.781999999999993</c:v>
                </c:pt>
                <c:pt idx="5039">
                  <c:v>19.785999999999991</c:v>
                </c:pt>
                <c:pt idx="5040">
                  <c:v>19.788999999999991</c:v>
                </c:pt>
                <c:pt idx="5041">
                  <c:v>19.792999999999992</c:v>
                </c:pt>
                <c:pt idx="5042">
                  <c:v>19.797000000000001</c:v>
                </c:pt>
                <c:pt idx="5043">
                  <c:v>19.800999999999991</c:v>
                </c:pt>
                <c:pt idx="5044">
                  <c:v>19.805</c:v>
                </c:pt>
                <c:pt idx="5045">
                  <c:v>19.809000000000001</c:v>
                </c:pt>
                <c:pt idx="5046">
                  <c:v>19.812999999999999</c:v>
                </c:pt>
                <c:pt idx="5047">
                  <c:v>19.817000000000007</c:v>
                </c:pt>
                <c:pt idx="5048">
                  <c:v>19.821000000000005</c:v>
                </c:pt>
                <c:pt idx="5049">
                  <c:v>19.824999999999999</c:v>
                </c:pt>
                <c:pt idx="5050">
                  <c:v>19.829000000000001</c:v>
                </c:pt>
                <c:pt idx="5051">
                  <c:v>19.832000000000001</c:v>
                </c:pt>
                <c:pt idx="5052">
                  <c:v>19.835999999999999</c:v>
                </c:pt>
                <c:pt idx="5053">
                  <c:v>19.84</c:v>
                </c:pt>
                <c:pt idx="5054">
                  <c:v>19.844000000000001</c:v>
                </c:pt>
                <c:pt idx="5055">
                  <c:v>19.847999999999999</c:v>
                </c:pt>
                <c:pt idx="5056">
                  <c:v>19.852</c:v>
                </c:pt>
                <c:pt idx="5057">
                  <c:v>19.856000000000005</c:v>
                </c:pt>
                <c:pt idx="5058">
                  <c:v>19.86</c:v>
                </c:pt>
                <c:pt idx="5059">
                  <c:v>19.864000000000001</c:v>
                </c:pt>
                <c:pt idx="5060">
                  <c:v>19.867999999999999</c:v>
                </c:pt>
                <c:pt idx="5061">
                  <c:v>19.872</c:v>
                </c:pt>
                <c:pt idx="5062">
                  <c:v>19.875</c:v>
                </c:pt>
                <c:pt idx="5063">
                  <c:v>19.879000000000001</c:v>
                </c:pt>
                <c:pt idx="5064">
                  <c:v>19.882999999999992</c:v>
                </c:pt>
                <c:pt idx="5065">
                  <c:v>19.887</c:v>
                </c:pt>
                <c:pt idx="5066">
                  <c:v>19.890999999999991</c:v>
                </c:pt>
                <c:pt idx="5067">
                  <c:v>19.895</c:v>
                </c:pt>
                <c:pt idx="5068">
                  <c:v>19.899000000000001</c:v>
                </c:pt>
                <c:pt idx="5069">
                  <c:v>19.902999999999988</c:v>
                </c:pt>
                <c:pt idx="5070">
                  <c:v>19.907</c:v>
                </c:pt>
                <c:pt idx="5071">
                  <c:v>19.911000000000001</c:v>
                </c:pt>
                <c:pt idx="5072">
                  <c:v>19.914999999999999</c:v>
                </c:pt>
                <c:pt idx="5073">
                  <c:v>19.917999999999999</c:v>
                </c:pt>
                <c:pt idx="5074">
                  <c:v>19.921999999999993</c:v>
                </c:pt>
                <c:pt idx="5075">
                  <c:v>19.925999999999984</c:v>
                </c:pt>
                <c:pt idx="5076">
                  <c:v>19.93</c:v>
                </c:pt>
                <c:pt idx="5077">
                  <c:v>19.934000000000001</c:v>
                </c:pt>
                <c:pt idx="5078">
                  <c:v>19.937999999999999</c:v>
                </c:pt>
                <c:pt idx="5079">
                  <c:v>19.941999999999993</c:v>
                </c:pt>
                <c:pt idx="5080">
                  <c:v>19.946000000000002</c:v>
                </c:pt>
                <c:pt idx="5081">
                  <c:v>19.95</c:v>
                </c:pt>
                <c:pt idx="5082">
                  <c:v>19.954000000000001</c:v>
                </c:pt>
                <c:pt idx="5083">
                  <c:v>19.957999999999991</c:v>
                </c:pt>
                <c:pt idx="5084">
                  <c:v>19.960999999999988</c:v>
                </c:pt>
                <c:pt idx="5085">
                  <c:v>19.964999999999993</c:v>
                </c:pt>
                <c:pt idx="5086">
                  <c:v>19.968999999999991</c:v>
                </c:pt>
                <c:pt idx="5087">
                  <c:v>19.972999999999988</c:v>
                </c:pt>
                <c:pt idx="5088">
                  <c:v>19.977</c:v>
                </c:pt>
                <c:pt idx="5089">
                  <c:v>19.981000000000002</c:v>
                </c:pt>
                <c:pt idx="5090">
                  <c:v>19.984999999999992</c:v>
                </c:pt>
                <c:pt idx="5091">
                  <c:v>19.98899999999999</c:v>
                </c:pt>
                <c:pt idx="5092">
                  <c:v>19.992999999999988</c:v>
                </c:pt>
                <c:pt idx="5093">
                  <c:v>19.997</c:v>
                </c:pt>
                <c:pt idx="5094">
                  <c:v>20.001000000000001</c:v>
                </c:pt>
                <c:pt idx="5095">
                  <c:v>20.004000000000001</c:v>
                </c:pt>
                <c:pt idx="5096">
                  <c:v>20.007999999999999</c:v>
                </c:pt>
                <c:pt idx="5097">
                  <c:v>20.012</c:v>
                </c:pt>
                <c:pt idx="5098">
                  <c:v>20.015999999999991</c:v>
                </c:pt>
                <c:pt idx="5099">
                  <c:v>20.02</c:v>
                </c:pt>
                <c:pt idx="5100">
                  <c:v>20.024000000000001</c:v>
                </c:pt>
                <c:pt idx="5101">
                  <c:v>20.027999999999999</c:v>
                </c:pt>
                <c:pt idx="5102">
                  <c:v>20.032</c:v>
                </c:pt>
                <c:pt idx="5103">
                  <c:v>20.036000000000001</c:v>
                </c:pt>
                <c:pt idx="5104">
                  <c:v>20.04</c:v>
                </c:pt>
                <c:pt idx="5105">
                  <c:v>20.044</c:v>
                </c:pt>
                <c:pt idx="5106">
                  <c:v>20.047000000000001</c:v>
                </c:pt>
                <c:pt idx="5107">
                  <c:v>20.050999999999991</c:v>
                </c:pt>
                <c:pt idx="5108">
                  <c:v>20.055</c:v>
                </c:pt>
                <c:pt idx="5109">
                  <c:v>20.059000000000001</c:v>
                </c:pt>
                <c:pt idx="5110">
                  <c:v>20.062999999999988</c:v>
                </c:pt>
                <c:pt idx="5111">
                  <c:v>20.067</c:v>
                </c:pt>
                <c:pt idx="5112">
                  <c:v>20.071000000000005</c:v>
                </c:pt>
                <c:pt idx="5113">
                  <c:v>20.074999999999999</c:v>
                </c:pt>
                <c:pt idx="5114">
                  <c:v>20.079000000000001</c:v>
                </c:pt>
                <c:pt idx="5115">
                  <c:v>20.082999999999984</c:v>
                </c:pt>
                <c:pt idx="5116">
                  <c:v>20.087</c:v>
                </c:pt>
                <c:pt idx="5117">
                  <c:v>20.09</c:v>
                </c:pt>
                <c:pt idx="5118">
                  <c:v>20.094000000000001</c:v>
                </c:pt>
                <c:pt idx="5119">
                  <c:v>20.097999999999999</c:v>
                </c:pt>
                <c:pt idx="5120">
                  <c:v>20.102</c:v>
                </c:pt>
                <c:pt idx="5121">
                  <c:v>20.106000000000005</c:v>
                </c:pt>
                <c:pt idx="5122">
                  <c:v>20.110000000000007</c:v>
                </c:pt>
                <c:pt idx="5123">
                  <c:v>20.114000000000008</c:v>
                </c:pt>
                <c:pt idx="5124">
                  <c:v>20.118000000000006</c:v>
                </c:pt>
                <c:pt idx="5125">
                  <c:v>20.122</c:v>
                </c:pt>
                <c:pt idx="5126">
                  <c:v>20.126000000000001</c:v>
                </c:pt>
                <c:pt idx="5127">
                  <c:v>20.130000000000006</c:v>
                </c:pt>
                <c:pt idx="5128">
                  <c:v>20.132999999999999</c:v>
                </c:pt>
                <c:pt idx="5129">
                  <c:v>20.137000000000008</c:v>
                </c:pt>
                <c:pt idx="5130">
                  <c:v>20.140999999999991</c:v>
                </c:pt>
                <c:pt idx="5131">
                  <c:v>20.145</c:v>
                </c:pt>
                <c:pt idx="5132">
                  <c:v>20.149000000000001</c:v>
                </c:pt>
                <c:pt idx="5133">
                  <c:v>20.152999999999999</c:v>
                </c:pt>
                <c:pt idx="5134">
                  <c:v>20.157000000000007</c:v>
                </c:pt>
                <c:pt idx="5135">
                  <c:v>20.161000000000001</c:v>
                </c:pt>
                <c:pt idx="5136">
                  <c:v>20.164999999999999</c:v>
                </c:pt>
                <c:pt idx="5137">
                  <c:v>20.169</c:v>
                </c:pt>
                <c:pt idx="5138">
                  <c:v>20.172000000000001</c:v>
                </c:pt>
                <c:pt idx="5139">
                  <c:v>20.175999999999991</c:v>
                </c:pt>
                <c:pt idx="5140">
                  <c:v>20.18</c:v>
                </c:pt>
                <c:pt idx="5141">
                  <c:v>20.184000000000001</c:v>
                </c:pt>
                <c:pt idx="5142">
                  <c:v>20.187999999999999</c:v>
                </c:pt>
                <c:pt idx="5143">
                  <c:v>20.192</c:v>
                </c:pt>
                <c:pt idx="5144">
                  <c:v>20.196000000000005</c:v>
                </c:pt>
                <c:pt idx="5145">
                  <c:v>20.2</c:v>
                </c:pt>
                <c:pt idx="5146">
                  <c:v>20.204000000000001</c:v>
                </c:pt>
                <c:pt idx="5147">
                  <c:v>20.207999999999991</c:v>
                </c:pt>
                <c:pt idx="5148">
                  <c:v>20.212</c:v>
                </c:pt>
                <c:pt idx="5149">
                  <c:v>20.215</c:v>
                </c:pt>
                <c:pt idx="5150">
                  <c:v>20.219000000000001</c:v>
                </c:pt>
                <c:pt idx="5151">
                  <c:v>20.222999999999988</c:v>
                </c:pt>
                <c:pt idx="5152">
                  <c:v>20.227</c:v>
                </c:pt>
                <c:pt idx="5153">
                  <c:v>20.231000000000005</c:v>
                </c:pt>
                <c:pt idx="5154">
                  <c:v>20.234999999999999</c:v>
                </c:pt>
                <c:pt idx="5155">
                  <c:v>20.239000000000001</c:v>
                </c:pt>
                <c:pt idx="5156">
                  <c:v>20.242999999999988</c:v>
                </c:pt>
                <c:pt idx="5157">
                  <c:v>20.247</c:v>
                </c:pt>
                <c:pt idx="5158">
                  <c:v>20.251000000000001</c:v>
                </c:pt>
                <c:pt idx="5159">
                  <c:v>20.254999999999999</c:v>
                </c:pt>
                <c:pt idx="5160">
                  <c:v>20.257999999999999</c:v>
                </c:pt>
                <c:pt idx="5161">
                  <c:v>20.261999999999993</c:v>
                </c:pt>
                <c:pt idx="5162">
                  <c:v>20.265999999999984</c:v>
                </c:pt>
                <c:pt idx="5163">
                  <c:v>20.27</c:v>
                </c:pt>
                <c:pt idx="5164">
                  <c:v>20.274000000000001</c:v>
                </c:pt>
                <c:pt idx="5165">
                  <c:v>20.277999999999999</c:v>
                </c:pt>
                <c:pt idx="5166">
                  <c:v>20.281999999999993</c:v>
                </c:pt>
                <c:pt idx="5167">
                  <c:v>20.285999999999991</c:v>
                </c:pt>
                <c:pt idx="5168">
                  <c:v>20.29</c:v>
                </c:pt>
                <c:pt idx="5169">
                  <c:v>20.294</c:v>
                </c:pt>
                <c:pt idx="5170">
                  <c:v>20.297999999999991</c:v>
                </c:pt>
                <c:pt idx="5171">
                  <c:v>20.300999999999991</c:v>
                </c:pt>
                <c:pt idx="5172">
                  <c:v>20.305</c:v>
                </c:pt>
                <c:pt idx="5173">
                  <c:v>20.309000000000001</c:v>
                </c:pt>
                <c:pt idx="5174">
                  <c:v>20.312999999999999</c:v>
                </c:pt>
                <c:pt idx="5175">
                  <c:v>20.317000000000007</c:v>
                </c:pt>
                <c:pt idx="5176">
                  <c:v>20.321000000000005</c:v>
                </c:pt>
                <c:pt idx="5177">
                  <c:v>20.324999999999999</c:v>
                </c:pt>
                <c:pt idx="5178">
                  <c:v>20.329000000000001</c:v>
                </c:pt>
                <c:pt idx="5179">
                  <c:v>20.332999999999991</c:v>
                </c:pt>
                <c:pt idx="5180">
                  <c:v>20.337000000000007</c:v>
                </c:pt>
                <c:pt idx="5181">
                  <c:v>20.341000000000001</c:v>
                </c:pt>
                <c:pt idx="5182">
                  <c:v>20.344000000000001</c:v>
                </c:pt>
                <c:pt idx="5183">
                  <c:v>20.347999999999999</c:v>
                </c:pt>
                <c:pt idx="5184">
                  <c:v>20.352</c:v>
                </c:pt>
                <c:pt idx="5185">
                  <c:v>20.356000000000005</c:v>
                </c:pt>
                <c:pt idx="5186">
                  <c:v>20.36</c:v>
                </c:pt>
                <c:pt idx="5187">
                  <c:v>20.364000000000001</c:v>
                </c:pt>
                <c:pt idx="5188">
                  <c:v>20.367999999999999</c:v>
                </c:pt>
                <c:pt idx="5189">
                  <c:v>20.372</c:v>
                </c:pt>
                <c:pt idx="5190">
                  <c:v>20.376000000000001</c:v>
                </c:pt>
                <c:pt idx="5191">
                  <c:v>20.38</c:v>
                </c:pt>
                <c:pt idx="5192">
                  <c:v>20.384</c:v>
                </c:pt>
                <c:pt idx="5193">
                  <c:v>20.387</c:v>
                </c:pt>
                <c:pt idx="5194">
                  <c:v>20.390999999999991</c:v>
                </c:pt>
                <c:pt idx="5195">
                  <c:v>20.395</c:v>
                </c:pt>
                <c:pt idx="5196">
                  <c:v>20.399000000000001</c:v>
                </c:pt>
                <c:pt idx="5197">
                  <c:v>20.402999999999988</c:v>
                </c:pt>
                <c:pt idx="5198">
                  <c:v>20.407</c:v>
                </c:pt>
                <c:pt idx="5199">
                  <c:v>20.411000000000001</c:v>
                </c:pt>
                <c:pt idx="5200">
                  <c:v>20.414999999999999</c:v>
                </c:pt>
                <c:pt idx="5201">
                  <c:v>20.419</c:v>
                </c:pt>
                <c:pt idx="5202">
                  <c:v>20.422999999999984</c:v>
                </c:pt>
                <c:pt idx="5203">
                  <c:v>20.427</c:v>
                </c:pt>
                <c:pt idx="5204">
                  <c:v>20.43</c:v>
                </c:pt>
                <c:pt idx="5205">
                  <c:v>20.434000000000001</c:v>
                </c:pt>
                <c:pt idx="5206">
                  <c:v>20.437999999999999</c:v>
                </c:pt>
                <c:pt idx="5207">
                  <c:v>20.441999999999993</c:v>
                </c:pt>
                <c:pt idx="5208">
                  <c:v>20.446000000000002</c:v>
                </c:pt>
                <c:pt idx="5209">
                  <c:v>20.45</c:v>
                </c:pt>
                <c:pt idx="5210">
                  <c:v>20.454000000000001</c:v>
                </c:pt>
                <c:pt idx="5211">
                  <c:v>20.457999999999991</c:v>
                </c:pt>
                <c:pt idx="5212">
                  <c:v>20.461999999999993</c:v>
                </c:pt>
                <c:pt idx="5213">
                  <c:v>20.46599999999999</c:v>
                </c:pt>
                <c:pt idx="5214">
                  <c:v>20.47</c:v>
                </c:pt>
                <c:pt idx="5215">
                  <c:v>20.472999999999988</c:v>
                </c:pt>
                <c:pt idx="5216">
                  <c:v>20.477</c:v>
                </c:pt>
                <c:pt idx="5217">
                  <c:v>20.481000000000002</c:v>
                </c:pt>
                <c:pt idx="5218">
                  <c:v>20.484999999999992</c:v>
                </c:pt>
                <c:pt idx="5219">
                  <c:v>20.48899999999999</c:v>
                </c:pt>
                <c:pt idx="5220">
                  <c:v>20.492999999999988</c:v>
                </c:pt>
                <c:pt idx="5221">
                  <c:v>20.497</c:v>
                </c:pt>
                <c:pt idx="5222">
                  <c:v>20.501000000000001</c:v>
                </c:pt>
                <c:pt idx="5223">
                  <c:v>20.504999999999999</c:v>
                </c:pt>
                <c:pt idx="5224">
                  <c:v>20.509</c:v>
                </c:pt>
                <c:pt idx="5225">
                  <c:v>20.513000000000005</c:v>
                </c:pt>
                <c:pt idx="5226">
                  <c:v>20.515999999999991</c:v>
                </c:pt>
                <c:pt idx="5227">
                  <c:v>20.52</c:v>
                </c:pt>
                <c:pt idx="5228">
                  <c:v>20.524000000000001</c:v>
                </c:pt>
                <c:pt idx="5229">
                  <c:v>20.527999999999999</c:v>
                </c:pt>
                <c:pt idx="5230">
                  <c:v>20.532</c:v>
                </c:pt>
                <c:pt idx="5231">
                  <c:v>20.536000000000001</c:v>
                </c:pt>
                <c:pt idx="5232">
                  <c:v>20.54</c:v>
                </c:pt>
                <c:pt idx="5233">
                  <c:v>20.544</c:v>
                </c:pt>
                <c:pt idx="5234">
                  <c:v>20.547999999999991</c:v>
                </c:pt>
                <c:pt idx="5235">
                  <c:v>20.552</c:v>
                </c:pt>
                <c:pt idx="5236">
                  <c:v>20.556000000000001</c:v>
                </c:pt>
                <c:pt idx="5237">
                  <c:v>20.559000000000001</c:v>
                </c:pt>
                <c:pt idx="5238">
                  <c:v>20.562999999999988</c:v>
                </c:pt>
                <c:pt idx="5239">
                  <c:v>20.567</c:v>
                </c:pt>
                <c:pt idx="5240">
                  <c:v>20.571000000000005</c:v>
                </c:pt>
                <c:pt idx="5241">
                  <c:v>20.574999999999999</c:v>
                </c:pt>
                <c:pt idx="5242">
                  <c:v>20.579000000000001</c:v>
                </c:pt>
                <c:pt idx="5243">
                  <c:v>20.582999999999984</c:v>
                </c:pt>
                <c:pt idx="5244">
                  <c:v>20.587</c:v>
                </c:pt>
                <c:pt idx="5245">
                  <c:v>20.591000000000001</c:v>
                </c:pt>
                <c:pt idx="5246">
                  <c:v>20.594999999999999</c:v>
                </c:pt>
                <c:pt idx="5247">
                  <c:v>20.599</c:v>
                </c:pt>
                <c:pt idx="5248">
                  <c:v>20.602</c:v>
                </c:pt>
                <c:pt idx="5249">
                  <c:v>20.606000000000005</c:v>
                </c:pt>
                <c:pt idx="5250">
                  <c:v>20.610000000000007</c:v>
                </c:pt>
                <c:pt idx="5251">
                  <c:v>20.614000000000008</c:v>
                </c:pt>
                <c:pt idx="5252">
                  <c:v>20.618000000000006</c:v>
                </c:pt>
                <c:pt idx="5253">
                  <c:v>20.622</c:v>
                </c:pt>
                <c:pt idx="5254">
                  <c:v>20.626000000000001</c:v>
                </c:pt>
                <c:pt idx="5255">
                  <c:v>20.630000000000006</c:v>
                </c:pt>
                <c:pt idx="5256">
                  <c:v>20.634000000000007</c:v>
                </c:pt>
                <c:pt idx="5257">
                  <c:v>20.638000000000005</c:v>
                </c:pt>
                <c:pt idx="5258">
                  <c:v>20.641999999999999</c:v>
                </c:pt>
                <c:pt idx="5259">
                  <c:v>20.645</c:v>
                </c:pt>
                <c:pt idx="5260">
                  <c:v>20.649000000000001</c:v>
                </c:pt>
                <c:pt idx="5261">
                  <c:v>20.652999999999999</c:v>
                </c:pt>
                <c:pt idx="5262">
                  <c:v>20.657000000000007</c:v>
                </c:pt>
                <c:pt idx="5263">
                  <c:v>20.661000000000001</c:v>
                </c:pt>
                <c:pt idx="5264">
                  <c:v>20.664999999999999</c:v>
                </c:pt>
                <c:pt idx="5265">
                  <c:v>20.669</c:v>
                </c:pt>
                <c:pt idx="5266">
                  <c:v>20.672999999999991</c:v>
                </c:pt>
                <c:pt idx="5267">
                  <c:v>20.677000000000007</c:v>
                </c:pt>
                <c:pt idx="5268">
                  <c:v>20.681000000000001</c:v>
                </c:pt>
                <c:pt idx="5269">
                  <c:v>20.684999999999999</c:v>
                </c:pt>
                <c:pt idx="5270">
                  <c:v>20.687999999999999</c:v>
                </c:pt>
                <c:pt idx="5271">
                  <c:v>20.692</c:v>
                </c:pt>
                <c:pt idx="5272">
                  <c:v>20.696000000000005</c:v>
                </c:pt>
                <c:pt idx="5273">
                  <c:v>20.7</c:v>
                </c:pt>
                <c:pt idx="5274">
                  <c:v>20.704000000000001</c:v>
                </c:pt>
                <c:pt idx="5275">
                  <c:v>20.707999999999991</c:v>
                </c:pt>
                <c:pt idx="5276">
                  <c:v>20.712</c:v>
                </c:pt>
                <c:pt idx="5277">
                  <c:v>20.716000000000001</c:v>
                </c:pt>
                <c:pt idx="5278">
                  <c:v>20.72</c:v>
                </c:pt>
                <c:pt idx="5279">
                  <c:v>20.724</c:v>
                </c:pt>
                <c:pt idx="5280">
                  <c:v>20.727</c:v>
                </c:pt>
                <c:pt idx="5281">
                  <c:v>20.731000000000005</c:v>
                </c:pt>
                <c:pt idx="5282">
                  <c:v>20.734999999999999</c:v>
                </c:pt>
                <c:pt idx="5283">
                  <c:v>20.739000000000001</c:v>
                </c:pt>
                <c:pt idx="5284">
                  <c:v>20.742999999999988</c:v>
                </c:pt>
                <c:pt idx="5285">
                  <c:v>20.747</c:v>
                </c:pt>
                <c:pt idx="5286">
                  <c:v>20.751000000000001</c:v>
                </c:pt>
                <c:pt idx="5287">
                  <c:v>20.754999999999999</c:v>
                </c:pt>
                <c:pt idx="5288">
                  <c:v>20.759</c:v>
                </c:pt>
                <c:pt idx="5289">
                  <c:v>20.763000000000002</c:v>
                </c:pt>
                <c:pt idx="5290">
                  <c:v>20.766999999999992</c:v>
                </c:pt>
                <c:pt idx="5291">
                  <c:v>20.77</c:v>
                </c:pt>
                <c:pt idx="5292">
                  <c:v>20.774000000000001</c:v>
                </c:pt>
                <c:pt idx="5293">
                  <c:v>20.777999999999999</c:v>
                </c:pt>
                <c:pt idx="5294">
                  <c:v>20.781999999999993</c:v>
                </c:pt>
                <c:pt idx="5295">
                  <c:v>20.785999999999991</c:v>
                </c:pt>
                <c:pt idx="5296">
                  <c:v>20.79</c:v>
                </c:pt>
                <c:pt idx="5297">
                  <c:v>20.794</c:v>
                </c:pt>
                <c:pt idx="5298">
                  <c:v>20.797999999999991</c:v>
                </c:pt>
                <c:pt idx="5299">
                  <c:v>20.802</c:v>
                </c:pt>
                <c:pt idx="5300">
                  <c:v>20.806000000000001</c:v>
                </c:pt>
                <c:pt idx="5301">
                  <c:v>20.810000000000006</c:v>
                </c:pt>
                <c:pt idx="5302">
                  <c:v>20.812999999999999</c:v>
                </c:pt>
                <c:pt idx="5303">
                  <c:v>20.817000000000007</c:v>
                </c:pt>
                <c:pt idx="5304">
                  <c:v>20.821000000000005</c:v>
                </c:pt>
                <c:pt idx="5305">
                  <c:v>20.824999999999999</c:v>
                </c:pt>
                <c:pt idx="5306">
                  <c:v>20.829000000000001</c:v>
                </c:pt>
                <c:pt idx="5307">
                  <c:v>20.832999999999991</c:v>
                </c:pt>
                <c:pt idx="5308">
                  <c:v>20.837000000000007</c:v>
                </c:pt>
                <c:pt idx="5309">
                  <c:v>20.841000000000001</c:v>
                </c:pt>
                <c:pt idx="5310">
                  <c:v>20.844999999999999</c:v>
                </c:pt>
                <c:pt idx="5311">
                  <c:v>20.849</c:v>
                </c:pt>
                <c:pt idx="5312">
                  <c:v>20.853000000000005</c:v>
                </c:pt>
                <c:pt idx="5313">
                  <c:v>20.856000000000005</c:v>
                </c:pt>
                <c:pt idx="5314">
                  <c:v>20.86</c:v>
                </c:pt>
                <c:pt idx="5315">
                  <c:v>20.864000000000001</c:v>
                </c:pt>
                <c:pt idx="5316">
                  <c:v>20.867999999999999</c:v>
                </c:pt>
                <c:pt idx="5317">
                  <c:v>20.872</c:v>
                </c:pt>
                <c:pt idx="5318">
                  <c:v>20.876000000000001</c:v>
                </c:pt>
                <c:pt idx="5319">
                  <c:v>20.88</c:v>
                </c:pt>
                <c:pt idx="5320">
                  <c:v>20.884</c:v>
                </c:pt>
                <c:pt idx="5321">
                  <c:v>20.888000000000002</c:v>
                </c:pt>
                <c:pt idx="5322">
                  <c:v>20.891999999999999</c:v>
                </c:pt>
                <c:pt idx="5323">
                  <c:v>20.896000000000001</c:v>
                </c:pt>
                <c:pt idx="5324">
                  <c:v>20.899000000000001</c:v>
                </c:pt>
                <c:pt idx="5325">
                  <c:v>20.902999999999988</c:v>
                </c:pt>
                <c:pt idx="5326">
                  <c:v>20.907</c:v>
                </c:pt>
                <c:pt idx="5327">
                  <c:v>20.911000000000001</c:v>
                </c:pt>
                <c:pt idx="5328">
                  <c:v>20.914999999999999</c:v>
                </c:pt>
                <c:pt idx="5329">
                  <c:v>20.919</c:v>
                </c:pt>
                <c:pt idx="5330">
                  <c:v>20.922999999999984</c:v>
                </c:pt>
                <c:pt idx="5331">
                  <c:v>20.927</c:v>
                </c:pt>
                <c:pt idx="5332">
                  <c:v>20.931000000000001</c:v>
                </c:pt>
                <c:pt idx="5333">
                  <c:v>20.934999999999999</c:v>
                </c:pt>
                <c:pt idx="5334">
                  <c:v>20.939</c:v>
                </c:pt>
                <c:pt idx="5335">
                  <c:v>20.941999999999993</c:v>
                </c:pt>
                <c:pt idx="5336">
                  <c:v>20.946000000000002</c:v>
                </c:pt>
                <c:pt idx="5337">
                  <c:v>20.95</c:v>
                </c:pt>
                <c:pt idx="5338">
                  <c:v>20.954000000000001</c:v>
                </c:pt>
                <c:pt idx="5339">
                  <c:v>20.957999999999991</c:v>
                </c:pt>
                <c:pt idx="5340">
                  <c:v>20.961999999999993</c:v>
                </c:pt>
                <c:pt idx="5341">
                  <c:v>20.96599999999999</c:v>
                </c:pt>
                <c:pt idx="5342">
                  <c:v>20.97</c:v>
                </c:pt>
                <c:pt idx="5343">
                  <c:v>20.974</c:v>
                </c:pt>
                <c:pt idx="5344">
                  <c:v>20.978000000000002</c:v>
                </c:pt>
                <c:pt idx="5345">
                  <c:v>20.981999999999992</c:v>
                </c:pt>
                <c:pt idx="5346">
                  <c:v>20.984999999999992</c:v>
                </c:pt>
                <c:pt idx="5347">
                  <c:v>20.98899999999999</c:v>
                </c:pt>
                <c:pt idx="5348">
                  <c:v>20.992999999999988</c:v>
                </c:pt>
                <c:pt idx="5349">
                  <c:v>20.997</c:v>
                </c:pt>
                <c:pt idx="5350">
                  <c:v>21.001000000000001</c:v>
                </c:pt>
                <c:pt idx="5351">
                  <c:v>21.004999999999999</c:v>
                </c:pt>
                <c:pt idx="5352">
                  <c:v>21.009</c:v>
                </c:pt>
                <c:pt idx="5353">
                  <c:v>21.013000000000005</c:v>
                </c:pt>
                <c:pt idx="5354">
                  <c:v>21.016999999999999</c:v>
                </c:pt>
                <c:pt idx="5355">
                  <c:v>21.021000000000001</c:v>
                </c:pt>
                <c:pt idx="5356">
                  <c:v>21.024999999999999</c:v>
                </c:pt>
                <c:pt idx="5357">
                  <c:v>21.027999999999999</c:v>
                </c:pt>
                <c:pt idx="5358">
                  <c:v>21.032</c:v>
                </c:pt>
                <c:pt idx="5359">
                  <c:v>21.036000000000001</c:v>
                </c:pt>
                <c:pt idx="5360">
                  <c:v>21.04</c:v>
                </c:pt>
                <c:pt idx="5361">
                  <c:v>21.044</c:v>
                </c:pt>
                <c:pt idx="5362">
                  <c:v>21.047999999999991</c:v>
                </c:pt>
                <c:pt idx="5363">
                  <c:v>21.052</c:v>
                </c:pt>
                <c:pt idx="5364">
                  <c:v>21.056000000000001</c:v>
                </c:pt>
                <c:pt idx="5365">
                  <c:v>21.06</c:v>
                </c:pt>
                <c:pt idx="5366">
                  <c:v>21.064</c:v>
                </c:pt>
                <c:pt idx="5367">
                  <c:v>21.067999999999994</c:v>
                </c:pt>
                <c:pt idx="5368">
                  <c:v>21.071000000000005</c:v>
                </c:pt>
                <c:pt idx="5369">
                  <c:v>21.074999999999999</c:v>
                </c:pt>
                <c:pt idx="5370">
                  <c:v>21.079000000000001</c:v>
                </c:pt>
                <c:pt idx="5371">
                  <c:v>21.082999999999984</c:v>
                </c:pt>
                <c:pt idx="5372">
                  <c:v>21.087</c:v>
                </c:pt>
                <c:pt idx="5373">
                  <c:v>21.091000000000001</c:v>
                </c:pt>
                <c:pt idx="5374">
                  <c:v>21.094999999999999</c:v>
                </c:pt>
                <c:pt idx="5375">
                  <c:v>21.099</c:v>
                </c:pt>
                <c:pt idx="5376">
                  <c:v>21.103000000000005</c:v>
                </c:pt>
                <c:pt idx="5377">
                  <c:v>21.106999999999999</c:v>
                </c:pt>
                <c:pt idx="5378">
                  <c:v>21.111000000000008</c:v>
                </c:pt>
                <c:pt idx="5379">
                  <c:v>21.114000000000008</c:v>
                </c:pt>
                <c:pt idx="5380">
                  <c:v>21.118000000000006</c:v>
                </c:pt>
                <c:pt idx="5381">
                  <c:v>21.122</c:v>
                </c:pt>
                <c:pt idx="5382">
                  <c:v>21.126000000000001</c:v>
                </c:pt>
                <c:pt idx="5383">
                  <c:v>21.130000000000006</c:v>
                </c:pt>
                <c:pt idx="5384">
                  <c:v>21.134000000000007</c:v>
                </c:pt>
                <c:pt idx="5385">
                  <c:v>21.138000000000005</c:v>
                </c:pt>
                <c:pt idx="5386">
                  <c:v>21.141999999999999</c:v>
                </c:pt>
                <c:pt idx="5387">
                  <c:v>21.146000000000001</c:v>
                </c:pt>
                <c:pt idx="5388">
                  <c:v>21.150000000000006</c:v>
                </c:pt>
                <c:pt idx="5389">
                  <c:v>21.154000000000007</c:v>
                </c:pt>
                <c:pt idx="5390">
                  <c:v>21.157000000000007</c:v>
                </c:pt>
                <c:pt idx="5391">
                  <c:v>21.161000000000001</c:v>
                </c:pt>
                <c:pt idx="5392">
                  <c:v>21.164999999999999</c:v>
                </c:pt>
                <c:pt idx="5393">
                  <c:v>21.169</c:v>
                </c:pt>
                <c:pt idx="5394">
                  <c:v>21.172999999999991</c:v>
                </c:pt>
                <c:pt idx="5395">
                  <c:v>21.177000000000007</c:v>
                </c:pt>
                <c:pt idx="5396">
                  <c:v>21.181000000000001</c:v>
                </c:pt>
                <c:pt idx="5397">
                  <c:v>21.184999999999999</c:v>
                </c:pt>
                <c:pt idx="5398">
                  <c:v>21.189</c:v>
                </c:pt>
                <c:pt idx="5399">
                  <c:v>21.193000000000001</c:v>
                </c:pt>
                <c:pt idx="5400">
                  <c:v>21.196000000000005</c:v>
                </c:pt>
                <c:pt idx="5401">
                  <c:v>21.2</c:v>
                </c:pt>
                <c:pt idx="5402">
                  <c:v>21.204000000000001</c:v>
                </c:pt>
                <c:pt idx="5403">
                  <c:v>21.207999999999991</c:v>
                </c:pt>
                <c:pt idx="5404">
                  <c:v>21.212</c:v>
                </c:pt>
                <c:pt idx="5405">
                  <c:v>21.216000000000001</c:v>
                </c:pt>
                <c:pt idx="5406">
                  <c:v>21.22</c:v>
                </c:pt>
                <c:pt idx="5407">
                  <c:v>21.224</c:v>
                </c:pt>
                <c:pt idx="5408">
                  <c:v>21.228000000000002</c:v>
                </c:pt>
                <c:pt idx="5409">
                  <c:v>21.231999999999999</c:v>
                </c:pt>
                <c:pt idx="5410">
                  <c:v>21.236000000000001</c:v>
                </c:pt>
                <c:pt idx="5411">
                  <c:v>21.239000000000001</c:v>
                </c:pt>
                <c:pt idx="5412">
                  <c:v>21.242999999999988</c:v>
                </c:pt>
                <c:pt idx="5413">
                  <c:v>21.247</c:v>
                </c:pt>
                <c:pt idx="5414">
                  <c:v>21.251000000000001</c:v>
                </c:pt>
                <c:pt idx="5415">
                  <c:v>21.254999999999999</c:v>
                </c:pt>
                <c:pt idx="5416">
                  <c:v>21.259</c:v>
                </c:pt>
                <c:pt idx="5417">
                  <c:v>21.263000000000002</c:v>
                </c:pt>
                <c:pt idx="5418">
                  <c:v>21.266999999999992</c:v>
                </c:pt>
                <c:pt idx="5419">
                  <c:v>21.271000000000001</c:v>
                </c:pt>
                <c:pt idx="5420">
                  <c:v>21.274999999999999</c:v>
                </c:pt>
                <c:pt idx="5421">
                  <c:v>21.279</c:v>
                </c:pt>
                <c:pt idx="5422">
                  <c:v>21.281999999999993</c:v>
                </c:pt>
                <c:pt idx="5423">
                  <c:v>21.285999999999991</c:v>
                </c:pt>
                <c:pt idx="5424">
                  <c:v>21.29</c:v>
                </c:pt>
                <c:pt idx="5425">
                  <c:v>21.294</c:v>
                </c:pt>
                <c:pt idx="5426">
                  <c:v>21.297999999999991</c:v>
                </c:pt>
                <c:pt idx="5427">
                  <c:v>21.302</c:v>
                </c:pt>
                <c:pt idx="5428">
                  <c:v>21.306000000000001</c:v>
                </c:pt>
                <c:pt idx="5429">
                  <c:v>21.310000000000006</c:v>
                </c:pt>
                <c:pt idx="5430">
                  <c:v>21.314000000000007</c:v>
                </c:pt>
                <c:pt idx="5431">
                  <c:v>21.318000000000001</c:v>
                </c:pt>
                <c:pt idx="5432">
                  <c:v>21.321999999999999</c:v>
                </c:pt>
                <c:pt idx="5433">
                  <c:v>21.324999999999999</c:v>
                </c:pt>
                <c:pt idx="5434">
                  <c:v>21.329000000000001</c:v>
                </c:pt>
                <c:pt idx="5435">
                  <c:v>21.332999999999991</c:v>
                </c:pt>
                <c:pt idx="5436">
                  <c:v>21.337000000000007</c:v>
                </c:pt>
                <c:pt idx="5437">
                  <c:v>21.341000000000001</c:v>
                </c:pt>
                <c:pt idx="5438">
                  <c:v>21.344999999999999</c:v>
                </c:pt>
                <c:pt idx="5439">
                  <c:v>21.349</c:v>
                </c:pt>
                <c:pt idx="5440">
                  <c:v>21.353000000000005</c:v>
                </c:pt>
                <c:pt idx="5441">
                  <c:v>21.356999999999999</c:v>
                </c:pt>
                <c:pt idx="5442">
                  <c:v>21.361000000000001</c:v>
                </c:pt>
                <c:pt idx="5443">
                  <c:v>21.364999999999991</c:v>
                </c:pt>
                <c:pt idx="5444">
                  <c:v>21.367999999999999</c:v>
                </c:pt>
                <c:pt idx="5445">
                  <c:v>21.372</c:v>
                </c:pt>
                <c:pt idx="5446">
                  <c:v>21.376000000000001</c:v>
                </c:pt>
                <c:pt idx="5447">
                  <c:v>21.38</c:v>
                </c:pt>
                <c:pt idx="5448">
                  <c:v>21.384</c:v>
                </c:pt>
                <c:pt idx="5449">
                  <c:v>21.388000000000002</c:v>
                </c:pt>
                <c:pt idx="5450">
                  <c:v>21.391999999999999</c:v>
                </c:pt>
                <c:pt idx="5451">
                  <c:v>21.396000000000001</c:v>
                </c:pt>
                <c:pt idx="5452">
                  <c:v>21.4</c:v>
                </c:pt>
                <c:pt idx="5453">
                  <c:v>21.404</c:v>
                </c:pt>
                <c:pt idx="5454">
                  <c:v>21.407999999999994</c:v>
                </c:pt>
                <c:pt idx="5455">
                  <c:v>21.411000000000001</c:v>
                </c:pt>
                <c:pt idx="5456">
                  <c:v>21.414999999999999</c:v>
                </c:pt>
                <c:pt idx="5457">
                  <c:v>21.419</c:v>
                </c:pt>
                <c:pt idx="5458">
                  <c:v>21.422999999999984</c:v>
                </c:pt>
                <c:pt idx="5459">
                  <c:v>21.427</c:v>
                </c:pt>
                <c:pt idx="5460">
                  <c:v>21.431000000000001</c:v>
                </c:pt>
                <c:pt idx="5461">
                  <c:v>21.434999999999999</c:v>
                </c:pt>
                <c:pt idx="5462">
                  <c:v>21.439</c:v>
                </c:pt>
                <c:pt idx="5463">
                  <c:v>21.442999999999991</c:v>
                </c:pt>
                <c:pt idx="5464">
                  <c:v>21.446999999999992</c:v>
                </c:pt>
                <c:pt idx="5465">
                  <c:v>21.451000000000001</c:v>
                </c:pt>
                <c:pt idx="5466">
                  <c:v>21.454000000000001</c:v>
                </c:pt>
                <c:pt idx="5467">
                  <c:v>21.457999999999991</c:v>
                </c:pt>
                <c:pt idx="5468">
                  <c:v>21.461999999999993</c:v>
                </c:pt>
                <c:pt idx="5469">
                  <c:v>21.46599999999999</c:v>
                </c:pt>
                <c:pt idx="5470">
                  <c:v>21.47</c:v>
                </c:pt>
                <c:pt idx="5471">
                  <c:v>21.474</c:v>
                </c:pt>
                <c:pt idx="5472">
                  <c:v>21.478000000000002</c:v>
                </c:pt>
                <c:pt idx="5473">
                  <c:v>21.481999999999992</c:v>
                </c:pt>
                <c:pt idx="5474">
                  <c:v>21.48599999999999</c:v>
                </c:pt>
                <c:pt idx="5475">
                  <c:v>21.49</c:v>
                </c:pt>
                <c:pt idx="5476">
                  <c:v>21.494</c:v>
                </c:pt>
                <c:pt idx="5477">
                  <c:v>21.497</c:v>
                </c:pt>
                <c:pt idx="5478">
                  <c:v>21.501000000000001</c:v>
                </c:pt>
                <c:pt idx="5479">
                  <c:v>21.504999999999999</c:v>
                </c:pt>
                <c:pt idx="5480">
                  <c:v>21.509</c:v>
                </c:pt>
                <c:pt idx="5481">
                  <c:v>21.513000000000005</c:v>
                </c:pt>
                <c:pt idx="5482">
                  <c:v>21.516999999999999</c:v>
                </c:pt>
                <c:pt idx="5483">
                  <c:v>21.521000000000001</c:v>
                </c:pt>
                <c:pt idx="5484">
                  <c:v>21.524999999999999</c:v>
                </c:pt>
                <c:pt idx="5485">
                  <c:v>21.529</c:v>
                </c:pt>
                <c:pt idx="5486">
                  <c:v>21.533000000000001</c:v>
                </c:pt>
                <c:pt idx="5487">
                  <c:v>21.536999999999999</c:v>
                </c:pt>
                <c:pt idx="5488">
                  <c:v>21.54</c:v>
                </c:pt>
                <c:pt idx="5489">
                  <c:v>21.544</c:v>
                </c:pt>
                <c:pt idx="5490">
                  <c:v>21.547999999999991</c:v>
                </c:pt>
                <c:pt idx="5491">
                  <c:v>21.552</c:v>
                </c:pt>
                <c:pt idx="5492">
                  <c:v>21.556000000000001</c:v>
                </c:pt>
                <c:pt idx="5493">
                  <c:v>21.56</c:v>
                </c:pt>
                <c:pt idx="5494">
                  <c:v>21.564</c:v>
                </c:pt>
                <c:pt idx="5495">
                  <c:v>21.567999999999994</c:v>
                </c:pt>
                <c:pt idx="5496">
                  <c:v>21.571999999999999</c:v>
                </c:pt>
                <c:pt idx="5497">
                  <c:v>21.576000000000001</c:v>
                </c:pt>
                <c:pt idx="5498">
                  <c:v>21.58</c:v>
                </c:pt>
                <c:pt idx="5499">
                  <c:v>21.582999999999984</c:v>
                </c:pt>
                <c:pt idx="5500">
                  <c:v>21.587</c:v>
                </c:pt>
                <c:pt idx="5501">
                  <c:v>21.591000000000001</c:v>
                </c:pt>
                <c:pt idx="5502">
                  <c:v>21.594999999999999</c:v>
                </c:pt>
                <c:pt idx="5503">
                  <c:v>21.599</c:v>
                </c:pt>
                <c:pt idx="5504">
                  <c:v>21.603000000000005</c:v>
                </c:pt>
                <c:pt idx="5505">
                  <c:v>21.606999999999999</c:v>
                </c:pt>
                <c:pt idx="5506">
                  <c:v>21.611000000000008</c:v>
                </c:pt>
                <c:pt idx="5507">
                  <c:v>21.614999999999998</c:v>
                </c:pt>
                <c:pt idx="5508">
                  <c:v>21.619000000000007</c:v>
                </c:pt>
                <c:pt idx="5509">
                  <c:v>21.623000000000001</c:v>
                </c:pt>
                <c:pt idx="5510">
                  <c:v>21.626000000000001</c:v>
                </c:pt>
                <c:pt idx="5511">
                  <c:v>21.630000000000006</c:v>
                </c:pt>
                <c:pt idx="5512">
                  <c:v>21.634000000000007</c:v>
                </c:pt>
                <c:pt idx="5513">
                  <c:v>21.638000000000005</c:v>
                </c:pt>
                <c:pt idx="5514">
                  <c:v>21.641999999999999</c:v>
                </c:pt>
                <c:pt idx="5515">
                  <c:v>21.646000000000001</c:v>
                </c:pt>
                <c:pt idx="5516">
                  <c:v>21.650000000000006</c:v>
                </c:pt>
                <c:pt idx="5517">
                  <c:v>21.654000000000007</c:v>
                </c:pt>
                <c:pt idx="5518">
                  <c:v>21.658000000000001</c:v>
                </c:pt>
                <c:pt idx="5519">
                  <c:v>21.661999999999999</c:v>
                </c:pt>
                <c:pt idx="5520">
                  <c:v>21.666</c:v>
                </c:pt>
                <c:pt idx="5521">
                  <c:v>21.669</c:v>
                </c:pt>
                <c:pt idx="5522">
                  <c:v>21.672999999999991</c:v>
                </c:pt>
                <c:pt idx="5523">
                  <c:v>21.677000000000007</c:v>
                </c:pt>
                <c:pt idx="5524">
                  <c:v>21.681000000000001</c:v>
                </c:pt>
                <c:pt idx="5525">
                  <c:v>21.684999999999999</c:v>
                </c:pt>
                <c:pt idx="5526">
                  <c:v>21.689</c:v>
                </c:pt>
                <c:pt idx="5527">
                  <c:v>21.693000000000001</c:v>
                </c:pt>
                <c:pt idx="5528">
                  <c:v>21.696999999999999</c:v>
                </c:pt>
                <c:pt idx="5529">
                  <c:v>21.701000000000001</c:v>
                </c:pt>
                <c:pt idx="5530">
                  <c:v>21.704999999999991</c:v>
                </c:pt>
                <c:pt idx="5531">
                  <c:v>21.707999999999991</c:v>
                </c:pt>
                <c:pt idx="5532">
                  <c:v>21.712</c:v>
                </c:pt>
                <c:pt idx="5533">
                  <c:v>21.716000000000001</c:v>
                </c:pt>
                <c:pt idx="5534">
                  <c:v>21.72</c:v>
                </c:pt>
                <c:pt idx="5535">
                  <c:v>21.724</c:v>
                </c:pt>
                <c:pt idx="5536">
                  <c:v>21.728000000000002</c:v>
                </c:pt>
                <c:pt idx="5537">
                  <c:v>21.731999999999999</c:v>
                </c:pt>
                <c:pt idx="5538">
                  <c:v>21.736000000000001</c:v>
                </c:pt>
                <c:pt idx="5539">
                  <c:v>21.74</c:v>
                </c:pt>
                <c:pt idx="5540">
                  <c:v>21.744</c:v>
                </c:pt>
                <c:pt idx="5541">
                  <c:v>21.747999999999994</c:v>
                </c:pt>
                <c:pt idx="5542">
                  <c:v>21.751000000000001</c:v>
                </c:pt>
                <c:pt idx="5543">
                  <c:v>21.754999999999999</c:v>
                </c:pt>
                <c:pt idx="5544">
                  <c:v>21.759</c:v>
                </c:pt>
                <c:pt idx="5545">
                  <c:v>21.763000000000002</c:v>
                </c:pt>
                <c:pt idx="5546">
                  <c:v>21.766999999999992</c:v>
                </c:pt>
                <c:pt idx="5547">
                  <c:v>21.771000000000001</c:v>
                </c:pt>
                <c:pt idx="5548">
                  <c:v>21.774999999999999</c:v>
                </c:pt>
                <c:pt idx="5549">
                  <c:v>21.779</c:v>
                </c:pt>
                <c:pt idx="5550">
                  <c:v>21.782999999999991</c:v>
                </c:pt>
                <c:pt idx="5551">
                  <c:v>21.786999999999988</c:v>
                </c:pt>
                <c:pt idx="5552">
                  <c:v>21.791</c:v>
                </c:pt>
                <c:pt idx="5553">
                  <c:v>21.794</c:v>
                </c:pt>
                <c:pt idx="5554">
                  <c:v>21.797999999999991</c:v>
                </c:pt>
                <c:pt idx="5555">
                  <c:v>21.802</c:v>
                </c:pt>
                <c:pt idx="5556">
                  <c:v>21.806000000000001</c:v>
                </c:pt>
                <c:pt idx="5557">
                  <c:v>21.810000000000006</c:v>
                </c:pt>
                <c:pt idx="5558">
                  <c:v>21.814000000000007</c:v>
                </c:pt>
                <c:pt idx="5559">
                  <c:v>21.818000000000001</c:v>
                </c:pt>
                <c:pt idx="5560">
                  <c:v>21.821999999999999</c:v>
                </c:pt>
                <c:pt idx="5561">
                  <c:v>21.826000000000001</c:v>
                </c:pt>
                <c:pt idx="5562">
                  <c:v>21.830000000000005</c:v>
                </c:pt>
                <c:pt idx="5563">
                  <c:v>21.834000000000007</c:v>
                </c:pt>
                <c:pt idx="5564">
                  <c:v>21.837000000000007</c:v>
                </c:pt>
                <c:pt idx="5565">
                  <c:v>21.841000000000001</c:v>
                </c:pt>
                <c:pt idx="5566">
                  <c:v>21.844999999999999</c:v>
                </c:pt>
                <c:pt idx="5567">
                  <c:v>21.849</c:v>
                </c:pt>
                <c:pt idx="5568">
                  <c:v>21.853000000000005</c:v>
                </c:pt>
                <c:pt idx="5569">
                  <c:v>21.856999999999999</c:v>
                </c:pt>
                <c:pt idx="5570">
                  <c:v>21.861000000000001</c:v>
                </c:pt>
                <c:pt idx="5571">
                  <c:v>21.864999999999991</c:v>
                </c:pt>
                <c:pt idx="5572">
                  <c:v>21.869</c:v>
                </c:pt>
                <c:pt idx="5573">
                  <c:v>21.873000000000001</c:v>
                </c:pt>
                <c:pt idx="5574">
                  <c:v>21.876999999999999</c:v>
                </c:pt>
                <c:pt idx="5575">
                  <c:v>21.88</c:v>
                </c:pt>
                <c:pt idx="5576">
                  <c:v>21.884</c:v>
                </c:pt>
                <c:pt idx="5577">
                  <c:v>21.888000000000002</c:v>
                </c:pt>
                <c:pt idx="5578">
                  <c:v>21.891999999999999</c:v>
                </c:pt>
                <c:pt idx="5579">
                  <c:v>21.896000000000001</c:v>
                </c:pt>
                <c:pt idx="5580">
                  <c:v>21.9</c:v>
                </c:pt>
                <c:pt idx="5581">
                  <c:v>21.904</c:v>
                </c:pt>
                <c:pt idx="5582">
                  <c:v>21.907999999999994</c:v>
                </c:pt>
                <c:pt idx="5583">
                  <c:v>21.911999999999999</c:v>
                </c:pt>
                <c:pt idx="5584">
                  <c:v>21.916</c:v>
                </c:pt>
                <c:pt idx="5585">
                  <c:v>21.919999999999995</c:v>
                </c:pt>
                <c:pt idx="5586">
                  <c:v>21.922999999999984</c:v>
                </c:pt>
                <c:pt idx="5587">
                  <c:v>21.927</c:v>
                </c:pt>
                <c:pt idx="5588">
                  <c:v>21.931000000000001</c:v>
                </c:pt>
                <c:pt idx="5589">
                  <c:v>21.934999999999999</c:v>
                </c:pt>
                <c:pt idx="5590">
                  <c:v>21.939</c:v>
                </c:pt>
                <c:pt idx="5591">
                  <c:v>21.942999999999991</c:v>
                </c:pt>
                <c:pt idx="5592">
                  <c:v>21.946999999999992</c:v>
                </c:pt>
                <c:pt idx="5593">
                  <c:v>21.951000000000001</c:v>
                </c:pt>
                <c:pt idx="5594">
                  <c:v>21.954999999999991</c:v>
                </c:pt>
                <c:pt idx="5595">
                  <c:v>21.959</c:v>
                </c:pt>
                <c:pt idx="5596">
                  <c:v>21.96299999999999</c:v>
                </c:pt>
                <c:pt idx="5597">
                  <c:v>21.96599999999999</c:v>
                </c:pt>
                <c:pt idx="5598">
                  <c:v>21.97</c:v>
                </c:pt>
                <c:pt idx="5599">
                  <c:v>21.974</c:v>
                </c:pt>
                <c:pt idx="5600">
                  <c:v>21.978000000000002</c:v>
                </c:pt>
                <c:pt idx="5601">
                  <c:v>21.981999999999992</c:v>
                </c:pt>
                <c:pt idx="5602">
                  <c:v>21.98599999999999</c:v>
                </c:pt>
                <c:pt idx="5603">
                  <c:v>21.99</c:v>
                </c:pt>
                <c:pt idx="5604">
                  <c:v>21.994</c:v>
                </c:pt>
                <c:pt idx="5605">
                  <c:v>21.997999999999994</c:v>
                </c:pt>
                <c:pt idx="5606">
                  <c:v>22.001999999999999</c:v>
                </c:pt>
                <c:pt idx="5607">
                  <c:v>22.006</c:v>
                </c:pt>
                <c:pt idx="5608">
                  <c:v>22.009</c:v>
                </c:pt>
                <c:pt idx="5609">
                  <c:v>22.013000000000005</c:v>
                </c:pt>
                <c:pt idx="5610">
                  <c:v>22.016999999999999</c:v>
                </c:pt>
                <c:pt idx="5611">
                  <c:v>22.021000000000001</c:v>
                </c:pt>
                <c:pt idx="5612">
                  <c:v>22.024999999999999</c:v>
                </c:pt>
                <c:pt idx="5613">
                  <c:v>22.029</c:v>
                </c:pt>
                <c:pt idx="5614">
                  <c:v>22.033000000000001</c:v>
                </c:pt>
                <c:pt idx="5615">
                  <c:v>22.036999999999999</c:v>
                </c:pt>
                <c:pt idx="5616">
                  <c:v>22.041</c:v>
                </c:pt>
                <c:pt idx="5617">
                  <c:v>22.045000000000002</c:v>
                </c:pt>
                <c:pt idx="5618">
                  <c:v>22.048999999999992</c:v>
                </c:pt>
                <c:pt idx="5619">
                  <c:v>22.052</c:v>
                </c:pt>
                <c:pt idx="5620">
                  <c:v>22.056000000000001</c:v>
                </c:pt>
                <c:pt idx="5621">
                  <c:v>22.06</c:v>
                </c:pt>
                <c:pt idx="5622">
                  <c:v>22.064</c:v>
                </c:pt>
                <c:pt idx="5623">
                  <c:v>22.067999999999994</c:v>
                </c:pt>
                <c:pt idx="5624">
                  <c:v>22.071999999999999</c:v>
                </c:pt>
                <c:pt idx="5625">
                  <c:v>22.076000000000001</c:v>
                </c:pt>
                <c:pt idx="5626">
                  <c:v>22.08</c:v>
                </c:pt>
                <c:pt idx="5627">
                  <c:v>22.084</c:v>
                </c:pt>
                <c:pt idx="5628">
                  <c:v>22.087999999999994</c:v>
                </c:pt>
                <c:pt idx="5629">
                  <c:v>22.091999999999999</c:v>
                </c:pt>
                <c:pt idx="5630">
                  <c:v>22.094999999999999</c:v>
                </c:pt>
                <c:pt idx="5631">
                  <c:v>22.099</c:v>
                </c:pt>
                <c:pt idx="5632">
                  <c:v>22.103000000000005</c:v>
                </c:pt>
                <c:pt idx="5633">
                  <c:v>22.106999999999999</c:v>
                </c:pt>
                <c:pt idx="5634">
                  <c:v>22.111000000000008</c:v>
                </c:pt>
                <c:pt idx="5635">
                  <c:v>22.114999999999998</c:v>
                </c:pt>
                <c:pt idx="5636">
                  <c:v>22.119000000000007</c:v>
                </c:pt>
                <c:pt idx="5637">
                  <c:v>22.123000000000001</c:v>
                </c:pt>
                <c:pt idx="5638">
                  <c:v>22.126999999999999</c:v>
                </c:pt>
                <c:pt idx="5639">
                  <c:v>22.131000000000007</c:v>
                </c:pt>
                <c:pt idx="5640">
                  <c:v>22.135000000000005</c:v>
                </c:pt>
                <c:pt idx="5641">
                  <c:v>22.138000000000005</c:v>
                </c:pt>
                <c:pt idx="5642">
                  <c:v>22.141999999999999</c:v>
                </c:pt>
                <c:pt idx="5643">
                  <c:v>22.146000000000001</c:v>
                </c:pt>
                <c:pt idx="5644">
                  <c:v>22.150000000000006</c:v>
                </c:pt>
                <c:pt idx="5645">
                  <c:v>22.154000000000007</c:v>
                </c:pt>
                <c:pt idx="5646">
                  <c:v>22.158000000000001</c:v>
                </c:pt>
                <c:pt idx="5647">
                  <c:v>22.161999999999999</c:v>
                </c:pt>
                <c:pt idx="5648">
                  <c:v>22.166</c:v>
                </c:pt>
                <c:pt idx="5649">
                  <c:v>22.17</c:v>
                </c:pt>
                <c:pt idx="5650">
                  <c:v>22.173999999999999</c:v>
                </c:pt>
                <c:pt idx="5651">
                  <c:v>22.177000000000007</c:v>
                </c:pt>
                <c:pt idx="5652">
                  <c:v>22.181000000000001</c:v>
                </c:pt>
                <c:pt idx="5653">
                  <c:v>22.184999999999999</c:v>
                </c:pt>
                <c:pt idx="5654">
                  <c:v>22.189</c:v>
                </c:pt>
                <c:pt idx="5655">
                  <c:v>22.193000000000001</c:v>
                </c:pt>
                <c:pt idx="5656">
                  <c:v>22.196999999999999</c:v>
                </c:pt>
                <c:pt idx="5657">
                  <c:v>22.201000000000001</c:v>
                </c:pt>
                <c:pt idx="5658">
                  <c:v>22.204999999999991</c:v>
                </c:pt>
                <c:pt idx="5659">
                  <c:v>22.209</c:v>
                </c:pt>
                <c:pt idx="5660">
                  <c:v>22.213000000000001</c:v>
                </c:pt>
                <c:pt idx="5661">
                  <c:v>22.216999999999999</c:v>
                </c:pt>
                <c:pt idx="5662">
                  <c:v>22.22</c:v>
                </c:pt>
                <c:pt idx="5663">
                  <c:v>22.224</c:v>
                </c:pt>
                <c:pt idx="5664">
                  <c:v>22.228000000000002</c:v>
                </c:pt>
                <c:pt idx="5665">
                  <c:v>22.231999999999999</c:v>
                </c:pt>
                <c:pt idx="5666">
                  <c:v>22.236000000000001</c:v>
                </c:pt>
                <c:pt idx="5667">
                  <c:v>22.24</c:v>
                </c:pt>
                <c:pt idx="5668">
                  <c:v>22.244</c:v>
                </c:pt>
                <c:pt idx="5669">
                  <c:v>22.247999999999994</c:v>
                </c:pt>
                <c:pt idx="5670">
                  <c:v>22.251999999999999</c:v>
                </c:pt>
                <c:pt idx="5671">
                  <c:v>22.256</c:v>
                </c:pt>
                <c:pt idx="5672">
                  <c:v>22.259999999999994</c:v>
                </c:pt>
                <c:pt idx="5673">
                  <c:v>22.263000000000002</c:v>
                </c:pt>
                <c:pt idx="5674">
                  <c:v>22.266999999999992</c:v>
                </c:pt>
                <c:pt idx="5675">
                  <c:v>22.271000000000001</c:v>
                </c:pt>
                <c:pt idx="5676">
                  <c:v>22.274999999999999</c:v>
                </c:pt>
                <c:pt idx="5677">
                  <c:v>22.279</c:v>
                </c:pt>
                <c:pt idx="5678">
                  <c:v>22.282999999999991</c:v>
                </c:pt>
                <c:pt idx="5679">
                  <c:v>22.286999999999988</c:v>
                </c:pt>
                <c:pt idx="5680">
                  <c:v>22.291</c:v>
                </c:pt>
                <c:pt idx="5681">
                  <c:v>22.295000000000002</c:v>
                </c:pt>
                <c:pt idx="5682">
                  <c:v>22.298999999999992</c:v>
                </c:pt>
                <c:pt idx="5683">
                  <c:v>22.303000000000001</c:v>
                </c:pt>
                <c:pt idx="5684">
                  <c:v>22.306000000000001</c:v>
                </c:pt>
                <c:pt idx="5685">
                  <c:v>22.310000000000006</c:v>
                </c:pt>
                <c:pt idx="5686">
                  <c:v>22.314000000000007</c:v>
                </c:pt>
                <c:pt idx="5687">
                  <c:v>22.318000000000001</c:v>
                </c:pt>
                <c:pt idx="5688">
                  <c:v>22.321999999999999</c:v>
                </c:pt>
                <c:pt idx="5689">
                  <c:v>22.326000000000001</c:v>
                </c:pt>
                <c:pt idx="5690">
                  <c:v>22.330000000000005</c:v>
                </c:pt>
                <c:pt idx="5691">
                  <c:v>22.334000000000007</c:v>
                </c:pt>
                <c:pt idx="5692">
                  <c:v>22.338000000000001</c:v>
                </c:pt>
                <c:pt idx="5693">
                  <c:v>22.341999999999999</c:v>
                </c:pt>
                <c:pt idx="5694">
                  <c:v>22.346</c:v>
                </c:pt>
                <c:pt idx="5695">
                  <c:v>22.349</c:v>
                </c:pt>
                <c:pt idx="5696">
                  <c:v>22.353000000000005</c:v>
                </c:pt>
                <c:pt idx="5697">
                  <c:v>22.356999999999999</c:v>
                </c:pt>
                <c:pt idx="5698">
                  <c:v>22.361000000000001</c:v>
                </c:pt>
                <c:pt idx="5699">
                  <c:v>22.364999999999991</c:v>
                </c:pt>
                <c:pt idx="5700">
                  <c:v>22.369</c:v>
                </c:pt>
                <c:pt idx="5701">
                  <c:v>22.373000000000001</c:v>
                </c:pt>
                <c:pt idx="5702">
                  <c:v>22.376999999999999</c:v>
                </c:pt>
                <c:pt idx="5703">
                  <c:v>22.381</c:v>
                </c:pt>
                <c:pt idx="5704">
                  <c:v>22.385000000000002</c:v>
                </c:pt>
                <c:pt idx="5705">
                  <c:v>22.388999999999992</c:v>
                </c:pt>
                <c:pt idx="5706">
                  <c:v>22.391999999999999</c:v>
                </c:pt>
                <c:pt idx="5707">
                  <c:v>22.396000000000001</c:v>
                </c:pt>
                <c:pt idx="5708">
                  <c:v>22.4</c:v>
                </c:pt>
                <c:pt idx="5709">
                  <c:v>22.404</c:v>
                </c:pt>
                <c:pt idx="5710">
                  <c:v>22.407999999999994</c:v>
                </c:pt>
                <c:pt idx="5711">
                  <c:v>22.411999999999999</c:v>
                </c:pt>
                <c:pt idx="5712">
                  <c:v>22.416</c:v>
                </c:pt>
                <c:pt idx="5713">
                  <c:v>22.419999999999995</c:v>
                </c:pt>
                <c:pt idx="5714">
                  <c:v>22.423999999999992</c:v>
                </c:pt>
                <c:pt idx="5715">
                  <c:v>22.427999999999994</c:v>
                </c:pt>
                <c:pt idx="5716">
                  <c:v>22.431999999999999</c:v>
                </c:pt>
                <c:pt idx="5717">
                  <c:v>22.434999999999999</c:v>
                </c:pt>
                <c:pt idx="5718">
                  <c:v>22.439</c:v>
                </c:pt>
                <c:pt idx="5719">
                  <c:v>22.442999999999991</c:v>
                </c:pt>
                <c:pt idx="5720">
                  <c:v>22.446999999999992</c:v>
                </c:pt>
                <c:pt idx="5721">
                  <c:v>22.451000000000001</c:v>
                </c:pt>
                <c:pt idx="5722">
                  <c:v>22.454999999999991</c:v>
                </c:pt>
                <c:pt idx="5723">
                  <c:v>22.459</c:v>
                </c:pt>
                <c:pt idx="5724">
                  <c:v>22.46299999999999</c:v>
                </c:pt>
                <c:pt idx="5725">
                  <c:v>22.466999999999988</c:v>
                </c:pt>
                <c:pt idx="5726">
                  <c:v>22.471</c:v>
                </c:pt>
                <c:pt idx="5727">
                  <c:v>22.474999999999994</c:v>
                </c:pt>
                <c:pt idx="5728">
                  <c:v>22.478000000000002</c:v>
                </c:pt>
                <c:pt idx="5729">
                  <c:v>22.481999999999992</c:v>
                </c:pt>
                <c:pt idx="5730">
                  <c:v>22.48599999999999</c:v>
                </c:pt>
                <c:pt idx="5731">
                  <c:v>22.49</c:v>
                </c:pt>
                <c:pt idx="5732">
                  <c:v>22.494</c:v>
                </c:pt>
                <c:pt idx="5733">
                  <c:v>22.497999999999994</c:v>
                </c:pt>
                <c:pt idx="5734">
                  <c:v>22.501999999999999</c:v>
                </c:pt>
                <c:pt idx="5735">
                  <c:v>22.506</c:v>
                </c:pt>
                <c:pt idx="5736">
                  <c:v>22.51</c:v>
                </c:pt>
                <c:pt idx="5737">
                  <c:v>22.513999999999999</c:v>
                </c:pt>
                <c:pt idx="5738">
                  <c:v>22.518000000000001</c:v>
                </c:pt>
                <c:pt idx="5739">
                  <c:v>22.521000000000001</c:v>
                </c:pt>
                <c:pt idx="5740">
                  <c:v>22.524999999999999</c:v>
                </c:pt>
                <c:pt idx="5741">
                  <c:v>22.529</c:v>
                </c:pt>
                <c:pt idx="5742">
                  <c:v>22.533000000000001</c:v>
                </c:pt>
                <c:pt idx="5743">
                  <c:v>22.536999999999999</c:v>
                </c:pt>
                <c:pt idx="5744">
                  <c:v>22.541</c:v>
                </c:pt>
                <c:pt idx="5745">
                  <c:v>22.545000000000002</c:v>
                </c:pt>
                <c:pt idx="5746">
                  <c:v>22.548999999999992</c:v>
                </c:pt>
                <c:pt idx="5747">
                  <c:v>22.553000000000001</c:v>
                </c:pt>
                <c:pt idx="5748">
                  <c:v>22.556999999999999</c:v>
                </c:pt>
                <c:pt idx="5749">
                  <c:v>22.561</c:v>
                </c:pt>
                <c:pt idx="5750">
                  <c:v>22.564</c:v>
                </c:pt>
                <c:pt idx="5751">
                  <c:v>22.567999999999994</c:v>
                </c:pt>
                <c:pt idx="5752">
                  <c:v>22.571999999999999</c:v>
                </c:pt>
                <c:pt idx="5753">
                  <c:v>22.576000000000001</c:v>
                </c:pt>
                <c:pt idx="5754">
                  <c:v>22.58</c:v>
                </c:pt>
                <c:pt idx="5755">
                  <c:v>22.584</c:v>
                </c:pt>
                <c:pt idx="5756">
                  <c:v>22.587999999999994</c:v>
                </c:pt>
                <c:pt idx="5757">
                  <c:v>22.591999999999999</c:v>
                </c:pt>
                <c:pt idx="5758">
                  <c:v>22.596</c:v>
                </c:pt>
                <c:pt idx="5759">
                  <c:v>22.6</c:v>
                </c:pt>
                <c:pt idx="5760">
                  <c:v>22.603999999999999</c:v>
                </c:pt>
                <c:pt idx="5761">
                  <c:v>22.606999999999999</c:v>
                </c:pt>
                <c:pt idx="5762">
                  <c:v>22.611000000000008</c:v>
                </c:pt>
                <c:pt idx="5763">
                  <c:v>22.614999999999998</c:v>
                </c:pt>
                <c:pt idx="5764">
                  <c:v>22.619000000000007</c:v>
                </c:pt>
                <c:pt idx="5765">
                  <c:v>22.623000000000001</c:v>
                </c:pt>
                <c:pt idx="5766">
                  <c:v>22.626999999999999</c:v>
                </c:pt>
                <c:pt idx="5767">
                  <c:v>22.631000000000007</c:v>
                </c:pt>
                <c:pt idx="5768">
                  <c:v>22.635000000000005</c:v>
                </c:pt>
                <c:pt idx="5769">
                  <c:v>22.638999999999999</c:v>
                </c:pt>
                <c:pt idx="5770">
                  <c:v>22.643000000000001</c:v>
                </c:pt>
                <c:pt idx="5771">
                  <c:v>22.646999999999991</c:v>
                </c:pt>
                <c:pt idx="5772">
                  <c:v>22.650000000000006</c:v>
                </c:pt>
                <c:pt idx="5773">
                  <c:v>22.654000000000007</c:v>
                </c:pt>
                <c:pt idx="5774">
                  <c:v>22.658000000000001</c:v>
                </c:pt>
                <c:pt idx="5775">
                  <c:v>22.661999999999999</c:v>
                </c:pt>
                <c:pt idx="5776">
                  <c:v>22.666</c:v>
                </c:pt>
                <c:pt idx="5777">
                  <c:v>22.67</c:v>
                </c:pt>
                <c:pt idx="5778">
                  <c:v>22.673999999999999</c:v>
                </c:pt>
                <c:pt idx="5779">
                  <c:v>22.678000000000001</c:v>
                </c:pt>
                <c:pt idx="5780">
                  <c:v>22.681999999999999</c:v>
                </c:pt>
                <c:pt idx="5781">
                  <c:v>22.686</c:v>
                </c:pt>
                <c:pt idx="5782">
                  <c:v>22.689</c:v>
                </c:pt>
                <c:pt idx="5783">
                  <c:v>22.693000000000001</c:v>
                </c:pt>
                <c:pt idx="5784">
                  <c:v>22.696999999999999</c:v>
                </c:pt>
                <c:pt idx="5785">
                  <c:v>22.701000000000001</c:v>
                </c:pt>
                <c:pt idx="5786">
                  <c:v>22.704999999999991</c:v>
                </c:pt>
                <c:pt idx="5787">
                  <c:v>22.709</c:v>
                </c:pt>
                <c:pt idx="5788">
                  <c:v>22.713000000000001</c:v>
                </c:pt>
                <c:pt idx="5789">
                  <c:v>22.716999999999999</c:v>
                </c:pt>
                <c:pt idx="5790">
                  <c:v>22.721</c:v>
                </c:pt>
                <c:pt idx="5791">
                  <c:v>22.724999999999994</c:v>
                </c:pt>
                <c:pt idx="5792">
                  <c:v>22.728999999999992</c:v>
                </c:pt>
                <c:pt idx="5793">
                  <c:v>22.731999999999999</c:v>
                </c:pt>
                <c:pt idx="5794">
                  <c:v>22.736000000000001</c:v>
                </c:pt>
                <c:pt idx="5795">
                  <c:v>22.74</c:v>
                </c:pt>
                <c:pt idx="5796">
                  <c:v>22.744</c:v>
                </c:pt>
                <c:pt idx="5797">
                  <c:v>22.747999999999994</c:v>
                </c:pt>
                <c:pt idx="5798">
                  <c:v>22.751999999999999</c:v>
                </c:pt>
                <c:pt idx="5799">
                  <c:v>22.756</c:v>
                </c:pt>
                <c:pt idx="5800">
                  <c:v>22.759999999999994</c:v>
                </c:pt>
                <c:pt idx="5801">
                  <c:v>22.763999999999992</c:v>
                </c:pt>
                <c:pt idx="5802">
                  <c:v>22.767999999999994</c:v>
                </c:pt>
                <c:pt idx="5803">
                  <c:v>22.771999999999991</c:v>
                </c:pt>
                <c:pt idx="5804">
                  <c:v>22.774999999999999</c:v>
                </c:pt>
                <c:pt idx="5805">
                  <c:v>22.779</c:v>
                </c:pt>
                <c:pt idx="5806">
                  <c:v>22.782999999999991</c:v>
                </c:pt>
                <c:pt idx="5807">
                  <c:v>22.786999999999988</c:v>
                </c:pt>
                <c:pt idx="5808">
                  <c:v>22.791</c:v>
                </c:pt>
                <c:pt idx="5809">
                  <c:v>22.795000000000002</c:v>
                </c:pt>
                <c:pt idx="5810">
                  <c:v>22.798999999999992</c:v>
                </c:pt>
                <c:pt idx="5811">
                  <c:v>22.803000000000001</c:v>
                </c:pt>
                <c:pt idx="5812">
                  <c:v>22.806999999999999</c:v>
                </c:pt>
                <c:pt idx="5813">
                  <c:v>22.811000000000007</c:v>
                </c:pt>
                <c:pt idx="5814">
                  <c:v>22.815000000000001</c:v>
                </c:pt>
                <c:pt idx="5815">
                  <c:v>22.818000000000001</c:v>
                </c:pt>
                <c:pt idx="5816">
                  <c:v>22.821999999999999</c:v>
                </c:pt>
                <c:pt idx="5817">
                  <c:v>22.826000000000001</c:v>
                </c:pt>
                <c:pt idx="5818">
                  <c:v>22.830000000000005</c:v>
                </c:pt>
                <c:pt idx="5819">
                  <c:v>22.834000000000007</c:v>
                </c:pt>
                <c:pt idx="5820">
                  <c:v>22.838000000000001</c:v>
                </c:pt>
                <c:pt idx="5821">
                  <c:v>22.841999999999999</c:v>
                </c:pt>
                <c:pt idx="5822">
                  <c:v>22.846</c:v>
                </c:pt>
                <c:pt idx="5823">
                  <c:v>22.85</c:v>
                </c:pt>
                <c:pt idx="5824">
                  <c:v>22.853999999999999</c:v>
                </c:pt>
                <c:pt idx="5825">
                  <c:v>22.858000000000001</c:v>
                </c:pt>
                <c:pt idx="5826">
                  <c:v>22.861000000000001</c:v>
                </c:pt>
                <c:pt idx="5827">
                  <c:v>22.864999999999991</c:v>
                </c:pt>
                <c:pt idx="5828">
                  <c:v>22.869</c:v>
                </c:pt>
                <c:pt idx="5829">
                  <c:v>22.873000000000001</c:v>
                </c:pt>
                <c:pt idx="5830">
                  <c:v>22.876999999999999</c:v>
                </c:pt>
                <c:pt idx="5831">
                  <c:v>22.881</c:v>
                </c:pt>
                <c:pt idx="5832">
                  <c:v>22.885000000000002</c:v>
                </c:pt>
                <c:pt idx="5833">
                  <c:v>22.888999999999992</c:v>
                </c:pt>
                <c:pt idx="5834">
                  <c:v>22.893000000000001</c:v>
                </c:pt>
                <c:pt idx="5835">
                  <c:v>22.896999999999991</c:v>
                </c:pt>
                <c:pt idx="5836">
                  <c:v>22.901</c:v>
                </c:pt>
                <c:pt idx="5837">
                  <c:v>22.904</c:v>
                </c:pt>
                <c:pt idx="5838">
                  <c:v>22.907999999999994</c:v>
                </c:pt>
                <c:pt idx="5839">
                  <c:v>22.911999999999999</c:v>
                </c:pt>
                <c:pt idx="5840">
                  <c:v>22.916</c:v>
                </c:pt>
                <c:pt idx="5841">
                  <c:v>22.919999999999995</c:v>
                </c:pt>
                <c:pt idx="5842">
                  <c:v>22.923999999999992</c:v>
                </c:pt>
                <c:pt idx="5843">
                  <c:v>22.927999999999994</c:v>
                </c:pt>
                <c:pt idx="5844">
                  <c:v>22.931999999999999</c:v>
                </c:pt>
                <c:pt idx="5845">
                  <c:v>22.936</c:v>
                </c:pt>
                <c:pt idx="5846">
                  <c:v>22.939999999999994</c:v>
                </c:pt>
                <c:pt idx="5847">
                  <c:v>22.943999999999992</c:v>
                </c:pt>
                <c:pt idx="5848">
                  <c:v>22.946999999999992</c:v>
                </c:pt>
                <c:pt idx="5849">
                  <c:v>22.951000000000001</c:v>
                </c:pt>
                <c:pt idx="5850">
                  <c:v>22.954999999999991</c:v>
                </c:pt>
                <c:pt idx="5851">
                  <c:v>22.959</c:v>
                </c:pt>
                <c:pt idx="5852">
                  <c:v>22.96299999999999</c:v>
                </c:pt>
                <c:pt idx="5853">
                  <c:v>22.966999999999988</c:v>
                </c:pt>
                <c:pt idx="5854">
                  <c:v>22.971</c:v>
                </c:pt>
                <c:pt idx="5855">
                  <c:v>22.974999999999994</c:v>
                </c:pt>
                <c:pt idx="5856">
                  <c:v>22.978999999999992</c:v>
                </c:pt>
                <c:pt idx="5857">
                  <c:v>22.98299999999999</c:v>
                </c:pt>
                <c:pt idx="5858">
                  <c:v>22.986999999999984</c:v>
                </c:pt>
                <c:pt idx="5859">
                  <c:v>22.99</c:v>
                </c:pt>
                <c:pt idx="5860">
                  <c:v>22.994</c:v>
                </c:pt>
                <c:pt idx="5861">
                  <c:v>22.997999999999994</c:v>
                </c:pt>
                <c:pt idx="5862">
                  <c:v>23.001999999999999</c:v>
                </c:pt>
                <c:pt idx="5863">
                  <c:v>23.006</c:v>
                </c:pt>
                <c:pt idx="5864">
                  <c:v>23.01</c:v>
                </c:pt>
                <c:pt idx="5865">
                  <c:v>23.013999999999999</c:v>
                </c:pt>
                <c:pt idx="5866">
                  <c:v>23.018000000000001</c:v>
                </c:pt>
                <c:pt idx="5867">
                  <c:v>23.021999999999991</c:v>
                </c:pt>
                <c:pt idx="5868">
                  <c:v>23.026</c:v>
                </c:pt>
                <c:pt idx="5869">
                  <c:v>23.03</c:v>
                </c:pt>
                <c:pt idx="5870">
                  <c:v>23.033000000000001</c:v>
                </c:pt>
                <c:pt idx="5871">
                  <c:v>23.036999999999999</c:v>
                </c:pt>
                <c:pt idx="5872">
                  <c:v>23.041</c:v>
                </c:pt>
                <c:pt idx="5873">
                  <c:v>23.045000000000002</c:v>
                </c:pt>
                <c:pt idx="5874">
                  <c:v>23.048999999999992</c:v>
                </c:pt>
                <c:pt idx="5875">
                  <c:v>23.053000000000001</c:v>
                </c:pt>
                <c:pt idx="5876">
                  <c:v>23.056999999999999</c:v>
                </c:pt>
                <c:pt idx="5877">
                  <c:v>23.061</c:v>
                </c:pt>
                <c:pt idx="5878">
                  <c:v>23.064999999999994</c:v>
                </c:pt>
                <c:pt idx="5879">
                  <c:v>23.068999999999992</c:v>
                </c:pt>
                <c:pt idx="5880">
                  <c:v>23.073</c:v>
                </c:pt>
                <c:pt idx="5881">
                  <c:v>23.076000000000001</c:v>
                </c:pt>
                <c:pt idx="5882">
                  <c:v>23.08</c:v>
                </c:pt>
                <c:pt idx="5883">
                  <c:v>23.084</c:v>
                </c:pt>
                <c:pt idx="5884">
                  <c:v>23.087999999999994</c:v>
                </c:pt>
                <c:pt idx="5885">
                  <c:v>23.091999999999999</c:v>
                </c:pt>
                <c:pt idx="5886">
                  <c:v>23.096</c:v>
                </c:pt>
                <c:pt idx="5887">
                  <c:v>23.1</c:v>
                </c:pt>
                <c:pt idx="5888">
                  <c:v>23.103999999999999</c:v>
                </c:pt>
                <c:pt idx="5889">
                  <c:v>23.108000000000001</c:v>
                </c:pt>
                <c:pt idx="5890">
                  <c:v>23.111999999999998</c:v>
                </c:pt>
                <c:pt idx="5891">
                  <c:v>23.116000000000007</c:v>
                </c:pt>
                <c:pt idx="5892">
                  <c:v>23.119000000000007</c:v>
                </c:pt>
                <c:pt idx="5893">
                  <c:v>23.123000000000001</c:v>
                </c:pt>
                <c:pt idx="5894">
                  <c:v>23.126999999999999</c:v>
                </c:pt>
                <c:pt idx="5895">
                  <c:v>23.131000000000007</c:v>
                </c:pt>
                <c:pt idx="5896">
                  <c:v>23.135000000000005</c:v>
                </c:pt>
                <c:pt idx="5897">
                  <c:v>23.138999999999999</c:v>
                </c:pt>
                <c:pt idx="5898">
                  <c:v>23.143000000000001</c:v>
                </c:pt>
                <c:pt idx="5899">
                  <c:v>23.146999999999991</c:v>
                </c:pt>
                <c:pt idx="5900">
                  <c:v>23.151000000000007</c:v>
                </c:pt>
                <c:pt idx="5901">
                  <c:v>23.155000000000001</c:v>
                </c:pt>
                <c:pt idx="5902">
                  <c:v>23.158999999999999</c:v>
                </c:pt>
                <c:pt idx="5903">
                  <c:v>23.161999999999999</c:v>
                </c:pt>
                <c:pt idx="5904">
                  <c:v>23.166</c:v>
                </c:pt>
                <c:pt idx="5905">
                  <c:v>23.17</c:v>
                </c:pt>
                <c:pt idx="5906">
                  <c:v>23.173999999999999</c:v>
                </c:pt>
                <c:pt idx="5907">
                  <c:v>23.178000000000001</c:v>
                </c:pt>
                <c:pt idx="5908">
                  <c:v>23.181999999999999</c:v>
                </c:pt>
                <c:pt idx="5909">
                  <c:v>23.186</c:v>
                </c:pt>
                <c:pt idx="5910">
                  <c:v>23.19</c:v>
                </c:pt>
                <c:pt idx="5911">
                  <c:v>23.193999999999999</c:v>
                </c:pt>
                <c:pt idx="5912">
                  <c:v>23.198</c:v>
                </c:pt>
                <c:pt idx="5913">
                  <c:v>23.201000000000001</c:v>
                </c:pt>
                <c:pt idx="5914">
                  <c:v>23.204999999999991</c:v>
                </c:pt>
                <c:pt idx="5915">
                  <c:v>23.209</c:v>
                </c:pt>
                <c:pt idx="5916">
                  <c:v>23.213000000000001</c:v>
                </c:pt>
                <c:pt idx="5917">
                  <c:v>23.216999999999999</c:v>
                </c:pt>
                <c:pt idx="5918">
                  <c:v>23.221</c:v>
                </c:pt>
                <c:pt idx="5919">
                  <c:v>23.224999999999994</c:v>
                </c:pt>
                <c:pt idx="5920">
                  <c:v>23.228999999999992</c:v>
                </c:pt>
                <c:pt idx="5921">
                  <c:v>23.233000000000001</c:v>
                </c:pt>
                <c:pt idx="5922">
                  <c:v>23.236999999999991</c:v>
                </c:pt>
                <c:pt idx="5923">
                  <c:v>23.241</c:v>
                </c:pt>
                <c:pt idx="5924">
                  <c:v>23.244</c:v>
                </c:pt>
                <c:pt idx="5925">
                  <c:v>23.247999999999994</c:v>
                </c:pt>
                <c:pt idx="5926">
                  <c:v>23.251999999999999</c:v>
                </c:pt>
                <c:pt idx="5927">
                  <c:v>23.256</c:v>
                </c:pt>
                <c:pt idx="5928">
                  <c:v>23.259999999999994</c:v>
                </c:pt>
                <c:pt idx="5929">
                  <c:v>23.263999999999992</c:v>
                </c:pt>
                <c:pt idx="5930">
                  <c:v>23.267999999999994</c:v>
                </c:pt>
                <c:pt idx="5931">
                  <c:v>23.271999999999991</c:v>
                </c:pt>
                <c:pt idx="5932">
                  <c:v>23.276</c:v>
                </c:pt>
                <c:pt idx="5933">
                  <c:v>23.279999999999994</c:v>
                </c:pt>
                <c:pt idx="5934">
                  <c:v>23.283999999999988</c:v>
                </c:pt>
                <c:pt idx="5935">
                  <c:v>23.286999999999988</c:v>
                </c:pt>
                <c:pt idx="5936">
                  <c:v>23.291</c:v>
                </c:pt>
                <c:pt idx="5937">
                  <c:v>23.295000000000002</c:v>
                </c:pt>
                <c:pt idx="5938">
                  <c:v>23.298999999999992</c:v>
                </c:pt>
                <c:pt idx="5939">
                  <c:v>23.303000000000001</c:v>
                </c:pt>
                <c:pt idx="5940">
                  <c:v>23.306999999999999</c:v>
                </c:pt>
                <c:pt idx="5941">
                  <c:v>23.311000000000007</c:v>
                </c:pt>
                <c:pt idx="5942">
                  <c:v>23.315000000000001</c:v>
                </c:pt>
                <c:pt idx="5943">
                  <c:v>23.318999999999999</c:v>
                </c:pt>
                <c:pt idx="5944">
                  <c:v>23.323</c:v>
                </c:pt>
                <c:pt idx="5945">
                  <c:v>23.327000000000005</c:v>
                </c:pt>
                <c:pt idx="5946">
                  <c:v>23.330000000000005</c:v>
                </c:pt>
                <c:pt idx="5947">
                  <c:v>23.334000000000007</c:v>
                </c:pt>
                <c:pt idx="5948">
                  <c:v>23.338000000000001</c:v>
                </c:pt>
                <c:pt idx="5949">
                  <c:v>23.341999999999999</c:v>
                </c:pt>
                <c:pt idx="5950">
                  <c:v>23.346</c:v>
                </c:pt>
                <c:pt idx="5951">
                  <c:v>23.35</c:v>
                </c:pt>
                <c:pt idx="5952">
                  <c:v>23.353999999999999</c:v>
                </c:pt>
                <c:pt idx="5953">
                  <c:v>23.358000000000001</c:v>
                </c:pt>
                <c:pt idx="5954">
                  <c:v>23.361999999999991</c:v>
                </c:pt>
                <c:pt idx="5955">
                  <c:v>23.366</c:v>
                </c:pt>
                <c:pt idx="5956">
                  <c:v>23.37</c:v>
                </c:pt>
                <c:pt idx="5957">
                  <c:v>23.373000000000001</c:v>
                </c:pt>
                <c:pt idx="5958">
                  <c:v>23.376999999999999</c:v>
                </c:pt>
                <c:pt idx="5959">
                  <c:v>23.381</c:v>
                </c:pt>
                <c:pt idx="5960">
                  <c:v>23.385000000000002</c:v>
                </c:pt>
                <c:pt idx="5961">
                  <c:v>23.388999999999992</c:v>
                </c:pt>
                <c:pt idx="5962">
                  <c:v>23.393000000000001</c:v>
                </c:pt>
                <c:pt idx="5963">
                  <c:v>23.396999999999991</c:v>
                </c:pt>
                <c:pt idx="5964">
                  <c:v>23.401</c:v>
                </c:pt>
                <c:pt idx="5965">
                  <c:v>23.404999999999994</c:v>
                </c:pt>
                <c:pt idx="5966">
                  <c:v>23.408999999999988</c:v>
                </c:pt>
                <c:pt idx="5967">
                  <c:v>23.413</c:v>
                </c:pt>
                <c:pt idx="5968">
                  <c:v>23.416</c:v>
                </c:pt>
                <c:pt idx="5969">
                  <c:v>23.419999999999995</c:v>
                </c:pt>
                <c:pt idx="5970">
                  <c:v>23.423999999999992</c:v>
                </c:pt>
                <c:pt idx="5971">
                  <c:v>23.427999999999994</c:v>
                </c:pt>
                <c:pt idx="5972">
                  <c:v>23.431999999999999</c:v>
                </c:pt>
                <c:pt idx="5973">
                  <c:v>23.436</c:v>
                </c:pt>
                <c:pt idx="5974">
                  <c:v>23.439999999999994</c:v>
                </c:pt>
                <c:pt idx="5975">
                  <c:v>23.443999999999992</c:v>
                </c:pt>
                <c:pt idx="5976">
                  <c:v>23.447999999999993</c:v>
                </c:pt>
                <c:pt idx="5977">
                  <c:v>23.452000000000002</c:v>
                </c:pt>
                <c:pt idx="5978">
                  <c:v>23.456</c:v>
                </c:pt>
                <c:pt idx="5979">
                  <c:v>23.459</c:v>
                </c:pt>
                <c:pt idx="5980">
                  <c:v>23.46299999999999</c:v>
                </c:pt>
                <c:pt idx="5981">
                  <c:v>23.466999999999988</c:v>
                </c:pt>
                <c:pt idx="5982">
                  <c:v>23.471</c:v>
                </c:pt>
                <c:pt idx="5983">
                  <c:v>23.474999999999994</c:v>
                </c:pt>
                <c:pt idx="5984">
                  <c:v>23.478999999999992</c:v>
                </c:pt>
                <c:pt idx="5985">
                  <c:v>23.48299999999999</c:v>
                </c:pt>
                <c:pt idx="5986">
                  <c:v>23.486999999999984</c:v>
                </c:pt>
                <c:pt idx="5987">
                  <c:v>23.491</c:v>
                </c:pt>
                <c:pt idx="5988">
                  <c:v>23.494999999999994</c:v>
                </c:pt>
                <c:pt idx="5989">
                  <c:v>23.498999999999988</c:v>
                </c:pt>
                <c:pt idx="5990">
                  <c:v>23.501999999999999</c:v>
                </c:pt>
                <c:pt idx="5991">
                  <c:v>23.506</c:v>
                </c:pt>
                <c:pt idx="5992">
                  <c:v>23.51</c:v>
                </c:pt>
                <c:pt idx="5993">
                  <c:v>23.513999999999999</c:v>
                </c:pt>
                <c:pt idx="5994">
                  <c:v>23.518000000000001</c:v>
                </c:pt>
                <c:pt idx="5995">
                  <c:v>23.521999999999991</c:v>
                </c:pt>
                <c:pt idx="5996">
                  <c:v>23.526</c:v>
                </c:pt>
                <c:pt idx="5997">
                  <c:v>23.53</c:v>
                </c:pt>
                <c:pt idx="5998">
                  <c:v>23.533999999999999</c:v>
                </c:pt>
                <c:pt idx="5999">
                  <c:v>23.538</c:v>
                </c:pt>
                <c:pt idx="6000">
                  <c:v>23.542000000000002</c:v>
                </c:pt>
                <c:pt idx="6001">
                  <c:v>23.545000000000002</c:v>
                </c:pt>
                <c:pt idx="6002">
                  <c:v>23.548999999999992</c:v>
                </c:pt>
                <c:pt idx="6003">
                  <c:v>23.553000000000001</c:v>
                </c:pt>
                <c:pt idx="6004">
                  <c:v>23.556999999999999</c:v>
                </c:pt>
                <c:pt idx="6005">
                  <c:v>23.561</c:v>
                </c:pt>
                <c:pt idx="6006">
                  <c:v>23.564999999999994</c:v>
                </c:pt>
                <c:pt idx="6007">
                  <c:v>23.568999999999992</c:v>
                </c:pt>
                <c:pt idx="6008">
                  <c:v>23.573</c:v>
                </c:pt>
                <c:pt idx="6009">
                  <c:v>23.577000000000005</c:v>
                </c:pt>
                <c:pt idx="6010">
                  <c:v>23.581</c:v>
                </c:pt>
                <c:pt idx="6011">
                  <c:v>23.584999999999994</c:v>
                </c:pt>
                <c:pt idx="6012">
                  <c:v>23.587999999999994</c:v>
                </c:pt>
                <c:pt idx="6013">
                  <c:v>23.591999999999999</c:v>
                </c:pt>
                <c:pt idx="6014">
                  <c:v>23.596</c:v>
                </c:pt>
                <c:pt idx="6015">
                  <c:v>23.6</c:v>
                </c:pt>
                <c:pt idx="6016">
                  <c:v>23.603999999999999</c:v>
                </c:pt>
                <c:pt idx="6017">
                  <c:v>23.608000000000001</c:v>
                </c:pt>
                <c:pt idx="6018">
                  <c:v>23.611999999999998</c:v>
                </c:pt>
                <c:pt idx="6019">
                  <c:v>23.616000000000007</c:v>
                </c:pt>
                <c:pt idx="6020">
                  <c:v>23.62</c:v>
                </c:pt>
                <c:pt idx="6021">
                  <c:v>23.623999999999999</c:v>
                </c:pt>
                <c:pt idx="6022">
                  <c:v>23.628</c:v>
                </c:pt>
                <c:pt idx="6023">
                  <c:v>23.631000000000007</c:v>
                </c:pt>
                <c:pt idx="6024">
                  <c:v>23.635000000000005</c:v>
                </c:pt>
                <c:pt idx="6025">
                  <c:v>23.638999999999999</c:v>
                </c:pt>
                <c:pt idx="6026">
                  <c:v>23.643000000000001</c:v>
                </c:pt>
                <c:pt idx="6027">
                  <c:v>23.646999999999991</c:v>
                </c:pt>
                <c:pt idx="6028">
                  <c:v>23.651000000000007</c:v>
                </c:pt>
                <c:pt idx="6029">
                  <c:v>23.655000000000001</c:v>
                </c:pt>
                <c:pt idx="6030">
                  <c:v>23.658999999999999</c:v>
                </c:pt>
                <c:pt idx="6031">
                  <c:v>23.663</c:v>
                </c:pt>
                <c:pt idx="6032">
                  <c:v>23.667000000000005</c:v>
                </c:pt>
                <c:pt idx="6033">
                  <c:v>23.67</c:v>
                </c:pt>
                <c:pt idx="6034">
                  <c:v>23.673999999999999</c:v>
                </c:pt>
                <c:pt idx="6035">
                  <c:v>23.678000000000001</c:v>
                </c:pt>
                <c:pt idx="6036">
                  <c:v>23.681999999999999</c:v>
                </c:pt>
                <c:pt idx="6037">
                  <c:v>23.686</c:v>
                </c:pt>
                <c:pt idx="6038">
                  <c:v>23.69</c:v>
                </c:pt>
                <c:pt idx="6039">
                  <c:v>23.693999999999999</c:v>
                </c:pt>
                <c:pt idx="6040">
                  <c:v>23.698</c:v>
                </c:pt>
                <c:pt idx="6041">
                  <c:v>23.702000000000002</c:v>
                </c:pt>
                <c:pt idx="6042">
                  <c:v>23.706</c:v>
                </c:pt>
                <c:pt idx="6043">
                  <c:v>23.71</c:v>
                </c:pt>
                <c:pt idx="6044">
                  <c:v>23.713000000000001</c:v>
                </c:pt>
                <c:pt idx="6045">
                  <c:v>23.716999999999999</c:v>
                </c:pt>
                <c:pt idx="6046">
                  <c:v>23.721</c:v>
                </c:pt>
                <c:pt idx="6047">
                  <c:v>23.724999999999994</c:v>
                </c:pt>
                <c:pt idx="6048">
                  <c:v>23.728999999999992</c:v>
                </c:pt>
                <c:pt idx="6049">
                  <c:v>23.733000000000001</c:v>
                </c:pt>
                <c:pt idx="6050">
                  <c:v>23.736999999999991</c:v>
                </c:pt>
                <c:pt idx="6051">
                  <c:v>23.741</c:v>
                </c:pt>
                <c:pt idx="6052">
                  <c:v>23.744999999999994</c:v>
                </c:pt>
                <c:pt idx="6053">
                  <c:v>23.748999999999988</c:v>
                </c:pt>
                <c:pt idx="6054">
                  <c:v>23.753</c:v>
                </c:pt>
                <c:pt idx="6055">
                  <c:v>23.756</c:v>
                </c:pt>
                <c:pt idx="6056">
                  <c:v>23.759999999999994</c:v>
                </c:pt>
                <c:pt idx="6057">
                  <c:v>23.763999999999992</c:v>
                </c:pt>
                <c:pt idx="6058">
                  <c:v>23.767999999999994</c:v>
                </c:pt>
                <c:pt idx="6059">
                  <c:v>23.771999999999991</c:v>
                </c:pt>
                <c:pt idx="6060">
                  <c:v>23.776</c:v>
                </c:pt>
                <c:pt idx="6061">
                  <c:v>23.779999999999994</c:v>
                </c:pt>
                <c:pt idx="6062">
                  <c:v>23.783999999999988</c:v>
                </c:pt>
                <c:pt idx="6063">
                  <c:v>23.787999999999993</c:v>
                </c:pt>
                <c:pt idx="6064">
                  <c:v>23.792000000000002</c:v>
                </c:pt>
                <c:pt idx="6065">
                  <c:v>23.795999999999992</c:v>
                </c:pt>
                <c:pt idx="6066">
                  <c:v>23.798999999999992</c:v>
                </c:pt>
                <c:pt idx="6067">
                  <c:v>23.803000000000001</c:v>
                </c:pt>
                <c:pt idx="6068">
                  <c:v>23.806999999999999</c:v>
                </c:pt>
                <c:pt idx="6069">
                  <c:v>23.811000000000007</c:v>
                </c:pt>
                <c:pt idx="6070">
                  <c:v>23.815000000000001</c:v>
                </c:pt>
                <c:pt idx="6071">
                  <c:v>23.818999999999999</c:v>
                </c:pt>
                <c:pt idx="6072">
                  <c:v>23.823</c:v>
                </c:pt>
                <c:pt idx="6073">
                  <c:v>23.827000000000005</c:v>
                </c:pt>
                <c:pt idx="6074">
                  <c:v>23.831000000000007</c:v>
                </c:pt>
                <c:pt idx="6075">
                  <c:v>23.835000000000001</c:v>
                </c:pt>
                <c:pt idx="6076">
                  <c:v>23.838999999999999</c:v>
                </c:pt>
                <c:pt idx="6077">
                  <c:v>23.841999999999999</c:v>
                </c:pt>
                <c:pt idx="6078">
                  <c:v>23.846</c:v>
                </c:pt>
                <c:pt idx="6079">
                  <c:v>23.85</c:v>
                </c:pt>
                <c:pt idx="6080">
                  <c:v>23.853999999999999</c:v>
                </c:pt>
                <c:pt idx="6081">
                  <c:v>23.858000000000001</c:v>
                </c:pt>
                <c:pt idx="6082">
                  <c:v>23.861999999999991</c:v>
                </c:pt>
                <c:pt idx="6083">
                  <c:v>23.866</c:v>
                </c:pt>
                <c:pt idx="6084">
                  <c:v>23.87</c:v>
                </c:pt>
                <c:pt idx="6085">
                  <c:v>23.873999999999999</c:v>
                </c:pt>
                <c:pt idx="6086">
                  <c:v>23.878</c:v>
                </c:pt>
                <c:pt idx="6087">
                  <c:v>23.881999999999994</c:v>
                </c:pt>
                <c:pt idx="6088">
                  <c:v>23.885000000000002</c:v>
                </c:pt>
                <c:pt idx="6089">
                  <c:v>23.888999999999992</c:v>
                </c:pt>
                <c:pt idx="6090">
                  <c:v>23.893000000000001</c:v>
                </c:pt>
                <c:pt idx="6091">
                  <c:v>23.896999999999991</c:v>
                </c:pt>
                <c:pt idx="6092">
                  <c:v>23.901</c:v>
                </c:pt>
                <c:pt idx="6093">
                  <c:v>23.904999999999994</c:v>
                </c:pt>
                <c:pt idx="6094">
                  <c:v>23.908999999999988</c:v>
                </c:pt>
                <c:pt idx="6095">
                  <c:v>23.913</c:v>
                </c:pt>
                <c:pt idx="6096">
                  <c:v>23.917000000000005</c:v>
                </c:pt>
                <c:pt idx="6097">
                  <c:v>23.920999999999992</c:v>
                </c:pt>
                <c:pt idx="6098">
                  <c:v>23.924999999999994</c:v>
                </c:pt>
                <c:pt idx="6099">
                  <c:v>23.927999999999994</c:v>
                </c:pt>
                <c:pt idx="6100">
                  <c:v>23.931999999999999</c:v>
                </c:pt>
                <c:pt idx="6101">
                  <c:v>23.936</c:v>
                </c:pt>
                <c:pt idx="6102">
                  <c:v>23.939999999999994</c:v>
                </c:pt>
                <c:pt idx="6103">
                  <c:v>23.943999999999992</c:v>
                </c:pt>
                <c:pt idx="6104">
                  <c:v>23.947999999999993</c:v>
                </c:pt>
                <c:pt idx="6105">
                  <c:v>23.952000000000002</c:v>
                </c:pt>
                <c:pt idx="6106">
                  <c:v>23.956</c:v>
                </c:pt>
                <c:pt idx="6107">
                  <c:v>23.959999999999994</c:v>
                </c:pt>
                <c:pt idx="6108">
                  <c:v>23.963999999999988</c:v>
                </c:pt>
                <c:pt idx="6109">
                  <c:v>23.967999999999993</c:v>
                </c:pt>
                <c:pt idx="6110">
                  <c:v>23.971</c:v>
                </c:pt>
                <c:pt idx="6111">
                  <c:v>23.974999999999994</c:v>
                </c:pt>
                <c:pt idx="6112">
                  <c:v>23.978999999999992</c:v>
                </c:pt>
                <c:pt idx="6113">
                  <c:v>23.98299999999999</c:v>
                </c:pt>
                <c:pt idx="6114">
                  <c:v>23.986999999999984</c:v>
                </c:pt>
                <c:pt idx="6115">
                  <c:v>23.991</c:v>
                </c:pt>
                <c:pt idx="6116">
                  <c:v>23.994999999999994</c:v>
                </c:pt>
                <c:pt idx="6117">
                  <c:v>23.998999999999988</c:v>
                </c:pt>
                <c:pt idx="6118">
                  <c:v>24.003</c:v>
                </c:pt>
                <c:pt idx="6119">
                  <c:v>24.007000000000001</c:v>
                </c:pt>
                <c:pt idx="6120">
                  <c:v>24.010999999999999</c:v>
                </c:pt>
                <c:pt idx="6121">
                  <c:v>24.013999999999999</c:v>
                </c:pt>
                <c:pt idx="6122">
                  <c:v>24.018000000000001</c:v>
                </c:pt>
                <c:pt idx="6123">
                  <c:v>24.021999999999991</c:v>
                </c:pt>
                <c:pt idx="6124">
                  <c:v>24.026</c:v>
                </c:pt>
                <c:pt idx="6125">
                  <c:v>24.03</c:v>
                </c:pt>
                <c:pt idx="6126">
                  <c:v>24.033999999999999</c:v>
                </c:pt>
                <c:pt idx="6127">
                  <c:v>24.038</c:v>
                </c:pt>
                <c:pt idx="6128">
                  <c:v>24.042000000000002</c:v>
                </c:pt>
                <c:pt idx="6129">
                  <c:v>24.045999999999992</c:v>
                </c:pt>
                <c:pt idx="6130">
                  <c:v>24.05</c:v>
                </c:pt>
                <c:pt idx="6131">
                  <c:v>24.053999999999991</c:v>
                </c:pt>
                <c:pt idx="6132">
                  <c:v>24.056999999999999</c:v>
                </c:pt>
                <c:pt idx="6133">
                  <c:v>24.061</c:v>
                </c:pt>
                <c:pt idx="6134">
                  <c:v>24.064999999999994</c:v>
                </c:pt>
                <c:pt idx="6135">
                  <c:v>24.068999999999992</c:v>
                </c:pt>
                <c:pt idx="6136">
                  <c:v>24.073</c:v>
                </c:pt>
                <c:pt idx="6137">
                  <c:v>24.077000000000005</c:v>
                </c:pt>
                <c:pt idx="6138">
                  <c:v>24.081</c:v>
                </c:pt>
                <c:pt idx="6139">
                  <c:v>24.084999999999994</c:v>
                </c:pt>
                <c:pt idx="6140">
                  <c:v>24.088999999999988</c:v>
                </c:pt>
                <c:pt idx="6141">
                  <c:v>24.093</c:v>
                </c:pt>
                <c:pt idx="6142">
                  <c:v>24.097000000000001</c:v>
                </c:pt>
                <c:pt idx="6143">
                  <c:v>24.1</c:v>
                </c:pt>
                <c:pt idx="6144">
                  <c:v>24.103999999999999</c:v>
                </c:pt>
                <c:pt idx="6145">
                  <c:v>24.108000000000001</c:v>
                </c:pt>
                <c:pt idx="6146">
                  <c:v>24.111999999999998</c:v>
                </c:pt>
                <c:pt idx="6147">
                  <c:v>24.116000000000007</c:v>
                </c:pt>
                <c:pt idx="6148">
                  <c:v>24.12</c:v>
                </c:pt>
                <c:pt idx="6149">
                  <c:v>24.123999999999999</c:v>
                </c:pt>
                <c:pt idx="6150">
                  <c:v>24.128</c:v>
                </c:pt>
                <c:pt idx="6151">
                  <c:v>24.132000000000001</c:v>
                </c:pt>
                <c:pt idx="6152">
                  <c:v>24.135999999999999</c:v>
                </c:pt>
                <c:pt idx="6153">
                  <c:v>24.14</c:v>
                </c:pt>
                <c:pt idx="6154">
                  <c:v>24.143000000000001</c:v>
                </c:pt>
                <c:pt idx="6155">
                  <c:v>24.146999999999991</c:v>
                </c:pt>
                <c:pt idx="6156">
                  <c:v>24.151000000000007</c:v>
                </c:pt>
                <c:pt idx="6157">
                  <c:v>24.155000000000001</c:v>
                </c:pt>
                <c:pt idx="6158">
                  <c:v>24.158999999999999</c:v>
                </c:pt>
                <c:pt idx="6159">
                  <c:v>24.163</c:v>
                </c:pt>
                <c:pt idx="6160">
                  <c:v>24.167000000000005</c:v>
                </c:pt>
                <c:pt idx="6161">
                  <c:v>24.170999999999999</c:v>
                </c:pt>
                <c:pt idx="6162">
                  <c:v>24.175000000000001</c:v>
                </c:pt>
                <c:pt idx="6163">
                  <c:v>24.178999999999991</c:v>
                </c:pt>
                <c:pt idx="6164">
                  <c:v>24.181999999999999</c:v>
                </c:pt>
                <c:pt idx="6165">
                  <c:v>24.186</c:v>
                </c:pt>
                <c:pt idx="6166">
                  <c:v>24.19</c:v>
                </c:pt>
                <c:pt idx="6167">
                  <c:v>24.193999999999999</c:v>
                </c:pt>
                <c:pt idx="6168">
                  <c:v>24.198</c:v>
                </c:pt>
                <c:pt idx="6169">
                  <c:v>24.202000000000002</c:v>
                </c:pt>
                <c:pt idx="6170">
                  <c:v>24.206</c:v>
                </c:pt>
                <c:pt idx="6171">
                  <c:v>24.21</c:v>
                </c:pt>
                <c:pt idx="6172">
                  <c:v>24.213999999999999</c:v>
                </c:pt>
                <c:pt idx="6173">
                  <c:v>24.218</c:v>
                </c:pt>
                <c:pt idx="6174">
                  <c:v>24.221999999999994</c:v>
                </c:pt>
                <c:pt idx="6175">
                  <c:v>24.224999999999994</c:v>
                </c:pt>
                <c:pt idx="6176">
                  <c:v>24.228999999999992</c:v>
                </c:pt>
                <c:pt idx="6177">
                  <c:v>24.233000000000001</c:v>
                </c:pt>
                <c:pt idx="6178">
                  <c:v>24.236999999999991</c:v>
                </c:pt>
                <c:pt idx="6179">
                  <c:v>24.241</c:v>
                </c:pt>
                <c:pt idx="6180">
                  <c:v>24.244999999999994</c:v>
                </c:pt>
                <c:pt idx="6181">
                  <c:v>24.248999999999988</c:v>
                </c:pt>
                <c:pt idx="6182">
                  <c:v>24.253</c:v>
                </c:pt>
                <c:pt idx="6183">
                  <c:v>24.257000000000001</c:v>
                </c:pt>
                <c:pt idx="6184">
                  <c:v>24.260999999999992</c:v>
                </c:pt>
                <c:pt idx="6185">
                  <c:v>24.264999999999993</c:v>
                </c:pt>
                <c:pt idx="6186">
                  <c:v>24.267999999999994</c:v>
                </c:pt>
                <c:pt idx="6187">
                  <c:v>24.271999999999991</c:v>
                </c:pt>
                <c:pt idx="6188">
                  <c:v>24.276</c:v>
                </c:pt>
                <c:pt idx="6189">
                  <c:v>24.279999999999994</c:v>
                </c:pt>
                <c:pt idx="6190">
                  <c:v>24.283999999999988</c:v>
                </c:pt>
                <c:pt idx="6191">
                  <c:v>24.287999999999993</c:v>
                </c:pt>
                <c:pt idx="6192">
                  <c:v>24.292000000000002</c:v>
                </c:pt>
                <c:pt idx="6193">
                  <c:v>24.295999999999992</c:v>
                </c:pt>
                <c:pt idx="6194">
                  <c:v>24.3</c:v>
                </c:pt>
                <c:pt idx="6195">
                  <c:v>24.303999999999991</c:v>
                </c:pt>
                <c:pt idx="6196">
                  <c:v>24.308</c:v>
                </c:pt>
                <c:pt idx="6197">
                  <c:v>24.311000000000007</c:v>
                </c:pt>
                <c:pt idx="6198">
                  <c:v>24.315000000000001</c:v>
                </c:pt>
                <c:pt idx="6199">
                  <c:v>24.318999999999999</c:v>
                </c:pt>
                <c:pt idx="6200">
                  <c:v>24.323</c:v>
                </c:pt>
                <c:pt idx="6201">
                  <c:v>24.327000000000005</c:v>
                </c:pt>
                <c:pt idx="6202">
                  <c:v>24.331000000000007</c:v>
                </c:pt>
                <c:pt idx="6203">
                  <c:v>24.335000000000001</c:v>
                </c:pt>
                <c:pt idx="6204">
                  <c:v>24.338999999999999</c:v>
                </c:pt>
                <c:pt idx="6205">
                  <c:v>24.343</c:v>
                </c:pt>
                <c:pt idx="6206">
                  <c:v>24.347000000000001</c:v>
                </c:pt>
                <c:pt idx="6207">
                  <c:v>24.350999999999999</c:v>
                </c:pt>
                <c:pt idx="6208">
                  <c:v>24.353999999999999</c:v>
                </c:pt>
                <c:pt idx="6209">
                  <c:v>24.358000000000001</c:v>
                </c:pt>
                <c:pt idx="6210">
                  <c:v>24.361999999999991</c:v>
                </c:pt>
                <c:pt idx="6211">
                  <c:v>24.366</c:v>
                </c:pt>
                <c:pt idx="6212">
                  <c:v>24.37</c:v>
                </c:pt>
                <c:pt idx="6213">
                  <c:v>24.373999999999999</c:v>
                </c:pt>
                <c:pt idx="6214">
                  <c:v>24.378</c:v>
                </c:pt>
                <c:pt idx="6215">
                  <c:v>24.381999999999994</c:v>
                </c:pt>
                <c:pt idx="6216">
                  <c:v>24.385999999999992</c:v>
                </c:pt>
                <c:pt idx="6217">
                  <c:v>24.39</c:v>
                </c:pt>
                <c:pt idx="6218">
                  <c:v>24.393999999999991</c:v>
                </c:pt>
                <c:pt idx="6219">
                  <c:v>24.396999999999991</c:v>
                </c:pt>
                <c:pt idx="6220">
                  <c:v>24.401</c:v>
                </c:pt>
                <c:pt idx="6221">
                  <c:v>24.404999999999994</c:v>
                </c:pt>
                <c:pt idx="6222">
                  <c:v>24.408999999999988</c:v>
                </c:pt>
                <c:pt idx="6223">
                  <c:v>24.413</c:v>
                </c:pt>
                <c:pt idx="6224">
                  <c:v>24.417000000000005</c:v>
                </c:pt>
                <c:pt idx="6225">
                  <c:v>24.420999999999992</c:v>
                </c:pt>
                <c:pt idx="6226">
                  <c:v>24.424999999999994</c:v>
                </c:pt>
                <c:pt idx="6227">
                  <c:v>24.428999999999984</c:v>
                </c:pt>
                <c:pt idx="6228">
                  <c:v>24.433</c:v>
                </c:pt>
                <c:pt idx="6229">
                  <c:v>24.437000000000001</c:v>
                </c:pt>
                <c:pt idx="6230">
                  <c:v>24.439999999999994</c:v>
                </c:pt>
                <c:pt idx="6231">
                  <c:v>24.443999999999992</c:v>
                </c:pt>
                <c:pt idx="6232">
                  <c:v>24.447999999999993</c:v>
                </c:pt>
                <c:pt idx="6233">
                  <c:v>24.452000000000002</c:v>
                </c:pt>
                <c:pt idx="6234">
                  <c:v>24.456</c:v>
                </c:pt>
                <c:pt idx="6235">
                  <c:v>24.459999999999994</c:v>
                </c:pt>
                <c:pt idx="6236">
                  <c:v>24.463999999999988</c:v>
                </c:pt>
                <c:pt idx="6237">
                  <c:v>24.467999999999993</c:v>
                </c:pt>
                <c:pt idx="6238">
                  <c:v>24.471999999999994</c:v>
                </c:pt>
                <c:pt idx="6239">
                  <c:v>24.475999999999992</c:v>
                </c:pt>
                <c:pt idx="6240">
                  <c:v>24.479999999999993</c:v>
                </c:pt>
                <c:pt idx="6241">
                  <c:v>24.48299999999999</c:v>
                </c:pt>
                <c:pt idx="6242">
                  <c:v>24.486999999999984</c:v>
                </c:pt>
                <c:pt idx="6243">
                  <c:v>24.491</c:v>
                </c:pt>
                <c:pt idx="6244">
                  <c:v>24.494999999999994</c:v>
                </c:pt>
                <c:pt idx="6245">
                  <c:v>24.498999999999988</c:v>
                </c:pt>
                <c:pt idx="6246">
                  <c:v>24.503</c:v>
                </c:pt>
                <c:pt idx="6247">
                  <c:v>24.507000000000001</c:v>
                </c:pt>
                <c:pt idx="6248">
                  <c:v>24.510999999999999</c:v>
                </c:pt>
                <c:pt idx="6249">
                  <c:v>24.515000000000001</c:v>
                </c:pt>
                <c:pt idx="6250">
                  <c:v>24.518999999999991</c:v>
                </c:pt>
                <c:pt idx="6251">
                  <c:v>24.523</c:v>
                </c:pt>
                <c:pt idx="6252">
                  <c:v>24.526</c:v>
                </c:pt>
                <c:pt idx="6253">
                  <c:v>24.53</c:v>
                </c:pt>
                <c:pt idx="6254">
                  <c:v>24.533999999999999</c:v>
                </c:pt>
                <c:pt idx="6255">
                  <c:v>24.538</c:v>
                </c:pt>
                <c:pt idx="6256">
                  <c:v>24.542000000000002</c:v>
                </c:pt>
                <c:pt idx="6257">
                  <c:v>24.545999999999992</c:v>
                </c:pt>
                <c:pt idx="6258">
                  <c:v>24.55</c:v>
                </c:pt>
                <c:pt idx="6259">
                  <c:v>24.553999999999991</c:v>
                </c:pt>
                <c:pt idx="6260">
                  <c:v>24.558</c:v>
                </c:pt>
                <c:pt idx="6261">
                  <c:v>24.561999999999994</c:v>
                </c:pt>
                <c:pt idx="6262">
                  <c:v>24.565999999999988</c:v>
                </c:pt>
                <c:pt idx="6263">
                  <c:v>24.568999999999992</c:v>
                </c:pt>
                <c:pt idx="6264">
                  <c:v>24.573</c:v>
                </c:pt>
                <c:pt idx="6265">
                  <c:v>24.577000000000005</c:v>
                </c:pt>
                <c:pt idx="6266">
                  <c:v>24.581</c:v>
                </c:pt>
                <c:pt idx="6267">
                  <c:v>24.584999999999994</c:v>
                </c:pt>
                <c:pt idx="6268">
                  <c:v>24.588999999999988</c:v>
                </c:pt>
                <c:pt idx="6269">
                  <c:v>24.593</c:v>
                </c:pt>
                <c:pt idx="6270">
                  <c:v>24.597000000000001</c:v>
                </c:pt>
                <c:pt idx="6271">
                  <c:v>24.600999999999999</c:v>
                </c:pt>
                <c:pt idx="6272">
                  <c:v>24.605</c:v>
                </c:pt>
                <c:pt idx="6273">
                  <c:v>24.609000000000005</c:v>
                </c:pt>
                <c:pt idx="6274">
                  <c:v>24.611999999999998</c:v>
                </c:pt>
                <c:pt idx="6275">
                  <c:v>24.616000000000007</c:v>
                </c:pt>
                <c:pt idx="6276">
                  <c:v>24.62</c:v>
                </c:pt>
                <c:pt idx="6277">
                  <c:v>24.623999999999999</c:v>
                </c:pt>
                <c:pt idx="6278">
                  <c:v>24.628</c:v>
                </c:pt>
                <c:pt idx="6279">
                  <c:v>24.632000000000001</c:v>
                </c:pt>
                <c:pt idx="6280">
                  <c:v>24.635999999999999</c:v>
                </c:pt>
                <c:pt idx="6281">
                  <c:v>24.64</c:v>
                </c:pt>
                <c:pt idx="6282">
                  <c:v>24.643999999999991</c:v>
                </c:pt>
                <c:pt idx="6283">
                  <c:v>24.648</c:v>
                </c:pt>
                <c:pt idx="6284">
                  <c:v>24.651000000000007</c:v>
                </c:pt>
                <c:pt idx="6285">
                  <c:v>24.655000000000001</c:v>
                </c:pt>
                <c:pt idx="6286">
                  <c:v>24.658999999999999</c:v>
                </c:pt>
                <c:pt idx="6287">
                  <c:v>24.663</c:v>
                </c:pt>
                <c:pt idx="6288">
                  <c:v>24.667000000000005</c:v>
                </c:pt>
                <c:pt idx="6289">
                  <c:v>24.670999999999999</c:v>
                </c:pt>
                <c:pt idx="6290">
                  <c:v>24.675000000000001</c:v>
                </c:pt>
                <c:pt idx="6291">
                  <c:v>24.678999999999991</c:v>
                </c:pt>
                <c:pt idx="6292">
                  <c:v>24.683</c:v>
                </c:pt>
                <c:pt idx="6293">
                  <c:v>24.687000000000001</c:v>
                </c:pt>
                <c:pt idx="6294">
                  <c:v>24.690999999999999</c:v>
                </c:pt>
                <c:pt idx="6295">
                  <c:v>24.693999999999999</c:v>
                </c:pt>
                <c:pt idx="6296">
                  <c:v>24.698</c:v>
                </c:pt>
                <c:pt idx="6297">
                  <c:v>24.702000000000002</c:v>
                </c:pt>
                <c:pt idx="6298">
                  <c:v>24.706</c:v>
                </c:pt>
                <c:pt idx="6299">
                  <c:v>24.71</c:v>
                </c:pt>
                <c:pt idx="6300">
                  <c:v>24.713999999999999</c:v>
                </c:pt>
                <c:pt idx="6301">
                  <c:v>24.718</c:v>
                </c:pt>
                <c:pt idx="6302">
                  <c:v>24.721999999999994</c:v>
                </c:pt>
                <c:pt idx="6303">
                  <c:v>24.725999999999992</c:v>
                </c:pt>
                <c:pt idx="6304">
                  <c:v>24.73</c:v>
                </c:pt>
                <c:pt idx="6305">
                  <c:v>24.734000000000005</c:v>
                </c:pt>
                <c:pt idx="6306">
                  <c:v>24.736999999999991</c:v>
                </c:pt>
                <c:pt idx="6307">
                  <c:v>24.741</c:v>
                </c:pt>
                <c:pt idx="6308">
                  <c:v>24.744999999999994</c:v>
                </c:pt>
                <c:pt idx="6309">
                  <c:v>24.748999999999988</c:v>
                </c:pt>
                <c:pt idx="6310">
                  <c:v>24.753</c:v>
                </c:pt>
                <c:pt idx="6311">
                  <c:v>24.757000000000001</c:v>
                </c:pt>
                <c:pt idx="6312">
                  <c:v>24.760999999999992</c:v>
                </c:pt>
                <c:pt idx="6313">
                  <c:v>24.764999999999993</c:v>
                </c:pt>
                <c:pt idx="6314">
                  <c:v>24.768999999999984</c:v>
                </c:pt>
                <c:pt idx="6315">
                  <c:v>24.773</c:v>
                </c:pt>
                <c:pt idx="6316">
                  <c:v>24.777000000000001</c:v>
                </c:pt>
                <c:pt idx="6317">
                  <c:v>24.779999999999994</c:v>
                </c:pt>
                <c:pt idx="6318">
                  <c:v>24.783999999999988</c:v>
                </c:pt>
                <c:pt idx="6319">
                  <c:v>24.787999999999993</c:v>
                </c:pt>
                <c:pt idx="6320">
                  <c:v>24.792000000000002</c:v>
                </c:pt>
                <c:pt idx="6321">
                  <c:v>24.795999999999992</c:v>
                </c:pt>
                <c:pt idx="6322">
                  <c:v>24.8</c:v>
                </c:pt>
                <c:pt idx="6323">
                  <c:v>24.803999999999991</c:v>
                </c:pt>
                <c:pt idx="6324">
                  <c:v>24.808</c:v>
                </c:pt>
                <c:pt idx="6325">
                  <c:v>24.812000000000001</c:v>
                </c:pt>
                <c:pt idx="6326">
                  <c:v>24.815999999999999</c:v>
                </c:pt>
                <c:pt idx="6327">
                  <c:v>24.82</c:v>
                </c:pt>
                <c:pt idx="6328">
                  <c:v>24.823</c:v>
                </c:pt>
                <c:pt idx="6329">
                  <c:v>24.827000000000005</c:v>
                </c:pt>
                <c:pt idx="6330">
                  <c:v>24.831000000000007</c:v>
                </c:pt>
                <c:pt idx="6331">
                  <c:v>24.835000000000001</c:v>
                </c:pt>
                <c:pt idx="6332">
                  <c:v>24.838999999999999</c:v>
                </c:pt>
                <c:pt idx="6333">
                  <c:v>24.843</c:v>
                </c:pt>
                <c:pt idx="6334">
                  <c:v>24.847000000000001</c:v>
                </c:pt>
                <c:pt idx="6335">
                  <c:v>24.850999999999999</c:v>
                </c:pt>
                <c:pt idx="6336">
                  <c:v>24.855</c:v>
                </c:pt>
                <c:pt idx="6337">
                  <c:v>24.859000000000005</c:v>
                </c:pt>
                <c:pt idx="6338">
                  <c:v>24.863</c:v>
                </c:pt>
                <c:pt idx="6339">
                  <c:v>24.866</c:v>
                </c:pt>
                <c:pt idx="6340">
                  <c:v>24.87</c:v>
                </c:pt>
                <c:pt idx="6341">
                  <c:v>24.873999999999999</c:v>
                </c:pt>
                <c:pt idx="6342">
                  <c:v>24.878</c:v>
                </c:pt>
                <c:pt idx="6343">
                  <c:v>24.881999999999994</c:v>
                </c:pt>
                <c:pt idx="6344">
                  <c:v>24.885999999999992</c:v>
                </c:pt>
                <c:pt idx="6345">
                  <c:v>24.89</c:v>
                </c:pt>
                <c:pt idx="6346">
                  <c:v>24.893999999999991</c:v>
                </c:pt>
                <c:pt idx="6347">
                  <c:v>24.898</c:v>
                </c:pt>
                <c:pt idx="6348">
                  <c:v>24.901999999999994</c:v>
                </c:pt>
                <c:pt idx="6349">
                  <c:v>24.905999999999988</c:v>
                </c:pt>
                <c:pt idx="6350">
                  <c:v>24.908999999999988</c:v>
                </c:pt>
                <c:pt idx="6351">
                  <c:v>24.913</c:v>
                </c:pt>
                <c:pt idx="6352">
                  <c:v>24.917000000000005</c:v>
                </c:pt>
                <c:pt idx="6353">
                  <c:v>24.920999999999992</c:v>
                </c:pt>
                <c:pt idx="6354">
                  <c:v>24.924999999999994</c:v>
                </c:pt>
                <c:pt idx="6355">
                  <c:v>24.928999999999984</c:v>
                </c:pt>
                <c:pt idx="6356">
                  <c:v>24.933</c:v>
                </c:pt>
                <c:pt idx="6357">
                  <c:v>24.937000000000001</c:v>
                </c:pt>
                <c:pt idx="6358">
                  <c:v>24.940999999999988</c:v>
                </c:pt>
                <c:pt idx="6359">
                  <c:v>24.944999999999993</c:v>
                </c:pt>
                <c:pt idx="6360">
                  <c:v>24.949000000000002</c:v>
                </c:pt>
                <c:pt idx="6361">
                  <c:v>24.952000000000002</c:v>
                </c:pt>
                <c:pt idx="6362">
                  <c:v>24.956</c:v>
                </c:pt>
                <c:pt idx="6363">
                  <c:v>24.959999999999994</c:v>
                </c:pt>
                <c:pt idx="6364">
                  <c:v>24.963999999999988</c:v>
                </c:pt>
                <c:pt idx="6365">
                  <c:v>24.967999999999993</c:v>
                </c:pt>
                <c:pt idx="6366">
                  <c:v>24.971999999999994</c:v>
                </c:pt>
                <c:pt idx="6367">
                  <c:v>24.975999999999992</c:v>
                </c:pt>
                <c:pt idx="6368">
                  <c:v>24.979999999999993</c:v>
                </c:pt>
                <c:pt idx="6369">
                  <c:v>24.984000000000002</c:v>
                </c:pt>
                <c:pt idx="6370">
                  <c:v>24.987999999999992</c:v>
                </c:pt>
                <c:pt idx="6371">
                  <c:v>24.991999999999994</c:v>
                </c:pt>
                <c:pt idx="6372">
                  <c:v>24.994999999999994</c:v>
                </c:pt>
                <c:pt idx="6373">
                  <c:v>24.998999999999988</c:v>
                </c:pt>
                <c:pt idx="6374">
                  <c:v>25.003</c:v>
                </c:pt>
                <c:pt idx="6375">
                  <c:v>25.007000000000001</c:v>
                </c:pt>
                <c:pt idx="6376">
                  <c:v>25.010999999999999</c:v>
                </c:pt>
                <c:pt idx="6377">
                  <c:v>25.015000000000001</c:v>
                </c:pt>
                <c:pt idx="6378">
                  <c:v>25.018999999999991</c:v>
                </c:pt>
                <c:pt idx="6379">
                  <c:v>25.023</c:v>
                </c:pt>
                <c:pt idx="6380">
                  <c:v>25.027000000000001</c:v>
                </c:pt>
                <c:pt idx="6381">
                  <c:v>25.030999999999999</c:v>
                </c:pt>
                <c:pt idx="6382">
                  <c:v>25.035</c:v>
                </c:pt>
                <c:pt idx="6383">
                  <c:v>25.038</c:v>
                </c:pt>
                <c:pt idx="6384">
                  <c:v>25.042000000000002</c:v>
                </c:pt>
                <c:pt idx="6385">
                  <c:v>25.045999999999992</c:v>
                </c:pt>
                <c:pt idx="6386">
                  <c:v>25.05</c:v>
                </c:pt>
                <c:pt idx="6387">
                  <c:v>25.053999999999991</c:v>
                </c:pt>
                <c:pt idx="6388">
                  <c:v>25.058</c:v>
                </c:pt>
                <c:pt idx="6389">
                  <c:v>25.061999999999994</c:v>
                </c:pt>
                <c:pt idx="6390">
                  <c:v>25.065999999999988</c:v>
                </c:pt>
                <c:pt idx="6391">
                  <c:v>25.07</c:v>
                </c:pt>
                <c:pt idx="6392">
                  <c:v>25.074000000000005</c:v>
                </c:pt>
                <c:pt idx="6393">
                  <c:v>25.077999999999999</c:v>
                </c:pt>
                <c:pt idx="6394">
                  <c:v>25.081</c:v>
                </c:pt>
                <c:pt idx="6395">
                  <c:v>25.084999999999994</c:v>
                </c:pt>
                <c:pt idx="6396">
                  <c:v>25.088999999999988</c:v>
                </c:pt>
                <c:pt idx="6397">
                  <c:v>25.093</c:v>
                </c:pt>
                <c:pt idx="6398">
                  <c:v>25.097000000000001</c:v>
                </c:pt>
                <c:pt idx="6399">
                  <c:v>25.100999999999999</c:v>
                </c:pt>
                <c:pt idx="6400">
                  <c:v>25.105</c:v>
                </c:pt>
                <c:pt idx="6401">
                  <c:v>25.109000000000005</c:v>
                </c:pt>
                <c:pt idx="6402">
                  <c:v>25.113000000000007</c:v>
                </c:pt>
                <c:pt idx="6403">
                  <c:v>25.117000000000008</c:v>
                </c:pt>
                <c:pt idx="6404">
                  <c:v>25.120999999999999</c:v>
                </c:pt>
                <c:pt idx="6405">
                  <c:v>25.123999999999999</c:v>
                </c:pt>
                <c:pt idx="6406">
                  <c:v>25.128</c:v>
                </c:pt>
                <c:pt idx="6407">
                  <c:v>25.132000000000001</c:v>
                </c:pt>
                <c:pt idx="6408">
                  <c:v>25.135999999999999</c:v>
                </c:pt>
                <c:pt idx="6409">
                  <c:v>25.14</c:v>
                </c:pt>
                <c:pt idx="6410">
                  <c:v>25.143999999999991</c:v>
                </c:pt>
                <c:pt idx="6411">
                  <c:v>25.148</c:v>
                </c:pt>
                <c:pt idx="6412">
                  <c:v>25.152000000000001</c:v>
                </c:pt>
                <c:pt idx="6413">
                  <c:v>25.155999999999999</c:v>
                </c:pt>
                <c:pt idx="6414">
                  <c:v>25.16</c:v>
                </c:pt>
                <c:pt idx="6415">
                  <c:v>25.163</c:v>
                </c:pt>
                <c:pt idx="6416">
                  <c:v>25.167000000000005</c:v>
                </c:pt>
                <c:pt idx="6417">
                  <c:v>25.170999999999999</c:v>
                </c:pt>
                <c:pt idx="6418">
                  <c:v>25.175000000000001</c:v>
                </c:pt>
                <c:pt idx="6419">
                  <c:v>25.178999999999991</c:v>
                </c:pt>
                <c:pt idx="6420">
                  <c:v>25.183</c:v>
                </c:pt>
                <c:pt idx="6421">
                  <c:v>25.187000000000001</c:v>
                </c:pt>
                <c:pt idx="6422">
                  <c:v>25.190999999999999</c:v>
                </c:pt>
                <c:pt idx="6423">
                  <c:v>25.195</c:v>
                </c:pt>
                <c:pt idx="6424">
                  <c:v>25.199000000000005</c:v>
                </c:pt>
                <c:pt idx="6425">
                  <c:v>25.202999999999992</c:v>
                </c:pt>
                <c:pt idx="6426">
                  <c:v>25.206</c:v>
                </c:pt>
                <c:pt idx="6427">
                  <c:v>25.21</c:v>
                </c:pt>
                <c:pt idx="6428">
                  <c:v>25.213999999999999</c:v>
                </c:pt>
                <c:pt idx="6429">
                  <c:v>25.218</c:v>
                </c:pt>
                <c:pt idx="6430">
                  <c:v>25.221999999999994</c:v>
                </c:pt>
                <c:pt idx="6431">
                  <c:v>25.225999999999992</c:v>
                </c:pt>
                <c:pt idx="6432">
                  <c:v>25.23</c:v>
                </c:pt>
                <c:pt idx="6433">
                  <c:v>25.234000000000005</c:v>
                </c:pt>
                <c:pt idx="6434">
                  <c:v>25.238</c:v>
                </c:pt>
                <c:pt idx="6435">
                  <c:v>25.241999999999994</c:v>
                </c:pt>
                <c:pt idx="6436">
                  <c:v>25.245999999999988</c:v>
                </c:pt>
                <c:pt idx="6437">
                  <c:v>25.248999999999988</c:v>
                </c:pt>
                <c:pt idx="6438">
                  <c:v>25.253</c:v>
                </c:pt>
                <c:pt idx="6439">
                  <c:v>25.257000000000001</c:v>
                </c:pt>
                <c:pt idx="6440">
                  <c:v>25.260999999999992</c:v>
                </c:pt>
                <c:pt idx="6441">
                  <c:v>25.264999999999993</c:v>
                </c:pt>
                <c:pt idx="6442">
                  <c:v>25.268999999999984</c:v>
                </c:pt>
                <c:pt idx="6443">
                  <c:v>25.273</c:v>
                </c:pt>
                <c:pt idx="6444">
                  <c:v>25.277000000000001</c:v>
                </c:pt>
                <c:pt idx="6445">
                  <c:v>25.280999999999988</c:v>
                </c:pt>
                <c:pt idx="6446">
                  <c:v>25.284999999999993</c:v>
                </c:pt>
                <c:pt idx="6447">
                  <c:v>25.288999999999991</c:v>
                </c:pt>
                <c:pt idx="6448">
                  <c:v>25.292000000000002</c:v>
                </c:pt>
                <c:pt idx="6449">
                  <c:v>25.295999999999992</c:v>
                </c:pt>
                <c:pt idx="6450">
                  <c:v>25.3</c:v>
                </c:pt>
                <c:pt idx="6451">
                  <c:v>25.303999999999991</c:v>
                </c:pt>
                <c:pt idx="6452">
                  <c:v>25.308</c:v>
                </c:pt>
                <c:pt idx="6453">
                  <c:v>25.312000000000001</c:v>
                </c:pt>
                <c:pt idx="6454">
                  <c:v>25.315999999999999</c:v>
                </c:pt>
                <c:pt idx="6455">
                  <c:v>25.32</c:v>
                </c:pt>
                <c:pt idx="6456">
                  <c:v>25.324000000000005</c:v>
                </c:pt>
                <c:pt idx="6457">
                  <c:v>25.327999999999999</c:v>
                </c:pt>
                <c:pt idx="6458">
                  <c:v>25.332000000000001</c:v>
                </c:pt>
                <c:pt idx="6459">
                  <c:v>25.335000000000001</c:v>
                </c:pt>
                <c:pt idx="6460">
                  <c:v>25.338999999999999</c:v>
                </c:pt>
                <c:pt idx="6461">
                  <c:v>25.343</c:v>
                </c:pt>
                <c:pt idx="6462">
                  <c:v>25.347000000000001</c:v>
                </c:pt>
                <c:pt idx="6463">
                  <c:v>25.350999999999999</c:v>
                </c:pt>
                <c:pt idx="6464">
                  <c:v>25.355</c:v>
                </c:pt>
                <c:pt idx="6465">
                  <c:v>25.359000000000005</c:v>
                </c:pt>
                <c:pt idx="6466">
                  <c:v>25.363</c:v>
                </c:pt>
                <c:pt idx="6467">
                  <c:v>25.367000000000001</c:v>
                </c:pt>
                <c:pt idx="6468">
                  <c:v>25.370999999999999</c:v>
                </c:pt>
                <c:pt idx="6469">
                  <c:v>25.375</c:v>
                </c:pt>
                <c:pt idx="6470">
                  <c:v>25.378</c:v>
                </c:pt>
                <c:pt idx="6471">
                  <c:v>25.381999999999994</c:v>
                </c:pt>
                <c:pt idx="6472">
                  <c:v>25.385999999999992</c:v>
                </c:pt>
                <c:pt idx="6473">
                  <c:v>25.39</c:v>
                </c:pt>
                <c:pt idx="6474">
                  <c:v>25.393999999999991</c:v>
                </c:pt>
                <c:pt idx="6475">
                  <c:v>25.398</c:v>
                </c:pt>
                <c:pt idx="6476">
                  <c:v>25.401999999999994</c:v>
                </c:pt>
                <c:pt idx="6477">
                  <c:v>25.405999999999988</c:v>
                </c:pt>
                <c:pt idx="6478">
                  <c:v>25.41</c:v>
                </c:pt>
                <c:pt idx="6479">
                  <c:v>25.414000000000001</c:v>
                </c:pt>
                <c:pt idx="6480">
                  <c:v>25.417999999999999</c:v>
                </c:pt>
                <c:pt idx="6481">
                  <c:v>25.420999999999992</c:v>
                </c:pt>
                <c:pt idx="6482">
                  <c:v>25.424999999999994</c:v>
                </c:pt>
                <c:pt idx="6483">
                  <c:v>25.428999999999984</c:v>
                </c:pt>
                <c:pt idx="6484">
                  <c:v>25.433</c:v>
                </c:pt>
                <c:pt idx="6485">
                  <c:v>25.437000000000001</c:v>
                </c:pt>
                <c:pt idx="6486">
                  <c:v>25.440999999999988</c:v>
                </c:pt>
                <c:pt idx="6487">
                  <c:v>25.444999999999993</c:v>
                </c:pt>
                <c:pt idx="6488">
                  <c:v>25.449000000000002</c:v>
                </c:pt>
                <c:pt idx="6489">
                  <c:v>25.452999999999992</c:v>
                </c:pt>
                <c:pt idx="6490">
                  <c:v>25.457000000000001</c:v>
                </c:pt>
                <c:pt idx="6491">
                  <c:v>25.460999999999988</c:v>
                </c:pt>
                <c:pt idx="6492">
                  <c:v>25.463999999999988</c:v>
                </c:pt>
                <c:pt idx="6493">
                  <c:v>25.467999999999993</c:v>
                </c:pt>
                <c:pt idx="6494">
                  <c:v>25.471999999999994</c:v>
                </c:pt>
                <c:pt idx="6495">
                  <c:v>25.475999999999992</c:v>
                </c:pt>
                <c:pt idx="6496">
                  <c:v>25.479999999999993</c:v>
                </c:pt>
                <c:pt idx="6497">
                  <c:v>25.484000000000002</c:v>
                </c:pt>
                <c:pt idx="6498">
                  <c:v>25.487999999999992</c:v>
                </c:pt>
                <c:pt idx="6499">
                  <c:v>25.491999999999994</c:v>
                </c:pt>
                <c:pt idx="6500">
                  <c:v>25.495999999999988</c:v>
                </c:pt>
                <c:pt idx="6501">
                  <c:v>25.5</c:v>
                </c:pt>
                <c:pt idx="6502">
                  <c:v>25.504000000000001</c:v>
                </c:pt>
                <c:pt idx="6503">
                  <c:v>25.507000000000001</c:v>
                </c:pt>
                <c:pt idx="6504">
                  <c:v>25.510999999999999</c:v>
                </c:pt>
                <c:pt idx="6505">
                  <c:v>25.515000000000001</c:v>
                </c:pt>
                <c:pt idx="6506">
                  <c:v>25.518999999999991</c:v>
                </c:pt>
                <c:pt idx="6507">
                  <c:v>25.523</c:v>
                </c:pt>
                <c:pt idx="6508">
                  <c:v>25.527000000000001</c:v>
                </c:pt>
                <c:pt idx="6509">
                  <c:v>25.530999999999999</c:v>
                </c:pt>
                <c:pt idx="6510">
                  <c:v>25.535</c:v>
                </c:pt>
                <c:pt idx="6511">
                  <c:v>25.539000000000001</c:v>
                </c:pt>
                <c:pt idx="6512">
                  <c:v>25.542999999999992</c:v>
                </c:pt>
                <c:pt idx="6513">
                  <c:v>25.547000000000001</c:v>
                </c:pt>
                <c:pt idx="6514">
                  <c:v>25.55</c:v>
                </c:pt>
                <c:pt idx="6515">
                  <c:v>25.553999999999991</c:v>
                </c:pt>
                <c:pt idx="6516">
                  <c:v>25.558</c:v>
                </c:pt>
                <c:pt idx="6517">
                  <c:v>25.561999999999994</c:v>
                </c:pt>
                <c:pt idx="6518">
                  <c:v>25.565999999999988</c:v>
                </c:pt>
                <c:pt idx="6519">
                  <c:v>25.57</c:v>
                </c:pt>
                <c:pt idx="6520">
                  <c:v>25.574000000000005</c:v>
                </c:pt>
                <c:pt idx="6521">
                  <c:v>25.577999999999999</c:v>
                </c:pt>
                <c:pt idx="6522">
                  <c:v>25.581999999999994</c:v>
                </c:pt>
                <c:pt idx="6523">
                  <c:v>25.585999999999988</c:v>
                </c:pt>
                <c:pt idx="6524">
                  <c:v>25.59</c:v>
                </c:pt>
                <c:pt idx="6525">
                  <c:v>25.593</c:v>
                </c:pt>
                <c:pt idx="6526">
                  <c:v>25.597000000000001</c:v>
                </c:pt>
                <c:pt idx="6527">
                  <c:v>25.600999999999999</c:v>
                </c:pt>
                <c:pt idx="6528">
                  <c:v>25.605</c:v>
                </c:pt>
                <c:pt idx="6529">
                  <c:v>25.609000000000005</c:v>
                </c:pt>
                <c:pt idx="6530">
                  <c:v>25.613000000000007</c:v>
                </c:pt>
                <c:pt idx="6531">
                  <c:v>25.617000000000008</c:v>
                </c:pt>
                <c:pt idx="6532">
                  <c:v>25.620999999999999</c:v>
                </c:pt>
                <c:pt idx="6533">
                  <c:v>25.625</c:v>
                </c:pt>
                <c:pt idx="6534">
                  <c:v>25.629000000000001</c:v>
                </c:pt>
                <c:pt idx="6535">
                  <c:v>25.632999999999999</c:v>
                </c:pt>
                <c:pt idx="6536">
                  <c:v>25.635999999999999</c:v>
                </c:pt>
                <c:pt idx="6537">
                  <c:v>25.64</c:v>
                </c:pt>
                <c:pt idx="6538">
                  <c:v>25.643999999999991</c:v>
                </c:pt>
                <c:pt idx="6539">
                  <c:v>25.648</c:v>
                </c:pt>
                <c:pt idx="6540">
                  <c:v>25.652000000000001</c:v>
                </c:pt>
                <c:pt idx="6541">
                  <c:v>25.655999999999999</c:v>
                </c:pt>
                <c:pt idx="6542">
                  <c:v>25.66</c:v>
                </c:pt>
                <c:pt idx="6543">
                  <c:v>25.664000000000001</c:v>
                </c:pt>
                <c:pt idx="6544">
                  <c:v>25.667999999999999</c:v>
                </c:pt>
                <c:pt idx="6545">
                  <c:v>25.672000000000001</c:v>
                </c:pt>
                <c:pt idx="6546">
                  <c:v>25.675000000000001</c:v>
                </c:pt>
                <c:pt idx="6547">
                  <c:v>25.678999999999991</c:v>
                </c:pt>
                <c:pt idx="6548">
                  <c:v>25.683</c:v>
                </c:pt>
                <c:pt idx="6549">
                  <c:v>25.687000000000001</c:v>
                </c:pt>
                <c:pt idx="6550">
                  <c:v>25.690999999999999</c:v>
                </c:pt>
                <c:pt idx="6551">
                  <c:v>25.695</c:v>
                </c:pt>
                <c:pt idx="6552">
                  <c:v>25.699000000000005</c:v>
                </c:pt>
                <c:pt idx="6553">
                  <c:v>25.702999999999992</c:v>
                </c:pt>
                <c:pt idx="6554">
                  <c:v>25.707000000000001</c:v>
                </c:pt>
                <c:pt idx="6555">
                  <c:v>25.710999999999999</c:v>
                </c:pt>
                <c:pt idx="6556">
                  <c:v>25.715</c:v>
                </c:pt>
                <c:pt idx="6557">
                  <c:v>25.718</c:v>
                </c:pt>
                <c:pt idx="6558">
                  <c:v>25.721999999999994</c:v>
                </c:pt>
                <c:pt idx="6559">
                  <c:v>25.725999999999992</c:v>
                </c:pt>
                <c:pt idx="6560">
                  <c:v>25.73</c:v>
                </c:pt>
                <c:pt idx="6561">
                  <c:v>25.734000000000005</c:v>
                </c:pt>
                <c:pt idx="6562">
                  <c:v>25.738</c:v>
                </c:pt>
                <c:pt idx="6563">
                  <c:v>25.741999999999994</c:v>
                </c:pt>
                <c:pt idx="6564">
                  <c:v>25.745999999999988</c:v>
                </c:pt>
                <c:pt idx="6565">
                  <c:v>25.75</c:v>
                </c:pt>
                <c:pt idx="6566">
                  <c:v>25.754000000000001</c:v>
                </c:pt>
                <c:pt idx="6567">
                  <c:v>25.757999999999999</c:v>
                </c:pt>
                <c:pt idx="6568">
                  <c:v>25.760999999999992</c:v>
                </c:pt>
                <c:pt idx="6569">
                  <c:v>25.764999999999993</c:v>
                </c:pt>
                <c:pt idx="6570">
                  <c:v>25.768999999999984</c:v>
                </c:pt>
                <c:pt idx="6571">
                  <c:v>25.773</c:v>
                </c:pt>
                <c:pt idx="6572">
                  <c:v>25.777000000000001</c:v>
                </c:pt>
                <c:pt idx="6573">
                  <c:v>25.780999999999988</c:v>
                </c:pt>
                <c:pt idx="6574">
                  <c:v>25.784999999999993</c:v>
                </c:pt>
                <c:pt idx="6575">
                  <c:v>25.788999999999991</c:v>
                </c:pt>
                <c:pt idx="6576">
                  <c:v>25.792999999999992</c:v>
                </c:pt>
                <c:pt idx="6577">
                  <c:v>25.797000000000001</c:v>
                </c:pt>
                <c:pt idx="6578">
                  <c:v>25.800999999999991</c:v>
                </c:pt>
                <c:pt idx="6579">
                  <c:v>25.803999999999991</c:v>
                </c:pt>
                <c:pt idx="6580">
                  <c:v>25.808</c:v>
                </c:pt>
                <c:pt idx="6581">
                  <c:v>25.812000000000001</c:v>
                </c:pt>
                <c:pt idx="6582">
                  <c:v>25.815999999999999</c:v>
                </c:pt>
                <c:pt idx="6583">
                  <c:v>25.82</c:v>
                </c:pt>
                <c:pt idx="6584">
                  <c:v>25.824000000000005</c:v>
                </c:pt>
                <c:pt idx="6585">
                  <c:v>25.827999999999999</c:v>
                </c:pt>
                <c:pt idx="6586">
                  <c:v>25.832000000000001</c:v>
                </c:pt>
                <c:pt idx="6587">
                  <c:v>25.835999999999999</c:v>
                </c:pt>
                <c:pt idx="6588">
                  <c:v>25.84</c:v>
                </c:pt>
                <c:pt idx="6589">
                  <c:v>25.844000000000001</c:v>
                </c:pt>
                <c:pt idx="6590">
                  <c:v>25.847000000000001</c:v>
                </c:pt>
                <c:pt idx="6591">
                  <c:v>25.850999999999999</c:v>
                </c:pt>
                <c:pt idx="6592">
                  <c:v>25.855</c:v>
                </c:pt>
                <c:pt idx="6593">
                  <c:v>25.859000000000005</c:v>
                </c:pt>
                <c:pt idx="6594">
                  <c:v>25.863</c:v>
                </c:pt>
                <c:pt idx="6595">
                  <c:v>25.867000000000001</c:v>
                </c:pt>
                <c:pt idx="6596">
                  <c:v>25.870999999999999</c:v>
                </c:pt>
                <c:pt idx="6597">
                  <c:v>25.875</c:v>
                </c:pt>
                <c:pt idx="6598">
                  <c:v>25.879000000000001</c:v>
                </c:pt>
                <c:pt idx="6599">
                  <c:v>25.882999999999992</c:v>
                </c:pt>
                <c:pt idx="6600">
                  <c:v>25.887</c:v>
                </c:pt>
                <c:pt idx="6601">
                  <c:v>25.89</c:v>
                </c:pt>
                <c:pt idx="6602">
                  <c:v>25.893999999999991</c:v>
                </c:pt>
                <c:pt idx="6603">
                  <c:v>25.898</c:v>
                </c:pt>
                <c:pt idx="6604">
                  <c:v>25.901999999999994</c:v>
                </c:pt>
                <c:pt idx="6605">
                  <c:v>25.905999999999988</c:v>
                </c:pt>
                <c:pt idx="6606">
                  <c:v>25.91</c:v>
                </c:pt>
                <c:pt idx="6607">
                  <c:v>25.914000000000001</c:v>
                </c:pt>
                <c:pt idx="6608">
                  <c:v>25.917999999999999</c:v>
                </c:pt>
                <c:pt idx="6609">
                  <c:v>25.921999999999993</c:v>
                </c:pt>
                <c:pt idx="6610">
                  <c:v>25.925999999999984</c:v>
                </c:pt>
                <c:pt idx="6611">
                  <c:v>25.93</c:v>
                </c:pt>
                <c:pt idx="6612">
                  <c:v>25.933</c:v>
                </c:pt>
                <c:pt idx="6613">
                  <c:v>25.937000000000001</c:v>
                </c:pt>
                <c:pt idx="6614">
                  <c:v>25.940999999999988</c:v>
                </c:pt>
                <c:pt idx="6615">
                  <c:v>25.944999999999993</c:v>
                </c:pt>
                <c:pt idx="6616">
                  <c:v>25.949000000000002</c:v>
                </c:pt>
                <c:pt idx="6617">
                  <c:v>25.952999999999992</c:v>
                </c:pt>
                <c:pt idx="6618">
                  <c:v>25.957000000000001</c:v>
                </c:pt>
                <c:pt idx="6619">
                  <c:v>25.960999999999988</c:v>
                </c:pt>
                <c:pt idx="6620">
                  <c:v>25.964999999999993</c:v>
                </c:pt>
                <c:pt idx="6621">
                  <c:v>25.968999999999991</c:v>
                </c:pt>
                <c:pt idx="6622">
                  <c:v>25.972999999999988</c:v>
                </c:pt>
                <c:pt idx="6623">
                  <c:v>25.975999999999992</c:v>
                </c:pt>
                <c:pt idx="6624">
                  <c:v>25.979999999999993</c:v>
                </c:pt>
                <c:pt idx="6625">
                  <c:v>25.984000000000002</c:v>
                </c:pt>
                <c:pt idx="6626">
                  <c:v>25.987999999999992</c:v>
                </c:pt>
                <c:pt idx="6627">
                  <c:v>25.991999999999994</c:v>
                </c:pt>
                <c:pt idx="6628">
                  <c:v>25.995999999999988</c:v>
                </c:pt>
                <c:pt idx="6629">
                  <c:v>26</c:v>
                </c:pt>
                <c:pt idx="6630">
                  <c:v>26.004000000000001</c:v>
                </c:pt>
                <c:pt idx="6631">
                  <c:v>26.007999999999999</c:v>
                </c:pt>
                <c:pt idx="6632">
                  <c:v>26.012</c:v>
                </c:pt>
                <c:pt idx="6633">
                  <c:v>26.015999999999991</c:v>
                </c:pt>
                <c:pt idx="6634">
                  <c:v>26.018999999999991</c:v>
                </c:pt>
                <c:pt idx="6635">
                  <c:v>26.023</c:v>
                </c:pt>
                <c:pt idx="6636">
                  <c:v>26.027000000000001</c:v>
                </c:pt>
                <c:pt idx="6637">
                  <c:v>26.030999999999999</c:v>
                </c:pt>
                <c:pt idx="6638">
                  <c:v>26.035</c:v>
                </c:pt>
                <c:pt idx="6639">
                  <c:v>26.039000000000001</c:v>
                </c:pt>
                <c:pt idx="6640">
                  <c:v>26.042999999999992</c:v>
                </c:pt>
                <c:pt idx="6641">
                  <c:v>26.047000000000001</c:v>
                </c:pt>
                <c:pt idx="6642">
                  <c:v>26.050999999999991</c:v>
                </c:pt>
                <c:pt idx="6643">
                  <c:v>26.055</c:v>
                </c:pt>
                <c:pt idx="6644">
                  <c:v>26.059000000000001</c:v>
                </c:pt>
                <c:pt idx="6645">
                  <c:v>26.061999999999994</c:v>
                </c:pt>
                <c:pt idx="6646">
                  <c:v>26.065999999999988</c:v>
                </c:pt>
                <c:pt idx="6647">
                  <c:v>26.07</c:v>
                </c:pt>
                <c:pt idx="6648">
                  <c:v>26.074000000000005</c:v>
                </c:pt>
                <c:pt idx="6649">
                  <c:v>26.077999999999999</c:v>
                </c:pt>
                <c:pt idx="6650">
                  <c:v>26.081999999999994</c:v>
                </c:pt>
                <c:pt idx="6651">
                  <c:v>26.085999999999988</c:v>
                </c:pt>
                <c:pt idx="6652">
                  <c:v>26.09</c:v>
                </c:pt>
                <c:pt idx="6653">
                  <c:v>26.094000000000001</c:v>
                </c:pt>
                <c:pt idx="6654">
                  <c:v>26.097999999999999</c:v>
                </c:pt>
                <c:pt idx="6655">
                  <c:v>26.102</c:v>
                </c:pt>
                <c:pt idx="6656">
                  <c:v>26.105</c:v>
                </c:pt>
                <c:pt idx="6657">
                  <c:v>26.109000000000005</c:v>
                </c:pt>
                <c:pt idx="6658">
                  <c:v>26.113000000000007</c:v>
                </c:pt>
                <c:pt idx="6659">
                  <c:v>26.117000000000008</c:v>
                </c:pt>
                <c:pt idx="6660">
                  <c:v>26.120999999999999</c:v>
                </c:pt>
                <c:pt idx="6661">
                  <c:v>26.125</c:v>
                </c:pt>
                <c:pt idx="6662">
                  <c:v>26.129000000000001</c:v>
                </c:pt>
                <c:pt idx="6663">
                  <c:v>26.132999999999999</c:v>
                </c:pt>
                <c:pt idx="6664">
                  <c:v>26.137000000000008</c:v>
                </c:pt>
                <c:pt idx="6665">
                  <c:v>26.140999999999991</c:v>
                </c:pt>
                <c:pt idx="6666">
                  <c:v>26.143999999999991</c:v>
                </c:pt>
                <c:pt idx="6667">
                  <c:v>26.148</c:v>
                </c:pt>
                <c:pt idx="6668">
                  <c:v>26.152000000000001</c:v>
                </c:pt>
                <c:pt idx="6669">
                  <c:v>26.155999999999999</c:v>
                </c:pt>
                <c:pt idx="6670">
                  <c:v>26.16</c:v>
                </c:pt>
                <c:pt idx="6671">
                  <c:v>26.164000000000001</c:v>
                </c:pt>
                <c:pt idx="6672">
                  <c:v>26.167999999999999</c:v>
                </c:pt>
                <c:pt idx="6673">
                  <c:v>26.172000000000001</c:v>
                </c:pt>
                <c:pt idx="6674">
                  <c:v>26.175999999999991</c:v>
                </c:pt>
                <c:pt idx="6675">
                  <c:v>26.18</c:v>
                </c:pt>
                <c:pt idx="6676">
                  <c:v>26.184000000000001</c:v>
                </c:pt>
                <c:pt idx="6677">
                  <c:v>26.187000000000001</c:v>
                </c:pt>
                <c:pt idx="6678">
                  <c:v>26.190999999999999</c:v>
                </c:pt>
                <c:pt idx="6679">
                  <c:v>26.195</c:v>
                </c:pt>
                <c:pt idx="6680">
                  <c:v>26.199000000000005</c:v>
                </c:pt>
                <c:pt idx="6681">
                  <c:v>26.202999999999992</c:v>
                </c:pt>
                <c:pt idx="6682">
                  <c:v>26.207000000000001</c:v>
                </c:pt>
                <c:pt idx="6683">
                  <c:v>26.210999999999999</c:v>
                </c:pt>
                <c:pt idx="6684">
                  <c:v>26.215</c:v>
                </c:pt>
                <c:pt idx="6685">
                  <c:v>26.219000000000001</c:v>
                </c:pt>
                <c:pt idx="6686">
                  <c:v>26.222999999999988</c:v>
                </c:pt>
                <c:pt idx="6687">
                  <c:v>26.227</c:v>
                </c:pt>
                <c:pt idx="6688">
                  <c:v>26.23</c:v>
                </c:pt>
                <c:pt idx="6689">
                  <c:v>26.234000000000005</c:v>
                </c:pt>
                <c:pt idx="6690">
                  <c:v>26.238</c:v>
                </c:pt>
                <c:pt idx="6691">
                  <c:v>26.241999999999994</c:v>
                </c:pt>
                <c:pt idx="6692">
                  <c:v>26.245999999999988</c:v>
                </c:pt>
                <c:pt idx="6693">
                  <c:v>26.25</c:v>
                </c:pt>
                <c:pt idx="6694">
                  <c:v>26.254000000000001</c:v>
                </c:pt>
                <c:pt idx="6695">
                  <c:v>26.257999999999999</c:v>
                </c:pt>
                <c:pt idx="6696">
                  <c:v>26.261999999999993</c:v>
                </c:pt>
                <c:pt idx="6697">
                  <c:v>26.265999999999984</c:v>
                </c:pt>
                <c:pt idx="6698">
                  <c:v>26.27</c:v>
                </c:pt>
                <c:pt idx="6699">
                  <c:v>26.273</c:v>
                </c:pt>
                <c:pt idx="6700">
                  <c:v>26.277000000000001</c:v>
                </c:pt>
                <c:pt idx="6701">
                  <c:v>26.280999999999988</c:v>
                </c:pt>
                <c:pt idx="6702">
                  <c:v>26.284999999999993</c:v>
                </c:pt>
                <c:pt idx="6703">
                  <c:v>26.288999999999991</c:v>
                </c:pt>
                <c:pt idx="6704">
                  <c:v>26.292999999999992</c:v>
                </c:pt>
                <c:pt idx="6705">
                  <c:v>26.297000000000001</c:v>
                </c:pt>
                <c:pt idx="6706">
                  <c:v>26.300999999999991</c:v>
                </c:pt>
                <c:pt idx="6707">
                  <c:v>26.305</c:v>
                </c:pt>
                <c:pt idx="6708">
                  <c:v>26.309000000000001</c:v>
                </c:pt>
                <c:pt idx="6709">
                  <c:v>26.312999999999999</c:v>
                </c:pt>
                <c:pt idx="6710">
                  <c:v>26.315999999999999</c:v>
                </c:pt>
                <c:pt idx="6711">
                  <c:v>26.32</c:v>
                </c:pt>
                <c:pt idx="6712">
                  <c:v>26.324000000000005</c:v>
                </c:pt>
                <c:pt idx="6713">
                  <c:v>26.327999999999999</c:v>
                </c:pt>
                <c:pt idx="6714">
                  <c:v>26.332000000000001</c:v>
                </c:pt>
                <c:pt idx="6715">
                  <c:v>26.335999999999999</c:v>
                </c:pt>
                <c:pt idx="6716">
                  <c:v>26.34</c:v>
                </c:pt>
                <c:pt idx="6717">
                  <c:v>26.344000000000001</c:v>
                </c:pt>
                <c:pt idx="6718">
                  <c:v>26.347999999999999</c:v>
                </c:pt>
                <c:pt idx="6719">
                  <c:v>26.352</c:v>
                </c:pt>
                <c:pt idx="6720">
                  <c:v>26.356000000000005</c:v>
                </c:pt>
                <c:pt idx="6721">
                  <c:v>26.359000000000005</c:v>
                </c:pt>
                <c:pt idx="6722">
                  <c:v>26.363</c:v>
                </c:pt>
                <c:pt idx="6723">
                  <c:v>26.367000000000001</c:v>
                </c:pt>
                <c:pt idx="6724">
                  <c:v>26.370999999999999</c:v>
                </c:pt>
                <c:pt idx="6725">
                  <c:v>26.375</c:v>
                </c:pt>
                <c:pt idx="6726">
                  <c:v>26.379000000000001</c:v>
                </c:pt>
                <c:pt idx="6727">
                  <c:v>26.382999999999992</c:v>
                </c:pt>
                <c:pt idx="6728">
                  <c:v>26.387</c:v>
                </c:pt>
                <c:pt idx="6729">
                  <c:v>26.390999999999991</c:v>
                </c:pt>
                <c:pt idx="6730">
                  <c:v>26.395</c:v>
                </c:pt>
                <c:pt idx="6731">
                  <c:v>26.399000000000001</c:v>
                </c:pt>
                <c:pt idx="6732">
                  <c:v>26.401999999999994</c:v>
                </c:pt>
                <c:pt idx="6733">
                  <c:v>26.405999999999988</c:v>
                </c:pt>
                <c:pt idx="6734">
                  <c:v>26.41</c:v>
                </c:pt>
                <c:pt idx="6735">
                  <c:v>26.414000000000001</c:v>
                </c:pt>
                <c:pt idx="6736">
                  <c:v>26.417999999999999</c:v>
                </c:pt>
                <c:pt idx="6737">
                  <c:v>26.421999999999993</c:v>
                </c:pt>
                <c:pt idx="6738">
                  <c:v>26.425999999999984</c:v>
                </c:pt>
                <c:pt idx="6739">
                  <c:v>26.43</c:v>
                </c:pt>
                <c:pt idx="6740">
                  <c:v>26.434000000000001</c:v>
                </c:pt>
                <c:pt idx="6741">
                  <c:v>26.437999999999999</c:v>
                </c:pt>
                <c:pt idx="6742">
                  <c:v>26.441999999999993</c:v>
                </c:pt>
                <c:pt idx="6743">
                  <c:v>26.444999999999993</c:v>
                </c:pt>
                <c:pt idx="6744">
                  <c:v>26.449000000000002</c:v>
                </c:pt>
                <c:pt idx="6745">
                  <c:v>26.452999999999992</c:v>
                </c:pt>
                <c:pt idx="6746">
                  <c:v>26.457000000000001</c:v>
                </c:pt>
                <c:pt idx="6747">
                  <c:v>26.460999999999988</c:v>
                </c:pt>
                <c:pt idx="6748">
                  <c:v>26.464999999999993</c:v>
                </c:pt>
                <c:pt idx="6749">
                  <c:v>26.468999999999991</c:v>
                </c:pt>
                <c:pt idx="6750">
                  <c:v>26.472999999999988</c:v>
                </c:pt>
                <c:pt idx="6751">
                  <c:v>26.477</c:v>
                </c:pt>
                <c:pt idx="6752">
                  <c:v>26.481000000000002</c:v>
                </c:pt>
                <c:pt idx="6753">
                  <c:v>26.484999999999992</c:v>
                </c:pt>
                <c:pt idx="6754">
                  <c:v>26.487999999999992</c:v>
                </c:pt>
                <c:pt idx="6755">
                  <c:v>26.491999999999994</c:v>
                </c:pt>
                <c:pt idx="6756">
                  <c:v>26.495999999999988</c:v>
                </c:pt>
                <c:pt idx="6757">
                  <c:v>26.5</c:v>
                </c:pt>
                <c:pt idx="6758">
                  <c:v>26.504000000000001</c:v>
                </c:pt>
                <c:pt idx="6759">
                  <c:v>26.507999999999999</c:v>
                </c:pt>
                <c:pt idx="6760">
                  <c:v>26.512</c:v>
                </c:pt>
                <c:pt idx="6761">
                  <c:v>26.515999999999991</c:v>
                </c:pt>
                <c:pt idx="6762">
                  <c:v>26.52</c:v>
                </c:pt>
                <c:pt idx="6763">
                  <c:v>26.524000000000001</c:v>
                </c:pt>
                <c:pt idx="6764">
                  <c:v>26.527999999999999</c:v>
                </c:pt>
                <c:pt idx="6765">
                  <c:v>26.530999999999999</c:v>
                </c:pt>
                <c:pt idx="6766">
                  <c:v>26.535</c:v>
                </c:pt>
                <c:pt idx="6767">
                  <c:v>26.539000000000001</c:v>
                </c:pt>
                <c:pt idx="6768">
                  <c:v>26.542999999999992</c:v>
                </c:pt>
                <c:pt idx="6769">
                  <c:v>26.547000000000001</c:v>
                </c:pt>
                <c:pt idx="6770">
                  <c:v>26.550999999999991</c:v>
                </c:pt>
                <c:pt idx="6771">
                  <c:v>26.555</c:v>
                </c:pt>
                <c:pt idx="6772">
                  <c:v>26.559000000000001</c:v>
                </c:pt>
                <c:pt idx="6773">
                  <c:v>26.562999999999988</c:v>
                </c:pt>
                <c:pt idx="6774">
                  <c:v>26.567</c:v>
                </c:pt>
                <c:pt idx="6775">
                  <c:v>26.571000000000005</c:v>
                </c:pt>
                <c:pt idx="6776">
                  <c:v>26.574000000000005</c:v>
                </c:pt>
                <c:pt idx="6777">
                  <c:v>26.577999999999999</c:v>
                </c:pt>
                <c:pt idx="6778">
                  <c:v>26.581999999999994</c:v>
                </c:pt>
                <c:pt idx="6779">
                  <c:v>26.585999999999988</c:v>
                </c:pt>
                <c:pt idx="6780">
                  <c:v>26.59</c:v>
                </c:pt>
                <c:pt idx="6781">
                  <c:v>26.594000000000001</c:v>
                </c:pt>
                <c:pt idx="6782">
                  <c:v>26.597999999999999</c:v>
                </c:pt>
                <c:pt idx="6783">
                  <c:v>26.602</c:v>
                </c:pt>
                <c:pt idx="6784">
                  <c:v>26.606000000000005</c:v>
                </c:pt>
                <c:pt idx="6785">
                  <c:v>26.610000000000007</c:v>
                </c:pt>
                <c:pt idx="6786">
                  <c:v>26.614000000000008</c:v>
                </c:pt>
                <c:pt idx="6787">
                  <c:v>26.617000000000008</c:v>
                </c:pt>
                <c:pt idx="6788">
                  <c:v>26.620999999999999</c:v>
                </c:pt>
                <c:pt idx="6789">
                  <c:v>26.625</c:v>
                </c:pt>
                <c:pt idx="6790">
                  <c:v>26.629000000000001</c:v>
                </c:pt>
                <c:pt idx="6791">
                  <c:v>26.632999999999999</c:v>
                </c:pt>
                <c:pt idx="6792">
                  <c:v>26.637000000000008</c:v>
                </c:pt>
                <c:pt idx="6793">
                  <c:v>26.640999999999991</c:v>
                </c:pt>
                <c:pt idx="6794">
                  <c:v>26.645</c:v>
                </c:pt>
                <c:pt idx="6795">
                  <c:v>26.649000000000001</c:v>
                </c:pt>
                <c:pt idx="6796">
                  <c:v>26.652999999999999</c:v>
                </c:pt>
                <c:pt idx="6797">
                  <c:v>26.655999999999999</c:v>
                </c:pt>
                <c:pt idx="6798">
                  <c:v>26.66</c:v>
                </c:pt>
                <c:pt idx="6799">
                  <c:v>26.664000000000001</c:v>
                </c:pt>
                <c:pt idx="6800">
                  <c:v>26.667999999999999</c:v>
                </c:pt>
                <c:pt idx="6801">
                  <c:v>26.672000000000001</c:v>
                </c:pt>
                <c:pt idx="6802">
                  <c:v>26.675999999999991</c:v>
                </c:pt>
                <c:pt idx="6803">
                  <c:v>26.68</c:v>
                </c:pt>
                <c:pt idx="6804">
                  <c:v>26.684000000000001</c:v>
                </c:pt>
                <c:pt idx="6805">
                  <c:v>26.687999999999999</c:v>
                </c:pt>
                <c:pt idx="6806">
                  <c:v>26.692</c:v>
                </c:pt>
                <c:pt idx="6807">
                  <c:v>26.696000000000005</c:v>
                </c:pt>
                <c:pt idx="6808">
                  <c:v>26.699000000000005</c:v>
                </c:pt>
                <c:pt idx="6809">
                  <c:v>26.702999999999992</c:v>
                </c:pt>
                <c:pt idx="6810">
                  <c:v>26.707000000000001</c:v>
                </c:pt>
                <c:pt idx="6811">
                  <c:v>26.710999999999999</c:v>
                </c:pt>
                <c:pt idx="6812">
                  <c:v>26.715</c:v>
                </c:pt>
                <c:pt idx="6813">
                  <c:v>26.719000000000001</c:v>
                </c:pt>
                <c:pt idx="6814">
                  <c:v>26.722999999999988</c:v>
                </c:pt>
                <c:pt idx="6815">
                  <c:v>26.727</c:v>
                </c:pt>
                <c:pt idx="6816">
                  <c:v>26.731000000000005</c:v>
                </c:pt>
                <c:pt idx="6817">
                  <c:v>26.734999999999999</c:v>
                </c:pt>
                <c:pt idx="6818">
                  <c:v>26.739000000000001</c:v>
                </c:pt>
                <c:pt idx="6819">
                  <c:v>26.741999999999994</c:v>
                </c:pt>
                <c:pt idx="6820">
                  <c:v>26.745999999999988</c:v>
                </c:pt>
                <c:pt idx="6821">
                  <c:v>26.75</c:v>
                </c:pt>
                <c:pt idx="6822">
                  <c:v>26.754000000000001</c:v>
                </c:pt>
                <c:pt idx="6823">
                  <c:v>26.757999999999999</c:v>
                </c:pt>
                <c:pt idx="6824">
                  <c:v>26.761999999999993</c:v>
                </c:pt>
                <c:pt idx="6825">
                  <c:v>26.765999999999984</c:v>
                </c:pt>
                <c:pt idx="6826">
                  <c:v>26.77</c:v>
                </c:pt>
                <c:pt idx="6827">
                  <c:v>26.774000000000001</c:v>
                </c:pt>
                <c:pt idx="6828">
                  <c:v>26.777999999999999</c:v>
                </c:pt>
                <c:pt idx="6829">
                  <c:v>26.781999999999993</c:v>
                </c:pt>
                <c:pt idx="6830">
                  <c:v>26.784999999999993</c:v>
                </c:pt>
                <c:pt idx="6831">
                  <c:v>26.788999999999991</c:v>
                </c:pt>
                <c:pt idx="6832">
                  <c:v>26.792999999999992</c:v>
                </c:pt>
                <c:pt idx="6833">
                  <c:v>26.797000000000001</c:v>
                </c:pt>
                <c:pt idx="6834">
                  <c:v>26.800999999999991</c:v>
                </c:pt>
                <c:pt idx="6835">
                  <c:v>26.805</c:v>
                </c:pt>
                <c:pt idx="6836">
                  <c:v>26.809000000000001</c:v>
                </c:pt>
                <c:pt idx="6837">
                  <c:v>26.812999999999999</c:v>
                </c:pt>
                <c:pt idx="6838">
                  <c:v>26.817000000000007</c:v>
                </c:pt>
                <c:pt idx="6839">
                  <c:v>26.821000000000005</c:v>
                </c:pt>
                <c:pt idx="6840">
                  <c:v>26.824999999999999</c:v>
                </c:pt>
                <c:pt idx="6841">
                  <c:v>26.827999999999999</c:v>
                </c:pt>
                <c:pt idx="6842">
                  <c:v>26.832000000000001</c:v>
                </c:pt>
                <c:pt idx="6843">
                  <c:v>26.835999999999999</c:v>
                </c:pt>
                <c:pt idx="6844">
                  <c:v>26.84</c:v>
                </c:pt>
                <c:pt idx="6845">
                  <c:v>26.844000000000001</c:v>
                </c:pt>
                <c:pt idx="6846">
                  <c:v>26.847999999999999</c:v>
                </c:pt>
                <c:pt idx="6847">
                  <c:v>26.852</c:v>
                </c:pt>
                <c:pt idx="6848">
                  <c:v>26.856000000000005</c:v>
                </c:pt>
                <c:pt idx="6849">
                  <c:v>26.86</c:v>
                </c:pt>
                <c:pt idx="6850">
                  <c:v>26.864000000000001</c:v>
                </c:pt>
                <c:pt idx="6851">
                  <c:v>26.867999999999999</c:v>
                </c:pt>
                <c:pt idx="6852">
                  <c:v>26.870999999999999</c:v>
                </c:pt>
                <c:pt idx="6853">
                  <c:v>26.875</c:v>
                </c:pt>
                <c:pt idx="6854">
                  <c:v>26.879000000000001</c:v>
                </c:pt>
                <c:pt idx="6855">
                  <c:v>26.882999999999992</c:v>
                </c:pt>
                <c:pt idx="6856">
                  <c:v>26.887</c:v>
                </c:pt>
                <c:pt idx="6857">
                  <c:v>26.890999999999991</c:v>
                </c:pt>
                <c:pt idx="6858">
                  <c:v>26.895</c:v>
                </c:pt>
                <c:pt idx="6859">
                  <c:v>26.899000000000001</c:v>
                </c:pt>
                <c:pt idx="6860">
                  <c:v>26.902999999999988</c:v>
                </c:pt>
                <c:pt idx="6861">
                  <c:v>26.907</c:v>
                </c:pt>
                <c:pt idx="6862">
                  <c:v>26.911000000000001</c:v>
                </c:pt>
                <c:pt idx="6863">
                  <c:v>26.914000000000001</c:v>
                </c:pt>
                <c:pt idx="6864">
                  <c:v>26.917999999999999</c:v>
                </c:pt>
                <c:pt idx="6865">
                  <c:v>26.921999999999993</c:v>
                </c:pt>
                <c:pt idx="6866">
                  <c:v>26.925999999999984</c:v>
                </c:pt>
                <c:pt idx="6867">
                  <c:v>26.93</c:v>
                </c:pt>
                <c:pt idx="6868">
                  <c:v>26.934000000000001</c:v>
                </c:pt>
                <c:pt idx="6869">
                  <c:v>26.937999999999999</c:v>
                </c:pt>
                <c:pt idx="6870">
                  <c:v>26.941999999999993</c:v>
                </c:pt>
                <c:pt idx="6871">
                  <c:v>26.946000000000002</c:v>
                </c:pt>
                <c:pt idx="6872">
                  <c:v>26.95</c:v>
                </c:pt>
                <c:pt idx="6873">
                  <c:v>26.954000000000001</c:v>
                </c:pt>
                <c:pt idx="6874">
                  <c:v>26.957000000000001</c:v>
                </c:pt>
                <c:pt idx="6875">
                  <c:v>26.960999999999988</c:v>
                </c:pt>
                <c:pt idx="6876">
                  <c:v>26.964999999999993</c:v>
                </c:pt>
                <c:pt idx="6877">
                  <c:v>26.968999999999991</c:v>
                </c:pt>
                <c:pt idx="6878">
                  <c:v>26.972999999999988</c:v>
                </c:pt>
                <c:pt idx="6879">
                  <c:v>26.977</c:v>
                </c:pt>
                <c:pt idx="6880">
                  <c:v>26.981000000000002</c:v>
                </c:pt>
                <c:pt idx="6881">
                  <c:v>26.984999999999992</c:v>
                </c:pt>
                <c:pt idx="6882">
                  <c:v>26.98899999999999</c:v>
                </c:pt>
                <c:pt idx="6883">
                  <c:v>26.992999999999988</c:v>
                </c:pt>
                <c:pt idx="6884">
                  <c:v>26.997</c:v>
                </c:pt>
                <c:pt idx="6885">
                  <c:v>27</c:v>
                </c:pt>
                <c:pt idx="6886">
                  <c:v>27.004000000000001</c:v>
                </c:pt>
                <c:pt idx="6887">
                  <c:v>27.007999999999999</c:v>
                </c:pt>
                <c:pt idx="6888">
                  <c:v>27.012</c:v>
                </c:pt>
                <c:pt idx="6889">
                  <c:v>27.015999999999991</c:v>
                </c:pt>
                <c:pt idx="6890">
                  <c:v>27.02</c:v>
                </c:pt>
                <c:pt idx="6891">
                  <c:v>27.024000000000001</c:v>
                </c:pt>
                <c:pt idx="6892">
                  <c:v>27.027999999999999</c:v>
                </c:pt>
                <c:pt idx="6893">
                  <c:v>27.032</c:v>
                </c:pt>
                <c:pt idx="6894">
                  <c:v>27.036000000000001</c:v>
                </c:pt>
                <c:pt idx="6895">
                  <c:v>27.04</c:v>
                </c:pt>
                <c:pt idx="6896">
                  <c:v>27.042999999999992</c:v>
                </c:pt>
                <c:pt idx="6897">
                  <c:v>27.047000000000001</c:v>
                </c:pt>
                <c:pt idx="6898">
                  <c:v>27.050999999999991</c:v>
                </c:pt>
                <c:pt idx="6899">
                  <c:v>27.055</c:v>
                </c:pt>
                <c:pt idx="6900">
                  <c:v>27.059000000000001</c:v>
                </c:pt>
                <c:pt idx="6901">
                  <c:v>27.062999999999988</c:v>
                </c:pt>
                <c:pt idx="6902">
                  <c:v>27.067</c:v>
                </c:pt>
                <c:pt idx="6903">
                  <c:v>27.071000000000005</c:v>
                </c:pt>
                <c:pt idx="6904">
                  <c:v>27.074999999999999</c:v>
                </c:pt>
                <c:pt idx="6905">
                  <c:v>27.079000000000001</c:v>
                </c:pt>
                <c:pt idx="6906">
                  <c:v>27.082999999999984</c:v>
                </c:pt>
                <c:pt idx="6907">
                  <c:v>27.085999999999988</c:v>
                </c:pt>
                <c:pt idx="6908">
                  <c:v>27.09</c:v>
                </c:pt>
                <c:pt idx="6909">
                  <c:v>27.094000000000001</c:v>
                </c:pt>
                <c:pt idx="6910">
                  <c:v>27.097999999999999</c:v>
                </c:pt>
                <c:pt idx="6911">
                  <c:v>27.102</c:v>
                </c:pt>
                <c:pt idx="6912">
                  <c:v>27.106000000000005</c:v>
                </c:pt>
                <c:pt idx="6913">
                  <c:v>27.110000000000007</c:v>
                </c:pt>
                <c:pt idx="6914">
                  <c:v>27.114000000000008</c:v>
                </c:pt>
                <c:pt idx="6915">
                  <c:v>27.118000000000006</c:v>
                </c:pt>
                <c:pt idx="6916">
                  <c:v>27.122</c:v>
                </c:pt>
                <c:pt idx="6917">
                  <c:v>27.125</c:v>
                </c:pt>
                <c:pt idx="6918">
                  <c:v>27.129000000000001</c:v>
                </c:pt>
                <c:pt idx="6919">
                  <c:v>27.132999999999999</c:v>
                </c:pt>
                <c:pt idx="6920">
                  <c:v>27.137000000000008</c:v>
                </c:pt>
                <c:pt idx="6921">
                  <c:v>27.140999999999991</c:v>
                </c:pt>
                <c:pt idx="6922">
                  <c:v>27.145</c:v>
                </c:pt>
                <c:pt idx="6923">
                  <c:v>27.149000000000001</c:v>
                </c:pt>
                <c:pt idx="6924">
                  <c:v>27.152999999999999</c:v>
                </c:pt>
                <c:pt idx="6925">
                  <c:v>27.157000000000007</c:v>
                </c:pt>
                <c:pt idx="6926">
                  <c:v>27.161000000000001</c:v>
                </c:pt>
                <c:pt idx="6927">
                  <c:v>27.164999999999999</c:v>
                </c:pt>
                <c:pt idx="6928">
                  <c:v>27.167999999999999</c:v>
                </c:pt>
                <c:pt idx="6929">
                  <c:v>27.172000000000001</c:v>
                </c:pt>
                <c:pt idx="6930">
                  <c:v>27.175999999999991</c:v>
                </c:pt>
                <c:pt idx="6931">
                  <c:v>27.18</c:v>
                </c:pt>
                <c:pt idx="6932">
                  <c:v>27.184000000000001</c:v>
                </c:pt>
                <c:pt idx="6933">
                  <c:v>27.187999999999999</c:v>
                </c:pt>
                <c:pt idx="6934">
                  <c:v>27.192</c:v>
                </c:pt>
                <c:pt idx="6935">
                  <c:v>27.196000000000005</c:v>
                </c:pt>
                <c:pt idx="6936">
                  <c:v>27.2</c:v>
                </c:pt>
                <c:pt idx="6937">
                  <c:v>27.204000000000001</c:v>
                </c:pt>
                <c:pt idx="6938">
                  <c:v>27.207999999999991</c:v>
                </c:pt>
                <c:pt idx="6939">
                  <c:v>27.210999999999999</c:v>
                </c:pt>
                <c:pt idx="6940">
                  <c:v>27.215</c:v>
                </c:pt>
                <c:pt idx="6941">
                  <c:v>27.219000000000001</c:v>
                </c:pt>
                <c:pt idx="6942">
                  <c:v>27.222999999999988</c:v>
                </c:pt>
                <c:pt idx="6943">
                  <c:v>27.227</c:v>
                </c:pt>
                <c:pt idx="6944">
                  <c:v>27.231000000000005</c:v>
                </c:pt>
                <c:pt idx="6945">
                  <c:v>27.234999999999999</c:v>
                </c:pt>
                <c:pt idx="6946">
                  <c:v>27.239000000000001</c:v>
                </c:pt>
                <c:pt idx="6947">
                  <c:v>27.242999999999988</c:v>
                </c:pt>
                <c:pt idx="6948">
                  <c:v>27.247</c:v>
                </c:pt>
                <c:pt idx="6949">
                  <c:v>27.251000000000001</c:v>
                </c:pt>
                <c:pt idx="6950">
                  <c:v>27.254000000000001</c:v>
                </c:pt>
                <c:pt idx="6951">
                  <c:v>27.257999999999999</c:v>
                </c:pt>
                <c:pt idx="6952">
                  <c:v>27.261999999999993</c:v>
                </c:pt>
                <c:pt idx="6953">
                  <c:v>27.265999999999984</c:v>
                </c:pt>
                <c:pt idx="6954">
                  <c:v>27.27</c:v>
                </c:pt>
                <c:pt idx="6955">
                  <c:v>27.274000000000001</c:v>
                </c:pt>
                <c:pt idx="6956">
                  <c:v>27.277999999999999</c:v>
                </c:pt>
                <c:pt idx="6957">
                  <c:v>27.281999999999993</c:v>
                </c:pt>
                <c:pt idx="6958">
                  <c:v>27.285999999999991</c:v>
                </c:pt>
                <c:pt idx="6959">
                  <c:v>27.29</c:v>
                </c:pt>
                <c:pt idx="6960">
                  <c:v>27.294</c:v>
                </c:pt>
                <c:pt idx="6961">
                  <c:v>27.297000000000001</c:v>
                </c:pt>
                <c:pt idx="6962">
                  <c:v>27.300999999999991</c:v>
                </c:pt>
                <c:pt idx="6963">
                  <c:v>27.305</c:v>
                </c:pt>
                <c:pt idx="6964">
                  <c:v>27.309000000000001</c:v>
                </c:pt>
                <c:pt idx="6965">
                  <c:v>27.312999999999999</c:v>
                </c:pt>
                <c:pt idx="6966">
                  <c:v>27.317000000000007</c:v>
                </c:pt>
                <c:pt idx="6967">
                  <c:v>27.321000000000005</c:v>
                </c:pt>
                <c:pt idx="6968">
                  <c:v>27.324999999999999</c:v>
                </c:pt>
                <c:pt idx="6969">
                  <c:v>27.329000000000001</c:v>
                </c:pt>
                <c:pt idx="6970">
                  <c:v>27.332999999999991</c:v>
                </c:pt>
                <c:pt idx="6971">
                  <c:v>27.337000000000007</c:v>
                </c:pt>
                <c:pt idx="6972">
                  <c:v>27.34</c:v>
                </c:pt>
                <c:pt idx="6973">
                  <c:v>27.344000000000001</c:v>
                </c:pt>
                <c:pt idx="6974">
                  <c:v>27.347999999999999</c:v>
                </c:pt>
                <c:pt idx="6975">
                  <c:v>27.352</c:v>
                </c:pt>
                <c:pt idx="6976">
                  <c:v>27.356000000000005</c:v>
                </c:pt>
                <c:pt idx="6977">
                  <c:v>27.36</c:v>
                </c:pt>
                <c:pt idx="6978">
                  <c:v>27.364000000000001</c:v>
                </c:pt>
                <c:pt idx="6979">
                  <c:v>27.367999999999999</c:v>
                </c:pt>
                <c:pt idx="6980">
                  <c:v>27.372</c:v>
                </c:pt>
                <c:pt idx="6981">
                  <c:v>27.376000000000001</c:v>
                </c:pt>
                <c:pt idx="6982">
                  <c:v>27.38</c:v>
                </c:pt>
                <c:pt idx="6983">
                  <c:v>27.382999999999992</c:v>
                </c:pt>
                <c:pt idx="6984">
                  <c:v>27.387</c:v>
                </c:pt>
                <c:pt idx="6985">
                  <c:v>27.390999999999991</c:v>
                </c:pt>
                <c:pt idx="6986">
                  <c:v>27.395</c:v>
                </c:pt>
                <c:pt idx="6987">
                  <c:v>27.399000000000001</c:v>
                </c:pt>
                <c:pt idx="6988">
                  <c:v>27.402999999999988</c:v>
                </c:pt>
                <c:pt idx="6989">
                  <c:v>27.407</c:v>
                </c:pt>
                <c:pt idx="6990">
                  <c:v>27.411000000000001</c:v>
                </c:pt>
                <c:pt idx="6991">
                  <c:v>27.414999999999999</c:v>
                </c:pt>
                <c:pt idx="6992">
                  <c:v>27.419</c:v>
                </c:pt>
                <c:pt idx="6993">
                  <c:v>27.422999999999984</c:v>
                </c:pt>
                <c:pt idx="6994">
                  <c:v>27.425999999999984</c:v>
                </c:pt>
                <c:pt idx="6995">
                  <c:v>27.43</c:v>
                </c:pt>
                <c:pt idx="6996">
                  <c:v>27.434000000000001</c:v>
                </c:pt>
                <c:pt idx="6997">
                  <c:v>27.437999999999999</c:v>
                </c:pt>
                <c:pt idx="6998">
                  <c:v>27.441999999999993</c:v>
                </c:pt>
                <c:pt idx="6999">
                  <c:v>27.446000000000002</c:v>
                </c:pt>
                <c:pt idx="7000">
                  <c:v>27.45</c:v>
                </c:pt>
                <c:pt idx="7001">
                  <c:v>27.454000000000001</c:v>
                </c:pt>
                <c:pt idx="7002">
                  <c:v>27.457999999999991</c:v>
                </c:pt>
                <c:pt idx="7003">
                  <c:v>27.461999999999993</c:v>
                </c:pt>
                <c:pt idx="7004">
                  <c:v>27.46599999999999</c:v>
                </c:pt>
                <c:pt idx="7005">
                  <c:v>27.468999999999991</c:v>
                </c:pt>
                <c:pt idx="7006">
                  <c:v>27.472999999999988</c:v>
                </c:pt>
                <c:pt idx="7007">
                  <c:v>27.477</c:v>
                </c:pt>
                <c:pt idx="7008">
                  <c:v>27.481000000000002</c:v>
                </c:pt>
                <c:pt idx="7009">
                  <c:v>27.484999999999992</c:v>
                </c:pt>
                <c:pt idx="7010">
                  <c:v>27.48899999999999</c:v>
                </c:pt>
                <c:pt idx="7011">
                  <c:v>27.492999999999988</c:v>
                </c:pt>
                <c:pt idx="7012">
                  <c:v>27.497</c:v>
                </c:pt>
                <c:pt idx="7013">
                  <c:v>27.501000000000001</c:v>
                </c:pt>
                <c:pt idx="7014">
                  <c:v>27.504999999999999</c:v>
                </c:pt>
                <c:pt idx="7015">
                  <c:v>27.509</c:v>
                </c:pt>
                <c:pt idx="7016">
                  <c:v>27.512</c:v>
                </c:pt>
                <c:pt idx="7017">
                  <c:v>27.515999999999991</c:v>
                </c:pt>
                <c:pt idx="7018">
                  <c:v>27.52</c:v>
                </c:pt>
                <c:pt idx="7019">
                  <c:v>27.524000000000001</c:v>
                </c:pt>
                <c:pt idx="7020">
                  <c:v>27.527999999999999</c:v>
                </c:pt>
                <c:pt idx="7021">
                  <c:v>27.532</c:v>
                </c:pt>
                <c:pt idx="7022">
                  <c:v>27.536000000000001</c:v>
                </c:pt>
                <c:pt idx="7023">
                  <c:v>27.54</c:v>
                </c:pt>
                <c:pt idx="7024">
                  <c:v>27.544</c:v>
                </c:pt>
                <c:pt idx="7025">
                  <c:v>27.547999999999991</c:v>
                </c:pt>
                <c:pt idx="7026">
                  <c:v>27.552</c:v>
                </c:pt>
                <c:pt idx="7027">
                  <c:v>27.555</c:v>
                </c:pt>
                <c:pt idx="7028">
                  <c:v>27.559000000000001</c:v>
                </c:pt>
                <c:pt idx="7029">
                  <c:v>27.562999999999988</c:v>
                </c:pt>
                <c:pt idx="7030">
                  <c:v>27.567</c:v>
                </c:pt>
                <c:pt idx="7031">
                  <c:v>27.571000000000005</c:v>
                </c:pt>
                <c:pt idx="7032">
                  <c:v>27.574999999999999</c:v>
                </c:pt>
                <c:pt idx="7033">
                  <c:v>27.579000000000001</c:v>
                </c:pt>
                <c:pt idx="7034">
                  <c:v>27.582999999999984</c:v>
                </c:pt>
                <c:pt idx="7035">
                  <c:v>27.587</c:v>
                </c:pt>
                <c:pt idx="7036">
                  <c:v>27.591000000000001</c:v>
                </c:pt>
                <c:pt idx="7037">
                  <c:v>27.594999999999999</c:v>
                </c:pt>
                <c:pt idx="7038">
                  <c:v>27.597999999999999</c:v>
                </c:pt>
                <c:pt idx="7039">
                  <c:v>27.602</c:v>
                </c:pt>
                <c:pt idx="7040">
                  <c:v>27.606000000000005</c:v>
                </c:pt>
                <c:pt idx="7041">
                  <c:v>27.610000000000007</c:v>
                </c:pt>
                <c:pt idx="7042">
                  <c:v>27.614000000000008</c:v>
                </c:pt>
                <c:pt idx="7043">
                  <c:v>27.618000000000006</c:v>
                </c:pt>
                <c:pt idx="7044">
                  <c:v>27.622</c:v>
                </c:pt>
                <c:pt idx="7045">
                  <c:v>27.626000000000001</c:v>
                </c:pt>
                <c:pt idx="7046">
                  <c:v>27.630000000000006</c:v>
                </c:pt>
                <c:pt idx="7047">
                  <c:v>27.634000000000007</c:v>
                </c:pt>
                <c:pt idx="7048">
                  <c:v>27.637000000000008</c:v>
                </c:pt>
                <c:pt idx="7049">
                  <c:v>27.640999999999991</c:v>
                </c:pt>
                <c:pt idx="7050">
                  <c:v>27.645</c:v>
                </c:pt>
                <c:pt idx="7051">
                  <c:v>27.649000000000001</c:v>
                </c:pt>
                <c:pt idx="7052">
                  <c:v>27.652999999999999</c:v>
                </c:pt>
                <c:pt idx="7053">
                  <c:v>27.657000000000007</c:v>
                </c:pt>
                <c:pt idx="7054">
                  <c:v>27.661000000000001</c:v>
                </c:pt>
                <c:pt idx="7055">
                  <c:v>27.664999999999999</c:v>
                </c:pt>
                <c:pt idx="7056">
                  <c:v>27.669</c:v>
                </c:pt>
                <c:pt idx="7057">
                  <c:v>27.672999999999991</c:v>
                </c:pt>
                <c:pt idx="7058">
                  <c:v>27.677000000000007</c:v>
                </c:pt>
                <c:pt idx="7059">
                  <c:v>27.68</c:v>
                </c:pt>
                <c:pt idx="7060">
                  <c:v>27.684000000000001</c:v>
                </c:pt>
                <c:pt idx="7061">
                  <c:v>27.687999999999999</c:v>
                </c:pt>
                <c:pt idx="7062">
                  <c:v>27.692</c:v>
                </c:pt>
                <c:pt idx="7063">
                  <c:v>27.696000000000005</c:v>
                </c:pt>
                <c:pt idx="7064">
                  <c:v>27.7</c:v>
                </c:pt>
                <c:pt idx="7065">
                  <c:v>27.704000000000001</c:v>
                </c:pt>
                <c:pt idx="7066">
                  <c:v>27.707999999999991</c:v>
                </c:pt>
                <c:pt idx="7067">
                  <c:v>27.712</c:v>
                </c:pt>
                <c:pt idx="7068">
                  <c:v>27.716000000000001</c:v>
                </c:pt>
                <c:pt idx="7069">
                  <c:v>27.72</c:v>
                </c:pt>
                <c:pt idx="7070">
                  <c:v>27.722999999999988</c:v>
                </c:pt>
                <c:pt idx="7071">
                  <c:v>27.727</c:v>
                </c:pt>
                <c:pt idx="7072">
                  <c:v>27.731000000000005</c:v>
                </c:pt>
                <c:pt idx="7073">
                  <c:v>27.734999999999999</c:v>
                </c:pt>
                <c:pt idx="7074">
                  <c:v>27.739000000000001</c:v>
                </c:pt>
                <c:pt idx="7075">
                  <c:v>27.742999999999988</c:v>
                </c:pt>
                <c:pt idx="7076">
                  <c:v>27.747</c:v>
                </c:pt>
                <c:pt idx="7077">
                  <c:v>27.751000000000001</c:v>
                </c:pt>
                <c:pt idx="7078">
                  <c:v>27.754999999999999</c:v>
                </c:pt>
                <c:pt idx="7079">
                  <c:v>27.759</c:v>
                </c:pt>
                <c:pt idx="7080">
                  <c:v>27.763000000000002</c:v>
                </c:pt>
                <c:pt idx="7081">
                  <c:v>27.765999999999984</c:v>
                </c:pt>
                <c:pt idx="7082">
                  <c:v>27.77</c:v>
                </c:pt>
                <c:pt idx="7083">
                  <c:v>27.774000000000001</c:v>
                </c:pt>
                <c:pt idx="7084">
                  <c:v>27.777999999999999</c:v>
                </c:pt>
                <c:pt idx="7085">
                  <c:v>27.781999999999993</c:v>
                </c:pt>
                <c:pt idx="7086">
                  <c:v>27.785999999999991</c:v>
                </c:pt>
                <c:pt idx="7087">
                  <c:v>27.79</c:v>
                </c:pt>
                <c:pt idx="7088">
                  <c:v>27.794</c:v>
                </c:pt>
                <c:pt idx="7089">
                  <c:v>27.797999999999991</c:v>
                </c:pt>
                <c:pt idx="7090">
                  <c:v>27.802</c:v>
                </c:pt>
                <c:pt idx="7091">
                  <c:v>27.806000000000001</c:v>
                </c:pt>
                <c:pt idx="7092">
                  <c:v>27.809000000000001</c:v>
                </c:pt>
                <c:pt idx="7093">
                  <c:v>27.812999999999999</c:v>
                </c:pt>
                <c:pt idx="7094">
                  <c:v>27.817000000000007</c:v>
                </c:pt>
                <c:pt idx="7095">
                  <c:v>27.821000000000005</c:v>
                </c:pt>
                <c:pt idx="7096">
                  <c:v>27.824999999999999</c:v>
                </c:pt>
                <c:pt idx="7097">
                  <c:v>27.829000000000001</c:v>
                </c:pt>
                <c:pt idx="7098">
                  <c:v>27.832999999999991</c:v>
                </c:pt>
                <c:pt idx="7099">
                  <c:v>27.837000000000007</c:v>
                </c:pt>
                <c:pt idx="7100">
                  <c:v>27.841000000000001</c:v>
                </c:pt>
                <c:pt idx="7101">
                  <c:v>27.844999999999999</c:v>
                </c:pt>
                <c:pt idx="7102">
                  <c:v>27.849</c:v>
                </c:pt>
                <c:pt idx="7103">
                  <c:v>27.852</c:v>
                </c:pt>
                <c:pt idx="7104">
                  <c:v>27.856000000000005</c:v>
                </c:pt>
                <c:pt idx="7105">
                  <c:v>27.86</c:v>
                </c:pt>
                <c:pt idx="7106">
                  <c:v>27.864000000000001</c:v>
                </c:pt>
                <c:pt idx="7107">
                  <c:v>27.867999999999999</c:v>
                </c:pt>
                <c:pt idx="7108">
                  <c:v>27.872</c:v>
                </c:pt>
                <c:pt idx="7109">
                  <c:v>27.876000000000001</c:v>
                </c:pt>
                <c:pt idx="7110">
                  <c:v>27.88</c:v>
                </c:pt>
                <c:pt idx="7111">
                  <c:v>27.884</c:v>
                </c:pt>
                <c:pt idx="7112">
                  <c:v>27.888000000000002</c:v>
                </c:pt>
                <c:pt idx="7113">
                  <c:v>27.891999999999999</c:v>
                </c:pt>
                <c:pt idx="7114">
                  <c:v>27.895</c:v>
                </c:pt>
                <c:pt idx="7115">
                  <c:v>27.899000000000001</c:v>
                </c:pt>
                <c:pt idx="7116">
                  <c:v>27.902999999999988</c:v>
                </c:pt>
                <c:pt idx="7117">
                  <c:v>27.907</c:v>
                </c:pt>
                <c:pt idx="7118">
                  <c:v>27.911000000000001</c:v>
                </c:pt>
                <c:pt idx="7119">
                  <c:v>27.914999999999999</c:v>
                </c:pt>
                <c:pt idx="7120">
                  <c:v>27.919</c:v>
                </c:pt>
                <c:pt idx="7121">
                  <c:v>27.922999999999984</c:v>
                </c:pt>
                <c:pt idx="7122">
                  <c:v>27.927</c:v>
                </c:pt>
                <c:pt idx="7123">
                  <c:v>27.931000000000001</c:v>
                </c:pt>
                <c:pt idx="7124">
                  <c:v>27.934999999999999</c:v>
                </c:pt>
                <c:pt idx="7125">
                  <c:v>27.937999999999999</c:v>
                </c:pt>
                <c:pt idx="7126">
                  <c:v>27.941999999999993</c:v>
                </c:pt>
                <c:pt idx="7127">
                  <c:v>27.946000000000002</c:v>
                </c:pt>
                <c:pt idx="7128">
                  <c:v>27.95</c:v>
                </c:pt>
                <c:pt idx="7129">
                  <c:v>27.954000000000001</c:v>
                </c:pt>
                <c:pt idx="7130">
                  <c:v>27.957999999999991</c:v>
                </c:pt>
                <c:pt idx="7131">
                  <c:v>27.961999999999993</c:v>
                </c:pt>
                <c:pt idx="7132">
                  <c:v>27.96599999999999</c:v>
                </c:pt>
                <c:pt idx="7133">
                  <c:v>27.97</c:v>
                </c:pt>
                <c:pt idx="7134">
                  <c:v>27.974</c:v>
                </c:pt>
                <c:pt idx="7135">
                  <c:v>27.978000000000002</c:v>
                </c:pt>
                <c:pt idx="7136">
                  <c:v>27.981000000000002</c:v>
                </c:pt>
                <c:pt idx="7137">
                  <c:v>27.984999999999992</c:v>
                </c:pt>
                <c:pt idx="7138">
                  <c:v>27.98899999999999</c:v>
                </c:pt>
                <c:pt idx="7139">
                  <c:v>27.992999999999988</c:v>
                </c:pt>
                <c:pt idx="7140">
                  <c:v>27.997</c:v>
                </c:pt>
                <c:pt idx="7141">
                  <c:v>28.001000000000001</c:v>
                </c:pt>
                <c:pt idx="7142">
                  <c:v>28.004999999999999</c:v>
                </c:pt>
                <c:pt idx="7143">
                  <c:v>28.009</c:v>
                </c:pt>
                <c:pt idx="7144">
                  <c:v>28.013000000000005</c:v>
                </c:pt>
                <c:pt idx="7145">
                  <c:v>28.016999999999999</c:v>
                </c:pt>
                <c:pt idx="7146">
                  <c:v>28.021000000000001</c:v>
                </c:pt>
                <c:pt idx="7147">
                  <c:v>28.024000000000001</c:v>
                </c:pt>
                <c:pt idx="7148">
                  <c:v>28.027999999999999</c:v>
                </c:pt>
                <c:pt idx="7149">
                  <c:v>28.032</c:v>
                </c:pt>
                <c:pt idx="7150">
                  <c:v>28.036000000000001</c:v>
                </c:pt>
                <c:pt idx="7151">
                  <c:v>28.04</c:v>
                </c:pt>
                <c:pt idx="7152">
                  <c:v>28.044</c:v>
                </c:pt>
                <c:pt idx="7153">
                  <c:v>28.047999999999991</c:v>
                </c:pt>
                <c:pt idx="7154">
                  <c:v>28.052</c:v>
                </c:pt>
                <c:pt idx="7155">
                  <c:v>28.056000000000001</c:v>
                </c:pt>
                <c:pt idx="7156">
                  <c:v>28.06</c:v>
                </c:pt>
                <c:pt idx="7157">
                  <c:v>28.064</c:v>
                </c:pt>
                <c:pt idx="7158">
                  <c:v>28.067</c:v>
                </c:pt>
                <c:pt idx="7159">
                  <c:v>28.071000000000005</c:v>
                </c:pt>
                <c:pt idx="7160">
                  <c:v>28.074999999999999</c:v>
                </c:pt>
                <c:pt idx="7161">
                  <c:v>28.079000000000001</c:v>
                </c:pt>
                <c:pt idx="7162">
                  <c:v>28.082999999999984</c:v>
                </c:pt>
                <c:pt idx="7163">
                  <c:v>28.087</c:v>
                </c:pt>
                <c:pt idx="7164">
                  <c:v>28.091000000000001</c:v>
                </c:pt>
                <c:pt idx="7165">
                  <c:v>28.094999999999999</c:v>
                </c:pt>
                <c:pt idx="7166">
                  <c:v>28.099</c:v>
                </c:pt>
                <c:pt idx="7167">
                  <c:v>28.103000000000005</c:v>
                </c:pt>
                <c:pt idx="7168">
                  <c:v>28.106000000000005</c:v>
                </c:pt>
                <c:pt idx="7169">
                  <c:v>28.110000000000007</c:v>
                </c:pt>
                <c:pt idx="7170">
                  <c:v>28.114000000000008</c:v>
                </c:pt>
                <c:pt idx="7171">
                  <c:v>28.118000000000006</c:v>
                </c:pt>
                <c:pt idx="7172">
                  <c:v>28.122</c:v>
                </c:pt>
                <c:pt idx="7173">
                  <c:v>28.126000000000001</c:v>
                </c:pt>
                <c:pt idx="7174">
                  <c:v>28.130000000000006</c:v>
                </c:pt>
                <c:pt idx="7175">
                  <c:v>28.134000000000007</c:v>
                </c:pt>
                <c:pt idx="7176">
                  <c:v>28.138000000000005</c:v>
                </c:pt>
                <c:pt idx="7177">
                  <c:v>28.141999999999999</c:v>
                </c:pt>
                <c:pt idx="7178">
                  <c:v>28.146000000000001</c:v>
                </c:pt>
                <c:pt idx="7179">
                  <c:v>28.149000000000001</c:v>
                </c:pt>
                <c:pt idx="7180">
                  <c:v>28.152999999999999</c:v>
                </c:pt>
                <c:pt idx="7181">
                  <c:v>28.157000000000007</c:v>
                </c:pt>
                <c:pt idx="7182">
                  <c:v>28.161000000000001</c:v>
                </c:pt>
                <c:pt idx="7183">
                  <c:v>28.164999999999999</c:v>
                </c:pt>
                <c:pt idx="7184">
                  <c:v>28.169</c:v>
                </c:pt>
                <c:pt idx="7185">
                  <c:v>28.172999999999991</c:v>
                </c:pt>
                <c:pt idx="7186">
                  <c:v>28.177000000000007</c:v>
                </c:pt>
                <c:pt idx="7187">
                  <c:v>28.181000000000001</c:v>
                </c:pt>
                <c:pt idx="7188">
                  <c:v>28.184999999999999</c:v>
                </c:pt>
                <c:pt idx="7189">
                  <c:v>28.189</c:v>
                </c:pt>
                <c:pt idx="7190">
                  <c:v>28.192</c:v>
                </c:pt>
                <c:pt idx="7191">
                  <c:v>28.196000000000005</c:v>
                </c:pt>
                <c:pt idx="7192">
                  <c:v>28.2</c:v>
                </c:pt>
                <c:pt idx="7193">
                  <c:v>28.204000000000001</c:v>
                </c:pt>
                <c:pt idx="7194">
                  <c:v>28.207999999999991</c:v>
                </c:pt>
                <c:pt idx="7195">
                  <c:v>28.212</c:v>
                </c:pt>
                <c:pt idx="7196">
                  <c:v>28.216000000000001</c:v>
                </c:pt>
                <c:pt idx="7197">
                  <c:v>28.22</c:v>
                </c:pt>
                <c:pt idx="7198">
                  <c:v>28.224</c:v>
                </c:pt>
                <c:pt idx="7199">
                  <c:v>28.228000000000002</c:v>
                </c:pt>
                <c:pt idx="7200">
                  <c:v>28.231999999999999</c:v>
                </c:pt>
                <c:pt idx="7201">
                  <c:v>28.234999999999999</c:v>
                </c:pt>
                <c:pt idx="7202">
                  <c:v>28.239000000000001</c:v>
                </c:pt>
                <c:pt idx="7203">
                  <c:v>28.242999999999988</c:v>
                </c:pt>
                <c:pt idx="7204">
                  <c:v>28.247</c:v>
                </c:pt>
                <c:pt idx="7205">
                  <c:v>28.251000000000001</c:v>
                </c:pt>
                <c:pt idx="7206">
                  <c:v>28.254999999999999</c:v>
                </c:pt>
                <c:pt idx="7207">
                  <c:v>28.259</c:v>
                </c:pt>
                <c:pt idx="7208">
                  <c:v>28.263000000000002</c:v>
                </c:pt>
                <c:pt idx="7209">
                  <c:v>28.266999999999992</c:v>
                </c:pt>
                <c:pt idx="7210">
                  <c:v>28.271000000000001</c:v>
                </c:pt>
                <c:pt idx="7211">
                  <c:v>28.274999999999999</c:v>
                </c:pt>
                <c:pt idx="7212">
                  <c:v>28.277999999999999</c:v>
                </c:pt>
                <c:pt idx="7213">
                  <c:v>28.281999999999993</c:v>
                </c:pt>
                <c:pt idx="7214">
                  <c:v>28.285999999999991</c:v>
                </c:pt>
                <c:pt idx="7215">
                  <c:v>28.29</c:v>
                </c:pt>
                <c:pt idx="7216">
                  <c:v>28.294</c:v>
                </c:pt>
                <c:pt idx="7217">
                  <c:v>28.297999999999991</c:v>
                </c:pt>
                <c:pt idx="7218">
                  <c:v>28.302</c:v>
                </c:pt>
                <c:pt idx="7219">
                  <c:v>28.306000000000001</c:v>
                </c:pt>
                <c:pt idx="7220">
                  <c:v>28.310000000000006</c:v>
                </c:pt>
                <c:pt idx="7221">
                  <c:v>28.314000000000007</c:v>
                </c:pt>
                <c:pt idx="7222">
                  <c:v>28.318000000000001</c:v>
                </c:pt>
                <c:pt idx="7223">
                  <c:v>28.321000000000005</c:v>
                </c:pt>
                <c:pt idx="7224">
                  <c:v>28.324999999999999</c:v>
                </c:pt>
                <c:pt idx="7225">
                  <c:v>28.329000000000001</c:v>
                </c:pt>
                <c:pt idx="7226">
                  <c:v>28.332999999999991</c:v>
                </c:pt>
                <c:pt idx="7227">
                  <c:v>28.337000000000007</c:v>
                </c:pt>
                <c:pt idx="7228">
                  <c:v>28.341000000000001</c:v>
                </c:pt>
                <c:pt idx="7229">
                  <c:v>28.344999999999999</c:v>
                </c:pt>
                <c:pt idx="7230">
                  <c:v>28.349</c:v>
                </c:pt>
                <c:pt idx="7231">
                  <c:v>28.353000000000005</c:v>
                </c:pt>
                <c:pt idx="7232">
                  <c:v>28.356999999999999</c:v>
                </c:pt>
                <c:pt idx="7233">
                  <c:v>28.361000000000001</c:v>
                </c:pt>
                <c:pt idx="7234">
                  <c:v>28.364000000000001</c:v>
                </c:pt>
                <c:pt idx="7235">
                  <c:v>28.367999999999999</c:v>
                </c:pt>
                <c:pt idx="7236">
                  <c:v>28.372</c:v>
                </c:pt>
                <c:pt idx="7237">
                  <c:v>28.376000000000001</c:v>
                </c:pt>
                <c:pt idx="7238">
                  <c:v>28.38</c:v>
                </c:pt>
                <c:pt idx="7239">
                  <c:v>28.384</c:v>
                </c:pt>
                <c:pt idx="7240">
                  <c:v>28.388000000000002</c:v>
                </c:pt>
                <c:pt idx="7241">
                  <c:v>28.391999999999999</c:v>
                </c:pt>
                <c:pt idx="7242">
                  <c:v>28.396000000000001</c:v>
                </c:pt>
                <c:pt idx="7243">
                  <c:v>28.4</c:v>
                </c:pt>
                <c:pt idx="7244">
                  <c:v>28.404</c:v>
                </c:pt>
                <c:pt idx="7245">
                  <c:v>28.407</c:v>
                </c:pt>
                <c:pt idx="7246">
                  <c:v>28.411000000000001</c:v>
                </c:pt>
                <c:pt idx="7247">
                  <c:v>28.414999999999999</c:v>
                </c:pt>
                <c:pt idx="7248">
                  <c:v>28.419</c:v>
                </c:pt>
                <c:pt idx="7249">
                  <c:v>28.422999999999984</c:v>
                </c:pt>
                <c:pt idx="7250">
                  <c:v>28.427</c:v>
                </c:pt>
                <c:pt idx="7251">
                  <c:v>28.431000000000001</c:v>
                </c:pt>
                <c:pt idx="7252">
                  <c:v>28.434999999999999</c:v>
                </c:pt>
                <c:pt idx="7253">
                  <c:v>28.439</c:v>
                </c:pt>
                <c:pt idx="7254">
                  <c:v>28.442999999999991</c:v>
                </c:pt>
                <c:pt idx="7255">
                  <c:v>28.446999999999992</c:v>
                </c:pt>
                <c:pt idx="7256">
                  <c:v>28.45</c:v>
                </c:pt>
                <c:pt idx="7257">
                  <c:v>28.454000000000001</c:v>
                </c:pt>
                <c:pt idx="7258">
                  <c:v>28.457999999999991</c:v>
                </c:pt>
                <c:pt idx="7259">
                  <c:v>28.461999999999993</c:v>
                </c:pt>
                <c:pt idx="7260">
                  <c:v>28.46599999999999</c:v>
                </c:pt>
                <c:pt idx="7261">
                  <c:v>28.47</c:v>
                </c:pt>
                <c:pt idx="7262">
                  <c:v>28.474</c:v>
                </c:pt>
                <c:pt idx="7263">
                  <c:v>28.478000000000002</c:v>
                </c:pt>
                <c:pt idx="7264">
                  <c:v>28.481999999999992</c:v>
                </c:pt>
                <c:pt idx="7265">
                  <c:v>28.48599999999999</c:v>
                </c:pt>
                <c:pt idx="7266">
                  <c:v>28.49</c:v>
                </c:pt>
                <c:pt idx="7267">
                  <c:v>28.492999999999988</c:v>
                </c:pt>
                <c:pt idx="7268">
                  <c:v>28.497</c:v>
                </c:pt>
                <c:pt idx="7269">
                  <c:v>28.501000000000001</c:v>
                </c:pt>
                <c:pt idx="7270">
                  <c:v>28.504999999999999</c:v>
                </c:pt>
                <c:pt idx="7271">
                  <c:v>28.509</c:v>
                </c:pt>
                <c:pt idx="7272">
                  <c:v>28.513000000000005</c:v>
                </c:pt>
                <c:pt idx="7273">
                  <c:v>28.516999999999999</c:v>
                </c:pt>
                <c:pt idx="7274">
                  <c:v>28.521000000000001</c:v>
                </c:pt>
                <c:pt idx="7275">
                  <c:v>28.524999999999999</c:v>
                </c:pt>
                <c:pt idx="7276">
                  <c:v>28.529</c:v>
                </c:pt>
                <c:pt idx="7277">
                  <c:v>28.533000000000001</c:v>
                </c:pt>
                <c:pt idx="7278">
                  <c:v>28.536000000000001</c:v>
                </c:pt>
                <c:pt idx="7279">
                  <c:v>28.54</c:v>
                </c:pt>
                <c:pt idx="7280">
                  <c:v>28.544</c:v>
                </c:pt>
                <c:pt idx="7281">
                  <c:v>28.547999999999991</c:v>
                </c:pt>
                <c:pt idx="7282">
                  <c:v>28.552</c:v>
                </c:pt>
                <c:pt idx="7283">
                  <c:v>28.556000000000001</c:v>
                </c:pt>
                <c:pt idx="7284">
                  <c:v>28.56</c:v>
                </c:pt>
                <c:pt idx="7285">
                  <c:v>28.564</c:v>
                </c:pt>
                <c:pt idx="7286">
                  <c:v>28.567999999999994</c:v>
                </c:pt>
                <c:pt idx="7287">
                  <c:v>28.571999999999999</c:v>
                </c:pt>
                <c:pt idx="7288">
                  <c:v>28.576000000000001</c:v>
                </c:pt>
                <c:pt idx="7289">
                  <c:v>28.579000000000001</c:v>
                </c:pt>
                <c:pt idx="7290">
                  <c:v>28.582999999999984</c:v>
                </c:pt>
                <c:pt idx="7291">
                  <c:v>28.587</c:v>
                </c:pt>
                <c:pt idx="7292">
                  <c:v>28.591000000000001</c:v>
                </c:pt>
                <c:pt idx="7293">
                  <c:v>28.594999999999999</c:v>
                </c:pt>
                <c:pt idx="7294">
                  <c:v>28.599</c:v>
                </c:pt>
                <c:pt idx="7295">
                  <c:v>28.603000000000005</c:v>
                </c:pt>
                <c:pt idx="7296">
                  <c:v>28.606999999999999</c:v>
                </c:pt>
                <c:pt idx="7297">
                  <c:v>28.611000000000008</c:v>
                </c:pt>
                <c:pt idx="7298">
                  <c:v>28.614999999999998</c:v>
                </c:pt>
                <c:pt idx="7299">
                  <c:v>28.618000000000006</c:v>
                </c:pt>
                <c:pt idx="7300">
                  <c:v>28.622</c:v>
                </c:pt>
                <c:pt idx="7301">
                  <c:v>28.626000000000001</c:v>
                </c:pt>
                <c:pt idx="7302">
                  <c:v>28.630000000000006</c:v>
                </c:pt>
                <c:pt idx="7303">
                  <c:v>28.634000000000007</c:v>
                </c:pt>
                <c:pt idx="7304">
                  <c:v>28.638000000000005</c:v>
                </c:pt>
                <c:pt idx="7305">
                  <c:v>28.641999999999999</c:v>
                </c:pt>
                <c:pt idx="7306">
                  <c:v>28.646000000000001</c:v>
                </c:pt>
                <c:pt idx="7307">
                  <c:v>28.650000000000006</c:v>
                </c:pt>
                <c:pt idx="7308">
                  <c:v>28.654000000000007</c:v>
                </c:pt>
                <c:pt idx="7309">
                  <c:v>28.658000000000001</c:v>
                </c:pt>
                <c:pt idx="7310">
                  <c:v>28.661000000000001</c:v>
                </c:pt>
                <c:pt idx="7311">
                  <c:v>28.664999999999999</c:v>
                </c:pt>
                <c:pt idx="7312">
                  <c:v>28.669</c:v>
                </c:pt>
                <c:pt idx="7313">
                  <c:v>28.672999999999991</c:v>
                </c:pt>
                <c:pt idx="7314">
                  <c:v>28.677000000000007</c:v>
                </c:pt>
                <c:pt idx="7315">
                  <c:v>28.681000000000001</c:v>
                </c:pt>
                <c:pt idx="7316">
                  <c:v>28.684999999999999</c:v>
                </c:pt>
                <c:pt idx="7317">
                  <c:v>28.689</c:v>
                </c:pt>
                <c:pt idx="7318">
                  <c:v>28.693000000000001</c:v>
                </c:pt>
                <c:pt idx="7319">
                  <c:v>28.696999999999999</c:v>
                </c:pt>
                <c:pt idx="7320">
                  <c:v>28.701000000000001</c:v>
                </c:pt>
                <c:pt idx="7321">
                  <c:v>28.704000000000001</c:v>
                </c:pt>
                <c:pt idx="7322">
                  <c:v>28.707999999999991</c:v>
                </c:pt>
                <c:pt idx="7323">
                  <c:v>28.712</c:v>
                </c:pt>
                <c:pt idx="7324">
                  <c:v>28.716000000000001</c:v>
                </c:pt>
                <c:pt idx="7325">
                  <c:v>28.72</c:v>
                </c:pt>
                <c:pt idx="7326">
                  <c:v>28.724</c:v>
                </c:pt>
                <c:pt idx="7327">
                  <c:v>28.728000000000002</c:v>
                </c:pt>
                <c:pt idx="7328">
                  <c:v>28.731999999999999</c:v>
                </c:pt>
                <c:pt idx="7329">
                  <c:v>28.736000000000001</c:v>
                </c:pt>
                <c:pt idx="7330">
                  <c:v>28.74</c:v>
                </c:pt>
                <c:pt idx="7331">
                  <c:v>28.744</c:v>
                </c:pt>
                <c:pt idx="7332">
                  <c:v>28.747</c:v>
                </c:pt>
                <c:pt idx="7333">
                  <c:v>28.751000000000001</c:v>
                </c:pt>
                <c:pt idx="7334">
                  <c:v>28.754999999999999</c:v>
                </c:pt>
                <c:pt idx="7335">
                  <c:v>28.759</c:v>
                </c:pt>
                <c:pt idx="7336">
                  <c:v>28.763000000000002</c:v>
                </c:pt>
                <c:pt idx="7337">
                  <c:v>28.766999999999992</c:v>
                </c:pt>
                <c:pt idx="7338">
                  <c:v>28.771000000000001</c:v>
                </c:pt>
                <c:pt idx="7339">
                  <c:v>28.774999999999999</c:v>
                </c:pt>
                <c:pt idx="7340">
                  <c:v>28.779</c:v>
                </c:pt>
                <c:pt idx="7341">
                  <c:v>28.782999999999991</c:v>
                </c:pt>
                <c:pt idx="7342">
                  <c:v>28.786999999999988</c:v>
                </c:pt>
                <c:pt idx="7343">
                  <c:v>28.79</c:v>
                </c:pt>
                <c:pt idx="7344">
                  <c:v>28.794</c:v>
                </c:pt>
                <c:pt idx="7345">
                  <c:v>28.797999999999991</c:v>
                </c:pt>
                <c:pt idx="7346">
                  <c:v>28.802</c:v>
                </c:pt>
                <c:pt idx="7347">
                  <c:v>28.806000000000001</c:v>
                </c:pt>
                <c:pt idx="7348">
                  <c:v>28.810000000000006</c:v>
                </c:pt>
                <c:pt idx="7349">
                  <c:v>28.814000000000007</c:v>
                </c:pt>
                <c:pt idx="7350">
                  <c:v>28.818000000000001</c:v>
                </c:pt>
                <c:pt idx="7351">
                  <c:v>28.821999999999999</c:v>
                </c:pt>
                <c:pt idx="7352">
                  <c:v>28.826000000000001</c:v>
                </c:pt>
                <c:pt idx="7353">
                  <c:v>28.830000000000005</c:v>
                </c:pt>
                <c:pt idx="7354">
                  <c:v>28.832999999999991</c:v>
                </c:pt>
                <c:pt idx="7355">
                  <c:v>28.837000000000007</c:v>
                </c:pt>
                <c:pt idx="7356">
                  <c:v>28.841000000000001</c:v>
                </c:pt>
                <c:pt idx="7357">
                  <c:v>28.844999999999999</c:v>
                </c:pt>
                <c:pt idx="7358">
                  <c:v>28.849</c:v>
                </c:pt>
                <c:pt idx="7359">
                  <c:v>28.853000000000005</c:v>
                </c:pt>
                <c:pt idx="7360">
                  <c:v>28.856999999999999</c:v>
                </c:pt>
                <c:pt idx="7361">
                  <c:v>28.861000000000001</c:v>
                </c:pt>
                <c:pt idx="7362">
                  <c:v>28.864999999999991</c:v>
                </c:pt>
                <c:pt idx="7363">
                  <c:v>28.869</c:v>
                </c:pt>
                <c:pt idx="7364">
                  <c:v>28.873000000000001</c:v>
                </c:pt>
                <c:pt idx="7365">
                  <c:v>28.876000000000001</c:v>
                </c:pt>
                <c:pt idx="7366">
                  <c:v>28.88</c:v>
                </c:pt>
                <c:pt idx="7367">
                  <c:v>28.884</c:v>
                </c:pt>
                <c:pt idx="7368">
                  <c:v>28.888000000000002</c:v>
                </c:pt>
                <c:pt idx="7369">
                  <c:v>28.891999999999999</c:v>
                </c:pt>
                <c:pt idx="7370">
                  <c:v>28.896000000000001</c:v>
                </c:pt>
                <c:pt idx="7371">
                  <c:v>28.9</c:v>
                </c:pt>
                <c:pt idx="7372">
                  <c:v>28.904</c:v>
                </c:pt>
                <c:pt idx="7373">
                  <c:v>28.907999999999994</c:v>
                </c:pt>
                <c:pt idx="7374">
                  <c:v>28.911999999999999</c:v>
                </c:pt>
                <c:pt idx="7375">
                  <c:v>28.916</c:v>
                </c:pt>
                <c:pt idx="7376">
                  <c:v>28.919</c:v>
                </c:pt>
                <c:pt idx="7377">
                  <c:v>28.922999999999984</c:v>
                </c:pt>
                <c:pt idx="7378">
                  <c:v>28.927</c:v>
                </c:pt>
                <c:pt idx="7379">
                  <c:v>28.931000000000001</c:v>
                </c:pt>
                <c:pt idx="7380">
                  <c:v>28.934999999999999</c:v>
                </c:pt>
                <c:pt idx="7381">
                  <c:v>28.939</c:v>
                </c:pt>
                <c:pt idx="7382">
                  <c:v>28.942999999999991</c:v>
                </c:pt>
                <c:pt idx="7383">
                  <c:v>28.946999999999992</c:v>
                </c:pt>
                <c:pt idx="7384">
                  <c:v>28.951000000000001</c:v>
                </c:pt>
                <c:pt idx="7385">
                  <c:v>28.954999999999991</c:v>
                </c:pt>
                <c:pt idx="7386">
                  <c:v>28.959</c:v>
                </c:pt>
                <c:pt idx="7387">
                  <c:v>28.961999999999993</c:v>
                </c:pt>
                <c:pt idx="7388">
                  <c:v>28.96599999999999</c:v>
                </c:pt>
                <c:pt idx="7389">
                  <c:v>28.97</c:v>
                </c:pt>
                <c:pt idx="7390">
                  <c:v>28.974</c:v>
                </c:pt>
                <c:pt idx="7391">
                  <c:v>28.978000000000002</c:v>
                </c:pt>
                <c:pt idx="7392">
                  <c:v>28.981999999999992</c:v>
                </c:pt>
                <c:pt idx="7393">
                  <c:v>28.98599999999999</c:v>
                </c:pt>
                <c:pt idx="7394">
                  <c:v>28.99</c:v>
                </c:pt>
                <c:pt idx="7395">
                  <c:v>28.994</c:v>
                </c:pt>
                <c:pt idx="7396">
                  <c:v>28.997999999999994</c:v>
                </c:pt>
                <c:pt idx="7397">
                  <c:v>29.001999999999999</c:v>
                </c:pt>
                <c:pt idx="7398">
                  <c:v>29.004999999999999</c:v>
                </c:pt>
                <c:pt idx="7399">
                  <c:v>29.009</c:v>
                </c:pt>
                <c:pt idx="7400">
                  <c:v>29.013000000000005</c:v>
                </c:pt>
                <c:pt idx="7401">
                  <c:v>29.016999999999999</c:v>
                </c:pt>
                <c:pt idx="7402">
                  <c:v>29.021000000000001</c:v>
                </c:pt>
                <c:pt idx="7403">
                  <c:v>29.024999999999999</c:v>
                </c:pt>
                <c:pt idx="7404">
                  <c:v>29.029</c:v>
                </c:pt>
                <c:pt idx="7405">
                  <c:v>29.033000000000001</c:v>
                </c:pt>
                <c:pt idx="7406">
                  <c:v>29.036999999999999</c:v>
                </c:pt>
                <c:pt idx="7407">
                  <c:v>29.041</c:v>
                </c:pt>
                <c:pt idx="7408">
                  <c:v>29.045000000000002</c:v>
                </c:pt>
                <c:pt idx="7409">
                  <c:v>29.047999999999991</c:v>
                </c:pt>
                <c:pt idx="7410">
                  <c:v>29.052</c:v>
                </c:pt>
                <c:pt idx="7411">
                  <c:v>29.056000000000001</c:v>
                </c:pt>
                <c:pt idx="7412">
                  <c:v>29.06</c:v>
                </c:pt>
                <c:pt idx="7413">
                  <c:v>29.064</c:v>
                </c:pt>
                <c:pt idx="7414">
                  <c:v>29.067999999999994</c:v>
                </c:pt>
                <c:pt idx="7415">
                  <c:v>29.071999999999999</c:v>
                </c:pt>
                <c:pt idx="7416">
                  <c:v>29.076000000000001</c:v>
                </c:pt>
                <c:pt idx="7417">
                  <c:v>29.08</c:v>
                </c:pt>
                <c:pt idx="7418">
                  <c:v>29.084</c:v>
                </c:pt>
                <c:pt idx="7419">
                  <c:v>29.087999999999994</c:v>
                </c:pt>
                <c:pt idx="7420">
                  <c:v>29.091000000000001</c:v>
                </c:pt>
                <c:pt idx="7421">
                  <c:v>29.094999999999999</c:v>
                </c:pt>
                <c:pt idx="7422">
                  <c:v>29.099</c:v>
                </c:pt>
                <c:pt idx="7423">
                  <c:v>29.103000000000005</c:v>
                </c:pt>
                <c:pt idx="7424">
                  <c:v>29.106999999999999</c:v>
                </c:pt>
                <c:pt idx="7425">
                  <c:v>29.111000000000008</c:v>
                </c:pt>
                <c:pt idx="7426">
                  <c:v>29.114999999999998</c:v>
                </c:pt>
                <c:pt idx="7427">
                  <c:v>29.119000000000007</c:v>
                </c:pt>
                <c:pt idx="7428">
                  <c:v>29.123000000000001</c:v>
                </c:pt>
                <c:pt idx="7429">
                  <c:v>29.126999999999999</c:v>
                </c:pt>
                <c:pt idx="7430">
                  <c:v>29.130000000000006</c:v>
                </c:pt>
                <c:pt idx="7431">
                  <c:v>29.134000000000007</c:v>
                </c:pt>
                <c:pt idx="7432">
                  <c:v>29.138000000000005</c:v>
                </c:pt>
                <c:pt idx="7433">
                  <c:v>29.141999999999999</c:v>
                </c:pt>
                <c:pt idx="7434">
                  <c:v>29.146000000000001</c:v>
                </c:pt>
                <c:pt idx="7435">
                  <c:v>29.150000000000006</c:v>
                </c:pt>
                <c:pt idx="7436">
                  <c:v>29.154000000000007</c:v>
                </c:pt>
                <c:pt idx="7437">
                  <c:v>29.158000000000001</c:v>
                </c:pt>
                <c:pt idx="7438">
                  <c:v>29.161999999999999</c:v>
                </c:pt>
                <c:pt idx="7439">
                  <c:v>29.166</c:v>
                </c:pt>
                <c:pt idx="7440">
                  <c:v>29.17</c:v>
                </c:pt>
                <c:pt idx="7441">
                  <c:v>29.172999999999991</c:v>
                </c:pt>
                <c:pt idx="7442">
                  <c:v>29.177000000000007</c:v>
                </c:pt>
                <c:pt idx="7443">
                  <c:v>29.181000000000001</c:v>
                </c:pt>
                <c:pt idx="7444">
                  <c:v>29.184999999999999</c:v>
                </c:pt>
                <c:pt idx="7445">
                  <c:v>29.189</c:v>
                </c:pt>
                <c:pt idx="7446">
                  <c:v>29.193000000000001</c:v>
                </c:pt>
                <c:pt idx="7447">
                  <c:v>29.196999999999999</c:v>
                </c:pt>
                <c:pt idx="7448">
                  <c:v>29.201000000000001</c:v>
                </c:pt>
                <c:pt idx="7449">
                  <c:v>29.204999999999991</c:v>
                </c:pt>
                <c:pt idx="7450">
                  <c:v>29.209</c:v>
                </c:pt>
                <c:pt idx="7451">
                  <c:v>29.213000000000001</c:v>
                </c:pt>
                <c:pt idx="7452">
                  <c:v>29.216000000000001</c:v>
                </c:pt>
                <c:pt idx="7453">
                  <c:v>29.22</c:v>
                </c:pt>
                <c:pt idx="7454">
                  <c:v>29.224</c:v>
                </c:pt>
                <c:pt idx="7455">
                  <c:v>29.228000000000002</c:v>
                </c:pt>
                <c:pt idx="7456">
                  <c:v>29.231999999999999</c:v>
                </c:pt>
                <c:pt idx="7457">
                  <c:v>29.236000000000001</c:v>
                </c:pt>
                <c:pt idx="7458">
                  <c:v>29.24</c:v>
                </c:pt>
                <c:pt idx="7459">
                  <c:v>29.244</c:v>
                </c:pt>
                <c:pt idx="7460">
                  <c:v>29.247999999999994</c:v>
                </c:pt>
                <c:pt idx="7461">
                  <c:v>29.251999999999999</c:v>
                </c:pt>
                <c:pt idx="7462">
                  <c:v>29.256</c:v>
                </c:pt>
                <c:pt idx="7463">
                  <c:v>29.259</c:v>
                </c:pt>
                <c:pt idx="7464">
                  <c:v>29.263000000000002</c:v>
                </c:pt>
                <c:pt idx="7465">
                  <c:v>29.266999999999992</c:v>
                </c:pt>
                <c:pt idx="7466">
                  <c:v>29.271000000000001</c:v>
                </c:pt>
                <c:pt idx="7467">
                  <c:v>29.274999999999999</c:v>
                </c:pt>
                <c:pt idx="7468">
                  <c:v>29.279</c:v>
                </c:pt>
                <c:pt idx="7469">
                  <c:v>29.282999999999991</c:v>
                </c:pt>
                <c:pt idx="7470">
                  <c:v>29.286999999999988</c:v>
                </c:pt>
                <c:pt idx="7471">
                  <c:v>29.291</c:v>
                </c:pt>
                <c:pt idx="7472">
                  <c:v>29.295000000000002</c:v>
                </c:pt>
                <c:pt idx="7473">
                  <c:v>29.298999999999992</c:v>
                </c:pt>
                <c:pt idx="7474">
                  <c:v>29.302</c:v>
                </c:pt>
                <c:pt idx="7475">
                  <c:v>29.306000000000001</c:v>
                </c:pt>
                <c:pt idx="7476">
                  <c:v>29.310000000000006</c:v>
                </c:pt>
                <c:pt idx="7477">
                  <c:v>29.314000000000007</c:v>
                </c:pt>
                <c:pt idx="7478">
                  <c:v>29.318000000000001</c:v>
                </c:pt>
                <c:pt idx="7479">
                  <c:v>29.321999999999999</c:v>
                </c:pt>
                <c:pt idx="7480">
                  <c:v>29.326000000000001</c:v>
                </c:pt>
                <c:pt idx="7481">
                  <c:v>29.330000000000005</c:v>
                </c:pt>
                <c:pt idx="7482">
                  <c:v>29.334000000000007</c:v>
                </c:pt>
                <c:pt idx="7483">
                  <c:v>29.338000000000001</c:v>
                </c:pt>
                <c:pt idx="7484">
                  <c:v>29.341999999999999</c:v>
                </c:pt>
                <c:pt idx="7485">
                  <c:v>29.344999999999999</c:v>
                </c:pt>
                <c:pt idx="7486">
                  <c:v>29.349</c:v>
                </c:pt>
                <c:pt idx="7487">
                  <c:v>29.353000000000005</c:v>
                </c:pt>
                <c:pt idx="7488">
                  <c:v>29.356999999999999</c:v>
                </c:pt>
                <c:pt idx="7489">
                  <c:v>29.361000000000001</c:v>
                </c:pt>
                <c:pt idx="7490">
                  <c:v>29.364999999999991</c:v>
                </c:pt>
                <c:pt idx="7491">
                  <c:v>29.369</c:v>
                </c:pt>
                <c:pt idx="7492">
                  <c:v>29.373000000000001</c:v>
                </c:pt>
                <c:pt idx="7493">
                  <c:v>29.376999999999999</c:v>
                </c:pt>
                <c:pt idx="7494">
                  <c:v>29.381</c:v>
                </c:pt>
                <c:pt idx="7495">
                  <c:v>29.385000000000002</c:v>
                </c:pt>
                <c:pt idx="7496">
                  <c:v>29.388000000000002</c:v>
                </c:pt>
                <c:pt idx="7497">
                  <c:v>29.391999999999999</c:v>
                </c:pt>
                <c:pt idx="7498">
                  <c:v>29.396000000000001</c:v>
                </c:pt>
                <c:pt idx="7499">
                  <c:v>29.4</c:v>
                </c:pt>
                <c:pt idx="7500">
                  <c:v>29.404</c:v>
                </c:pt>
                <c:pt idx="7501">
                  <c:v>29.407999999999994</c:v>
                </c:pt>
                <c:pt idx="7502">
                  <c:v>29.411999999999999</c:v>
                </c:pt>
                <c:pt idx="7503">
                  <c:v>29.416</c:v>
                </c:pt>
                <c:pt idx="7504">
                  <c:v>29.419999999999995</c:v>
                </c:pt>
                <c:pt idx="7505">
                  <c:v>29.423999999999992</c:v>
                </c:pt>
                <c:pt idx="7506">
                  <c:v>29.427999999999994</c:v>
                </c:pt>
                <c:pt idx="7507">
                  <c:v>29.431000000000001</c:v>
                </c:pt>
                <c:pt idx="7508">
                  <c:v>29.434999999999999</c:v>
                </c:pt>
                <c:pt idx="7509">
                  <c:v>29.439</c:v>
                </c:pt>
                <c:pt idx="7510">
                  <c:v>29.442999999999991</c:v>
                </c:pt>
                <c:pt idx="7511">
                  <c:v>29.446999999999992</c:v>
                </c:pt>
                <c:pt idx="7512">
                  <c:v>29.451000000000001</c:v>
                </c:pt>
                <c:pt idx="7513">
                  <c:v>29.454999999999991</c:v>
                </c:pt>
                <c:pt idx="7514">
                  <c:v>29.459</c:v>
                </c:pt>
                <c:pt idx="7515">
                  <c:v>29.46299999999999</c:v>
                </c:pt>
                <c:pt idx="7516">
                  <c:v>29.466999999999988</c:v>
                </c:pt>
                <c:pt idx="7517">
                  <c:v>29.471</c:v>
                </c:pt>
                <c:pt idx="7518">
                  <c:v>29.474</c:v>
                </c:pt>
                <c:pt idx="7519">
                  <c:v>29.478000000000002</c:v>
                </c:pt>
                <c:pt idx="7520">
                  <c:v>29.481999999999992</c:v>
                </c:pt>
                <c:pt idx="7521">
                  <c:v>29.48599999999999</c:v>
                </c:pt>
                <c:pt idx="7522">
                  <c:v>29.49</c:v>
                </c:pt>
                <c:pt idx="7523">
                  <c:v>29.494</c:v>
                </c:pt>
                <c:pt idx="7524">
                  <c:v>29.497999999999994</c:v>
                </c:pt>
                <c:pt idx="7525">
                  <c:v>29.501999999999999</c:v>
                </c:pt>
                <c:pt idx="7526">
                  <c:v>29.506</c:v>
                </c:pt>
                <c:pt idx="7527">
                  <c:v>29.51</c:v>
                </c:pt>
                <c:pt idx="7528">
                  <c:v>29.513999999999999</c:v>
                </c:pt>
                <c:pt idx="7529">
                  <c:v>29.516999999999999</c:v>
                </c:pt>
                <c:pt idx="7530">
                  <c:v>29.521000000000001</c:v>
                </c:pt>
                <c:pt idx="7531">
                  <c:v>29.524999999999999</c:v>
                </c:pt>
                <c:pt idx="7532">
                  <c:v>29.529</c:v>
                </c:pt>
                <c:pt idx="7533">
                  <c:v>29.533000000000001</c:v>
                </c:pt>
                <c:pt idx="7534">
                  <c:v>29.536999999999999</c:v>
                </c:pt>
                <c:pt idx="7535">
                  <c:v>29.541</c:v>
                </c:pt>
                <c:pt idx="7536">
                  <c:v>29.545000000000002</c:v>
                </c:pt>
                <c:pt idx="7537">
                  <c:v>29.548999999999992</c:v>
                </c:pt>
                <c:pt idx="7538">
                  <c:v>29.553000000000001</c:v>
                </c:pt>
                <c:pt idx="7539">
                  <c:v>29.556999999999999</c:v>
                </c:pt>
                <c:pt idx="7540">
                  <c:v>29.56</c:v>
                </c:pt>
                <c:pt idx="7541">
                  <c:v>29.564</c:v>
                </c:pt>
                <c:pt idx="7542">
                  <c:v>29.567999999999994</c:v>
                </c:pt>
                <c:pt idx="7543">
                  <c:v>29.571999999999999</c:v>
                </c:pt>
                <c:pt idx="7544">
                  <c:v>29.576000000000001</c:v>
                </c:pt>
                <c:pt idx="7545">
                  <c:v>29.58</c:v>
                </c:pt>
                <c:pt idx="7546">
                  <c:v>29.584</c:v>
                </c:pt>
                <c:pt idx="7547">
                  <c:v>29.587999999999994</c:v>
                </c:pt>
                <c:pt idx="7548">
                  <c:v>29.591999999999999</c:v>
                </c:pt>
                <c:pt idx="7549">
                  <c:v>29.596</c:v>
                </c:pt>
                <c:pt idx="7550">
                  <c:v>29.599</c:v>
                </c:pt>
                <c:pt idx="7551">
                  <c:v>29.603000000000005</c:v>
                </c:pt>
                <c:pt idx="7552">
                  <c:v>29.606999999999999</c:v>
                </c:pt>
                <c:pt idx="7553">
                  <c:v>29.611000000000008</c:v>
                </c:pt>
                <c:pt idx="7554">
                  <c:v>29.614999999999998</c:v>
                </c:pt>
                <c:pt idx="7555">
                  <c:v>29.619000000000007</c:v>
                </c:pt>
                <c:pt idx="7556">
                  <c:v>29.623000000000001</c:v>
                </c:pt>
                <c:pt idx="7557">
                  <c:v>29.626999999999999</c:v>
                </c:pt>
                <c:pt idx="7558">
                  <c:v>29.631000000000007</c:v>
                </c:pt>
                <c:pt idx="7559">
                  <c:v>29.635000000000005</c:v>
                </c:pt>
                <c:pt idx="7560">
                  <c:v>29.638999999999999</c:v>
                </c:pt>
                <c:pt idx="7561">
                  <c:v>29.641999999999999</c:v>
                </c:pt>
                <c:pt idx="7562">
                  <c:v>29.646000000000001</c:v>
                </c:pt>
                <c:pt idx="7563">
                  <c:v>29.650000000000006</c:v>
                </c:pt>
                <c:pt idx="7564">
                  <c:v>29.654000000000007</c:v>
                </c:pt>
                <c:pt idx="7565">
                  <c:v>29.658000000000001</c:v>
                </c:pt>
                <c:pt idx="7566">
                  <c:v>29.661999999999999</c:v>
                </c:pt>
                <c:pt idx="7567">
                  <c:v>29.666</c:v>
                </c:pt>
                <c:pt idx="7568">
                  <c:v>29.67</c:v>
                </c:pt>
                <c:pt idx="7569">
                  <c:v>29.673999999999999</c:v>
                </c:pt>
                <c:pt idx="7570">
                  <c:v>29.678000000000001</c:v>
                </c:pt>
                <c:pt idx="7571">
                  <c:v>29.681999999999999</c:v>
                </c:pt>
                <c:pt idx="7572">
                  <c:v>29.684999999999999</c:v>
                </c:pt>
                <c:pt idx="7573">
                  <c:v>29.689</c:v>
                </c:pt>
                <c:pt idx="7574">
                  <c:v>29.693000000000001</c:v>
                </c:pt>
                <c:pt idx="7575">
                  <c:v>29.696999999999999</c:v>
                </c:pt>
                <c:pt idx="7576">
                  <c:v>29.701000000000001</c:v>
                </c:pt>
                <c:pt idx="7577">
                  <c:v>29.704999999999991</c:v>
                </c:pt>
                <c:pt idx="7578">
                  <c:v>29.709</c:v>
                </c:pt>
                <c:pt idx="7579">
                  <c:v>29.713000000000001</c:v>
                </c:pt>
                <c:pt idx="7580">
                  <c:v>29.716999999999999</c:v>
                </c:pt>
                <c:pt idx="7581">
                  <c:v>29.721</c:v>
                </c:pt>
                <c:pt idx="7582">
                  <c:v>29.724999999999994</c:v>
                </c:pt>
                <c:pt idx="7583">
                  <c:v>29.728000000000002</c:v>
                </c:pt>
                <c:pt idx="7584">
                  <c:v>29.731999999999999</c:v>
                </c:pt>
                <c:pt idx="7585">
                  <c:v>29.736000000000001</c:v>
                </c:pt>
                <c:pt idx="7586">
                  <c:v>29.74</c:v>
                </c:pt>
                <c:pt idx="7587">
                  <c:v>29.744</c:v>
                </c:pt>
                <c:pt idx="7588">
                  <c:v>29.747999999999994</c:v>
                </c:pt>
                <c:pt idx="7589">
                  <c:v>29.751999999999999</c:v>
                </c:pt>
                <c:pt idx="7590">
                  <c:v>29.756</c:v>
                </c:pt>
                <c:pt idx="7591">
                  <c:v>29.759999999999994</c:v>
                </c:pt>
                <c:pt idx="7592">
                  <c:v>29.763999999999992</c:v>
                </c:pt>
                <c:pt idx="7593">
                  <c:v>29.767999999999994</c:v>
                </c:pt>
                <c:pt idx="7594">
                  <c:v>29.771000000000001</c:v>
                </c:pt>
                <c:pt idx="7595">
                  <c:v>29.774999999999999</c:v>
                </c:pt>
                <c:pt idx="7596">
                  <c:v>29.779</c:v>
                </c:pt>
                <c:pt idx="7597">
                  <c:v>29.782999999999991</c:v>
                </c:pt>
                <c:pt idx="7598">
                  <c:v>29.786999999999988</c:v>
                </c:pt>
                <c:pt idx="7599">
                  <c:v>29.791</c:v>
                </c:pt>
                <c:pt idx="7600">
                  <c:v>29.795000000000002</c:v>
                </c:pt>
                <c:pt idx="7601">
                  <c:v>29.798999999999992</c:v>
                </c:pt>
                <c:pt idx="7602">
                  <c:v>29.803000000000001</c:v>
                </c:pt>
                <c:pt idx="7603">
                  <c:v>29.806999999999999</c:v>
                </c:pt>
                <c:pt idx="7604">
                  <c:v>29.811000000000007</c:v>
                </c:pt>
                <c:pt idx="7605">
                  <c:v>29.814000000000007</c:v>
                </c:pt>
                <c:pt idx="7606">
                  <c:v>29.818000000000001</c:v>
                </c:pt>
                <c:pt idx="7607">
                  <c:v>29.821999999999999</c:v>
                </c:pt>
                <c:pt idx="7608">
                  <c:v>29.826000000000001</c:v>
                </c:pt>
                <c:pt idx="7609">
                  <c:v>29.830000000000005</c:v>
                </c:pt>
                <c:pt idx="7610">
                  <c:v>29.834000000000007</c:v>
                </c:pt>
                <c:pt idx="7611">
                  <c:v>29.838000000000001</c:v>
                </c:pt>
                <c:pt idx="7612">
                  <c:v>29.841999999999999</c:v>
                </c:pt>
                <c:pt idx="7613">
                  <c:v>29.846</c:v>
                </c:pt>
                <c:pt idx="7614">
                  <c:v>29.85</c:v>
                </c:pt>
                <c:pt idx="7615">
                  <c:v>29.853999999999999</c:v>
                </c:pt>
                <c:pt idx="7616">
                  <c:v>29.856999999999999</c:v>
                </c:pt>
                <c:pt idx="7617">
                  <c:v>29.861000000000001</c:v>
                </c:pt>
                <c:pt idx="7618">
                  <c:v>29.864999999999991</c:v>
                </c:pt>
                <c:pt idx="7619">
                  <c:v>29.869</c:v>
                </c:pt>
                <c:pt idx="7620">
                  <c:v>29.873000000000001</c:v>
                </c:pt>
                <c:pt idx="7621">
                  <c:v>29.876999999999999</c:v>
                </c:pt>
                <c:pt idx="7622">
                  <c:v>29.881</c:v>
                </c:pt>
                <c:pt idx="7623">
                  <c:v>29.885000000000002</c:v>
                </c:pt>
                <c:pt idx="7624">
                  <c:v>29.888999999999992</c:v>
                </c:pt>
                <c:pt idx="7625">
                  <c:v>29.893000000000001</c:v>
                </c:pt>
                <c:pt idx="7626">
                  <c:v>29.896999999999991</c:v>
                </c:pt>
                <c:pt idx="7627">
                  <c:v>29.9</c:v>
                </c:pt>
                <c:pt idx="7628">
                  <c:v>29.904</c:v>
                </c:pt>
                <c:pt idx="7629">
                  <c:v>29.907999999999994</c:v>
                </c:pt>
                <c:pt idx="7630">
                  <c:v>29.911999999999999</c:v>
                </c:pt>
                <c:pt idx="7631">
                  <c:v>29.916</c:v>
                </c:pt>
                <c:pt idx="7632">
                  <c:v>29.919999999999995</c:v>
                </c:pt>
                <c:pt idx="7633">
                  <c:v>29.923999999999992</c:v>
                </c:pt>
                <c:pt idx="7634">
                  <c:v>29.927999999999994</c:v>
                </c:pt>
                <c:pt idx="7635">
                  <c:v>29.931999999999999</c:v>
                </c:pt>
                <c:pt idx="7636">
                  <c:v>29.936</c:v>
                </c:pt>
                <c:pt idx="7637">
                  <c:v>29.939999999999994</c:v>
                </c:pt>
                <c:pt idx="7638">
                  <c:v>29.942999999999991</c:v>
                </c:pt>
                <c:pt idx="7639">
                  <c:v>29.946999999999992</c:v>
                </c:pt>
                <c:pt idx="7640">
                  <c:v>29.951000000000001</c:v>
                </c:pt>
                <c:pt idx="7641">
                  <c:v>29.954999999999991</c:v>
                </c:pt>
                <c:pt idx="7642">
                  <c:v>29.959</c:v>
                </c:pt>
                <c:pt idx="7643">
                  <c:v>29.96299999999999</c:v>
                </c:pt>
                <c:pt idx="7644">
                  <c:v>29.966999999999988</c:v>
                </c:pt>
                <c:pt idx="7645">
                  <c:v>29.971</c:v>
                </c:pt>
                <c:pt idx="7646">
                  <c:v>29.974999999999994</c:v>
                </c:pt>
                <c:pt idx="7647">
                  <c:v>29.978999999999992</c:v>
                </c:pt>
                <c:pt idx="7648">
                  <c:v>29.98299999999999</c:v>
                </c:pt>
                <c:pt idx="7649">
                  <c:v>29.98599999999999</c:v>
                </c:pt>
                <c:pt idx="7650">
                  <c:v>29.99</c:v>
                </c:pt>
                <c:pt idx="7651">
                  <c:v>29.994</c:v>
                </c:pt>
                <c:pt idx="7652">
                  <c:v>29.997999999999994</c:v>
                </c:pt>
                <c:pt idx="7653">
                  <c:v>30.001999999999999</c:v>
                </c:pt>
                <c:pt idx="7654">
                  <c:v>30.006</c:v>
                </c:pt>
                <c:pt idx="7655">
                  <c:v>30.01</c:v>
                </c:pt>
                <c:pt idx="7656">
                  <c:v>30.013999999999999</c:v>
                </c:pt>
                <c:pt idx="7657">
                  <c:v>30.018000000000001</c:v>
                </c:pt>
                <c:pt idx="7658">
                  <c:v>30.021999999999991</c:v>
                </c:pt>
                <c:pt idx="7659">
                  <c:v>30.026</c:v>
                </c:pt>
                <c:pt idx="7660">
                  <c:v>30.029</c:v>
                </c:pt>
                <c:pt idx="7661">
                  <c:v>30.033000000000001</c:v>
                </c:pt>
                <c:pt idx="7662">
                  <c:v>30.036999999999999</c:v>
                </c:pt>
                <c:pt idx="7663">
                  <c:v>30.041</c:v>
                </c:pt>
                <c:pt idx="7664">
                  <c:v>30.045000000000002</c:v>
                </c:pt>
                <c:pt idx="7665">
                  <c:v>30.048999999999992</c:v>
                </c:pt>
                <c:pt idx="7666">
                  <c:v>30.053000000000001</c:v>
                </c:pt>
                <c:pt idx="7667">
                  <c:v>30.056999999999999</c:v>
                </c:pt>
                <c:pt idx="7668">
                  <c:v>30.061</c:v>
                </c:pt>
                <c:pt idx="7669">
                  <c:v>30.064999999999994</c:v>
                </c:pt>
                <c:pt idx="7670">
                  <c:v>30.068999999999992</c:v>
                </c:pt>
                <c:pt idx="7671">
                  <c:v>30.071999999999999</c:v>
                </c:pt>
                <c:pt idx="7672">
                  <c:v>30.076000000000001</c:v>
                </c:pt>
                <c:pt idx="7673">
                  <c:v>30.08</c:v>
                </c:pt>
                <c:pt idx="7674">
                  <c:v>30.084</c:v>
                </c:pt>
                <c:pt idx="7675">
                  <c:v>30.087999999999994</c:v>
                </c:pt>
                <c:pt idx="7676">
                  <c:v>30.091999999999999</c:v>
                </c:pt>
                <c:pt idx="7677">
                  <c:v>30.096</c:v>
                </c:pt>
                <c:pt idx="7678">
                  <c:v>30.1</c:v>
                </c:pt>
                <c:pt idx="7679">
                  <c:v>30.103999999999999</c:v>
                </c:pt>
                <c:pt idx="7680">
                  <c:v>30.108000000000001</c:v>
                </c:pt>
                <c:pt idx="7681">
                  <c:v>30.111000000000008</c:v>
                </c:pt>
                <c:pt idx="7682">
                  <c:v>30.114999999999998</c:v>
                </c:pt>
                <c:pt idx="7683">
                  <c:v>30.119000000000007</c:v>
                </c:pt>
                <c:pt idx="7684">
                  <c:v>30.123000000000001</c:v>
                </c:pt>
                <c:pt idx="7685">
                  <c:v>30.126999999999999</c:v>
                </c:pt>
                <c:pt idx="7686">
                  <c:v>30.131000000000007</c:v>
                </c:pt>
                <c:pt idx="7687">
                  <c:v>30.135000000000005</c:v>
                </c:pt>
                <c:pt idx="7688">
                  <c:v>30.138999999999999</c:v>
                </c:pt>
                <c:pt idx="7689">
                  <c:v>30.143000000000001</c:v>
                </c:pt>
                <c:pt idx="7690">
                  <c:v>30.146999999999991</c:v>
                </c:pt>
                <c:pt idx="7691">
                  <c:v>30.151000000000007</c:v>
                </c:pt>
                <c:pt idx="7692">
                  <c:v>30.154000000000007</c:v>
                </c:pt>
                <c:pt idx="7693">
                  <c:v>30.158000000000001</c:v>
                </c:pt>
                <c:pt idx="7694">
                  <c:v>30.161999999999999</c:v>
                </c:pt>
                <c:pt idx="7695">
                  <c:v>30.166</c:v>
                </c:pt>
                <c:pt idx="7696">
                  <c:v>30.17</c:v>
                </c:pt>
                <c:pt idx="7697">
                  <c:v>30.173999999999999</c:v>
                </c:pt>
                <c:pt idx="7698">
                  <c:v>30.178000000000001</c:v>
                </c:pt>
                <c:pt idx="7699">
                  <c:v>30.181999999999999</c:v>
                </c:pt>
                <c:pt idx="7700">
                  <c:v>30.186</c:v>
                </c:pt>
                <c:pt idx="7701">
                  <c:v>30.19</c:v>
                </c:pt>
                <c:pt idx="7702">
                  <c:v>30.193999999999999</c:v>
                </c:pt>
                <c:pt idx="7703">
                  <c:v>30.196999999999999</c:v>
                </c:pt>
                <c:pt idx="7704">
                  <c:v>30.201000000000001</c:v>
                </c:pt>
                <c:pt idx="7705">
                  <c:v>30.204999999999991</c:v>
                </c:pt>
                <c:pt idx="7706">
                  <c:v>30.209</c:v>
                </c:pt>
                <c:pt idx="7707">
                  <c:v>30.213000000000001</c:v>
                </c:pt>
                <c:pt idx="7708">
                  <c:v>30.216999999999999</c:v>
                </c:pt>
                <c:pt idx="7709">
                  <c:v>30.221</c:v>
                </c:pt>
                <c:pt idx="7710">
                  <c:v>30.224999999999994</c:v>
                </c:pt>
                <c:pt idx="7711">
                  <c:v>30.228999999999992</c:v>
                </c:pt>
                <c:pt idx="7712">
                  <c:v>30.233000000000001</c:v>
                </c:pt>
                <c:pt idx="7713">
                  <c:v>30.236999999999991</c:v>
                </c:pt>
                <c:pt idx="7714">
                  <c:v>30.24</c:v>
                </c:pt>
                <c:pt idx="7715">
                  <c:v>30.244</c:v>
                </c:pt>
                <c:pt idx="7716">
                  <c:v>30.247999999999994</c:v>
                </c:pt>
                <c:pt idx="7717">
                  <c:v>30.251999999999999</c:v>
                </c:pt>
                <c:pt idx="7718">
                  <c:v>30.256</c:v>
                </c:pt>
                <c:pt idx="7719">
                  <c:v>30.259999999999994</c:v>
                </c:pt>
                <c:pt idx="7720">
                  <c:v>30.263999999999992</c:v>
                </c:pt>
                <c:pt idx="7721">
                  <c:v>30.267999999999994</c:v>
                </c:pt>
                <c:pt idx="7722">
                  <c:v>30.271999999999991</c:v>
                </c:pt>
                <c:pt idx="7723">
                  <c:v>30.276</c:v>
                </c:pt>
                <c:pt idx="7724">
                  <c:v>30.279999999999994</c:v>
                </c:pt>
                <c:pt idx="7725">
                  <c:v>30.282999999999991</c:v>
                </c:pt>
                <c:pt idx="7726">
                  <c:v>30.286999999999988</c:v>
                </c:pt>
                <c:pt idx="7727">
                  <c:v>30.291</c:v>
                </c:pt>
                <c:pt idx="7728">
                  <c:v>30.295000000000002</c:v>
                </c:pt>
                <c:pt idx="7729">
                  <c:v>30.298999999999992</c:v>
                </c:pt>
                <c:pt idx="7730">
                  <c:v>30.303000000000001</c:v>
                </c:pt>
                <c:pt idx="7731">
                  <c:v>30.306999999999999</c:v>
                </c:pt>
                <c:pt idx="7732">
                  <c:v>30.311000000000007</c:v>
                </c:pt>
                <c:pt idx="7733">
                  <c:v>30.315000000000001</c:v>
                </c:pt>
                <c:pt idx="7734">
                  <c:v>30.318999999999999</c:v>
                </c:pt>
                <c:pt idx="7735">
                  <c:v>30.323</c:v>
                </c:pt>
                <c:pt idx="7736">
                  <c:v>30.326000000000001</c:v>
                </c:pt>
                <c:pt idx="7737">
                  <c:v>30.330000000000005</c:v>
                </c:pt>
                <c:pt idx="7738">
                  <c:v>30.334000000000007</c:v>
                </c:pt>
                <c:pt idx="7739">
                  <c:v>30.338000000000001</c:v>
                </c:pt>
                <c:pt idx="7740">
                  <c:v>30.341999999999999</c:v>
                </c:pt>
                <c:pt idx="7741">
                  <c:v>30.346</c:v>
                </c:pt>
                <c:pt idx="7742">
                  <c:v>30.35</c:v>
                </c:pt>
                <c:pt idx="7743">
                  <c:v>30.353999999999999</c:v>
                </c:pt>
                <c:pt idx="7744">
                  <c:v>30.358000000000001</c:v>
                </c:pt>
                <c:pt idx="7745">
                  <c:v>30.361999999999991</c:v>
                </c:pt>
                <c:pt idx="7746">
                  <c:v>30.366</c:v>
                </c:pt>
                <c:pt idx="7747">
                  <c:v>30.369</c:v>
                </c:pt>
                <c:pt idx="7748">
                  <c:v>30.373000000000001</c:v>
                </c:pt>
                <c:pt idx="7749">
                  <c:v>30.376999999999999</c:v>
                </c:pt>
                <c:pt idx="7750">
                  <c:v>30.381</c:v>
                </c:pt>
                <c:pt idx="7751">
                  <c:v>30.385000000000002</c:v>
                </c:pt>
                <c:pt idx="7752">
                  <c:v>30.388999999999992</c:v>
                </c:pt>
                <c:pt idx="7753">
                  <c:v>30.393000000000001</c:v>
                </c:pt>
                <c:pt idx="7754">
                  <c:v>30.396999999999991</c:v>
                </c:pt>
                <c:pt idx="7755">
                  <c:v>30.401</c:v>
                </c:pt>
                <c:pt idx="7756">
                  <c:v>30.404999999999994</c:v>
                </c:pt>
                <c:pt idx="7757">
                  <c:v>30.408999999999988</c:v>
                </c:pt>
                <c:pt idx="7758">
                  <c:v>30.411999999999999</c:v>
                </c:pt>
                <c:pt idx="7759">
                  <c:v>30.416</c:v>
                </c:pt>
                <c:pt idx="7760">
                  <c:v>30.419999999999995</c:v>
                </c:pt>
                <c:pt idx="7761">
                  <c:v>30.423999999999992</c:v>
                </c:pt>
                <c:pt idx="7762">
                  <c:v>30.427999999999994</c:v>
                </c:pt>
                <c:pt idx="7763">
                  <c:v>30.431999999999999</c:v>
                </c:pt>
                <c:pt idx="7764">
                  <c:v>30.436</c:v>
                </c:pt>
                <c:pt idx="7765">
                  <c:v>30.439999999999994</c:v>
                </c:pt>
                <c:pt idx="7766">
                  <c:v>30.443999999999992</c:v>
                </c:pt>
                <c:pt idx="7767">
                  <c:v>30.447999999999993</c:v>
                </c:pt>
                <c:pt idx="7768">
                  <c:v>30.452000000000002</c:v>
                </c:pt>
                <c:pt idx="7769">
                  <c:v>30.454999999999991</c:v>
                </c:pt>
                <c:pt idx="7770">
                  <c:v>30.459</c:v>
                </c:pt>
                <c:pt idx="7771">
                  <c:v>30.46299999999999</c:v>
                </c:pt>
                <c:pt idx="7772">
                  <c:v>30.466999999999988</c:v>
                </c:pt>
                <c:pt idx="7773">
                  <c:v>30.471</c:v>
                </c:pt>
                <c:pt idx="7774">
                  <c:v>30.474999999999994</c:v>
                </c:pt>
                <c:pt idx="7775">
                  <c:v>30.478999999999992</c:v>
                </c:pt>
                <c:pt idx="7776">
                  <c:v>30.48299999999999</c:v>
                </c:pt>
                <c:pt idx="7777">
                  <c:v>30.486999999999984</c:v>
                </c:pt>
                <c:pt idx="7778">
                  <c:v>30.491</c:v>
                </c:pt>
                <c:pt idx="7779">
                  <c:v>30.494999999999994</c:v>
                </c:pt>
                <c:pt idx="7780">
                  <c:v>30.497999999999994</c:v>
                </c:pt>
                <c:pt idx="7781">
                  <c:v>30.501999999999999</c:v>
                </c:pt>
                <c:pt idx="7782">
                  <c:v>30.506</c:v>
                </c:pt>
                <c:pt idx="7783">
                  <c:v>30.51</c:v>
                </c:pt>
                <c:pt idx="7784">
                  <c:v>30.513999999999999</c:v>
                </c:pt>
                <c:pt idx="7785">
                  <c:v>30.518000000000001</c:v>
                </c:pt>
                <c:pt idx="7786">
                  <c:v>30.521999999999991</c:v>
                </c:pt>
                <c:pt idx="7787">
                  <c:v>30.526</c:v>
                </c:pt>
                <c:pt idx="7788">
                  <c:v>30.53</c:v>
                </c:pt>
                <c:pt idx="7789">
                  <c:v>30.533999999999999</c:v>
                </c:pt>
                <c:pt idx="7790">
                  <c:v>30.538</c:v>
                </c:pt>
                <c:pt idx="7791">
                  <c:v>30.541</c:v>
                </c:pt>
                <c:pt idx="7792">
                  <c:v>30.545000000000002</c:v>
                </c:pt>
                <c:pt idx="7793">
                  <c:v>30.548999999999992</c:v>
                </c:pt>
                <c:pt idx="7794">
                  <c:v>30.553000000000001</c:v>
                </c:pt>
                <c:pt idx="7795">
                  <c:v>30.556999999999999</c:v>
                </c:pt>
                <c:pt idx="7796">
                  <c:v>30.561</c:v>
                </c:pt>
                <c:pt idx="7797">
                  <c:v>30.564999999999994</c:v>
                </c:pt>
                <c:pt idx="7798">
                  <c:v>30.568999999999992</c:v>
                </c:pt>
                <c:pt idx="7799">
                  <c:v>30.573</c:v>
                </c:pt>
                <c:pt idx="7800">
                  <c:v>30.577000000000005</c:v>
                </c:pt>
                <c:pt idx="7801">
                  <c:v>30.58</c:v>
                </c:pt>
                <c:pt idx="7802">
                  <c:v>30.584</c:v>
                </c:pt>
                <c:pt idx="7803">
                  <c:v>30.587999999999994</c:v>
                </c:pt>
                <c:pt idx="7804">
                  <c:v>30.591999999999999</c:v>
                </c:pt>
                <c:pt idx="7805">
                  <c:v>30.596</c:v>
                </c:pt>
                <c:pt idx="7806">
                  <c:v>30.6</c:v>
                </c:pt>
                <c:pt idx="7807">
                  <c:v>30.603999999999999</c:v>
                </c:pt>
                <c:pt idx="7808">
                  <c:v>30.608000000000001</c:v>
                </c:pt>
                <c:pt idx="7809">
                  <c:v>30.611999999999998</c:v>
                </c:pt>
                <c:pt idx="7810">
                  <c:v>30.616000000000007</c:v>
                </c:pt>
                <c:pt idx="7811">
                  <c:v>30.62</c:v>
                </c:pt>
                <c:pt idx="7812">
                  <c:v>30.623000000000001</c:v>
                </c:pt>
                <c:pt idx="7813">
                  <c:v>30.626999999999999</c:v>
                </c:pt>
                <c:pt idx="7814">
                  <c:v>30.631000000000007</c:v>
                </c:pt>
                <c:pt idx="7815">
                  <c:v>30.635000000000005</c:v>
                </c:pt>
                <c:pt idx="7816">
                  <c:v>30.638999999999999</c:v>
                </c:pt>
                <c:pt idx="7817">
                  <c:v>30.643000000000001</c:v>
                </c:pt>
                <c:pt idx="7818">
                  <c:v>30.646999999999991</c:v>
                </c:pt>
                <c:pt idx="7819">
                  <c:v>30.651000000000007</c:v>
                </c:pt>
                <c:pt idx="7820">
                  <c:v>30.655000000000001</c:v>
                </c:pt>
                <c:pt idx="7821">
                  <c:v>30.658999999999999</c:v>
                </c:pt>
                <c:pt idx="7822">
                  <c:v>30.663</c:v>
                </c:pt>
                <c:pt idx="7823">
                  <c:v>30.666</c:v>
                </c:pt>
                <c:pt idx="7824">
                  <c:v>30.67</c:v>
                </c:pt>
                <c:pt idx="7825">
                  <c:v>30.673999999999999</c:v>
                </c:pt>
                <c:pt idx="7826">
                  <c:v>30.678000000000001</c:v>
                </c:pt>
                <c:pt idx="7827">
                  <c:v>30.681999999999999</c:v>
                </c:pt>
                <c:pt idx="7828">
                  <c:v>30.686</c:v>
                </c:pt>
                <c:pt idx="7829">
                  <c:v>30.69</c:v>
                </c:pt>
                <c:pt idx="7830">
                  <c:v>30.693999999999999</c:v>
                </c:pt>
                <c:pt idx="7831">
                  <c:v>30.698</c:v>
                </c:pt>
                <c:pt idx="7832">
                  <c:v>30.702000000000002</c:v>
                </c:pt>
                <c:pt idx="7833">
                  <c:v>30.706</c:v>
                </c:pt>
                <c:pt idx="7834">
                  <c:v>30.709</c:v>
                </c:pt>
                <c:pt idx="7835">
                  <c:v>30.713000000000001</c:v>
                </c:pt>
                <c:pt idx="7836">
                  <c:v>30.716999999999999</c:v>
                </c:pt>
                <c:pt idx="7837">
                  <c:v>30.721</c:v>
                </c:pt>
                <c:pt idx="7838">
                  <c:v>30.724999999999994</c:v>
                </c:pt>
                <c:pt idx="7839">
                  <c:v>30.728999999999992</c:v>
                </c:pt>
                <c:pt idx="7840">
                  <c:v>30.733000000000001</c:v>
                </c:pt>
                <c:pt idx="7841">
                  <c:v>30.736999999999991</c:v>
                </c:pt>
                <c:pt idx="7842">
                  <c:v>30.741</c:v>
                </c:pt>
                <c:pt idx="7843">
                  <c:v>30.744999999999994</c:v>
                </c:pt>
                <c:pt idx="7844">
                  <c:v>30.748999999999988</c:v>
                </c:pt>
                <c:pt idx="7845">
                  <c:v>30.751999999999999</c:v>
                </c:pt>
                <c:pt idx="7846">
                  <c:v>30.756</c:v>
                </c:pt>
                <c:pt idx="7847">
                  <c:v>30.759999999999994</c:v>
                </c:pt>
                <c:pt idx="7848">
                  <c:v>30.763999999999992</c:v>
                </c:pt>
                <c:pt idx="7849">
                  <c:v>30.767999999999994</c:v>
                </c:pt>
                <c:pt idx="7850">
                  <c:v>30.771999999999991</c:v>
                </c:pt>
                <c:pt idx="7851">
                  <c:v>30.776</c:v>
                </c:pt>
                <c:pt idx="7852">
                  <c:v>30.779999999999994</c:v>
                </c:pt>
                <c:pt idx="7853">
                  <c:v>30.783999999999988</c:v>
                </c:pt>
                <c:pt idx="7854">
                  <c:v>30.787999999999993</c:v>
                </c:pt>
                <c:pt idx="7855">
                  <c:v>30.792000000000002</c:v>
                </c:pt>
                <c:pt idx="7856">
                  <c:v>30.795000000000002</c:v>
                </c:pt>
                <c:pt idx="7857">
                  <c:v>30.798999999999992</c:v>
                </c:pt>
                <c:pt idx="7858">
                  <c:v>30.803000000000001</c:v>
                </c:pt>
                <c:pt idx="7859">
                  <c:v>30.806999999999999</c:v>
                </c:pt>
                <c:pt idx="7860">
                  <c:v>30.811000000000007</c:v>
                </c:pt>
                <c:pt idx="7861">
                  <c:v>30.815000000000001</c:v>
                </c:pt>
                <c:pt idx="7862">
                  <c:v>30.818999999999999</c:v>
                </c:pt>
                <c:pt idx="7863">
                  <c:v>30.823</c:v>
                </c:pt>
                <c:pt idx="7864">
                  <c:v>30.827000000000005</c:v>
                </c:pt>
                <c:pt idx="7865">
                  <c:v>30.831000000000007</c:v>
                </c:pt>
                <c:pt idx="7866">
                  <c:v>30.835000000000001</c:v>
                </c:pt>
                <c:pt idx="7867">
                  <c:v>30.838000000000001</c:v>
                </c:pt>
                <c:pt idx="7868">
                  <c:v>30.841999999999999</c:v>
                </c:pt>
                <c:pt idx="7869">
                  <c:v>30.846</c:v>
                </c:pt>
                <c:pt idx="7870">
                  <c:v>30.85</c:v>
                </c:pt>
                <c:pt idx="7871">
                  <c:v>30.853999999999999</c:v>
                </c:pt>
                <c:pt idx="7872">
                  <c:v>30.858000000000001</c:v>
                </c:pt>
                <c:pt idx="7873">
                  <c:v>30.861999999999991</c:v>
                </c:pt>
                <c:pt idx="7874">
                  <c:v>30.866</c:v>
                </c:pt>
                <c:pt idx="7875">
                  <c:v>30.87</c:v>
                </c:pt>
                <c:pt idx="7876">
                  <c:v>30.873999999999999</c:v>
                </c:pt>
                <c:pt idx="7877">
                  <c:v>30.878</c:v>
                </c:pt>
                <c:pt idx="7878">
                  <c:v>30.881</c:v>
                </c:pt>
                <c:pt idx="7879">
                  <c:v>30.885000000000002</c:v>
                </c:pt>
                <c:pt idx="7880">
                  <c:v>30.888999999999992</c:v>
                </c:pt>
                <c:pt idx="7881">
                  <c:v>30.893000000000001</c:v>
                </c:pt>
                <c:pt idx="7882">
                  <c:v>30.896999999999991</c:v>
                </c:pt>
                <c:pt idx="7883">
                  <c:v>30.901</c:v>
                </c:pt>
                <c:pt idx="7884">
                  <c:v>30.904999999999994</c:v>
                </c:pt>
                <c:pt idx="7885">
                  <c:v>30.908999999999988</c:v>
                </c:pt>
                <c:pt idx="7886">
                  <c:v>30.913</c:v>
                </c:pt>
                <c:pt idx="7887">
                  <c:v>30.917000000000005</c:v>
                </c:pt>
                <c:pt idx="7888">
                  <c:v>30.920999999999992</c:v>
                </c:pt>
                <c:pt idx="7889">
                  <c:v>30.923999999999992</c:v>
                </c:pt>
                <c:pt idx="7890">
                  <c:v>30.927999999999994</c:v>
                </c:pt>
                <c:pt idx="7891">
                  <c:v>30.931999999999999</c:v>
                </c:pt>
                <c:pt idx="7892">
                  <c:v>30.936</c:v>
                </c:pt>
                <c:pt idx="7893">
                  <c:v>30.939999999999994</c:v>
                </c:pt>
                <c:pt idx="7894">
                  <c:v>30.943999999999992</c:v>
                </c:pt>
                <c:pt idx="7895">
                  <c:v>30.947999999999993</c:v>
                </c:pt>
                <c:pt idx="7896">
                  <c:v>30.952000000000002</c:v>
                </c:pt>
                <c:pt idx="7897">
                  <c:v>30.956</c:v>
                </c:pt>
                <c:pt idx="7898">
                  <c:v>30.959999999999994</c:v>
                </c:pt>
                <c:pt idx="7899">
                  <c:v>30.963999999999988</c:v>
                </c:pt>
                <c:pt idx="7900">
                  <c:v>30.966999999999988</c:v>
                </c:pt>
                <c:pt idx="7901">
                  <c:v>30.971</c:v>
                </c:pt>
                <c:pt idx="7902">
                  <c:v>30.974999999999994</c:v>
                </c:pt>
                <c:pt idx="7903">
                  <c:v>30.978999999999992</c:v>
                </c:pt>
                <c:pt idx="7904">
                  <c:v>30.98299999999999</c:v>
                </c:pt>
                <c:pt idx="7905">
                  <c:v>30.986999999999984</c:v>
                </c:pt>
                <c:pt idx="7906">
                  <c:v>30.991</c:v>
                </c:pt>
                <c:pt idx="7907">
                  <c:v>30.994999999999994</c:v>
                </c:pt>
                <c:pt idx="7908">
                  <c:v>30.998999999999988</c:v>
                </c:pt>
                <c:pt idx="7909">
                  <c:v>31.003</c:v>
                </c:pt>
                <c:pt idx="7910">
                  <c:v>31.007000000000001</c:v>
                </c:pt>
                <c:pt idx="7911">
                  <c:v>31.01</c:v>
                </c:pt>
                <c:pt idx="7912">
                  <c:v>31.013999999999999</c:v>
                </c:pt>
                <c:pt idx="7913">
                  <c:v>31.018000000000001</c:v>
                </c:pt>
                <c:pt idx="7914">
                  <c:v>31.021999999999991</c:v>
                </c:pt>
                <c:pt idx="7915">
                  <c:v>31.026</c:v>
                </c:pt>
                <c:pt idx="7916">
                  <c:v>31.03</c:v>
                </c:pt>
                <c:pt idx="7917">
                  <c:v>31.033999999999999</c:v>
                </c:pt>
                <c:pt idx="7918">
                  <c:v>31.038</c:v>
                </c:pt>
                <c:pt idx="7919">
                  <c:v>31.042000000000002</c:v>
                </c:pt>
                <c:pt idx="7920">
                  <c:v>31.045999999999992</c:v>
                </c:pt>
                <c:pt idx="7921">
                  <c:v>31.05</c:v>
                </c:pt>
                <c:pt idx="7922">
                  <c:v>31.053000000000001</c:v>
                </c:pt>
                <c:pt idx="7923">
                  <c:v>31.056999999999999</c:v>
                </c:pt>
                <c:pt idx="7924">
                  <c:v>31.061</c:v>
                </c:pt>
                <c:pt idx="7925">
                  <c:v>31.064999999999994</c:v>
                </c:pt>
                <c:pt idx="7926">
                  <c:v>31.068999999999992</c:v>
                </c:pt>
                <c:pt idx="7927">
                  <c:v>31.073</c:v>
                </c:pt>
                <c:pt idx="7928">
                  <c:v>31.077000000000005</c:v>
                </c:pt>
                <c:pt idx="7929">
                  <c:v>31.081</c:v>
                </c:pt>
                <c:pt idx="7930">
                  <c:v>31.084999999999994</c:v>
                </c:pt>
                <c:pt idx="7931">
                  <c:v>31.088999999999988</c:v>
                </c:pt>
                <c:pt idx="7932">
                  <c:v>31.091999999999999</c:v>
                </c:pt>
                <c:pt idx="7933">
                  <c:v>31.096</c:v>
                </c:pt>
                <c:pt idx="7934">
                  <c:v>31.1</c:v>
                </c:pt>
                <c:pt idx="7935">
                  <c:v>31.103999999999999</c:v>
                </c:pt>
                <c:pt idx="7936">
                  <c:v>31.108000000000001</c:v>
                </c:pt>
                <c:pt idx="7937">
                  <c:v>31.111999999999998</c:v>
                </c:pt>
                <c:pt idx="7938">
                  <c:v>31.116000000000007</c:v>
                </c:pt>
                <c:pt idx="7939">
                  <c:v>31.12</c:v>
                </c:pt>
                <c:pt idx="7940">
                  <c:v>31.123999999999999</c:v>
                </c:pt>
                <c:pt idx="7941">
                  <c:v>31.128</c:v>
                </c:pt>
                <c:pt idx="7942">
                  <c:v>31.132000000000001</c:v>
                </c:pt>
                <c:pt idx="7943">
                  <c:v>31.135000000000005</c:v>
                </c:pt>
                <c:pt idx="7944">
                  <c:v>31.138999999999999</c:v>
                </c:pt>
                <c:pt idx="7945">
                  <c:v>31.143000000000001</c:v>
                </c:pt>
                <c:pt idx="7946">
                  <c:v>31.146999999999991</c:v>
                </c:pt>
                <c:pt idx="7947">
                  <c:v>31.151000000000007</c:v>
                </c:pt>
                <c:pt idx="7948">
                  <c:v>31.155000000000001</c:v>
                </c:pt>
                <c:pt idx="7949">
                  <c:v>31.158999999999999</c:v>
                </c:pt>
                <c:pt idx="7950">
                  <c:v>31.163</c:v>
                </c:pt>
                <c:pt idx="7951">
                  <c:v>31.167000000000005</c:v>
                </c:pt>
                <c:pt idx="7952">
                  <c:v>31.170999999999999</c:v>
                </c:pt>
                <c:pt idx="7953">
                  <c:v>31.175000000000001</c:v>
                </c:pt>
                <c:pt idx="7954">
                  <c:v>31.178000000000001</c:v>
                </c:pt>
                <c:pt idx="7955">
                  <c:v>31.181999999999999</c:v>
                </c:pt>
                <c:pt idx="7956">
                  <c:v>31.186</c:v>
                </c:pt>
                <c:pt idx="7957">
                  <c:v>31.19</c:v>
                </c:pt>
                <c:pt idx="7958">
                  <c:v>31.193999999999999</c:v>
                </c:pt>
                <c:pt idx="7959">
                  <c:v>31.198</c:v>
                </c:pt>
                <c:pt idx="7960">
                  <c:v>31.202000000000002</c:v>
                </c:pt>
                <c:pt idx="7961">
                  <c:v>31.206</c:v>
                </c:pt>
                <c:pt idx="7962">
                  <c:v>31.21</c:v>
                </c:pt>
                <c:pt idx="7963">
                  <c:v>31.213999999999999</c:v>
                </c:pt>
                <c:pt idx="7964">
                  <c:v>31.218</c:v>
                </c:pt>
                <c:pt idx="7965">
                  <c:v>31.221</c:v>
                </c:pt>
                <c:pt idx="7966">
                  <c:v>31.224999999999994</c:v>
                </c:pt>
                <c:pt idx="7967">
                  <c:v>31.228999999999992</c:v>
                </c:pt>
                <c:pt idx="7968">
                  <c:v>31.233000000000001</c:v>
                </c:pt>
                <c:pt idx="7969">
                  <c:v>31.236999999999991</c:v>
                </c:pt>
                <c:pt idx="7970">
                  <c:v>31.241</c:v>
                </c:pt>
                <c:pt idx="7971">
                  <c:v>31.244999999999994</c:v>
                </c:pt>
                <c:pt idx="7972">
                  <c:v>31.248999999999988</c:v>
                </c:pt>
                <c:pt idx="7973">
                  <c:v>31.253</c:v>
                </c:pt>
                <c:pt idx="7974">
                  <c:v>31.257000000000001</c:v>
                </c:pt>
                <c:pt idx="7975">
                  <c:v>31.260999999999992</c:v>
                </c:pt>
                <c:pt idx="7976">
                  <c:v>31.263999999999992</c:v>
                </c:pt>
                <c:pt idx="7977">
                  <c:v>31.267999999999994</c:v>
                </c:pt>
                <c:pt idx="7978">
                  <c:v>31.271999999999991</c:v>
                </c:pt>
                <c:pt idx="7979">
                  <c:v>31.276</c:v>
                </c:pt>
                <c:pt idx="7980">
                  <c:v>31.279999999999994</c:v>
                </c:pt>
                <c:pt idx="7981">
                  <c:v>31.283999999999988</c:v>
                </c:pt>
                <c:pt idx="7982">
                  <c:v>31.287999999999993</c:v>
                </c:pt>
                <c:pt idx="7983">
                  <c:v>31.292000000000002</c:v>
                </c:pt>
                <c:pt idx="7984">
                  <c:v>31.295999999999992</c:v>
                </c:pt>
                <c:pt idx="7985">
                  <c:v>31.3</c:v>
                </c:pt>
                <c:pt idx="7986">
                  <c:v>31.303999999999991</c:v>
                </c:pt>
                <c:pt idx="7987">
                  <c:v>31.306999999999999</c:v>
                </c:pt>
                <c:pt idx="7988">
                  <c:v>31.311000000000007</c:v>
                </c:pt>
                <c:pt idx="7989">
                  <c:v>31.315000000000001</c:v>
                </c:pt>
                <c:pt idx="7990">
                  <c:v>31.318999999999999</c:v>
                </c:pt>
                <c:pt idx="7991">
                  <c:v>31.323</c:v>
                </c:pt>
                <c:pt idx="7992">
                  <c:v>31.327000000000005</c:v>
                </c:pt>
                <c:pt idx="7993">
                  <c:v>31.331000000000007</c:v>
                </c:pt>
                <c:pt idx="7994">
                  <c:v>31.335000000000001</c:v>
                </c:pt>
                <c:pt idx="7995">
                  <c:v>31.338999999999999</c:v>
                </c:pt>
                <c:pt idx="7996">
                  <c:v>31.343</c:v>
                </c:pt>
                <c:pt idx="7997">
                  <c:v>31.347000000000001</c:v>
                </c:pt>
                <c:pt idx="7998">
                  <c:v>31.35</c:v>
                </c:pt>
                <c:pt idx="7999">
                  <c:v>31.353999999999999</c:v>
                </c:pt>
                <c:pt idx="8000">
                  <c:v>31.358000000000001</c:v>
                </c:pt>
                <c:pt idx="8001">
                  <c:v>31.361999999999991</c:v>
                </c:pt>
                <c:pt idx="8002">
                  <c:v>31.366</c:v>
                </c:pt>
                <c:pt idx="8003">
                  <c:v>31.37</c:v>
                </c:pt>
                <c:pt idx="8004">
                  <c:v>31.373999999999999</c:v>
                </c:pt>
                <c:pt idx="8005">
                  <c:v>31.378</c:v>
                </c:pt>
                <c:pt idx="8006">
                  <c:v>31.381999999999994</c:v>
                </c:pt>
                <c:pt idx="8007">
                  <c:v>31.385999999999992</c:v>
                </c:pt>
                <c:pt idx="8008">
                  <c:v>31.39</c:v>
                </c:pt>
                <c:pt idx="8009">
                  <c:v>31.393000000000001</c:v>
                </c:pt>
                <c:pt idx="8010">
                  <c:v>31.396999999999991</c:v>
                </c:pt>
                <c:pt idx="8011">
                  <c:v>31.401</c:v>
                </c:pt>
                <c:pt idx="8012">
                  <c:v>31.404999999999994</c:v>
                </c:pt>
                <c:pt idx="8013">
                  <c:v>31.408999999999988</c:v>
                </c:pt>
                <c:pt idx="8014">
                  <c:v>31.413</c:v>
                </c:pt>
                <c:pt idx="8015">
                  <c:v>31.417000000000005</c:v>
                </c:pt>
                <c:pt idx="8016">
                  <c:v>31.420999999999992</c:v>
                </c:pt>
                <c:pt idx="8017">
                  <c:v>31.424999999999994</c:v>
                </c:pt>
                <c:pt idx="8018">
                  <c:v>31.428999999999984</c:v>
                </c:pt>
                <c:pt idx="8019">
                  <c:v>31.433</c:v>
                </c:pt>
                <c:pt idx="8020">
                  <c:v>31.436</c:v>
                </c:pt>
                <c:pt idx="8021">
                  <c:v>31.439999999999994</c:v>
                </c:pt>
                <c:pt idx="8022">
                  <c:v>31.443999999999992</c:v>
                </c:pt>
                <c:pt idx="8023">
                  <c:v>31.447999999999993</c:v>
                </c:pt>
                <c:pt idx="8024">
                  <c:v>31.452000000000002</c:v>
                </c:pt>
                <c:pt idx="8025">
                  <c:v>31.456</c:v>
                </c:pt>
                <c:pt idx="8026">
                  <c:v>31.459999999999994</c:v>
                </c:pt>
                <c:pt idx="8027">
                  <c:v>31.463999999999988</c:v>
                </c:pt>
                <c:pt idx="8028">
                  <c:v>31.467999999999993</c:v>
                </c:pt>
                <c:pt idx="8029">
                  <c:v>31.471999999999994</c:v>
                </c:pt>
                <c:pt idx="8030">
                  <c:v>31.475999999999992</c:v>
                </c:pt>
                <c:pt idx="8031">
                  <c:v>31.478999999999992</c:v>
                </c:pt>
                <c:pt idx="8032">
                  <c:v>31.48299999999999</c:v>
                </c:pt>
                <c:pt idx="8033">
                  <c:v>31.486999999999984</c:v>
                </c:pt>
                <c:pt idx="8034">
                  <c:v>31.491</c:v>
                </c:pt>
                <c:pt idx="8035">
                  <c:v>31.494999999999994</c:v>
                </c:pt>
                <c:pt idx="8036">
                  <c:v>31.498999999999988</c:v>
                </c:pt>
                <c:pt idx="8037">
                  <c:v>31.503</c:v>
                </c:pt>
                <c:pt idx="8038">
                  <c:v>31.507000000000001</c:v>
                </c:pt>
                <c:pt idx="8039">
                  <c:v>31.510999999999999</c:v>
                </c:pt>
                <c:pt idx="8040">
                  <c:v>31.515000000000001</c:v>
                </c:pt>
                <c:pt idx="8041">
                  <c:v>31.518999999999991</c:v>
                </c:pt>
                <c:pt idx="8042">
                  <c:v>31.521999999999991</c:v>
                </c:pt>
                <c:pt idx="8043">
                  <c:v>31.526</c:v>
                </c:pt>
                <c:pt idx="8044">
                  <c:v>31.53</c:v>
                </c:pt>
                <c:pt idx="8045">
                  <c:v>31.533999999999999</c:v>
                </c:pt>
                <c:pt idx="8046">
                  <c:v>31.538</c:v>
                </c:pt>
                <c:pt idx="8047">
                  <c:v>31.542000000000002</c:v>
                </c:pt>
                <c:pt idx="8048">
                  <c:v>31.545999999999992</c:v>
                </c:pt>
                <c:pt idx="8049">
                  <c:v>31.55</c:v>
                </c:pt>
                <c:pt idx="8050">
                  <c:v>31.553999999999991</c:v>
                </c:pt>
                <c:pt idx="8051">
                  <c:v>31.558</c:v>
                </c:pt>
                <c:pt idx="8052">
                  <c:v>31.561</c:v>
                </c:pt>
                <c:pt idx="8053">
                  <c:v>31.564999999999994</c:v>
                </c:pt>
                <c:pt idx="8054">
                  <c:v>31.568999999999992</c:v>
                </c:pt>
                <c:pt idx="8055">
                  <c:v>31.573</c:v>
                </c:pt>
                <c:pt idx="8056">
                  <c:v>31.577000000000005</c:v>
                </c:pt>
                <c:pt idx="8057">
                  <c:v>31.581</c:v>
                </c:pt>
                <c:pt idx="8058">
                  <c:v>31.584999999999994</c:v>
                </c:pt>
                <c:pt idx="8059">
                  <c:v>31.588999999999988</c:v>
                </c:pt>
                <c:pt idx="8060">
                  <c:v>31.593</c:v>
                </c:pt>
                <c:pt idx="8061">
                  <c:v>31.597000000000001</c:v>
                </c:pt>
                <c:pt idx="8062">
                  <c:v>31.600999999999999</c:v>
                </c:pt>
                <c:pt idx="8063">
                  <c:v>31.603999999999999</c:v>
                </c:pt>
                <c:pt idx="8064">
                  <c:v>31.608000000000001</c:v>
                </c:pt>
                <c:pt idx="8065">
                  <c:v>31.611999999999998</c:v>
                </c:pt>
                <c:pt idx="8066">
                  <c:v>31.616000000000007</c:v>
                </c:pt>
                <c:pt idx="8067">
                  <c:v>31.62</c:v>
                </c:pt>
                <c:pt idx="8068">
                  <c:v>31.623999999999999</c:v>
                </c:pt>
                <c:pt idx="8069">
                  <c:v>31.628</c:v>
                </c:pt>
                <c:pt idx="8070">
                  <c:v>31.632000000000001</c:v>
                </c:pt>
                <c:pt idx="8071">
                  <c:v>31.635999999999999</c:v>
                </c:pt>
                <c:pt idx="8072">
                  <c:v>31.64</c:v>
                </c:pt>
                <c:pt idx="8073">
                  <c:v>31.643999999999991</c:v>
                </c:pt>
                <c:pt idx="8074">
                  <c:v>31.646999999999991</c:v>
                </c:pt>
                <c:pt idx="8075">
                  <c:v>31.651000000000007</c:v>
                </c:pt>
                <c:pt idx="8076">
                  <c:v>31.655000000000001</c:v>
                </c:pt>
                <c:pt idx="8077">
                  <c:v>31.658999999999999</c:v>
                </c:pt>
                <c:pt idx="8078">
                  <c:v>31.663</c:v>
                </c:pt>
                <c:pt idx="8079">
                  <c:v>31.667000000000005</c:v>
                </c:pt>
                <c:pt idx="8080">
                  <c:v>31.670999999999999</c:v>
                </c:pt>
                <c:pt idx="8081">
                  <c:v>31.675000000000001</c:v>
                </c:pt>
                <c:pt idx="8082">
                  <c:v>31.678999999999991</c:v>
                </c:pt>
                <c:pt idx="8083">
                  <c:v>31.683</c:v>
                </c:pt>
                <c:pt idx="8084">
                  <c:v>31.687000000000001</c:v>
                </c:pt>
                <c:pt idx="8085">
                  <c:v>31.69</c:v>
                </c:pt>
                <c:pt idx="8086">
                  <c:v>31.693999999999999</c:v>
                </c:pt>
                <c:pt idx="8087">
                  <c:v>31.698</c:v>
                </c:pt>
                <c:pt idx="8088">
                  <c:v>31.702000000000002</c:v>
                </c:pt>
                <c:pt idx="8089">
                  <c:v>31.706</c:v>
                </c:pt>
                <c:pt idx="8090">
                  <c:v>31.71</c:v>
                </c:pt>
                <c:pt idx="8091">
                  <c:v>31.713999999999999</c:v>
                </c:pt>
                <c:pt idx="8092">
                  <c:v>31.718</c:v>
                </c:pt>
                <c:pt idx="8093">
                  <c:v>31.721999999999994</c:v>
                </c:pt>
                <c:pt idx="8094">
                  <c:v>31.725999999999992</c:v>
                </c:pt>
                <c:pt idx="8095">
                  <c:v>31.73</c:v>
                </c:pt>
                <c:pt idx="8096">
                  <c:v>31.733000000000001</c:v>
                </c:pt>
                <c:pt idx="8097">
                  <c:v>31.736999999999991</c:v>
                </c:pt>
                <c:pt idx="8098">
                  <c:v>31.741</c:v>
                </c:pt>
                <c:pt idx="8099">
                  <c:v>31.744999999999994</c:v>
                </c:pt>
                <c:pt idx="8100">
                  <c:v>31.748999999999988</c:v>
                </c:pt>
                <c:pt idx="8101">
                  <c:v>31.753</c:v>
                </c:pt>
                <c:pt idx="8102">
                  <c:v>31.757000000000001</c:v>
                </c:pt>
                <c:pt idx="8103">
                  <c:v>31.760999999999992</c:v>
                </c:pt>
                <c:pt idx="8104">
                  <c:v>31.764999999999993</c:v>
                </c:pt>
                <c:pt idx="8105">
                  <c:v>31.768999999999984</c:v>
                </c:pt>
                <c:pt idx="8106">
                  <c:v>31.773</c:v>
                </c:pt>
                <c:pt idx="8107">
                  <c:v>31.776</c:v>
                </c:pt>
                <c:pt idx="8108">
                  <c:v>31.779999999999994</c:v>
                </c:pt>
                <c:pt idx="8109">
                  <c:v>31.783999999999988</c:v>
                </c:pt>
                <c:pt idx="8110">
                  <c:v>31.787999999999993</c:v>
                </c:pt>
                <c:pt idx="8111">
                  <c:v>31.792000000000002</c:v>
                </c:pt>
                <c:pt idx="8112">
                  <c:v>31.795999999999992</c:v>
                </c:pt>
                <c:pt idx="8113">
                  <c:v>31.8</c:v>
                </c:pt>
                <c:pt idx="8114">
                  <c:v>31.803999999999991</c:v>
                </c:pt>
                <c:pt idx="8115">
                  <c:v>31.808</c:v>
                </c:pt>
                <c:pt idx="8116">
                  <c:v>31.812000000000001</c:v>
                </c:pt>
                <c:pt idx="8117">
                  <c:v>31.815999999999999</c:v>
                </c:pt>
                <c:pt idx="8118">
                  <c:v>31.818999999999999</c:v>
                </c:pt>
                <c:pt idx="8119">
                  <c:v>31.823</c:v>
                </c:pt>
                <c:pt idx="8120">
                  <c:v>31.827000000000005</c:v>
                </c:pt>
                <c:pt idx="8121">
                  <c:v>31.831000000000007</c:v>
                </c:pt>
                <c:pt idx="8122">
                  <c:v>31.835000000000001</c:v>
                </c:pt>
                <c:pt idx="8123">
                  <c:v>31.838999999999999</c:v>
                </c:pt>
                <c:pt idx="8124">
                  <c:v>31.843</c:v>
                </c:pt>
                <c:pt idx="8125">
                  <c:v>31.847000000000001</c:v>
                </c:pt>
                <c:pt idx="8126">
                  <c:v>31.850999999999999</c:v>
                </c:pt>
                <c:pt idx="8127">
                  <c:v>31.855</c:v>
                </c:pt>
                <c:pt idx="8128">
                  <c:v>31.859000000000005</c:v>
                </c:pt>
                <c:pt idx="8129">
                  <c:v>31.861999999999991</c:v>
                </c:pt>
                <c:pt idx="8130">
                  <c:v>31.866</c:v>
                </c:pt>
                <c:pt idx="8131">
                  <c:v>31.87</c:v>
                </c:pt>
                <c:pt idx="8132">
                  <c:v>31.873999999999999</c:v>
                </c:pt>
                <c:pt idx="8133">
                  <c:v>31.878</c:v>
                </c:pt>
                <c:pt idx="8134">
                  <c:v>31.881999999999994</c:v>
                </c:pt>
                <c:pt idx="8135">
                  <c:v>31.885999999999992</c:v>
                </c:pt>
                <c:pt idx="8136">
                  <c:v>31.89</c:v>
                </c:pt>
                <c:pt idx="8137">
                  <c:v>31.893999999999991</c:v>
                </c:pt>
                <c:pt idx="8138">
                  <c:v>31.898</c:v>
                </c:pt>
                <c:pt idx="8139">
                  <c:v>31.901999999999994</c:v>
                </c:pt>
                <c:pt idx="8140">
                  <c:v>31.904999999999994</c:v>
                </c:pt>
                <c:pt idx="8141">
                  <c:v>31.908999999999988</c:v>
                </c:pt>
                <c:pt idx="8142">
                  <c:v>31.913</c:v>
                </c:pt>
                <c:pt idx="8143">
                  <c:v>31.917000000000005</c:v>
                </c:pt>
                <c:pt idx="8144">
                  <c:v>31.920999999999992</c:v>
                </c:pt>
                <c:pt idx="8145">
                  <c:v>31.924999999999994</c:v>
                </c:pt>
                <c:pt idx="8146">
                  <c:v>31.928999999999984</c:v>
                </c:pt>
                <c:pt idx="8147">
                  <c:v>31.933</c:v>
                </c:pt>
                <c:pt idx="8148">
                  <c:v>31.937000000000001</c:v>
                </c:pt>
                <c:pt idx="8149">
                  <c:v>31.940999999999988</c:v>
                </c:pt>
                <c:pt idx="8150">
                  <c:v>31.944999999999993</c:v>
                </c:pt>
                <c:pt idx="8151">
                  <c:v>31.947999999999993</c:v>
                </c:pt>
                <c:pt idx="8152">
                  <c:v>31.952000000000002</c:v>
                </c:pt>
                <c:pt idx="8153">
                  <c:v>31.956</c:v>
                </c:pt>
                <c:pt idx="8154">
                  <c:v>31.959999999999994</c:v>
                </c:pt>
                <c:pt idx="8155">
                  <c:v>31.963999999999988</c:v>
                </c:pt>
                <c:pt idx="8156">
                  <c:v>31.967999999999993</c:v>
                </c:pt>
                <c:pt idx="8157">
                  <c:v>31.971999999999994</c:v>
                </c:pt>
                <c:pt idx="8158">
                  <c:v>31.975999999999992</c:v>
                </c:pt>
                <c:pt idx="8159">
                  <c:v>31.979999999999993</c:v>
                </c:pt>
                <c:pt idx="8160">
                  <c:v>31.984000000000002</c:v>
                </c:pt>
                <c:pt idx="8161">
                  <c:v>31.987999999999992</c:v>
                </c:pt>
                <c:pt idx="8162">
                  <c:v>31.991</c:v>
                </c:pt>
                <c:pt idx="8163">
                  <c:v>31.994999999999994</c:v>
                </c:pt>
                <c:pt idx="8164">
                  <c:v>31.998999999999988</c:v>
                </c:pt>
                <c:pt idx="8165">
                  <c:v>32.003</c:v>
                </c:pt>
                <c:pt idx="8166">
                  <c:v>32.007000000000005</c:v>
                </c:pt>
                <c:pt idx="8167">
                  <c:v>32.011000000000003</c:v>
                </c:pt>
                <c:pt idx="8168">
                  <c:v>32.015000000000001</c:v>
                </c:pt>
                <c:pt idx="8169">
                  <c:v>32.019000000000005</c:v>
                </c:pt>
                <c:pt idx="8170">
                  <c:v>32.023000000000003</c:v>
                </c:pt>
                <c:pt idx="8171">
                  <c:v>32.027000000000001</c:v>
                </c:pt>
                <c:pt idx="8172">
                  <c:v>32.031000000000006</c:v>
                </c:pt>
                <c:pt idx="8173">
                  <c:v>32.034000000000006</c:v>
                </c:pt>
                <c:pt idx="8174">
                  <c:v>32.038000000000011</c:v>
                </c:pt>
                <c:pt idx="8175">
                  <c:v>32.042000000000002</c:v>
                </c:pt>
                <c:pt idx="8176">
                  <c:v>32.046000000000006</c:v>
                </c:pt>
                <c:pt idx="8177">
                  <c:v>32.050000000000004</c:v>
                </c:pt>
                <c:pt idx="8178">
                  <c:v>32.054000000000002</c:v>
                </c:pt>
                <c:pt idx="8179">
                  <c:v>32.058</c:v>
                </c:pt>
                <c:pt idx="8180">
                  <c:v>32.062000000000012</c:v>
                </c:pt>
                <c:pt idx="8181">
                  <c:v>32.066000000000003</c:v>
                </c:pt>
                <c:pt idx="8182">
                  <c:v>32.07</c:v>
                </c:pt>
                <c:pt idx="8183">
                  <c:v>32.073</c:v>
                </c:pt>
                <c:pt idx="8184">
                  <c:v>32.077000000000005</c:v>
                </c:pt>
                <c:pt idx="8185">
                  <c:v>32.081000000000003</c:v>
                </c:pt>
                <c:pt idx="8186">
                  <c:v>32.085000000000001</c:v>
                </c:pt>
                <c:pt idx="8187">
                  <c:v>32.089000000000006</c:v>
                </c:pt>
                <c:pt idx="8188">
                  <c:v>32.093000000000011</c:v>
                </c:pt>
                <c:pt idx="8189">
                  <c:v>32.097000000000001</c:v>
                </c:pt>
                <c:pt idx="8190">
                  <c:v>32.101000000000006</c:v>
                </c:pt>
                <c:pt idx="8191">
                  <c:v>32.105000000000011</c:v>
                </c:pt>
                <c:pt idx="8192">
                  <c:v>32.109000000000002</c:v>
                </c:pt>
                <c:pt idx="8193">
                  <c:v>32.113</c:v>
                </c:pt>
                <c:pt idx="8194">
                  <c:v>32.116</c:v>
                </c:pt>
                <c:pt idx="8195">
                  <c:v>32.120000000000012</c:v>
                </c:pt>
                <c:pt idx="8196">
                  <c:v>32.124000000000002</c:v>
                </c:pt>
                <c:pt idx="8197">
                  <c:v>32.128000000000014</c:v>
                </c:pt>
                <c:pt idx="8198">
                  <c:v>32.132000000000012</c:v>
                </c:pt>
                <c:pt idx="8199">
                  <c:v>32.136000000000003</c:v>
                </c:pt>
                <c:pt idx="8200">
                  <c:v>32.14</c:v>
                </c:pt>
                <c:pt idx="8201">
                  <c:v>32.144000000000005</c:v>
                </c:pt>
                <c:pt idx="8202">
                  <c:v>32.148000000000003</c:v>
                </c:pt>
                <c:pt idx="8203">
                  <c:v>32.152000000000001</c:v>
                </c:pt>
                <c:pt idx="8204">
                  <c:v>32.156000000000006</c:v>
                </c:pt>
                <c:pt idx="8205">
                  <c:v>32.159000000000006</c:v>
                </c:pt>
                <c:pt idx="8206">
                  <c:v>32.163000000000011</c:v>
                </c:pt>
                <c:pt idx="8207">
                  <c:v>32.167000000000002</c:v>
                </c:pt>
                <c:pt idx="8208">
                  <c:v>32.171000000000006</c:v>
                </c:pt>
                <c:pt idx="8209">
                  <c:v>32.175000000000011</c:v>
                </c:pt>
                <c:pt idx="8210">
                  <c:v>32.179000000000002</c:v>
                </c:pt>
                <c:pt idx="8211">
                  <c:v>32.183</c:v>
                </c:pt>
                <c:pt idx="8212">
                  <c:v>32.187000000000005</c:v>
                </c:pt>
                <c:pt idx="8213">
                  <c:v>32.191000000000003</c:v>
                </c:pt>
                <c:pt idx="8214">
                  <c:v>32.195000000000014</c:v>
                </c:pt>
                <c:pt idx="8215">
                  <c:v>32.199000000000012</c:v>
                </c:pt>
                <c:pt idx="8216">
                  <c:v>32.202000000000012</c:v>
                </c:pt>
                <c:pt idx="8217">
                  <c:v>32.206000000000003</c:v>
                </c:pt>
                <c:pt idx="8218">
                  <c:v>32.21</c:v>
                </c:pt>
                <c:pt idx="8219">
                  <c:v>32.214000000000006</c:v>
                </c:pt>
                <c:pt idx="8220">
                  <c:v>32.218000000000011</c:v>
                </c:pt>
                <c:pt idx="8221">
                  <c:v>32.222000000000016</c:v>
                </c:pt>
                <c:pt idx="8222">
                  <c:v>32.226000000000013</c:v>
                </c:pt>
                <c:pt idx="8223">
                  <c:v>32.230000000000011</c:v>
                </c:pt>
                <c:pt idx="8224">
                  <c:v>32.234000000000002</c:v>
                </c:pt>
                <c:pt idx="8225">
                  <c:v>32.238000000000014</c:v>
                </c:pt>
                <c:pt idx="8226">
                  <c:v>32.242000000000012</c:v>
                </c:pt>
                <c:pt idx="8227">
                  <c:v>32.245000000000012</c:v>
                </c:pt>
                <c:pt idx="8228">
                  <c:v>32.249000000000002</c:v>
                </c:pt>
                <c:pt idx="8229">
                  <c:v>32.253</c:v>
                </c:pt>
                <c:pt idx="8230">
                  <c:v>32.257000000000005</c:v>
                </c:pt>
                <c:pt idx="8231">
                  <c:v>32.261000000000003</c:v>
                </c:pt>
                <c:pt idx="8232">
                  <c:v>32.265000000000015</c:v>
                </c:pt>
                <c:pt idx="8233">
                  <c:v>32.269000000000013</c:v>
                </c:pt>
                <c:pt idx="8234">
                  <c:v>32.273000000000003</c:v>
                </c:pt>
                <c:pt idx="8235">
                  <c:v>32.277000000000001</c:v>
                </c:pt>
                <c:pt idx="8236">
                  <c:v>32.281000000000006</c:v>
                </c:pt>
                <c:pt idx="8237">
                  <c:v>32.285000000000011</c:v>
                </c:pt>
                <c:pt idx="8238">
                  <c:v>32.288000000000011</c:v>
                </c:pt>
                <c:pt idx="8239">
                  <c:v>32.292000000000016</c:v>
                </c:pt>
                <c:pt idx="8240">
                  <c:v>32.296000000000021</c:v>
                </c:pt>
                <c:pt idx="8241">
                  <c:v>32.300000000000004</c:v>
                </c:pt>
                <c:pt idx="8242">
                  <c:v>32.304000000000002</c:v>
                </c:pt>
                <c:pt idx="8243">
                  <c:v>32.308</c:v>
                </c:pt>
                <c:pt idx="8244">
                  <c:v>32.311999999999998</c:v>
                </c:pt>
                <c:pt idx="8245">
                  <c:v>32.316000000000003</c:v>
                </c:pt>
                <c:pt idx="8246">
                  <c:v>32.32</c:v>
                </c:pt>
                <c:pt idx="8247">
                  <c:v>32.324000000000005</c:v>
                </c:pt>
                <c:pt idx="8248">
                  <c:v>32.328000000000003</c:v>
                </c:pt>
                <c:pt idx="8249">
                  <c:v>32.331000000000003</c:v>
                </c:pt>
                <c:pt idx="8250">
                  <c:v>32.335000000000001</c:v>
                </c:pt>
                <c:pt idx="8251">
                  <c:v>32.339000000000006</c:v>
                </c:pt>
                <c:pt idx="8252">
                  <c:v>32.343000000000004</c:v>
                </c:pt>
                <c:pt idx="8253">
                  <c:v>32.347000000000001</c:v>
                </c:pt>
                <c:pt idx="8254">
                  <c:v>32.350999999999999</c:v>
                </c:pt>
                <c:pt idx="8255">
                  <c:v>32.354999999999997</c:v>
                </c:pt>
                <c:pt idx="8256">
                  <c:v>32.359000000000002</c:v>
                </c:pt>
                <c:pt idx="8257">
                  <c:v>32.363</c:v>
                </c:pt>
                <c:pt idx="8258">
                  <c:v>32.367000000000004</c:v>
                </c:pt>
                <c:pt idx="8259">
                  <c:v>32.371000000000002</c:v>
                </c:pt>
                <c:pt idx="8260">
                  <c:v>32.374000000000002</c:v>
                </c:pt>
                <c:pt idx="8261">
                  <c:v>32.378</c:v>
                </c:pt>
                <c:pt idx="8262">
                  <c:v>32.381999999999998</c:v>
                </c:pt>
                <c:pt idx="8263">
                  <c:v>32.386000000000003</c:v>
                </c:pt>
                <c:pt idx="8264">
                  <c:v>32.39</c:v>
                </c:pt>
                <c:pt idx="8265">
                  <c:v>32.394000000000005</c:v>
                </c:pt>
                <c:pt idx="8266">
                  <c:v>32.398000000000003</c:v>
                </c:pt>
                <c:pt idx="8267">
                  <c:v>32.402000000000001</c:v>
                </c:pt>
                <c:pt idx="8268">
                  <c:v>32.406000000000006</c:v>
                </c:pt>
                <c:pt idx="8269">
                  <c:v>32.410000000000004</c:v>
                </c:pt>
                <c:pt idx="8270">
                  <c:v>32.414000000000001</c:v>
                </c:pt>
                <c:pt idx="8271">
                  <c:v>32.417000000000002</c:v>
                </c:pt>
                <c:pt idx="8272">
                  <c:v>32.421000000000006</c:v>
                </c:pt>
                <c:pt idx="8273">
                  <c:v>32.425000000000011</c:v>
                </c:pt>
                <c:pt idx="8274">
                  <c:v>32.429000000000002</c:v>
                </c:pt>
                <c:pt idx="8275">
                  <c:v>32.433</c:v>
                </c:pt>
                <c:pt idx="8276">
                  <c:v>32.437000000000005</c:v>
                </c:pt>
                <c:pt idx="8277">
                  <c:v>32.441000000000003</c:v>
                </c:pt>
                <c:pt idx="8278">
                  <c:v>32.445</c:v>
                </c:pt>
                <c:pt idx="8279">
                  <c:v>32.449000000000005</c:v>
                </c:pt>
                <c:pt idx="8280">
                  <c:v>32.453000000000003</c:v>
                </c:pt>
                <c:pt idx="8281">
                  <c:v>32.457000000000001</c:v>
                </c:pt>
                <c:pt idx="8282">
                  <c:v>32.46</c:v>
                </c:pt>
                <c:pt idx="8283">
                  <c:v>32.464000000000006</c:v>
                </c:pt>
                <c:pt idx="8284">
                  <c:v>32.468000000000011</c:v>
                </c:pt>
                <c:pt idx="8285">
                  <c:v>32.472000000000001</c:v>
                </c:pt>
                <c:pt idx="8286">
                  <c:v>32.476000000000006</c:v>
                </c:pt>
                <c:pt idx="8287">
                  <c:v>32.480000000000004</c:v>
                </c:pt>
                <c:pt idx="8288">
                  <c:v>32.484000000000002</c:v>
                </c:pt>
                <c:pt idx="8289">
                  <c:v>32.488</c:v>
                </c:pt>
                <c:pt idx="8290">
                  <c:v>32.492000000000012</c:v>
                </c:pt>
                <c:pt idx="8291">
                  <c:v>32.496000000000002</c:v>
                </c:pt>
                <c:pt idx="8292">
                  <c:v>32.499000000000002</c:v>
                </c:pt>
                <c:pt idx="8293">
                  <c:v>32.503</c:v>
                </c:pt>
                <c:pt idx="8294">
                  <c:v>32.507000000000005</c:v>
                </c:pt>
                <c:pt idx="8295">
                  <c:v>32.511000000000003</c:v>
                </c:pt>
                <c:pt idx="8296">
                  <c:v>32.515000000000001</c:v>
                </c:pt>
                <c:pt idx="8297">
                  <c:v>32.519000000000005</c:v>
                </c:pt>
                <c:pt idx="8298">
                  <c:v>32.523000000000003</c:v>
                </c:pt>
                <c:pt idx="8299">
                  <c:v>32.527000000000001</c:v>
                </c:pt>
                <c:pt idx="8300">
                  <c:v>32.531000000000006</c:v>
                </c:pt>
                <c:pt idx="8301">
                  <c:v>32.535000000000011</c:v>
                </c:pt>
                <c:pt idx="8302">
                  <c:v>32.539000000000001</c:v>
                </c:pt>
                <c:pt idx="8303">
                  <c:v>32.542000000000002</c:v>
                </c:pt>
                <c:pt idx="8304">
                  <c:v>32.546000000000006</c:v>
                </c:pt>
                <c:pt idx="8305">
                  <c:v>32.550000000000004</c:v>
                </c:pt>
                <c:pt idx="8306">
                  <c:v>32.554000000000002</c:v>
                </c:pt>
                <c:pt idx="8307">
                  <c:v>32.558</c:v>
                </c:pt>
                <c:pt idx="8308">
                  <c:v>32.562000000000012</c:v>
                </c:pt>
                <c:pt idx="8309">
                  <c:v>32.566000000000003</c:v>
                </c:pt>
                <c:pt idx="8310">
                  <c:v>32.57</c:v>
                </c:pt>
                <c:pt idx="8311">
                  <c:v>32.574000000000005</c:v>
                </c:pt>
                <c:pt idx="8312">
                  <c:v>32.578000000000003</c:v>
                </c:pt>
                <c:pt idx="8313">
                  <c:v>32.582000000000001</c:v>
                </c:pt>
                <c:pt idx="8314">
                  <c:v>32.585000000000001</c:v>
                </c:pt>
                <c:pt idx="8315">
                  <c:v>32.589000000000006</c:v>
                </c:pt>
                <c:pt idx="8316">
                  <c:v>32.593000000000011</c:v>
                </c:pt>
                <c:pt idx="8317">
                  <c:v>32.597000000000001</c:v>
                </c:pt>
                <c:pt idx="8318">
                  <c:v>32.601000000000006</c:v>
                </c:pt>
                <c:pt idx="8319">
                  <c:v>32.605000000000011</c:v>
                </c:pt>
                <c:pt idx="8320">
                  <c:v>32.609000000000002</c:v>
                </c:pt>
                <c:pt idx="8321">
                  <c:v>32.613</c:v>
                </c:pt>
                <c:pt idx="8322">
                  <c:v>32.617000000000004</c:v>
                </c:pt>
                <c:pt idx="8323">
                  <c:v>32.621000000000002</c:v>
                </c:pt>
                <c:pt idx="8324">
                  <c:v>32.625000000000014</c:v>
                </c:pt>
                <c:pt idx="8325">
                  <c:v>32.628000000000014</c:v>
                </c:pt>
                <c:pt idx="8326">
                  <c:v>32.632000000000012</c:v>
                </c:pt>
                <c:pt idx="8327">
                  <c:v>32.636000000000003</c:v>
                </c:pt>
                <c:pt idx="8328">
                  <c:v>32.64</c:v>
                </c:pt>
                <c:pt idx="8329">
                  <c:v>32.644000000000005</c:v>
                </c:pt>
                <c:pt idx="8330">
                  <c:v>32.648000000000003</c:v>
                </c:pt>
                <c:pt idx="8331">
                  <c:v>32.652000000000001</c:v>
                </c:pt>
                <c:pt idx="8332">
                  <c:v>32.656000000000006</c:v>
                </c:pt>
                <c:pt idx="8333">
                  <c:v>32.660000000000011</c:v>
                </c:pt>
                <c:pt idx="8334">
                  <c:v>32.664000000000001</c:v>
                </c:pt>
                <c:pt idx="8335">
                  <c:v>32.668000000000013</c:v>
                </c:pt>
                <c:pt idx="8336">
                  <c:v>32.671000000000006</c:v>
                </c:pt>
                <c:pt idx="8337">
                  <c:v>32.675000000000011</c:v>
                </c:pt>
                <c:pt idx="8338">
                  <c:v>32.679000000000002</c:v>
                </c:pt>
                <c:pt idx="8339">
                  <c:v>32.683</c:v>
                </c:pt>
                <c:pt idx="8340">
                  <c:v>32.687000000000005</c:v>
                </c:pt>
                <c:pt idx="8341">
                  <c:v>32.691000000000003</c:v>
                </c:pt>
                <c:pt idx="8342">
                  <c:v>32.695000000000014</c:v>
                </c:pt>
                <c:pt idx="8343">
                  <c:v>32.699000000000012</c:v>
                </c:pt>
                <c:pt idx="8344">
                  <c:v>32.703000000000003</c:v>
                </c:pt>
                <c:pt idx="8345">
                  <c:v>32.707000000000001</c:v>
                </c:pt>
                <c:pt idx="8346">
                  <c:v>32.711000000000006</c:v>
                </c:pt>
                <c:pt idx="8347">
                  <c:v>32.714000000000006</c:v>
                </c:pt>
                <c:pt idx="8348">
                  <c:v>32.718000000000011</c:v>
                </c:pt>
                <c:pt idx="8349">
                  <c:v>32.722000000000016</c:v>
                </c:pt>
                <c:pt idx="8350">
                  <c:v>32.726000000000013</c:v>
                </c:pt>
                <c:pt idx="8351">
                  <c:v>32.730000000000011</c:v>
                </c:pt>
                <c:pt idx="8352">
                  <c:v>32.734000000000002</c:v>
                </c:pt>
                <c:pt idx="8353">
                  <c:v>32.738000000000014</c:v>
                </c:pt>
                <c:pt idx="8354">
                  <c:v>32.742000000000012</c:v>
                </c:pt>
                <c:pt idx="8355">
                  <c:v>32.746000000000002</c:v>
                </c:pt>
                <c:pt idx="8356">
                  <c:v>32.75</c:v>
                </c:pt>
                <c:pt idx="8357">
                  <c:v>32.754000000000005</c:v>
                </c:pt>
                <c:pt idx="8358">
                  <c:v>32.757000000000005</c:v>
                </c:pt>
                <c:pt idx="8359">
                  <c:v>32.761000000000003</c:v>
                </c:pt>
                <c:pt idx="8360">
                  <c:v>32.765000000000015</c:v>
                </c:pt>
                <c:pt idx="8361">
                  <c:v>32.769000000000013</c:v>
                </c:pt>
                <c:pt idx="8362">
                  <c:v>32.773000000000003</c:v>
                </c:pt>
                <c:pt idx="8363">
                  <c:v>32.777000000000001</c:v>
                </c:pt>
                <c:pt idx="8364">
                  <c:v>32.781000000000006</c:v>
                </c:pt>
                <c:pt idx="8365">
                  <c:v>32.785000000000011</c:v>
                </c:pt>
                <c:pt idx="8366">
                  <c:v>32.789000000000001</c:v>
                </c:pt>
                <c:pt idx="8367">
                  <c:v>32.793000000000013</c:v>
                </c:pt>
                <c:pt idx="8368">
                  <c:v>32.797000000000011</c:v>
                </c:pt>
                <c:pt idx="8369">
                  <c:v>32.800000000000004</c:v>
                </c:pt>
                <c:pt idx="8370">
                  <c:v>32.804000000000002</c:v>
                </c:pt>
                <c:pt idx="8371">
                  <c:v>32.808</c:v>
                </c:pt>
                <c:pt idx="8372">
                  <c:v>32.811999999999998</c:v>
                </c:pt>
                <c:pt idx="8373">
                  <c:v>32.816000000000003</c:v>
                </c:pt>
                <c:pt idx="8374">
                  <c:v>32.82</c:v>
                </c:pt>
                <c:pt idx="8375">
                  <c:v>32.824000000000005</c:v>
                </c:pt>
                <c:pt idx="8376">
                  <c:v>32.828000000000003</c:v>
                </c:pt>
                <c:pt idx="8377">
                  <c:v>32.832000000000001</c:v>
                </c:pt>
                <c:pt idx="8378">
                  <c:v>32.836000000000006</c:v>
                </c:pt>
                <c:pt idx="8379">
                  <c:v>32.840000000000003</c:v>
                </c:pt>
                <c:pt idx="8380">
                  <c:v>32.843000000000004</c:v>
                </c:pt>
                <c:pt idx="8381">
                  <c:v>32.847000000000001</c:v>
                </c:pt>
                <c:pt idx="8382">
                  <c:v>32.850999999999999</c:v>
                </c:pt>
                <c:pt idx="8383">
                  <c:v>32.854999999999997</c:v>
                </c:pt>
                <c:pt idx="8384">
                  <c:v>32.859000000000002</c:v>
                </c:pt>
                <c:pt idx="8385">
                  <c:v>32.863</c:v>
                </c:pt>
                <c:pt idx="8386">
                  <c:v>32.867000000000004</c:v>
                </c:pt>
                <c:pt idx="8387">
                  <c:v>32.871000000000002</c:v>
                </c:pt>
                <c:pt idx="8388">
                  <c:v>32.875</c:v>
                </c:pt>
                <c:pt idx="8389">
                  <c:v>32.879000000000005</c:v>
                </c:pt>
                <c:pt idx="8390">
                  <c:v>32.883000000000003</c:v>
                </c:pt>
                <c:pt idx="8391">
                  <c:v>32.886000000000003</c:v>
                </c:pt>
                <c:pt idx="8392">
                  <c:v>32.89</c:v>
                </c:pt>
                <c:pt idx="8393">
                  <c:v>32.894000000000005</c:v>
                </c:pt>
                <c:pt idx="8394">
                  <c:v>32.898000000000003</c:v>
                </c:pt>
                <c:pt idx="8395">
                  <c:v>32.902000000000001</c:v>
                </c:pt>
                <c:pt idx="8396">
                  <c:v>32.906000000000006</c:v>
                </c:pt>
                <c:pt idx="8397">
                  <c:v>32.910000000000004</c:v>
                </c:pt>
                <c:pt idx="8398">
                  <c:v>32.914000000000001</c:v>
                </c:pt>
                <c:pt idx="8399">
                  <c:v>32.917999999999999</c:v>
                </c:pt>
                <c:pt idx="8400">
                  <c:v>32.922000000000011</c:v>
                </c:pt>
                <c:pt idx="8401">
                  <c:v>32.926000000000002</c:v>
                </c:pt>
                <c:pt idx="8402">
                  <c:v>32.929000000000002</c:v>
                </c:pt>
                <c:pt idx="8403">
                  <c:v>32.933</c:v>
                </c:pt>
                <c:pt idx="8404">
                  <c:v>32.937000000000005</c:v>
                </c:pt>
                <c:pt idx="8405">
                  <c:v>32.941000000000003</c:v>
                </c:pt>
                <c:pt idx="8406">
                  <c:v>32.945</c:v>
                </c:pt>
                <c:pt idx="8407">
                  <c:v>32.949000000000005</c:v>
                </c:pt>
                <c:pt idx="8408">
                  <c:v>32.953000000000003</c:v>
                </c:pt>
                <c:pt idx="8409">
                  <c:v>32.957000000000001</c:v>
                </c:pt>
                <c:pt idx="8410">
                  <c:v>32.961000000000006</c:v>
                </c:pt>
                <c:pt idx="8411">
                  <c:v>32.965000000000003</c:v>
                </c:pt>
                <c:pt idx="8412">
                  <c:v>32.968000000000011</c:v>
                </c:pt>
                <c:pt idx="8413">
                  <c:v>32.972000000000001</c:v>
                </c:pt>
                <c:pt idx="8414">
                  <c:v>32.976000000000006</c:v>
                </c:pt>
                <c:pt idx="8415">
                  <c:v>32.980000000000004</c:v>
                </c:pt>
                <c:pt idx="8416">
                  <c:v>32.984000000000002</c:v>
                </c:pt>
                <c:pt idx="8417">
                  <c:v>32.988</c:v>
                </c:pt>
                <c:pt idx="8418">
                  <c:v>32.992000000000012</c:v>
                </c:pt>
                <c:pt idx="8419">
                  <c:v>32.996000000000002</c:v>
                </c:pt>
                <c:pt idx="8420">
                  <c:v>33</c:v>
                </c:pt>
                <c:pt idx="8421">
                  <c:v>33.004000000000005</c:v>
                </c:pt>
                <c:pt idx="8422">
                  <c:v>33.008000000000003</c:v>
                </c:pt>
                <c:pt idx="8423">
                  <c:v>33.011000000000003</c:v>
                </c:pt>
                <c:pt idx="8424">
                  <c:v>33.015000000000001</c:v>
                </c:pt>
                <c:pt idx="8425">
                  <c:v>33.019000000000005</c:v>
                </c:pt>
                <c:pt idx="8426">
                  <c:v>33.023000000000003</c:v>
                </c:pt>
                <c:pt idx="8427">
                  <c:v>33.027000000000001</c:v>
                </c:pt>
                <c:pt idx="8428">
                  <c:v>33.031000000000006</c:v>
                </c:pt>
                <c:pt idx="8429">
                  <c:v>33.035000000000011</c:v>
                </c:pt>
                <c:pt idx="8430">
                  <c:v>33.039000000000001</c:v>
                </c:pt>
                <c:pt idx="8431">
                  <c:v>33.043000000000006</c:v>
                </c:pt>
                <c:pt idx="8432">
                  <c:v>33.047000000000004</c:v>
                </c:pt>
                <c:pt idx="8433">
                  <c:v>33.051000000000002</c:v>
                </c:pt>
                <c:pt idx="8434">
                  <c:v>33.054000000000002</c:v>
                </c:pt>
                <c:pt idx="8435">
                  <c:v>33.058</c:v>
                </c:pt>
                <c:pt idx="8436">
                  <c:v>33.062000000000012</c:v>
                </c:pt>
                <c:pt idx="8437">
                  <c:v>33.066000000000003</c:v>
                </c:pt>
                <c:pt idx="8438">
                  <c:v>33.07</c:v>
                </c:pt>
                <c:pt idx="8439">
                  <c:v>33.074000000000005</c:v>
                </c:pt>
                <c:pt idx="8440">
                  <c:v>33.078000000000003</c:v>
                </c:pt>
                <c:pt idx="8441">
                  <c:v>33.082000000000001</c:v>
                </c:pt>
                <c:pt idx="8442">
                  <c:v>33.086000000000006</c:v>
                </c:pt>
                <c:pt idx="8443">
                  <c:v>33.090000000000003</c:v>
                </c:pt>
                <c:pt idx="8444">
                  <c:v>33.094000000000001</c:v>
                </c:pt>
                <c:pt idx="8445">
                  <c:v>33.097000000000001</c:v>
                </c:pt>
                <c:pt idx="8446">
                  <c:v>33.101000000000006</c:v>
                </c:pt>
                <c:pt idx="8447">
                  <c:v>33.105000000000011</c:v>
                </c:pt>
                <c:pt idx="8448">
                  <c:v>33.109000000000002</c:v>
                </c:pt>
                <c:pt idx="8449">
                  <c:v>33.113</c:v>
                </c:pt>
                <c:pt idx="8450">
                  <c:v>33.117000000000004</c:v>
                </c:pt>
                <c:pt idx="8451">
                  <c:v>33.121000000000002</c:v>
                </c:pt>
                <c:pt idx="8452">
                  <c:v>33.125000000000014</c:v>
                </c:pt>
                <c:pt idx="8453">
                  <c:v>33.129000000000012</c:v>
                </c:pt>
                <c:pt idx="8454">
                  <c:v>33.133000000000003</c:v>
                </c:pt>
                <c:pt idx="8455">
                  <c:v>33.137</c:v>
                </c:pt>
                <c:pt idx="8456">
                  <c:v>33.14</c:v>
                </c:pt>
                <c:pt idx="8457">
                  <c:v>33.144000000000005</c:v>
                </c:pt>
                <c:pt idx="8458">
                  <c:v>33.148000000000003</c:v>
                </c:pt>
                <c:pt idx="8459">
                  <c:v>33.152000000000001</c:v>
                </c:pt>
                <c:pt idx="8460">
                  <c:v>33.156000000000006</c:v>
                </c:pt>
                <c:pt idx="8461">
                  <c:v>33.160000000000011</c:v>
                </c:pt>
                <c:pt idx="8462">
                  <c:v>33.164000000000001</c:v>
                </c:pt>
                <c:pt idx="8463">
                  <c:v>33.168000000000013</c:v>
                </c:pt>
                <c:pt idx="8464">
                  <c:v>33.172000000000011</c:v>
                </c:pt>
                <c:pt idx="8465">
                  <c:v>33.176000000000002</c:v>
                </c:pt>
                <c:pt idx="8466">
                  <c:v>33.18</c:v>
                </c:pt>
                <c:pt idx="8467">
                  <c:v>33.183</c:v>
                </c:pt>
                <c:pt idx="8468">
                  <c:v>33.187000000000005</c:v>
                </c:pt>
                <c:pt idx="8469">
                  <c:v>33.191000000000003</c:v>
                </c:pt>
                <c:pt idx="8470">
                  <c:v>33.195000000000014</c:v>
                </c:pt>
                <c:pt idx="8471">
                  <c:v>33.199000000000012</c:v>
                </c:pt>
                <c:pt idx="8472">
                  <c:v>33.203000000000003</c:v>
                </c:pt>
                <c:pt idx="8473">
                  <c:v>33.207000000000001</c:v>
                </c:pt>
                <c:pt idx="8474">
                  <c:v>33.211000000000006</c:v>
                </c:pt>
                <c:pt idx="8475">
                  <c:v>33.215000000000003</c:v>
                </c:pt>
                <c:pt idx="8476">
                  <c:v>33.219000000000001</c:v>
                </c:pt>
                <c:pt idx="8477">
                  <c:v>33.223000000000013</c:v>
                </c:pt>
                <c:pt idx="8478">
                  <c:v>33.226000000000013</c:v>
                </c:pt>
                <c:pt idx="8479">
                  <c:v>33.230000000000011</c:v>
                </c:pt>
                <c:pt idx="8480">
                  <c:v>33.234000000000002</c:v>
                </c:pt>
                <c:pt idx="8481">
                  <c:v>33.238000000000014</c:v>
                </c:pt>
                <c:pt idx="8482">
                  <c:v>33.242000000000012</c:v>
                </c:pt>
                <c:pt idx="8483">
                  <c:v>33.246000000000002</c:v>
                </c:pt>
                <c:pt idx="8484">
                  <c:v>33.25</c:v>
                </c:pt>
                <c:pt idx="8485">
                  <c:v>33.254000000000005</c:v>
                </c:pt>
                <c:pt idx="8486">
                  <c:v>33.258000000000003</c:v>
                </c:pt>
                <c:pt idx="8487">
                  <c:v>33.262000000000015</c:v>
                </c:pt>
                <c:pt idx="8488">
                  <c:v>33.266000000000012</c:v>
                </c:pt>
                <c:pt idx="8489">
                  <c:v>33.269000000000013</c:v>
                </c:pt>
                <c:pt idx="8490">
                  <c:v>33.273000000000003</c:v>
                </c:pt>
                <c:pt idx="8491">
                  <c:v>33.277000000000001</c:v>
                </c:pt>
                <c:pt idx="8492">
                  <c:v>33.281000000000006</c:v>
                </c:pt>
                <c:pt idx="8493">
                  <c:v>33.285000000000011</c:v>
                </c:pt>
                <c:pt idx="8494">
                  <c:v>33.289000000000001</c:v>
                </c:pt>
                <c:pt idx="8495">
                  <c:v>33.293000000000013</c:v>
                </c:pt>
                <c:pt idx="8496">
                  <c:v>33.297000000000011</c:v>
                </c:pt>
                <c:pt idx="8497">
                  <c:v>33.301000000000002</c:v>
                </c:pt>
                <c:pt idx="8498">
                  <c:v>33.305</c:v>
                </c:pt>
                <c:pt idx="8499">
                  <c:v>33.309000000000005</c:v>
                </c:pt>
                <c:pt idx="8500">
                  <c:v>33.311999999999998</c:v>
                </c:pt>
                <c:pt idx="8501">
                  <c:v>33.316000000000003</c:v>
                </c:pt>
                <c:pt idx="8502">
                  <c:v>33.32</c:v>
                </c:pt>
                <c:pt idx="8503">
                  <c:v>33.324000000000005</c:v>
                </c:pt>
                <c:pt idx="8504">
                  <c:v>33.328000000000003</c:v>
                </c:pt>
                <c:pt idx="8505">
                  <c:v>33.332000000000001</c:v>
                </c:pt>
                <c:pt idx="8506">
                  <c:v>33.336000000000006</c:v>
                </c:pt>
                <c:pt idx="8507">
                  <c:v>33.340000000000003</c:v>
                </c:pt>
                <c:pt idx="8508">
                  <c:v>33.344000000000001</c:v>
                </c:pt>
                <c:pt idx="8509">
                  <c:v>33.347999999999999</c:v>
                </c:pt>
                <c:pt idx="8510">
                  <c:v>33.351999999999997</c:v>
                </c:pt>
                <c:pt idx="8511">
                  <c:v>33.354999999999997</c:v>
                </c:pt>
                <c:pt idx="8512">
                  <c:v>33.359000000000002</c:v>
                </c:pt>
                <c:pt idx="8513">
                  <c:v>33.363</c:v>
                </c:pt>
                <c:pt idx="8514">
                  <c:v>33.367000000000004</c:v>
                </c:pt>
                <c:pt idx="8515">
                  <c:v>33.371000000000002</c:v>
                </c:pt>
                <c:pt idx="8516">
                  <c:v>33.375</c:v>
                </c:pt>
                <c:pt idx="8517">
                  <c:v>33.379000000000005</c:v>
                </c:pt>
                <c:pt idx="8518">
                  <c:v>33.383000000000003</c:v>
                </c:pt>
                <c:pt idx="8519">
                  <c:v>33.386999999999993</c:v>
                </c:pt>
                <c:pt idx="8520">
                  <c:v>33.391000000000005</c:v>
                </c:pt>
                <c:pt idx="8521">
                  <c:v>33.395000000000003</c:v>
                </c:pt>
                <c:pt idx="8522">
                  <c:v>33.398000000000003</c:v>
                </c:pt>
                <c:pt idx="8523">
                  <c:v>33.402000000000001</c:v>
                </c:pt>
                <c:pt idx="8524">
                  <c:v>33.406000000000006</c:v>
                </c:pt>
                <c:pt idx="8525">
                  <c:v>33.410000000000004</c:v>
                </c:pt>
                <c:pt idx="8526">
                  <c:v>33.414000000000001</c:v>
                </c:pt>
                <c:pt idx="8527">
                  <c:v>33.417999999999999</c:v>
                </c:pt>
                <c:pt idx="8528">
                  <c:v>33.422000000000011</c:v>
                </c:pt>
                <c:pt idx="8529">
                  <c:v>33.426000000000002</c:v>
                </c:pt>
                <c:pt idx="8530">
                  <c:v>33.43</c:v>
                </c:pt>
                <c:pt idx="8531">
                  <c:v>33.434000000000005</c:v>
                </c:pt>
                <c:pt idx="8532">
                  <c:v>33.438000000000002</c:v>
                </c:pt>
                <c:pt idx="8533">
                  <c:v>33.441000000000003</c:v>
                </c:pt>
                <c:pt idx="8534">
                  <c:v>33.445</c:v>
                </c:pt>
                <c:pt idx="8535">
                  <c:v>33.449000000000005</c:v>
                </c:pt>
                <c:pt idx="8536">
                  <c:v>33.453000000000003</c:v>
                </c:pt>
                <c:pt idx="8537">
                  <c:v>33.457000000000001</c:v>
                </c:pt>
                <c:pt idx="8538">
                  <c:v>33.461000000000006</c:v>
                </c:pt>
                <c:pt idx="8539">
                  <c:v>33.465000000000003</c:v>
                </c:pt>
                <c:pt idx="8540">
                  <c:v>33.469000000000001</c:v>
                </c:pt>
                <c:pt idx="8541">
                  <c:v>33.473000000000006</c:v>
                </c:pt>
                <c:pt idx="8542">
                  <c:v>33.477000000000004</c:v>
                </c:pt>
                <c:pt idx="8543">
                  <c:v>33.480000000000004</c:v>
                </c:pt>
                <c:pt idx="8544">
                  <c:v>33.484000000000002</c:v>
                </c:pt>
                <c:pt idx="8545">
                  <c:v>33.488</c:v>
                </c:pt>
                <c:pt idx="8546">
                  <c:v>33.492000000000012</c:v>
                </c:pt>
                <c:pt idx="8547">
                  <c:v>33.496000000000002</c:v>
                </c:pt>
                <c:pt idx="8548">
                  <c:v>33.5</c:v>
                </c:pt>
                <c:pt idx="8549">
                  <c:v>33.504000000000005</c:v>
                </c:pt>
                <c:pt idx="8550">
                  <c:v>33.508000000000003</c:v>
                </c:pt>
                <c:pt idx="8551">
                  <c:v>33.512</c:v>
                </c:pt>
                <c:pt idx="8552">
                  <c:v>33.516000000000005</c:v>
                </c:pt>
                <c:pt idx="8553">
                  <c:v>33.520000000000003</c:v>
                </c:pt>
                <c:pt idx="8554">
                  <c:v>33.523000000000003</c:v>
                </c:pt>
                <c:pt idx="8555">
                  <c:v>33.527000000000001</c:v>
                </c:pt>
                <c:pt idx="8556">
                  <c:v>33.531000000000006</c:v>
                </c:pt>
                <c:pt idx="8557">
                  <c:v>33.535000000000011</c:v>
                </c:pt>
                <c:pt idx="8558">
                  <c:v>33.539000000000001</c:v>
                </c:pt>
                <c:pt idx="8559">
                  <c:v>33.543000000000006</c:v>
                </c:pt>
                <c:pt idx="8560">
                  <c:v>33.547000000000004</c:v>
                </c:pt>
                <c:pt idx="8561">
                  <c:v>33.551000000000002</c:v>
                </c:pt>
                <c:pt idx="8562">
                  <c:v>33.555</c:v>
                </c:pt>
                <c:pt idx="8563">
                  <c:v>33.559000000000005</c:v>
                </c:pt>
                <c:pt idx="8564">
                  <c:v>33.563000000000002</c:v>
                </c:pt>
                <c:pt idx="8565">
                  <c:v>33.566000000000003</c:v>
                </c:pt>
                <c:pt idx="8566">
                  <c:v>33.57</c:v>
                </c:pt>
                <c:pt idx="8567">
                  <c:v>33.574000000000005</c:v>
                </c:pt>
                <c:pt idx="8568">
                  <c:v>33.578000000000003</c:v>
                </c:pt>
                <c:pt idx="8569">
                  <c:v>33.582000000000001</c:v>
                </c:pt>
                <c:pt idx="8570">
                  <c:v>33.586000000000006</c:v>
                </c:pt>
                <c:pt idx="8571">
                  <c:v>33.590000000000003</c:v>
                </c:pt>
                <c:pt idx="8572">
                  <c:v>33.594000000000001</c:v>
                </c:pt>
                <c:pt idx="8573">
                  <c:v>33.598000000000013</c:v>
                </c:pt>
                <c:pt idx="8574">
                  <c:v>33.602000000000011</c:v>
                </c:pt>
                <c:pt idx="8575">
                  <c:v>33.606000000000002</c:v>
                </c:pt>
                <c:pt idx="8576">
                  <c:v>33.609000000000002</c:v>
                </c:pt>
                <c:pt idx="8577">
                  <c:v>33.613</c:v>
                </c:pt>
                <c:pt idx="8578">
                  <c:v>33.617000000000004</c:v>
                </c:pt>
                <c:pt idx="8579">
                  <c:v>33.621000000000002</c:v>
                </c:pt>
                <c:pt idx="8580">
                  <c:v>33.625000000000014</c:v>
                </c:pt>
                <c:pt idx="8581">
                  <c:v>33.629000000000012</c:v>
                </c:pt>
                <c:pt idx="8582">
                  <c:v>33.633000000000003</c:v>
                </c:pt>
                <c:pt idx="8583">
                  <c:v>33.637</c:v>
                </c:pt>
                <c:pt idx="8584">
                  <c:v>33.641000000000005</c:v>
                </c:pt>
                <c:pt idx="8585">
                  <c:v>33.645000000000003</c:v>
                </c:pt>
                <c:pt idx="8586">
                  <c:v>33.649000000000001</c:v>
                </c:pt>
                <c:pt idx="8587">
                  <c:v>33.652000000000001</c:v>
                </c:pt>
                <c:pt idx="8588">
                  <c:v>33.656000000000006</c:v>
                </c:pt>
                <c:pt idx="8589">
                  <c:v>33.660000000000011</c:v>
                </c:pt>
                <c:pt idx="8590">
                  <c:v>33.664000000000001</c:v>
                </c:pt>
                <c:pt idx="8591">
                  <c:v>33.668000000000013</c:v>
                </c:pt>
                <c:pt idx="8592">
                  <c:v>33.672000000000011</c:v>
                </c:pt>
                <c:pt idx="8593">
                  <c:v>33.676000000000002</c:v>
                </c:pt>
                <c:pt idx="8594">
                  <c:v>33.68</c:v>
                </c:pt>
                <c:pt idx="8595">
                  <c:v>33.684000000000005</c:v>
                </c:pt>
                <c:pt idx="8596">
                  <c:v>33.688000000000002</c:v>
                </c:pt>
                <c:pt idx="8597">
                  <c:v>33.692000000000014</c:v>
                </c:pt>
                <c:pt idx="8598">
                  <c:v>33.695000000000014</c:v>
                </c:pt>
                <c:pt idx="8599">
                  <c:v>33.699000000000012</c:v>
                </c:pt>
                <c:pt idx="8600">
                  <c:v>33.703000000000003</c:v>
                </c:pt>
                <c:pt idx="8601">
                  <c:v>33.707000000000001</c:v>
                </c:pt>
                <c:pt idx="8602">
                  <c:v>33.711000000000006</c:v>
                </c:pt>
                <c:pt idx="8603">
                  <c:v>33.715000000000003</c:v>
                </c:pt>
                <c:pt idx="8604">
                  <c:v>33.719000000000001</c:v>
                </c:pt>
                <c:pt idx="8605">
                  <c:v>33.723000000000013</c:v>
                </c:pt>
                <c:pt idx="8606">
                  <c:v>33.727000000000011</c:v>
                </c:pt>
                <c:pt idx="8607">
                  <c:v>33.731000000000002</c:v>
                </c:pt>
                <c:pt idx="8608">
                  <c:v>33.735000000000014</c:v>
                </c:pt>
                <c:pt idx="8609">
                  <c:v>33.738000000000014</c:v>
                </c:pt>
                <c:pt idx="8610">
                  <c:v>33.742000000000012</c:v>
                </c:pt>
                <c:pt idx="8611">
                  <c:v>33.746000000000002</c:v>
                </c:pt>
                <c:pt idx="8612">
                  <c:v>33.75</c:v>
                </c:pt>
                <c:pt idx="8613">
                  <c:v>33.754000000000005</c:v>
                </c:pt>
                <c:pt idx="8614">
                  <c:v>33.758000000000003</c:v>
                </c:pt>
                <c:pt idx="8615">
                  <c:v>33.762000000000015</c:v>
                </c:pt>
                <c:pt idx="8616">
                  <c:v>33.766000000000012</c:v>
                </c:pt>
                <c:pt idx="8617">
                  <c:v>33.770000000000003</c:v>
                </c:pt>
                <c:pt idx="8618">
                  <c:v>33.774000000000001</c:v>
                </c:pt>
                <c:pt idx="8619">
                  <c:v>33.778000000000013</c:v>
                </c:pt>
                <c:pt idx="8620">
                  <c:v>33.781000000000006</c:v>
                </c:pt>
                <c:pt idx="8621">
                  <c:v>33.785000000000011</c:v>
                </c:pt>
                <c:pt idx="8622">
                  <c:v>33.789000000000001</c:v>
                </c:pt>
                <c:pt idx="8623">
                  <c:v>33.793000000000013</c:v>
                </c:pt>
                <c:pt idx="8624">
                  <c:v>33.797000000000011</c:v>
                </c:pt>
                <c:pt idx="8625">
                  <c:v>33.801000000000002</c:v>
                </c:pt>
                <c:pt idx="8626">
                  <c:v>33.805</c:v>
                </c:pt>
                <c:pt idx="8627">
                  <c:v>33.809000000000005</c:v>
                </c:pt>
                <c:pt idx="8628">
                  <c:v>33.813000000000002</c:v>
                </c:pt>
                <c:pt idx="8629">
                  <c:v>33.816999999999993</c:v>
                </c:pt>
                <c:pt idx="8630">
                  <c:v>33.821000000000005</c:v>
                </c:pt>
                <c:pt idx="8631">
                  <c:v>33.824000000000005</c:v>
                </c:pt>
                <c:pt idx="8632">
                  <c:v>33.828000000000003</c:v>
                </c:pt>
                <c:pt idx="8633">
                  <c:v>33.832000000000001</c:v>
                </c:pt>
                <c:pt idx="8634">
                  <c:v>33.836000000000006</c:v>
                </c:pt>
                <c:pt idx="8635">
                  <c:v>33.840000000000003</c:v>
                </c:pt>
                <c:pt idx="8636">
                  <c:v>33.844000000000001</c:v>
                </c:pt>
                <c:pt idx="8637">
                  <c:v>33.847999999999999</c:v>
                </c:pt>
                <c:pt idx="8638">
                  <c:v>33.851999999999997</c:v>
                </c:pt>
                <c:pt idx="8639">
                  <c:v>33.856000000000002</c:v>
                </c:pt>
                <c:pt idx="8640">
                  <c:v>33.86</c:v>
                </c:pt>
                <c:pt idx="8641">
                  <c:v>33.864000000000004</c:v>
                </c:pt>
                <c:pt idx="8642">
                  <c:v>33.867000000000004</c:v>
                </c:pt>
                <c:pt idx="8643">
                  <c:v>33.871000000000002</c:v>
                </c:pt>
                <c:pt idx="8644">
                  <c:v>33.875</c:v>
                </c:pt>
                <c:pt idx="8645">
                  <c:v>33.879000000000005</c:v>
                </c:pt>
                <c:pt idx="8646">
                  <c:v>33.883000000000003</c:v>
                </c:pt>
                <c:pt idx="8647">
                  <c:v>33.886999999999993</c:v>
                </c:pt>
                <c:pt idx="8648">
                  <c:v>33.891000000000005</c:v>
                </c:pt>
                <c:pt idx="8649">
                  <c:v>33.895000000000003</c:v>
                </c:pt>
                <c:pt idx="8650">
                  <c:v>33.899000000000001</c:v>
                </c:pt>
                <c:pt idx="8651">
                  <c:v>33.903000000000006</c:v>
                </c:pt>
                <c:pt idx="8652">
                  <c:v>33.907000000000004</c:v>
                </c:pt>
                <c:pt idx="8653">
                  <c:v>33.910000000000004</c:v>
                </c:pt>
                <c:pt idx="8654">
                  <c:v>33.914000000000001</c:v>
                </c:pt>
                <c:pt idx="8655">
                  <c:v>33.917999999999999</c:v>
                </c:pt>
                <c:pt idx="8656">
                  <c:v>33.922000000000011</c:v>
                </c:pt>
                <c:pt idx="8657">
                  <c:v>33.926000000000002</c:v>
                </c:pt>
                <c:pt idx="8658">
                  <c:v>33.93</c:v>
                </c:pt>
                <c:pt idx="8659">
                  <c:v>33.934000000000005</c:v>
                </c:pt>
                <c:pt idx="8660">
                  <c:v>33.938000000000002</c:v>
                </c:pt>
                <c:pt idx="8661">
                  <c:v>33.942</c:v>
                </c:pt>
                <c:pt idx="8662">
                  <c:v>33.946000000000005</c:v>
                </c:pt>
                <c:pt idx="8663">
                  <c:v>33.950000000000003</c:v>
                </c:pt>
                <c:pt idx="8664">
                  <c:v>33.953000000000003</c:v>
                </c:pt>
                <c:pt idx="8665">
                  <c:v>33.957000000000001</c:v>
                </c:pt>
                <c:pt idx="8666">
                  <c:v>33.961000000000006</c:v>
                </c:pt>
                <c:pt idx="8667">
                  <c:v>33.965000000000003</c:v>
                </c:pt>
                <c:pt idx="8668">
                  <c:v>33.969000000000001</c:v>
                </c:pt>
                <c:pt idx="8669">
                  <c:v>33.973000000000006</c:v>
                </c:pt>
                <c:pt idx="8670">
                  <c:v>33.977000000000004</c:v>
                </c:pt>
                <c:pt idx="8671">
                  <c:v>33.981000000000002</c:v>
                </c:pt>
                <c:pt idx="8672">
                  <c:v>33.984999999999999</c:v>
                </c:pt>
                <c:pt idx="8673">
                  <c:v>33.989000000000004</c:v>
                </c:pt>
                <c:pt idx="8674">
                  <c:v>33.993000000000002</c:v>
                </c:pt>
                <c:pt idx="8675">
                  <c:v>33.996000000000002</c:v>
                </c:pt>
                <c:pt idx="8676">
                  <c:v>34</c:v>
                </c:pt>
                <c:pt idx="8677">
                  <c:v>34.004000000000005</c:v>
                </c:pt>
                <c:pt idx="8678">
                  <c:v>34.008000000000003</c:v>
                </c:pt>
                <c:pt idx="8679">
                  <c:v>34.012</c:v>
                </c:pt>
                <c:pt idx="8680">
                  <c:v>34.016000000000005</c:v>
                </c:pt>
                <c:pt idx="8681">
                  <c:v>34.020000000000003</c:v>
                </c:pt>
                <c:pt idx="8682">
                  <c:v>34.024000000000001</c:v>
                </c:pt>
                <c:pt idx="8683">
                  <c:v>34.028000000000013</c:v>
                </c:pt>
                <c:pt idx="8684">
                  <c:v>34.032000000000011</c:v>
                </c:pt>
                <c:pt idx="8685">
                  <c:v>34.035000000000011</c:v>
                </c:pt>
                <c:pt idx="8686">
                  <c:v>34.039000000000001</c:v>
                </c:pt>
                <c:pt idx="8687">
                  <c:v>34.043000000000006</c:v>
                </c:pt>
                <c:pt idx="8688">
                  <c:v>34.047000000000004</c:v>
                </c:pt>
                <c:pt idx="8689">
                  <c:v>34.051000000000002</c:v>
                </c:pt>
                <c:pt idx="8690">
                  <c:v>34.055</c:v>
                </c:pt>
                <c:pt idx="8691">
                  <c:v>34.059000000000005</c:v>
                </c:pt>
                <c:pt idx="8692">
                  <c:v>34.063000000000002</c:v>
                </c:pt>
                <c:pt idx="8693">
                  <c:v>34.067</c:v>
                </c:pt>
                <c:pt idx="8694">
                  <c:v>34.071000000000005</c:v>
                </c:pt>
                <c:pt idx="8695">
                  <c:v>34.075000000000003</c:v>
                </c:pt>
                <c:pt idx="8696">
                  <c:v>34.078000000000003</c:v>
                </c:pt>
                <c:pt idx="8697">
                  <c:v>34.082000000000001</c:v>
                </c:pt>
                <c:pt idx="8698">
                  <c:v>34.086000000000006</c:v>
                </c:pt>
                <c:pt idx="8699">
                  <c:v>34.090000000000003</c:v>
                </c:pt>
                <c:pt idx="8700">
                  <c:v>34.094000000000001</c:v>
                </c:pt>
                <c:pt idx="8701">
                  <c:v>34.098000000000013</c:v>
                </c:pt>
                <c:pt idx="8702">
                  <c:v>34.102000000000011</c:v>
                </c:pt>
                <c:pt idx="8703">
                  <c:v>34.106000000000002</c:v>
                </c:pt>
                <c:pt idx="8704">
                  <c:v>34.11</c:v>
                </c:pt>
                <c:pt idx="8705">
                  <c:v>34.114000000000004</c:v>
                </c:pt>
                <c:pt idx="8706">
                  <c:v>34.118000000000002</c:v>
                </c:pt>
                <c:pt idx="8707">
                  <c:v>34.121000000000002</c:v>
                </c:pt>
                <c:pt idx="8708">
                  <c:v>34.125000000000014</c:v>
                </c:pt>
                <c:pt idx="8709">
                  <c:v>34.129000000000012</c:v>
                </c:pt>
                <c:pt idx="8710">
                  <c:v>34.133000000000003</c:v>
                </c:pt>
                <c:pt idx="8711">
                  <c:v>34.137</c:v>
                </c:pt>
                <c:pt idx="8712">
                  <c:v>34.141000000000005</c:v>
                </c:pt>
                <c:pt idx="8713">
                  <c:v>34.145000000000003</c:v>
                </c:pt>
                <c:pt idx="8714">
                  <c:v>34.149000000000001</c:v>
                </c:pt>
                <c:pt idx="8715">
                  <c:v>34.153000000000006</c:v>
                </c:pt>
                <c:pt idx="8716">
                  <c:v>34.157000000000004</c:v>
                </c:pt>
                <c:pt idx="8717">
                  <c:v>34.161000000000001</c:v>
                </c:pt>
                <c:pt idx="8718">
                  <c:v>34.164000000000001</c:v>
                </c:pt>
                <c:pt idx="8719">
                  <c:v>34.168000000000013</c:v>
                </c:pt>
                <c:pt idx="8720">
                  <c:v>34.172000000000011</c:v>
                </c:pt>
                <c:pt idx="8721">
                  <c:v>34.176000000000002</c:v>
                </c:pt>
                <c:pt idx="8722">
                  <c:v>34.18</c:v>
                </c:pt>
                <c:pt idx="8723">
                  <c:v>34.184000000000005</c:v>
                </c:pt>
                <c:pt idx="8724">
                  <c:v>34.188000000000002</c:v>
                </c:pt>
                <c:pt idx="8725">
                  <c:v>34.192000000000014</c:v>
                </c:pt>
                <c:pt idx="8726">
                  <c:v>34.196000000000012</c:v>
                </c:pt>
                <c:pt idx="8727">
                  <c:v>34.200000000000003</c:v>
                </c:pt>
                <c:pt idx="8728">
                  <c:v>34.204000000000001</c:v>
                </c:pt>
                <c:pt idx="8729">
                  <c:v>34.207000000000001</c:v>
                </c:pt>
                <c:pt idx="8730">
                  <c:v>34.211000000000006</c:v>
                </c:pt>
                <c:pt idx="8731">
                  <c:v>34.215000000000003</c:v>
                </c:pt>
                <c:pt idx="8732">
                  <c:v>34.219000000000001</c:v>
                </c:pt>
                <c:pt idx="8733">
                  <c:v>34.223000000000013</c:v>
                </c:pt>
                <c:pt idx="8734">
                  <c:v>34.227000000000011</c:v>
                </c:pt>
                <c:pt idx="8735">
                  <c:v>34.231000000000002</c:v>
                </c:pt>
                <c:pt idx="8736">
                  <c:v>34.235000000000014</c:v>
                </c:pt>
                <c:pt idx="8737">
                  <c:v>34.239000000000011</c:v>
                </c:pt>
                <c:pt idx="8738">
                  <c:v>34.243000000000002</c:v>
                </c:pt>
                <c:pt idx="8739">
                  <c:v>34.247</c:v>
                </c:pt>
                <c:pt idx="8740">
                  <c:v>34.25</c:v>
                </c:pt>
                <c:pt idx="8741">
                  <c:v>34.254000000000005</c:v>
                </c:pt>
                <c:pt idx="8742">
                  <c:v>34.258000000000003</c:v>
                </c:pt>
                <c:pt idx="8743">
                  <c:v>34.262000000000015</c:v>
                </c:pt>
                <c:pt idx="8744">
                  <c:v>34.266000000000012</c:v>
                </c:pt>
                <c:pt idx="8745">
                  <c:v>34.270000000000003</c:v>
                </c:pt>
                <c:pt idx="8746">
                  <c:v>34.274000000000001</c:v>
                </c:pt>
                <c:pt idx="8747">
                  <c:v>34.278000000000013</c:v>
                </c:pt>
                <c:pt idx="8748">
                  <c:v>34.282000000000011</c:v>
                </c:pt>
                <c:pt idx="8749">
                  <c:v>34.286000000000001</c:v>
                </c:pt>
                <c:pt idx="8750">
                  <c:v>34.290000000000013</c:v>
                </c:pt>
                <c:pt idx="8751">
                  <c:v>34.293000000000013</c:v>
                </c:pt>
                <c:pt idx="8752">
                  <c:v>34.297000000000011</c:v>
                </c:pt>
                <c:pt idx="8753">
                  <c:v>34.301000000000002</c:v>
                </c:pt>
                <c:pt idx="8754">
                  <c:v>34.305</c:v>
                </c:pt>
                <c:pt idx="8755">
                  <c:v>34.309000000000005</c:v>
                </c:pt>
                <c:pt idx="8756">
                  <c:v>34.313000000000002</c:v>
                </c:pt>
                <c:pt idx="8757">
                  <c:v>34.316999999999993</c:v>
                </c:pt>
                <c:pt idx="8758">
                  <c:v>34.321000000000005</c:v>
                </c:pt>
                <c:pt idx="8759">
                  <c:v>34.325000000000003</c:v>
                </c:pt>
                <c:pt idx="8760">
                  <c:v>34.329000000000001</c:v>
                </c:pt>
                <c:pt idx="8761">
                  <c:v>34.333000000000006</c:v>
                </c:pt>
                <c:pt idx="8762">
                  <c:v>34.336000000000006</c:v>
                </c:pt>
                <c:pt idx="8763">
                  <c:v>34.340000000000003</c:v>
                </c:pt>
                <c:pt idx="8764">
                  <c:v>34.344000000000001</c:v>
                </c:pt>
                <c:pt idx="8765">
                  <c:v>34.347999999999999</c:v>
                </c:pt>
                <c:pt idx="8766">
                  <c:v>34.351999999999997</c:v>
                </c:pt>
                <c:pt idx="8767">
                  <c:v>34.356000000000002</c:v>
                </c:pt>
                <c:pt idx="8768">
                  <c:v>34.36</c:v>
                </c:pt>
                <c:pt idx="8769">
                  <c:v>34.364000000000004</c:v>
                </c:pt>
                <c:pt idx="8770">
                  <c:v>34.368000000000002</c:v>
                </c:pt>
                <c:pt idx="8771">
                  <c:v>34.372</c:v>
                </c:pt>
                <c:pt idx="8772">
                  <c:v>34.376000000000005</c:v>
                </c:pt>
                <c:pt idx="8773">
                  <c:v>34.379000000000005</c:v>
                </c:pt>
                <c:pt idx="8774">
                  <c:v>34.383000000000003</c:v>
                </c:pt>
                <c:pt idx="8775">
                  <c:v>34.386999999999993</c:v>
                </c:pt>
                <c:pt idx="8776">
                  <c:v>34.391000000000005</c:v>
                </c:pt>
                <c:pt idx="8777">
                  <c:v>34.395000000000003</c:v>
                </c:pt>
                <c:pt idx="8778">
                  <c:v>34.399000000000001</c:v>
                </c:pt>
                <c:pt idx="8779">
                  <c:v>34.403000000000006</c:v>
                </c:pt>
                <c:pt idx="8780">
                  <c:v>34.407000000000004</c:v>
                </c:pt>
                <c:pt idx="8781">
                  <c:v>34.411000000000001</c:v>
                </c:pt>
                <c:pt idx="8782">
                  <c:v>34.414999999999999</c:v>
                </c:pt>
                <c:pt idx="8783">
                  <c:v>34.419000000000004</c:v>
                </c:pt>
                <c:pt idx="8784">
                  <c:v>34.422000000000011</c:v>
                </c:pt>
                <c:pt idx="8785">
                  <c:v>34.426000000000002</c:v>
                </c:pt>
                <c:pt idx="8786">
                  <c:v>34.43</c:v>
                </c:pt>
                <c:pt idx="8787">
                  <c:v>34.434000000000005</c:v>
                </c:pt>
                <c:pt idx="8788">
                  <c:v>34.438000000000002</c:v>
                </c:pt>
                <c:pt idx="8789">
                  <c:v>34.442</c:v>
                </c:pt>
                <c:pt idx="8790">
                  <c:v>34.446000000000005</c:v>
                </c:pt>
                <c:pt idx="8791">
                  <c:v>34.450000000000003</c:v>
                </c:pt>
                <c:pt idx="8792">
                  <c:v>34.454000000000001</c:v>
                </c:pt>
                <c:pt idx="8793">
                  <c:v>34.457999999999998</c:v>
                </c:pt>
                <c:pt idx="8794">
                  <c:v>34.462000000000003</c:v>
                </c:pt>
                <c:pt idx="8795">
                  <c:v>34.465000000000003</c:v>
                </c:pt>
                <c:pt idx="8796">
                  <c:v>34.469000000000001</c:v>
                </c:pt>
                <c:pt idx="8797">
                  <c:v>34.473000000000006</c:v>
                </c:pt>
                <c:pt idx="8798">
                  <c:v>34.477000000000004</c:v>
                </c:pt>
                <c:pt idx="8799">
                  <c:v>34.481000000000002</c:v>
                </c:pt>
                <c:pt idx="8800">
                  <c:v>34.484999999999999</c:v>
                </c:pt>
                <c:pt idx="8801">
                  <c:v>34.489000000000004</c:v>
                </c:pt>
                <c:pt idx="8802">
                  <c:v>34.493000000000002</c:v>
                </c:pt>
                <c:pt idx="8803">
                  <c:v>34.497</c:v>
                </c:pt>
                <c:pt idx="8804">
                  <c:v>34.501000000000005</c:v>
                </c:pt>
                <c:pt idx="8805">
                  <c:v>34.505000000000003</c:v>
                </c:pt>
                <c:pt idx="8806">
                  <c:v>34.508000000000003</c:v>
                </c:pt>
                <c:pt idx="8807">
                  <c:v>34.512</c:v>
                </c:pt>
                <c:pt idx="8808">
                  <c:v>34.516000000000005</c:v>
                </c:pt>
                <c:pt idx="8809">
                  <c:v>34.520000000000003</c:v>
                </c:pt>
                <c:pt idx="8810">
                  <c:v>34.524000000000001</c:v>
                </c:pt>
                <c:pt idx="8811">
                  <c:v>34.528000000000013</c:v>
                </c:pt>
                <c:pt idx="8812">
                  <c:v>34.532000000000011</c:v>
                </c:pt>
                <c:pt idx="8813">
                  <c:v>34.536000000000001</c:v>
                </c:pt>
                <c:pt idx="8814">
                  <c:v>34.54</c:v>
                </c:pt>
                <c:pt idx="8815">
                  <c:v>34.544000000000004</c:v>
                </c:pt>
                <c:pt idx="8816">
                  <c:v>34.547000000000004</c:v>
                </c:pt>
                <c:pt idx="8817">
                  <c:v>34.551000000000002</c:v>
                </c:pt>
                <c:pt idx="8818">
                  <c:v>34.555</c:v>
                </c:pt>
                <c:pt idx="8819">
                  <c:v>34.559000000000005</c:v>
                </c:pt>
                <c:pt idx="8820">
                  <c:v>34.563000000000002</c:v>
                </c:pt>
                <c:pt idx="8821">
                  <c:v>34.567</c:v>
                </c:pt>
                <c:pt idx="8822">
                  <c:v>34.571000000000005</c:v>
                </c:pt>
                <c:pt idx="8823">
                  <c:v>34.575000000000003</c:v>
                </c:pt>
                <c:pt idx="8824">
                  <c:v>34.579000000000001</c:v>
                </c:pt>
                <c:pt idx="8825">
                  <c:v>34.583000000000006</c:v>
                </c:pt>
                <c:pt idx="8826">
                  <c:v>34.587000000000003</c:v>
                </c:pt>
                <c:pt idx="8827">
                  <c:v>34.590000000000003</c:v>
                </c:pt>
                <c:pt idx="8828">
                  <c:v>34.594000000000001</c:v>
                </c:pt>
                <c:pt idx="8829">
                  <c:v>34.598000000000013</c:v>
                </c:pt>
                <c:pt idx="8830">
                  <c:v>34.602000000000011</c:v>
                </c:pt>
                <c:pt idx="8831">
                  <c:v>34.606000000000002</c:v>
                </c:pt>
                <c:pt idx="8832">
                  <c:v>34.61</c:v>
                </c:pt>
                <c:pt idx="8833">
                  <c:v>34.614000000000004</c:v>
                </c:pt>
                <c:pt idx="8834">
                  <c:v>34.618000000000002</c:v>
                </c:pt>
                <c:pt idx="8835">
                  <c:v>34.622000000000014</c:v>
                </c:pt>
                <c:pt idx="8836">
                  <c:v>34.626000000000012</c:v>
                </c:pt>
                <c:pt idx="8837">
                  <c:v>34.630000000000003</c:v>
                </c:pt>
                <c:pt idx="8838">
                  <c:v>34.633000000000003</c:v>
                </c:pt>
                <c:pt idx="8839">
                  <c:v>34.637</c:v>
                </c:pt>
                <c:pt idx="8840">
                  <c:v>34.641000000000005</c:v>
                </c:pt>
                <c:pt idx="8841">
                  <c:v>34.645000000000003</c:v>
                </c:pt>
                <c:pt idx="8842">
                  <c:v>34.649000000000001</c:v>
                </c:pt>
                <c:pt idx="8843">
                  <c:v>34.653000000000006</c:v>
                </c:pt>
                <c:pt idx="8844">
                  <c:v>34.657000000000004</c:v>
                </c:pt>
                <c:pt idx="8845">
                  <c:v>34.661000000000001</c:v>
                </c:pt>
                <c:pt idx="8846">
                  <c:v>34.665000000000013</c:v>
                </c:pt>
                <c:pt idx="8847">
                  <c:v>34.669000000000011</c:v>
                </c:pt>
                <c:pt idx="8848">
                  <c:v>34.673000000000002</c:v>
                </c:pt>
                <c:pt idx="8849">
                  <c:v>34.676000000000002</c:v>
                </c:pt>
                <c:pt idx="8850">
                  <c:v>34.68</c:v>
                </c:pt>
                <c:pt idx="8851">
                  <c:v>34.684000000000005</c:v>
                </c:pt>
                <c:pt idx="8852">
                  <c:v>34.688000000000002</c:v>
                </c:pt>
                <c:pt idx="8853">
                  <c:v>34.692000000000014</c:v>
                </c:pt>
                <c:pt idx="8854">
                  <c:v>34.696000000000012</c:v>
                </c:pt>
                <c:pt idx="8855">
                  <c:v>34.700000000000003</c:v>
                </c:pt>
                <c:pt idx="8856">
                  <c:v>34.704000000000001</c:v>
                </c:pt>
                <c:pt idx="8857">
                  <c:v>34.708000000000013</c:v>
                </c:pt>
                <c:pt idx="8858">
                  <c:v>34.712000000000003</c:v>
                </c:pt>
                <c:pt idx="8859">
                  <c:v>34.716000000000001</c:v>
                </c:pt>
                <c:pt idx="8860">
                  <c:v>34.719000000000001</c:v>
                </c:pt>
                <c:pt idx="8861">
                  <c:v>34.723000000000013</c:v>
                </c:pt>
                <c:pt idx="8862">
                  <c:v>34.727000000000011</c:v>
                </c:pt>
                <c:pt idx="8863">
                  <c:v>34.731000000000002</c:v>
                </c:pt>
                <c:pt idx="8864">
                  <c:v>34.735000000000014</c:v>
                </c:pt>
                <c:pt idx="8865">
                  <c:v>34.739000000000011</c:v>
                </c:pt>
                <c:pt idx="8866">
                  <c:v>34.743000000000002</c:v>
                </c:pt>
                <c:pt idx="8867">
                  <c:v>34.747</c:v>
                </c:pt>
                <c:pt idx="8868">
                  <c:v>34.751000000000005</c:v>
                </c:pt>
                <c:pt idx="8869">
                  <c:v>34.755000000000003</c:v>
                </c:pt>
                <c:pt idx="8870">
                  <c:v>34.759</c:v>
                </c:pt>
                <c:pt idx="8871">
                  <c:v>34.762000000000015</c:v>
                </c:pt>
                <c:pt idx="8872">
                  <c:v>34.766000000000012</c:v>
                </c:pt>
                <c:pt idx="8873">
                  <c:v>34.770000000000003</c:v>
                </c:pt>
                <c:pt idx="8874">
                  <c:v>34.774000000000001</c:v>
                </c:pt>
                <c:pt idx="8875">
                  <c:v>34.778000000000013</c:v>
                </c:pt>
                <c:pt idx="8876">
                  <c:v>34.782000000000011</c:v>
                </c:pt>
                <c:pt idx="8877">
                  <c:v>34.786000000000001</c:v>
                </c:pt>
                <c:pt idx="8878">
                  <c:v>34.790000000000013</c:v>
                </c:pt>
                <c:pt idx="8879">
                  <c:v>34.794000000000011</c:v>
                </c:pt>
                <c:pt idx="8880">
                  <c:v>34.798000000000016</c:v>
                </c:pt>
                <c:pt idx="8881">
                  <c:v>34.802</c:v>
                </c:pt>
                <c:pt idx="8882">
                  <c:v>34.805</c:v>
                </c:pt>
                <c:pt idx="8883">
                  <c:v>34.809000000000005</c:v>
                </c:pt>
                <c:pt idx="8884">
                  <c:v>34.813000000000002</c:v>
                </c:pt>
                <c:pt idx="8885">
                  <c:v>34.816999999999993</c:v>
                </c:pt>
                <c:pt idx="8886">
                  <c:v>34.821000000000005</c:v>
                </c:pt>
                <c:pt idx="8887">
                  <c:v>34.825000000000003</c:v>
                </c:pt>
                <c:pt idx="8888">
                  <c:v>34.829000000000001</c:v>
                </c:pt>
                <c:pt idx="8889">
                  <c:v>34.833000000000006</c:v>
                </c:pt>
                <c:pt idx="8890">
                  <c:v>34.837000000000003</c:v>
                </c:pt>
                <c:pt idx="8891">
                  <c:v>34.841000000000001</c:v>
                </c:pt>
                <c:pt idx="8892">
                  <c:v>34.844999999999999</c:v>
                </c:pt>
                <c:pt idx="8893">
                  <c:v>34.847999999999999</c:v>
                </c:pt>
                <c:pt idx="8894">
                  <c:v>34.851999999999997</c:v>
                </c:pt>
                <c:pt idx="8895">
                  <c:v>34.856000000000002</c:v>
                </c:pt>
                <c:pt idx="8896">
                  <c:v>34.86</c:v>
                </c:pt>
                <c:pt idx="8897">
                  <c:v>34.864000000000004</c:v>
                </c:pt>
                <c:pt idx="8898">
                  <c:v>34.868000000000002</c:v>
                </c:pt>
                <c:pt idx="8899">
                  <c:v>34.872</c:v>
                </c:pt>
                <c:pt idx="8900">
                  <c:v>34.876000000000005</c:v>
                </c:pt>
                <c:pt idx="8901">
                  <c:v>34.880000000000003</c:v>
                </c:pt>
                <c:pt idx="8902">
                  <c:v>34.883999999999993</c:v>
                </c:pt>
                <c:pt idx="8903">
                  <c:v>34.887999999999998</c:v>
                </c:pt>
                <c:pt idx="8904">
                  <c:v>34.891000000000005</c:v>
                </c:pt>
                <c:pt idx="8905">
                  <c:v>34.895000000000003</c:v>
                </c:pt>
                <c:pt idx="8906">
                  <c:v>34.899000000000001</c:v>
                </c:pt>
                <c:pt idx="8907">
                  <c:v>34.903000000000006</c:v>
                </c:pt>
                <c:pt idx="8908">
                  <c:v>34.907000000000004</c:v>
                </c:pt>
                <c:pt idx="8909">
                  <c:v>34.911000000000001</c:v>
                </c:pt>
                <c:pt idx="8910">
                  <c:v>34.914999999999999</c:v>
                </c:pt>
                <c:pt idx="8911">
                  <c:v>34.919000000000004</c:v>
                </c:pt>
                <c:pt idx="8912">
                  <c:v>34.923000000000002</c:v>
                </c:pt>
                <c:pt idx="8913">
                  <c:v>34.927</c:v>
                </c:pt>
                <c:pt idx="8914">
                  <c:v>34.931000000000004</c:v>
                </c:pt>
                <c:pt idx="8915">
                  <c:v>34.934000000000005</c:v>
                </c:pt>
                <c:pt idx="8916">
                  <c:v>34.938000000000002</c:v>
                </c:pt>
                <c:pt idx="8917">
                  <c:v>34.942</c:v>
                </c:pt>
                <c:pt idx="8918">
                  <c:v>34.946000000000005</c:v>
                </c:pt>
                <c:pt idx="8919">
                  <c:v>34.950000000000003</c:v>
                </c:pt>
                <c:pt idx="8920">
                  <c:v>34.954000000000001</c:v>
                </c:pt>
                <c:pt idx="8921">
                  <c:v>34.957999999999998</c:v>
                </c:pt>
                <c:pt idx="8922">
                  <c:v>34.962000000000003</c:v>
                </c:pt>
                <c:pt idx="8923">
                  <c:v>34.966000000000001</c:v>
                </c:pt>
                <c:pt idx="8924">
                  <c:v>34.97</c:v>
                </c:pt>
                <c:pt idx="8925">
                  <c:v>34.974000000000004</c:v>
                </c:pt>
                <c:pt idx="8926">
                  <c:v>34.977000000000004</c:v>
                </c:pt>
                <c:pt idx="8927">
                  <c:v>34.981000000000002</c:v>
                </c:pt>
                <c:pt idx="8928">
                  <c:v>34.984999999999999</c:v>
                </c:pt>
                <c:pt idx="8929">
                  <c:v>34.989000000000004</c:v>
                </c:pt>
                <c:pt idx="8930">
                  <c:v>34.993000000000002</c:v>
                </c:pt>
                <c:pt idx="8931">
                  <c:v>34.997</c:v>
                </c:pt>
                <c:pt idx="8932">
                  <c:v>35.001000000000005</c:v>
                </c:pt>
                <c:pt idx="8933">
                  <c:v>35.005000000000003</c:v>
                </c:pt>
                <c:pt idx="8934">
                  <c:v>35.009</c:v>
                </c:pt>
                <c:pt idx="8935">
                  <c:v>35.013000000000005</c:v>
                </c:pt>
                <c:pt idx="8936">
                  <c:v>35.017000000000003</c:v>
                </c:pt>
                <c:pt idx="8937">
                  <c:v>35.020000000000003</c:v>
                </c:pt>
                <c:pt idx="8938">
                  <c:v>35.024000000000001</c:v>
                </c:pt>
                <c:pt idx="8939">
                  <c:v>35.028000000000013</c:v>
                </c:pt>
                <c:pt idx="8940">
                  <c:v>35.032000000000011</c:v>
                </c:pt>
                <c:pt idx="8941">
                  <c:v>35.036000000000001</c:v>
                </c:pt>
                <c:pt idx="8942">
                  <c:v>35.04</c:v>
                </c:pt>
                <c:pt idx="8943">
                  <c:v>35.044000000000004</c:v>
                </c:pt>
                <c:pt idx="8944">
                  <c:v>35.048000000000002</c:v>
                </c:pt>
                <c:pt idx="8945">
                  <c:v>35.052</c:v>
                </c:pt>
                <c:pt idx="8946">
                  <c:v>35.056000000000004</c:v>
                </c:pt>
                <c:pt idx="8947">
                  <c:v>35.059000000000005</c:v>
                </c:pt>
                <c:pt idx="8948">
                  <c:v>35.063000000000002</c:v>
                </c:pt>
                <c:pt idx="8949">
                  <c:v>35.067</c:v>
                </c:pt>
                <c:pt idx="8950">
                  <c:v>35.071000000000005</c:v>
                </c:pt>
                <c:pt idx="8951">
                  <c:v>35.075000000000003</c:v>
                </c:pt>
                <c:pt idx="8952">
                  <c:v>35.079000000000001</c:v>
                </c:pt>
                <c:pt idx="8953">
                  <c:v>35.083000000000006</c:v>
                </c:pt>
                <c:pt idx="8954">
                  <c:v>35.087000000000003</c:v>
                </c:pt>
                <c:pt idx="8955">
                  <c:v>35.091000000000001</c:v>
                </c:pt>
                <c:pt idx="8956">
                  <c:v>35.095000000000013</c:v>
                </c:pt>
                <c:pt idx="8957">
                  <c:v>35.099000000000011</c:v>
                </c:pt>
                <c:pt idx="8958">
                  <c:v>35.102000000000011</c:v>
                </c:pt>
                <c:pt idx="8959">
                  <c:v>35.106000000000002</c:v>
                </c:pt>
                <c:pt idx="8960">
                  <c:v>35.11</c:v>
                </c:pt>
                <c:pt idx="8961">
                  <c:v>35.114000000000004</c:v>
                </c:pt>
                <c:pt idx="8962">
                  <c:v>35.118000000000002</c:v>
                </c:pt>
                <c:pt idx="8963">
                  <c:v>35.122000000000014</c:v>
                </c:pt>
                <c:pt idx="8964">
                  <c:v>35.126000000000012</c:v>
                </c:pt>
                <c:pt idx="8965">
                  <c:v>35.130000000000003</c:v>
                </c:pt>
                <c:pt idx="8966">
                  <c:v>35.134</c:v>
                </c:pt>
                <c:pt idx="8967">
                  <c:v>35.138000000000012</c:v>
                </c:pt>
                <c:pt idx="8968">
                  <c:v>35.142000000000003</c:v>
                </c:pt>
                <c:pt idx="8969">
                  <c:v>35.145000000000003</c:v>
                </c:pt>
                <c:pt idx="8970">
                  <c:v>35.149000000000001</c:v>
                </c:pt>
                <c:pt idx="8971">
                  <c:v>35.153000000000006</c:v>
                </c:pt>
                <c:pt idx="8972">
                  <c:v>35.157000000000004</c:v>
                </c:pt>
                <c:pt idx="8973">
                  <c:v>35.161000000000001</c:v>
                </c:pt>
                <c:pt idx="8974">
                  <c:v>35.165000000000013</c:v>
                </c:pt>
                <c:pt idx="8975">
                  <c:v>35.169000000000011</c:v>
                </c:pt>
                <c:pt idx="8976">
                  <c:v>35.173000000000002</c:v>
                </c:pt>
                <c:pt idx="8977">
                  <c:v>35.177</c:v>
                </c:pt>
                <c:pt idx="8978">
                  <c:v>35.181000000000004</c:v>
                </c:pt>
                <c:pt idx="8979">
                  <c:v>35.185000000000002</c:v>
                </c:pt>
                <c:pt idx="8980">
                  <c:v>35.188000000000002</c:v>
                </c:pt>
                <c:pt idx="8981">
                  <c:v>35.192000000000014</c:v>
                </c:pt>
                <c:pt idx="8982">
                  <c:v>35.196000000000012</c:v>
                </c:pt>
                <c:pt idx="8983">
                  <c:v>35.200000000000003</c:v>
                </c:pt>
                <c:pt idx="8984">
                  <c:v>35.204000000000001</c:v>
                </c:pt>
                <c:pt idx="8985">
                  <c:v>35.208000000000013</c:v>
                </c:pt>
                <c:pt idx="8986">
                  <c:v>35.212000000000003</c:v>
                </c:pt>
                <c:pt idx="8987">
                  <c:v>35.216000000000001</c:v>
                </c:pt>
                <c:pt idx="8988">
                  <c:v>35.220000000000013</c:v>
                </c:pt>
                <c:pt idx="8989">
                  <c:v>35.224000000000011</c:v>
                </c:pt>
                <c:pt idx="8990">
                  <c:v>35.228000000000016</c:v>
                </c:pt>
                <c:pt idx="8991">
                  <c:v>35.231000000000002</c:v>
                </c:pt>
                <c:pt idx="8992">
                  <c:v>35.235000000000014</c:v>
                </c:pt>
                <c:pt idx="8993">
                  <c:v>35.239000000000011</c:v>
                </c:pt>
                <c:pt idx="8994">
                  <c:v>35.243000000000002</c:v>
                </c:pt>
                <c:pt idx="8995">
                  <c:v>35.247</c:v>
                </c:pt>
                <c:pt idx="8996">
                  <c:v>35.251000000000005</c:v>
                </c:pt>
                <c:pt idx="8997">
                  <c:v>35.255000000000003</c:v>
                </c:pt>
                <c:pt idx="8998">
                  <c:v>35.259</c:v>
                </c:pt>
                <c:pt idx="8999">
                  <c:v>35.263000000000012</c:v>
                </c:pt>
                <c:pt idx="9000">
                  <c:v>35.267000000000003</c:v>
                </c:pt>
                <c:pt idx="9001">
                  <c:v>35.271000000000001</c:v>
                </c:pt>
                <c:pt idx="9002">
                  <c:v>35.274000000000001</c:v>
                </c:pt>
                <c:pt idx="9003">
                  <c:v>35.278000000000013</c:v>
                </c:pt>
                <c:pt idx="9004">
                  <c:v>35.282000000000011</c:v>
                </c:pt>
                <c:pt idx="9005">
                  <c:v>35.286000000000001</c:v>
                </c:pt>
                <c:pt idx="9006">
                  <c:v>35.290000000000013</c:v>
                </c:pt>
                <c:pt idx="9007">
                  <c:v>35.294000000000011</c:v>
                </c:pt>
                <c:pt idx="9008">
                  <c:v>35.298000000000016</c:v>
                </c:pt>
                <c:pt idx="9009">
                  <c:v>35.302</c:v>
                </c:pt>
                <c:pt idx="9010">
                  <c:v>35.306000000000004</c:v>
                </c:pt>
                <c:pt idx="9011">
                  <c:v>35.31</c:v>
                </c:pt>
                <c:pt idx="9012">
                  <c:v>35.313999999999993</c:v>
                </c:pt>
                <c:pt idx="9013">
                  <c:v>35.316999999999993</c:v>
                </c:pt>
                <c:pt idx="9014">
                  <c:v>35.321000000000005</c:v>
                </c:pt>
                <c:pt idx="9015">
                  <c:v>35.325000000000003</c:v>
                </c:pt>
                <c:pt idx="9016">
                  <c:v>35.329000000000001</c:v>
                </c:pt>
                <c:pt idx="9017">
                  <c:v>35.333000000000006</c:v>
                </c:pt>
                <c:pt idx="9018">
                  <c:v>35.337000000000003</c:v>
                </c:pt>
                <c:pt idx="9019">
                  <c:v>35.341000000000001</c:v>
                </c:pt>
                <c:pt idx="9020">
                  <c:v>35.344999999999999</c:v>
                </c:pt>
                <c:pt idx="9021">
                  <c:v>35.349000000000004</c:v>
                </c:pt>
                <c:pt idx="9022">
                  <c:v>35.353000000000002</c:v>
                </c:pt>
                <c:pt idx="9023">
                  <c:v>35.356999999999999</c:v>
                </c:pt>
                <c:pt idx="9024">
                  <c:v>35.36</c:v>
                </c:pt>
                <c:pt idx="9025">
                  <c:v>35.364000000000004</c:v>
                </c:pt>
                <c:pt idx="9026">
                  <c:v>35.368000000000002</c:v>
                </c:pt>
                <c:pt idx="9027">
                  <c:v>35.372</c:v>
                </c:pt>
                <c:pt idx="9028">
                  <c:v>35.376000000000005</c:v>
                </c:pt>
                <c:pt idx="9029">
                  <c:v>35.380000000000003</c:v>
                </c:pt>
                <c:pt idx="9030">
                  <c:v>35.383999999999993</c:v>
                </c:pt>
                <c:pt idx="9031">
                  <c:v>35.387999999999998</c:v>
                </c:pt>
                <c:pt idx="9032">
                  <c:v>35.392000000000003</c:v>
                </c:pt>
                <c:pt idx="9033">
                  <c:v>35.396000000000001</c:v>
                </c:pt>
                <c:pt idx="9034">
                  <c:v>35.4</c:v>
                </c:pt>
                <c:pt idx="9035">
                  <c:v>35.403000000000006</c:v>
                </c:pt>
                <c:pt idx="9036">
                  <c:v>35.407000000000004</c:v>
                </c:pt>
                <c:pt idx="9037">
                  <c:v>35.411000000000001</c:v>
                </c:pt>
                <c:pt idx="9038">
                  <c:v>35.414999999999999</c:v>
                </c:pt>
                <c:pt idx="9039">
                  <c:v>35.419000000000004</c:v>
                </c:pt>
                <c:pt idx="9040">
                  <c:v>35.423000000000002</c:v>
                </c:pt>
                <c:pt idx="9041">
                  <c:v>35.427</c:v>
                </c:pt>
                <c:pt idx="9042">
                  <c:v>35.431000000000004</c:v>
                </c:pt>
                <c:pt idx="9043">
                  <c:v>35.435000000000002</c:v>
                </c:pt>
                <c:pt idx="9044">
                  <c:v>35.439</c:v>
                </c:pt>
                <c:pt idx="9045">
                  <c:v>35.443000000000005</c:v>
                </c:pt>
                <c:pt idx="9046">
                  <c:v>35.446000000000005</c:v>
                </c:pt>
                <c:pt idx="9047">
                  <c:v>35.450000000000003</c:v>
                </c:pt>
                <c:pt idx="9048">
                  <c:v>35.454000000000001</c:v>
                </c:pt>
                <c:pt idx="9049">
                  <c:v>35.457999999999998</c:v>
                </c:pt>
                <c:pt idx="9050">
                  <c:v>35.462000000000003</c:v>
                </c:pt>
                <c:pt idx="9051">
                  <c:v>35.466000000000001</c:v>
                </c:pt>
                <c:pt idx="9052">
                  <c:v>35.47</c:v>
                </c:pt>
                <c:pt idx="9053">
                  <c:v>35.474000000000004</c:v>
                </c:pt>
                <c:pt idx="9054">
                  <c:v>35.478000000000002</c:v>
                </c:pt>
                <c:pt idx="9055">
                  <c:v>35.481999999999999</c:v>
                </c:pt>
                <c:pt idx="9056">
                  <c:v>35.486000000000004</c:v>
                </c:pt>
                <c:pt idx="9057">
                  <c:v>35.489000000000004</c:v>
                </c:pt>
                <c:pt idx="9058">
                  <c:v>35.493000000000002</c:v>
                </c:pt>
                <c:pt idx="9059">
                  <c:v>35.497</c:v>
                </c:pt>
                <c:pt idx="9060">
                  <c:v>35.501000000000005</c:v>
                </c:pt>
                <c:pt idx="9061">
                  <c:v>35.505000000000003</c:v>
                </c:pt>
                <c:pt idx="9062">
                  <c:v>35.509</c:v>
                </c:pt>
                <c:pt idx="9063">
                  <c:v>35.513000000000005</c:v>
                </c:pt>
                <c:pt idx="9064">
                  <c:v>35.517000000000003</c:v>
                </c:pt>
                <c:pt idx="9065">
                  <c:v>35.521000000000001</c:v>
                </c:pt>
                <c:pt idx="9066">
                  <c:v>35.525000000000013</c:v>
                </c:pt>
                <c:pt idx="9067">
                  <c:v>35.528000000000013</c:v>
                </c:pt>
                <c:pt idx="9068">
                  <c:v>35.532000000000011</c:v>
                </c:pt>
                <c:pt idx="9069">
                  <c:v>35.536000000000001</c:v>
                </c:pt>
                <c:pt idx="9070">
                  <c:v>35.54</c:v>
                </c:pt>
                <c:pt idx="9071">
                  <c:v>35.544000000000004</c:v>
                </c:pt>
                <c:pt idx="9072">
                  <c:v>35.548000000000002</c:v>
                </c:pt>
                <c:pt idx="9073">
                  <c:v>35.552</c:v>
                </c:pt>
                <c:pt idx="9074">
                  <c:v>35.556000000000004</c:v>
                </c:pt>
                <c:pt idx="9075">
                  <c:v>35.56</c:v>
                </c:pt>
                <c:pt idx="9076">
                  <c:v>35.564</c:v>
                </c:pt>
                <c:pt idx="9077">
                  <c:v>35.568000000000012</c:v>
                </c:pt>
                <c:pt idx="9078">
                  <c:v>35.571000000000005</c:v>
                </c:pt>
                <c:pt idx="9079">
                  <c:v>35.575000000000003</c:v>
                </c:pt>
                <c:pt idx="9080">
                  <c:v>35.579000000000001</c:v>
                </c:pt>
                <c:pt idx="9081">
                  <c:v>35.583000000000006</c:v>
                </c:pt>
                <c:pt idx="9082">
                  <c:v>35.587000000000003</c:v>
                </c:pt>
                <c:pt idx="9083">
                  <c:v>35.591000000000001</c:v>
                </c:pt>
                <c:pt idx="9084">
                  <c:v>35.595000000000013</c:v>
                </c:pt>
                <c:pt idx="9085">
                  <c:v>35.599000000000011</c:v>
                </c:pt>
                <c:pt idx="9086">
                  <c:v>35.603000000000002</c:v>
                </c:pt>
                <c:pt idx="9087">
                  <c:v>35.607000000000006</c:v>
                </c:pt>
                <c:pt idx="9088">
                  <c:v>35.611000000000004</c:v>
                </c:pt>
                <c:pt idx="9089">
                  <c:v>35.614000000000004</c:v>
                </c:pt>
                <c:pt idx="9090">
                  <c:v>35.618000000000002</c:v>
                </c:pt>
                <c:pt idx="9091">
                  <c:v>35.622000000000014</c:v>
                </c:pt>
                <c:pt idx="9092">
                  <c:v>35.626000000000012</c:v>
                </c:pt>
                <c:pt idx="9093">
                  <c:v>35.630000000000003</c:v>
                </c:pt>
                <c:pt idx="9094">
                  <c:v>35.634</c:v>
                </c:pt>
                <c:pt idx="9095">
                  <c:v>35.638000000000012</c:v>
                </c:pt>
                <c:pt idx="9096">
                  <c:v>35.642000000000003</c:v>
                </c:pt>
                <c:pt idx="9097">
                  <c:v>35.646000000000001</c:v>
                </c:pt>
                <c:pt idx="9098">
                  <c:v>35.65</c:v>
                </c:pt>
                <c:pt idx="9099">
                  <c:v>35.654000000000003</c:v>
                </c:pt>
                <c:pt idx="9100">
                  <c:v>35.657000000000004</c:v>
                </c:pt>
                <c:pt idx="9101">
                  <c:v>35.661000000000001</c:v>
                </c:pt>
                <c:pt idx="9102">
                  <c:v>35.665000000000013</c:v>
                </c:pt>
                <c:pt idx="9103">
                  <c:v>35.669000000000011</c:v>
                </c:pt>
                <c:pt idx="9104">
                  <c:v>35.673000000000002</c:v>
                </c:pt>
                <c:pt idx="9105">
                  <c:v>35.677</c:v>
                </c:pt>
                <c:pt idx="9106">
                  <c:v>35.681000000000004</c:v>
                </c:pt>
                <c:pt idx="9107">
                  <c:v>35.685000000000002</c:v>
                </c:pt>
                <c:pt idx="9108">
                  <c:v>35.689</c:v>
                </c:pt>
                <c:pt idx="9109">
                  <c:v>35.693000000000012</c:v>
                </c:pt>
                <c:pt idx="9110">
                  <c:v>35.697000000000003</c:v>
                </c:pt>
                <c:pt idx="9111">
                  <c:v>35.700000000000003</c:v>
                </c:pt>
                <c:pt idx="9112">
                  <c:v>35.704000000000001</c:v>
                </c:pt>
                <c:pt idx="9113">
                  <c:v>35.708000000000013</c:v>
                </c:pt>
                <c:pt idx="9114">
                  <c:v>35.712000000000003</c:v>
                </c:pt>
                <c:pt idx="9115">
                  <c:v>35.716000000000001</c:v>
                </c:pt>
                <c:pt idx="9116">
                  <c:v>35.720000000000013</c:v>
                </c:pt>
                <c:pt idx="9117">
                  <c:v>35.724000000000011</c:v>
                </c:pt>
                <c:pt idx="9118">
                  <c:v>35.728000000000016</c:v>
                </c:pt>
                <c:pt idx="9119">
                  <c:v>35.732000000000014</c:v>
                </c:pt>
                <c:pt idx="9120">
                  <c:v>35.736000000000011</c:v>
                </c:pt>
                <c:pt idx="9121">
                  <c:v>35.74</c:v>
                </c:pt>
                <c:pt idx="9122">
                  <c:v>35.743000000000002</c:v>
                </c:pt>
                <c:pt idx="9123">
                  <c:v>35.747</c:v>
                </c:pt>
                <c:pt idx="9124">
                  <c:v>35.751000000000005</c:v>
                </c:pt>
                <c:pt idx="9125">
                  <c:v>35.755000000000003</c:v>
                </c:pt>
                <c:pt idx="9126">
                  <c:v>35.759</c:v>
                </c:pt>
                <c:pt idx="9127">
                  <c:v>35.763000000000012</c:v>
                </c:pt>
                <c:pt idx="9128">
                  <c:v>35.767000000000003</c:v>
                </c:pt>
                <c:pt idx="9129">
                  <c:v>35.771000000000001</c:v>
                </c:pt>
                <c:pt idx="9130">
                  <c:v>35.775000000000013</c:v>
                </c:pt>
                <c:pt idx="9131">
                  <c:v>35.779000000000003</c:v>
                </c:pt>
                <c:pt idx="9132">
                  <c:v>35.783000000000001</c:v>
                </c:pt>
                <c:pt idx="9133">
                  <c:v>35.786000000000001</c:v>
                </c:pt>
                <c:pt idx="9134">
                  <c:v>35.790000000000013</c:v>
                </c:pt>
                <c:pt idx="9135">
                  <c:v>35.794000000000011</c:v>
                </c:pt>
                <c:pt idx="9136">
                  <c:v>35.798000000000016</c:v>
                </c:pt>
                <c:pt idx="9137">
                  <c:v>35.802</c:v>
                </c:pt>
                <c:pt idx="9138">
                  <c:v>35.806000000000004</c:v>
                </c:pt>
                <c:pt idx="9139">
                  <c:v>35.81</c:v>
                </c:pt>
                <c:pt idx="9140">
                  <c:v>35.813999999999993</c:v>
                </c:pt>
                <c:pt idx="9141">
                  <c:v>35.817999999999998</c:v>
                </c:pt>
                <c:pt idx="9142">
                  <c:v>35.822000000000003</c:v>
                </c:pt>
                <c:pt idx="9143">
                  <c:v>35.826000000000001</c:v>
                </c:pt>
                <c:pt idx="9144">
                  <c:v>35.829000000000001</c:v>
                </c:pt>
                <c:pt idx="9145">
                  <c:v>35.833000000000006</c:v>
                </c:pt>
                <c:pt idx="9146">
                  <c:v>35.837000000000003</c:v>
                </c:pt>
                <c:pt idx="9147">
                  <c:v>35.841000000000001</c:v>
                </c:pt>
                <c:pt idx="9148">
                  <c:v>35.844999999999999</c:v>
                </c:pt>
                <c:pt idx="9149">
                  <c:v>35.849000000000004</c:v>
                </c:pt>
                <c:pt idx="9150">
                  <c:v>35.853000000000002</c:v>
                </c:pt>
                <c:pt idx="9151">
                  <c:v>35.856999999999999</c:v>
                </c:pt>
                <c:pt idx="9152">
                  <c:v>35.861000000000004</c:v>
                </c:pt>
                <c:pt idx="9153">
                  <c:v>35.865000000000002</c:v>
                </c:pt>
                <c:pt idx="9154">
                  <c:v>35.869</c:v>
                </c:pt>
                <c:pt idx="9155">
                  <c:v>35.872</c:v>
                </c:pt>
                <c:pt idx="9156">
                  <c:v>35.876000000000005</c:v>
                </c:pt>
                <c:pt idx="9157">
                  <c:v>35.880000000000003</c:v>
                </c:pt>
                <c:pt idx="9158">
                  <c:v>35.883999999999993</c:v>
                </c:pt>
                <c:pt idx="9159">
                  <c:v>35.887999999999998</c:v>
                </c:pt>
                <c:pt idx="9160">
                  <c:v>35.892000000000003</c:v>
                </c:pt>
                <c:pt idx="9161">
                  <c:v>35.896000000000001</c:v>
                </c:pt>
                <c:pt idx="9162">
                  <c:v>35.9</c:v>
                </c:pt>
                <c:pt idx="9163">
                  <c:v>35.904000000000003</c:v>
                </c:pt>
                <c:pt idx="9164">
                  <c:v>35.908000000000001</c:v>
                </c:pt>
                <c:pt idx="9165">
                  <c:v>35.911999999999999</c:v>
                </c:pt>
                <c:pt idx="9166">
                  <c:v>35.914999999999999</c:v>
                </c:pt>
                <c:pt idx="9167">
                  <c:v>35.919000000000004</c:v>
                </c:pt>
                <c:pt idx="9168">
                  <c:v>35.923000000000002</c:v>
                </c:pt>
                <c:pt idx="9169">
                  <c:v>35.927</c:v>
                </c:pt>
                <c:pt idx="9170">
                  <c:v>35.931000000000004</c:v>
                </c:pt>
                <c:pt idx="9171">
                  <c:v>35.935000000000002</c:v>
                </c:pt>
                <c:pt idx="9172">
                  <c:v>35.939</c:v>
                </c:pt>
                <c:pt idx="9173">
                  <c:v>35.943000000000005</c:v>
                </c:pt>
                <c:pt idx="9174">
                  <c:v>35.947000000000003</c:v>
                </c:pt>
                <c:pt idx="9175">
                  <c:v>35.950999999999993</c:v>
                </c:pt>
                <c:pt idx="9176">
                  <c:v>35.954999999999998</c:v>
                </c:pt>
                <c:pt idx="9177">
                  <c:v>35.957999999999998</c:v>
                </c:pt>
                <c:pt idx="9178">
                  <c:v>35.962000000000003</c:v>
                </c:pt>
                <c:pt idx="9179">
                  <c:v>35.966000000000001</c:v>
                </c:pt>
                <c:pt idx="9180">
                  <c:v>35.97</c:v>
                </c:pt>
                <c:pt idx="9181">
                  <c:v>35.974000000000004</c:v>
                </c:pt>
                <c:pt idx="9182">
                  <c:v>35.978000000000002</c:v>
                </c:pt>
                <c:pt idx="9183">
                  <c:v>35.981999999999999</c:v>
                </c:pt>
                <c:pt idx="9184">
                  <c:v>35.986000000000004</c:v>
                </c:pt>
                <c:pt idx="9185">
                  <c:v>35.99</c:v>
                </c:pt>
                <c:pt idx="9186">
                  <c:v>35.994</c:v>
                </c:pt>
                <c:pt idx="9187">
                  <c:v>35.998000000000012</c:v>
                </c:pt>
                <c:pt idx="9188">
                  <c:v>36.001000000000005</c:v>
                </c:pt>
                <c:pt idx="9189">
                  <c:v>36.005000000000003</c:v>
                </c:pt>
                <c:pt idx="9190">
                  <c:v>36.009</c:v>
                </c:pt>
                <c:pt idx="9191">
                  <c:v>36.013000000000005</c:v>
                </c:pt>
                <c:pt idx="9192">
                  <c:v>36.017000000000003</c:v>
                </c:pt>
                <c:pt idx="9193">
                  <c:v>36.021000000000001</c:v>
                </c:pt>
                <c:pt idx="9194">
                  <c:v>36.025000000000013</c:v>
                </c:pt>
                <c:pt idx="9195">
                  <c:v>36.029000000000003</c:v>
                </c:pt>
                <c:pt idx="9196">
                  <c:v>36.033000000000001</c:v>
                </c:pt>
                <c:pt idx="9197">
                  <c:v>36.037000000000006</c:v>
                </c:pt>
                <c:pt idx="9198">
                  <c:v>36.04</c:v>
                </c:pt>
                <c:pt idx="9199">
                  <c:v>36.044000000000004</c:v>
                </c:pt>
                <c:pt idx="9200">
                  <c:v>36.048000000000002</c:v>
                </c:pt>
                <c:pt idx="9201">
                  <c:v>36.052</c:v>
                </c:pt>
                <c:pt idx="9202">
                  <c:v>36.056000000000004</c:v>
                </c:pt>
                <c:pt idx="9203">
                  <c:v>36.06</c:v>
                </c:pt>
                <c:pt idx="9204">
                  <c:v>36.064</c:v>
                </c:pt>
                <c:pt idx="9205">
                  <c:v>36.068000000000012</c:v>
                </c:pt>
                <c:pt idx="9206">
                  <c:v>36.072000000000003</c:v>
                </c:pt>
                <c:pt idx="9207">
                  <c:v>36.076000000000001</c:v>
                </c:pt>
                <c:pt idx="9208">
                  <c:v>36.08</c:v>
                </c:pt>
                <c:pt idx="9209">
                  <c:v>36.083000000000006</c:v>
                </c:pt>
                <c:pt idx="9210">
                  <c:v>36.087000000000003</c:v>
                </c:pt>
                <c:pt idx="9211">
                  <c:v>36.091000000000001</c:v>
                </c:pt>
                <c:pt idx="9212">
                  <c:v>36.095000000000013</c:v>
                </c:pt>
                <c:pt idx="9213">
                  <c:v>36.099000000000011</c:v>
                </c:pt>
                <c:pt idx="9214">
                  <c:v>36.103000000000002</c:v>
                </c:pt>
                <c:pt idx="9215">
                  <c:v>36.107000000000006</c:v>
                </c:pt>
                <c:pt idx="9216">
                  <c:v>36.111000000000004</c:v>
                </c:pt>
                <c:pt idx="9217">
                  <c:v>36.115000000000002</c:v>
                </c:pt>
                <c:pt idx="9218">
                  <c:v>36.119</c:v>
                </c:pt>
                <c:pt idx="9219">
                  <c:v>36.123000000000012</c:v>
                </c:pt>
                <c:pt idx="9220">
                  <c:v>36.126000000000012</c:v>
                </c:pt>
                <c:pt idx="9221">
                  <c:v>36.130000000000003</c:v>
                </c:pt>
                <c:pt idx="9222">
                  <c:v>36.134</c:v>
                </c:pt>
                <c:pt idx="9223">
                  <c:v>36.138000000000012</c:v>
                </c:pt>
                <c:pt idx="9224">
                  <c:v>36.142000000000003</c:v>
                </c:pt>
                <c:pt idx="9225">
                  <c:v>36.146000000000001</c:v>
                </c:pt>
                <c:pt idx="9226">
                  <c:v>36.15</c:v>
                </c:pt>
                <c:pt idx="9227">
                  <c:v>36.154000000000003</c:v>
                </c:pt>
                <c:pt idx="9228">
                  <c:v>36.158000000000001</c:v>
                </c:pt>
                <c:pt idx="9229">
                  <c:v>36.162000000000013</c:v>
                </c:pt>
                <c:pt idx="9230">
                  <c:v>36.166000000000011</c:v>
                </c:pt>
                <c:pt idx="9231">
                  <c:v>36.169000000000011</c:v>
                </c:pt>
                <c:pt idx="9232">
                  <c:v>36.173000000000002</c:v>
                </c:pt>
                <c:pt idx="9233">
                  <c:v>36.177</c:v>
                </c:pt>
                <c:pt idx="9234">
                  <c:v>36.181000000000004</c:v>
                </c:pt>
                <c:pt idx="9235">
                  <c:v>36.185000000000002</c:v>
                </c:pt>
                <c:pt idx="9236">
                  <c:v>36.189</c:v>
                </c:pt>
                <c:pt idx="9237">
                  <c:v>36.193000000000012</c:v>
                </c:pt>
                <c:pt idx="9238">
                  <c:v>36.197000000000003</c:v>
                </c:pt>
                <c:pt idx="9239">
                  <c:v>36.201000000000001</c:v>
                </c:pt>
                <c:pt idx="9240">
                  <c:v>36.205000000000013</c:v>
                </c:pt>
                <c:pt idx="9241">
                  <c:v>36.209000000000003</c:v>
                </c:pt>
                <c:pt idx="9242">
                  <c:v>36.212000000000003</c:v>
                </c:pt>
                <c:pt idx="9243">
                  <c:v>36.216000000000001</c:v>
                </c:pt>
                <c:pt idx="9244">
                  <c:v>36.220000000000013</c:v>
                </c:pt>
                <c:pt idx="9245">
                  <c:v>36.224000000000011</c:v>
                </c:pt>
                <c:pt idx="9246">
                  <c:v>36.228000000000016</c:v>
                </c:pt>
                <c:pt idx="9247">
                  <c:v>36.232000000000014</c:v>
                </c:pt>
                <c:pt idx="9248">
                  <c:v>36.236000000000011</c:v>
                </c:pt>
                <c:pt idx="9249">
                  <c:v>36.24</c:v>
                </c:pt>
                <c:pt idx="9250">
                  <c:v>36.244</c:v>
                </c:pt>
                <c:pt idx="9251">
                  <c:v>36.248000000000012</c:v>
                </c:pt>
                <c:pt idx="9252">
                  <c:v>36.252000000000002</c:v>
                </c:pt>
                <c:pt idx="9253">
                  <c:v>36.255000000000003</c:v>
                </c:pt>
                <c:pt idx="9254">
                  <c:v>36.259</c:v>
                </c:pt>
                <c:pt idx="9255">
                  <c:v>36.263000000000012</c:v>
                </c:pt>
                <c:pt idx="9256">
                  <c:v>36.267000000000003</c:v>
                </c:pt>
                <c:pt idx="9257">
                  <c:v>36.271000000000001</c:v>
                </c:pt>
                <c:pt idx="9258">
                  <c:v>36.275000000000013</c:v>
                </c:pt>
                <c:pt idx="9259">
                  <c:v>36.279000000000003</c:v>
                </c:pt>
                <c:pt idx="9260">
                  <c:v>36.283000000000001</c:v>
                </c:pt>
                <c:pt idx="9261">
                  <c:v>36.287000000000006</c:v>
                </c:pt>
                <c:pt idx="9262">
                  <c:v>36.291000000000011</c:v>
                </c:pt>
                <c:pt idx="9263">
                  <c:v>36.295000000000016</c:v>
                </c:pt>
                <c:pt idx="9264">
                  <c:v>36.298000000000016</c:v>
                </c:pt>
                <c:pt idx="9265">
                  <c:v>36.302</c:v>
                </c:pt>
                <c:pt idx="9266">
                  <c:v>36.306000000000004</c:v>
                </c:pt>
                <c:pt idx="9267">
                  <c:v>36.31</c:v>
                </c:pt>
                <c:pt idx="9268">
                  <c:v>36.313999999999993</c:v>
                </c:pt>
                <c:pt idx="9269">
                  <c:v>36.317999999999998</c:v>
                </c:pt>
                <c:pt idx="9270">
                  <c:v>36.322000000000003</c:v>
                </c:pt>
                <c:pt idx="9271">
                  <c:v>36.326000000000001</c:v>
                </c:pt>
                <c:pt idx="9272">
                  <c:v>36.33</c:v>
                </c:pt>
                <c:pt idx="9273">
                  <c:v>36.334000000000003</c:v>
                </c:pt>
                <c:pt idx="9274">
                  <c:v>36.338000000000001</c:v>
                </c:pt>
                <c:pt idx="9275">
                  <c:v>36.341000000000001</c:v>
                </c:pt>
                <c:pt idx="9276">
                  <c:v>36.344999999999999</c:v>
                </c:pt>
                <c:pt idx="9277">
                  <c:v>36.349000000000004</c:v>
                </c:pt>
                <c:pt idx="9278">
                  <c:v>36.353000000000002</c:v>
                </c:pt>
                <c:pt idx="9279">
                  <c:v>36.356999999999999</c:v>
                </c:pt>
                <c:pt idx="9280">
                  <c:v>36.361000000000004</c:v>
                </c:pt>
                <c:pt idx="9281">
                  <c:v>36.365000000000002</c:v>
                </c:pt>
                <c:pt idx="9282">
                  <c:v>36.369</c:v>
                </c:pt>
                <c:pt idx="9283">
                  <c:v>36.373000000000005</c:v>
                </c:pt>
                <c:pt idx="9284">
                  <c:v>36.377000000000002</c:v>
                </c:pt>
                <c:pt idx="9285">
                  <c:v>36.380999999999993</c:v>
                </c:pt>
                <c:pt idx="9286">
                  <c:v>36.383999999999993</c:v>
                </c:pt>
                <c:pt idx="9287">
                  <c:v>36.387999999999998</c:v>
                </c:pt>
                <c:pt idx="9288">
                  <c:v>36.392000000000003</c:v>
                </c:pt>
                <c:pt idx="9289">
                  <c:v>36.396000000000001</c:v>
                </c:pt>
                <c:pt idx="9290">
                  <c:v>36.4</c:v>
                </c:pt>
                <c:pt idx="9291">
                  <c:v>36.404000000000003</c:v>
                </c:pt>
                <c:pt idx="9292">
                  <c:v>36.408000000000001</c:v>
                </c:pt>
                <c:pt idx="9293">
                  <c:v>36.411999999999999</c:v>
                </c:pt>
                <c:pt idx="9294">
                  <c:v>36.416000000000004</c:v>
                </c:pt>
                <c:pt idx="9295">
                  <c:v>36.42</c:v>
                </c:pt>
                <c:pt idx="9296">
                  <c:v>36.424000000000007</c:v>
                </c:pt>
                <c:pt idx="9297">
                  <c:v>36.427</c:v>
                </c:pt>
                <c:pt idx="9298">
                  <c:v>36.431000000000004</c:v>
                </c:pt>
                <c:pt idx="9299">
                  <c:v>36.435000000000002</c:v>
                </c:pt>
                <c:pt idx="9300">
                  <c:v>36.439</c:v>
                </c:pt>
                <c:pt idx="9301">
                  <c:v>36.443000000000005</c:v>
                </c:pt>
                <c:pt idx="9302">
                  <c:v>36.447000000000003</c:v>
                </c:pt>
                <c:pt idx="9303">
                  <c:v>36.450999999999993</c:v>
                </c:pt>
                <c:pt idx="9304">
                  <c:v>36.454999999999998</c:v>
                </c:pt>
                <c:pt idx="9305">
                  <c:v>36.459000000000003</c:v>
                </c:pt>
                <c:pt idx="9306">
                  <c:v>36.463000000000001</c:v>
                </c:pt>
                <c:pt idx="9307">
                  <c:v>36.467000000000006</c:v>
                </c:pt>
                <c:pt idx="9308">
                  <c:v>36.47</c:v>
                </c:pt>
                <c:pt idx="9309">
                  <c:v>36.474000000000004</c:v>
                </c:pt>
                <c:pt idx="9310">
                  <c:v>36.478000000000002</c:v>
                </c:pt>
                <c:pt idx="9311">
                  <c:v>36.481999999999999</c:v>
                </c:pt>
                <c:pt idx="9312">
                  <c:v>36.486000000000004</c:v>
                </c:pt>
                <c:pt idx="9313">
                  <c:v>36.49</c:v>
                </c:pt>
                <c:pt idx="9314">
                  <c:v>36.494</c:v>
                </c:pt>
                <c:pt idx="9315">
                  <c:v>36.498000000000012</c:v>
                </c:pt>
                <c:pt idx="9316">
                  <c:v>36.502000000000002</c:v>
                </c:pt>
                <c:pt idx="9317">
                  <c:v>36.506</c:v>
                </c:pt>
                <c:pt idx="9318">
                  <c:v>36.509</c:v>
                </c:pt>
                <c:pt idx="9319">
                  <c:v>36.513000000000005</c:v>
                </c:pt>
                <c:pt idx="9320">
                  <c:v>36.517000000000003</c:v>
                </c:pt>
                <c:pt idx="9321">
                  <c:v>36.521000000000001</c:v>
                </c:pt>
                <c:pt idx="9322">
                  <c:v>36.525000000000013</c:v>
                </c:pt>
                <c:pt idx="9323">
                  <c:v>36.529000000000003</c:v>
                </c:pt>
                <c:pt idx="9324">
                  <c:v>36.533000000000001</c:v>
                </c:pt>
                <c:pt idx="9325">
                  <c:v>36.537000000000006</c:v>
                </c:pt>
                <c:pt idx="9326">
                  <c:v>36.541000000000004</c:v>
                </c:pt>
                <c:pt idx="9327">
                  <c:v>36.545000000000002</c:v>
                </c:pt>
                <c:pt idx="9328">
                  <c:v>36.549000000000007</c:v>
                </c:pt>
                <c:pt idx="9329">
                  <c:v>36.552</c:v>
                </c:pt>
                <c:pt idx="9330">
                  <c:v>36.556000000000004</c:v>
                </c:pt>
                <c:pt idx="9331">
                  <c:v>36.56</c:v>
                </c:pt>
                <c:pt idx="9332">
                  <c:v>36.564</c:v>
                </c:pt>
                <c:pt idx="9333">
                  <c:v>36.568000000000012</c:v>
                </c:pt>
                <c:pt idx="9334">
                  <c:v>36.572000000000003</c:v>
                </c:pt>
                <c:pt idx="9335">
                  <c:v>36.576000000000001</c:v>
                </c:pt>
                <c:pt idx="9336">
                  <c:v>36.58</c:v>
                </c:pt>
                <c:pt idx="9337">
                  <c:v>36.584000000000003</c:v>
                </c:pt>
                <c:pt idx="9338">
                  <c:v>36.588000000000001</c:v>
                </c:pt>
                <c:pt idx="9339">
                  <c:v>36.592000000000013</c:v>
                </c:pt>
                <c:pt idx="9340">
                  <c:v>36.595000000000013</c:v>
                </c:pt>
                <c:pt idx="9341">
                  <c:v>36.599000000000011</c:v>
                </c:pt>
                <c:pt idx="9342">
                  <c:v>36.603000000000002</c:v>
                </c:pt>
                <c:pt idx="9343">
                  <c:v>36.607000000000006</c:v>
                </c:pt>
                <c:pt idx="9344">
                  <c:v>36.611000000000004</c:v>
                </c:pt>
                <c:pt idx="9345">
                  <c:v>36.615000000000002</c:v>
                </c:pt>
                <c:pt idx="9346">
                  <c:v>36.619</c:v>
                </c:pt>
                <c:pt idx="9347">
                  <c:v>36.623000000000012</c:v>
                </c:pt>
                <c:pt idx="9348">
                  <c:v>36.627000000000002</c:v>
                </c:pt>
                <c:pt idx="9349">
                  <c:v>36.631</c:v>
                </c:pt>
                <c:pt idx="9350">
                  <c:v>36.635000000000012</c:v>
                </c:pt>
                <c:pt idx="9351">
                  <c:v>36.638000000000012</c:v>
                </c:pt>
                <c:pt idx="9352">
                  <c:v>36.642000000000003</c:v>
                </c:pt>
                <c:pt idx="9353">
                  <c:v>36.646000000000001</c:v>
                </c:pt>
                <c:pt idx="9354">
                  <c:v>36.65</c:v>
                </c:pt>
                <c:pt idx="9355">
                  <c:v>36.654000000000003</c:v>
                </c:pt>
                <c:pt idx="9356">
                  <c:v>36.658000000000001</c:v>
                </c:pt>
                <c:pt idx="9357">
                  <c:v>36.662000000000013</c:v>
                </c:pt>
                <c:pt idx="9358">
                  <c:v>36.666000000000011</c:v>
                </c:pt>
                <c:pt idx="9359">
                  <c:v>36.67</c:v>
                </c:pt>
                <c:pt idx="9360">
                  <c:v>36.674000000000007</c:v>
                </c:pt>
                <c:pt idx="9361">
                  <c:v>36.678000000000011</c:v>
                </c:pt>
                <c:pt idx="9362">
                  <c:v>36.681000000000004</c:v>
                </c:pt>
                <c:pt idx="9363">
                  <c:v>36.685000000000002</c:v>
                </c:pt>
                <c:pt idx="9364">
                  <c:v>36.689</c:v>
                </c:pt>
                <c:pt idx="9365">
                  <c:v>36.693000000000012</c:v>
                </c:pt>
                <c:pt idx="9366">
                  <c:v>36.697000000000003</c:v>
                </c:pt>
                <c:pt idx="9367">
                  <c:v>36.701000000000001</c:v>
                </c:pt>
                <c:pt idx="9368">
                  <c:v>36.705000000000013</c:v>
                </c:pt>
                <c:pt idx="9369">
                  <c:v>36.709000000000003</c:v>
                </c:pt>
                <c:pt idx="9370">
                  <c:v>36.713000000000001</c:v>
                </c:pt>
                <c:pt idx="9371">
                  <c:v>36.717000000000006</c:v>
                </c:pt>
                <c:pt idx="9372">
                  <c:v>36.721000000000011</c:v>
                </c:pt>
                <c:pt idx="9373">
                  <c:v>36.724000000000011</c:v>
                </c:pt>
                <c:pt idx="9374">
                  <c:v>36.728000000000016</c:v>
                </c:pt>
                <c:pt idx="9375">
                  <c:v>36.732000000000014</c:v>
                </c:pt>
                <c:pt idx="9376">
                  <c:v>36.736000000000011</c:v>
                </c:pt>
                <c:pt idx="9377">
                  <c:v>36.74</c:v>
                </c:pt>
                <c:pt idx="9378">
                  <c:v>36.744</c:v>
                </c:pt>
                <c:pt idx="9379">
                  <c:v>36.748000000000012</c:v>
                </c:pt>
                <c:pt idx="9380">
                  <c:v>36.752000000000002</c:v>
                </c:pt>
                <c:pt idx="9381">
                  <c:v>36.756</c:v>
                </c:pt>
                <c:pt idx="9382">
                  <c:v>36.760000000000012</c:v>
                </c:pt>
                <c:pt idx="9383">
                  <c:v>36.764000000000003</c:v>
                </c:pt>
                <c:pt idx="9384">
                  <c:v>36.767000000000003</c:v>
                </c:pt>
                <c:pt idx="9385">
                  <c:v>36.771000000000001</c:v>
                </c:pt>
                <c:pt idx="9386">
                  <c:v>36.775000000000013</c:v>
                </c:pt>
                <c:pt idx="9387">
                  <c:v>36.779000000000003</c:v>
                </c:pt>
                <c:pt idx="9388">
                  <c:v>36.783000000000001</c:v>
                </c:pt>
                <c:pt idx="9389">
                  <c:v>36.787000000000006</c:v>
                </c:pt>
                <c:pt idx="9390">
                  <c:v>36.791000000000011</c:v>
                </c:pt>
                <c:pt idx="9391">
                  <c:v>36.795000000000016</c:v>
                </c:pt>
                <c:pt idx="9392">
                  <c:v>36.799000000000021</c:v>
                </c:pt>
                <c:pt idx="9393">
                  <c:v>36.803000000000004</c:v>
                </c:pt>
                <c:pt idx="9394">
                  <c:v>36.807000000000002</c:v>
                </c:pt>
                <c:pt idx="9395">
                  <c:v>36.81</c:v>
                </c:pt>
                <c:pt idx="9396">
                  <c:v>36.813999999999993</c:v>
                </c:pt>
                <c:pt idx="9397">
                  <c:v>36.817999999999998</c:v>
                </c:pt>
                <c:pt idx="9398">
                  <c:v>36.822000000000003</c:v>
                </c:pt>
                <c:pt idx="9399">
                  <c:v>36.826000000000001</c:v>
                </c:pt>
                <c:pt idx="9400">
                  <c:v>36.83</c:v>
                </c:pt>
                <c:pt idx="9401">
                  <c:v>36.834000000000003</c:v>
                </c:pt>
                <c:pt idx="9402">
                  <c:v>36.838000000000001</c:v>
                </c:pt>
                <c:pt idx="9403">
                  <c:v>36.841999999999999</c:v>
                </c:pt>
                <c:pt idx="9404">
                  <c:v>36.846000000000004</c:v>
                </c:pt>
                <c:pt idx="9405">
                  <c:v>36.85</c:v>
                </c:pt>
                <c:pt idx="9406">
                  <c:v>36.853000000000002</c:v>
                </c:pt>
                <c:pt idx="9407">
                  <c:v>36.856999999999999</c:v>
                </c:pt>
                <c:pt idx="9408">
                  <c:v>36.861000000000004</c:v>
                </c:pt>
                <c:pt idx="9409">
                  <c:v>36.865000000000002</c:v>
                </c:pt>
                <c:pt idx="9410">
                  <c:v>36.869</c:v>
                </c:pt>
                <c:pt idx="9411">
                  <c:v>36.873000000000005</c:v>
                </c:pt>
                <c:pt idx="9412">
                  <c:v>36.877000000000002</c:v>
                </c:pt>
                <c:pt idx="9413">
                  <c:v>36.880999999999993</c:v>
                </c:pt>
                <c:pt idx="9414">
                  <c:v>36.884999999999998</c:v>
                </c:pt>
                <c:pt idx="9415">
                  <c:v>36.889000000000003</c:v>
                </c:pt>
                <c:pt idx="9416">
                  <c:v>36.893000000000001</c:v>
                </c:pt>
                <c:pt idx="9417">
                  <c:v>36.896000000000001</c:v>
                </c:pt>
                <c:pt idx="9418">
                  <c:v>36.9</c:v>
                </c:pt>
                <c:pt idx="9419">
                  <c:v>36.904000000000003</c:v>
                </c:pt>
                <c:pt idx="9420">
                  <c:v>36.908000000000001</c:v>
                </c:pt>
                <c:pt idx="9421">
                  <c:v>36.911999999999999</c:v>
                </c:pt>
                <c:pt idx="9422">
                  <c:v>36.916000000000004</c:v>
                </c:pt>
                <c:pt idx="9423">
                  <c:v>36.92</c:v>
                </c:pt>
                <c:pt idx="9424">
                  <c:v>36.924000000000007</c:v>
                </c:pt>
                <c:pt idx="9425">
                  <c:v>36.928000000000011</c:v>
                </c:pt>
                <c:pt idx="9426">
                  <c:v>36.932000000000002</c:v>
                </c:pt>
                <c:pt idx="9427">
                  <c:v>36.936</c:v>
                </c:pt>
                <c:pt idx="9428">
                  <c:v>36.939</c:v>
                </c:pt>
                <c:pt idx="9429">
                  <c:v>36.943000000000005</c:v>
                </c:pt>
                <c:pt idx="9430">
                  <c:v>36.947000000000003</c:v>
                </c:pt>
                <c:pt idx="9431">
                  <c:v>36.950999999999993</c:v>
                </c:pt>
                <c:pt idx="9432">
                  <c:v>36.954999999999998</c:v>
                </c:pt>
                <c:pt idx="9433">
                  <c:v>36.959000000000003</c:v>
                </c:pt>
                <c:pt idx="9434">
                  <c:v>36.963000000000001</c:v>
                </c:pt>
                <c:pt idx="9435">
                  <c:v>36.967000000000006</c:v>
                </c:pt>
                <c:pt idx="9436">
                  <c:v>36.971000000000004</c:v>
                </c:pt>
                <c:pt idx="9437">
                  <c:v>36.975000000000001</c:v>
                </c:pt>
                <c:pt idx="9438">
                  <c:v>36.979000000000006</c:v>
                </c:pt>
                <c:pt idx="9439">
                  <c:v>36.981999999999999</c:v>
                </c:pt>
                <c:pt idx="9440">
                  <c:v>36.986000000000004</c:v>
                </c:pt>
                <c:pt idx="9441">
                  <c:v>36.99</c:v>
                </c:pt>
                <c:pt idx="9442">
                  <c:v>36.994</c:v>
                </c:pt>
                <c:pt idx="9443">
                  <c:v>36.998000000000012</c:v>
                </c:pt>
                <c:pt idx="9444">
                  <c:v>37.002000000000002</c:v>
                </c:pt>
                <c:pt idx="9445">
                  <c:v>37.006</c:v>
                </c:pt>
                <c:pt idx="9446">
                  <c:v>37.01</c:v>
                </c:pt>
                <c:pt idx="9447">
                  <c:v>37.014000000000003</c:v>
                </c:pt>
                <c:pt idx="9448">
                  <c:v>37.018000000000001</c:v>
                </c:pt>
                <c:pt idx="9449">
                  <c:v>37.021000000000001</c:v>
                </c:pt>
                <c:pt idx="9450">
                  <c:v>37.025000000000013</c:v>
                </c:pt>
                <c:pt idx="9451">
                  <c:v>37.029000000000003</c:v>
                </c:pt>
                <c:pt idx="9452">
                  <c:v>37.033000000000001</c:v>
                </c:pt>
                <c:pt idx="9453">
                  <c:v>37.037000000000006</c:v>
                </c:pt>
                <c:pt idx="9454">
                  <c:v>37.041000000000004</c:v>
                </c:pt>
                <c:pt idx="9455">
                  <c:v>37.045000000000002</c:v>
                </c:pt>
                <c:pt idx="9456">
                  <c:v>37.049000000000007</c:v>
                </c:pt>
                <c:pt idx="9457">
                  <c:v>37.053000000000004</c:v>
                </c:pt>
                <c:pt idx="9458">
                  <c:v>37.057000000000002</c:v>
                </c:pt>
                <c:pt idx="9459">
                  <c:v>37.061</c:v>
                </c:pt>
                <c:pt idx="9460">
                  <c:v>37.064</c:v>
                </c:pt>
                <c:pt idx="9461">
                  <c:v>37.068000000000012</c:v>
                </c:pt>
                <c:pt idx="9462">
                  <c:v>37.072000000000003</c:v>
                </c:pt>
                <c:pt idx="9463">
                  <c:v>37.076000000000001</c:v>
                </c:pt>
                <c:pt idx="9464">
                  <c:v>37.08</c:v>
                </c:pt>
                <c:pt idx="9465">
                  <c:v>37.084000000000003</c:v>
                </c:pt>
                <c:pt idx="9466">
                  <c:v>37.088000000000001</c:v>
                </c:pt>
                <c:pt idx="9467">
                  <c:v>37.092000000000013</c:v>
                </c:pt>
                <c:pt idx="9468">
                  <c:v>37.096000000000011</c:v>
                </c:pt>
                <c:pt idx="9469">
                  <c:v>37.1</c:v>
                </c:pt>
                <c:pt idx="9470">
                  <c:v>37.104000000000006</c:v>
                </c:pt>
                <c:pt idx="9471">
                  <c:v>37.107000000000006</c:v>
                </c:pt>
                <c:pt idx="9472">
                  <c:v>37.111000000000004</c:v>
                </c:pt>
                <c:pt idx="9473">
                  <c:v>37.115000000000002</c:v>
                </c:pt>
                <c:pt idx="9474">
                  <c:v>37.119</c:v>
                </c:pt>
                <c:pt idx="9475">
                  <c:v>37.123000000000012</c:v>
                </c:pt>
                <c:pt idx="9476">
                  <c:v>37.127000000000002</c:v>
                </c:pt>
                <c:pt idx="9477">
                  <c:v>37.131</c:v>
                </c:pt>
                <c:pt idx="9478">
                  <c:v>37.135000000000012</c:v>
                </c:pt>
                <c:pt idx="9479">
                  <c:v>37.139000000000003</c:v>
                </c:pt>
                <c:pt idx="9480">
                  <c:v>37.143000000000001</c:v>
                </c:pt>
                <c:pt idx="9481">
                  <c:v>37.147000000000006</c:v>
                </c:pt>
                <c:pt idx="9482">
                  <c:v>37.15</c:v>
                </c:pt>
                <c:pt idx="9483">
                  <c:v>37.154000000000003</c:v>
                </c:pt>
                <c:pt idx="9484">
                  <c:v>37.158000000000001</c:v>
                </c:pt>
                <c:pt idx="9485">
                  <c:v>37.162000000000013</c:v>
                </c:pt>
                <c:pt idx="9486">
                  <c:v>37.166000000000011</c:v>
                </c:pt>
                <c:pt idx="9487">
                  <c:v>37.17</c:v>
                </c:pt>
                <c:pt idx="9488">
                  <c:v>37.174000000000007</c:v>
                </c:pt>
                <c:pt idx="9489">
                  <c:v>37.178000000000011</c:v>
                </c:pt>
                <c:pt idx="9490">
                  <c:v>37.182000000000002</c:v>
                </c:pt>
                <c:pt idx="9491">
                  <c:v>37.186</c:v>
                </c:pt>
                <c:pt idx="9492">
                  <c:v>37.190000000000012</c:v>
                </c:pt>
                <c:pt idx="9493">
                  <c:v>37.193000000000012</c:v>
                </c:pt>
                <c:pt idx="9494">
                  <c:v>37.197000000000003</c:v>
                </c:pt>
                <c:pt idx="9495">
                  <c:v>37.201000000000001</c:v>
                </c:pt>
                <c:pt idx="9496">
                  <c:v>37.205000000000013</c:v>
                </c:pt>
                <c:pt idx="9497">
                  <c:v>37.209000000000003</c:v>
                </c:pt>
                <c:pt idx="9498">
                  <c:v>37.213000000000001</c:v>
                </c:pt>
                <c:pt idx="9499">
                  <c:v>37.217000000000006</c:v>
                </c:pt>
                <c:pt idx="9500">
                  <c:v>37.221000000000011</c:v>
                </c:pt>
                <c:pt idx="9501">
                  <c:v>37.225000000000016</c:v>
                </c:pt>
                <c:pt idx="9502">
                  <c:v>37.229000000000013</c:v>
                </c:pt>
                <c:pt idx="9503">
                  <c:v>37.233000000000011</c:v>
                </c:pt>
                <c:pt idx="9504">
                  <c:v>37.236000000000011</c:v>
                </c:pt>
                <c:pt idx="9505">
                  <c:v>37.24</c:v>
                </c:pt>
                <c:pt idx="9506">
                  <c:v>37.244</c:v>
                </c:pt>
                <c:pt idx="9507">
                  <c:v>37.248000000000012</c:v>
                </c:pt>
                <c:pt idx="9508">
                  <c:v>37.252000000000002</c:v>
                </c:pt>
                <c:pt idx="9509">
                  <c:v>37.256</c:v>
                </c:pt>
                <c:pt idx="9510">
                  <c:v>37.260000000000012</c:v>
                </c:pt>
                <c:pt idx="9511">
                  <c:v>37.264000000000003</c:v>
                </c:pt>
                <c:pt idx="9512">
                  <c:v>37.268000000000015</c:v>
                </c:pt>
                <c:pt idx="9513">
                  <c:v>37.272000000000013</c:v>
                </c:pt>
                <c:pt idx="9514">
                  <c:v>37.276000000000003</c:v>
                </c:pt>
                <c:pt idx="9515">
                  <c:v>37.279000000000003</c:v>
                </c:pt>
                <c:pt idx="9516">
                  <c:v>37.283000000000001</c:v>
                </c:pt>
                <c:pt idx="9517">
                  <c:v>37.287000000000006</c:v>
                </c:pt>
                <c:pt idx="9518">
                  <c:v>37.291000000000011</c:v>
                </c:pt>
                <c:pt idx="9519">
                  <c:v>37.295000000000016</c:v>
                </c:pt>
                <c:pt idx="9520">
                  <c:v>37.299000000000021</c:v>
                </c:pt>
                <c:pt idx="9521">
                  <c:v>37.303000000000004</c:v>
                </c:pt>
                <c:pt idx="9522">
                  <c:v>37.307000000000002</c:v>
                </c:pt>
                <c:pt idx="9523">
                  <c:v>37.310999999999993</c:v>
                </c:pt>
                <c:pt idx="9524">
                  <c:v>37.314999999999998</c:v>
                </c:pt>
                <c:pt idx="9525">
                  <c:v>37.319000000000003</c:v>
                </c:pt>
                <c:pt idx="9526">
                  <c:v>37.322000000000003</c:v>
                </c:pt>
                <c:pt idx="9527">
                  <c:v>37.326000000000001</c:v>
                </c:pt>
                <c:pt idx="9528">
                  <c:v>37.33</c:v>
                </c:pt>
                <c:pt idx="9529">
                  <c:v>37.334000000000003</c:v>
                </c:pt>
                <c:pt idx="9530">
                  <c:v>37.338000000000001</c:v>
                </c:pt>
                <c:pt idx="9531">
                  <c:v>37.341999999999999</c:v>
                </c:pt>
                <c:pt idx="9532">
                  <c:v>37.346000000000004</c:v>
                </c:pt>
                <c:pt idx="9533">
                  <c:v>37.35</c:v>
                </c:pt>
                <c:pt idx="9534">
                  <c:v>37.353999999999999</c:v>
                </c:pt>
                <c:pt idx="9535">
                  <c:v>37.357999999999997</c:v>
                </c:pt>
                <c:pt idx="9536">
                  <c:v>37.362000000000002</c:v>
                </c:pt>
                <c:pt idx="9537">
                  <c:v>37.365000000000002</c:v>
                </c:pt>
                <c:pt idx="9538">
                  <c:v>37.369</c:v>
                </c:pt>
                <c:pt idx="9539">
                  <c:v>37.373000000000005</c:v>
                </c:pt>
                <c:pt idx="9540">
                  <c:v>37.377000000000002</c:v>
                </c:pt>
                <c:pt idx="9541">
                  <c:v>37.380999999999993</c:v>
                </c:pt>
                <c:pt idx="9542">
                  <c:v>37.384999999999998</c:v>
                </c:pt>
                <c:pt idx="9543">
                  <c:v>37.389000000000003</c:v>
                </c:pt>
                <c:pt idx="9544">
                  <c:v>37.393000000000001</c:v>
                </c:pt>
                <c:pt idx="9545">
                  <c:v>37.397000000000006</c:v>
                </c:pt>
                <c:pt idx="9546">
                  <c:v>37.401000000000003</c:v>
                </c:pt>
                <c:pt idx="9547">
                  <c:v>37.404000000000003</c:v>
                </c:pt>
                <c:pt idx="9548">
                  <c:v>37.408000000000001</c:v>
                </c:pt>
                <c:pt idx="9549">
                  <c:v>37.411999999999999</c:v>
                </c:pt>
                <c:pt idx="9550">
                  <c:v>37.416000000000004</c:v>
                </c:pt>
                <c:pt idx="9551">
                  <c:v>37.42</c:v>
                </c:pt>
                <c:pt idx="9552">
                  <c:v>37.424000000000007</c:v>
                </c:pt>
                <c:pt idx="9553">
                  <c:v>37.428000000000011</c:v>
                </c:pt>
                <c:pt idx="9554">
                  <c:v>37.432000000000002</c:v>
                </c:pt>
                <c:pt idx="9555">
                  <c:v>37.436</c:v>
                </c:pt>
                <c:pt idx="9556">
                  <c:v>37.44</c:v>
                </c:pt>
                <c:pt idx="9557">
                  <c:v>37.444000000000003</c:v>
                </c:pt>
                <c:pt idx="9558">
                  <c:v>37.448</c:v>
                </c:pt>
                <c:pt idx="9559">
                  <c:v>37.450999999999993</c:v>
                </c:pt>
                <c:pt idx="9560">
                  <c:v>37.454999999999998</c:v>
                </c:pt>
                <c:pt idx="9561">
                  <c:v>37.459000000000003</c:v>
                </c:pt>
                <c:pt idx="9562">
                  <c:v>37.463000000000001</c:v>
                </c:pt>
                <c:pt idx="9563">
                  <c:v>37.467000000000006</c:v>
                </c:pt>
                <c:pt idx="9564">
                  <c:v>37.471000000000004</c:v>
                </c:pt>
                <c:pt idx="9565">
                  <c:v>37.475000000000001</c:v>
                </c:pt>
                <c:pt idx="9566">
                  <c:v>37.479000000000006</c:v>
                </c:pt>
                <c:pt idx="9567">
                  <c:v>37.483000000000004</c:v>
                </c:pt>
                <c:pt idx="9568">
                  <c:v>37.487000000000002</c:v>
                </c:pt>
                <c:pt idx="9569">
                  <c:v>37.49</c:v>
                </c:pt>
                <c:pt idx="9570">
                  <c:v>37.494</c:v>
                </c:pt>
                <c:pt idx="9571">
                  <c:v>37.498000000000012</c:v>
                </c:pt>
                <c:pt idx="9572">
                  <c:v>37.502000000000002</c:v>
                </c:pt>
                <c:pt idx="9573">
                  <c:v>37.506</c:v>
                </c:pt>
                <c:pt idx="9574">
                  <c:v>37.51</c:v>
                </c:pt>
                <c:pt idx="9575">
                  <c:v>37.514000000000003</c:v>
                </c:pt>
                <c:pt idx="9576">
                  <c:v>37.518000000000001</c:v>
                </c:pt>
                <c:pt idx="9577">
                  <c:v>37.522000000000013</c:v>
                </c:pt>
                <c:pt idx="9578">
                  <c:v>37.526000000000003</c:v>
                </c:pt>
                <c:pt idx="9579">
                  <c:v>37.53</c:v>
                </c:pt>
                <c:pt idx="9580">
                  <c:v>37.533000000000001</c:v>
                </c:pt>
                <c:pt idx="9581">
                  <c:v>37.537000000000006</c:v>
                </c:pt>
                <c:pt idx="9582">
                  <c:v>37.541000000000004</c:v>
                </c:pt>
                <c:pt idx="9583">
                  <c:v>37.545000000000002</c:v>
                </c:pt>
                <c:pt idx="9584">
                  <c:v>37.549000000000007</c:v>
                </c:pt>
                <c:pt idx="9585">
                  <c:v>37.553000000000004</c:v>
                </c:pt>
                <c:pt idx="9586">
                  <c:v>37.557000000000002</c:v>
                </c:pt>
                <c:pt idx="9587">
                  <c:v>37.561</c:v>
                </c:pt>
                <c:pt idx="9588">
                  <c:v>37.565000000000012</c:v>
                </c:pt>
                <c:pt idx="9589">
                  <c:v>37.569000000000003</c:v>
                </c:pt>
                <c:pt idx="9590">
                  <c:v>37.573</c:v>
                </c:pt>
                <c:pt idx="9591">
                  <c:v>37.576000000000001</c:v>
                </c:pt>
                <c:pt idx="9592">
                  <c:v>37.58</c:v>
                </c:pt>
                <c:pt idx="9593">
                  <c:v>37.584000000000003</c:v>
                </c:pt>
                <c:pt idx="9594">
                  <c:v>37.588000000000001</c:v>
                </c:pt>
                <c:pt idx="9595">
                  <c:v>37.592000000000013</c:v>
                </c:pt>
                <c:pt idx="9596">
                  <c:v>37.596000000000011</c:v>
                </c:pt>
                <c:pt idx="9597">
                  <c:v>37.6</c:v>
                </c:pt>
                <c:pt idx="9598">
                  <c:v>37.604000000000006</c:v>
                </c:pt>
                <c:pt idx="9599">
                  <c:v>37.608000000000011</c:v>
                </c:pt>
                <c:pt idx="9600">
                  <c:v>37.612000000000002</c:v>
                </c:pt>
                <c:pt idx="9601">
                  <c:v>37.616</c:v>
                </c:pt>
                <c:pt idx="9602">
                  <c:v>37.619</c:v>
                </c:pt>
                <c:pt idx="9603">
                  <c:v>37.623000000000012</c:v>
                </c:pt>
                <c:pt idx="9604">
                  <c:v>37.627000000000002</c:v>
                </c:pt>
                <c:pt idx="9605">
                  <c:v>37.631</c:v>
                </c:pt>
                <c:pt idx="9606">
                  <c:v>37.635000000000012</c:v>
                </c:pt>
                <c:pt idx="9607">
                  <c:v>37.639000000000003</c:v>
                </c:pt>
                <c:pt idx="9608">
                  <c:v>37.643000000000001</c:v>
                </c:pt>
                <c:pt idx="9609">
                  <c:v>37.647000000000006</c:v>
                </c:pt>
                <c:pt idx="9610">
                  <c:v>37.651000000000003</c:v>
                </c:pt>
                <c:pt idx="9611">
                  <c:v>37.655000000000001</c:v>
                </c:pt>
                <c:pt idx="9612">
                  <c:v>37.659000000000006</c:v>
                </c:pt>
                <c:pt idx="9613">
                  <c:v>37.662000000000013</c:v>
                </c:pt>
                <c:pt idx="9614">
                  <c:v>37.666000000000011</c:v>
                </c:pt>
                <c:pt idx="9615">
                  <c:v>37.67</c:v>
                </c:pt>
                <c:pt idx="9616">
                  <c:v>37.674000000000007</c:v>
                </c:pt>
                <c:pt idx="9617">
                  <c:v>37.678000000000011</c:v>
                </c:pt>
                <c:pt idx="9618">
                  <c:v>37.682000000000002</c:v>
                </c:pt>
                <c:pt idx="9619">
                  <c:v>37.686</c:v>
                </c:pt>
                <c:pt idx="9620">
                  <c:v>37.690000000000012</c:v>
                </c:pt>
                <c:pt idx="9621">
                  <c:v>37.694000000000003</c:v>
                </c:pt>
                <c:pt idx="9622">
                  <c:v>37.698000000000015</c:v>
                </c:pt>
                <c:pt idx="9623">
                  <c:v>37.702000000000012</c:v>
                </c:pt>
                <c:pt idx="9624">
                  <c:v>37.705000000000013</c:v>
                </c:pt>
                <c:pt idx="9625">
                  <c:v>37.709000000000003</c:v>
                </c:pt>
                <c:pt idx="9626">
                  <c:v>37.713000000000001</c:v>
                </c:pt>
                <c:pt idx="9627">
                  <c:v>37.717000000000006</c:v>
                </c:pt>
                <c:pt idx="9628">
                  <c:v>37.721000000000011</c:v>
                </c:pt>
                <c:pt idx="9629">
                  <c:v>37.725000000000016</c:v>
                </c:pt>
                <c:pt idx="9630">
                  <c:v>37.729000000000013</c:v>
                </c:pt>
                <c:pt idx="9631">
                  <c:v>37.733000000000011</c:v>
                </c:pt>
                <c:pt idx="9632">
                  <c:v>37.737000000000002</c:v>
                </c:pt>
                <c:pt idx="9633">
                  <c:v>37.741</c:v>
                </c:pt>
                <c:pt idx="9634">
                  <c:v>37.745000000000012</c:v>
                </c:pt>
                <c:pt idx="9635">
                  <c:v>37.748000000000012</c:v>
                </c:pt>
                <c:pt idx="9636">
                  <c:v>37.752000000000002</c:v>
                </c:pt>
                <c:pt idx="9637">
                  <c:v>37.756</c:v>
                </c:pt>
                <c:pt idx="9638">
                  <c:v>37.760000000000012</c:v>
                </c:pt>
                <c:pt idx="9639">
                  <c:v>37.764000000000003</c:v>
                </c:pt>
                <c:pt idx="9640">
                  <c:v>37.768000000000015</c:v>
                </c:pt>
                <c:pt idx="9641">
                  <c:v>37.772000000000013</c:v>
                </c:pt>
                <c:pt idx="9642">
                  <c:v>37.776000000000003</c:v>
                </c:pt>
                <c:pt idx="9643">
                  <c:v>37.78</c:v>
                </c:pt>
                <c:pt idx="9644">
                  <c:v>37.784000000000006</c:v>
                </c:pt>
                <c:pt idx="9645">
                  <c:v>37.788000000000011</c:v>
                </c:pt>
                <c:pt idx="9646">
                  <c:v>37.791000000000011</c:v>
                </c:pt>
                <c:pt idx="9647">
                  <c:v>37.795000000000016</c:v>
                </c:pt>
                <c:pt idx="9648">
                  <c:v>37.799000000000021</c:v>
                </c:pt>
                <c:pt idx="9649">
                  <c:v>37.803000000000004</c:v>
                </c:pt>
                <c:pt idx="9650">
                  <c:v>37.807000000000002</c:v>
                </c:pt>
                <c:pt idx="9651">
                  <c:v>37.810999999999993</c:v>
                </c:pt>
                <c:pt idx="9652">
                  <c:v>37.814999999999998</c:v>
                </c:pt>
                <c:pt idx="9653">
                  <c:v>37.819000000000003</c:v>
                </c:pt>
                <c:pt idx="9654">
                  <c:v>37.823</c:v>
                </c:pt>
                <c:pt idx="9655">
                  <c:v>37.827000000000005</c:v>
                </c:pt>
                <c:pt idx="9656">
                  <c:v>37.831000000000003</c:v>
                </c:pt>
                <c:pt idx="9657">
                  <c:v>37.834000000000003</c:v>
                </c:pt>
                <c:pt idx="9658">
                  <c:v>37.838000000000001</c:v>
                </c:pt>
                <c:pt idx="9659">
                  <c:v>37.841999999999999</c:v>
                </c:pt>
                <c:pt idx="9660">
                  <c:v>37.846000000000004</c:v>
                </c:pt>
                <c:pt idx="9661">
                  <c:v>37.85</c:v>
                </c:pt>
                <c:pt idx="9662">
                  <c:v>37.853999999999999</c:v>
                </c:pt>
                <c:pt idx="9663">
                  <c:v>37.857999999999997</c:v>
                </c:pt>
                <c:pt idx="9664">
                  <c:v>37.862000000000002</c:v>
                </c:pt>
                <c:pt idx="9665">
                  <c:v>37.866</c:v>
                </c:pt>
                <c:pt idx="9666">
                  <c:v>37.870000000000005</c:v>
                </c:pt>
                <c:pt idx="9667">
                  <c:v>37.874000000000002</c:v>
                </c:pt>
                <c:pt idx="9668">
                  <c:v>37.877000000000002</c:v>
                </c:pt>
                <c:pt idx="9669">
                  <c:v>37.880999999999993</c:v>
                </c:pt>
                <c:pt idx="9670">
                  <c:v>37.884999999999998</c:v>
                </c:pt>
                <c:pt idx="9671">
                  <c:v>37.889000000000003</c:v>
                </c:pt>
                <c:pt idx="9672">
                  <c:v>37.893000000000001</c:v>
                </c:pt>
                <c:pt idx="9673">
                  <c:v>37.897000000000006</c:v>
                </c:pt>
                <c:pt idx="9674">
                  <c:v>37.901000000000003</c:v>
                </c:pt>
                <c:pt idx="9675">
                  <c:v>37.905000000000001</c:v>
                </c:pt>
                <c:pt idx="9676">
                  <c:v>37.909000000000006</c:v>
                </c:pt>
                <c:pt idx="9677">
                  <c:v>37.913000000000004</c:v>
                </c:pt>
                <c:pt idx="9678">
                  <c:v>37.916000000000004</c:v>
                </c:pt>
                <c:pt idx="9679">
                  <c:v>37.92</c:v>
                </c:pt>
                <c:pt idx="9680">
                  <c:v>37.924000000000007</c:v>
                </c:pt>
                <c:pt idx="9681">
                  <c:v>37.928000000000011</c:v>
                </c:pt>
                <c:pt idx="9682">
                  <c:v>37.932000000000002</c:v>
                </c:pt>
                <c:pt idx="9683">
                  <c:v>37.936</c:v>
                </c:pt>
                <c:pt idx="9684">
                  <c:v>37.94</c:v>
                </c:pt>
                <c:pt idx="9685">
                  <c:v>37.944000000000003</c:v>
                </c:pt>
                <c:pt idx="9686">
                  <c:v>37.948</c:v>
                </c:pt>
                <c:pt idx="9687">
                  <c:v>37.951999999999998</c:v>
                </c:pt>
                <c:pt idx="9688">
                  <c:v>37.956000000000003</c:v>
                </c:pt>
                <c:pt idx="9689">
                  <c:v>37.959000000000003</c:v>
                </c:pt>
                <c:pt idx="9690">
                  <c:v>37.963000000000001</c:v>
                </c:pt>
                <c:pt idx="9691">
                  <c:v>37.967000000000006</c:v>
                </c:pt>
                <c:pt idx="9692">
                  <c:v>37.971000000000004</c:v>
                </c:pt>
                <c:pt idx="9693">
                  <c:v>37.975000000000001</c:v>
                </c:pt>
                <c:pt idx="9694">
                  <c:v>37.979000000000006</c:v>
                </c:pt>
                <c:pt idx="9695">
                  <c:v>37.983000000000004</c:v>
                </c:pt>
                <c:pt idx="9696">
                  <c:v>37.987000000000002</c:v>
                </c:pt>
                <c:pt idx="9697">
                  <c:v>37.991</c:v>
                </c:pt>
                <c:pt idx="9698">
                  <c:v>37.995000000000012</c:v>
                </c:pt>
                <c:pt idx="9699">
                  <c:v>37.999000000000002</c:v>
                </c:pt>
                <c:pt idx="9700">
                  <c:v>38.002000000000002</c:v>
                </c:pt>
                <c:pt idx="9701">
                  <c:v>38.006</c:v>
                </c:pt>
                <c:pt idx="9702">
                  <c:v>38.01</c:v>
                </c:pt>
                <c:pt idx="9703">
                  <c:v>38.014000000000003</c:v>
                </c:pt>
                <c:pt idx="9704">
                  <c:v>38.018000000000001</c:v>
                </c:pt>
                <c:pt idx="9705">
                  <c:v>38.022000000000013</c:v>
                </c:pt>
                <c:pt idx="9706">
                  <c:v>38.026000000000003</c:v>
                </c:pt>
                <c:pt idx="9707">
                  <c:v>38.03</c:v>
                </c:pt>
                <c:pt idx="9708">
                  <c:v>38.034000000000006</c:v>
                </c:pt>
                <c:pt idx="9709">
                  <c:v>38.038000000000011</c:v>
                </c:pt>
                <c:pt idx="9710">
                  <c:v>38.042000000000002</c:v>
                </c:pt>
                <c:pt idx="9711">
                  <c:v>38.045000000000002</c:v>
                </c:pt>
                <c:pt idx="9712">
                  <c:v>38.049000000000007</c:v>
                </c:pt>
                <c:pt idx="9713">
                  <c:v>38.053000000000004</c:v>
                </c:pt>
                <c:pt idx="9714">
                  <c:v>38.057000000000002</c:v>
                </c:pt>
                <c:pt idx="9715">
                  <c:v>38.061</c:v>
                </c:pt>
                <c:pt idx="9716">
                  <c:v>38.065000000000012</c:v>
                </c:pt>
                <c:pt idx="9717">
                  <c:v>38.069000000000003</c:v>
                </c:pt>
                <c:pt idx="9718">
                  <c:v>38.073</c:v>
                </c:pt>
                <c:pt idx="9719">
                  <c:v>38.077000000000005</c:v>
                </c:pt>
                <c:pt idx="9720">
                  <c:v>38.081000000000003</c:v>
                </c:pt>
                <c:pt idx="9721">
                  <c:v>38.085000000000001</c:v>
                </c:pt>
                <c:pt idx="9722">
                  <c:v>38.088000000000001</c:v>
                </c:pt>
                <c:pt idx="9723">
                  <c:v>38.092000000000013</c:v>
                </c:pt>
                <c:pt idx="9724">
                  <c:v>38.096000000000011</c:v>
                </c:pt>
                <c:pt idx="9725">
                  <c:v>38.1</c:v>
                </c:pt>
                <c:pt idx="9726">
                  <c:v>38.104000000000006</c:v>
                </c:pt>
                <c:pt idx="9727">
                  <c:v>38.108000000000011</c:v>
                </c:pt>
                <c:pt idx="9728">
                  <c:v>38.112000000000002</c:v>
                </c:pt>
                <c:pt idx="9729">
                  <c:v>38.116</c:v>
                </c:pt>
                <c:pt idx="9730">
                  <c:v>38.120000000000012</c:v>
                </c:pt>
                <c:pt idx="9731">
                  <c:v>38.124000000000002</c:v>
                </c:pt>
                <c:pt idx="9732">
                  <c:v>38.128000000000014</c:v>
                </c:pt>
                <c:pt idx="9733">
                  <c:v>38.131</c:v>
                </c:pt>
                <c:pt idx="9734">
                  <c:v>38.135000000000012</c:v>
                </c:pt>
                <c:pt idx="9735">
                  <c:v>38.139000000000003</c:v>
                </c:pt>
                <c:pt idx="9736">
                  <c:v>38.143000000000001</c:v>
                </c:pt>
                <c:pt idx="9737">
                  <c:v>38.147000000000006</c:v>
                </c:pt>
                <c:pt idx="9738">
                  <c:v>38.151000000000003</c:v>
                </c:pt>
                <c:pt idx="9739">
                  <c:v>38.155000000000001</c:v>
                </c:pt>
                <c:pt idx="9740">
                  <c:v>38.159000000000006</c:v>
                </c:pt>
                <c:pt idx="9741">
                  <c:v>38.163000000000011</c:v>
                </c:pt>
                <c:pt idx="9742">
                  <c:v>38.167000000000002</c:v>
                </c:pt>
                <c:pt idx="9743">
                  <c:v>38.171000000000006</c:v>
                </c:pt>
                <c:pt idx="9744">
                  <c:v>38.174000000000007</c:v>
                </c:pt>
                <c:pt idx="9745">
                  <c:v>38.178000000000011</c:v>
                </c:pt>
                <c:pt idx="9746">
                  <c:v>38.182000000000002</c:v>
                </c:pt>
                <c:pt idx="9747">
                  <c:v>38.186</c:v>
                </c:pt>
                <c:pt idx="9748">
                  <c:v>38.190000000000012</c:v>
                </c:pt>
                <c:pt idx="9749">
                  <c:v>38.194000000000003</c:v>
                </c:pt>
                <c:pt idx="9750">
                  <c:v>38.198000000000015</c:v>
                </c:pt>
                <c:pt idx="9751">
                  <c:v>38.202000000000012</c:v>
                </c:pt>
                <c:pt idx="9752">
                  <c:v>38.206000000000003</c:v>
                </c:pt>
                <c:pt idx="9753">
                  <c:v>38.21</c:v>
                </c:pt>
                <c:pt idx="9754">
                  <c:v>38.214000000000006</c:v>
                </c:pt>
                <c:pt idx="9755">
                  <c:v>38.217000000000006</c:v>
                </c:pt>
                <c:pt idx="9756">
                  <c:v>38.221000000000011</c:v>
                </c:pt>
                <c:pt idx="9757">
                  <c:v>38.225000000000016</c:v>
                </c:pt>
                <c:pt idx="9758">
                  <c:v>38.229000000000013</c:v>
                </c:pt>
                <c:pt idx="9759">
                  <c:v>38.233000000000011</c:v>
                </c:pt>
                <c:pt idx="9760">
                  <c:v>38.237000000000002</c:v>
                </c:pt>
                <c:pt idx="9761">
                  <c:v>38.241</c:v>
                </c:pt>
                <c:pt idx="9762">
                  <c:v>38.245000000000012</c:v>
                </c:pt>
                <c:pt idx="9763">
                  <c:v>38.249000000000002</c:v>
                </c:pt>
                <c:pt idx="9764">
                  <c:v>38.253</c:v>
                </c:pt>
                <c:pt idx="9765">
                  <c:v>38.257000000000005</c:v>
                </c:pt>
                <c:pt idx="9766">
                  <c:v>38.260000000000012</c:v>
                </c:pt>
                <c:pt idx="9767">
                  <c:v>38.264000000000003</c:v>
                </c:pt>
                <c:pt idx="9768">
                  <c:v>38.268000000000015</c:v>
                </c:pt>
                <c:pt idx="9769">
                  <c:v>38.272000000000013</c:v>
                </c:pt>
                <c:pt idx="9770">
                  <c:v>38.276000000000003</c:v>
                </c:pt>
                <c:pt idx="9771">
                  <c:v>38.28</c:v>
                </c:pt>
                <c:pt idx="9772">
                  <c:v>38.284000000000006</c:v>
                </c:pt>
                <c:pt idx="9773">
                  <c:v>38.288000000000011</c:v>
                </c:pt>
                <c:pt idx="9774">
                  <c:v>38.292000000000016</c:v>
                </c:pt>
                <c:pt idx="9775">
                  <c:v>38.296000000000021</c:v>
                </c:pt>
                <c:pt idx="9776">
                  <c:v>38.300000000000004</c:v>
                </c:pt>
                <c:pt idx="9777">
                  <c:v>38.303000000000004</c:v>
                </c:pt>
                <c:pt idx="9778">
                  <c:v>38.307000000000002</c:v>
                </c:pt>
                <c:pt idx="9779">
                  <c:v>38.310999999999993</c:v>
                </c:pt>
                <c:pt idx="9780">
                  <c:v>38.314999999999998</c:v>
                </c:pt>
                <c:pt idx="9781">
                  <c:v>38.319000000000003</c:v>
                </c:pt>
                <c:pt idx="9782">
                  <c:v>38.323</c:v>
                </c:pt>
                <c:pt idx="9783">
                  <c:v>38.327000000000005</c:v>
                </c:pt>
                <c:pt idx="9784">
                  <c:v>38.331000000000003</c:v>
                </c:pt>
                <c:pt idx="9785">
                  <c:v>38.335000000000001</c:v>
                </c:pt>
                <c:pt idx="9786">
                  <c:v>38.339000000000006</c:v>
                </c:pt>
                <c:pt idx="9787">
                  <c:v>38.343000000000004</c:v>
                </c:pt>
                <c:pt idx="9788">
                  <c:v>38.346000000000004</c:v>
                </c:pt>
                <c:pt idx="9789">
                  <c:v>38.35</c:v>
                </c:pt>
                <c:pt idx="9790">
                  <c:v>38.353999999999999</c:v>
                </c:pt>
                <c:pt idx="9791">
                  <c:v>38.357999999999997</c:v>
                </c:pt>
                <c:pt idx="9792">
                  <c:v>38.362000000000002</c:v>
                </c:pt>
                <c:pt idx="9793">
                  <c:v>38.366</c:v>
                </c:pt>
                <c:pt idx="9794">
                  <c:v>38.370000000000005</c:v>
                </c:pt>
                <c:pt idx="9795">
                  <c:v>38.374000000000002</c:v>
                </c:pt>
                <c:pt idx="9796">
                  <c:v>38.378</c:v>
                </c:pt>
                <c:pt idx="9797">
                  <c:v>38.381999999999998</c:v>
                </c:pt>
                <c:pt idx="9798">
                  <c:v>38.386000000000003</c:v>
                </c:pt>
                <c:pt idx="9799">
                  <c:v>38.389000000000003</c:v>
                </c:pt>
                <c:pt idx="9800">
                  <c:v>38.393000000000001</c:v>
                </c:pt>
                <c:pt idx="9801">
                  <c:v>38.397000000000006</c:v>
                </c:pt>
                <c:pt idx="9802">
                  <c:v>38.401000000000003</c:v>
                </c:pt>
                <c:pt idx="9803">
                  <c:v>38.405000000000001</c:v>
                </c:pt>
                <c:pt idx="9804">
                  <c:v>38.409000000000006</c:v>
                </c:pt>
                <c:pt idx="9805">
                  <c:v>38.413000000000004</c:v>
                </c:pt>
                <c:pt idx="9806">
                  <c:v>38.417000000000002</c:v>
                </c:pt>
                <c:pt idx="9807">
                  <c:v>38.421000000000006</c:v>
                </c:pt>
                <c:pt idx="9808">
                  <c:v>38.425000000000011</c:v>
                </c:pt>
                <c:pt idx="9809">
                  <c:v>38.429000000000002</c:v>
                </c:pt>
                <c:pt idx="9810">
                  <c:v>38.432000000000002</c:v>
                </c:pt>
                <c:pt idx="9811">
                  <c:v>38.436</c:v>
                </c:pt>
                <c:pt idx="9812">
                  <c:v>38.44</c:v>
                </c:pt>
                <c:pt idx="9813">
                  <c:v>38.444000000000003</c:v>
                </c:pt>
                <c:pt idx="9814">
                  <c:v>38.448</c:v>
                </c:pt>
                <c:pt idx="9815">
                  <c:v>38.451999999999998</c:v>
                </c:pt>
                <c:pt idx="9816">
                  <c:v>38.456000000000003</c:v>
                </c:pt>
                <c:pt idx="9817">
                  <c:v>38.46</c:v>
                </c:pt>
                <c:pt idx="9818">
                  <c:v>38.464000000000006</c:v>
                </c:pt>
                <c:pt idx="9819">
                  <c:v>38.468000000000011</c:v>
                </c:pt>
                <c:pt idx="9820">
                  <c:v>38.471000000000004</c:v>
                </c:pt>
                <c:pt idx="9821">
                  <c:v>38.475000000000001</c:v>
                </c:pt>
                <c:pt idx="9822">
                  <c:v>38.479000000000006</c:v>
                </c:pt>
                <c:pt idx="9823">
                  <c:v>38.483000000000004</c:v>
                </c:pt>
                <c:pt idx="9824">
                  <c:v>38.487000000000002</c:v>
                </c:pt>
                <c:pt idx="9825">
                  <c:v>38.491</c:v>
                </c:pt>
                <c:pt idx="9826">
                  <c:v>38.495000000000012</c:v>
                </c:pt>
                <c:pt idx="9827">
                  <c:v>38.499000000000002</c:v>
                </c:pt>
                <c:pt idx="9828">
                  <c:v>38.503</c:v>
                </c:pt>
                <c:pt idx="9829">
                  <c:v>38.507000000000005</c:v>
                </c:pt>
                <c:pt idx="9830">
                  <c:v>38.511000000000003</c:v>
                </c:pt>
                <c:pt idx="9831">
                  <c:v>38.514000000000003</c:v>
                </c:pt>
                <c:pt idx="9832">
                  <c:v>38.518000000000001</c:v>
                </c:pt>
                <c:pt idx="9833">
                  <c:v>38.522000000000013</c:v>
                </c:pt>
                <c:pt idx="9834">
                  <c:v>38.526000000000003</c:v>
                </c:pt>
                <c:pt idx="9835">
                  <c:v>38.53</c:v>
                </c:pt>
                <c:pt idx="9836">
                  <c:v>38.534000000000006</c:v>
                </c:pt>
                <c:pt idx="9837">
                  <c:v>38.538000000000011</c:v>
                </c:pt>
                <c:pt idx="9838">
                  <c:v>38.542000000000002</c:v>
                </c:pt>
                <c:pt idx="9839">
                  <c:v>38.546000000000006</c:v>
                </c:pt>
                <c:pt idx="9840">
                  <c:v>38.550000000000004</c:v>
                </c:pt>
                <c:pt idx="9841">
                  <c:v>38.554000000000002</c:v>
                </c:pt>
                <c:pt idx="9842">
                  <c:v>38.557000000000002</c:v>
                </c:pt>
                <c:pt idx="9843">
                  <c:v>38.561</c:v>
                </c:pt>
                <c:pt idx="9844">
                  <c:v>38.565000000000012</c:v>
                </c:pt>
                <c:pt idx="9845">
                  <c:v>38.569000000000003</c:v>
                </c:pt>
                <c:pt idx="9846">
                  <c:v>38.573</c:v>
                </c:pt>
                <c:pt idx="9847">
                  <c:v>38.577000000000005</c:v>
                </c:pt>
                <c:pt idx="9848">
                  <c:v>38.581000000000003</c:v>
                </c:pt>
                <c:pt idx="9849">
                  <c:v>38.585000000000001</c:v>
                </c:pt>
                <c:pt idx="9850">
                  <c:v>38.589000000000006</c:v>
                </c:pt>
                <c:pt idx="9851">
                  <c:v>38.593000000000011</c:v>
                </c:pt>
                <c:pt idx="9852">
                  <c:v>38.597000000000001</c:v>
                </c:pt>
                <c:pt idx="9853">
                  <c:v>38.6</c:v>
                </c:pt>
                <c:pt idx="9854">
                  <c:v>38.604000000000006</c:v>
                </c:pt>
                <c:pt idx="9855">
                  <c:v>38.608000000000011</c:v>
                </c:pt>
                <c:pt idx="9856">
                  <c:v>38.612000000000002</c:v>
                </c:pt>
                <c:pt idx="9857">
                  <c:v>38.616</c:v>
                </c:pt>
                <c:pt idx="9858">
                  <c:v>38.620000000000012</c:v>
                </c:pt>
                <c:pt idx="9859">
                  <c:v>38.624000000000002</c:v>
                </c:pt>
                <c:pt idx="9860">
                  <c:v>38.628000000000014</c:v>
                </c:pt>
                <c:pt idx="9861">
                  <c:v>38.632000000000012</c:v>
                </c:pt>
                <c:pt idx="9862">
                  <c:v>38.636000000000003</c:v>
                </c:pt>
                <c:pt idx="9863">
                  <c:v>38.64</c:v>
                </c:pt>
                <c:pt idx="9864">
                  <c:v>38.643000000000001</c:v>
                </c:pt>
                <c:pt idx="9865">
                  <c:v>38.647000000000006</c:v>
                </c:pt>
                <c:pt idx="9866">
                  <c:v>38.651000000000003</c:v>
                </c:pt>
                <c:pt idx="9867">
                  <c:v>38.655000000000001</c:v>
                </c:pt>
                <c:pt idx="9868">
                  <c:v>38.659000000000006</c:v>
                </c:pt>
                <c:pt idx="9869">
                  <c:v>38.663000000000011</c:v>
                </c:pt>
                <c:pt idx="9870">
                  <c:v>38.667000000000002</c:v>
                </c:pt>
                <c:pt idx="9871">
                  <c:v>38.671000000000006</c:v>
                </c:pt>
                <c:pt idx="9872">
                  <c:v>38.675000000000011</c:v>
                </c:pt>
                <c:pt idx="9873">
                  <c:v>38.679000000000002</c:v>
                </c:pt>
                <c:pt idx="9874">
                  <c:v>38.683</c:v>
                </c:pt>
                <c:pt idx="9875">
                  <c:v>38.686</c:v>
                </c:pt>
                <c:pt idx="9876">
                  <c:v>38.690000000000012</c:v>
                </c:pt>
                <c:pt idx="9877">
                  <c:v>38.694000000000003</c:v>
                </c:pt>
                <c:pt idx="9878">
                  <c:v>38.698000000000015</c:v>
                </c:pt>
                <c:pt idx="9879">
                  <c:v>38.702000000000012</c:v>
                </c:pt>
                <c:pt idx="9880">
                  <c:v>38.706000000000003</c:v>
                </c:pt>
                <c:pt idx="9881">
                  <c:v>38.71</c:v>
                </c:pt>
                <c:pt idx="9882">
                  <c:v>38.714000000000006</c:v>
                </c:pt>
                <c:pt idx="9883">
                  <c:v>38.718000000000011</c:v>
                </c:pt>
                <c:pt idx="9884">
                  <c:v>38.722000000000016</c:v>
                </c:pt>
                <c:pt idx="9885">
                  <c:v>38.726000000000013</c:v>
                </c:pt>
                <c:pt idx="9886">
                  <c:v>38.729000000000013</c:v>
                </c:pt>
                <c:pt idx="9887">
                  <c:v>38.733000000000011</c:v>
                </c:pt>
                <c:pt idx="9888">
                  <c:v>38.737000000000002</c:v>
                </c:pt>
                <c:pt idx="9889">
                  <c:v>38.741</c:v>
                </c:pt>
                <c:pt idx="9890">
                  <c:v>38.745000000000012</c:v>
                </c:pt>
                <c:pt idx="9891">
                  <c:v>38.749000000000002</c:v>
                </c:pt>
                <c:pt idx="9892">
                  <c:v>38.753</c:v>
                </c:pt>
                <c:pt idx="9893">
                  <c:v>38.757000000000005</c:v>
                </c:pt>
                <c:pt idx="9894">
                  <c:v>38.761000000000003</c:v>
                </c:pt>
                <c:pt idx="9895">
                  <c:v>38.765000000000015</c:v>
                </c:pt>
                <c:pt idx="9896">
                  <c:v>38.769000000000013</c:v>
                </c:pt>
                <c:pt idx="9897">
                  <c:v>38.772000000000013</c:v>
                </c:pt>
                <c:pt idx="9898">
                  <c:v>38.776000000000003</c:v>
                </c:pt>
                <c:pt idx="9899">
                  <c:v>38.78</c:v>
                </c:pt>
                <c:pt idx="9900">
                  <c:v>38.784000000000006</c:v>
                </c:pt>
                <c:pt idx="9901">
                  <c:v>38.788000000000011</c:v>
                </c:pt>
                <c:pt idx="9902">
                  <c:v>38.792000000000016</c:v>
                </c:pt>
                <c:pt idx="9903">
                  <c:v>38.796000000000021</c:v>
                </c:pt>
                <c:pt idx="9904">
                  <c:v>38.800000000000004</c:v>
                </c:pt>
                <c:pt idx="9905">
                  <c:v>38.804000000000002</c:v>
                </c:pt>
                <c:pt idx="9906">
                  <c:v>38.808</c:v>
                </c:pt>
                <c:pt idx="9907">
                  <c:v>38.811999999999998</c:v>
                </c:pt>
                <c:pt idx="9908">
                  <c:v>38.814999999999998</c:v>
                </c:pt>
                <c:pt idx="9909">
                  <c:v>38.819000000000003</c:v>
                </c:pt>
                <c:pt idx="9910">
                  <c:v>38.823</c:v>
                </c:pt>
                <c:pt idx="9911">
                  <c:v>38.827000000000005</c:v>
                </c:pt>
                <c:pt idx="9912">
                  <c:v>38.831000000000003</c:v>
                </c:pt>
                <c:pt idx="9913">
                  <c:v>38.835000000000001</c:v>
                </c:pt>
                <c:pt idx="9914">
                  <c:v>38.839000000000006</c:v>
                </c:pt>
                <c:pt idx="9915">
                  <c:v>38.843000000000004</c:v>
                </c:pt>
                <c:pt idx="9916">
                  <c:v>38.847000000000001</c:v>
                </c:pt>
                <c:pt idx="9917">
                  <c:v>38.850999999999999</c:v>
                </c:pt>
                <c:pt idx="9918">
                  <c:v>38.854999999999997</c:v>
                </c:pt>
                <c:pt idx="9919">
                  <c:v>38.857999999999997</c:v>
                </c:pt>
                <c:pt idx="9920">
                  <c:v>38.862000000000002</c:v>
                </c:pt>
                <c:pt idx="9921">
                  <c:v>38.866</c:v>
                </c:pt>
                <c:pt idx="9922">
                  <c:v>38.870000000000005</c:v>
                </c:pt>
                <c:pt idx="9923">
                  <c:v>38.874000000000002</c:v>
                </c:pt>
                <c:pt idx="9924">
                  <c:v>38.878</c:v>
                </c:pt>
                <c:pt idx="9925">
                  <c:v>38.881999999999998</c:v>
                </c:pt>
                <c:pt idx="9926">
                  <c:v>38.886000000000003</c:v>
                </c:pt>
                <c:pt idx="9927">
                  <c:v>38.89</c:v>
                </c:pt>
                <c:pt idx="9928">
                  <c:v>38.894000000000005</c:v>
                </c:pt>
                <c:pt idx="9929">
                  <c:v>38.898000000000003</c:v>
                </c:pt>
                <c:pt idx="9930">
                  <c:v>38.901000000000003</c:v>
                </c:pt>
                <c:pt idx="9931">
                  <c:v>38.905000000000001</c:v>
                </c:pt>
                <c:pt idx="9932">
                  <c:v>38.909000000000006</c:v>
                </c:pt>
                <c:pt idx="9933">
                  <c:v>38.913000000000004</c:v>
                </c:pt>
                <c:pt idx="9934">
                  <c:v>38.917000000000002</c:v>
                </c:pt>
                <c:pt idx="9935">
                  <c:v>38.921000000000006</c:v>
                </c:pt>
                <c:pt idx="9936">
                  <c:v>38.925000000000011</c:v>
                </c:pt>
                <c:pt idx="9937">
                  <c:v>38.929000000000002</c:v>
                </c:pt>
                <c:pt idx="9938">
                  <c:v>38.933</c:v>
                </c:pt>
                <c:pt idx="9939">
                  <c:v>38.937000000000005</c:v>
                </c:pt>
                <c:pt idx="9940">
                  <c:v>38.941000000000003</c:v>
                </c:pt>
                <c:pt idx="9941">
                  <c:v>38.944000000000003</c:v>
                </c:pt>
                <c:pt idx="9942">
                  <c:v>38.948</c:v>
                </c:pt>
                <c:pt idx="9943">
                  <c:v>38.951999999999998</c:v>
                </c:pt>
                <c:pt idx="9944">
                  <c:v>38.956000000000003</c:v>
                </c:pt>
                <c:pt idx="9945">
                  <c:v>38.96</c:v>
                </c:pt>
                <c:pt idx="9946">
                  <c:v>38.964000000000006</c:v>
                </c:pt>
                <c:pt idx="9947">
                  <c:v>38.968000000000011</c:v>
                </c:pt>
                <c:pt idx="9948">
                  <c:v>38.972000000000001</c:v>
                </c:pt>
                <c:pt idx="9949">
                  <c:v>38.976000000000006</c:v>
                </c:pt>
                <c:pt idx="9950">
                  <c:v>38.980000000000004</c:v>
                </c:pt>
                <c:pt idx="9951">
                  <c:v>38.983000000000004</c:v>
                </c:pt>
                <c:pt idx="9952">
                  <c:v>38.987000000000002</c:v>
                </c:pt>
                <c:pt idx="9953">
                  <c:v>38.991</c:v>
                </c:pt>
                <c:pt idx="9954">
                  <c:v>38.995000000000012</c:v>
                </c:pt>
                <c:pt idx="9955">
                  <c:v>38.999000000000002</c:v>
                </c:pt>
                <c:pt idx="9956">
                  <c:v>39.003</c:v>
                </c:pt>
                <c:pt idx="9957">
                  <c:v>39.007000000000005</c:v>
                </c:pt>
                <c:pt idx="9958">
                  <c:v>39.011000000000003</c:v>
                </c:pt>
                <c:pt idx="9959">
                  <c:v>39.015000000000001</c:v>
                </c:pt>
                <c:pt idx="9960">
                  <c:v>39.019000000000005</c:v>
                </c:pt>
                <c:pt idx="9961">
                  <c:v>39.023000000000003</c:v>
                </c:pt>
                <c:pt idx="9962">
                  <c:v>39.026000000000003</c:v>
                </c:pt>
                <c:pt idx="9963">
                  <c:v>39.03</c:v>
                </c:pt>
                <c:pt idx="9964">
                  <c:v>39.034000000000006</c:v>
                </c:pt>
                <c:pt idx="9965">
                  <c:v>39.038000000000011</c:v>
                </c:pt>
                <c:pt idx="9966">
                  <c:v>39.042000000000002</c:v>
                </c:pt>
                <c:pt idx="9967">
                  <c:v>39.046000000000006</c:v>
                </c:pt>
                <c:pt idx="9968">
                  <c:v>39.050000000000004</c:v>
                </c:pt>
                <c:pt idx="9969">
                  <c:v>39.054000000000002</c:v>
                </c:pt>
                <c:pt idx="9970">
                  <c:v>39.058</c:v>
                </c:pt>
                <c:pt idx="9971">
                  <c:v>39.062000000000012</c:v>
                </c:pt>
                <c:pt idx="9972">
                  <c:v>39.066000000000003</c:v>
                </c:pt>
                <c:pt idx="9973">
                  <c:v>39.069000000000003</c:v>
                </c:pt>
                <c:pt idx="9974">
                  <c:v>39.073</c:v>
                </c:pt>
                <c:pt idx="9975">
                  <c:v>39.077000000000005</c:v>
                </c:pt>
                <c:pt idx="9976">
                  <c:v>39.081000000000003</c:v>
                </c:pt>
                <c:pt idx="9977">
                  <c:v>39.085000000000001</c:v>
                </c:pt>
                <c:pt idx="9978">
                  <c:v>39.089000000000006</c:v>
                </c:pt>
                <c:pt idx="9979">
                  <c:v>39.093000000000011</c:v>
                </c:pt>
                <c:pt idx="9980">
                  <c:v>39.097000000000001</c:v>
                </c:pt>
                <c:pt idx="9981">
                  <c:v>39.101000000000006</c:v>
                </c:pt>
                <c:pt idx="9982">
                  <c:v>39.105000000000011</c:v>
                </c:pt>
                <c:pt idx="9983">
                  <c:v>39.109000000000002</c:v>
                </c:pt>
                <c:pt idx="9984">
                  <c:v>39.112000000000002</c:v>
                </c:pt>
                <c:pt idx="9985">
                  <c:v>39.116</c:v>
                </c:pt>
                <c:pt idx="9986">
                  <c:v>39.120000000000012</c:v>
                </c:pt>
                <c:pt idx="9987">
                  <c:v>39.124000000000002</c:v>
                </c:pt>
                <c:pt idx="9988">
                  <c:v>39.128000000000014</c:v>
                </c:pt>
                <c:pt idx="9989">
                  <c:v>39.132000000000012</c:v>
                </c:pt>
                <c:pt idx="9990">
                  <c:v>39.136000000000003</c:v>
                </c:pt>
                <c:pt idx="9991">
                  <c:v>39.14</c:v>
                </c:pt>
                <c:pt idx="9992">
                  <c:v>39.144000000000005</c:v>
                </c:pt>
                <c:pt idx="9993">
                  <c:v>39.148000000000003</c:v>
                </c:pt>
                <c:pt idx="9994">
                  <c:v>39.152000000000001</c:v>
                </c:pt>
                <c:pt idx="9995">
                  <c:v>39.155000000000001</c:v>
                </c:pt>
                <c:pt idx="9996">
                  <c:v>39.159000000000006</c:v>
                </c:pt>
                <c:pt idx="9997">
                  <c:v>39.163000000000011</c:v>
                </c:pt>
                <c:pt idx="9998">
                  <c:v>39.167000000000002</c:v>
                </c:pt>
                <c:pt idx="9999">
                  <c:v>39.171000000000006</c:v>
                </c:pt>
                <c:pt idx="10000">
                  <c:v>39.175000000000011</c:v>
                </c:pt>
                <c:pt idx="10001">
                  <c:v>39.179000000000002</c:v>
                </c:pt>
                <c:pt idx="10002">
                  <c:v>39.183</c:v>
                </c:pt>
                <c:pt idx="10003">
                  <c:v>39.187000000000005</c:v>
                </c:pt>
                <c:pt idx="10004">
                  <c:v>39.191000000000003</c:v>
                </c:pt>
                <c:pt idx="10005">
                  <c:v>39.195000000000014</c:v>
                </c:pt>
                <c:pt idx="10006">
                  <c:v>39.198000000000015</c:v>
                </c:pt>
                <c:pt idx="10007">
                  <c:v>39.202000000000012</c:v>
                </c:pt>
                <c:pt idx="10008">
                  <c:v>39.206000000000003</c:v>
                </c:pt>
                <c:pt idx="10009">
                  <c:v>39.21</c:v>
                </c:pt>
                <c:pt idx="10010">
                  <c:v>39.214000000000006</c:v>
                </c:pt>
                <c:pt idx="10011">
                  <c:v>39.218000000000011</c:v>
                </c:pt>
                <c:pt idx="10012">
                  <c:v>39.222000000000016</c:v>
                </c:pt>
                <c:pt idx="10013">
                  <c:v>39.226000000000013</c:v>
                </c:pt>
                <c:pt idx="10014">
                  <c:v>39.230000000000011</c:v>
                </c:pt>
                <c:pt idx="10015">
                  <c:v>39.234000000000002</c:v>
                </c:pt>
                <c:pt idx="10016">
                  <c:v>39.238000000000014</c:v>
                </c:pt>
                <c:pt idx="10017">
                  <c:v>39.241</c:v>
                </c:pt>
                <c:pt idx="10018">
                  <c:v>39.245000000000012</c:v>
                </c:pt>
                <c:pt idx="10019">
                  <c:v>39.249000000000002</c:v>
                </c:pt>
                <c:pt idx="10020">
                  <c:v>39.253</c:v>
                </c:pt>
                <c:pt idx="10021">
                  <c:v>39.257000000000005</c:v>
                </c:pt>
                <c:pt idx="10022">
                  <c:v>39.261000000000003</c:v>
                </c:pt>
                <c:pt idx="10023">
                  <c:v>39.265000000000015</c:v>
                </c:pt>
                <c:pt idx="10024">
                  <c:v>39.269000000000013</c:v>
                </c:pt>
                <c:pt idx="10025">
                  <c:v>39.273000000000003</c:v>
                </c:pt>
                <c:pt idx="10026">
                  <c:v>39.277000000000001</c:v>
                </c:pt>
                <c:pt idx="10027">
                  <c:v>39.281000000000006</c:v>
                </c:pt>
                <c:pt idx="10028">
                  <c:v>39.284000000000006</c:v>
                </c:pt>
                <c:pt idx="10029">
                  <c:v>39.288000000000011</c:v>
                </c:pt>
                <c:pt idx="10030">
                  <c:v>39.292000000000016</c:v>
                </c:pt>
                <c:pt idx="10031">
                  <c:v>39.296000000000021</c:v>
                </c:pt>
                <c:pt idx="10032">
                  <c:v>39.300000000000004</c:v>
                </c:pt>
                <c:pt idx="10033">
                  <c:v>39.304000000000002</c:v>
                </c:pt>
                <c:pt idx="10034">
                  <c:v>39.308</c:v>
                </c:pt>
                <c:pt idx="10035">
                  <c:v>39.311999999999998</c:v>
                </c:pt>
                <c:pt idx="10036">
                  <c:v>39.316000000000003</c:v>
                </c:pt>
                <c:pt idx="10037">
                  <c:v>39.32</c:v>
                </c:pt>
                <c:pt idx="10038">
                  <c:v>39.324000000000005</c:v>
                </c:pt>
                <c:pt idx="10039">
                  <c:v>39.327000000000005</c:v>
                </c:pt>
                <c:pt idx="10040">
                  <c:v>39.331000000000003</c:v>
                </c:pt>
                <c:pt idx="10041">
                  <c:v>39.335000000000001</c:v>
                </c:pt>
                <c:pt idx="10042">
                  <c:v>39.339000000000006</c:v>
                </c:pt>
                <c:pt idx="10043">
                  <c:v>39.343000000000004</c:v>
                </c:pt>
                <c:pt idx="10044">
                  <c:v>39.347000000000001</c:v>
                </c:pt>
                <c:pt idx="10045">
                  <c:v>39.350999999999999</c:v>
                </c:pt>
                <c:pt idx="10046">
                  <c:v>39.354999999999997</c:v>
                </c:pt>
                <c:pt idx="10047">
                  <c:v>39.359000000000002</c:v>
                </c:pt>
                <c:pt idx="10048">
                  <c:v>39.363</c:v>
                </c:pt>
                <c:pt idx="10049">
                  <c:v>39.367000000000004</c:v>
                </c:pt>
                <c:pt idx="10050">
                  <c:v>39.370000000000005</c:v>
                </c:pt>
                <c:pt idx="10051">
                  <c:v>39.374000000000002</c:v>
                </c:pt>
                <c:pt idx="10052">
                  <c:v>39.378</c:v>
                </c:pt>
                <c:pt idx="10053">
                  <c:v>39.381999999999998</c:v>
                </c:pt>
                <c:pt idx="10054">
                  <c:v>39.386000000000003</c:v>
                </c:pt>
                <c:pt idx="10055">
                  <c:v>39.39</c:v>
                </c:pt>
                <c:pt idx="10056">
                  <c:v>39.394000000000005</c:v>
                </c:pt>
                <c:pt idx="10057">
                  <c:v>39.398000000000003</c:v>
                </c:pt>
                <c:pt idx="10058">
                  <c:v>39.402000000000001</c:v>
                </c:pt>
                <c:pt idx="10059">
                  <c:v>39.406000000000006</c:v>
                </c:pt>
                <c:pt idx="10060">
                  <c:v>39.410000000000004</c:v>
                </c:pt>
                <c:pt idx="10061">
                  <c:v>39.413000000000004</c:v>
                </c:pt>
                <c:pt idx="10062">
                  <c:v>39.417000000000002</c:v>
                </c:pt>
                <c:pt idx="10063">
                  <c:v>39.421000000000006</c:v>
                </c:pt>
                <c:pt idx="10064">
                  <c:v>39.425000000000011</c:v>
                </c:pt>
                <c:pt idx="10065">
                  <c:v>39.429000000000002</c:v>
                </c:pt>
                <c:pt idx="10066">
                  <c:v>39.433</c:v>
                </c:pt>
                <c:pt idx="10067">
                  <c:v>39.437000000000005</c:v>
                </c:pt>
                <c:pt idx="10068">
                  <c:v>39.441000000000003</c:v>
                </c:pt>
                <c:pt idx="10069">
                  <c:v>39.445</c:v>
                </c:pt>
                <c:pt idx="10070">
                  <c:v>39.449000000000005</c:v>
                </c:pt>
                <c:pt idx="10071">
                  <c:v>39.453000000000003</c:v>
                </c:pt>
                <c:pt idx="10072">
                  <c:v>39.456000000000003</c:v>
                </c:pt>
                <c:pt idx="10073">
                  <c:v>39.46</c:v>
                </c:pt>
                <c:pt idx="10074">
                  <c:v>39.464000000000006</c:v>
                </c:pt>
                <c:pt idx="10075">
                  <c:v>39.468000000000011</c:v>
                </c:pt>
                <c:pt idx="10076">
                  <c:v>39.472000000000001</c:v>
                </c:pt>
                <c:pt idx="10077">
                  <c:v>39.476000000000006</c:v>
                </c:pt>
                <c:pt idx="10078">
                  <c:v>39.480000000000004</c:v>
                </c:pt>
                <c:pt idx="10079">
                  <c:v>39.484000000000002</c:v>
                </c:pt>
                <c:pt idx="10080">
                  <c:v>39.488</c:v>
                </c:pt>
                <c:pt idx="10081">
                  <c:v>39.492000000000012</c:v>
                </c:pt>
                <c:pt idx="10082">
                  <c:v>39.495000000000012</c:v>
                </c:pt>
                <c:pt idx="10083">
                  <c:v>39.499000000000002</c:v>
                </c:pt>
                <c:pt idx="10084">
                  <c:v>39.503</c:v>
                </c:pt>
                <c:pt idx="10085">
                  <c:v>39.507000000000005</c:v>
                </c:pt>
                <c:pt idx="10086">
                  <c:v>39.511000000000003</c:v>
                </c:pt>
                <c:pt idx="10087">
                  <c:v>39.515000000000001</c:v>
                </c:pt>
                <c:pt idx="10088">
                  <c:v>39.519000000000005</c:v>
                </c:pt>
                <c:pt idx="10089">
                  <c:v>39.523000000000003</c:v>
                </c:pt>
                <c:pt idx="10090">
                  <c:v>39.527000000000001</c:v>
                </c:pt>
                <c:pt idx="10091">
                  <c:v>39.531000000000006</c:v>
                </c:pt>
                <c:pt idx="10092">
                  <c:v>39.535000000000011</c:v>
                </c:pt>
                <c:pt idx="10093">
                  <c:v>39.538000000000011</c:v>
                </c:pt>
                <c:pt idx="10094">
                  <c:v>39.542000000000002</c:v>
                </c:pt>
                <c:pt idx="10095">
                  <c:v>39.546000000000006</c:v>
                </c:pt>
                <c:pt idx="10096">
                  <c:v>39.550000000000004</c:v>
                </c:pt>
                <c:pt idx="10097">
                  <c:v>39.554000000000002</c:v>
                </c:pt>
                <c:pt idx="10098">
                  <c:v>39.558</c:v>
                </c:pt>
                <c:pt idx="10099">
                  <c:v>39.562000000000012</c:v>
                </c:pt>
                <c:pt idx="10100">
                  <c:v>39.566000000000003</c:v>
                </c:pt>
                <c:pt idx="10101">
                  <c:v>39.57</c:v>
                </c:pt>
                <c:pt idx="10102">
                  <c:v>39.574000000000005</c:v>
                </c:pt>
                <c:pt idx="10103">
                  <c:v>39.578000000000003</c:v>
                </c:pt>
                <c:pt idx="10104">
                  <c:v>39.581000000000003</c:v>
                </c:pt>
                <c:pt idx="10105">
                  <c:v>39.585000000000001</c:v>
                </c:pt>
                <c:pt idx="10106">
                  <c:v>39.589000000000006</c:v>
                </c:pt>
                <c:pt idx="10107">
                  <c:v>39.593000000000011</c:v>
                </c:pt>
                <c:pt idx="10108">
                  <c:v>39.597000000000001</c:v>
                </c:pt>
                <c:pt idx="10109">
                  <c:v>39.601000000000006</c:v>
                </c:pt>
                <c:pt idx="10110">
                  <c:v>39.605000000000011</c:v>
                </c:pt>
                <c:pt idx="10111">
                  <c:v>39.609000000000002</c:v>
                </c:pt>
                <c:pt idx="10112">
                  <c:v>39.613</c:v>
                </c:pt>
                <c:pt idx="10113">
                  <c:v>39.617000000000004</c:v>
                </c:pt>
                <c:pt idx="10114">
                  <c:v>39.621000000000002</c:v>
                </c:pt>
                <c:pt idx="10115">
                  <c:v>39.624000000000002</c:v>
                </c:pt>
                <c:pt idx="10116">
                  <c:v>39.628000000000014</c:v>
                </c:pt>
                <c:pt idx="10117">
                  <c:v>39.632000000000012</c:v>
                </c:pt>
                <c:pt idx="10118">
                  <c:v>39.636000000000003</c:v>
                </c:pt>
                <c:pt idx="10119">
                  <c:v>39.64</c:v>
                </c:pt>
                <c:pt idx="10120">
                  <c:v>39.644000000000005</c:v>
                </c:pt>
                <c:pt idx="10121">
                  <c:v>39.648000000000003</c:v>
                </c:pt>
                <c:pt idx="10122">
                  <c:v>39.652000000000001</c:v>
                </c:pt>
                <c:pt idx="10123">
                  <c:v>39.656000000000006</c:v>
                </c:pt>
                <c:pt idx="10124">
                  <c:v>39.660000000000011</c:v>
                </c:pt>
                <c:pt idx="10125">
                  <c:v>39.664000000000001</c:v>
                </c:pt>
                <c:pt idx="10126">
                  <c:v>39.667000000000002</c:v>
                </c:pt>
                <c:pt idx="10127">
                  <c:v>39.671000000000006</c:v>
                </c:pt>
                <c:pt idx="10128">
                  <c:v>39.675000000000011</c:v>
                </c:pt>
                <c:pt idx="10129">
                  <c:v>39.679000000000002</c:v>
                </c:pt>
                <c:pt idx="10130">
                  <c:v>39.683</c:v>
                </c:pt>
                <c:pt idx="10131">
                  <c:v>39.687000000000005</c:v>
                </c:pt>
                <c:pt idx="10132">
                  <c:v>39.691000000000003</c:v>
                </c:pt>
                <c:pt idx="10133">
                  <c:v>39.695000000000014</c:v>
                </c:pt>
                <c:pt idx="10134">
                  <c:v>39.699000000000012</c:v>
                </c:pt>
                <c:pt idx="10135">
                  <c:v>39.703000000000003</c:v>
                </c:pt>
                <c:pt idx="10136">
                  <c:v>39.707000000000001</c:v>
                </c:pt>
                <c:pt idx="10137">
                  <c:v>39.71</c:v>
                </c:pt>
                <c:pt idx="10138">
                  <c:v>39.714000000000006</c:v>
                </c:pt>
                <c:pt idx="10139">
                  <c:v>39.718000000000011</c:v>
                </c:pt>
                <c:pt idx="10140">
                  <c:v>39.722000000000016</c:v>
                </c:pt>
                <c:pt idx="10141">
                  <c:v>39.726000000000013</c:v>
                </c:pt>
                <c:pt idx="10142">
                  <c:v>39.730000000000011</c:v>
                </c:pt>
                <c:pt idx="10143">
                  <c:v>39.734000000000002</c:v>
                </c:pt>
                <c:pt idx="10144">
                  <c:v>39.738000000000014</c:v>
                </c:pt>
                <c:pt idx="10145">
                  <c:v>39.742000000000012</c:v>
                </c:pt>
                <c:pt idx="10146">
                  <c:v>39.746000000000002</c:v>
                </c:pt>
                <c:pt idx="10147">
                  <c:v>39.75</c:v>
                </c:pt>
                <c:pt idx="10148">
                  <c:v>39.753</c:v>
                </c:pt>
                <c:pt idx="10149">
                  <c:v>39.757000000000005</c:v>
                </c:pt>
                <c:pt idx="10150">
                  <c:v>39.761000000000003</c:v>
                </c:pt>
                <c:pt idx="10151">
                  <c:v>39.765000000000015</c:v>
                </c:pt>
                <c:pt idx="10152">
                  <c:v>39.769000000000013</c:v>
                </c:pt>
                <c:pt idx="10153">
                  <c:v>39.773000000000003</c:v>
                </c:pt>
                <c:pt idx="10154">
                  <c:v>39.777000000000001</c:v>
                </c:pt>
                <c:pt idx="10155">
                  <c:v>39.781000000000006</c:v>
                </c:pt>
                <c:pt idx="10156">
                  <c:v>39.785000000000011</c:v>
                </c:pt>
                <c:pt idx="10157">
                  <c:v>39.789000000000001</c:v>
                </c:pt>
                <c:pt idx="10158">
                  <c:v>39.793000000000013</c:v>
                </c:pt>
                <c:pt idx="10159">
                  <c:v>39.796000000000021</c:v>
                </c:pt>
                <c:pt idx="10160">
                  <c:v>39.800000000000004</c:v>
                </c:pt>
                <c:pt idx="10161">
                  <c:v>39.804000000000002</c:v>
                </c:pt>
                <c:pt idx="10162">
                  <c:v>39.808</c:v>
                </c:pt>
                <c:pt idx="10163">
                  <c:v>39.811999999999998</c:v>
                </c:pt>
                <c:pt idx="10164">
                  <c:v>39.816000000000003</c:v>
                </c:pt>
                <c:pt idx="10165">
                  <c:v>39.82</c:v>
                </c:pt>
                <c:pt idx="10166">
                  <c:v>39.824000000000005</c:v>
                </c:pt>
                <c:pt idx="10167">
                  <c:v>39.828000000000003</c:v>
                </c:pt>
                <c:pt idx="10168">
                  <c:v>39.832000000000001</c:v>
                </c:pt>
                <c:pt idx="10169">
                  <c:v>39.836000000000006</c:v>
                </c:pt>
                <c:pt idx="10170">
                  <c:v>39.839000000000006</c:v>
                </c:pt>
                <c:pt idx="10171">
                  <c:v>39.843000000000004</c:v>
                </c:pt>
                <c:pt idx="10172">
                  <c:v>39.847000000000001</c:v>
                </c:pt>
                <c:pt idx="10173">
                  <c:v>39.850999999999999</c:v>
                </c:pt>
                <c:pt idx="10174">
                  <c:v>39.854999999999997</c:v>
                </c:pt>
                <c:pt idx="10175">
                  <c:v>39.859000000000002</c:v>
                </c:pt>
                <c:pt idx="10176">
                  <c:v>39.863</c:v>
                </c:pt>
                <c:pt idx="10177">
                  <c:v>39.867000000000004</c:v>
                </c:pt>
                <c:pt idx="10178">
                  <c:v>39.871000000000002</c:v>
                </c:pt>
                <c:pt idx="10179">
                  <c:v>39.875</c:v>
                </c:pt>
                <c:pt idx="10180">
                  <c:v>39.879000000000005</c:v>
                </c:pt>
                <c:pt idx="10181">
                  <c:v>39.881999999999998</c:v>
                </c:pt>
                <c:pt idx="10182">
                  <c:v>39.886000000000003</c:v>
                </c:pt>
                <c:pt idx="10183">
                  <c:v>39.89</c:v>
                </c:pt>
                <c:pt idx="10184">
                  <c:v>39.894000000000005</c:v>
                </c:pt>
                <c:pt idx="10185">
                  <c:v>39.898000000000003</c:v>
                </c:pt>
                <c:pt idx="10186">
                  <c:v>39.902000000000001</c:v>
                </c:pt>
                <c:pt idx="10187">
                  <c:v>39.906000000000006</c:v>
                </c:pt>
                <c:pt idx="10188">
                  <c:v>39.910000000000004</c:v>
                </c:pt>
                <c:pt idx="10189">
                  <c:v>39.914000000000001</c:v>
                </c:pt>
                <c:pt idx="10190">
                  <c:v>39.917999999999999</c:v>
                </c:pt>
                <c:pt idx="10191">
                  <c:v>39.922000000000011</c:v>
                </c:pt>
                <c:pt idx="10192">
                  <c:v>39.925000000000011</c:v>
                </c:pt>
                <c:pt idx="10193">
                  <c:v>39.929000000000002</c:v>
                </c:pt>
                <c:pt idx="10194">
                  <c:v>39.933</c:v>
                </c:pt>
                <c:pt idx="10195">
                  <c:v>39.937000000000005</c:v>
                </c:pt>
                <c:pt idx="10196">
                  <c:v>39.941000000000003</c:v>
                </c:pt>
                <c:pt idx="10197">
                  <c:v>39.945</c:v>
                </c:pt>
                <c:pt idx="10198">
                  <c:v>39.949000000000005</c:v>
                </c:pt>
                <c:pt idx="10199">
                  <c:v>39.953000000000003</c:v>
                </c:pt>
                <c:pt idx="10200">
                  <c:v>39.957000000000001</c:v>
                </c:pt>
                <c:pt idx="10201">
                  <c:v>39.961000000000006</c:v>
                </c:pt>
                <c:pt idx="10202">
                  <c:v>39.964000000000006</c:v>
                </c:pt>
                <c:pt idx="10203">
                  <c:v>39.968000000000011</c:v>
                </c:pt>
                <c:pt idx="10204">
                  <c:v>39.972000000000001</c:v>
                </c:pt>
                <c:pt idx="10205">
                  <c:v>39.976000000000006</c:v>
                </c:pt>
                <c:pt idx="10206">
                  <c:v>39.980000000000004</c:v>
                </c:pt>
                <c:pt idx="10207">
                  <c:v>39.984000000000002</c:v>
                </c:pt>
                <c:pt idx="10208">
                  <c:v>39.988</c:v>
                </c:pt>
                <c:pt idx="10209">
                  <c:v>39.992000000000012</c:v>
                </c:pt>
                <c:pt idx="10210">
                  <c:v>39.996000000000002</c:v>
                </c:pt>
                <c:pt idx="10211">
                  <c:v>40</c:v>
                </c:pt>
                <c:pt idx="10212">
                  <c:v>40.004000000000005</c:v>
                </c:pt>
                <c:pt idx="10213">
                  <c:v>40.007000000000005</c:v>
                </c:pt>
                <c:pt idx="10214">
                  <c:v>40.011000000000003</c:v>
                </c:pt>
                <c:pt idx="10215">
                  <c:v>40.015000000000001</c:v>
                </c:pt>
                <c:pt idx="10216">
                  <c:v>40.019000000000005</c:v>
                </c:pt>
                <c:pt idx="10217">
                  <c:v>40.023000000000003</c:v>
                </c:pt>
                <c:pt idx="10218">
                  <c:v>40.027000000000001</c:v>
                </c:pt>
                <c:pt idx="10219">
                  <c:v>40.031000000000006</c:v>
                </c:pt>
                <c:pt idx="10220">
                  <c:v>40.035000000000011</c:v>
                </c:pt>
                <c:pt idx="10221">
                  <c:v>40.039000000000001</c:v>
                </c:pt>
                <c:pt idx="10222">
                  <c:v>40.043000000000006</c:v>
                </c:pt>
                <c:pt idx="10223">
                  <c:v>40.047000000000004</c:v>
                </c:pt>
                <c:pt idx="10224">
                  <c:v>40.050000000000004</c:v>
                </c:pt>
                <c:pt idx="10225">
                  <c:v>40.054000000000002</c:v>
                </c:pt>
                <c:pt idx="10226">
                  <c:v>40.058</c:v>
                </c:pt>
                <c:pt idx="10227">
                  <c:v>40.062000000000012</c:v>
                </c:pt>
                <c:pt idx="10228">
                  <c:v>40.066000000000003</c:v>
                </c:pt>
                <c:pt idx="10229">
                  <c:v>40.07</c:v>
                </c:pt>
                <c:pt idx="10230">
                  <c:v>40.074000000000005</c:v>
                </c:pt>
                <c:pt idx="10231">
                  <c:v>40.078000000000003</c:v>
                </c:pt>
                <c:pt idx="10232">
                  <c:v>40.082000000000001</c:v>
                </c:pt>
                <c:pt idx="10233">
                  <c:v>40.086000000000006</c:v>
                </c:pt>
                <c:pt idx="10234">
                  <c:v>40.090000000000003</c:v>
                </c:pt>
                <c:pt idx="10235">
                  <c:v>40.093000000000011</c:v>
                </c:pt>
                <c:pt idx="10236">
                  <c:v>40.097000000000001</c:v>
                </c:pt>
                <c:pt idx="10237">
                  <c:v>40.101000000000006</c:v>
                </c:pt>
                <c:pt idx="10238">
                  <c:v>40.105000000000011</c:v>
                </c:pt>
                <c:pt idx="10239">
                  <c:v>40.109000000000002</c:v>
                </c:pt>
                <c:pt idx="10240">
                  <c:v>40.113</c:v>
                </c:pt>
                <c:pt idx="10241">
                  <c:v>40.117000000000004</c:v>
                </c:pt>
                <c:pt idx="10242">
                  <c:v>40.121000000000002</c:v>
                </c:pt>
                <c:pt idx="10243">
                  <c:v>40.125000000000014</c:v>
                </c:pt>
                <c:pt idx="10244">
                  <c:v>40.129000000000012</c:v>
                </c:pt>
                <c:pt idx="10245">
                  <c:v>40.133000000000003</c:v>
                </c:pt>
                <c:pt idx="10246">
                  <c:v>40.136000000000003</c:v>
                </c:pt>
                <c:pt idx="10247">
                  <c:v>40.14</c:v>
                </c:pt>
                <c:pt idx="10248">
                  <c:v>40.144000000000005</c:v>
                </c:pt>
                <c:pt idx="10249">
                  <c:v>40.148000000000003</c:v>
                </c:pt>
                <c:pt idx="10250">
                  <c:v>40.152000000000001</c:v>
                </c:pt>
                <c:pt idx="10251">
                  <c:v>40.156000000000006</c:v>
                </c:pt>
                <c:pt idx="10252">
                  <c:v>40.160000000000011</c:v>
                </c:pt>
                <c:pt idx="10253">
                  <c:v>40.164000000000001</c:v>
                </c:pt>
                <c:pt idx="10254">
                  <c:v>40.168000000000013</c:v>
                </c:pt>
                <c:pt idx="10255">
                  <c:v>40.172000000000011</c:v>
                </c:pt>
                <c:pt idx="10256">
                  <c:v>40.176000000000002</c:v>
                </c:pt>
                <c:pt idx="10257">
                  <c:v>40.179000000000002</c:v>
                </c:pt>
                <c:pt idx="10258">
                  <c:v>40.183</c:v>
                </c:pt>
                <c:pt idx="10259">
                  <c:v>40.187000000000005</c:v>
                </c:pt>
                <c:pt idx="10260">
                  <c:v>40.191000000000003</c:v>
                </c:pt>
                <c:pt idx="10261">
                  <c:v>40.195000000000014</c:v>
                </c:pt>
                <c:pt idx="10262">
                  <c:v>40.199000000000012</c:v>
                </c:pt>
                <c:pt idx="10263">
                  <c:v>40.203000000000003</c:v>
                </c:pt>
                <c:pt idx="10264">
                  <c:v>40.207000000000001</c:v>
                </c:pt>
                <c:pt idx="10265">
                  <c:v>40.211000000000006</c:v>
                </c:pt>
                <c:pt idx="10266">
                  <c:v>40.215000000000003</c:v>
                </c:pt>
                <c:pt idx="10267">
                  <c:v>40.219000000000001</c:v>
                </c:pt>
                <c:pt idx="10268">
                  <c:v>40.222000000000016</c:v>
                </c:pt>
                <c:pt idx="10269">
                  <c:v>40.226000000000013</c:v>
                </c:pt>
                <c:pt idx="10270">
                  <c:v>40.230000000000011</c:v>
                </c:pt>
                <c:pt idx="10271">
                  <c:v>40.234000000000002</c:v>
                </c:pt>
                <c:pt idx="10272">
                  <c:v>40.238000000000014</c:v>
                </c:pt>
                <c:pt idx="10273">
                  <c:v>40.242000000000012</c:v>
                </c:pt>
                <c:pt idx="10274">
                  <c:v>40.246000000000002</c:v>
                </c:pt>
                <c:pt idx="10275">
                  <c:v>40.25</c:v>
                </c:pt>
                <c:pt idx="10276">
                  <c:v>40.254000000000005</c:v>
                </c:pt>
                <c:pt idx="10277">
                  <c:v>40.258000000000003</c:v>
                </c:pt>
                <c:pt idx="10278">
                  <c:v>40.262000000000015</c:v>
                </c:pt>
                <c:pt idx="10279">
                  <c:v>40.265000000000015</c:v>
                </c:pt>
                <c:pt idx="10280">
                  <c:v>40.269000000000013</c:v>
                </c:pt>
                <c:pt idx="10281">
                  <c:v>40.273000000000003</c:v>
                </c:pt>
                <c:pt idx="10282">
                  <c:v>40.277000000000001</c:v>
                </c:pt>
                <c:pt idx="10283">
                  <c:v>40.281000000000006</c:v>
                </c:pt>
                <c:pt idx="10284">
                  <c:v>40.285000000000011</c:v>
                </c:pt>
                <c:pt idx="10285">
                  <c:v>40.289000000000001</c:v>
                </c:pt>
                <c:pt idx="10286">
                  <c:v>40.293000000000013</c:v>
                </c:pt>
                <c:pt idx="10287">
                  <c:v>40.297000000000011</c:v>
                </c:pt>
                <c:pt idx="10288">
                  <c:v>40.301000000000002</c:v>
                </c:pt>
                <c:pt idx="10289">
                  <c:v>40.305</c:v>
                </c:pt>
                <c:pt idx="10290">
                  <c:v>40.308</c:v>
                </c:pt>
                <c:pt idx="10291">
                  <c:v>40.311999999999998</c:v>
                </c:pt>
                <c:pt idx="10292">
                  <c:v>40.316000000000003</c:v>
                </c:pt>
                <c:pt idx="10293">
                  <c:v>40.32</c:v>
                </c:pt>
                <c:pt idx="10294">
                  <c:v>40.324000000000005</c:v>
                </c:pt>
                <c:pt idx="10295">
                  <c:v>40.328000000000003</c:v>
                </c:pt>
                <c:pt idx="10296">
                  <c:v>40.332000000000001</c:v>
                </c:pt>
                <c:pt idx="10297">
                  <c:v>40.336000000000006</c:v>
                </c:pt>
                <c:pt idx="10298">
                  <c:v>40.340000000000003</c:v>
                </c:pt>
                <c:pt idx="10299">
                  <c:v>40.344000000000001</c:v>
                </c:pt>
                <c:pt idx="10300">
                  <c:v>40.347999999999999</c:v>
                </c:pt>
                <c:pt idx="10301">
                  <c:v>40.350999999999999</c:v>
                </c:pt>
                <c:pt idx="10302">
                  <c:v>40.354999999999997</c:v>
                </c:pt>
                <c:pt idx="10303">
                  <c:v>40.359000000000002</c:v>
                </c:pt>
                <c:pt idx="10304">
                  <c:v>40.363</c:v>
                </c:pt>
                <c:pt idx="10305">
                  <c:v>40.367000000000004</c:v>
                </c:pt>
                <c:pt idx="10306">
                  <c:v>40.371000000000002</c:v>
                </c:pt>
                <c:pt idx="10307">
                  <c:v>40.375</c:v>
                </c:pt>
                <c:pt idx="10308">
                  <c:v>40.379000000000005</c:v>
                </c:pt>
                <c:pt idx="10309">
                  <c:v>40.383000000000003</c:v>
                </c:pt>
                <c:pt idx="10310">
                  <c:v>40.386999999999993</c:v>
                </c:pt>
                <c:pt idx="10311">
                  <c:v>40.391000000000005</c:v>
                </c:pt>
                <c:pt idx="10312">
                  <c:v>40.394000000000005</c:v>
                </c:pt>
                <c:pt idx="10313">
                  <c:v>40.398000000000003</c:v>
                </c:pt>
                <c:pt idx="10314">
                  <c:v>40.402000000000001</c:v>
                </c:pt>
                <c:pt idx="10315">
                  <c:v>40.406000000000006</c:v>
                </c:pt>
                <c:pt idx="10316">
                  <c:v>40.410000000000004</c:v>
                </c:pt>
                <c:pt idx="10317">
                  <c:v>40.414000000000001</c:v>
                </c:pt>
                <c:pt idx="10318">
                  <c:v>40.417999999999999</c:v>
                </c:pt>
                <c:pt idx="10319">
                  <c:v>40.422000000000011</c:v>
                </c:pt>
                <c:pt idx="10320">
                  <c:v>40.426000000000002</c:v>
                </c:pt>
                <c:pt idx="10321">
                  <c:v>40.43</c:v>
                </c:pt>
                <c:pt idx="10322">
                  <c:v>40.434000000000005</c:v>
                </c:pt>
                <c:pt idx="10323">
                  <c:v>40.437000000000005</c:v>
                </c:pt>
                <c:pt idx="10324">
                  <c:v>40.441000000000003</c:v>
                </c:pt>
                <c:pt idx="10325">
                  <c:v>40.445</c:v>
                </c:pt>
                <c:pt idx="10326">
                  <c:v>40.449000000000005</c:v>
                </c:pt>
                <c:pt idx="10327">
                  <c:v>40.453000000000003</c:v>
                </c:pt>
                <c:pt idx="10328">
                  <c:v>40.457000000000001</c:v>
                </c:pt>
                <c:pt idx="10329">
                  <c:v>40.461000000000006</c:v>
                </c:pt>
                <c:pt idx="10330">
                  <c:v>40.465000000000003</c:v>
                </c:pt>
                <c:pt idx="10331">
                  <c:v>40.469000000000001</c:v>
                </c:pt>
                <c:pt idx="10332">
                  <c:v>40.473000000000006</c:v>
                </c:pt>
                <c:pt idx="10333">
                  <c:v>40.476000000000006</c:v>
                </c:pt>
                <c:pt idx="10334">
                  <c:v>40.480000000000004</c:v>
                </c:pt>
                <c:pt idx="10335">
                  <c:v>40.484000000000002</c:v>
                </c:pt>
                <c:pt idx="10336">
                  <c:v>40.488</c:v>
                </c:pt>
                <c:pt idx="10337">
                  <c:v>40.492000000000012</c:v>
                </c:pt>
                <c:pt idx="10338">
                  <c:v>40.496000000000002</c:v>
                </c:pt>
                <c:pt idx="10339">
                  <c:v>40.5</c:v>
                </c:pt>
                <c:pt idx="10340">
                  <c:v>40.504000000000005</c:v>
                </c:pt>
                <c:pt idx="10341">
                  <c:v>40.508000000000003</c:v>
                </c:pt>
                <c:pt idx="10342">
                  <c:v>40.512</c:v>
                </c:pt>
                <c:pt idx="10343">
                  <c:v>40.516000000000005</c:v>
                </c:pt>
                <c:pt idx="10344">
                  <c:v>40.519000000000005</c:v>
                </c:pt>
                <c:pt idx="10345">
                  <c:v>40.523000000000003</c:v>
                </c:pt>
                <c:pt idx="10346">
                  <c:v>40.527000000000001</c:v>
                </c:pt>
                <c:pt idx="10347">
                  <c:v>40.531000000000006</c:v>
                </c:pt>
                <c:pt idx="10348">
                  <c:v>40.535000000000011</c:v>
                </c:pt>
                <c:pt idx="10349">
                  <c:v>40.539000000000001</c:v>
                </c:pt>
                <c:pt idx="10350">
                  <c:v>40.543000000000006</c:v>
                </c:pt>
                <c:pt idx="10351">
                  <c:v>40.547000000000004</c:v>
                </c:pt>
                <c:pt idx="10352">
                  <c:v>40.551000000000002</c:v>
                </c:pt>
                <c:pt idx="10353">
                  <c:v>40.555</c:v>
                </c:pt>
                <c:pt idx="10354">
                  <c:v>40.559000000000005</c:v>
                </c:pt>
                <c:pt idx="10355">
                  <c:v>40.562000000000012</c:v>
                </c:pt>
                <c:pt idx="10356">
                  <c:v>40.566000000000003</c:v>
                </c:pt>
                <c:pt idx="10357">
                  <c:v>40.57</c:v>
                </c:pt>
                <c:pt idx="10358">
                  <c:v>40.574000000000005</c:v>
                </c:pt>
                <c:pt idx="10359">
                  <c:v>40.578000000000003</c:v>
                </c:pt>
                <c:pt idx="10360">
                  <c:v>40.582000000000001</c:v>
                </c:pt>
                <c:pt idx="10361">
                  <c:v>40.586000000000006</c:v>
                </c:pt>
                <c:pt idx="10362">
                  <c:v>40.590000000000003</c:v>
                </c:pt>
                <c:pt idx="10363">
                  <c:v>40.594000000000001</c:v>
                </c:pt>
                <c:pt idx="10364">
                  <c:v>40.598000000000013</c:v>
                </c:pt>
                <c:pt idx="10365">
                  <c:v>40.602000000000011</c:v>
                </c:pt>
                <c:pt idx="10366">
                  <c:v>40.605000000000011</c:v>
                </c:pt>
                <c:pt idx="10367">
                  <c:v>40.609000000000002</c:v>
                </c:pt>
                <c:pt idx="10368">
                  <c:v>40.613</c:v>
                </c:pt>
                <c:pt idx="10369">
                  <c:v>40.617000000000004</c:v>
                </c:pt>
                <c:pt idx="10370">
                  <c:v>40.621000000000002</c:v>
                </c:pt>
                <c:pt idx="10371">
                  <c:v>40.625000000000014</c:v>
                </c:pt>
                <c:pt idx="10372">
                  <c:v>40.629000000000012</c:v>
                </c:pt>
                <c:pt idx="10373">
                  <c:v>40.633000000000003</c:v>
                </c:pt>
                <c:pt idx="10374">
                  <c:v>40.637</c:v>
                </c:pt>
                <c:pt idx="10375">
                  <c:v>40.641000000000005</c:v>
                </c:pt>
                <c:pt idx="10376">
                  <c:v>40.645000000000003</c:v>
                </c:pt>
                <c:pt idx="10377">
                  <c:v>40.648000000000003</c:v>
                </c:pt>
                <c:pt idx="10378">
                  <c:v>40.652000000000001</c:v>
                </c:pt>
                <c:pt idx="10379">
                  <c:v>40.656000000000006</c:v>
                </c:pt>
                <c:pt idx="10380">
                  <c:v>40.660000000000011</c:v>
                </c:pt>
                <c:pt idx="10381">
                  <c:v>40.664000000000001</c:v>
                </c:pt>
                <c:pt idx="10382">
                  <c:v>40.668000000000013</c:v>
                </c:pt>
                <c:pt idx="10383">
                  <c:v>40.672000000000011</c:v>
                </c:pt>
                <c:pt idx="10384">
                  <c:v>40.676000000000002</c:v>
                </c:pt>
                <c:pt idx="10385">
                  <c:v>40.68</c:v>
                </c:pt>
                <c:pt idx="10386">
                  <c:v>40.684000000000005</c:v>
                </c:pt>
                <c:pt idx="10387">
                  <c:v>40.688000000000002</c:v>
                </c:pt>
                <c:pt idx="10388">
                  <c:v>40.691000000000003</c:v>
                </c:pt>
                <c:pt idx="10389">
                  <c:v>40.695000000000014</c:v>
                </c:pt>
                <c:pt idx="10390">
                  <c:v>40.699000000000012</c:v>
                </c:pt>
                <c:pt idx="10391">
                  <c:v>40.703000000000003</c:v>
                </c:pt>
                <c:pt idx="10392">
                  <c:v>40.707000000000001</c:v>
                </c:pt>
                <c:pt idx="10393">
                  <c:v>40.711000000000006</c:v>
                </c:pt>
                <c:pt idx="10394">
                  <c:v>40.715000000000003</c:v>
                </c:pt>
                <c:pt idx="10395">
                  <c:v>40.719000000000001</c:v>
                </c:pt>
                <c:pt idx="10396">
                  <c:v>40.723000000000013</c:v>
                </c:pt>
                <c:pt idx="10397">
                  <c:v>40.727000000000011</c:v>
                </c:pt>
                <c:pt idx="10398">
                  <c:v>40.731000000000002</c:v>
                </c:pt>
                <c:pt idx="10399">
                  <c:v>40.734000000000002</c:v>
                </c:pt>
                <c:pt idx="10400">
                  <c:v>40.738000000000014</c:v>
                </c:pt>
                <c:pt idx="10401">
                  <c:v>40.742000000000012</c:v>
                </c:pt>
                <c:pt idx="10402">
                  <c:v>40.746000000000002</c:v>
                </c:pt>
              </c:numCache>
            </c:numRef>
          </c:xVal>
          <c:yVal>
            <c:numRef>
              <c:f>[2]colpol!$B$4:$B$10406</c:f>
              <c:numCache>
                <c:formatCode>General</c:formatCode>
                <c:ptCount val="10403"/>
                <c:pt idx="0">
                  <c:v>28048</c:v>
                </c:pt>
                <c:pt idx="1">
                  <c:v>30302</c:v>
                </c:pt>
                <c:pt idx="2">
                  <c:v>29457</c:v>
                </c:pt>
                <c:pt idx="3">
                  <c:v>29545</c:v>
                </c:pt>
                <c:pt idx="4">
                  <c:v>30719</c:v>
                </c:pt>
                <c:pt idx="5">
                  <c:v>29815</c:v>
                </c:pt>
                <c:pt idx="6">
                  <c:v>28992</c:v>
                </c:pt>
                <c:pt idx="7">
                  <c:v>29357</c:v>
                </c:pt>
                <c:pt idx="8">
                  <c:v>30800</c:v>
                </c:pt>
                <c:pt idx="9">
                  <c:v>31234</c:v>
                </c:pt>
                <c:pt idx="10">
                  <c:v>29785</c:v>
                </c:pt>
                <c:pt idx="11">
                  <c:v>32498</c:v>
                </c:pt>
                <c:pt idx="12">
                  <c:v>29734</c:v>
                </c:pt>
                <c:pt idx="13">
                  <c:v>29183</c:v>
                </c:pt>
                <c:pt idx="14">
                  <c:v>29873</c:v>
                </c:pt>
                <c:pt idx="15">
                  <c:v>29607</c:v>
                </c:pt>
                <c:pt idx="16">
                  <c:v>29841</c:v>
                </c:pt>
                <c:pt idx="17">
                  <c:v>30295</c:v>
                </c:pt>
                <c:pt idx="18">
                  <c:v>29546</c:v>
                </c:pt>
                <c:pt idx="19">
                  <c:v>29353</c:v>
                </c:pt>
                <c:pt idx="20">
                  <c:v>29373</c:v>
                </c:pt>
                <c:pt idx="21">
                  <c:v>29218</c:v>
                </c:pt>
                <c:pt idx="22">
                  <c:v>29666</c:v>
                </c:pt>
                <c:pt idx="23">
                  <c:v>30298</c:v>
                </c:pt>
                <c:pt idx="24">
                  <c:v>27802</c:v>
                </c:pt>
                <c:pt idx="25">
                  <c:v>29851</c:v>
                </c:pt>
                <c:pt idx="26">
                  <c:v>27762</c:v>
                </c:pt>
                <c:pt idx="27">
                  <c:v>28687</c:v>
                </c:pt>
                <c:pt idx="28">
                  <c:v>28395</c:v>
                </c:pt>
                <c:pt idx="29">
                  <c:v>29485</c:v>
                </c:pt>
                <c:pt idx="30">
                  <c:v>30446</c:v>
                </c:pt>
                <c:pt idx="31">
                  <c:v>29684</c:v>
                </c:pt>
                <c:pt idx="32">
                  <c:v>28459</c:v>
                </c:pt>
                <c:pt idx="33">
                  <c:v>27552</c:v>
                </c:pt>
                <c:pt idx="34">
                  <c:v>28446</c:v>
                </c:pt>
                <c:pt idx="35">
                  <c:v>27222</c:v>
                </c:pt>
                <c:pt idx="36">
                  <c:v>27166</c:v>
                </c:pt>
                <c:pt idx="37">
                  <c:v>27842</c:v>
                </c:pt>
                <c:pt idx="38">
                  <c:v>28248</c:v>
                </c:pt>
                <c:pt idx="39">
                  <c:v>27671</c:v>
                </c:pt>
                <c:pt idx="40">
                  <c:v>28655</c:v>
                </c:pt>
                <c:pt idx="41">
                  <c:v>26802</c:v>
                </c:pt>
                <c:pt idx="42">
                  <c:v>29468</c:v>
                </c:pt>
                <c:pt idx="43">
                  <c:v>28192</c:v>
                </c:pt>
                <c:pt idx="44">
                  <c:v>28012</c:v>
                </c:pt>
                <c:pt idx="45">
                  <c:v>29026</c:v>
                </c:pt>
                <c:pt idx="46">
                  <c:v>28096</c:v>
                </c:pt>
                <c:pt idx="47">
                  <c:v>28029</c:v>
                </c:pt>
                <c:pt idx="48">
                  <c:v>27930</c:v>
                </c:pt>
                <c:pt idx="49">
                  <c:v>27262</c:v>
                </c:pt>
                <c:pt idx="50">
                  <c:v>28191</c:v>
                </c:pt>
                <c:pt idx="51">
                  <c:v>29718</c:v>
                </c:pt>
                <c:pt idx="52">
                  <c:v>28249</c:v>
                </c:pt>
                <c:pt idx="53">
                  <c:v>26790</c:v>
                </c:pt>
                <c:pt idx="54">
                  <c:v>22310</c:v>
                </c:pt>
                <c:pt idx="55">
                  <c:v>18056</c:v>
                </c:pt>
                <c:pt idx="56">
                  <c:v>17935</c:v>
                </c:pt>
                <c:pt idx="57">
                  <c:v>17664</c:v>
                </c:pt>
                <c:pt idx="58">
                  <c:v>18091</c:v>
                </c:pt>
                <c:pt idx="59">
                  <c:v>17382</c:v>
                </c:pt>
                <c:pt idx="60">
                  <c:v>16925</c:v>
                </c:pt>
                <c:pt idx="61">
                  <c:v>17235</c:v>
                </c:pt>
                <c:pt idx="62">
                  <c:v>18958</c:v>
                </c:pt>
                <c:pt idx="63">
                  <c:v>17714</c:v>
                </c:pt>
                <c:pt idx="64">
                  <c:v>16973</c:v>
                </c:pt>
                <c:pt idx="65">
                  <c:v>18695</c:v>
                </c:pt>
                <c:pt idx="66">
                  <c:v>18121</c:v>
                </c:pt>
                <c:pt idx="67">
                  <c:v>17867</c:v>
                </c:pt>
                <c:pt idx="68">
                  <c:v>18132</c:v>
                </c:pt>
                <c:pt idx="69">
                  <c:v>18297</c:v>
                </c:pt>
                <c:pt idx="70">
                  <c:v>16932</c:v>
                </c:pt>
                <c:pt idx="71">
                  <c:v>17252</c:v>
                </c:pt>
                <c:pt idx="72">
                  <c:v>17132</c:v>
                </c:pt>
                <c:pt idx="73">
                  <c:v>18205</c:v>
                </c:pt>
                <c:pt idx="74">
                  <c:v>17908</c:v>
                </c:pt>
                <c:pt idx="75">
                  <c:v>18165</c:v>
                </c:pt>
                <c:pt idx="76">
                  <c:v>19600</c:v>
                </c:pt>
                <c:pt idx="77">
                  <c:v>18844</c:v>
                </c:pt>
                <c:pt idx="78">
                  <c:v>18449</c:v>
                </c:pt>
                <c:pt idx="79">
                  <c:v>18299</c:v>
                </c:pt>
                <c:pt idx="80">
                  <c:v>18660</c:v>
                </c:pt>
                <c:pt idx="81">
                  <c:v>19982</c:v>
                </c:pt>
                <c:pt idx="82">
                  <c:v>18964</c:v>
                </c:pt>
                <c:pt idx="83">
                  <c:v>20139</c:v>
                </c:pt>
                <c:pt idx="84">
                  <c:v>19969</c:v>
                </c:pt>
                <c:pt idx="85">
                  <c:v>19984</c:v>
                </c:pt>
                <c:pt idx="86">
                  <c:v>18418</c:v>
                </c:pt>
                <c:pt idx="87">
                  <c:v>19998</c:v>
                </c:pt>
                <c:pt idx="88">
                  <c:v>20648</c:v>
                </c:pt>
                <c:pt idx="89">
                  <c:v>20190</c:v>
                </c:pt>
                <c:pt idx="90">
                  <c:v>21697</c:v>
                </c:pt>
                <c:pt idx="91">
                  <c:v>22383</c:v>
                </c:pt>
                <c:pt idx="92">
                  <c:v>22199</c:v>
                </c:pt>
                <c:pt idx="93">
                  <c:v>21288</c:v>
                </c:pt>
                <c:pt idx="94">
                  <c:v>21668</c:v>
                </c:pt>
                <c:pt idx="95">
                  <c:v>21347</c:v>
                </c:pt>
                <c:pt idx="96">
                  <c:v>21973</c:v>
                </c:pt>
                <c:pt idx="97">
                  <c:v>23389</c:v>
                </c:pt>
                <c:pt idx="98">
                  <c:v>22630</c:v>
                </c:pt>
                <c:pt idx="99">
                  <c:v>23675</c:v>
                </c:pt>
                <c:pt idx="100">
                  <c:v>25125</c:v>
                </c:pt>
                <c:pt idx="101">
                  <c:v>24770</c:v>
                </c:pt>
                <c:pt idx="102">
                  <c:v>25039</c:v>
                </c:pt>
                <c:pt idx="103">
                  <c:v>25009</c:v>
                </c:pt>
                <c:pt idx="104">
                  <c:v>26319</c:v>
                </c:pt>
                <c:pt idx="105">
                  <c:v>27294</c:v>
                </c:pt>
                <c:pt idx="106">
                  <c:v>26185</c:v>
                </c:pt>
                <c:pt idx="107">
                  <c:v>28245</c:v>
                </c:pt>
                <c:pt idx="108">
                  <c:v>27987</c:v>
                </c:pt>
                <c:pt idx="109">
                  <c:v>28389</c:v>
                </c:pt>
                <c:pt idx="110">
                  <c:v>28375</c:v>
                </c:pt>
                <c:pt idx="111">
                  <c:v>29484</c:v>
                </c:pt>
                <c:pt idx="112">
                  <c:v>30634</c:v>
                </c:pt>
                <c:pt idx="113">
                  <c:v>29520</c:v>
                </c:pt>
                <c:pt idx="114">
                  <c:v>31932</c:v>
                </c:pt>
                <c:pt idx="115">
                  <c:v>31969</c:v>
                </c:pt>
                <c:pt idx="116">
                  <c:v>32399</c:v>
                </c:pt>
                <c:pt idx="117">
                  <c:v>32759</c:v>
                </c:pt>
                <c:pt idx="118">
                  <c:v>32952</c:v>
                </c:pt>
                <c:pt idx="119">
                  <c:v>33022</c:v>
                </c:pt>
                <c:pt idx="120">
                  <c:v>34549</c:v>
                </c:pt>
                <c:pt idx="121">
                  <c:v>35518</c:v>
                </c:pt>
                <c:pt idx="122">
                  <c:v>35382</c:v>
                </c:pt>
                <c:pt idx="123">
                  <c:v>35053</c:v>
                </c:pt>
                <c:pt idx="124">
                  <c:v>34789</c:v>
                </c:pt>
                <c:pt idx="125">
                  <c:v>35450</c:v>
                </c:pt>
                <c:pt idx="126">
                  <c:v>37886</c:v>
                </c:pt>
                <c:pt idx="127">
                  <c:v>38625</c:v>
                </c:pt>
                <c:pt idx="128">
                  <c:v>38426</c:v>
                </c:pt>
                <c:pt idx="129">
                  <c:v>40246</c:v>
                </c:pt>
                <c:pt idx="130">
                  <c:v>57237</c:v>
                </c:pt>
                <c:pt idx="131">
                  <c:v>286726</c:v>
                </c:pt>
                <c:pt idx="132">
                  <c:v>942558</c:v>
                </c:pt>
                <c:pt idx="133">
                  <c:v>1497825</c:v>
                </c:pt>
                <c:pt idx="134">
                  <c:v>1401197</c:v>
                </c:pt>
                <c:pt idx="135">
                  <c:v>1124881</c:v>
                </c:pt>
                <c:pt idx="136">
                  <c:v>1046481</c:v>
                </c:pt>
                <c:pt idx="137">
                  <c:v>1029285</c:v>
                </c:pt>
                <c:pt idx="138">
                  <c:v>869756</c:v>
                </c:pt>
                <c:pt idx="139">
                  <c:v>639315</c:v>
                </c:pt>
                <c:pt idx="140">
                  <c:v>504481</c:v>
                </c:pt>
                <c:pt idx="141">
                  <c:v>421423</c:v>
                </c:pt>
                <c:pt idx="142">
                  <c:v>373247</c:v>
                </c:pt>
                <c:pt idx="143">
                  <c:v>400302</c:v>
                </c:pt>
                <c:pt idx="144">
                  <c:v>459762</c:v>
                </c:pt>
                <c:pt idx="145">
                  <c:v>419876</c:v>
                </c:pt>
                <c:pt idx="146">
                  <c:v>371308</c:v>
                </c:pt>
                <c:pt idx="147">
                  <c:v>341206</c:v>
                </c:pt>
                <c:pt idx="148">
                  <c:v>318627</c:v>
                </c:pt>
                <c:pt idx="149">
                  <c:v>301749</c:v>
                </c:pt>
                <c:pt idx="150">
                  <c:v>292234</c:v>
                </c:pt>
                <c:pt idx="151">
                  <c:v>293908</c:v>
                </c:pt>
                <c:pt idx="152">
                  <c:v>322088</c:v>
                </c:pt>
                <c:pt idx="153">
                  <c:v>422368</c:v>
                </c:pt>
                <c:pt idx="154">
                  <c:v>462527</c:v>
                </c:pt>
                <c:pt idx="155">
                  <c:v>441399</c:v>
                </c:pt>
                <c:pt idx="156">
                  <c:v>415673</c:v>
                </c:pt>
                <c:pt idx="157">
                  <c:v>395701</c:v>
                </c:pt>
                <c:pt idx="158">
                  <c:v>369097</c:v>
                </c:pt>
                <c:pt idx="159">
                  <c:v>353042</c:v>
                </c:pt>
                <c:pt idx="160">
                  <c:v>344385</c:v>
                </c:pt>
                <c:pt idx="161">
                  <c:v>335484</c:v>
                </c:pt>
                <c:pt idx="162">
                  <c:v>331708</c:v>
                </c:pt>
                <c:pt idx="163">
                  <c:v>329709</c:v>
                </c:pt>
                <c:pt idx="164">
                  <c:v>325983</c:v>
                </c:pt>
                <c:pt idx="165">
                  <c:v>334694</c:v>
                </c:pt>
                <c:pt idx="166">
                  <c:v>345155</c:v>
                </c:pt>
                <c:pt idx="167">
                  <c:v>350016</c:v>
                </c:pt>
                <c:pt idx="168">
                  <c:v>356456</c:v>
                </c:pt>
                <c:pt idx="169">
                  <c:v>369051</c:v>
                </c:pt>
                <c:pt idx="170">
                  <c:v>373302</c:v>
                </c:pt>
                <c:pt idx="171">
                  <c:v>373065</c:v>
                </c:pt>
                <c:pt idx="172">
                  <c:v>380004</c:v>
                </c:pt>
                <c:pt idx="173">
                  <c:v>384371</c:v>
                </c:pt>
                <c:pt idx="174">
                  <c:v>399879</c:v>
                </c:pt>
                <c:pt idx="175">
                  <c:v>413566</c:v>
                </c:pt>
                <c:pt idx="176">
                  <c:v>423681</c:v>
                </c:pt>
                <c:pt idx="177">
                  <c:v>427511</c:v>
                </c:pt>
                <c:pt idx="178">
                  <c:v>434840</c:v>
                </c:pt>
                <c:pt idx="179">
                  <c:v>432550</c:v>
                </c:pt>
                <c:pt idx="180">
                  <c:v>440472</c:v>
                </c:pt>
                <c:pt idx="181">
                  <c:v>443074</c:v>
                </c:pt>
                <c:pt idx="182">
                  <c:v>450714</c:v>
                </c:pt>
                <c:pt idx="183">
                  <c:v>453168</c:v>
                </c:pt>
                <c:pt idx="184">
                  <c:v>458330</c:v>
                </c:pt>
                <c:pt idx="185">
                  <c:v>474060</c:v>
                </c:pt>
                <c:pt idx="186">
                  <c:v>474889</c:v>
                </c:pt>
                <c:pt idx="187">
                  <c:v>474138</c:v>
                </c:pt>
                <c:pt idx="188">
                  <c:v>489119</c:v>
                </c:pt>
                <c:pt idx="189">
                  <c:v>509280</c:v>
                </c:pt>
                <c:pt idx="190">
                  <c:v>594767</c:v>
                </c:pt>
                <c:pt idx="191">
                  <c:v>746380</c:v>
                </c:pt>
                <c:pt idx="192">
                  <c:v>933010</c:v>
                </c:pt>
                <c:pt idx="193">
                  <c:v>1616606</c:v>
                </c:pt>
                <c:pt idx="194">
                  <c:v>3199874</c:v>
                </c:pt>
                <c:pt idx="195">
                  <c:v>4230321</c:v>
                </c:pt>
                <c:pt idx="196">
                  <c:v>4046865</c:v>
                </c:pt>
                <c:pt idx="197">
                  <c:v>3447174</c:v>
                </c:pt>
                <c:pt idx="198">
                  <c:v>2870133</c:v>
                </c:pt>
                <c:pt idx="199">
                  <c:v>2394711</c:v>
                </c:pt>
                <c:pt idx="200">
                  <c:v>2017842</c:v>
                </c:pt>
                <c:pt idx="201">
                  <c:v>1727377</c:v>
                </c:pt>
                <c:pt idx="202">
                  <c:v>1503286</c:v>
                </c:pt>
                <c:pt idx="203">
                  <c:v>1341605</c:v>
                </c:pt>
                <c:pt idx="204">
                  <c:v>1214839</c:v>
                </c:pt>
                <c:pt idx="205">
                  <c:v>1102230</c:v>
                </c:pt>
                <c:pt idx="206">
                  <c:v>1032776</c:v>
                </c:pt>
                <c:pt idx="207">
                  <c:v>970369</c:v>
                </c:pt>
                <c:pt idx="208">
                  <c:v>924150</c:v>
                </c:pt>
                <c:pt idx="209">
                  <c:v>873723</c:v>
                </c:pt>
                <c:pt idx="210">
                  <c:v>845867</c:v>
                </c:pt>
                <c:pt idx="211">
                  <c:v>809969</c:v>
                </c:pt>
                <c:pt idx="212">
                  <c:v>789620</c:v>
                </c:pt>
                <c:pt idx="213">
                  <c:v>769665</c:v>
                </c:pt>
                <c:pt idx="214">
                  <c:v>754777</c:v>
                </c:pt>
                <c:pt idx="215">
                  <c:v>744060</c:v>
                </c:pt>
                <c:pt idx="216">
                  <c:v>735671</c:v>
                </c:pt>
                <c:pt idx="217">
                  <c:v>722764</c:v>
                </c:pt>
                <c:pt idx="218">
                  <c:v>724763</c:v>
                </c:pt>
                <c:pt idx="219">
                  <c:v>708249</c:v>
                </c:pt>
                <c:pt idx="220">
                  <c:v>708667</c:v>
                </c:pt>
                <c:pt idx="221">
                  <c:v>703202</c:v>
                </c:pt>
                <c:pt idx="222">
                  <c:v>700096</c:v>
                </c:pt>
                <c:pt idx="223">
                  <c:v>695324</c:v>
                </c:pt>
                <c:pt idx="224">
                  <c:v>696051</c:v>
                </c:pt>
                <c:pt idx="225">
                  <c:v>702961</c:v>
                </c:pt>
                <c:pt idx="226">
                  <c:v>697342</c:v>
                </c:pt>
                <c:pt idx="227">
                  <c:v>702088</c:v>
                </c:pt>
                <c:pt idx="228">
                  <c:v>700566</c:v>
                </c:pt>
                <c:pt idx="229">
                  <c:v>700381</c:v>
                </c:pt>
                <c:pt idx="230">
                  <c:v>692545</c:v>
                </c:pt>
                <c:pt idx="231">
                  <c:v>687673</c:v>
                </c:pt>
                <c:pt idx="232">
                  <c:v>695815</c:v>
                </c:pt>
                <c:pt idx="233">
                  <c:v>687739</c:v>
                </c:pt>
                <c:pt idx="234">
                  <c:v>693778</c:v>
                </c:pt>
                <c:pt idx="235">
                  <c:v>691698</c:v>
                </c:pt>
                <c:pt idx="236">
                  <c:v>687890</c:v>
                </c:pt>
                <c:pt idx="237">
                  <c:v>695170</c:v>
                </c:pt>
                <c:pt idx="238">
                  <c:v>697852</c:v>
                </c:pt>
                <c:pt idx="239">
                  <c:v>698617</c:v>
                </c:pt>
                <c:pt idx="240">
                  <c:v>697244</c:v>
                </c:pt>
                <c:pt idx="241">
                  <c:v>694452</c:v>
                </c:pt>
                <c:pt idx="242">
                  <c:v>687631</c:v>
                </c:pt>
                <c:pt idx="243">
                  <c:v>685879</c:v>
                </c:pt>
                <c:pt idx="244">
                  <c:v>686264</c:v>
                </c:pt>
                <c:pt idx="245">
                  <c:v>683528</c:v>
                </c:pt>
                <c:pt idx="246">
                  <c:v>681926</c:v>
                </c:pt>
                <c:pt idx="247">
                  <c:v>676180</c:v>
                </c:pt>
                <c:pt idx="248">
                  <c:v>682245</c:v>
                </c:pt>
                <c:pt idx="249">
                  <c:v>682809</c:v>
                </c:pt>
                <c:pt idx="250">
                  <c:v>693883</c:v>
                </c:pt>
                <c:pt idx="251">
                  <c:v>696963</c:v>
                </c:pt>
                <c:pt idx="252">
                  <c:v>690297</c:v>
                </c:pt>
                <c:pt idx="253">
                  <c:v>686521</c:v>
                </c:pt>
                <c:pt idx="254">
                  <c:v>680185</c:v>
                </c:pt>
                <c:pt idx="255">
                  <c:v>674343</c:v>
                </c:pt>
                <c:pt idx="256">
                  <c:v>663559</c:v>
                </c:pt>
                <c:pt idx="257">
                  <c:v>663316</c:v>
                </c:pt>
                <c:pt idx="258">
                  <c:v>664268</c:v>
                </c:pt>
                <c:pt idx="259">
                  <c:v>672811</c:v>
                </c:pt>
                <c:pt idx="260">
                  <c:v>688607</c:v>
                </c:pt>
                <c:pt idx="261">
                  <c:v>707601</c:v>
                </c:pt>
                <c:pt idx="262">
                  <c:v>718253</c:v>
                </c:pt>
                <c:pt idx="263">
                  <c:v>712198</c:v>
                </c:pt>
                <c:pt idx="264">
                  <c:v>706463</c:v>
                </c:pt>
                <c:pt idx="265">
                  <c:v>695803</c:v>
                </c:pt>
                <c:pt idx="266">
                  <c:v>692504</c:v>
                </c:pt>
                <c:pt idx="267">
                  <c:v>683848</c:v>
                </c:pt>
                <c:pt idx="268">
                  <c:v>669078</c:v>
                </c:pt>
                <c:pt idx="269">
                  <c:v>655362</c:v>
                </c:pt>
                <c:pt idx="270">
                  <c:v>649023</c:v>
                </c:pt>
                <c:pt idx="271">
                  <c:v>647761</c:v>
                </c:pt>
                <c:pt idx="272">
                  <c:v>638297</c:v>
                </c:pt>
                <c:pt idx="273">
                  <c:v>633715</c:v>
                </c:pt>
                <c:pt idx="274">
                  <c:v>631742</c:v>
                </c:pt>
                <c:pt idx="275">
                  <c:v>624367</c:v>
                </c:pt>
                <c:pt idx="276">
                  <c:v>621150</c:v>
                </c:pt>
                <c:pt idx="277">
                  <c:v>618981</c:v>
                </c:pt>
                <c:pt idx="278">
                  <c:v>607211</c:v>
                </c:pt>
                <c:pt idx="279">
                  <c:v>614740</c:v>
                </c:pt>
                <c:pt idx="280">
                  <c:v>608997</c:v>
                </c:pt>
                <c:pt idx="281">
                  <c:v>609332</c:v>
                </c:pt>
                <c:pt idx="282">
                  <c:v>610864</c:v>
                </c:pt>
                <c:pt idx="283">
                  <c:v>604307</c:v>
                </c:pt>
                <c:pt idx="284">
                  <c:v>604992</c:v>
                </c:pt>
                <c:pt idx="285">
                  <c:v>604977</c:v>
                </c:pt>
                <c:pt idx="286">
                  <c:v>607216</c:v>
                </c:pt>
                <c:pt idx="287">
                  <c:v>608748</c:v>
                </c:pt>
                <c:pt idx="288">
                  <c:v>609192</c:v>
                </c:pt>
                <c:pt idx="289">
                  <c:v>605532</c:v>
                </c:pt>
                <c:pt idx="290">
                  <c:v>610612</c:v>
                </c:pt>
                <c:pt idx="291">
                  <c:v>613465</c:v>
                </c:pt>
                <c:pt idx="292">
                  <c:v>612815</c:v>
                </c:pt>
                <c:pt idx="293">
                  <c:v>618005</c:v>
                </c:pt>
                <c:pt idx="294">
                  <c:v>620011</c:v>
                </c:pt>
                <c:pt idx="295">
                  <c:v>621421</c:v>
                </c:pt>
                <c:pt idx="296">
                  <c:v>620127</c:v>
                </c:pt>
                <c:pt idx="297">
                  <c:v>615196</c:v>
                </c:pt>
                <c:pt idx="298">
                  <c:v>624831</c:v>
                </c:pt>
                <c:pt idx="299">
                  <c:v>623255</c:v>
                </c:pt>
                <c:pt idx="300">
                  <c:v>624584</c:v>
                </c:pt>
                <c:pt idx="301">
                  <c:v>625686</c:v>
                </c:pt>
                <c:pt idx="302">
                  <c:v>628545</c:v>
                </c:pt>
                <c:pt idx="303">
                  <c:v>633949</c:v>
                </c:pt>
                <c:pt idx="304">
                  <c:v>637509</c:v>
                </c:pt>
                <c:pt idx="305">
                  <c:v>638468</c:v>
                </c:pt>
                <c:pt idx="306">
                  <c:v>639921</c:v>
                </c:pt>
                <c:pt idx="307">
                  <c:v>639577</c:v>
                </c:pt>
                <c:pt idx="308">
                  <c:v>631494</c:v>
                </c:pt>
                <c:pt idx="309">
                  <c:v>648497</c:v>
                </c:pt>
                <c:pt idx="310">
                  <c:v>645190</c:v>
                </c:pt>
                <c:pt idx="311">
                  <c:v>648141</c:v>
                </c:pt>
                <c:pt idx="312">
                  <c:v>652816</c:v>
                </c:pt>
                <c:pt idx="313">
                  <c:v>651322</c:v>
                </c:pt>
                <c:pt idx="314">
                  <c:v>662345</c:v>
                </c:pt>
                <c:pt idx="315">
                  <c:v>653214</c:v>
                </c:pt>
                <c:pt idx="316">
                  <c:v>664188</c:v>
                </c:pt>
                <c:pt idx="317">
                  <c:v>659818</c:v>
                </c:pt>
                <c:pt idx="318">
                  <c:v>657446</c:v>
                </c:pt>
                <c:pt idx="319">
                  <c:v>672551</c:v>
                </c:pt>
                <c:pt idx="320">
                  <c:v>665596</c:v>
                </c:pt>
                <c:pt idx="321">
                  <c:v>666103</c:v>
                </c:pt>
                <c:pt idx="322">
                  <c:v>680993</c:v>
                </c:pt>
                <c:pt idx="323">
                  <c:v>675622</c:v>
                </c:pt>
                <c:pt idx="324">
                  <c:v>672979</c:v>
                </c:pt>
                <c:pt idx="325">
                  <c:v>673166</c:v>
                </c:pt>
                <c:pt idx="326">
                  <c:v>678912</c:v>
                </c:pt>
                <c:pt idx="327">
                  <c:v>684410</c:v>
                </c:pt>
                <c:pt idx="328">
                  <c:v>683023</c:v>
                </c:pt>
                <c:pt idx="329">
                  <c:v>687837</c:v>
                </c:pt>
                <c:pt idx="330">
                  <c:v>687089</c:v>
                </c:pt>
                <c:pt idx="331">
                  <c:v>696712</c:v>
                </c:pt>
                <c:pt idx="332">
                  <c:v>688517</c:v>
                </c:pt>
                <c:pt idx="333">
                  <c:v>700219</c:v>
                </c:pt>
                <c:pt idx="334">
                  <c:v>686178</c:v>
                </c:pt>
                <c:pt idx="335">
                  <c:v>691357</c:v>
                </c:pt>
                <c:pt idx="336">
                  <c:v>696334</c:v>
                </c:pt>
                <c:pt idx="337">
                  <c:v>696434</c:v>
                </c:pt>
                <c:pt idx="338">
                  <c:v>698259</c:v>
                </c:pt>
                <c:pt idx="339">
                  <c:v>705854</c:v>
                </c:pt>
                <c:pt idx="340">
                  <c:v>698493</c:v>
                </c:pt>
                <c:pt idx="341">
                  <c:v>703378</c:v>
                </c:pt>
                <c:pt idx="342">
                  <c:v>704075</c:v>
                </c:pt>
                <c:pt idx="343">
                  <c:v>705916</c:v>
                </c:pt>
                <c:pt idx="344">
                  <c:v>700613</c:v>
                </c:pt>
                <c:pt idx="345">
                  <c:v>704252</c:v>
                </c:pt>
                <c:pt idx="346">
                  <c:v>710874</c:v>
                </c:pt>
                <c:pt idx="347">
                  <c:v>707523</c:v>
                </c:pt>
                <c:pt idx="348">
                  <c:v>704140</c:v>
                </c:pt>
                <c:pt idx="349">
                  <c:v>707204</c:v>
                </c:pt>
                <c:pt idx="350">
                  <c:v>709725</c:v>
                </c:pt>
                <c:pt idx="351">
                  <c:v>714934</c:v>
                </c:pt>
                <c:pt idx="352">
                  <c:v>710839</c:v>
                </c:pt>
                <c:pt idx="353">
                  <c:v>711555</c:v>
                </c:pt>
                <c:pt idx="354">
                  <c:v>717856</c:v>
                </c:pt>
                <c:pt idx="355">
                  <c:v>717957</c:v>
                </c:pt>
                <c:pt idx="356">
                  <c:v>712680</c:v>
                </c:pt>
                <c:pt idx="357">
                  <c:v>711919</c:v>
                </c:pt>
                <c:pt idx="358">
                  <c:v>716918</c:v>
                </c:pt>
                <c:pt idx="359">
                  <c:v>714076</c:v>
                </c:pt>
                <c:pt idx="360">
                  <c:v>720675</c:v>
                </c:pt>
                <c:pt idx="361">
                  <c:v>713515</c:v>
                </c:pt>
                <c:pt idx="362">
                  <c:v>719649</c:v>
                </c:pt>
                <c:pt idx="363">
                  <c:v>722483</c:v>
                </c:pt>
                <c:pt idx="364">
                  <c:v>713802</c:v>
                </c:pt>
                <c:pt idx="365">
                  <c:v>720287</c:v>
                </c:pt>
                <c:pt idx="366">
                  <c:v>727960</c:v>
                </c:pt>
                <c:pt idx="367">
                  <c:v>724112</c:v>
                </c:pt>
                <c:pt idx="368">
                  <c:v>735197</c:v>
                </c:pt>
                <c:pt idx="369">
                  <c:v>752956</c:v>
                </c:pt>
                <c:pt idx="370">
                  <c:v>772184</c:v>
                </c:pt>
                <c:pt idx="371">
                  <c:v>803271</c:v>
                </c:pt>
                <c:pt idx="372">
                  <c:v>861732</c:v>
                </c:pt>
                <c:pt idx="373">
                  <c:v>925154</c:v>
                </c:pt>
                <c:pt idx="374">
                  <c:v>994244</c:v>
                </c:pt>
                <c:pt idx="375">
                  <c:v>1070577</c:v>
                </c:pt>
                <c:pt idx="376">
                  <c:v>1156350</c:v>
                </c:pt>
                <c:pt idx="377">
                  <c:v>1226107</c:v>
                </c:pt>
                <c:pt idx="378">
                  <c:v>1291443</c:v>
                </c:pt>
                <c:pt idx="379">
                  <c:v>1341388</c:v>
                </c:pt>
                <c:pt idx="380">
                  <c:v>1400615</c:v>
                </c:pt>
                <c:pt idx="381">
                  <c:v>1440278</c:v>
                </c:pt>
                <c:pt idx="382">
                  <c:v>1505847</c:v>
                </c:pt>
                <c:pt idx="383">
                  <c:v>1574351</c:v>
                </c:pt>
                <c:pt idx="384">
                  <c:v>1670941</c:v>
                </c:pt>
                <c:pt idx="385">
                  <c:v>1786897</c:v>
                </c:pt>
                <c:pt idx="386">
                  <c:v>1942833</c:v>
                </c:pt>
                <c:pt idx="387">
                  <c:v>2125154</c:v>
                </c:pt>
                <c:pt idx="388">
                  <c:v>2323670</c:v>
                </c:pt>
                <c:pt idx="389">
                  <c:v>2492355</c:v>
                </c:pt>
                <c:pt idx="390">
                  <c:v>2654626</c:v>
                </c:pt>
                <c:pt idx="391">
                  <c:v>2786632</c:v>
                </c:pt>
                <c:pt idx="392">
                  <c:v>2865523</c:v>
                </c:pt>
                <c:pt idx="393">
                  <c:v>2898148</c:v>
                </c:pt>
                <c:pt idx="394">
                  <c:v>2870704</c:v>
                </c:pt>
                <c:pt idx="395">
                  <c:v>2807750</c:v>
                </c:pt>
                <c:pt idx="396">
                  <c:v>2718327</c:v>
                </c:pt>
                <c:pt idx="397">
                  <c:v>2592890</c:v>
                </c:pt>
                <c:pt idx="398">
                  <c:v>2477346</c:v>
                </c:pt>
                <c:pt idx="399">
                  <c:v>2356821</c:v>
                </c:pt>
                <c:pt idx="400">
                  <c:v>2209752</c:v>
                </c:pt>
                <c:pt idx="401">
                  <c:v>2099559</c:v>
                </c:pt>
                <c:pt idx="402">
                  <c:v>1987103</c:v>
                </c:pt>
                <c:pt idx="403">
                  <c:v>1894379</c:v>
                </c:pt>
                <c:pt idx="404">
                  <c:v>1814499</c:v>
                </c:pt>
                <c:pt idx="405">
                  <c:v>1731980</c:v>
                </c:pt>
                <c:pt idx="406">
                  <c:v>1682244</c:v>
                </c:pt>
                <c:pt idx="407">
                  <c:v>1617760</c:v>
                </c:pt>
                <c:pt idx="408">
                  <c:v>1567725</c:v>
                </c:pt>
                <c:pt idx="409">
                  <c:v>1502694</c:v>
                </c:pt>
                <c:pt idx="410">
                  <c:v>1462691</c:v>
                </c:pt>
                <c:pt idx="411">
                  <c:v>1414085</c:v>
                </c:pt>
                <c:pt idx="412">
                  <c:v>1363958</c:v>
                </c:pt>
                <c:pt idx="413">
                  <c:v>1324687</c:v>
                </c:pt>
                <c:pt idx="414">
                  <c:v>1285020</c:v>
                </c:pt>
                <c:pt idx="415">
                  <c:v>1260839</c:v>
                </c:pt>
                <c:pt idx="416">
                  <c:v>1225841</c:v>
                </c:pt>
                <c:pt idx="417">
                  <c:v>1199654</c:v>
                </c:pt>
                <c:pt idx="418">
                  <c:v>1168887</c:v>
                </c:pt>
                <c:pt idx="419">
                  <c:v>1144300</c:v>
                </c:pt>
                <c:pt idx="420">
                  <c:v>1135751</c:v>
                </c:pt>
                <c:pt idx="421">
                  <c:v>1110351</c:v>
                </c:pt>
                <c:pt idx="422">
                  <c:v>1089575</c:v>
                </c:pt>
                <c:pt idx="423">
                  <c:v>1075228</c:v>
                </c:pt>
                <c:pt idx="424">
                  <c:v>1059256</c:v>
                </c:pt>
                <c:pt idx="425">
                  <c:v>1046885</c:v>
                </c:pt>
                <c:pt idx="426">
                  <c:v>1034484</c:v>
                </c:pt>
                <c:pt idx="427">
                  <c:v>1023068</c:v>
                </c:pt>
                <c:pt idx="428">
                  <c:v>1008154</c:v>
                </c:pt>
                <c:pt idx="429">
                  <c:v>1000206</c:v>
                </c:pt>
                <c:pt idx="430">
                  <c:v>993606</c:v>
                </c:pt>
                <c:pt idx="431">
                  <c:v>973106</c:v>
                </c:pt>
                <c:pt idx="432">
                  <c:v>962959</c:v>
                </c:pt>
                <c:pt idx="433">
                  <c:v>956866</c:v>
                </c:pt>
                <c:pt idx="434">
                  <c:v>944518</c:v>
                </c:pt>
                <c:pt idx="435">
                  <c:v>934639</c:v>
                </c:pt>
                <c:pt idx="436">
                  <c:v>925561</c:v>
                </c:pt>
                <c:pt idx="437">
                  <c:v>923322</c:v>
                </c:pt>
                <c:pt idx="438">
                  <c:v>908945</c:v>
                </c:pt>
                <c:pt idx="439">
                  <c:v>905449</c:v>
                </c:pt>
                <c:pt idx="440">
                  <c:v>897453</c:v>
                </c:pt>
                <c:pt idx="441">
                  <c:v>888680</c:v>
                </c:pt>
                <c:pt idx="442">
                  <c:v>889012</c:v>
                </c:pt>
                <c:pt idx="443">
                  <c:v>886454</c:v>
                </c:pt>
                <c:pt idx="444">
                  <c:v>882049</c:v>
                </c:pt>
                <c:pt idx="445">
                  <c:v>875265</c:v>
                </c:pt>
                <c:pt idx="446">
                  <c:v>870938</c:v>
                </c:pt>
                <c:pt idx="447">
                  <c:v>865466</c:v>
                </c:pt>
                <c:pt idx="448">
                  <c:v>858624</c:v>
                </c:pt>
                <c:pt idx="449">
                  <c:v>856486</c:v>
                </c:pt>
                <c:pt idx="450">
                  <c:v>846802</c:v>
                </c:pt>
                <c:pt idx="451">
                  <c:v>848297</c:v>
                </c:pt>
                <c:pt idx="452">
                  <c:v>844256</c:v>
                </c:pt>
                <c:pt idx="453">
                  <c:v>846788</c:v>
                </c:pt>
                <c:pt idx="454">
                  <c:v>841467</c:v>
                </c:pt>
                <c:pt idx="455">
                  <c:v>826561</c:v>
                </c:pt>
                <c:pt idx="456">
                  <c:v>834408</c:v>
                </c:pt>
                <c:pt idx="457">
                  <c:v>834479</c:v>
                </c:pt>
                <c:pt idx="458">
                  <c:v>823882</c:v>
                </c:pt>
                <c:pt idx="459">
                  <c:v>819363</c:v>
                </c:pt>
                <c:pt idx="460">
                  <c:v>817115</c:v>
                </c:pt>
                <c:pt idx="461">
                  <c:v>818326</c:v>
                </c:pt>
                <c:pt idx="462">
                  <c:v>819312</c:v>
                </c:pt>
                <c:pt idx="463">
                  <c:v>805962</c:v>
                </c:pt>
                <c:pt idx="464">
                  <c:v>809891</c:v>
                </c:pt>
                <c:pt idx="465">
                  <c:v>803385</c:v>
                </c:pt>
                <c:pt idx="466">
                  <c:v>796990</c:v>
                </c:pt>
                <c:pt idx="467">
                  <c:v>798881</c:v>
                </c:pt>
                <c:pt idx="468">
                  <c:v>797544</c:v>
                </c:pt>
                <c:pt idx="469">
                  <c:v>788242</c:v>
                </c:pt>
                <c:pt idx="470">
                  <c:v>784398</c:v>
                </c:pt>
                <c:pt idx="471">
                  <c:v>788632</c:v>
                </c:pt>
                <c:pt idx="472">
                  <c:v>782965</c:v>
                </c:pt>
                <c:pt idx="473">
                  <c:v>780421</c:v>
                </c:pt>
                <c:pt idx="474">
                  <c:v>778034</c:v>
                </c:pt>
                <c:pt idx="475">
                  <c:v>778829</c:v>
                </c:pt>
                <c:pt idx="476">
                  <c:v>781831</c:v>
                </c:pt>
                <c:pt idx="477">
                  <c:v>777318</c:v>
                </c:pt>
                <c:pt idx="478">
                  <c:v>775137</c:v>
                </c:pt>
                <c:pt idx="479">
                  <c:v>765189</c:v>
                </c:pt>
                <c:pt idx="480">
                  <c:v>765084</c:v>
                </c:pt>
                <c:pt idx="481">
                  <c:v>773483</c:v>
                </c:pt>
                <c:pt idx="482">
                  <c:v>763214</c:v>
                </c:pt>
                <c:pt idx="483">
                  <c:v>759312</c:v>
                </c:pt>
                <c:pt idx="484">
                  <c:v>763066</c:v>
                </c:pt>
                <c:pt idx="485">
                  <c:v>756076</c:v>
                </c:pt>
                <c:pt idx="486">
                  <c:v>756838</c:v>
                </c:pt>
                <c:pt idx="487">
                  <c:v>758319</c:v>
                </c:pt>
                <c:pt idx="488">
                  <c:v>756609</c:v>
                </c:pt>
                <c:pt idx="489">
                  <c:v>762763</c:v>
                </c:pt>
                <c:pt idx="490">
                  <c:v>758694</c:v>
                </c:pt>
                <c:pt idx="491">
                  <c:v>744524</c:v>
                </c:pt>
                <c:pt idx="492">
                  <c:v>750095</c:v>
                </c:pt>
                <c:pt idx="493">
                  <c:v>749916</c:v>
                </c:pt>
                <c:pt idx="494">
                  <c:v>740931</c:v>
                </c:pt>
                <c:pt idx="495">
                  <c:v>751640</c:v>
                </c:pt>
                <c:pt idx="496">
                  <c:v>749982</c:v>
                </c:pt>
                <c:pt idx="497">
                  <c:v>750808</c:v>
                </c:pt>
                <c:pt idx="498">
                  <c:v>741746</c:v>
                </c:pt>
                <c:pt idx="499">
                  <c:v>746428</c:v>
                </c:pt>
                <c:pt idx="500">
                  <c:v>745760</c:v>
                </c:pt>
                <c:pt idx="501">
                  <c:v>745725</c:v>
                </c:pt>
                <c:pt idx="502">
                  <c:v>738521</c:v>
                </c:pt>
                <c:pt idx="503">
                  <c:v>734518</c:v>
                </c:pt>
                <c:pt idx="504">
                  <c:v>740042</c:v>
                </c:pt>
                <c:pt idx="505">
                  <c:v>735104</c:v>
                </c:pt>
                <c:pt idx="506">
                  <c:v>739456</c:v>
                </c:pt>
                <c:pt idx="507">
                  <c:v>729194</c:v>
                </c:pt>
                <c:pt idx="508">
                  <c:v>734003</c:v>
                </c:pt>
                <c:pt idx="509">
                  <c:v>737831</c:v>
                </c:pt>
                <c:pt idx="510">
                  <c:v>735744</c:v>
                </c:pt>
                <c:pt idx="511">
                  <c:v>736373</c:v>
                </c:pt>
                <c:pt idx="512">
                  <c:v>725149</c:v>
                </c:pt>
                <c:pt idx="513">
                  <c:v>731784</c:v>
                </c:pt>
                <c:pt idx="514">
                  <c:v>731213</c:v>
                </c:pt>
                <c:pt idx="515">
                  <c:v>732107</c:v>
                </c:pt>
                <c:pt idx="516">
                  <c:v>733490</c:v>
                </c:pt>
                <c:pt idx="517">
                  <c:v>733112</c:v>
                </c:pt>
                <c:pt idx="518">
                  <c:v>727665</c:v>
                </c:pt>
                <c:pt idx="519">
                  <c:v>727770</c:v>
                </c:pt>
                <c:pt idx="520">
                  <c:v>730673</c:v>
                </c:pt>
                <c:pt idx="521">
                  <c:v>726437</c:v>
                </c:pt>
                <c:pt idx="522">
                  <c:v>723712</c:v>
                </c:pt>
                <c:pt idx="523">
                  <c:v>724326</c:v>
                </c:pt>
                <c:pt idx="524">
                  <c:v>730165</c:v>
                </c:pt>
                <c:pt idx="525">
                  <c:v>727676</c:v>
                </c:pt>
                <c:pt idx="526">
                  <c:v>730641</c:v>
                </c:pt>
                <c:pt idx="527">
                  <c:v>733706</c:v>
                </c:pt>
                <c:pt idx="528">
                  <c:v>735595</c:v>
                </c:pt>
                <c:pt idx="529">
                  <c:v>734517</c:v>
                </c:pt>
                <c:pt idx="530">
                  <c:v>733468</c:v>
                </c:pt>
                <c:pt idx="531">
                  <c:v>729259</c:v>
                </c:pt>
                <c:pt idx="532">
                  <c:v>731931</c:v>
                </c:pt>
                <c:pt idx="533">
                  <c:v>728309</c:v>
                </c:pt>
                <c:pt idx="534">
                  <c:v>735623</c:v>
                </c:pt>
                <c:pt idx="535">
                  <c:v>734979</c:v>
                </c:pt>
                <c:pt idx="536">
                  <c:v>733412</c:v>
                </c:pt>
                <c:pt idx="537">
                  <c:v>723273</c:v>
                </c:pt>
                <c:pt idx="538">
                  <c:v>722418</c:v>
                </c:pt>
                <c:pt idx="539">
                  <c:v>729745</c:v>
                </c:pt>
                <c:pt idx="540">
                  <c:v>721391</c:v>
                </c:pt>
                <c:pt idx="541">
                  <c:v>716960</c:v>
                </c:pt>
                <c:pt idx="542">
                  <c:v>728901</c:v>
                </c:pt>
                <c:pt idx="543">
                  <c:v>725402</c:v>
                </c:pt>
                <c:pt idx="544">
                  <c:v>714540</c:v>
                </c:pt>
                <c:pt idx="545">
                  <c:v>717570</c:v>
                </c:pt>
                <c:pt idx="546">
                  <c:v>712357</c:v>
                </c:pt>
                <c:pt idx="547">
                  <c:v>715129</c:v>
                </c:pt>
                <c:pt idx="548">
                  <c:v>720128</c:v>
                </c:pt>
                <c:pt idx="549">
                  <c:v>712535</c:v>
                </c:pt>
                <c:pt idx="550">
                  <c:v>717428</c:v>
                </c:pt>
                <c:pt idx="551">
                  <c:v>703687</c:v>
                </c:pt>
                <c:pt idx="552">
                  <c:v>707700</c:v>
                </c:pt>
                <c:pt idx="553">
                  <c:v>701859</c:v>
                </c:pt>
                <c:pt idx="554">
                  <c:v>705753</c:v>
                </c:pt>
                <c:pt idx="555">
                  <c:v>702403</c:v>
                </c:pt>
                <c:pt idx="556">
                  <c:v>702778</c:v>
                </c:pt>
                <c:pt idx="557">
                  <c:v>702097</c:v>
                </c:pt>
                <c:pt idx="558">
                  <c:v>698077</c:v>
                </c:pt>
                <c:pt idx="559">
                  <c:v>700555</c:v>
                </c:pt>
                <c:pt idx="560">
                  <c:v>705593</c:v>
                </c:pt>
                <c:pt idx="561">
                  <c:v>701316</c:v>
                </c:pt>
                <c:pt idx="562">
                  <c:v>697986</c:v>
                </c:pt>
                <c:pt idx="563">
                  <c:v>697339</c:v>
                </c:pt>
                <c:pt idx="564">
                  <c:v>691729</c:v>
                </c:pt>
                <c:pt idx="565">
                  <c:v>694197</c:v>
                </c:pt>
                <c:pt idx="566">
                  <c:v>695840</c:v>
                </c:pt>
                <c:pt idx="567">
                  <c:v>693135</c:v>
                </c:pt>
                <c:pt idx="568">
                  <c:v>687512</c:v>
                </c:pt>
                <c:pt idx="569">
                  <c:v>699140</c:v>
                </c:pt>
                <c:pt idx="570">
                  <c:v>695001</c:v>
                </c:pt>
                <c:pt idx="571">
                  <c:v>696970</c:v>
                </c:pt>
                <c:pt idx="572">
                  <c:v>690506</c:v>
                </c:pt>
                <c:pt idx="573">
                  <c:v>695177</c:v>
                </c:pt>
                <c:pt idx="574">
                  <c:v>690212</c:v>
                </c:pt>
                <c:pt idx="575">
                  <c:v>690796</c:v>
                </c:pt>
                <c:pt idx="576">
                  <c:v>687622</c:v>
                </c:pt>
                <c:pt idx="577">
                  <c:v>688111</c:v>
                </c:pt>
                <c:pt idx="578">
                  <c:v>689114</c:v>
                </c:pt>
                <c:pt idx="579">
                  <c:v>685859</c:v>
                </c:pt>
                <c:pt idx="580">
                  <c:v>690002</c:v>
                </c:pt>
                <c:pt idx="581">
                  <c:v>679878</c:v>
                </c:pt>
                <c:pt idx="582">
                  <c:v>682003</c:v>
                </c:pt>
                <c:pt idx="583">
                  <c:v>664200</c:v>
                </c:pt>
                <c:pt idx="584">
                  <c:v>553411</c:v>
                </c:pt>
                <c:pt idx="585">
                  <c:v>363000</c:v>
                </c:pt>
                <c:pt idx="586">
                  <c:v>204381</c:v>
                </c:pt>
                <c:pt idx="587">
                  <c:v>157028</c:v>
                </c:pt>
                <c:pt idx="588">
                  <c:v>147991</c:v>
                </c:pt>
                <c:pt idx="589">
                  <c:v>142942</c:v>
                </c:pt>
                <c:pt idx="590">
                  <c:v>143570</c:v>
                </c:pt>
                <c:pt idx="591">
                  <c:v>139683</c:v>
                </c:pt>
                <c:pt idx="592">
                  <c:v>138350</c:v>
                </c:pt>
                <c:pt idx="593">
                  <c:v>139028</c:v>
                </c:pt>
                <c:pt idx="594">
                  <c:v>135421</c:v>
                </c:pt>
                <c:pt idx="595">
                  <c:v>136096</c:v>
                </c:pt>
                <c:pt idx="596">
                  <c:v>134114</c:v>
                </c:pt>
                <c:pt idx="597">
                  <c:v>133856</c:v>
                </c:pt>
                <c:pt idx="598">
                  <c:v>132582</c:v>
                </c:pt>
                <c:pt idx="599">
                  <c:v>134695</c:v>
                </c:pt>
                <c:pt idx="600">
                  <c:v>132529</c:v>
                </c:pt>
                <c:pt idx="601">
                  <c:v>134915</c:v>
                </c:pt>
                <c:pt idx="602">
                  <c:v>128355</c:v>
                </c:pt>
                <c:pt idx="603">
                  <c:v>127942</c:v>
                </c:pt>
                <c:pt idx="604">
                  <c:v>129256</c:v>
                </c:pt>
                <c:pt idx="605">
                  <c:v>127138</c:v>
                </c:pt>
                <c:pt idx="606">
                  <c:v>125721</c:v>
                </c:pt>
                <c:pt idx="607">
                  <c:v>124654</c:v>
                </c:pt>
                <c:pt idx="608">
                  <c:v>123287</c:v>
                </c:pt>
                <c:pt idx="609">
                  <c:v>125752</c:v>
                </c:pt>
                <c:pt idx="610">
                  <c:v>124277</c:v>
                </c:pt>
                <c:pt idx="611">
                  <c:v>122569</c:v>
                </c:pt>
                <c:pt idx="612">
                  <c:v>123776</c:v>
                </c:pt>
                <c:pt idx="613">
                  <c:v>123631</c:v>
                </c:pt>
                <c:pt idx="614">
                  <c:v>124937</c:v>
                </c:pt>
                <c:pt idx="615">
                  <c:v>125186</c:v>
                </c:pt>
                <c:pt idx="616">
                  <c:v>125865</c:v>
                </c:pt>
                <c:pt idx="617">
                  <c:v>130323</c:v>
                </c:pt>
                <c:pt idx="618">
                  <c:v>133698</c:v>
                </c:pt>
                <c:pt idx="619">
                  <c:v>134041</c:v>
                </c:pt>
                <c:pt idx="620">
                  <c:v>139511</c:v>
                </c:pt>
                <c:pt idx="621">
                  <c:v>141187</c:v>
                </c:pt>
                <c:pt idx="622">
                  <c:v>145351</c:v>
                </c:pt>
                <c:pt idx="623">
                  <c:v>146368</c:v>
                </c:pt>
                <c:pt idx="624">
                  <c:v>152063</c:v>
                </c:pt>
                <c:pt idx="625">
                  <c:v>154954</c:v>
                </c:pt>
                <c:pt idx="626">
                  <c:v>158191</c:v>
                </c:pt>
                <c:pt idx="627">
                  <c:v>158727</c:v>
                </c:pt>
                <c:pt idx="628">
                  <c:v>158251</c:v>
                </c:pt>
                <c:pt idx="629">
                  <c:v>160665</c:v>
                </c:pt>
                <c:pt idx="630">
                  <c:v>159266</c:v>
                </c:pt>
                <c:pt idx="631">
                  <c:v>155222</c:v>
                </c:pt>
                <c:pt idx="632">
                  <c:v>155082</c:v>
                </c:pt>
                <c:pt idx="633">
                  <c:v>154350</c:v>
                </c:pt>
                <c:pt idx="634">
                  <c:v>151484</c:v>
                </c:pt>
                <c:pt idx="635">
                  <c:v>149613</c:v>
                </c:pt>
                <c:pt idx="636">
                  <c:v>149909</c:v>
                </c:pt>
                <c:pt idx="637">
                  <c:v>144950</c:v>
                </c:pt>
                <c:pt idx="638">
                  <c:v>144604</c:v>
                </c:pt>
                <c:pt idx="639">
                  <c:v>143999</c:v>
                </c:pt>
                <c:pt idx="640">
                  <c:v>139622</c:v>
                </c:pt>
                <c:pt idx="641">
                  <c:v>139399</c:v>
                </c:pt>
                <c:pt idx="642">
                  <c:v>134182</c:v>
                </c:pt>
                <c:pt idx="643">
                  <c:v>136118</c:v>
                </c:pt>
                <c:pt idx="644">
                  <c:v>130866</c:v>
                </c:pt>
                <c:pt idx="645">
                  <c:v>130928</c:v>
                </c:pt>
                <c:pt idx="646">
                  <c:v>131734</c:v>
                </c:pt>
                <c:pt idx="647">
                  <c:v>127942</c:v>
                </c:pt>
                <c:pt idx="648">
                  <c:v>127938</c:v>
                </c:pt>
                <c:pt idx="649">
                  <c:v>124150</c:v>
                </c:pt>
                <c:pt idx="650">
                  <c:v>123773</c:v>
                </c:pt>
                <c:pt idx="651">
                  <c:v>119356</c:v>
                </c:pt>
                <c:pt idx="652">
                  <c:v>119856</c:v>
                </c:pt>
                <c:pt idx="653">
                  <c:v>121202</c:v>
                </c:pt>
                <c:pt idx="654">
                  <c:v>118989</c:v>
                </c:pt>
                <c:pt idx="655">
                  <c:v>119452</c:v>
                </c:pt>
                <c:pt idx="656">
                  <c:v>116548</c:v>
                </c:pt>
                <c:pt idx="657">
                  <c:v>115378</c:v>
                </c:pt>
                <c:pt idx="658">
                  <c:v>115639</c:v>
                </c:pt>
                <c:pt idx="659">
                  <c:v>112124</c:v>
                </c:pt>
                <c:pt idx="660">
                  <c:v>114451</c:v>
                </c:pt>
                <c:pt idx="661">
                  <c:v>109745</c:v>
                </c:pt>
                <c:pt idx="662">
                  <c:v>110607</c:v>
                </c:pt>
                <c:pt idx="663">
                  <c:v>108822</c:v>
                </c:pt>
                <c:pt idx="664">
                  <c:v>105562</c:v>
                </c:pt>
                <c:pt idx="665">
                  <c:v>108977</c:v>
                </c:pt>
                <c:pt idx="666">
                  <c:v>109445</c:v>
                </c:pt>
                <c:pt idx="667">
                  <c:v>108793</c:v>
                </c:pt>
                <c:pt idx="668">
                  <c:v>106942</c:v>
                </c:pt>
                <c:pt idx="669">
                  <c:v>106700</c:v>
                </c:pt>
                <c:pt idx="670">
                  <c:v>107145</c:v>
                </c:pt>
                <c:pt idx="671">
                  <c:v>105343</c:v>
                </c:pt>
                <c:pt idx="672">
                  <c:v>106121</c:v>
                </c:pt>
                <c:pt idx="673">
                  <c:v>105746</c:v>
                </c:pt>
                <c:pt idx="674">
                  <c:v>106386</c:v>
                </c:pt>
                <c:pt idx="675">
                  <c:v>105123</c:v>
                </c:pt>
                <c:pt idx="676">
                  <c:v>102663</c:v>
                </c:pt>
                <c:pt idx="677">
                  <c:v>102394</c:v>
                </c:pt>
                <c:pt idx="678">
                  <c:v>100181</c:v>
                </c:pt>
                <c:pt idx="679">
                  <c:v>101851</c:v>
                </c:pt>
                <c:pt idx="680">
                  <c:v>97677</c:v>
                </c:pt>
                <c:pt idx="681">
                  <c:v>98520</c:v>
                </c:pt>
                <c:pt idx="682">
                  <c:v>99105</c:v>
                </c:pt>
                <c:pt idx="683">
                  <c:v>102070</c:v>
                </c:pt>
                <c:pt idx="684">
                  <c:v>103556</c:v>
                </c:pt>
                <c:pt idx="685">
                  <c:v>102201</c:v>
                </c:pt>
                <c:pt idx="686">
                  <c:v>103955</c:v>
                </c:pt>
                <c:pt idx="687">
                  <c:v>104357</c:v>
                </c:pt>
                <c:pt idx="688">
                  <c:v>116075</c:v>
                </c:pt>
                <c:pt idx="689">
                  <c:v>120596</c:v>
                </c:pt>
                <c:pt idx="690">
                  <c:v>131569</c:v>
                </c:pt>
                <c:pt idx="691">
                  <c:v>149781</c:v>
                </c:pt>
                <c:pt idx="692">
                  <c:v>167697</c:v>
                </c:pt>
                <c:pt idx="693">
                  <c:v>191657</c:v>
                </c:pt>
                <c:pt idx="694">
                  <c:v>216910</c:v>
                </c:pt>
                <c:pt idx="695">
                  <c:v>243632</c:v>
                </c:pt>
                <c:pt idx="696">
                  <c:v>269189</c:v>
                </c:pt>
                <c:pt idx="697">
                  <c:v>293467</c:v>
                </c:pt>
                <c:pt idx="698">
                  <c:v>307207</c:v>
                </c:pt>
                <c:pt idx="699">
                  <c:v>332325</c:v>
                </c:pt>
                <c:pt idx="700">
                  <c:v>341862</c:v>
                </c:pt>
                <c:pt idx="701">
                  <c:v>347789</c:v>
                </c:pt>
                <c:pt idx="702">
                  <c:v>348736</c:v>
                </c:pt>
                <c:pt idx="703">
                  <c:v>340576</c:v>
                </c:pt>
                <c:pt idx="704">
                  <c:v>329986</c:v>
                </c:pt>
                <c:pt idx="705">
                  <c:v>317414</c:v>
                </c:pt>
                <c:pt idx="706">
                  <c:v>307923</c:v>
                </c:pt>
                <c:pt idx="707">
                  <c:v>287272</c:v>
                </c:pt>
                <c:pt idx="708">
                  <c:v>281005</c:v>
                </c:pt>
                <c:pt idx="709">
                  <c:v>260225</c:v>
                </c:pt>
                <c:pt idx="710">
                  <c:v>251236</c:v>
                </c:pt>
                <c:pt idx="711">
                  <c:v>235807</c:v>
                </c:pt>
                <c:pt idx="712">
                  <c:v>223564</c:v>
                </c:pt>
                <c:pt idx="713">
                  <c:v>214418</c:v>
                </c:pt>
                <c:pt idx="714">
                  <c:v>209984</c:v>
                </c:pt>
                <c:pt idx="715">
                  <c:v>196948</c:v>
                </c:pt>
                <c:pt idx="716">
                  <c:v>194757</c:v>
                </c:pt>
                <c:pt idx="717">
                  <c:v>191593</c:v>
                </c:pt>
                <c:pt idx="718">
                  <c:v>181878</c:v>
                </c:pt>
                <c:pt idx="719">
                  <c:v>175698</c:v>
                </c:pt>
                <c:pt idx="720">
                  <c:v>175058</c:v>
                </c:pt>
                <c:pt idx="721">
                  <c:v>167342</c:v>
                </c:pt>
                <c:pt idx="722">
                  <c:v>164625</c:v>
                </c:pt>
                <c:pt idx="723">
                  <c:v>164929</c:v>
                </c:pt>
                <c:pt idx="724">
                  <c:v>160341</c:v>
                </c:pt>
                <c:pt idx="725">
                  <c:v>159389</c:v>
                </c:pt>
                <c:pt idx="726">
                  <c:v>158964</c:v>
                </c:pt>
                <c:pt idx="727">
                  <c:v>158264</c:v>
                </c:pt>
                <c:pt idx="728">
                  <c:v>156202</c:v>
                </c:pt>
                <c:pt idx="729">
                  <c:v>157303</c:v>
                </c:pt>
                <c:pt idx="730">
                  <c:v>158077</c:v>
                </c:pt>
                <c:pt idx="731">
                  <c:v>157169</c:v>
                </c:pt>
                <c:pt idx="732">
                  <c:v>158088</c:v>
                </c:pt>
                <c:pt idx="733">
                  <c:v>153855</c:v>
                </c:pt>
                <c:pt idx="734">
                  <c:v>154145</c:v>
                </c:pt>
                <c:pt idx="735">
                  <c:v>151841</c:v>
                </c:pt>
                <c:pt idx="736">
                  <c:v>151594</c:v>
                </c:pt>
                <c:pt idx="737">
                  <c:v>152867</c:v>
                </c:pt>
                <c:pt idx="738">
                  <c:v>147722</c:v>
                </c:pt>
                <c:pt idx="739">
                  <c:v>148173</c:v>
                </c:pt>
                <c:pt idx="740">
                  <c:v>149772</c:v>
                </c:pt>
                <c:pt idx="741">
                  <c:v>144783</c:v>
                </c:pt>
                <c:pt idx="742">
                  <c:v>143359</c:v>
                </c:pt>
                <c:pt idx="743">
                  <c:v>140818</c:v>
                </c:pt>
                <c:pt idx="744">
                  <c:v>138288</c:v>
                </c:pt>
                <c:pt idx="745">
                  <c:v>136027</c:v>
                </c:pt>
                <c:pt idx="746">
                  <c:v>137727</c:v>
                </c:pt>
                <c:pt idx="747">
                  <c:v>135303</c:v>
                </c:pt>
                <c:pt idx="748">
                  <c:v>134397</c:v>
                </c:pt>
                <c:pt idx="749">
                  <c:v>131531</c:v>
                </c:pt>
                <c:pt idx="750">
                  <c:v>131501</c:v>
                </c:pt>
                <c:pt idx="751">
                  <c:v>127701</c:v>
                </c:pt>
                <c:pt idx="752">
                  <c:v>128706</c:v>
                </c:pt>
                <c:pt idx="753">
                  <c:v>126900</c:v>
                </c:pt>
                <c:pt idx="754">
                  <c:v>124945</c:v>
                </c:pt>
                <c:pt idx="755">
                  <c:v>123698</c:v>
                </c:pt>
                <c:pt idx="756">
                  <c:v>121815</c:v>
                </c:pt>
                <c:pt idx="757">
                  <c:v>122529</c:v>
                </c:pt>
                <c:pt idx="758">
                  <c:v>120116</c:v>
                </c:pt>
                <c:pt idx="759">
                  <c:v>119751</c:v>
                </c:pt>
                <c:pt idx="760">
                  <c:v>115259</c:v>
                </c:pt>
                <c:pt idx="761">
                  <c:v>114017</c:v>
                </c:pt>
                <c:pt idx="762">
                  <c:v>118616</c:v>
                </c:pt>
                <c:pt idx="763">
                  <c:v>114388</c:v>
                </c:pt>
                <c:pt idx="764">
                  <c:v>112707</c:v>
                </c:pt>
                <c:pt idx="765">
                  <c:v>109418</c:v>
                </c:pt>
                <c:pt idx="766">
                  <c:v>105788</c:v>
                </c:pt>
                <c:pt idx="767">
                  <c:v>106649</c:v>
                </c:pt>
                <c:pt idx="768">
                  <c:v>104289</c:v>
                </c:pt>
                <c:pt idx="769">
                  <c:v>101204</c:v>
                </c:pt>
                <c:pt idx="770">
                  <c:v>99711</c:v>
                </c:pt>
                <c:pt idx="771">
                  <c:v>99575</c:v>
                </c:pt>
                <c:pt idx="772">
                  <c:v>101777</c:v>
                </c:pt>
                <c:pt idx="773">
                  <c:v>96580</c:v>
                </c:pt>
                <c:pt idx="774">
                  <c:v>97630</c:v>
                </c:pt>
                <c:pt idx="775">
                  <c:v>95604</c:v>
                </c:pt>
                <c:pt idx="776">
                  <c:v>100756</c:v>
                </c:pt>
                <c:pt idx="777">
                  <c:v>96878</c:v>
                </c:pt>
                <c:pt idx="778">
                  <c:v>96302</c:v>
                </c:pt>
                <c:pt idx="779">
                  <c:v>94589</c:v>
                </c:pt>
                <c:pt idx="780">
                  <c:v>96438</c:v>
                </c:pt>
                <c:pt idx="781">
                  <c:v>95823</c:v>
                </c:pt>
                <c:pt idx="782">
                  <c:v>94004</c:v>
                </c:pt>
                <c:pt idx="783">
                  <c:v>92247</c:v>
                </c:pt>
                <c:pt idx="784">
                  <c:v>91462</c:v>
                </c:pt>
                <c:pt idx="785">
                  <c:v>90590</c:v>
                </c:pt>
                <c:pt idx="786">
                  <c:v>93039</c:v>
                </c:pt>
                <c:pt idx="787">
                  <c:v>93746</c:v>
                </c:pt>
                <c:pt idx="788">
                  <c:v>89408</c:v>
                </c:pt>
                <c:pt idx="789">
                  <c:v>92026</c:v>
                </c:pt>
                <c:pt idx="790">
                  <c:v>90475</c:v>
                </c:pt>
                <c:pt idx="791">
                  <c:v>90030</c:v>
                </c:pt>
                <c:pt idx="792">
                  <c:v>91166</c:v>
                </c:pt>
                <c:pt idx="793">
                  <c:v>91333</c:v>
                </c:pt>
                <c:pt idx="794">
                  <c:v>86478</c:v>
                </c:pt>
                <c:pt idx="795">
                  <c:v>91224</c:v>
                </c:pt>
                <c:pt idx="796">
                  <c:v>86539</c:v>
                </c:pt>
                <c:pt idx="797">
                  <c:v>88786</c:v>
                </c:pt>
                <c:pt idx="798">
                  <c:v>88636</c:v>
                </c:pt>
                <c:pt idx="799">
                  <c:v>88627</c:v>
                </c:pt>
                <c:pt idx="800">
                  <c:v>86547</c:v>
                </c:pt>
                <c:pt idx="801">
                  <c:v>85600</c:v>
                </c:pt>
                <c:pt idx="802">
                  <c:v>85771</c:v>
                </c:pt>
                <c:pt idx="803">
                  <c:v>91151</c:v>
                </c:pt>
                <c:pt idx="804">
                  <c:v>87371</c:v>
                </c:pt>
                <c:pt idx="805">
                  <c:v>89532</c:v>
                </c:pt>
                <c:pt idx="806">
                  <c:v>86691</c:v>
                </c:pt>
                <c:pt idx="807">
                  <c:v>89780</c:v>
                </c:pt>
                <c:pt idx="808">
                  <c:v>86495</c:v>
                </c:pt>
                <c:pt idx="809">
                  <c:v>88704</c:v>
                </c:pt>
                <c:pt idx="810">
                  <c:v>89457</c:v>
                </c:pt>
                <c:pt idx="811">
                  <c:v>88680</c:v>
                </c:pt>
                <c:pt idx="812">
                  <c:v>87411</c:v>
                </c:pt>
                <c:pt idx="813">
                  <c:v>90208</c:v>
                </c:pt>
                <c:pt idx="814">
                  <c:v>87679</c:v>
                </c:pt>
                <c:pt idx="815">
                  <c:v>88065</c:v>
                </c:pt>
                <c:pt idx="816">
                  <c:v>85917</c:v>
                </c:pt>
                <c:pt idx="817">
                  <c:v>86232</c:v>
                </c:pt>
                <c:pt idx="818">
                  <c:v>86671</c:v>
                </c:pt>
                <c:pt idx="819">
                  <c:v>86158</c:v>
                </c:pt>
                <c:pt idx="820">
                  <c:v>85949</c:v>
                </c:pt>
                <c:pt idx="821">
                  <c:v>86102</c:v>
                </c:pt>
                <c:pt idx="822">
                  <c:v>84653</c:v>
                </c:pt>
                <c:pt idx="823">
                  <c:v>84134</c:v>
                </c:pt>
                <c:pt idx="824">
                  <c:v>84528</c:v>
                </c:pt>
                <c:pt idx="825">
                  <c:v>81323</c:v>
                </c:pt>
                <c:pt idx="826">
                  <c:v>82988</c:v>
                </c:pt>
                <c:pt idx="827">
                  <c:v>81622</c:v>
                </c:pt>
                <c:pt idx="828">
                  <c:v>82153</c:v>
                </c:pt>
                <c:pt idx="829">
                  <c:v>83075</c:v>
                </c:pt>
                <c:pt idx="830">
                  <c:v>82700</c:v>
                </c:pt>
                <c:pt idx="831">
                  <c:v>82745</c:v>
                </c:pt>
                <c:pt idx="832">
                  <c:v>80250</c:v>
                </c:pt>
                <c:pt idx="833">
                  <c:v>80218</c:v>
                </c:pt>
                <c:pt idx="834">
                  <c:v>80455</c:v>
                </c:pt>
                <c:pt idx="835">
                  <c:v>79276</c:v>
                </c:pt>
                <c:pt idx="836">
                  <c:v>80551</c:v>
                </c:pt>
                <c:pt idx="837">
                  <c:v>77820</c:v>
                </c:pt>
                <c:pt idx="838">
                  <c:v>81857</c:v>
                </c:pt>
                <c:pt idx="839">
                  <c:v>79710</c:v>
                </c:pt>
                <c:pt idx="840">
                  <c:v>79590</c:v>
                </c:pt>
                <c:pt idx="841">
                  <c:v>81259</c:v>
                </c:pt>
                <c:pt idx="842">
                  <c:v>83138</c:v>
                </c:pt>
                <c:pt idx="843">
                  <c:v>83272</c:v>
                </c:pt>
                <c:pt idx="844">
                  <c:v>88717</c:v>
                </c:pt>
                <c:pt idx="845">
                  <c:v>91015</c:v>
                </c:pt>
                <c:pt idx="846">
                  <c:v>94658</c:v>
                </c:pt>
                <c:pt idx="847">
                  <c:v>95810</c:v>
                </c:pt>
                <c:pt idx="848">
                  <c:v>98250</c:v>
                </c:pt>
                <c:pt idx="849">
                  <c:v>99352</c:v>
                </c:pt>
                <c:pt idx="850">
                  <c:v>104144</c:v>
                </c:pt>
                <c:pt idx="851">
                  <c:v>104998</c:v>
                </c:pt>
                <c:pt idx="852">
                  <c:v>107653</c:v>
                </c:pt>
                <c:pt idx="853">
                  <c:v>110190</c:v>
                </c:pt>
                <c:pt idx="854">
                  <c:v>111705</c:v>
                </c:pt>
                <c:pt idx="855">
                  <c:v>109261</c:v>
                </c:pt>
                <c:pt idx="856">
                  <c:v>112792</c:v>
                </c:pt>
                <c:pt idx="857">
                  <c:v>112996</c:v>
                </c:pt>
                <c:pt idx="858">
                  <c:v>111727</c:v>
                </c:pt>
                <c:pt idx="859">
                  <c:v>110664</c:v>
                </c:pt>
                <c:pt idx="860">
                  <c:v>109978</c:v>
                </c:pt>
                <c:pt idx="861">
                  <c:v>107899</c:v>
                </c:pt>
                <c:pt idx="862">
                  <c:v>104763</c:v>
                </c:pt>
                <c:pt idx="863">
                  <c:v>103314</c:v>
                </c:pt>
                <c:pt idx="864">
                  <c:v>100985</c:v>
                </c:pt>
                <c:pt idx="865">
                  <c:v>101616</c:v>
                </c:pt>
                <c:pt idx="866">
                  <c:v>100785</c:v>
                </c:pt>
                <c:pt idx="867">
                  <c:v>99322</c:v>
                </c:pt>
                <c:pt idx="868">
                  <c:v>95388</c:v>
                </c:pt>
                <c:pt idx="869">
                  <c:v>95660</c:v>
                </c:pt>
                <c:pt idx="870">
                  <c:v>94195</c:v>
                </c:pt>
                <c:pt idx="871">
                  <c:v>92322</c:v>
                </c:pt>
                <c:pt idx="872">
                  <c:v>92271</c:v>
                </c:pt>
                <c:pt idx="873">
                  <c:v>88862</c:v>
                </c:pt>
                <c:pt idx="874">
                  <c:v>88739</c:v>
                </c:pt>
                <c:pt idx="875">
                  <c:v>88628</c:v>
                </c:pt>
                <c:pt idx="876">
                  <c:v>86522</c:v>
                </c:pt>
                <c:pt idx="877">
                  <c:v>86888</c:v>
                </c:pt>
                <c:pt idx="878">
                  <c:v>87188</c:v>
                </c:pt>
                <c:pt idx="879">
                  <c:v>85234</c:v>
                </c:pt>
                <c:pt idx="880">
                  <c:v>85944</c:v>
                </c:pt>
                <c:pt idx="881">
                  <c:v>86014</c:v>
                </c:pt>
                <c:pt idx="882">
                  <c:v>84686</c:v>
                </c:pt>
                <c:pt idx="883">
                  <c:v>83537</c:v>
                </c:pt>
                <c:pt idx="884">
                  <c:v>82898</c:v>
                </c:pt>
                <c:pt idx="885">
                  <c:v>82411</c:v>
                </c:pt>
                <c:pt idx="886">
                  <c:v>83374</c:v>
                </c:pt>
                <c:pt idx="887">
                  <c:v>82580</c:v>
                </c:pt>
                <c:pt idx="888">
                  <c:v>84108</c:v>
                </c:pt>
                <c:pt idx="889">
                  <c:v>80841</c:v>
                </c:pt>
                <c:pt idx="890">
                  <c:v>81791</c:v>
                </c:pt>
                <c:pt idx="891">
                  <c:v>81052</c:v>
                </c:pt>
                <c:pt idx="892">
                  <c:v>85355</c:v>
                </c:pt>
                <c:pt idx="893">
                  <c:v>82591</c:v>
                </c:pt>
                <c:pt idx="894">
                  <c:v>83407</c:v>
                </c:pt>
                <c:pt idx="895">
                  <c:v>84723</c:v>
                </c:pt>
                <c:pt idx="896">
                  <c:v>83195</c:v>
                </c:pt>
                <c:pt idx="897">
                  <c:v>85632</c:v>
                </c:pt>
                <c:pt idx="898">
                  <c:v>84596</c:v>
                </c:pt>
                <c:pt idx="899">
                  <c:v>86274</c:v>
                </c:pt>
                <c:pt idx="900">
                  <c:v>82849</c:v>
                </c:pt>
                <c:pt idx="901">
                  <c:v>83839</c:v>
                </c:pt>
                <c:pt idx="902">
                  <c:v>84712</c:v>
                </c:pt>
                <c:pt idx="903">
                  <c:v>84767</c:v>
                </c:pt>
                <c:pt idx="904">
                  <c:v>85233</c:v>
                </c:pt>
                <c:pt idx="905">
                  <c:v>83368</c:v>
                </c:pt>
                <c:pt idx="906">
                  <c:v>81637</c:v>
                </c:pt>
                <c:pt idx="907">
                  <c:v>82681</c:v>
                </c:pt>
                <c:pt idx="908">
                  <c:v>81880</c:v>
                </c:pt>
                <c:pt idx="909">
                  <c:v>82236</c:v>
                </c:pt>
                <c:pt idx="910">
                  <c:v>82050</c:v>
                </c:pt>
                <c:pt idx="911">
                  <c:v>80865</c:v>
                </c:pt>
                <c:pt idx="912">
                  <c:v>81710</c:v>
                </c:pt>
                <c:pt idx="913">
                  <c:v>78328</c:v>
                </c:pt>
                <c:pt idx="914">
                  <c:v>78424</c:v>
                </c:pt>
                <c:pt idx="915">
                  <c:v>77797</c:v>
                </c:pt>
                <c:pt idx="916">
                  <c:v>79287</c:v>
                </c:pt>
                <c:pt idx="917">
                  <c:v>78533</c:v>
                </c:pt>
                <c:pt idx="918">
                  <c:v>78058</c:v>
                </c:pt>
                <c:pt idx="919">
                  <c:v>76922</c:v>
                </c:pt>
                <c:pt idx="920">
                  <c:v>74932</c:v>
                </c:pt>
                <c:pt idx="921">
                  <c:v>73897</c:v>
                </c:pt>
                <c:pt idx="922">
                  <c:v>72525</c:v>
                </c:pt>
                <c:pt idx="923">
                  <c:v>73477</c:v>
                </c:pt>
                <c:pt idx="924">
                  <c:v>70455</c:v>
                </c:pt>
                <c:pt idx="925">
                  <c:v>69608</c:v>
                </c:pt>
                <c:pt idx="926">
                  <c:v>67698</c:v>
                </c:pt>
                <c:pt idx="927">
                  <c:v>67930</c:v>
                </c:pt>
                <c:pt idx="928">
                  <c:v>66031</c:v>
                </c:pt>
                <c:pt idx="929">
                  <c:v>66847</c:v>
                </c:pt>
                <c:pt idx="930">
                  <c:v>67070</c:v>
                </c:pt>
                <c:pt idx="931">
                  <c:v>66080</c:v>
                </c:pt>
                <c:pt idx="932">
                  <c:v>66959</c:v>
                </c:pt>
                <c:pt idx="933">
                  <c:v>63950</c:v>
                </c:pt>
                <c:pt idx="934">
                  <c:v>66967</c:v>
                </c:pt>
                <c:pt idx="935">
                  <c:v>62570</c:v>
                </c:pt>
                <c:pt idx="936">
                  <c:v>63484</c:v>
                </c:pt>
                <c:pt idx="937">
                  <c:v>63477</c:v>
                </c:pt>
                <c:pt idx="938">
                  <c:v>63490</c:v>
                </c:pt>
                <c:pt idx="939">
                  <c:v>64172</c:v>
                </c:pt>
                <c:pt idx="940">
                  <c:v>65944</c:v>
                </c:pt>
                <c:pt idx="941">
                  <c:v>63781</c:v>
                </c:pt>
                <c:pt idx="942">
                  <c:v>65736</c:v>
                </c:pt>
                <c:pt idx="943">
                  <c:v>66828</c:v>
                </c:pt>
                <c:pt idx="944">
                  <c:v>67638</c:v>
                </c:pt>
                <c:pt idx="945">
                  <c:v>66858</c:v>
                </c:pt>
                <c:pt idx="946">
                  <c:v>68692</c:v>
                </c:pt>
                <c:pt idx="947">
                  <c:v>69224</c:v>
                </c:pt>
                <c:pt idx="948">
                  <c:v>69307</c:v>
                </c:pt>
                <c:pt idx="949">
                  <c:v>72931</c:v>
                </c:pt>
                <c:pt idx="950">
                  <c:v>70944</c:v>
                </c:pt>
                <c:pt idx="951">
                  <c:v>72465</c:v>
                </c:pt>
                <c:pt idx="952">
                  <c:v>75108</c:v>
                </c:pt>
                <c:pt idx="953">
                  <c:v>75460</c:v>
                </c:pt>
                <c:pt idx="954">
                  <c:v>79128</c:v>
                </c:pt>
                <c:pt idx="955">
                  <c:v>78057</c:v>
                </c:pt>
                <c:pt idx="956">
                  <c:v>85545</c:v>
                </c:pt>
                <c:pt idx="957">
                  <c:v>89376</c:v>
                </c:pt>
                <c:pt idx="958">
                  <c:v>94946</c:v>
                </c:pt>
                <c:pt idx="959">
                  <c:v>103814</c:v>
                </c:pt>
                <c:pt idx="960">
                  <c:v>117175</c:v>
                </c:pt>
                <c:pt idx="961">
                  <c:v>130655</c:v>
                </c:pt>
                <c:pt idx="962">
                  <c:v>146876</c:v>
                </c:pt>
                <c:pt idx="963">
                  <c:v>166398</c:v>
                </c:pt>
                <c:pt idx="964">
                  <c:v>181033</c:v>
                </c:pt>
                <c:pt idx="965">
                  <c:v>198633</c:v>
                </c:pt>
                <c:pt idx="966">
                  <c:v>215176</c:v>
                </c:pt>
                <c:pt idx="967">
                  <c:v>226008</c:v>
                </c:pt>
                <c:pt idx="968">
                  <c:v>237102</c:v>
                </c:pt>
                <c:pt idx="969">
                  <c:v>246278</c:v>
                </c:pt>
                <c:pt idx="970">
                  <c:v>237030</c:v>
                </c:pt>
                <c:pt idx="971">
                  <c:v>242581</c:v>
                </c:pt>
                <c:pt idx="972">
                  <c:v>239497</c:v>
                </c:pt>
                <c:pt idx="973">
                  <c:v>233202</c:v>
                </c:pt>
                <c:pt idx="974">
                  <c:v>221911</c:v>
                </c:pt>
                <c:pt idx="975">
                  <c:v>215798</c:v>
                </c:pt>
                <c:pt idx="976">
                  <c:v>205336</c:v>
                </c:pt>
                <c:pt idx="977">
                  <c:v>195402</c:v>
                </c:pt>
                <c:pt idx="978">
                  <c:v>185366</c:v>
                </c:pt>
                <c:pt idx="979">
                  <c:v>171745</c:v>
                </c:pt>
                <c:pt idx="980">
                  <c:v>164644</c:v>
                </c:pt>
                <c:pt idx="981">
                  <c:v>158750</c:v>
                </c:pt>
                <c:pt idx="982">
                  <c:v>147356</c:v>
                </c:pt>
                <c:pt idx="983">
                  <c:v>139328</c:v>
                </c:pt>
                <c:pt idx="984">
                  <c:v>130154</c:v>
                </c:pt>
                <c:pt idx="985">
                  <c:v>124073</c:v>
                </c:pt>
                <c:pt idx="986">
                  <c:v>118291</c:v>
                </c:pt>
                <c:pt idx="987">
                  <c:v>115561</c:v>
                </c:pt>
                <c:pt idx="988">
                  <c:v>107213</c:v>
                </c:pt>
                <c:pt idx="989">
                  <c:v>103666</c:v>
                </c:pt>
                <c:pt idx="990">
                  <c:v>100231</c:v>
                </c:pt>
                <c:pt idx="991">
                  <c:v>97135</c:v>
                </c:pt>
                <c:pt idx="992">
                  <c:v>94838</c:v>
                </c:pt>
                <c:pt idx="993">
                  <c:v>93794</c:v>
                </c:pt>
                <c:pt idx="994">
                  <c:v>89914</c:v>
                </c:pt>
                <c:pt idx="995">
                  <c:v>89683</c:v>
                </c:pt>
                <c:pt idx="996">
                  <c:v>84232</c:v>
                </c:pt>
                <c:pt idx="997">
                  <c:v>83395</c:v>
                </c:pt>
                <c:pt idx="998">
                  <c:v>80670</c:v>
                </c:pt>
                <c:pt idx="999">
                  <c:v>78423</c:v>
                </c:pt>
                <c:pt idx="1000">
                  <c:v>80639</c:v>
                </c:pt>
                <c:pt idx="1001">
                  <c:v>77572</c:v>
                </c:pt>
                <c:pt idx="1002">
                  <c:v>77015</c:v>
                </c:pt>
                <c:pt idx="1003">
                  <c:v>74503</c:v>
                </c:pt>
                <c:pt idx="1004">
                  <c:v>73192</c:v>
                </c:pt>
                <c:pt idx="1005">
                  <c:v>72508</c:v>
                </c:pt>
                <c:pt idx="1006">
                  <c:v>71932</c:v>
                </c:pt>
                <c:pt idx="1007">
                  <c:v>73719</c:v>
                </c:pt>
                <c:pt idx="1008">
                  <c:v>73947</c:v>
                </c:pt>
                <c:pt idx="1009">
                  <c:v>71168</c:v>
                </c:pt>
                <c:pt idx="1010">
                  <c:v>70793</c:v>
                </c:pt>
                <c:pt idx="1011">
                  <c:v>68437</c:v>
                </c:pt>
                <c:pt idx="1012">
                  <c:v>68238</c:v>
                </c:pt>
                <c:pt idx="1013">
                  <c:v>65957</c:v>
                </c:pt>
                <c:pt idx="1014">
                  <c:v>66251</c:v>
                </c:pt>
                <c:pt idx="1015">
                  <c:v>67600</c:v>
                </c:pt>
                <c:pt idx="1016">
                  <c:v>66391</c:v>
                </c:pt>
                <c:pt idx="1017">
                  <c:v>67379</c:v>
                </c:pt>
                <c:pt idx="1018">
                  <c:v>67542</c:v>
                </c:pt>
                <c:pt idx="1019">
                  <c:v>67585</c:v>
                </c:pt>
                <c:pt idx="1020">
                  <c:v>67740</c:v>
                </c:pt>
                <c:pt idx="1021">
                  <c:v>66283</c:v>
                </c:pt>
                <c:pt idx="1022">
                  <c:v>66444</c:v>
                </c:pt>
                <c:pt idx="1023">
                  <c:v>65712</c:v>
                </c:pt>
                <c:pt idx="1024">
                  <c:v>68008</c:v>
                </c:pt>
                <c:pt idx="1025">
                  <c:v>66340</c:v>
                </c:pt>
                <c:pt idx="1026">
                  <c:v>66115</c:v>
                </c:pt>
                <c:pt idx="1027">
                  <c:v>64161</c:v>
                </c:pt>
                <c:pt idx="1028">
                  <c:v>66060</c:v>
                </c:pt>
                <c:pt idx="1029">
                  <c:v>67520</c:v>
                </c:pt>
                <c:pt idx="1030">
                  <c:v>64596</c:v>
                </c:pt>
                <c:pt idx="1031">
                  <c:v>66502</c:v>
                </c:pt>
                <c:pt idx="1032">
                  <c:v>68807</c:v>
                </c:pt>
                <c:pt idx="1033">
                  <c:v>71470</c:v>
                </c:pt>
                <c:pt idx="1034">
                  <c:v>69270</c:v>
                </c:pt>
                <c:pt idx="1035">
                  <c:v>70960</c:v>
                </c:pt>
                <c:pt idx="1036">
                  <c:v>74625</c:v>
                </c:pt>
                <c:pt idx="1037">
                  <c:v>73658</c:v>
                </c:pt>
                <c:pt idx="1038">
                  <c:v>75660</c:v>
                </c:pt>
                <c:pt idx="1039">
                  <c:v>74083</c:v>
                </c:pt>
                <c:pt idx="1040">
                  <c:v>77042</c:v>
                </c:pt>
                <c:pt idx="1041">
                  <c:v>77159</c:v>
                </c:pt>
                <c:pt idx="1042">
                  <c:v>75316</c:v>
                </c:pt>
                <c:pt idx="1043">
                  <c:v>75384</c:v>
                </c:pt>
                <c:pt idx="1044">
                  <c:v>78468</c:v>
                </c:pt>
                <c:pt idx="1045">
                  <c:v>78603</c:v>
                </c:pt>
                <c:pt idx="1046">
                  <c:v>77372</c:v>
                </c:pt>
                <c:pt idx="1047">
                  <c:v>78666</c:v>
                </c:pt>
                <c:pt idx="1048">
                  <c:v>76308</c:v>
                </c:pt>
                <c:pt idx="1049">
                  <c:v>75711</c:v>
                </c:pt>
                <c:pt idx="1050">
                  <c:v>76408</c:v>
                </c:pt>
                <c:pt idx="1051">
                  <c:v>73515</c:v>
                </c:pt>
                <c:pt idx="1052">
                  <c:v>74736</c:v>
                </c:pt>
                <c:pt idx="1053">
                  <c:v>72667</c:v>
                </c:pt>
                <c:pt idx="1054">
                  <c:v>71227</c:v>
                </c:pt>
                <c:pt idx="1055">
                  <c:v>70707</c:v>
                </c:pt>
                <c:pt idx="1056">
                  <c:v>70804</c:v>
                </c:pt>
                <c:pt idx="1057">
                  <c:v>68657</c:v>
                </c:pt>
                <c:pt idx="1058">
                  <c:v>67429</c:v>
                </c:pt>
                <c:pt idx="1059">
                  <c:v>65542</c:v>
                </c:pt>
                <c:pt idx="1060">
                  <c:v>63243</c:v>
                </c:pt>
                <c:pt idx="1061">
                  <c:v>65779</c:v>
                </c:pt>
                <c:pt idx="1062">
                  <c:v>65066</c:v>
                </c:pt>
                <c:pt idx="1063">
                  <c:v>64460</c:v>
                </c:pt>
                <c:pt idx="1064">
                  <c:v>62569</c:v>
                </c:pt>
                <c:pt idx="1065">
                  <c:v>65177</c:v>
                </c:pt>
                <c:pt idx="1066">
                  <c:v>62861</c:v>
                </c:pt>
                <c:pt idx="1067">
                  <c:v>62988</c:v>
                </c:pt>
                <c:pt idx="1068">
                  <c:v>63016</c:v>
                </c:pt>
                <c:pt idx="1069">
                  <c:v>62792</c:v>
                </c:pt>
                <c:pt idx="1070">
                  <c:v>60550</c:v>
                </c:pt>
                <c:pt idx="1071">
                  <c:v>60941</c:v>
                </c:pt>
                <c:pt idx="1072">
                  <c:v>61270</c:v>
                </c:pt>
                <c:pt idx="1073">
                  <c:v>60721</c:v>
                </c:pt>
                <c:pt idx="1074">
                  <c:v>61146</c:v>
                </c:pt>
                <c:pt idx="1075">
                  <c:v>57846</c:v>
                </c:pt>
                <c:pt idx="1076">
                  <c:v>57255</c:v>
                </c:pt>
                <c:pt idx="1077">
                  <c:v>59731</c:v>
                </c:pt>
                <c:pt idx="1078">
                  <c:v>56719</c:v>
                </c:pt>
                <c:pt idx="1079">
                  <c:v>58871</c:v>
                </c:pt>
                <c:pt idx="1080">
                  <c:v>57569</c:v>
                </c:pt>
                <c:pt idx="1081">
                  <c:v>55991</c:v>
                </c:pt>
                <c:pt idx="1082">
                  <c:v>59200</c:v>
                </c:pt>
                <c:pt idx="1083">
                  <c:v>57399</c:v>
                </c:pt>
                <c:pt idx="1084">
                  <c:v>57011</c:v>
                </c:pt>
                <c:pt idx="1085">
                  <c:v>54951</c:v>
                </c:pt>
                <c:pt idx="1086">
                  <c:v>55740</c:v>
                </c:pt>
                <c:pt idx="1087">
                  <c:v>55624</c:v>
                </c:pt>
                <c:pt idx="1088">
                  <c:v>56688</c:v>
                </c:pt>
                <c:pt idx="1089">
                  <c:v>56680</c:v>
                </c:pt>
                <c:pt idx="1090">
                  <c:v>59765</c:v>
                </c:pt>
                <c:pt idx="1091">
                  <c:v>57385</c:v>
                </c:pt>
                <c:pt idx="1092">
                  <c:v>57682</c:v>
                </c:pt>
                <c:pt idx="1093">
                  <c:v>58628</c:v>
                </c:pt>
                <c:pt idx="1094">
                  <c:v>60024</c:v>
                </c:pt>
                <c:pt idx="1095">
                  <c:v>61267</c:v>
                </c:pt>
                <c:pt idx="1096">
                  <c:v>63146</c:v>
                </c:pt>
                <c:pt idx="1097">
                  <c:v>65422</c:v>
                </c:pt>
                <c:pt idx="1098">
                  <c:v>68135</c:v>
                </c:pt>
                <c:pt idx="1099">
                  <c:v>71663</c:v>
                </c:pt>
                <c:pt idx="1100">
                  <c:v>77349</c:v>
                </c:pt>
                <c:pt idx="1101">
                  <c:v>79889</c:v>
                </c:pt>
                <c:pt idx="1102">
                  <c:v>83912</c:v>
                </c:pt>
                <c:pt idx="1103">
                  <c:v>87219</c:v>
                </c:pt>
                <c:pt idx="1104">
                  <c:v>87701</c:v>
                </c:pt>
                <c:pt idx="1105">
                  <c:v>87432</c:v>
                </c:pt>
                <c:pt idx="1106">
                  <c:v>91041</c:v>
                </c:pt>
                <c:pt idx="1107">
                  <c:v>88675</c:v>
                </c:pt>
                <c:pt idx="1108">
                  <c:v>86270</c:v>
                </c:pt>
                <c:pt idx="1109">
                  <c:v>85215</c:v>
                </c:pt>
                <c:pt idx="1110">
                  <c:v>84464</c:v>
                </c:pt>
                <c:pt idx="1111">
                  <c:v>83363</c:v>
                </c:pt>
                <c:pt idx="1112">
                  <c:v>82963</c:v>
                </c:pt>
                <c:pt idx="1113">
                  <c:v>76984</c:v>
                </c:pt>
                <c:pt idx="1114">
                  <c:v>77793</c:v>
                </c:pt>
                <c:pt idx="1115">
                  <c:v>74366</c:v>
                </c:pt>
                <c:pt idx="1116">
                  <c:v>69931</c:v>
                </c:pt>
                <c:pt idx="1117">
                  <c:v>70039</c:v>
                </c:pt>
                <c:pt idx="1118">
                  <c:v>66932</c:v>
                </c:pt>
                <c:pt idx="1119">
                  <c:v>63316</c:v>
                </c:pt>
                <c:pt idx="1120">
                  <c:v>64020</c:v>
                </c:pt>
                <c:pt idx="1121">
                  <c:v>62673</c:v>
                </c:pt>
                <c:pt idx="1122">
                  <c:v>63499</c:v>
                </c:pt>
                <c:pt idx="1123">
                  <c:v>61347</c:v>
                </c:pt>
                <c:pt idx="1124">
                  <c:v>60643</c:v>
                </c:pt>
                <c:pt idx="1125">
                  <c:v>60897</c:v>
                </c:pt>
                <c:pt idx="1126">
                  <c:v>56397</c:v>
                </c:pt>
                <c:pt idx="1127">
                  <c:v>58716</c:v>
                </c:pt>
                <c:pt idx="1128">
                  <c:v>57433</c:v>
                </c:pt>
                <c:pt idx="1129">
                  <c:v>58266</c:v>
                </c:pt>
                <c:pt idx="1130">
                  <c:v>56815</c:v>
                </c:pt>
                <c:pt idx="1131">
                  <c:v>58499</c:v>
                </c:pt>
                <c:pt idx="1132">
                  <c:v>61536</c:v>
                </c:pt>
                <c:pt idx="1133">
                  <c:v>62591</c:v>
                </c:pt>
                <c:pt idx="1134">
                  <c:v>61153</c:v>
                </c:pt>
                <c:pt idx="1135">
                  <c:v>62982</c:v>
                </c:pt>
                <c:pt idx="1136">
                  <c:v>60243</c:v>
                </c:pt>
                <c:pt idx="1137">
                  <c:v>63202</c:v>
                </c:pt>
                <c:pt idx="1138">
                  <c:v>62643</c:v>
                </c:pt>
                <c:pt idx="1139">
                  <c:v>63032</c:v>
                </c:pt>
                <c:pt idx="1140">
                  <c:v>62241</c:v>
                </c:pt>
                <c:pt idx="1141">
                  <c:v>60504</c:v>
                </c:pt>
                <c:pt idx="1142">
                  <c:v>59154</c:v>
                </c:pt>
                <c:pt idx="1143">
                  <c:v>62481</c:v>
                </c:pt>
                <c:pt idx="1144">
                  <c:v>58348</c:v>
                </c:pt>
                <c:pt idx="1145">
                  <c:v>59944</c:v>
                </c:pt>
                <c:pt idx="1146">
                  <c:v>58908</c:v>
                </c:pt>
                <c:pt idx="1147">
                  <c:v>57813</c:v>
                </c:pt>
                <c:pt idx="1148">
                  <c:v>60968</c:v>
                </c:pt>
                <c:pt idx="1149">
                  <c:v>60130</c:v>
                </c:pt>
                <c:pt idx="1150">
                  <c:v>57107</c:v>
                </c:pt>
                <c:pt idx="1151">
                  <c:v>57719</c:v>
                </c:pt>
                <c:pt idx="1152">
                  <c:v>61709</c:v>
                </c:pt>
                <c:pt idx="1153">
                  <c:v>58759</c:v>
                </c:pt>
                <c:pt idx="1154">
                  <c:v>58272</c:v>
                </c:pt>
                <c:pt idx="1155">
                  <c:v>64301</c:v>
                </c:pt>
                <c:pt idx="1156">
                  <c:v>63532</c:v>
                </c:pt>
                <c:pt idx="1157">
                  <c:v>64547</c:v>
                </c:pt>
                <c:pt idx="1158">
                  <c:v>64006</c:v>
                </c:pt>
                <c:pt idx="1159">
                  <c:v>65327</c:v>
                </c:pt>
                <c:pt idx="1160">
                  <c:v>66093</c:v>
                </c:pt>
                <c:pt idx="1161">
                  <c:v>64192</c:v>
                </c:pt>
                <c:pt idx="1162">
                  <c:v>66782</c:v>
                </c:pt>
                <c:pt idx="1163">
                  <c:v>69263</c:v>
                </c:pt>
                <c:pt idx="1164">
                  <c:v>69437</c:v>
                </c:pt>
                <c:pt idx="1165">
                  <c:v>70787</c:v>
                </c:pt>
                <c:pt idx="1166">
                  <c:v>69617</c:v>
                </c:pt>
                <c:pt idx="1167">
                  <c:v>70838</c:v>
                </c:pt>
                <c:pt idx="1168">
                  <c:v>70736</c:v>
                </c:pt>
                <c:pt idx="1169">
                  <c:v>71225</c:v>
                </c:pt>
                <c:pt idx="1170">
                  <c:v>66977</c:v>
                </c:pt>
                <c:pt idx="1171">
                  <c:v>68186</c:v>
                </c:pt>
                <c:pt idx="1172">
                  <c:v>69185</c:v>
                </c:pt>
                <c:pt idx="1173">
                  <c:v>63986</c:v>
                </c:pt>
                <c:pt idx="1174">
                  <c:v>67815</c:v>
                </c:pt>
                <c:pt idx="1175">
                  <c:v>63968</c:v>
                </c:pt>
                <c:pt idx="1176">
                  <c:v>67037</c:v>
                </c:pt>
                <c:pt idx="1177">
                  <c:v>65648</c:v>
                </c:pt>
                <c:pt idx="1178">
                  <c:v>66701</c:v>
                </c:pt>
                <c:pt idx="1179">
                  <c:v>66725</c:v>
                </c:pt>
                <c:pt idx="1180">
                  <c:v>62548</c:v>
                </c:pt>
                <c:pt idx="1181">
                  <c:v>65104</c:v>
                </c:pt>
                <c:pt idx="1182">
                  <c:v>66033</c:v>
                </c:pt>
                <c:pt idx="1183">
                  <c:v>66076</c:v>
                </c:pt>
                <c:pt idx="1184">
                  <c:v>63842</c:v>
                </c:pt>
                <c:pt idx="1185">
                  <c:v>62165</c:v>
                </c:pt>
                <c:pt idx="1186">
                  <c:v>59590</c:v>
                </c:pt>
                <c:pt idx="1187">
                  <c:v>65843</c:v>
                </c:pt>
                <c:pt idx="1188">
                  <c:v>64150</c:v>
                </c:pt>
                <c:pt idx="1189">
                  <c:v>63397</c:v>
                </c:pt>
                <c:pt idx="1190">
                  <c:v>64056</c:v>
                </c:pt>
                <c:pt idx="1191">
                  <c:v>62234</c:v>
                </c:pt>
                <c:pt idx="1192">
                  <c:v>63181</c:v>
                </c:pt>
                <c:pt idx="1193">
                  <c:v>63594</c:v>
                </c:pt>
                <c:pt idx="1194">
                  <c:v>61290</c:v>
                </c:pt>
                <c:pt idx="1195">
                  <c:v>62556</c:v>
                </c:pt>
                <c:pt idx="1196">
                  <c:v>62969</c:v>
                </c:pt>
                <c:pt idx="1197">
                  <c:v>63364</c:v>
                </c:pt>
                <c:pt idx="1198">
                  <c:v>62791</c:v>
                </c:pt>
                <c:pt idx="1199">
                  <c:v>60015</c:v>
                </c:pt>
                <c:pt idx="1200">
                  <c:v>57650</c:v>
                </c:pt>
                <c:pt idx="1201">
                  <c:v>61650</c:v>
                </c:pt>
                <c:pt idx="1202">
                  <c:v>60190</c:v>
                </c:pt>
                <c:pt idx="1203">
                  <c:v>62677</c:v>
                </c:pt>
                <c:pt idx="1204">
                  <c:v>62503</c:v>
                </c:pt>
                <c:pt idx="1205">
                  <c:v>63159</c:v>
                </c:pt>
                <c:pt idx="1206">
                  <c:v>59116</c:v>
                </c:pt>
                <c:pt idx="1207">
                  <c:v>63334</c:v>
                </c:pt>
                <c:pt idx="1208">
                  <c:v>59888</c:v>
                </c:pt>
                <c:pt idx="1209">
                  <c:v>63562</c:v>
                </c:pt>
                <c:pt idx="1210">
                  <c:v>64016</c:v>
                </c:pt>
                <c:pt idx="1211">
                  <c:v>65727</c:v>
                </c:pt>
                <c:pt idx="1212">
                  <c:v>64470</c:v>
                </c:pt>
                <c:pt idx="1213">
                  <c:v>65659</c:v>
                </c:pt>
                <c:pt idx="1214">
                  <c:v>66534</c:v>
                </c:pt>
                <c:pt idx="1215">
                  <c:v>67939</c:v>
                </c:pt>
                <c:pt idx="1216">
                  <c:v>69467</c:v>
                </c:pt>
                <c:pt idx="1217">
                  <c:v>67023</c:v>
                </c:pt>
                <c:pt idx="1218">
                  <c:v>66711</c:v>
                </c:pt>
                <c:pt idx="1219">
                  <c:v>68779</c:v>
                </c:pt>
                <c:pt idx="1220">
                  <c:v>68106</c:v>
                </c:pt>
                <c:pt idx="1221">
                  <c:v>70010</c:v>
                </c:pt>
                <c:pt idx="1222">
                  <c:v>68943</c:v>
                </c:pt>
                <c:pt idx="1223">
                  <c:v>63630</c:v>
                </c:pt>
                <c:pt idx="1224">
                  <c:v>63671</c:v>
                </c:pt>
                <c:pt idx="1225">
                  <c:v>66163</c:v>
                </c:pt>
                <c:pt idx="1226">
                  <c:v>69168</c:v>
                </c:pt>
                <c:pt idx="1227">
                  <c:v>69744</c:v>
                </c:pt>
                <c:pt idx="1228">
                  <c:v>68726</c:v>
                </c:pt>
                <c:pt idx="1229">
                  <c:v>69326</c:v>
                </c:pt>
                <c:pt idx="1230">
                  <c:v>70111</c:v>
                </c:pt>
                <c:pt idx="1231">
                  <c:v>70064</c:v>
                </c:pt>
                <c:pt idx="1232">
                  <c:v>71794</c:v>
                </c:pt>
                <c:pt idx="1233">
                  <c:v>72678</c:v>
                </c:pt>
                <c:pt idx="1234">
                  <c:v>70735</c:v>
                </c:pt>
                <c:pt idx="1235">
                  <c:v>70729</c:v>
                </c:pt>
                <c:pt idx="1236">
                  <c:v>70386</c:v>
                </c:pt>
                <c:pt idx="1237">
                  <c:v>67139</c:v>
                </c:pt>
                <c:pt idx="1238">
                  <c:v>74170</c:v>
                </c:pt>
                <c:pt idx="1239">
                  <c:v>71078</c:v>
                </c:pt>
                <c:pt idx="1240">
                  <c:v>73428</c:v>
                </c:pt>
                <c:pt idx="1241">
                  <c:v>73239</c:v>
                </c:pt>
                <c:pt idx="1242">
                  <c:v>72447</c:v>
                </c:pt>
                <c:pt idx="1243">
                  <c:v>70240</c:v>
                </c:pt>
                <c:pt idx="1244">
                  <c:v>66737</c:v>
                </c:pt>
                <c:pt idx="1245">
                  <c:v>74628</c:v>
                </c:pt>
                <c:pt idx="1246">
                  <c:v>70771</c:v>
                </c:pt>
                <c:pt idx="1247">
                  <c:v>70920</c:v>
                </c:pt>
                <c:pt idx="1248">
                  <c:v>70255</c:v>
                </c:pt>
                <c:pt idx="1249">
                  <c:v>70605</c:v>
                </c:pt>
                <c:pt idx="1250">
                  <c:v>70804</c:v>
                </c:pt>
                <c:pt idx="1251">
                  <c:v>70037</c:v>
                </c:pt>
                <c:pt idx="1252">
                  <c:v>72940</c:v>
                </c:pt>
                <c:pt idx="1253">
                  <c:v>70628</c:v>
                </c:pt>
                <c:pt idx="1254">
                  <c:v>69125</c:v>
                </c:pt>
                <c:pt idx="1255">
                  <c:v>69808</c:v>
                </c:pt>
                <c:pt idx="1256">
                  <c:v>64917</c:v>
                </c:pt>
                <c:pt idx="1257">
                  <c:v>70166</c:v>
                </c:pt>
                <c:pt idx="1258">
                  <c:v>68428</c:v>
                </c:pt>
                <c:pt idx="1259">
                  <c:v>69825</c:v>
                </c:pt>
                <c:pt idx="1260">
                  <c:v>69964</c:v>
                </c:pt>
                <c:pt idx="1261">
                  <c:v>71215</c:v>
                </c:pt>
                <c:pt idx="1262">
                  <c:v>69019</c:v>
                </c:pt>
                <c:pt idx="1263">
                  <c:v>70357</c:v>
                </c:pt>
                <c:pt idx="1264">
                  <c:v>71509</c:v>
                </c:pt>
                <c:pt idx="1265">
                  <c:v>72775</c:v>
                </c:pt>
                <c:pt idx="1266">
                  <c:v>70910</c:v>
                </c:pt>
                <c:pt idx="1267">
                  <c:v>71781</c:v>
                </c:pt>
                <c:pt idx="1268">
                  <c:v>72773</c:v>
                </c:pt>
                <c:pt idx="1269">
                  <c:v>71878</c:v>
                </c:pt>
                <c:pt idx="1270">
                  <c:v>71115</c:v>
                </c:pt>
                <c:pt idx="1271">
                  <c:v>72439</c:v>
                </c:pt>
                <c:pt idx="1272">
                  <c:v>66899</c:v>
                </c:pt>
                <c:pt idx="1273">
                  <c:v>71741</c:v>
                </c:pt>
                <c:pt idx="1274">
                  <c:v>72483</c:v>
                </c:pt>
                <c:pt idx="1275">
                  <c:v>75128</c:v>
                </c:pt>
                <c:pt idx="1276">
                  <c:v>73524</c:v>
                </c:pt>
                <c:pt idx="1277">
                  <c:v>66397</c:v>
                </c:pt>
                <c:pt idx="1278">
                  <c:v>65589</c:v>
                </c:pt>
                <c:pt idx="1279">
                  <c:v>67223</c:v>
                </c:pt>
                <c:pt idx="1280">
                  <c:v>74388</c:v>
                </c:pt>
                <c:pt idx="1281">
                  <c:v>72094</c:v>
                </c:pt>
                <c:pt idx="1282">
                  <c:v>73760</c:v>
                </c:pt>
                <c:pt idx="1283">
                  <c:v>77317</c:v>
                </c:pt>
                <c:pt idx="1284">
                  <c:v>76999</c:v>
                </c:pt>
                <c:pt idx="1285">
                  <c:v>76967</c:v>
                </c:pt>
                <c:pt idx="1286">
                  <c:v>77795</c:v>
                </c:pt>
                <c:pt idx="1287">
                  <c:v>75217</c:v>
                </c:pt>
                <c:pt idx="1288">
                  <c:v>77021</c:v>
                </c:pt>
                <c:pt idx="1289">
                  <c:v>76839</c:v>
                </c:pt>
                <c:pt idx="1290">
                  <c:v>75206</c:v>
                </c:pt>
                <c:pt idx="1291">
                  <c:v>73583</c:v>
                </c:pt>
                <c:pt idx="1292">
                  <c:v>75510</c:v>
                </c:pt>
                <c:pt idx="1293">
                  <c:v>74334</c:v>
                </c:pt>
                <c:pt idx="1294">
                  <c:v>76218</c:v>
                </c:pt>
                <c:pt idx="1295">
                  <c:v>74208</c:v>
                </c:pt>
                <c:pt idx="1296">
                  <c:v>77600</c:v>
                </c:pt>
                <c:pt idx="1297">
                  <c:v>75631</c:v>
                </c:pt>
                <c:pt idx="1298">
                  <c:v>73961</c:v>
                </c:pt>
                <c:pt idx="1299">
                  <c:v>77005</c:v>
                </c:pt>
                <c:pt idx="1300">
                  <c:v>75906</c:v>
                </c:pt>
                <c:pt idx="1301">
                  <c:v>74245</c:v>
                </c:pt>
                <c:pt idx="1302">
                  <c:v>77265</c:v>
                </c:pt>
                <c:pt idx="1303">
                  <c:v>76287</c:v>
                </c:pt>
                <c:pt idx="1304">
                  <c:v>77787</c:v>
                </c:pt>
                <c:pt idx="1305">
                  <c:v>82577</c:v>
                </c:pt>
                <c:pt idx="1306">
                  <c:v>83301</c:v>
                </c:pt>
                <c:pt idx="1307">
                  <c:v>91026</c:v>
                </c:pt>
                <c:pt idx="1308">
                  <c:v>95820</c:v>
                </c:pt>
                <c:pt idx="1309">
                  <c:v>104265</c:v>
                </c:pt>
                <c:pt idx="1310">
                  <c:v>116594</c:v>
                </c:pt>
                <c:pt idx="1311">
                  <c:v>126456</c:v>
                </c:pt>
                <c:pt idx="1312">
                  <c:v>142273</c:v>
                </c:pt>
                <c:pt idx="1313">
                  <c:v>161156</c:v>
                </c:pt>
                <c:pt idx="1314">
                  <c:v>176286</c:v>
                </c:pt>
                <c:pt idx="1315">
                  <c:v>191143</c:v>
                </c:pt>
                <c:pt idx="1316">
                  <c:v>204781</c:v>
                </c:pt>
                <c:pt idx="1317">
                  <c:v>212644</c:v>
                </c:pt>
                <c:pt idx="1318">
                  <c:v>230944</c:v>
                </c:pt>
                <c:pt idx="1319">
                  <c:v>230404</c:v>
                </c:pt>
                <c:pt idx="1320">
                  <c:v>236376</c:v>
                </c:pt>
                <c:pt idx="1321">
                  <c:v>239469</c:v>
                </c:pt>
                <c:pt idx="1322">
                  <c:v>231932</c:v>
                </c:pt>
                <c:pt idx="1323">
                  <c:v>226869</c:v>
                </c:pt>
                <c:pt idx="1324">
                  <c:v>220102</c:v>
                </c:pt>
                <c:pt idx="1325">
                  <c:v>210975</c:v>
                </c:pt>
                <c:pt idx="1326">
                  <c:v>204274</c:v>
                </c:pt>
                <c:pt idx="1327">
                  <c:v>195294</c:v>
                </c:pt>
                <c:pt idx="1328">
                  <c:v>183836</c:v>
                </c:pt>
                <c:pt idx="1329">
                  <c:v>176357</c:v>
                </c:pt>
                <c:pt idx="1330">
                  <c:v>164998</c:v>
                </c:pt>
                <c:pt idx="1331">
                  <c:v>157136</c:v>
                </c:pt>
                <c:pt idx="1332">
                  <c:v>156102</c:v>
                </c:pt>
                <c:pt idx="1333">
                  <c:v>145227</c:v>
                </c:pt>
                <c:pt idx="1334">
                  <c:v>139239</c:v>
                </c:pt>
                <c:pt idx="1335">
                  <c:v>135988</c:v>
                </c:pt>
                <c:pt idx="1336">
                  <c:v>129927</c:v>
                </c:pt>
                <c:pt idx="1337">
                  <c:v>124748</c:v>
                </c:pt>
                <c:pt idx="1338">
                  <c:v>122544</c:v>
                </c:pt>
                <c:pt idx="1339">
                  <c:v>117539</c:v>
                </c:pt>
                <c:pt idx="1340">
                  <c:v>117764</c:v>
                </c:pt>
                <c:pt idx="1341">
                  <c:v>116519</c:v>
                </c:pt>
                <c:pt idx="1342">
                  <c:v>110457</c:v>
                </c:pt>
                <c:pt idx="1343">
                  <c:v>109512</c:v>
                </c:pt>
                <c:pt idx="1344">
                  <c:v>108513</c:v>
                </c:pt>
                <c:pt idx="1345">
                  <c:v>108288</c:v>
                </c:pt>
                <c:pt idx="1346">
                  <c:v>104049</c:v>
                </c:pt>
                <c:pt idx="1347">
                  <c:v>107364</c:v>
                </c:pt>
                <c:pt idx="1348">
                  <c:v>105818</c:v>
                </c:pt>
                <c:pt idx="1349">
                  <c:v>103199</c:v>
                </c:pt>
                <c:pt idx="1350">
                  <c:v>103054</c:v>
                </c:pt>
                <c:pt idx="1351">
                  <c:v>102891</c:v>
                </c:pt>
                <c:pt idx="1352">
                  <c:v>101915</c:v>
                </c:pt>
                <c:pt idx="1353">
                  <c:v>102601</c:v>
                </c:pt>
                <c:pt idx="1354">
                  <c:v>101383</c:v>
                </c:pt>
                <c:pt idx="1355">
                  <c:v>100023</c:v>
                </c:pt>
                <c:pt idx="1356">
                  <c:v>100135</c:v>
                </c:pt>
                <c:pt idx="1357">
                  <c:v>97347</c:v>
                </c:pt>
                <c:pt idx="1358">
                  <c:v>95221</c:v>
                </c:pt>
                <c:pt idx="1359">
                  <c:v>95656</c:v>
                </c:pt>
                <c:pt idx="1360">
                  <c:v>94561</c:v>
                </c:pt>
                <c:pt idx="1361">
                  <c:v>92211</c:v>
                </c:pt>
                <c:pt idx="1362">
                  <c:v>93085</c:v>
                </c:pt>
                <c:pt idx="1363">
                  <c:v>93884</c:v>
                </c:pt>
                <c:pt idx="1364">
                  <c:v>89950</c:v>
                </c:pt>
                <c:pt idx="1365">
                  <c:v>93253</c:v>
                </c:pt>
                <c:pt idx="1366">
                  <c:v>89682</c:v>
                </c:pt>
                <c:pt idx="1367">
                  <c:v>90665</c:v>
                </c:pt>
                <c:pt idx="1368">
                  <c:v>88446</c:v>
                </c:pt>
                <c:pt idx="1369">
                  <c:v>91707</c:v>
                </c:pt>
                <c:pt idx="1370">
                  <c:v>82868</c:v>
                </c:pt>
                <c:pt idx="1371">
                  <c:v>90801</c:v>
                </c:pt>
                <c:pt idx="1372">
                  <c:v>88242</c:v>
                </c:pt>
                <c:pt idx="1373">
                  <c:v>89241</c:v>
                </c:pt>
                <c:pt idx="1374">
                  <c:v>87892</c:v>
                </c:pt>
                <c:pt idx="1375">
                  <c:v>88536</c:v>
                </c:pt>
                <c:pt idx="1376">
                  <c:v>90037</c:v>
                </c:pt>
                <c:pt idx="1377">
                  <c:v>86062</c:v>
                </c:pt>
                <c:pt idx="1378">
                  <c:v>86921</c:v>
                </c:pt>
                <c:pt idx="1379">
                  <c:v>87066</c:v>
                </c:pt>
                <c:pt idx="1380">
                  <c:v>87126</c:v>
                </c:pt>
                <c:pt idx="1381">
                  <c:v>86384</c:v>
                </c:pt>
                <c:pt idx="1382">
                  <c:v>87654</c:v>
                </c:pt>
                <c:pt idx="1383">
                  <c:v>88883</c:v>
                </c:pt>
                <c:pt idx="1384">
                  <c:v>89285</c:v>
                </c:pt>
                <c:pt idx="1385">
                  <c:v>90967</c:v>
                </c:pt>
                <c:pt idx="1386">
                  <c:v>92834</c:v>
                </c:pt>
                <c:pt idx="1387">
                  <c:v>94689</c:v>
                </c:pt>
                <c:pt idx="1388">
                  <c:v>95853</c:v>
                </c:pt>
                <c:pt idx="1389">
                  <c:v>97940</c:v>
                </c:pt>
                <c:pt idx="1390">
                  <c:v>103367</c:v>
                </c:pt>
                <c:pt idx="1391">
                  <c:v>99561</c:v>
                </c:pt>
                <c:pt idx="1392">
                  <c:v>99775</c:v>
                </c:pt>
                <c:pt idx="1393">
                  <c:v>99558</c:v>
                </c:pt>
                <c:pt idx="1394">
                  <c:v>96792</c:v>
                </c:pt>
                <c:pt idx="1395">
                  <c:v>100232</c:v>
                </c:pt>
                <c:pt idx="1396">
                  <c:v>100503</c:v>
                </c:pt>
                <c:pt idx="1397">
                  <c:v>97262</c:v>
                </c:pt>
                <c:pt idx="1398">
                  <c:v>97944</c:v>
                </c:pt>
                <c:pt idx="1399">
                  <c:v>96703</c:v>
                </c:pt>
                <c:pt idx="1400">
                  <c:v>100197</c:v>
                </c:pt>
                <c:pt idx="1401">
                  <c:v>97893</c:v>
                </c:pt>
                <c:pt idx="1402">
                  <c:v>94877</c:v>
                </c:pt>
                <c:pt idx="1403">
                  <c:v>95722</c:v>
                </c:pt>
                <c:pt idx="1404">
                  <c:v>95237</c:v>
                </c:pt>
                <c:pt idx="1405">
                  <c:v>97054</c:v>
                </c:pt>
                <c:pt idx="1406">
                  <c:v>95250</c:v>
                </c:pt>
                <c:pt idx="1407">
                  <c:v>93784</c:v>
                </c:pt>
                <c:pt idx="1408">
                  <c:v>93056</c:v>
                </c:pt>
                <c:pt idx="1409">
                  <c:v>93983</c:v>
                </c:pt>
                <c:pt idx="1410">
                  <c:v>92704</c:v>
                </c:pt>
                <c:pt idx="1411">
                  <c:v>92916</c:v>
                </c:pt>
                <c:pt idx="1412">
                  <c:v>92187</c:v>
                </c:pt>
                <c:pt idx="1413">
                  <c:v>95087</c:v>
                </c:pt>
                <c:pt idx="1414">
                  <c:v>94402</c:v>
                </c:pt>
                <c:pt idx="1415">
                  <c:v>94996</c:v>
                </c:pt>
                <c:pt idx="1416">
                  <c:v>96629</c:v>
                </c:pt>
                <c:pt idx="1417">
                  <c:v>95986</c:v>
                </c:pt>
                <c:pt idx="1418">
                  <c:v>91570</c:v>
                </c:pt>
                <c:pt idx="1419">
                  <c:v>104432</c:v>
                </c:pt>
                <c:pt idx="1420">
                  <c:v>105170</c:v>
                </c:pt>
                <c:pt idx="1421">
                  <c:v>106827</c:v>
                </c:pt>
                <c:pt idx="1422">
                  <c:v>105533</c:v>
                </c:pt>
                <c:pt idx="1423">
                  <c:v>109054</c:v>
                </c:pt>
                <c:pt idx="1424">
                  <c:v>109659</c:v>
                </c:pt>
                <c:pt idx="1425">
                  <c:v>111510</c:v>
                </c:pt>
                <c:pt idx="1426">
                  <c:v>110919</c:v>
                </c:pt>
                <c:pt idx="1427">
                  <c:v>108315</c:v>
                </c:pt>
                <c:pt idx="1428">
                  <c:v>105947</c:v>
                </c:pt>
                <c:pt idx="1429">
                  <c:v>104848</c:v>
                </c:pt>
                <c:pt idx="1430">
                  <c:v>104615</c:v>
                </c:pt>
                <c:pt idx="1431">
                  <c:v>102077</c:v>
                </c:pt>
                <c:pt idx="1432">
                  <c:v>101752</c:v>
                </c:pt>
                <c:pt idx="1433">
                  <c:v>100945</c:v>
                </c:pt>
                <c:pt idx="1434">
                  <c:v>102106</c:v>
                </c:pt>
                <c:pt idx="1435">
                  <c:v>99447</c:v>
                </c:pt>
                <c:pt idx="1436">
                  <c:v>100515</c:v>
                </c:pt>
                <c:pt idx="1437">
                  <c:v>99637</c:v>
                </c:pt>
                <c:pt idx="1438">
                  <c:v>97102</c:v>
                </c:pt>
                <c:pt idx="1439">
                  <c:v>97196</c:v>
                </c:pt>
                <c:pt idx="1440">
                  <c:v>88719</c:v>
                </c:pt>
                <c:pt idx="1441">
                  <c:v>99939</c:v>
                </c:pt>
                <c:pt idx="1442">
                  <c:v>95214</c:v>
                </c:pt>
                <c:pt idx="1443">
                  <c:v>95379</c:v>
                </c:pt>
                <c:pt idx="1444">
                  <c:v>100466</c:v>
                </c:pt>
                <c:pt idx="1445">
                  <c:v>95073</c:v>
                </c:pt>
                <c:pt idx="1446">
                  <c:v>97927</c:v>
                </c:pt>
                <c:pt idx="1447">
                  <c:v>94672</c:v>
                </c:pt>
                <c:pt idx="1448">
                  <c:v>94611</c:v>
                </c:pt>
                <c:pt idx="1449">
                  <c:v>94987</c:v>
                </c:pt>
                <c:pt idx="1450">
                  <c:v>95761</c:v>
                </c:pt>
                <c:pt idx="1451">
                  <c:v>93318</c:v>
                </c:pt>
                <c:pt idx="1452">
                  <c:v>93610</c:v>
                </c:pt>
                <c:pt idx="1453">
                  <c:v>92547</c:v>
                </c:pt>
                <c:pt idx="1454">
                  <c:v>93205</c:v>
                </c:pt>
                <c:pt idx="1455">
                  <c:v>91953</c:v>
                </c:pt>
                <c:pt idx="1456">
                  <c:v>93362</c:v>
                </c:pt>
                <c:pt idx="1457">
                  <c:v>93085</c:v>
                </c:pt>
                <c:pt idx="1458">
                  <c:v>94014</c:v>
                </c:pt>
                <c:pt idx="1459">
                  <c:v>93186</c:v>
                </c:pt>
                <c:pt idx="1460">
                  <c:v>93840</c:v>
                </c:pt>
                <c:pt idx="1461">
                  <c:v>91265</c:v>
                </c:pt>
                <c:pt idx="1462">
                  <c:v>91853</c:v>
                </c:pt>
                <c:pt idx="1463">
                  <c:v>94246</c:v>
                </c:pt>
                <c:pt idx="1464">
                  <c:v>91705</c:v>
                </c:pt>
                <c:pt idx="1465">
                  <c:v>93734</c:v>
                </c:pt>
                <c:pt idx="1466">
                  <c:v>90943</c:v>
                </c:pt>
                <c:pt idx="1467">
                  <c:v>92666</c:v>
                </c:pt>
                <c:pt idx="1468">
                  <c:v>92250</c:v>
                </c:pt>
                <c:pt idx="1469">
                  <c:v>94563</c:v>
                </c:pt>
                <c:pt idx="1470">
                  <c:v>90597</c:v>
                </c:pt>
                <c:pt idx="1471">
                  <c:v>91970</c:v>
                </c:pt>
                <c:pt idx="1472">
                  <c:v>93076</c:v>
                </c:pt>
                <c:pt idx="1473">
                  <c:v>92391</c:v>
                </c:pt>
                <c:pt idx="1474">
                  <c:v>90263</c:v>
                </c:pt>
                <c:pt idx="1475">
                  <c:v>93919</c:v>
                </c:pt>
                <c:pt idx="1476">
                  <c:v>95679</c:v>
                </c:pt>
                <c:pt idx="1477">
                  <c:v>91878</c:v>
                </c:pt>
                <c:pt idx="1478">
                  <c:v>94572</c:v>
                </c:pt>
                <c:pt idx="1479">
                  <c:v>96048</c:v>
                </c:pt>
                <c:pt idx="1480">
                  <c:v>95159</c:v>
                </c:pt>
                <c:pt idx="1481">
                  <c:v>94815</c:v>
                </c:pt>
                <c:pt idx="1482">
                  <c:v>96369</c:v>
                </c:pt>
                <c:pt idx="1483">
                  <c:v>94478</c:v>
                </c:pt>
                <c:pt idx="1484">
                  <c:v>93895</c:v>
                </c:pt>
                <c:pt idx="1485">
                  <c:v>93556</c:v>
                </c:pt>
                <c:pt idx="1486">
                  <c:v>95111</c:v>
                </c:pt>
                <c:pt idx="1487">
                  <c:v>94033</c:v>
                </c:pt>
                <c:pt idx="1488">
                  <c:v>96936</c:v>
                </c:pt>
                <c:pt idx="1489">
                  <c:v>91087</c:v>
                </c:pt>
                <c:pt idx="1490">
                  <c:v>94097</c:v>
                </c:pt>
                <c:pt idx="1491">
                  <c:v>93192</c:v>
                </c:pt>
                <c:pt idx="1492">
                  <c:v>94370</c:v>
                </c:pt>
                <c:pt idx="1493">
                  <c:v>92957</c:v>
                </c:pt>
                <c:pt idx="1494">
                  <c:v>94722</c:v>
                </c:pt>
                <c:pt idx="1495">
                  <c:v>94163</c:v>
                </c:pt>
                <c:pt idx="1496">
                  <c:v>94113</c:v>
                </c:pt>
                <c:pt idx="1497">
                  <c:v>92697</c:v>
                </c:pt>
                <c:pt idx="1498">
                  <c:v>92894</c:v>
                </c:pt>
                <c:pt idx="1499">
                  <c:v>94349</c:v>
                </c:pt>
                <c:pt idx="1500">
                  <c:v>93597</c:v>
                </c:pt>
                <c:pt idx="1501">
                  <c:v>93869</c:v>
                </c:pt>
                <c:pt idx="1502">
                  <c:v>94079</c:v>
                </c:pt>
                <c:pt idx="1503">
                  <c:v>92351</c:v>
                </c:pt>
                <c:pt idx="1504">
                  <c:v>96644</c:v>
                </c:pt>
                <c:pt idx="1505">
                  <c:v>93653</c:v>
                </c:pt>
                <c:pt idx="1506">
                  <c:v>96864</c:v>
                </c:pt>
                <c:pt idx="1507">
                  <c:v>95515</c:v>
                </c:pt>
                <c:pt idx="1508">
                  <c:v>96182</c:v>
                </c:pt>
                <c:pt idx="1509">
                  <c:v>96629</c:v>
                </c:pt>
                <c:pt idx="1510">
                  <c:v>93298</c:v>
                </c:pt>
                <c:pt idx="1511">
                  <c:v>95207</c:v>
                </c:pt>
                <c:pt idx="1512">
                  <c:v>94916</c:v>
                </c:pt>
                <c:pt idx="1513">
                  <c:v>96486</c:v>
                </c:pt>
                <c:pt idx="1514">
                  <c:v>95656</c:v>
                </c:pt>
                <c:pt idx="1515">
                  <c:v>95220</c:v>
                </c:pt>
                <c:pt idx="1516">
                  <c:v>96965</c:v>
                </c:pt>
                <c:pt idx="1517">
                  <c:v>96817</c:v>
                </c:pt>
                <c:pt idx="1518">
                  <c:v>94692</c:v>
                </c:pt>
                <c:pt idx="1519">
                  <c:v>96455</c:v>
                </c:pt>
                <c:pt idx="1520">
                  <c:v>95146</c:v>
                </c:pt>
                <c:pt idx="1521">
                  <c:v>95736</c:v>
                </c:pt>
                <c:pt idx="1522">
                  <c:v>96256</c:v>
                </c:pt>
                <c:pt idx="1523">
                  <c:v>94813</c:v>
                </c:pt>
                <c:pt idx="1524">
                  <c:v>93301</c:v>
                </c:pt>
                <c:pt idx="1525">
                  <c:v>94689</c:v>
                </c:pt>
                <c:pt idx="1526">
                  <c:v>96068</c:v>
                </c:pt>
                <c:pt idx="1527">
                  <c:v>95307</c:v>
                </c:pt>
                <c:pt idx="1528">
                  <c:v>94950</c:v>
                </c:pt>
                <c:pt idx="1529">
                  <c:v>93000</c:v>
                </c:pt>
                <c:pt idx="1530">
                  <c:v>98241</c:v>
                </c:pt>
                <c:pt idx="1531">
                  <c:v>97473</c:v>
                </c:pt>
                <c:pt idx="1532">
                  <c:v>96738</c:v>
                </c:pt>
                <c:pt idx="1533">
                  <c:v>96559</c:v>
                </c:pt>
                <c:pt idx="1534">
                  <c:v>94936</c:v>
                </c:pt>
                <c:pt idx="1535">
                  <c:v>101620</c:v>
                </c:pt>
                <c:pt idx="1536">
                  <c:v>106735</c:v>
                </c:pt>
                <c:pt idx="1537">
                  <c:v>115132</c:v>
                </c:pt>
                <c:pt idx="1538">
                  <c:v>132260</c:v>
                </c:pt>
                <c:pt idx="1539">
                  <c:v>157838</c:v>
                </c:pt>
                <c:pt idx="1540">
                  <c:v>189542</c:v>
                </c:pt>
                <c:pt idx="1541">
                  <c:v>231313</c:v>
                </c:pt>
                <c:pt idx="1542">
                  <c:v>272111</c:v>
                </c:pt>
                <c:pt idx="1543">
                  <c:v>310586</c:v>
                </c:pt>
                <c:pt idx="1544">
                  <c:v>334863</c:v>
                </c:pt>
                <c:pt idx="1545">
                  <c:v>344954</c:v>
                </c:pt>
                <c:pt idx="1546">
                  <c:v>343317</c:v>
                </c:pt>
                <c:pt idx="1547">
                  <c:v>325734</c:v>
                </c:pt>
                <c:pt idx="1548">
                  <c:v>305006</c:v>
                </c:pt>
                <c:pt idx="1549">
                  <c:v>280040</c:v>
                </c:pt>
                <c:pt idx="1550">
                  <c:v>253437</c:v>
                </c:pt>
                <c:pt idx="1551">
                  <c:v>232686</c:v>
                </c:pt>
                <c:pt idx="1552">
                  <c:v>205574</c:v>
                </c:pt>
                <c:pt idx="1553">
                  <c:v>195683</c:v>
                </c:pt>
                <c:pt idx="1554">
                  <c:v>180245</c:v>
                </c:pt>
                <c:pt idx="1555">
                  <c:v>167523</c:v>
                </c:pt>
                <c:pt idx="1556">
                  <c:v>158554</c:v>
                </c:pt>
                <c:pt idx="1557">
                  <c:v>152815</c:v>
                </c:pt>
                <c:pt idx="1558">
                  <c:v>149596</c:v>
                </c:pt>
                <c:pt idx="1559">
                  <c:v>142471</c:v>
                </c:pt>
                <c:pt idx="1560">
                  <c:v>137982</c:v>
                </c:pt>
                <c:pt idx="1561">
                  <c:v>135162</c:v>
                </c:pt>
                <c:pt idx="1562">
                  <c:v>131571</c:v>
                </c:pt>
                <c:pt idx="1563">
                  <c:v>130290</c:v>
                </c:pt>
                <c:pt idx="1564">
                  <c:v>129320</c:v>
                </c:pt>
                <c:pt idx="1565">
                  <c:v>129052</c:v>
                </c:pt>
                <c:pt idx="1566">
                  <c:v>126548</c:v>
                </c:pt>
                <c:pt idx="1567">
                  <c:v>125448</c:v>
                </c:pt>
                <c:pt idx="1568">
                  <c:v>124444</c:v>
                </c:pt>
                <c:pt idx="1569">
                  <c:v>125902</c:v>
                </c:pt>
                <c:pt idx="1570">
                  <c:v>124231</c:v>
                </c:pt>
                <c:pt idx="1571">
                  <c:v>121936</c:v>
                </c:pt>
                <c:pt idx="1572">
                  <c:v>121318</c:v>
                </c:pt>
                <c:pt idx="1573">
                  <c:v>118934</c:v>
                </c:pt>
                <c:pt idx="1574">
                  <c:v>120824</c:v>
                </c:pt>
                <c:pt idx="1575">
                  <c:v>117032</c:v>
                </c:pt>
                <c:pt idx="1576">
                  <c:v>116077</c:v>
                </c:pt>
                <c:pt idx="1577">
                  <c:v>120890</c:v>
                </c:pt>
                <c:pt idx="1578">
                  <c:v>119024</c:v>
                </c:pt>
                <c:pt idx="1579">
                  <c:v>117924</c:v>
                </c:pt>
                <c:pt idx="1580">
                  <c:v>114284</c:v>
                </c:pt>
                <c:pt idx="1581">
                  <c:v>112963</c:v>
                </c:pt>
                <c:pt idx="1582">
                  <c:v>116056</c:v>
                </c:pt>
                <c:pt idx="1583">
                  <c:v>112687</c:v>
                </c:pt>
                <c:pt idx="1584">
                  <c:v>114949</c:v>
                </c:pt>
                <c:pt idx="1585">
                  <c:v>113465</c:v>
                </c:pt>
                <c:pt idx="1586">
                  <c:v>113133</c:v>
                </c:pt>
                <c:pt idx="1587">
                  <c:v>111603</c:v>
                </c:pt>
                <c:pt idx="1588">
                  <c:v>114233</c:v>
                </c:pt>
                <c:pt idx="1589">
                  <c:v>114680</c:v>
                </c:pt>
                <c:pt idx="1590">
                  <c:v>112215</c:v>
                </c:pt>
                <c:pt idx="1591">
                  <c:v>113670</c:v>
                </c:pt>
                <c:pt idx="1592">
                  <c:v>114188</c:v>
                </c:pt>
                <c:pt idx="1593">
                  <c:v>116340</c:v>
                </c:pt>
                <c:pt idx="1594">
                  <c:v>115524</c:v>
                </c:pt>
                <c:pt idx="1595">
                  <c:v>117773</c:v>
                </c:pt>
                <c:pt idx="1596">
                  <c:v>116766</c:v>
                </c:pt>
                <c:pt idx="1597">
                  <c:v>116890</c:v>
                </c:pt>
                <c:pt idx="1598">
                  <c:v>115548</c:v>
                </c:pt>
                <c:pt idx="1599">
                  <c:v>115115</c:v>
                </c:pt>
                <c:pt idx="1600">
                  <c:v>117665</c:v>
                </c:pt>
                <c:pt idx="1601">
                  <c:v>117572</c:v>
                </c:pt>
                <c:pt idx="1602">
                  <c:v>115212</c:v>
                </c:pt>
                <c:pt idx="1603">
                  <c:v>119540</c:v>
                </c:pt>
                <c:pt idx="1604">
                  <c:v>119417</c:v>
                </c:pt>
                <c:pt idx="1605">
                  <c:v>118341</c:v>
                </c:pt>
                <c:pt idx="1606">
                  <c:v>119386</c:v>
                </c:pt>
                <c:pt idx="1607">
                  <c:v>119302</c:v>
                </c:pt>
                <c:pt idx="1608">
                  <c:v>118410</c:v>
                </c:pt>
                <c:pt idx="1609">
                  <c:v>121179</c:v>
                </c:pt>
                <c:pt idx="1610">
                  <c:v>118786</c:v>
                </c:pt>
                <c:pt idx="1611">
                  <c:v>120158</c:v>
                </c:pt>
                <c:pt idx="1612">
                  <c:v>121236</c:v>
                </c:pt>
                <c:pt idx="1613">
                  <c:v>130090</c:v>
                </c:pt>
                <c:pt idx="1614">
                  <c:v>139733</c:v>
                </c:pt>
                <c:pt idx="1615">
                  <c:v>121231</c:v>
                </c:pt>
                <c:pt idx="1616">
                  <c:v>113519</c:v>
                </c:pt>
                <c:pt idx="1617">
                  <c:v>104718</c:v>
                </c:pt>
                <c:pt idx="1618">
                  <c:v>101736</c:v>
                </c:pt>
                <c:pt idx="1619">
                  <c:v>99950</c:v>
                </c:pt>
                <c:pt idx="1620">
                  <c:v>97897</c:v>
                </c:pt>
                <c:pt idx="1621">
                  <c:v>96119</c:v>
                </c:pt>
                <c:pt idx="1622">
                  <c:v>96882</c:v>
                </c:pt>
                <c:pt idx="1623">
                  <c:v>95056</c:v>
                </c:pt>
                <c:pt idx="1624">
                  <c:v>96291</c:v>
                </c:pt>
                <c:pt idx="1625">
                  <c:v>94400</c:v>
                </c:pt>
                <c:pt idx="1626">
                  <c:v>93105</c:v>
                </c:pt>
                <c:pt idx="1627">
                  <c:v>90208</c:v>
                </c:pt>
                <c:pt idx="1628">
                  <c:v>94638</c:v>
                </c:pt>
                <c:pt idx="1629">
                  <c:v>89528</c:v>
                </c:pt>
                <c:pt idx="1630">
                  <c:v>87277</c:v>
                </c:pt>
                <c:pt idx="1631">
                  <c:v>89005</c:v>
                </c:pt>
                <c:pt idx="1632">
                  <c:v>88814</c:v>
                </c:pt>
                <c:pt idx="1633">
                  <c:v>84004</c:v>
                </c:pt>
                <c:pt idx="1634">
                  <c:v>83827</c:v>
                </c:pt>
                <c:pt idx="1635">
                  <c:v>83952</c:v>
                </c:pt>
                <c:pt idx="1636">
                  <c:v>80994</c:v>
                </c:pt>
                <c:pt idx="1637">
                  <c:v>82948</c:v>
                </c:pt>
                <c:pt idx="1638">
                  <c:v>79556</c:v>
                </c:pt>
                <c:pt idx="1639">
                  <c:v>80642</c:v>
                </c:pt>
                <c:pt idx="1640">
                  <c:v>79471</c:v>
                </c:pt>
                <c:pt idx="1641">
                  <c:v>79670</c:v>
                </c:pt>
                <c:pt idx="1642">
                  <c:v>77777</c:v>
                </c:pt>
                <c:pt idx="1643">
                  <c:v>78653</c:v>
                </c:pt>
                <c:pt idx="1644">
                  <c:v>74715</c:v>
                </c:pt>
                <c:pt idx="1645">
                  <c:v>77304</c:v>
                </c:pt>
                <c:pt idx="1646">
                  <c:v>75810</c:v>
                </c:pt>
                <c:pt idx="1647">
                  <c:v>75701</c:v>
                </c:pt>
                <c:pt idx="1648">
                  <c:v>72440</c:v>
                </c:pt>
                <c:pt idx="1649">
                  <c:v>75516</c:v>
                </c:pt>
                <c:pt idx="1650">
                  <c:v>75044</c:v>
                </c:pt>
                <c:pt idx="1651">
                  <c:v>71786</c:v>
                </c:pt>
                <c:pt idx="1652">
                  <c:v>72258</c:v>
                </c:pt>
                <c:pt idx="1653">
                  <c:v>70866</c:v>
                </c:pt>
                <c:pt idx="1654">
                  <c:v>70792</c:v>
                </c:pt>
                <c:pt idx="1655">
                  <c:v>67676</c:v>
                </c:pt>
                <c:pt idx="1656">
                  <c:v>70995</c:v>
                </c:pt>
                <c:pt idx="1657">
                  <c:v>68405</c:v>
                </c:pt>
                <c:pt idx="1658">
                  <c:v>67861</c:v>
                </c:pt>
                <c:pt idx="1659">
                  <c:v>71313</c:v>
                </c:pt>
                <c:pt idx="1660">
                  <c:v>67421</c:v>
                </c:pt>
                <c:pt idx="1661">
                  <c:v>68856</c:v>
                </c:pt>
                <c:pt idx="1662">
                  <c:v>67611</c:v>
                </c:pt>
                <c:pt idx="1663">
                  <c:v>67702</c:v>
                </c:pt>
                <c:pt idx="1664">
                  <c:v>68412</c:v>
                </c:pt>
                <c:pt idx="1665">
                  <c:v>68742</c:v>
                </c:pt>
                <c:pt idx="1666">
                  <c:v>66751</c:v>
                </c:pt>
                <c:pt idx="1667">
                  <c:v>65334</c:v>
                </c:pt>
                <c:pt idx="1668">
                  <c:v>66552</c:v>
                </c:pt>
                <c:pt idx="1669">
                  <c:v>64512</c:v>
                </c:pt>
                <c:pt idx="1670">
                  <c:v>65573</c:v>
                </c:pt>
                <c:pt idx="1671">
                  <c:v>63982</c:v>
                </c:pt>
                <c:pt idx="1672">
                  <c:v>64740</c:v>
                </c:pt>
                <c:pt idx="1673">
                  <c:v>63962</c:v>
                </c:pt>
                <c:pt idx="1674">
                  <c:v>63900</c:v>
                </c:pt>
                <c:pt idx="1675">
                  <c:v>65427</c:v>
                </c:pt>
                <c:pt idx="1676">
                  <c:v>62859</c:v>
                </c:pt>
                <c:pt idx="1677">
                  <c:v>64243</c:v>
                </c:pt>
                <c:pt idx="1678">
                  <c:v>62850</c:v>
                </c:pt>
                <c:pt idx="1679">
                  <c:v>64704</c:v>
                </c:pt>
                <c:pt idx="1680">
                  <c:v>61822</c:v>
                </c:pt>
                <c:pt idx="1681">
                  <c:v>60731</c:v>
                </c:pt>
                <c:pt idx="1682">
                  <c:v>62567</c:v>
                </c:pt>
                <c:pt idx="1683">
                  <c:v>62269</c:v>
                </c:pt>
                <c:pt idx="1684">
                  <c:v>61747</c:v>
                </c:pt>
                <c:pt idx="1685">
                  <c:v>60477</c:v>
                </c:pt>
                <c:pt idx="1686">
                  <c:v>62468</c:v>
                </c:pt>
                <c:pt idx="1687">
                  <c:v>61190</c:v>
                </c:pt>
                <c:pt idx="1688">
                  <c:v>62700</c:v>
                </c:pt>
                <c:pt idx="1689">
                  <c:v>61262</c:v>
                </c:pt>
                <c:pt idx="1690">
                  <c:v>59837</c:v>
                </c:pt>
                <c:pt idx="1691">
                  <c:v>60828</c:v>
                </c:pt>
                <c:pt idx="1692">
                  <c:v>60285</c:v>
                </c:pt>
                <c:pt idx="1693">
                  <c:v>60637</c:v>
                </c:pt>
                <c:pt idx="1694">
                  <c:v>60822</c:v>
                </c:pt>
                <c:pt idx="1695">
                  <c:v>60829</c:v>
                </c:pt>
                <c:pt idx="1696">
                  <c:v>61490</c:v>
                </c:pt>
                <c:pt idx="1697">
                  <c:v>61053</c:v>
                </c:pt>
                <c:pt idx="1698">
                  <c:v>62738</c:v>
                </c:pt>
                <c:pt idx="1699">
                  <c:v>60828</c:v>
                </c:pt>
                <c:pt idx="1700">
                  <c:v>62145</c:v>
                </c:pt>
                <c:pt idx="1701">
                  <c:v>60743</c:v>
                </c:pt>
                <c:pt idx="1702">
                  <c:v>60665</c:v>
                </c:pt>
                <c:pt idx="1703">
                  <c:v>61089</c:v>
                </c:pt>
                <c:pt idx="1704">
                  <c:v>62930</c:v>
                </c:pt>
                <c:pt idx="1705">
                  <c:v>60943</c:v>
                </c:pt>
                <c:pt idx="1706">
                  <c:v>61369</c:v>
                </c:pt>
                <c:pt idx="1707">
                  <c:v>61491</c:v>
                </c:pt>
                <c:pt idx="1708">
                  <c:v>62557</c:v>
                </c:pt>
                <c:pt idx="1709">
                  <c:v>61353</c:v>
                </c:pt>
                <c:pt idx="1710">
                  <c:v>59840</c:v>
                </c:pt>
                <c:pt idx="1711">
                  <c:v>59140</c:v>
                </c:pt>
                <c:pt idx="1712">
                  <c:v>61245</c:v>
                </c:pt>
                <c:pt idx="1713">
                  <c:v>59767</c:v>
                </c:pt>
                <c:pt idx="1714">
                  <c:v>60362</c:v>
                </c:pt>
                <c:pt idx="1715">
                  <c:v>61926</c:v>
                </c:pt>
                <c:pt idx="1716">
                  <c:v>61743</c:v>
                </c:pt>
                <c:pt idx="1717">
                  <c:v>61554</c:v>
                </c:pt>
                <c:pt idx="1718">
                  <c:v>60278</c:v>
                </c:pt>
                <c:pt idx="1719">
                  <c:v>61473</c:v>
                </c:pt>
                <c:pt idx="1720">
                  <c:v>59389</c:v>
                </c:pt>
                <c:pt idx="1721">
                  <c:v>61011</c:v>
                </c:pt>
                <c:pt idx="1722">
                  <c:v>61394</c:v>
                </c:pt>
                <c:pt idx="1723">
                  <c:v>61566</c:v>
                </c:pt>
                <c:pt idx="1724">
                  <c:v>61123</c:v>
                </c:pt>
                <c:pt idx="1725">
                  <c:v>59278</c:v>
                </c:pt>
                <c:pt idx="1726">
                  <c:v>61144</c:v>
                </c:pt>
                <c:pt idx="1727">
                  <c:v>60392</c:v>
                </c:pt>
                <c:pt idx="1728">
                  <c:v>60706</c:v>
                </c:pt>
                <c:pt idx="1729">
                  <c:v>60995</c:v>
                </c:pt>
                <c:pt idx="1730">
                  <c:v>59884</c:v>
                </c:pt>
                <c:pt idx="1731">
                  <c:v>59917</c:v>
                </c:pt>
                <c:pt idx="1732">
                  <c:v>57935</c:v>
                </c:pt>
                <c:pt idx="1733">
                  <c:v>60655</c:v>
                </c:pt>
                <c:pt idx="1734">
                  <c:v>58707</c:v>
                </c:pt>
                <c:pt idx="1735">
                  <c:v>58110</c:v>
                </c:pt>
                <c:pt idx="1736">
                  <c:v>59411</c:v>
                </c:pt>
                <c:pt idx="1737">
                  <c:v>58681</c:v>
                </c:pt>
                <c:pt idx="1738">
                  <c:v>54833</c:v>
                </c:pt>
                <c:pt idx="1739">
                  <c:v>56140</c:v>
                </c:pt>
                <c:pt idx="1740">
                  <c:v>55337</c:v>
                </c:pt>
                <c:pt idx="1741">
                  <c:v>55483</c:v>
                </c:pt>
                <c:pt idx="1742">
                  <c:v>56574</c:v>
                </c:pt>
                <c:pt idx="1743">
                  <c:v>52295</c:v>
                </c:pt>
                <c:pt idx="1744">
                  <c:v>55644</c:v>
                </c:pt>
                <c:pt idx="1745">
                  <c:v>55484</c:v>
                </c:pt>
                <c:pt idx="1746">
                  <c:v>54374</c:v>
                </c:pt>
                <c:pt idx="1747">
                  <c:v>52904</c:v>
                </c:pt>
                <c:pt idx="1748">
                  <c:v>53199</c:v>
                </c:pt>
                <c:pt idx="1749">
                  <c:v>53451</c:v>
                </c:pt>
                <c:pt idx="1750">
                  <c:v>54404</c:v>
                </c:pt>
                <c:pt idx="1751">
                  <c:v>55497</c:v>
                </c:pt>
                <c:pt idx="1752">
                  <c:v>54991</c:v>
                </c:pt>
                <c:pt idx="1753">
                  <c:v>53525</c:v>
                </c:pt>
                <c:pt idx="1754">
                  <c:v>54134</c:v>
                </c:pt>
                <c:pt idx="1755">
                  <c:v>54517</c:v>
                </c:pt>
                <c:pt idx="1756">
                  <c:v>55986</c:v>
                </c:pt>
                <c:pt idx="1757">
                  <c:v>54610</c:v>
                </c:pt>
                <c:pt idx="1758">
                  <c:v>57053</c:v>
                </c:pt>
                <c:pt idx="1759">
                  <c:v>51875</c:v>
                </c:pt>
                <c:pt idx="1760">
                  <c:v>53208</c:v>
                </c:pt>
                <c:pt idx="1761">
                  <c:v>53353</c:v>
                </c:pt>
                <c:pt idx="1762">
                  <c:v>53934</c:v>
                </c:pt>
                <c:pt idx="1763">
                  <c:v>54270</c:v>
                </c:pt>
                <c:pt idx="1764">
                  <c:v>54402</c:v>
                </c:pt>
                <c:pt idx="1765">
                  <c:v>55454</c:v>
                </c:pt>
                <c:pt idx="1766">
                  <c:v>54819</c:v>
                </c:pt>
                <c:pt idx="1767">
                  <c:v>53128</c:v>
                </c:pt>
                <c:pt idx="1768">
                  <c:v>53627</c:v>
                </c:pt>
                <c:pt idx="1769">
                  <c:v>54560</c:v>
                </c:pt>
                <c:pt idx="1770">
                  <c:v>53675</c:v>
                </c:pt>
                <c:pt idx="1771">
                  <c:v>55116</c:v>
                </c:pt>
                <c:pt idx="1772">
                  <c:v>54103</c:v>
                </c:pt>
                <c:pt idx="1773">
                  <c:v>52645</c:v>
                </c:pt>
                <c:pt idx="1774">
                  <c:v>54483</c:v>
                </c:pt>
                <c:pt idx="1775">
                  <c:v>53075</c:v>
                </c:pt>
                <c:pt idx="1776">
                  <c:v>53811</c:v>
                </c:pt>
                <c:pt idx="1777">
                  <c:v>54545</c:v>
                </c:pt>
                <c:pt idx="1778">
                  <c:v>53914</c:v>
                </c:pt>
                <c:pt idx="1779">
                  <c:v>54198</c:v>
                </c:pt>
                <c:pt idx="1780">
                  <c:v>53886</c:v>
                </c:pt>
                <c:pt idx="1781">
                  <c:v>56794</c:v>
                </c:pt>
                <c:pt idx="1782">
                  <c:v>53540</c:v>
                </c:pt>
                <c:pt idx="1783">
                  <c:v>55322</c:v>
                </c:pt>
                <c:pt idx="1784">
                  <c:v>54836</c:v>
                </c:pt>
                <c:pt idx="1785">
                  <c:v>55006</c:v>
                </c:pt>
                <c:pt idx="1786">
                  <c:v>55441</c:v>
                </c:pt>
                <c:pt idx="1787">
                  <c:v>54439</c:v>
                </c:pt>
                <c:pt idx="1788">
                  <c:v>53429</c:v>
                </c:pt>
                <c:pt idx="1789">
                  <c:v>53839</c:v>
                </c:pt>
                <c:pt idx="1790">
                  <c:v>54553</c:v>
                </c:pt>
                <c:pt idx="1791">
                  <c:v>54745</c:v>
                </c:pt>
                <c:pt idx="1792">
                  <c:v>54250</c:v>
                </c:pt>
                <c:pt idx="1793">
                  <c:v>51299</c:v>
                </c:pt>
                <c:pt idx="1794">
                  <c:v>52946</c:v>
                </c:pt>
                <c:pt idx="1795">
                  <c:v>52602</c:v>
                </c:pt>
                <c:pt idx="1796">
                  <c:v>54310</c:v>
                </c:pt>
                <c:pt idx="1797">
                  <c:v>52759</c:v>
                </c:pt>
                <c:pt idx="1798">
                  <c:v>51889</c:v>
                </c:pt>
                <c:pt idx="1799">
                  <c:v>52054</c:v>
                </c:pt>
                <c:pt idx="1800">
                  <c:v>52715</c:v>
                </c:pt>
                <c:pt idx="1801">
                  <c:v>53148</c:v>
                </c:pt>
                <c:pt idx="1802">
                  <c:v>51587</c:v>
                </c:pt>
                <c:pt idx="1803">
                  <c:v>53340</c:v>
                </c:pt>
                <c:pt idx="1804">
                  <c:v>52551</c:v>
                </c:pt>
                <c:pt idx="1805">
                  <c:v>51904</c:v>
                </c:pt>
                <c:pt idx="1806">
                  <c:v>50453</c:v>
                </c:pt>
                <c:pt idx="1807">
                  <c:v>51147</c:v>
                </c:pt>
                <c:pt idx="1808">
                  <c:v>51987</c:v>
                </c:pt>
                <c:pt idx="1809">
                  <c:v>49510</c:v>
                </c:pt>
                <c:pt idx="1810">
                  <c:v>52042</c:v>
                </c:pt>
                <c:pt idx="1811">
                  <c:v>51613</c:v>
                </c:pt>
                <c:pt idx="1812">
                  <c:v>51839</c:v>
                </c:pt>
                <c:pt idx="1813">
                  <c:v>50502</c:v>
                </c:pt>
                <c:pt idx="1814">
                  <c:v>50947</c:v>
                </c:pt>
                <c:pt idx="1815">
                  <c:v>49304</c:v>
                </c:pt>
                <c:pt idx="1816">
                  <c:v>51006</c:v>
                </c:pt>
                <c:pt idx="1817">
                  <c:v>53480</c:v>
                </c:pt>
                <c:pt idx="1818">
                  <c:v>52050</c:v>
                </c:pt>
                <c:pt idx="1819">
                  <c:v>50936</c:v>
                </c:pt>
                <c:pt idx="1820">
                  <c:v>53637</c:v>
                </c:pt>
                <c:pt idx="1821">
                  <c:v>50107</c:v>
                </c:pt>
                <c:pt idx="1822">
                  <c:v>50246</c:v>
                </c:pt>
                <c:pt idx="1823">
                  <c:v>50653</c:v>
                </c:pt>
                <c:pt idx="1824">
                  <c:v>53224</c:v>
                </c:pt>
                <c:pt idx="1825">
                  <c:v>51814</c:v>
                </c:pt>
                <c:pt idx="1826">
                  <c:v>52487</c:v>
                </c:pt>
                <c:pt idx="1827">
                  <c:v>53276</c:v>
                </c:pt>
                <c:pt idx="1828">
                  <c:v>52459</c:v>
                </c:pt>
                <c:pt idx="1829">
                  <c:v>53032</c:v>
                </c:pt>
                <c:pt idx="1830">
                  <c:v>54509</c:v>
                </c:pt>
                <c:pt idx="1831">
                  <c:v>56237</c:v>
                </c:pt>
                <c:pt idx="1832">
                  <c:v>58104</c:v>
                </c:pt>
                <c:pt idx="1833">
                  <c:v>59730</c:v>
                </c:pt>
                <c:pt idx="1834">
                  <c:v>60373</c:v>
                </c:pt>
                <c:pt idx="1835">
                  <c:v>60233</c:v>
                </c:pt>
                <c:pt idx="1836">
                  <c:v>62148</c:v>
                </c:pt>
                <c:pt idx="1837">
                  <c:v>63764</c:v>
                </c:pt>
                <c:pt idx="1838">
                  <c:v>62772</c:v>
                </c:pt>
                <c:pt idx="1839">
                  <c:v>63265</c:v>
                </c:pt>
                <c:pt idx="1840">
                  <c:v>65313</c:v>
                </c:pt>
                <c:pt idx="1841">
                  <c:v>63768</c:v>
                </c:pt>
                <c:pt idx="1842">
                  <c:v>64018</c:v>
                </c:pt>
                <c:pt idx="1843">
                  <c:v>63593</c:v>
                </c:pt>
                <c:pt idx="1844">
                  <c:v>60700</c:v>
                </c:pt>
                <c:pt idx="1845">
                  <c:v>62271</c:v>
                </c:pt>
                <c:pt idx="1846">
                  <c:v>60942</c:v>
                </c:pt>
                <c:pt idx="1847">
                  <c:v>59536</c:v>
                </c:pt>
                <c:pt idx="1848">
                  <c:v>57150</c:v>
                </c:pt>
                <c:pt idx="1849">
                  <c:v>57281</c:v>
                </c:pt>
                <c:pt idx="1850">
                  <c:v>55458</c:v>
                </c:pt>
                <c:pt idx="1851">
                  <c:v>55775</c:v>
                </c:pt>
                <c:pt idx="1852">
                  <c:v>53816</c:v>
                </c:pt>
                <c:pt idx="1853">
                  <c:v>56259</c:v>
                </c:pt>
                <c:pt idx="1854">
                  <c:v>55423</c:v>
                </c:pt>
                <c:pt idx="1855">
                  <c:v>54734</c:v>
                </c:pt>
                <c:pt idx="1856">
                  <c:v>54318</c:v>
                </c:pt>
                <c:pt idx="1857">
                  <c:v>54170</c:v>
                </c:pt>
                <c:pt idx="1858">
                  <c:v>51871</c:v>
                </c:pt>
                <c:pt idx="1859">
                  <c:v>53591</c:v>
                </c:pt>
                <c:pt idx="1860">
                  <c:v>53479</c:v>
                </c:pt>
                <c:pt idx="1861">
                  <c:v>52799</c:v>
                </c:pt>
                <c:pt idx="1862">
                  <c:v>49572</c:v>
                </c:pt>
                <c:pt idx="1863">
                  <c:v>52368</c:v>
                </c:pt>
                <c:pt idx="1864">
                  <c:v>51759</c:v>
                </c:pt>
                <c:pt idx="1865">
                  <c:v>52506</c:v>
                </c:pt>
                <c:pt idx="1866">
                  <c:v>53692</c:v>
                </c:pt>
                <c:pt idx="1867">
                  <c:v>53968</c:v>
                </c:pt>
                <c:pt idx="1868">
                  <c:v>53798</c:v>
                </c:pt>
                <c:pt idx="1869">
                  <c:v>52353</c:v>
                </c:pt>
                <c:pt idx="1870">
                  <c:v>52670</c:v>
                </c:pt>
                <c:pt idx="1871">
                  <c:v>51431</c:v>
                </c:pt>
                <c:pt idx="1872">
                  <c:v>51189</c:v>
                </c:pt>
                <c:pt idx="1873">
                  <c:v>49905</c:v>
                </c:pt>
                <c:pt idx="1874">
                  <c:v>51866</c:v>
                </c:pt>
                <c:pt idx="1875">
                  <c:v>51080</c:v>
                </c:pt>
                <c:pt idx="1876">
                  <c:v>51558</c:v>
                </c:pt>
                <c:pt idx="1877">
                  <c:v>51823</c:v>
                </c:pt>
                <c:pt idx="1878">
                  <c:v>51896</c:v>
                </c:pt>
                <c:pt idx="1879">
                  <c:v>53778</c:v>
                </c:pt>
                <c:pt idx="1880">
                  <c:v>51004</c:v>
                </c:pt>
                <c:pt idx="1881">
                  <c:v>50324</c:v>
                </c:pt>
                <c:pt idx="1882">
                  <c:v>50725</c:v>
                </c:pt>
                <c:pt idx="1883">
                  <c:v>51328</c:v>
                </c:pt>
                <c:pt idx="1884">
                  <c:v>53186</c:v>
                </c:pt>
                <c:pt idx="1885">
                  <c:v>50215</c:v>
                </c:pt>
                <c:pt idx="1886">
                  <c:v>53218</c:v>
                </c:pt>
                <c:pt idx="1887">
                  <c:v>48990</c:v>
                </c:pt>
                <c:pt idx="1888">
                  <c:v>53877</c:v>
                </c:pt>
                <c:pt idx="1889">
                  <c:v>49903</c:v>
                </c:pt>
                <c:pt idx="1890">
                  <c:v>50793</c:v>
                </c:pt>
                <c:pt idx="1891">
                  <c:v>47594</c:v>
                </c:pt>
                <c:pt idx="1892">
                  <c:v>50727</c:v>
                </c:pt>
                <c:pt idx="1893">
                  <c:v>52258</c:v>
                </c:pt>
                <c:pt idx="1894">
                  <c:v>50626</c:v>
                </c:pt>
                <c:pt idx="1895">
                  <c:v>50881</c:v>
                </c:pt>
                <c:pt idx="1896">
                  <c:v>49003</c:v>
                </c:pt>
                <c:pt idx="1897">
                  <c:v>50713</c:v>
                </c:pt>
                <c:pt idx="1898">
                  <c:v>48579</c:v>
                </c:pt>
                <c:pt idx="1899">
                  <c:v>49487</c:v>
                </c:pt>
                <c:pt idx="1900">
                  <c:v>49212</c:v>
                </c:pt>
                <c:pt idx="1901">
                  <c:v>51248</c:v>
                </c:pt>
                <c:pt idx="1902">
                  <c:v>48459</c:v>
                </c:pt>
                <c:pt idx="1903">
                  <c:v>48912</c:v>
                </c:pt>
                <c:pt idx="1904">
                  <c:v>48625</c:v>
                </c:pt>
                <c:pt idx="1905">
                  <c:v>48890</c:v>
                </c:pt>
                <c:pt idx="1906">
                  <c:v>48621</c:v>
                </c:pt>
                <c:pt idx="1907">
                  <c:v>50120</c:v>
                </c:pt>
                <c:pt idx="1908">
                  <c:v>48475</c:v>
                </c:pt>
                <c:pt idx="1909">
                  <c:v>48446</c:v>
                </c:pt>
                <c:pt idx="1910">
                  <c:v>50677</c:v>
                </c:pt>
                <c:pt idx="1911">
                  <c:v>51260</c:v>
                </c:pt>
                <c:pt idx="1912">
                  <c:v>51514</c:v>
                </c:pt>
                <c:pt idx="1913">
                  <c:v>53331</c:v>
                </c:pt>
                <c:pt idx="1914">
                  <c:v>56811</c:v>
                </c:pt>
                <c:pt idx="1915">
                  <c:v>61942</c:v>
                </c:pt>
                <c:pt idx="1916">
                  <c:v>62277</c:v>
                </c:pt>
                <c:pt idx="1917">
                  <c:v>65532</c:v>
                </c:pt>
                <c:pt idx="1918">
                  <c:v>69181</c:v>
                </c:pt>
                <c:pt idx="1919">
                  <c:v>71969</c:v>
                </c:pt>
                <c:pt idx="1920">
                  <c:v>76642</c:v>
                </c:pt>
                <c:pt idx="1921">
                  <c:v>74738</c:v>
                </c:pt>
                <c:pt idx="1922">
                  <c:v>75848</c:v>
                </c:pt>
                <c:pt idx="1923">
                  <c:v>74216</c:v>
                </c:pt>
                <c:pt idx="1924">
                  <c:v>76049</c:v>
                </c:pt>
                <c:pt idx="1925">
                  <c:v>74320</c:v>
                </c:pt>
                <c:pt idx="1926">
                  <c:v>71193</c:v>
                </c:pt>
                <c:pt idx="1927">
                  <c:v>70018</c:v>
                </c:pt>
                <c:pt idx="1928">
                  <c:v>63550</c:v>
                </c:pt>
                <c:pt idx="1929">
                  <c:v>63377</c:v>
                </c:pt>
                <c:pt idx="1930">
                  <c:v>60472</c:v>
                </c:pt>
                <c:pt idx="1931">
                  <c:v>59555</c:v>
                </c:pt>
                <c:pt idx="1932">
                  <c:v>57339</c:v>
                </c:pt>
                <c:pt idx="1933">
                  <c:v>55217</c:v>
                </c:pt>
                <c:pt idx="1934">
                  <c:v>55233</c:v>
                </c:pt>
                <c:pt idx="1935">
                  <c:v>56123</c:v>
                </c:pt>
                <c:pt idx="1936">
                  <c:v>50660</c:v>
                </c:pt>
                <c:pt idx="1937">
                  <c:v>52451</c:v>
                </c:pt>
                <c:pt idx="1938">
                  <c:v>51284</c:v>
                </c:pt>
                <c:pt idx="1939">
                  <c:v>51617</c:v>
                </c:pt>
                <c:pt idx="1940">
                  <c:v>50947</c:v>
                </c:pt>
                <c:pt idx="1941">
                  <c:v>52988</c:v>
                </c:pt>
                <c:pt idx="1942">
                  <c:v>51916</c:v>
                </c:pt>
                <c:pt idx="1943">
                  <c:v>50375</c:v>
                </c:pt>
                <c:pt idx="1944">
                  <c:v>49553</c:v>
                </c:pt>
                <c:pt idx="1945">
                  <c:v>48400</c:v>
                </c:pt>
                <c:pt idx="1946">
                  <c:v>48516</c:v>
                </c:pt>
                <c:pt idx="1947">
                  <c:v>49090</c:v>
                </c:pt>
                <c:pt idx="1948">
                  <c:v>49477</c:v>
                </c:pt>
                <c:pt idx="1949">
                  <c:v>49205</c:v>
                </c:pt>
                <c:pt idx="1950">
                  <c:v>49510</c:v>
                </c:pt>
                <c:pt idx="1951">
                  <c:v>49487</c:v>
                </c:pt>
                <c:pt idx="1952">
                  <c:v>51353</c:v>
                </c:pt>
                <c:pt idx="1953">
                  <c:v>49747</c:v>
                </c:pt>
                <c:pt idx="1954">
                  <c:v>49701</c:v>
                </c:pt>
                <c:pt idx="1955">
                  <c:v>48557</c:v>
                </c:pt>
                <c:pt idx="1956">
                  <c:v>48147</c:v>
                </c:pt>
                <c:pt idx="1957">
                  <c:v>48619</c:v>
                </c:pt>
                <c:pt idx="1958">
                  <c:v>49570</c:v>
                </c:pt>
                <c:pt idx="1959">
                  <c:v>49931</c:v>
                </c:pt>
                <c:pt idx="1960">
                  <c:v>51812</c:v>
                </c:pt>
                <c:pt idx="1961">
                  <c:v>50904</c:v>
                </c:pt>
                <c:pt idx="1962">
                  <c:v>49834</c:v>
                </c:pt>
                <c:pt idx="1963">
                  <c:v>50995</c:v>
                </c:pt>
                <c:pt idx="1964">
                  <c:v>51471</c:v>
                </c:pt>
                <c:pt idx="1965">
                  <c:v>49119</c:v>
                </c:pt>
                <c:pt idx="1966">
                  <c:v>52357</c:v>
                </c:pt>
                <c:pt idx="1967">
                  <c:v>53285</c:v>
                </c:pt>
                <c:pt idx="1968">
                  <c:v>53221</c:v>
                </c:pt>
                <c:pt idx="1969">
                  <c:v>55521</c:v>
                </c:pt>
                <c:pt idx="1970">
                  <c:v>58713</c:v>
                </c:pt>
                <c:pt idx="1971">
                  <c:v>59602</c:v>
                </c:pt>
                <c:pt idx="1972">
                  <c:v>61666</c:v>
                </c:pt>
                <c:pt idx="1973">
                  <c:v>62337</c:v>
                </c:pt>
                <c:pt idx="1974">
                  <c:v>64442</c:v>
                </c:pt>
                <c:pt idx="1975">
                  <c:v>66890</c:v>
                </c:pt>
                <c:pt idx="1976">
                  <c:v>67562</c:v>
                </c:pt>
                <c:pt idx="1977">
                  <c:v>69886</c:v>
                </c:pt>
                <c:pt idx="1978">
                  <c:v>72023</c:v>
                </c:pt>
                <c:pt idx="1979">
                  <c:v>70847</c:v>
                </c:pt>
                <c:pt idx="1980">
                  <c:v>70540</c:v>
                </c:pt>
                <c:pt idx="1981">
                  <c:v>71687</c:v>
                </c:pt>
                <c:pt idx="1982">
                  <c:v>73088</c:v>
                </c:pt>
                <c:pt idx="1983">
                  <c:v>69587</c:v>
                </c:pt>
                <c:pt idx="1984">
                  <c:v>70491</c:v>
                </c:pt>
                <c:pt idx="1985">
                  <c:v>70273</c:v>
                </c:pt>
                <c:pt idx="1986">
                  <c:v>69225</c:v>
                </c:pt>
                <c:pt idx="1987">
                  <c:v>69364</c:v>
                </c:pt>
                <c:pt idx="1988">
                  <c:v>66985</c:v>
                </c:pt>
                <c:pt idx="1989">
                  <c:v>66953</c:v>
                </c:pt>
                <c:pt idx="1990">
                  <c:v>66134</c:v>
                </c:pt>
                <c:pt idx="1991">
                  <c:v>67643</c:v>
                </c:pt>
                <c:pt idx="1992">
                  <c:v>67408</c:v>
                </c:pt>
                <c:pt idx="1993">
                  <c:v>67885</c:v>
                </c:pt>
                <c:pt idx="1994">
                  <c:v>66922</c:v>
                </c:pt>
                <c:pt idx="1995">
                  <c:v>69616</c:v>
                </c:pt>
                <c:pt idx="1996">
                  <c:v>69963</c:v>
                </c:pt>
                <c:pt idx="1997">
                  <c:v>71013</c:v>
                </c:pt>
                <c:pt idx="1998">
                  <c:v>70675</c:v>
                </c:pt>
                <c:pt idx="1999">
                  <c:v>76185</c:v>
                </c:pt>
                <c:pt idx="2000">
                  <c:v>75650</c:v>
                </c:pt>
                <c:pt idx="2001">
                  <c:v>75973</c:v>
                </c:pt>
                <c:pt idx="2002">
                  <c:v>75626</c:v>
                </c:pt>
                <c:pt idx="2003">
                  <c:v>75224</c:v>
                </c:pt>
                <c:pt idx="2004">
                  <c:v>75650</c:v>
                </c:pt>
                <c:pt idx="2005">
                  <c:v>74581</c:v>
                </c:pt>
                <c:pt idx="2006">
                  <c:v>76282</c:v>
                </c:pt>
                <c:pt idx="2007">
                  <c:v>74618</c:v>
                </c:pt>
                <c:pt idx="2008">
                  <c:v>73305</c:v>
                </c:pt>
                <c:pt idx="2009">
                  <c:v>71347</c:v>
                </c:pt>
                <c:pt idx="2010">
                  <c:v>73295</c:v>
                </c:pt>
                <c:pt idx="2011">
                  <c:v>70171</c:v>
                </c:pt>
                <c:pt idx="2012">
                  <c:v>67599</c:v>
                </c:pt>
                <c:pt idx="2013">
                  <c:v>66453</c:v>
                </c:pt>
                <c:pt idx="2014">
                  <c:v>63619</c:v>
                </c:pt>
                <c:pt idx="2015">
                  <c:v>62135</c:v>
                </c:pt>
                <c:pt idx="2016">
                  <c:v>60993</c:v>
                </c:pt>
                <c:pt idx="2017">
                  <c:v>60365</c:v>
                </c:pt>
                <c:pt idx="2018">
                  <c:v>59124</c:v>
                </c:pt>
                <c:pt idx="2019">
                  <c:v>59971</c:v>
                </c:pt>
                <c:pt idx="2020">
                  <c:v>59109</c:v>
                </c:pt>
                <c:pt idx="2021">
                  <c:v>58719</c:v>
                </c:pt>
                <c:pt idx="2022">
                  <c:v>57155</c:v>
                </c:pt>
                <c:pt idx="2023">
                  <c:v>56341</c:v>
                </c:pt>
                <c:pt idx="2024">
                  <c:v>58419</c:v>
                </c:pt>
                <c:pt idx="2025">
                  <c:v>57596</c:v>
                </c:pt>
                <c:pt idx="2026">
                  <c:v>58960</c:v>
                </c:pt>
                <c:pt idx="2027">
                  <c:v>57981</c:v>
                </c:pt>
                <c:pt idx="2028">
                  <c:v>60197</c:v>
                </c:pt>
                <c:pt idx="2029">
                  <c:v>61509</c:v>
                </c:pt>
                <c:pt idx="2030">
                  <c:v>63005</c:v>
                </c:pt>
                <c:pt idx="2031">
                  <c:v>63582</c:v>
                </c:pt>
                <c:pt idx="2032">
                  <c:v>62122</c:v>
                </c:pt>
                <c:pt idx="2033">
                  <c:v>63235</c:v>
                </c:pt>
                <c:pt idx="2034">
                  <c:v>64477</c:v>
                </c:pt>
                <c:pt idx="2035">
                  <c:v>64646</c:v>
                </c:pt>
                <c:pt idx="2036">
                  <c:v>62671</c:v>
                </c:pt>
                <c:pt idx="2037">
                  <c:v>62835</c:v>
                </c:pt>
                <c:pt idx="2038">
                  <c:v>59471</c:v>
                </c:pt>
                <c:pt idx="2039">
                  <c:v>60898</c:v>
                </c:pt>
                <c:pt idx="2040">
                  <c:v>61007</c:v>
                </c:pt>
                <c:pt idx="2041">
                  <c:v>58409</c:v>
                </c:pt>
                <c:pt idx="2042">
                  <c:v>59687</c:v>
                </c:pt>
                <c:pt idx="2043">
                  <c:v>54453</c:v>
                </c:pt>
                <c:pt idx="2044">
                  <c:v>56978</c:v>
                </c:pt>
                <c:pt idx="2045">
                  <c:v>55530</c:v>
                </c:pt>
                <c:pt idx="2046">
                  <c:v>53666</c:v>
                </c:pt>
                <c:pt idx="2047">
                  <c:v>54827</c:v>
                </c:pt>
                <c:pt idx="2048">
                  <c:v>52452</c:v>
                </c:pt>
                <c:pt idx="2049">
                  <c:v>52813</c:v>
                </c:pt>
                <c:pt idx="2050">
                  <c:v>51821</c:v>
                </c:pt>
                <c:pt idx="2051">
                  <c:v>51157</c:v>
                </c:pt>
                <c:pt idx="2052">
                  <c:v>52056</c:v>
                </c:pt>
                <c:pt idx="2053">
                  <c:v>49554</c:v>
                </c:pt>
                <c:pt idx="2054">
                  <c:v>49930</c:v>
                </c:pt>
                <c:pt idx="2055">
                  <c:v>49363</c:v>
                </c:pt>
                <c:pt idx="2056">
                  <c:v>49873</c:v>
                </c:pt>
                <c:pt idx="2057">
                  <c:v>46857</c:v>
                </c:pt>
                <c:pt idx="2058">
                  <c:v>50211</c:v>
                </c:pt>
                <c:pt idx="2059">
                  <c:v>47873</c:v>
                </c:pt>
                <c:pt idx="2060">
                  <c:v>49619</c:v>
                </c:pt>
                <c:pt idx="2061">
                  <c:v>49298</c:v>
                </c:pt>
                <c:pt idx="2062">
                  <c:v>47557</c:v>
                </c:pt>
                <c:pt idx="2063">
                  <c:v>46110</c:v>
                </c:pt>
                <c:pt idx="2064">
                  <c:v>48478</c:v>
                </c:pt>
                <c:pt idx="2065">
                  <c:v>47937</c:v>
                </c:pt>
                <c:pt idx="2066">
                  <c:v>49503</c:v>
                </c:pt>
                <c:pt idx="2067">
                  <c:v>48188</c:v>
                </c:pt>
                <c:pt idx="2068">
                  <c:v>48789</c:v>
                </c:pt>
                <c:pt idx="2069">
                  <c:v>47567</c:v>
                </c:pt>
                <c:pt idx="2070">
                  <c:v>46961</c:v>
                </c:pt>
                <c:pt idx="2071">
                  <c:v>48733</c:v>
                </c:pt>
                <c:pt idx="2072">
                  <c:v>46718</c:v>
                </c:pt>
                <c:pt idx="2073">
                  <c:v>45696</c:v>
                </c:pt>
                <c:pt idx="2074">
                  <c:v>44916</c:v>
                </c:pt>
                <c:pt idx="2075">
                  <c:v>46245</c:v>
                </c:pt>
                <c:pt idx="2076">
                  <c:v>45987</c:v>
                </c:pt>
                <c:pt idx="2077">
                  <c:v>46393</c:v>
                </c:pt>
                <c:pt idx="2078">
                  <c:v>46860</c:v>
                </c:pt>
                <c:pt idx="2079">
                  <c:v>49439</c:v>
                </c:pt>
                <c:pt idx="2080">
                  <c:v>46474</c:v>
                </c:pt>
                <c:pt idx="2081">
                  <c:v>47700</c:v>
                </c:pt>
                <c:pt idx="2082">
                  <c:v>46469</c:v>
                </c:pt>
                <c:pt idx="2083">
                  <c:v>47210</c:v>
                </c:pt>
                <c:pt idx="2084">
                  <c:v>47152</c:v>
                </c:pt>
                <c:pt idx="2085">
                  <c:v>46288</c:v>
                </c:pt>
                <c:pt idx="2086">
                  <c:v>47364</c:v>
                </c:pt>
                <c:pt idx="2087">
                  <c:v>47653</c:v>
                </c:pt>
                <c:pt idx="2088">
                  <c:v>48338</c:v>
                </c:pt>
                <c:pt idx="2089">
                  <c:v>47846</c:v>
                </c:pt>
                <c:pt idx="2090">
                  <c:v>48881</c:v>
                </c:pt>
                <c:pt idx="2091">
                  <c:v>48700</c:v>
                </c:pt>
                <c:pt idx="2092">
                  <c:v>48738</c:v>
                </c:pt>
                <c:pt idx="2093">
                  <c:v>50544</c:v>
                </c:pt>
                <c:pt idx="2094">
                  <c:v>47998</c:v>
                </c:pt>
                <c:pt idx="2095">
                  <c:v>49286</c:v>
                </c:pt>
                <c:pt idx="2096">
                  <c:v>48970</c:v>
                </c:pt>
                <c:pt idx="2097">
                  <c:v>48723</c:v>
                </c:pt>
                <c:pt idx="2098">
                  <c:v>47968</c:v>
                </c:pt>
                <c:pt idx="2099">
                  <c:v>48255</c:v>
                </c:pt>
                <c:pt idx="2100">
                  <c:v>50080</c:v>
                </c:pt>
                <c:pt idx="2101">
                  <c:v>47369</c:v>
                </c:pt>
                <c:pt idx="2102">
                  <c:v>48093</c:v>
                </c:pt>
                <c:pt idx="2103">
                  <c:v>46423</c:v>
                </c:pt>
                <c:pt idx="2104">
                  <c:v>47213</c:v>
                </c:pt>
                <c:pt idx="2105">
                  <c:v>48785</c:v>
                </c:pt>
                <c:pt idx="2106">
                  <c:v>48338</c:v>
                </c:pt>
                <c:pt idx="2107">
                  <c:v>49006</c:v>
                </c:pt>
                <c:pt idx="2108">
                  <c:v>49465</c:v>
                </c:pt>
                <c:pt idx="2109">
                  <c:v>47225</c:v>
                </c:pt>
                <c:pt idx="2110">
                  <c:v>49830</c:v>
                </c:pt>
                <c:pt idx="2111">
                  <c:v>47478</c:v>
                </c:pt>
                <c:pt idx="2112">
                  <c:v>49697</c:v>
                </c:pt>
                <c:pt idx="2113">
                  <c:v>48118</c:v>
                </c:pt>
                <c:pt idx="2114">
                  <c:v>50037</c:v>
                </c:pt>
                <c:pt idx="2115">
                  <c:v>46479</c:v>
                </c:pt>
                <c:pt idx="2116">
                  <c:v>47472</c:v>
                </c:pt>
                <c:pt idx="2117">
                  <c:v>49027</c:v>
                </c:pt>
                <c:pt idx="2118">
                  <c:v>48032</c:v>
                </c:pt>
                <c:pt idx="2119">
                  <c:v>48259</c:v>
                </c:pt>
                <c:pt idx="2120">
                  <c:v>48614</c:v>
                </c:pt>
                <c:pt idx="2121">
                  <c:v>47862</c:v>
                </c:pt>
                <c:pt idx="2122">
                  <c:v>45592</c:v>
                </c:pt>
                <c:pt idx="2123">
                  <c:v>47718</c:v>
                </c:pt>
                <c:pt idx="2124">
                  <c:v>46027</c:v>
                </c:pt>
                <c:pt idx="2125">
                  <c:v>47146</c:v>
                </c:pt>
                <c:pt idx="2126">
                  <c:v>45930</c:v>
                </c:pt>
                <c:pt idx="2127">
                  <c:v>47107</c:v>
                </c:pt>
                <c:pt idx="2128">
                  <c:v>45765</c:v>
                </c:pt>
                <c:pt idx="2129">
                  <c:v>46273</c:v>
                </c:pt>
                <c:pt idx="2130">
                  <c:v>45506</c:v>
                </c:pt>
                <c:pt idx="2131">
                  <c:v>46208</c:v>
                </c:pt>
                <c:pt idx="2132">
                  <c:v>46868</c:v>
                </c:pt>
                <c:pt idx="2133">
                  <c:v>44943</c:v>
                </c:pt>
                <c:pt idx="2134">
                  <c:v>47949</c:v>
                </c:pt>
                <c:pt idx="2135">
                  <c:v>46569</c:v>
                </c:pt>
                <c:pt idx="2136">
                  <c:v>47339</c:v>
                </c:pt>
                <c:pt idx="2137">
                  <c:v>46739</c:v>
                </c:pt>
                <c:pt idx="2138">
                  <c:v>45862</c:v>
                </c:pt>
                <c:pt idx="2139">
                  <c:v>46283</c:v>
                </c:pt>
                <c:pt idx="2140">
                  <c:v>45937</c:v>
                </c:pt>
                <c:pt idx="2141">
                  <c:v>45401</c:v>
                </c:pt>
                <c:pt idx="2142">
                  <c:v>47253</c:v>
                </c:pt>
                <c:pt idx="2143">
                  <c:v>46653</c:v>
                </c:pt>
                <c:pt idx="2144">
                  <c:v>48132</c:v>
                </c:pt>
                <c:pt idx="2145">
                  <c:v>45840</c:v>
                </c:pt>
                <c:pt idx="2146">
                  <c:v>47164</c:v>
                </c:pt>
                <c:pt idx="2147">
                  <c:v>46959</c:v>
                </c:pt>
                <c:pt idx="2148">
                  <c:v>45471</c:v>
                </c:pt>
                <c:pt idx="2149">
                  <c:v>46815</c:v>
                </c:pt>
                <c:pt idx="2150">
                  <c:v>46486</c:v>
                </c:pt>
                <c:pt idx="2151">
                  <c:v>47674</c:v>
                </c:pt>
                <c:pt idx="2152">
                  <c:v>46849</c:v>
                </c:pt>
                <c:pt idx="2153">
                  <c:v>45802</c:v>
                </c:pt>
                <c:pt idx="2154">
                  <c:v>46566</c:v>
                </c:pt>
                <c:pt idx="2155">
                  <c:v>46244</c:v>
                </c:pt>
                <c:pt idx="2156">
                  <c:v>44806</c:v>
                </c:pt>
                <c:pt idx="2157">
                  <c:v>45740</c:v>
                </c:pt>
                <c:pt idx="2158">
                  <c:v>46746</c:v>
                </c:pt>
                <c:pt idx="2159">
                  <c:v>48652</c:v>
                </c:pt>
                <c:pt idx="2160">
                  <c:v>48503</c:v>
                </c:pt>
                <c:pt idx="2161">
                  <c:v>48290</c:v>
                </c:pt>
                <c:pt idx="2162">
                  <c:v>49181</c:v>
                </c:pt>
                <c:pt idx="2163">
                  <c:v>51671</c:v>
                </c:pt>
                <c:pt idx="2164">
                  <c:v>55766</c:v>
                </c:pt>
                <c:pt idx="2165">
                  <c:v>59052</c:v>
                </c:pt>
                <c:pt idx="2166">
                  <c:v>63766</c:v>
                </c:pt>
                <c:pt idx="2167">
                  <c:v>68577</c:v>
                </c:pt>
                <c:pt idx="2168">
                  <c:v>75401</c:v>
                </c:pt>
                <c:pt idx="2169">
                  <c:v>77297</c:v>
                </c:pt>
                <c:pt idx="2170">
                  <c:v>84139</c:v>
                </c:pt>
                <c:pt idx="2171">
                  <c:v>91631</c:v>
                </c:pt>
                <c:pt idx="2172">
                  <c:v>97175</c:v>
                </c:pt>
                <c:pt idx="2173">
                  <c:v>101838</c:v>
                </c:pt>
                <c:pt idx="2174">
                  <c:v>109665</c:v>
                </c:pt>
                <c:pt idx="2175">
                  <c:v>114886</c:v>
                </c:pt>
                <c:pt idx="2176">
                  <c:v>120088</c:v>
                </c:pt>
                <c:pt idx="2177">
                  <c:v>123691</c:v>
                </c:pt>
                <c:pt idx="2178">
                  <c:v>128273</c:v>
                </c:pt>
                <c:pt idx="2179">
                  <c:v>133263</c:v>
                </c:pt>
                <c:pt idx="2180">
                  <c:v>132815</c:v>
                </c:pt>
                <c:pt idx="2181">
                  <c:v>133581</c:v>
                </c:pt>
                <c:pt idx="2182">
                  <c:v>132209</c:v>
                </c:pt>
                <c:pt idx="2183">
                  <c:v>130851</c:v>
                </c:pt>
                <c:pt idx="2184">
                  <c:v>127500</c:v>
                </c:pt>
                <c:pt idx="2185">
                  <c:v>122438</c:v>
                </c:pt>
                <c:pt idx="2186">
                  <c:v>115602</c:v>
                </c:pt>
                <c:pt idx="2187">
                  <c:v>109608</c:v>
                </c:pt>
                <c:pt idx="2188">
                  <c:v>103456</c:v>
                </c:pt>
                <c:pt idx="2189">
                  <c:v>97395</c:v>
                </c:pt>
                <c:pt idx="2190">
                  <c:v>91117</c:v>
                </c:pt>
                <c:pt idx="2191">
                  <c:v>87135</c:v>
                </c:pt>
                <c:pt idx="2192">
                  <c:v>82074</c:v>
                </c:pt>
                <c:pt idx="2193">
                  <c:v>79344</c:v>
                </c:pt>
                <c:pt idx="2194">
                  <c:v>75008</c:v>
                </c:pt>
                <c:pt idx="2195">
                  <c:v>72824</c:v>
                </c:pt>
                <c:pt idx="2196">
                  <c:v>70836</c:v>
                </c:pt>
                <c:pt idx="2197">
                  <c:v>70217</c:v>
                </c:pt>
                <c:pt idx="2198">
                  <c:v>69057</c:v>
                </c:pt>
                <c:pt idx="2199">
                  <c:v>66468</c:v>
                </c:pt>
                <c:pt idx="2200">
                  <c:v>65495</c:v>
                </c:pt>
                <c:pt idx="2201">
                  <c:v>66932</c:v>
                </c:pt>
                <c:pt idx="2202">
                  <c:v>62694</c:v>
                </c:pt>
                <c:pt idx="2203">
                  <c:v>63803</c:v>
                </c:pt>
                <c:pt idx="2204">
                  <c:v>63108</c:v>
                </c:pt>
                <c:pt idx="2205">
                  <c:v>62940</c:v>
                </c:pt>
                <c:pt idx="2206">
                  <c:v>64077</c:v>
                </c:pt>
                <c:pt idx="2207">
                  <c:v>66036</c:v>
                </c:pt>
                <c:pt idx="2208">
                  <c:v>65911</c:v>
                </c:pt>
                <c:pt idx="2209">
                  <c:v>68394</c:v>
                </c:pt>
                <c:pt idx="2210">
                  <c:v>69598</c:v>
                </c:pt>
                <c:pt idx="2211">
                  <c:v>73476</c:v>
                </c:pt>
                <c:pt idx="2212">
                  <c:v>78433</c:v>
                </c:pt>
                <c:pt idx="2213">
                  <c:v>81832</c:v>
                </c:pt>
                <c:pt idx="2214">
                  <c:v>86269</c:v>
                </c:pt>
                <c:pt idx="2215">
                  <c:v>96179</c:v>
                </c:pt>
                <c:pt idx="2216">
                  <c:v>100150</c:v>
                </c:pt>
                <c:pt idx="2217">
                  <c:v>105787</c:v>
                </c:pt>
                <c:pt idx="2218">
                  <c:v>115533</c:v>
                </c:pt>
                <c:pt idx="2219">
                  <c:v>118741</c:v>
                </c:pt>
                <c:pt idx="2220">
                  <c:v>126035</c:v>
                </c:pt>
                <c:pt idx="2221">
                  <c:v>124815</c:v>
                </c:pt>
                <c:pt idx="2222">
                  <c:v>127506</c:v>
                </c:pt>
                <c:pt idx="2223">
                  <c:v>124586</c:v>
                </c:pt>
                <c:pt idx="2224">
                  <c:v>121426</c:v>
                </c:pt>
                <c:pt idx="2225">
                  <c:v>118341</c:v>
                </c:pt>
                <c:pt idx="2226">
                  <c:v>112592</c:v>
                </c:pt>
                <c:pt idx="2227">
                  <c:v>110852</c:v>
                </c:pt>
                <c:pt idx="2228">
                  <c:v>103850</c:v>
                </c:pt>
                <c:pt idx="2229">
                  <c:v>100094</c:v>
                </c:pt>
                <c:pt idx="2230">
                  <c:v>93166</c:v>
                </c:pt>
                <c:pt idx="2231">
                  <c:v>86205</c:v>
                </c:pt>
                <c:pt idx="2232">
                  <c:v>80605</c:v>
                </c:pt>
                <c:pt idx="2233">
                  <c:v>77149</c:v>
                </c:pt>
                <c:pt idx="2234">
                  <c:v>73200</c:v>
                </c:pt>
                <c:pt idx="2235">
                  <c:v>71700</c:v>
                </c:pt>
                <c:pt idx="2236">
                  <c:v>65042</c:v>
                </c:pt>
                <c:pt idx="2237">
                  <c:v>63685</c:v>
                </c:pt>
                <c:pt idx="2238">
                  <c:v>64971</c:v>
                </c:pt>
                <c:pt idx="2239">
                  <c:v>62979</c:v>
                </c:pt>
                <c:pt idx="2240">
                  <c:v>58922</c:v>
                </c:pt>
                <c:pt idx="2241">
                  <c:v>59353</c:v>
                </c:pt>
                <c:pt idx="2242">
                  <c:v>56572</c:v>
                </c:pt>
                <c:pt idx="2243">
                  <c:v>56069</c:v>
                </c:pt>
                <c:pt idx="2244">
                  <c:v>55551</c:v>
                </c:pt>
                <c:pt idx="2245">
                  <c:v>55233</c:v>
                </c:pt>
                <c:pt idx="2246">
                  <c:v>53549</c:v>
                </c:pt>
                <c:pt idx="2247">
                  <c:v>55319</c:v>
                </c:pt>
                <c:pt idx="2248">
                  <c:v>52439</c:v>
                </c:pt>
                <c:pt idx="2249">
                  <c:v>51730</c:v>
                </c:pt>
                <c:pt idx="2250">
                  <c:v>53021</c:v>
                </c:pt>
                <c:pt idx="2251">
                  <c:v>52062</c:v>
                </c:pt>
                <c:pt idx="2252">
                  <c:v>52617</c:v>
                </c:pt>
                <c:pt idx="2253">
                  <c:v>52636</c:v>
                </c:pt>
                <c:pt idx="2254">
                  <c:v>52110</c:v>
                </c:pt>
                <c:pt idx="2255">
                  <c:v>51322</c:v>
                </c:pt>
                <c:pt idx="2256">
                  <c:v>50490</c:v>
                </c:pt>
                <c:pt idx="2257">
                  <c:v>52273</c:v>
                </c:pt>
                <c:pt idx="2258">
                  <c:v>53174</c:v>
                </c:pt>
                <c:pt idx="2259">
                  <c:v>53063</c:v>
                </c:pt>
                <c:pt idx="2260">
                  <c:v>52749</c:v>
                </c:pt>
                <c:pt idx="2261">
                  <c:v>52206</c:v>
                </c:pt>
                <c:pt idx="2262">
                  <c:v>54194</c:v>
                </c:pt>
                <c:pt idx="2263">
                  <c:v>52687</c:v>
                </c:pt>
                <c:pt idx="2264">
                  <c:v>52124</c:v>
                </c:pt>
                <c:pt idx="2265">
                  <c:v>51973</c:v>
                </c:pt>
                <c:pt idx="2266">
                  <c:v>50597</c:v>
                </c:pt>
                <c:pt idx="2267">
                  <c:v>52253</c:v>
                </c:pt>
                <c:pt idx="2268">
                  <c:v>50627</c:v>
                </c:pt>
                <c:pt idx="2269">
                  <c:v>50302</c:v>
                </c:pt>
                <c:pt idx="2270">
                  <c:v>51743</c:v>
                </c:pt>
                <c:pt idx="2271">
                  <c:v>52090</c:v>
                </c:pt>
                <c:pt idx="2272">
                  <c:v>49883</c:v>
                </c:pt>
                <c:pt idx="2273">
                  <c:v>51225</c:v>
                </c:pt>
                <c:pt idx="2274">
                  <c:v>50499</c:v>
                </c:pt>
                <c:pt idx="2275">
                  <c:v>47794</c:v>
                </c:pt>
                <c:pt idx="2276">
                  <c:v>48147</c:v>
                </c:pt>
                <c:pt idx="2277">
                  <c:v>48979</c:v>
                </c:pt>
                <c:pt idx="2278">
                  <c:v>50119</c:v>
                </c:pt>
                <c:pt idx="2279">
                  <c:v>51767</c:v>
                </c:pt>
                <c:pt idx="2280">
                  <c:v>54010</c:v>
                </c:pt>
                <c:pt idx="2281">
                  <c:v>57148</c:v>
                </c:pt>
                <c:pt idx="2282">
                  <c:v>66520</c:v>
                </c:pt>
                <c:pt idx="2283">
                  <c:v>78869</c:v>
                </c:pt>
                <c:pt idx="2284">
                  <c:v>94798</c:v>
                </c:pt>
                <c:pt idx="2285">
                  <c:v>121514</c:v>
                </c:pt>
                <c:pt idx="2286">
                  <c:v>152085</c:v>
                </c:pt>
                <c:pt idx="2287">
                  <c:v>195363</c:v>
                </c:pt>
                <c:pt idx="2288">
                  <c:v>257207</c:v>
                </c:pt>
                <c:pt idx="2289">
                  <c:v>330585</c:v>
                </c:pt>
                <c:pt idx="2290">
                  <c:v>429362</c:v>
                </c:pt>
                <c:pt idx="2291">
                  <c:v>527339</c:v>
                </c:pt>
                <c:pt idx="2292">
                  <c:v>653616</c:v>
                </c:pt>
                <c:pt idx="2293">
                  <c:v>780033</c:v>
                </c:pt>
                <c:pt idx="2294">
                  <c:v>913202</c:v>
                </c:pt>
                <c:pt idx="2295">
                  <c:v>1041701</c:v>
                </c:pt>
                <c:pt idx="2296">
                  <c:v>1159917</c:v>
                </c:pt>
                <c:pt idx="2297">
                  <c:v>1262154</c:v>
                </c:pt>
                <c:pt idx="2298">
                  <c:v>1352428</c:v>
                </c:pt>
                <c:pt idx="2299">
                  <c:v>1422201</c:v>
                </c:pt>
                <c:pt idx="2300">
                  <c:v>1464156</c:v>
                </c:pt>
                <c:pt idx="2301">
                  <c:v>1491517</c:v>
                </c:pt>
                <c:pt idx="2302">
                  <c:v>1468559</c:v>
                </c:pt>
                <c:pt idx="2303">
                  <c:v>1442518</c:v>
                </c:pt>
                <c:pt idx="2304">
                  <c:v>1367743</c:v>
                </c:pt>
                <c:pt idx="2305">
                  <c:v>1291879</c:v>
                </c:pt>
                <c:pt idx="2306">
                  <c:v>1172191</c:v>
                </c:pt>
                <c:pt idx="2307">
                  <c:v>1058059</c:v>
                </c:pt>
                <c:pt idx="2308">
                  <c:v>964707</c:v>
                </c:pt>
                <c:pt idx="2309">
                  <c:v>868859</c:v>
                </c:pt>
                <c:pt idx="2310">
                  <c:v>762565</c:v>
                </c:pt>
                <c:pt idx="2311">
                  <c:v>677362</c:v>
                </c:pt>
                <c:pt idx="2312">
                  <c:v>592761</c:v>
                </c:pt>
                <c:pt idx="2313">
                  <c:v>517648</c:v>
                </c:pt>
                <c:pt idx="2314">
                  <c:v>461909</c:v>
                </c:pt>
                <c:pt idx="2315">
                  <c:v>400122</c:v>
                </c:pt>
                <c:pt idx="2316">
                  <c:v>359563</c:v>
                </c:pt>
                <c:pt idx="2317">
                  <c:v>322682</c:v>
                </c:pt>
                <c:pt idx="2318">
                  <c:v>289195</c:v>
                </c:pt>
                <c:pt idx="2319">
                  <c:v>264779</c:v>
                </c:pt>
                <c:pt idx="2320">
                  <c:v>235652</c:v>
                </c:pt>
                <c:pt idx="2321">
                  <c:v>215823</c:v>
                </c:pt>
                <c:pt idx="2322">
                  <c:v>193374</c:v>
                </c:pt>
                <c:pt idx="2323">
                  <c:v>177753</c:v>
                </c:pt>
                <c:pt idx="2324">
                  <c:v>163273</c:v>
                </c:pt>
                <c:pt idx="2325">
                  <c:v>154823</c:v>
                </c:pt>
                <c:pt idx="2326">
                  <c:v>143251</c:v>
                </c:pt>
                <c:pt idx="2327">
                  <c:v>136410</c:v>
                </c:pt>
                <c:pt idx="2328">
                  <c:v>128105</c:v>
                </c:pt>
                <c:pt idx="2329">
                  <c:v>119426</c:v>
                </c:pt>
                <c:pt idx="2330">
                  <c:v>112970</c:v>
                </c:pt>
                <c:pt idx="2331">
                  <c:v>111263</c:v>
                </c:pt>
                <c:pt idx="2332">
                  <c:v>106588</c:v>
                </c:pt>
                <c:pt idx="2333">
                  <c:v>105431</c:v>
                </c:pt>
                <c:pt idx="2334">
                  <c:v>103038</c:v>
                </c:pt>
                <c:pt idx="2335">
                  <c:v>97276</c:v>
                </c:pt>
                <c:pt idx="2336">
                  <c:v>94749</c:v>
                </c:pt>
                <c:pt idx="2337">
                  <c:v>92019</c:v>
                </c:pt>
                <c:pt idx="2338">
                  <c:v>88467</c:v>
                </c:pt>
                <c:pt idx="2339">
                  <c:v>86519</c:v>
                </c:pt>
                <c:pt idx="2340">
                  <c:v>84698</c:v>
                </c:pt>
                <c:pt idx="2341">
                  <c:v>82610</c:v>
                </c:pt>
                <c:pt idx="2342">
                  <c:v>78895</c:v>
                </c:pt>
                <c:pt idx="2343">
                  <c:v>80788</c:v>
                </c:pt>
                <c:pt idx="2344">
                  <c:v>79709</c:v>
                </c:pt>
                <c:pt idx="2345">
                  <c:v>77023</c:v>
                </c:pt>
                <c:pt idx="2346">
                  <c:v>76123</c:v>
                </c:pt>
                <c:pt idx="2347">
                  <c:v>72916</c:v>
                </c:pt>
                <c:pt idx="2348">
                  <c:v>73406</c:v>
                </c:pt>
                <c:pt idx="2349">
                  <c:v>74795</c:v>
                </c:pt>
                <c:pt idx="2350">
                  <c:v>72150</c:v>
                </c:pt>
                <c:pt idx="2351">
                  <c:v>74342</c:v>
                </c:pt>
                <c:pt idx="2352">
                  <c:v>74881</c:v>
                </c:pt>
                <c:pt idx="2353">
                  <c:v>78236</c:v>
                </c:pt>
                <c:pt idx="2354">
                  <c:v>74028</c:v>
                </c:pt>
                <c:pt idx="2355">
                  <c:v>75762</c:v>
                </c:pt>
                <c:pt idx="2356">
                  <c:v>77346</c:v>
                </c:pt>
                <c:pt idx="2357">
                  <c:v>76269</c:v>
                </c:pt>
                <c:pt idx="2358">
                  <c:v>79679</c:v>
                </c:pt>
                <c:pt idx="2359">
                  <c:v>78682</c:v>
                </c:pt>
                <c:pt idx="2360">
                  <c:v>79527</c:v>
                </c:pt>
                <c:pt idx="2361">
                  <c:v>78871</c:v>
                </c:pt>
                <c:pt idx="2362">
                  <c:v>80114</c:v>
                </c:pt>
                <c:pt idx="2363">
                  <c:v>79175</c:v>
                </c:pt>
                <c:pt idx="2364">
                  <c:v>78295</c:v>
                </c:pt>
                <c:pt idx="2365">
                  <c:v>76081</c:v>
                </c:pt>
                <c:pt idx="2366">
                  <c:v>75964</c:v>
                </c:pt>
                <c:pt idx="2367">
                  <c:v>76928</c:v>
                </c:pt>
                <c:pt idx="2368">
                  <c:v>74800</c:v>
                </c:pt>
                <c:pt idx="2369">
                  <c:v>73568</c:v>
                </c:pt>
                <c:pt idx="2370">
                  <c:v>72312</c:v>
                </c:pt>
                <c:pt idx="2371">
                  <c:v>73473</c:v>
                </c:pt>
                <c:pt idx="2372">
                  <c:v>74511</c:v>
                </c:pt>
                <c:pt idx="2373">
                  <c:v>75144</c:v>
                </c:pt>
                <c:pt idx="2374">
                  <c:v>75846</c:v>
                </c:pt>
                <c:pt idx="2375">
                  <c:v>78999</c:v>
                </c:pt>
                <c:pt idx="2376">
                  <c:v>80758</c:v>
                </c:pt>
                <c:pt idx="2377">
                  <c:v>80324</c:v>
                </c:pt>
                <c:pt idx="2378">
                  <c:v>83222</c:v>
                </c:pt>
                <c:pt idx="2379">
                  <c:v>83479</c:v>
                </c:pt>
                <c:pt idx="2380">
                  <c:v>85506</c:v>
                </c:pt>
                <c:pt idx="2381">
                  <c:v>82661</c:v>
                </c:pt>
                <c:pt idx="2382">
                  <c:v>85884</c:v>
                </c:pt>
                <c:pt idx="2383">
                  <c:v>82819</c:v>
                </c:pt>
                <c:pt idx="2384">
                  <c:v>82122</c:v>
                </c:pt>
                <c:pt idx="2385">
                  <c:v>80840</c:v>
                </c:pt>
                <c:pt idx="2386">
                  <c:v>78649</c:v>
                </c:pt>
                <c:pt idx="2387">
                  <c:v>76381</c:v>
                </c:pt>
                <c:pt idx="2388">
                  <c:v>71533</c:v>
                </c:pt>
                <c:pt idx="2389">
                  <c:v>69688</c:v>
                </c:pt>
                <c:pt idx="2390">
                  <c:v>67209</c:v>
                </c:pt>
                <c:pt idx="2391">
                  <c:v>64213</c:v>
                </c:pt>
                <c:pt idx="2392">
                  <c:v>63437</c:v>
                </c:pt>
                <c:pt idx="2393">
                  <c:v>60171</c:v>
                </c:pt>
                <c:pt idx="2394">
                  <c:v>58157</c:v>
                </c:pt>
                <c:pt idx="2395">
                  <c:v>56078</c:v>
                </c:pt>
                <c:pt idx="2396">
                  <c:v>55456</c:v>
                </c:pt>
                <c:pt idx="2397">
                  <c:v>54645</c:v>
                </c:pt>
                <c:pt idx="2398">
                  <c:v>53918</c:v>
                </c:pt>
                <c:pt idx="2399">
                  <c:v>51456</c:v>
                </c:pt>
                <c:pt idx="2400">
                  <c:v>51587</c:v>
                </c:pt>
                <c:pt idx="2401">
                  <c:v>49890</c:v>
                </c:pt>
                <c:pt idx="2402">
                  <c:v>49344</c:v>
                </c:pt>
                <c:pt idx="2403">
                  <c:v>48549</c:v>
                </c:pt>
                <c:pt idx="2404">
                  <c:v>49987</c:v>
                </c:pt>
                <c:pt idx="2405">
                  <c:v>50577</c:v>
                </c:pt>
                <c:pt idx="2406">
                  <c:v>49673</c:v>
                </c:pt>
                <c:pt idx="2407">
                  <c:v>47271</c:v>
                </c:pt>
                <c:pt idx="2408">
                  <c:v>47052</c:v>
                </c:pt>
                <c:pt idx="2409">
                  <c:v>48337</c:v>
                </c:pt>
                <c:pt idx="2410">
                  <c:v>47671</c:v>
                </c:pt>
                <c:pt idx="2411">
                  <c:v>47143</c:v>
                </c:pt>
                <c:pt idx="2412">
                  <c:v>47772</c:v>
                </c:pt>
                <c:pt idx="2413">
                  <c:v>46907</c:v>
                </c:pt>
                <c:pt idx="2414">
                  <c:v>49507</c:v>
                </c:pt>
                <c:pt idx="2415">
                  <c:v>48122</c:v>
                </c:pt>
                <c:pt idx="2416">
                  <c:v>49225</c:v>
                </c:pt>
                <c:pt idx="2417">
                  <c:v>52943</c:v>
                </c:pt>
                <c:pt idx="2418">
                  <c:v>50450</c:v>
                </c:pt>
                <c:pt idx="2419">
                  <c:v>53449</c:v>
                </c:pt>
                <c:pt idx="2420">
                  <c:v>55216</c:v>
                </c:pt>
                <c:pt idx="2421">
                  <c:v>57019</c:v>
                </c:pt>
                <c:pt idx="2422">
                  <c:v>58750</c:v>
                </c:pt>
                <c:pt idx="2423">
                  <c:v>59996</c:v>
                </c:pt>
                <c:pt idx="2424">
                  <c:v>60806</c:v>
                </c:pt>
                <c:pt idx="2425">
                  <c:v>63103</c:v>
                </c:pt>
                <c:pt idx="2426">
                  <c:v>63570</c:v>
                </c:pt>
                <c:pt idx="2427">
                  <c:v>64445</c:v>
                </c:pt>
                <c:pt idx="2428">
                  <c:v>63991</c:v>
                </c:pt>
                <c:pt idx="2429">
                  <c:v>65351</c:v>
                </c:pt>
                <c:pt idx="2430">
                  <c:v>63748</c:v>
                </c:pt>
                <c:pt idx="2431">
                  <c:v>65999</c:v>
                </c:pt>
                <c:pt idx="2432">
                  <c:v>64687</c:v>
                </c:pt>
                <c:pt idx="2433">
                  <c:v>64805</c:v>
                </c:pt>
                <c:pt idx="2434">
                  <c:v>66566</c:v>
                </c:pt>
                <c:pt idx="2435">
                  <c:v>65003</c:v>
                </c:pt>
                <c:pt idx="2436">
                  <c:v>65600</c:v>
                </c:pt>
                <c:pt idx="2437">
                  <c:v>65133</c:v>
                </c:pt>
                <c:pt idx="2438">
                  <c:v>64594</c:v>
                </c:pt>
                <c:pt idx="2439">
                  <c:v>64621</c:v>
                </c:pt>
                <c:pt idx="2440">
                  <c:v>61601</c:v>
                </c:pt>
                <c:pt idx="2441">
                  <c:v>60910</c:v>
                </c:pt>
                <c:pt idx="2442">
                  <c:v>60952</c:v>
                </c:pt>
                <c:pt idx="2443">
                  <c:v>60673</c:v>
                </c:pt>
                <c:pt idx="2444">
                  <c:v>57495</c:v>
                </c:pt>
                <c:pt idx="2445">
                  <c:v>57158</c:v>
                </c:pt>
                <c:pt idx="2446">
                  <c:v>56667</c:v>
                </c:pt>
                <c:pt idx="2447">
                  <c:v>55882</c:v>
                </c:pt>
                <c:pt idx="2448">
                  <c:v>55104</c:v>
                </c:pt>
                <c:pt idx="2449">
                  <c:v>50976</c:v>
                </c:pt>
                <c:pt idx="2450">
                  <c:v>49855</c:v>
                </c:pt>
                <c:pt idx="2451">
                  <c:v>51729</c:v>
                </c:pt>
                <c:pt idx="2452">
                  <c:v>47113</c:v>
                </c:pt>
                <c:pt idx="2453">
                  <c:v>48604</c:v>
                </c:pt>
                <c:pt idx="2454">
                  <c:v>48396</c:v>
                </c:pt>
                <c:pt idx="2455">
                  <c:v>46806</c:v>
                </c:pt>
                <c:pt idx="2456">
                  <c:v>46051</c:v>
                </c:pt>
                <c:pt idx="2457">
                  <c:v>46857</c:v>
                </c:pt>
                <c:pt idx="2458">
                  <c:v>45603</c:v>
                </c:pt>
                <c:pt idx="2459">
                  <c:v>44716</c:v>
                </c:pt>
                <c:pt idx="2460">
                  <c:v>44521</c:v>
                </c:pt>
                <c:pt idx="2461">
                  <c:v>45392</c:v>
                </c:pt>
                <c:pt idx="2462">
                  <c:v>45851</c:v>
                </c:pt>
                <c:pt idx="2463">
                  <c:v>46330</c:v>
                </c:pt>
                <c:pt idx="2464">
                  <c:v>49769</c:v>
                </c:pt>
                <c:pt idx="2465">
                  <c:v>49261</c:v>
                </c:pt>
                <c:pt idx="2466">
                  <c:v>49559</c:v>
                </c:pt>
                <c:pt idx="2467">
                  <c:v>51805</c:v>
                </c:pt>
                <c:pt idx="2468">
                  <c:v>53254</c:v>
                </c:pt>
                <c:pt idx="2469">
                  <c:v>58572</c:v>
                </c:pt>
                <c:pt idx="2470">
                  <c:v>58561</c:v>
                </c:pt>
                <c:pt idx="2471">
                  <c:v>62759</c:v>
                </c:pt>
                <c:pt idx="2472">
                  <c:v>67144</c:v>
                </c:pt>
                <c:pt idx="2473">
                  <c:v>66524</c:v>
                </c:pt>
                <c:pt idx="2474">
                  <c:v>73696</c:v>
                </c:pt>
                <c:pt idx="2475">
                  <c:v>70838</c:v>
                </c:pt>
                <c:pt idx="2476">
                  <c:v>77597</c:v>
                </c:pt>
                <c:pt idx="2477">
                  <c:v>78296</c:v>
                </c:pt>
                <c:pt idx="2478">
                  <c:v>77226</c:v>
                </c:pt>
                <c:pt idx="2479">
                  <c:v>79110</c:v>
                </c:pt>
                <c:pt idx="2480">
                  <c:v>75698</c:v>
                </c:pt>
                <c:pt idx="2481">
                  <c:v>75009</c:v>
                </c:pt>
                <c:pt idx="2482">
                  <c:v>74206</c:v>
                </c:pt>
                <c:pt idx="2483">
                  <c:v>73929</c:v>
                </c:pt>
                <c:pt idx="2484">
                  <c:v>70536</c:v>
                </c:pt>
                <c:pt idx="2485">
                  <c:v>69798</c:v>
                </c:pt>
                <c:pt idx="2486">
                  <c:v>68509</c:v>
                </c:pt>
                <c:pt idx="2487">
                  <c:v>69612</c:v>
                </c:pt>
                <c:pt idx="2488">
                  <c:v>69518</c:v>
                </c:pt>
                <c:pt idx="2489">
                  <c:v>70915</c:v>
                </c:pt>
                <c:pt idx="2490">
                  <c:v>71404</c:v>
                </c:pt>
                <c:pt idx="2491">
                  <c:v>74043</c:v>
                </c:pt>
                <c:pt idx="2492">
                  <c:v>77240</c:v>
                </c:pt>
                <c:pt idx="2493">
                  <c:v>82221</c:v>
                </c:pt>
                <c:pt idx="2494">
                  <c:v>87864</c:v>
                </c:pt>
                <c:pt idx="2495">
                  <c:v>98840</c:v>
                </c:pt>
                <c:pt idx="2496">
                  <c:v>104212</c:v>
                </c:pt>
                <c:pt idx="2497">
                  <c:v>113046</c:v>
                </c:pt>
                <c:pt idx="2498">
                  <c:v>124956</c:v>
                </c:pt>
                <c:pt idx="2499">
                  <c:v>132502</c:v>
                </c:pt>
                <c:pt idx="2500">
                  <c:v>139819</c:v>
                </c:pt>
                <c:pt idx="2501">
                  <c:v>145782</c:v>
                </c:pt>
                <c:pt idx="2502">
                  <c:v>148309</c:v>
                </c:pt>
                <c:pt idx="2503">
                  <c:v>143526</c:v>
                </c:pt>
                <c:pt idx="2504">
                  <c:v>144687</c:v>
                </c:pt>
                <c:pt idx="2505">
                  <c:v>139083</c:v>
                </c:pt>
                <c:pt idx="2506">
                  <c:v>129866</c:v>
                </c:pt>
                <c:pt idx="2507">
                  <c:v>121150</c:v>
                </c:pt>
                <c:pt idx="2508">
                  <c:v>110551</c:v>
                </c:pt>
                <c:pt idx="2509">
                  <c:v>100557</c:v>
                </c:pt>
                <c:pt idx="2510">
                  <c:v>93399</c:v>
                </c:pt>
                <c:pt idx="2511">
                  <c:v>87338</c:v>
                </c:pt>
                <c:pt idx="2512">
                  <c:v>80444</c:v>
                </c:pt>
                <c:pt idx="2513">
                  <c:v>75409</c:v>
                </c:pt>
                <c:pt idx="2514">
                  <c:v>71560</c:v>
                </c:pt>
                <c:pt idx="2515">
                  <c:v>69468</c:v>
                </c:pt>
                <c:pt idx="2516">
                  <c:v>64956</c:v>
                </c:pt>
                <c:pt idx="2517">
                  <c:v>61302</c:v>
                </c:pt>
                <c:pt idx="2518">
                  <c:v>61749</c:v>
                </c:pt>
                <c:pt idx="2519">
                  <c:v>60535</c:v>
                </c:pt>
                <c:pt idx="2520">
                  <c:v>57234</c:v>
                </c:pt>
                <c:pt idx="2521">
                  <c:v>57733</c:v>
                </c:pt>
                <c:pt idx="2522">
                  <c:v>57472</c:v>
                </c:pt>
                <c:pt idx="2523">
                  <c:v>55033</c:v>
                </c:pt>
                <c:pt idx="2524">
                  <c:v>52892</c:v>
                </c:pt>
                <c:pt idx="2525">
                  <c:v>52526</c:v>
                </c:pt>
                <c:pt idx="2526">
                  <c:v>50914</c:v>
                </c:pt>
                <c:pt idx="2527">
                  <c:v>49763</c:v>
                </c:pt>
                <c:pt idx="2528">
                  <c:v>50521</c:v>
                </c:pt>
                <c:pt idx="2529">
                  <c:v>49186</c:v>
                </c:pt>
                <c:pt idx="2530">
                  <c:v>46787</c:v>
                </c:pt>
                <c:pt idx="2531">
                  <c:v>47911</c:v>
                </c:pt>
                <c:pt idx="2532">
                  <c:v>46591</c:v>
                </c:pt>
                <c:pt idx="2533">
                  <c:v>47416</c:v>
                </c:pt>
                <c:pt idx="2534">
                  <c:v>46926</c:v>
                </c:pt>
                <c:pt idx="2535">
                  <c:v>47324</c:v>
                </c:pt>
                <c:pt idx="2536">
                  <c:v>44168</c:v>
                </c:pt>
                <c:pt idx="2537">
                  <c:v>46898</c:v>
                </c:pt>
                <c:pt idx="2538">
                  <c:v>46459</c:v>
                </c:pt>
                <c:pt idx="2539">
                  <c:v>45514</c:v>
                </c:pt>
                <c:pt idx="2540">
                  <c:v>46092</c:v>
                </c:pt>
                <c:pt idx="2541">
                  <c:v>48281</c:v>
                </c:pt>
                <c:pt idx="2542">
                  <c:v>46742</c:v>
                </c:pt>
                <c:pt idx="2543">
                  <c:v>46468</c:v>
                </c:pt>
                <c:pt idx="2544">
                  <c:v>46865</c:v>
                </c:pt>
                <c:pt idx="2545">
                  <c:v>46226</c:v>
                </c:pt>
                <c:pt idx="2546">
                  <c:v>46467</c:v>
                </c:pt>
                <c:pt idx="2547">
                  <c:v>44992</c:v>
                </c:pt>
                <c:pt idx="2548">
                  <c:v>44930</c:v>
                </c:pt>
                <c:pt idx="2549">
                  <c:v>46183</c:v>
                </c:pt>
                <c:pt idx="2550">
                  <c:v>46757</c:v>
                </c:pt>
                <c:pt idx="2551">
                  <c:v>45023</c:v>
                </c:pt>
                <c:pt idx="2552">
                  <c:v>45353</c:v>
                </c:pt>
                <c:pt idx="2553">
                  <c:v>45485</c:v>
                </c:pt>
                <c:pt idx="2554">
                  <c:v>46425</c:v>
                </c:pt>
                <c:pt idx="2555">
                  <c:v>46306</c:v>
                </c:pt>
                <c:pt idx="2556">
                  <c:v>48192</c:v>
                </c:pt>
                <c:pt idx="2557">
                  <c:v>48369</c:v>
                </c:pt>
                <c:pt idx="2558">
                  <c:v>47400</c:v>
                </c:pt>
                <c:pt idx="2559">
                  <c:v>49045</c:v>
                </c:pt>
                <c:pt idx="2560">
                  <c:v>49442</c:v>
                </c:pt>
                <c:pt idx="2561">
                  <c:v>49318</c:v>
                </c:pt>
                <c:pt idx="2562">
                  <c:v>50152</c:v>
                </c:pt>
                <c:pt idx="2563">
                  <c:v>49215</c:v>
                </c:pt>
                <c:pt idx="2564">
                  <c:v>49694</c:v>
                </c:pt>
                <c:pt idx="2565">
                  <c:v>51457</c:v>
                </c:pt>
                <c:pt idx="2566">
                  <c:v>50809</c:v>
                </c:pt>
                <c:pt idx="2567">
                  <c:v>48273</c:v>
                </c:pt>
                <c:pt idx="2568">
                  <c:v>52051</c:v>
                </c:pt>
                <c:pt idx="2569">
                  <c:v>48591</c:v>
                </c:pt>
                <c:pt idx="2570">
                  <c:v>49636</c:v>
                </c:pt>
                <c:pt idx="2571">
                  <c:v>50531</c:v>
                </c:pt>
                <c:pt idx="2572">
                  <c:v>48434</c:v>
                </c:pt>
                <c:pt idx="2573">
                  <c:v>48217</c:v>
                </c:pt>
                <c:pt idx="2574">
                  <c:v>47537</c:v>
                </c:pt>
                <c:pt idx="2575">
                  <c:v>46892</c:v>
                </c:pt>
                <c:pt idx="2576">
                  <c:v>47773</c:v>
                </c:pt>
                <c:pt idx="2577">
                  <c:v>45277</c:v>
                </c:pt>
                <c:pt idx="2578">
                  <c:v>45707</c:v>
                </c:pt>
                <c:pt idx="2579">
                  <c:v>44276</c:v>
                </c:pt>
                <c:pt idx="2580">
                  <c:v>43633</c:v>
                </c:pt>
                <c:pt idx="2581">
                  <c:v>44221</c:v>
                </c:pt>
                <c:pt idx="2582">
                  <c:v>44147</c:v>
                </c:pt>
                <c:pt idx="2583">
                  <c:v>42874</c:v>
                </c:pt>
                <c:pt idx="2584">
                  <c:v>45043</c:v>
                </c:pt>
                <c:pt idx="2585">
                  <c:v>42266</c:v>
                </c:pt>
                <c:pt idx="2586">
                  <c:v>44245</c:v>
                </c:pt>
                <c:pt idx="2587">
                  <c:v>42811</c:v>
                </c:pt>
                <c:pt idx="2588">
                  <c:v>42267</c:v>
                </c:pt>
                <c:pt idx="2589">
                  <c:v>42296</c:v>
                </c:pt>
                <c:pt idx="2590">
                  <c:v>43096</c:v>
                </c:pt>
                <c:pt idx="2591">
                  <c:v>43437</c:v>
                </c:pt>
                <c:pt idx="2592">
                  <c:v>41291</c:v>
                </c:pt>
                <c:pt idx="2593">
                  <c:v>41807</c:v>
                </c:pt>
                <c:pt idx="2594">
                  <c:v>43645</c:v>
                </c:pt>
                <c:pt idx="2595">
                  <c:v>43643</c:v>
                </c:pt>
                <c:pt idx="2596">
                  <c:v>43742</c:v>
                </c:pt>
                <c:pt idx="2597">
                  <c:v>42670</c:v>
                </c:pt>
                <c:pt idx="2598">
                  <c:v>41503</c:v>
                </c:pt>
                <c:pt idx="2599">
                  <c:v>42216</c:v>
                </c:pt>
                <c:pt idx="2600">
                  <c:v>42502</c:v>
                </c:pt>
                <c:pt idx="2601">
                  <c:v>43883</c:v>
                </c:pt>
                <c:pt idx="2602">
                  <c:v>43743</c:v>
                </c:pt>
                <c:pt idx="2603">
                  <c:v>43200</c:v>
                </c:pt>
                <c:pt idx="2604">
                  <c:v>43501</c:v>
                </c:pt>
                <c:pt idx="2605">
                  <c:v>43632</c:v>
                </c:pt>
                <c:pt idx="2606">
                  <c:v>44923</c:v>
                </c:pt>
                <c:pt idx="2607">
                  <c:v>47302</c:v>
                </c:pt>
                <c:pt idx="2608">
                  <c:v>45010</c:v>
                </c:pt>
                <c:pt idx="2609">
                  <c:v>46205</c:v>
                </c:pt>
                <c:pt idx="2610">
                  <c:v>46187</c:v>
                </c:pt>
                <c:pt idx="2611">
                  <c:v>46195</c:v>
                </c:pt>
                <c:pt idx="2612">
                  <c:v>48648</c:v>
                </c:pt>
                <c:pt idx="2613">
                  <c:v>48875</c:v>
                </c:pt>
                <c:pt idx="2614">
                  <c:v>50441</c:v>
                </c:pt>
                <c:pt idx="2615">
                  <c:v>51138</c:v>
                </c:pt>
                <c:pt idx="2616">
                  <c:v>51941</c:v>
                </c:pt>
                <c:pt idx="2617">
                  <c:v>53899</c:v>
                </c:pt>
                <c:pt idx="2618">
                  <c:v>51901</c:v>
                </c:pt>
                <c:pt idx="2619">
                  <c:v>53041</c:v>
                </c:pt>
                <c:pt idx="2620">
                  <c:v>58990</c:v>
                </c:pt>
                <c:pt idx="2621">
                  <c:v>55937</c:v>
                </c:pt>
                <c:pt idx="2622">
                  <c:v>54494</c:v>
                </c:pt>
                <c:pt idx="2623">
                  <c:v>55405</c:v>
                </c:pt>
                <c:pt idx="2624">
                  <c:v>55067</c:v>
                </c:pt>
                <c:pt idx="2625">
                  <c:v>53691</c:v>
                </c:pt>
                <c:pt idx="2626">
                  <c:v>53397</c:v>
                </c:pt>
                <c:pt idx="2627">
                  <c:v>52706</c:v>
                </c:pt>
                <c:pt idx="2628">
                  <c:v>51066</c:v>
                </c:pt>
                <c:pt idx="2629">
                  <c:v>49592</c:v>
                </c:pt>
                <c:pt idx="2630">
                  <c:v>48964</c:v>
                </c:pt>
                <c:pt idx="2631">
                  <c:v>46687</c:v>
                </c:pt>
                <c:pt idx="2632">
                  <c:v>46898</c:v>
                </c:pt>
                <c:pt idx="2633">
                  <c:v>48778</c:v>
                </c:pt>
                <c:pt idx="2634">
                  <c:v>46179</c:v>
                </c:pt>
                <c:pt idx="2635">
                  <c:v>45316</c:v>
                </c:pt>
                <c:pt idx="2636">
                  <c:v>44788</c:v>
                </c:pt>
                <c:pt idx="2637">
                  <c:v>46475</c:v>
                </c:pt>
                <c:pt idx="2638">
                  <c:v>45619</c:v>
                </c:pt>
                <c:pt idx="2639">
                  <c:v>44927</c:v>
                </c:pt>
                <c:pt idx="2640">
                  <c:v>45568</c:v>
                </c:pt>
                <c:pt idx="2641">
                  <c:v>44041</c:v>
                </c:pt>
                <c:pt idx="2642">
                  <c:v>43246</c:v>
                </c:pt>
                <c:pt idx="2643">
                  <c:v>43603</c:v>
                </c:pt>
                <c:pt idx="2644">
                  <c:v>45299</c:v>
                </c:pt>
                <c:pt idx="2645">
                  <c:v>43759</c:v>
                </c:pt>
                <c:pt idx="2646">
                  <c:v>44908</c:v>
                </c:pt>
                <c:pt idx="2647">
                  <c:v>43943</c:v>
                </c:pt>
                <c:pt idx="2648">
                  <c:v>42738</c:v>
                </c:pt>
                <c:pt idx="2649">
                  <c:v>45400</c:v>
                </c:pt>
                <c:pt idx="2650">
                  <c:v>43035</c:v>
                </c:pt>
                <c:pt idx="2651">
                  <c:v>44304</c:v>
                </c:pt>
                <c:pt idx="2652">
                  <c:v>43153</c:v>
                </c:pt>
                <c:pt idx="2653">
                  <c:v>42706</c:v>
                </c:pt>
                <c:pt idx="2654">
                  <c:v>43642</c:v>
                </c:pt>
                <c:pt idx="2655">
                  <c:v>44401</c:v>
                </c:pt>
                <c:pt idx="2656">
                  <c:v>43496</c:v>
                </c:pt>
                <c:pt idx="2657">
                  <c:v>41259</c:v>
                </c:pt>
                <c:pt idx="2658">
                  <c:v>43282</c:v>
                </c:pt>
                <c:pt idx="2659">
                  <c:v>41457</c:v>
                </c:pt>
                <c:pt idx="2660">
                  <c:v>42611</c:v>
                </c:pt>
                <c:pt idx="2661">
                  <c:v>41955</c:v>
                </c:pt>
                <c:pt idx="2662">
                  <c:v>43596</c:v>
                </c:pt>
                <c:pt idx="2663">
                  <c:v>41763</c:v>
                </c:pt>
                <c:pt idx="2664">
                  <c:v>42028</c:v>
                </c:pt>
                <c:pt idx="2665">
                  <c:v>42167</c:v>
                </c:pt>
                <c:pt idx="2666">
                  <c:v>43448</c:v>
                </c:pt>
                <c:pt idx="2667">
                  <c:v>42863</c:v>
                </c:pt>
                <c:pt idx="2668">
                  <c:v>43465</c:v>
                </c:pt>
                <c:pt idx="2669">
                  <c:v>41513</c:v>
                </c:pt>
                <c:pt idx="2670">
                  <c:v>44329</c:v>
                </c:pt>
                <c:pt idx="2671">
                  <c:v>42334</c:v>
                </c:pt>
                <c:pt idx="2672">
                  <c:v>44231</c:v>
                </c:pt>
                <c:pt idx="2673">
                  <c:v>43803</c:v>
                </c:pt>
                <c:pt idx="2674">
                  <c:v>44721</c:v>
                </c:pt>
                <c:pt idx="2675">
                  <c:v>46595</c:v>
                </c:pt>
                <c:pt idx="2676">
                  <c:v>46319</c:v>
                </c:pt>
                <c:pt idx="2677">
                  <c:v>45661</c:v>
                </c:pt>
                <c:pt idx="2678">
                  <c:v>46488</c:v>
                </c:pt>
                <c:pt idx="2679">
                  <c:v>49405</c:v>
                </c:pt>
                <c:pt idx="2680">
                  <c:v>48613</c:v>
                </c:pt>
                <c:pt idx="2681">
                  <c:v>47817</c:v>
                </c:pt>
                <c:pt idx="2682">
                  <c:v>46359</c:v>
                </c:pt>
                <c:pt idx="2683">
                  <c:v>48283</c:v>
                </c:pt>
                <c:pt idx="2684">
                  <c:v>48861</c:v>
                </c:pt>
                <c:pt idx="2685">
                  <c:v>48115</c:v>
                </c:pt>
                <c:pt idx="2686">
                  <c:v>47564</c:v>
                </c:pt>
                <c:pt idx="2687">
                  <c:v>49468</c:v>
                </c:pt>
                <c:pt idx="2688">
                  <c:v>50791</c:v>
                </c:pt>
                <c:pt idx="2689">
                  <c:v>52471</c:v>
                </c:pt>
                <c:pt idx="2690">
                  <c:v>52048</c:v>
                </c:pt>
                <c:pt idx="2691">
                  <c:v>52971</c:v>
                </c:pt>
                <c:pt idx="2692">
                  <c:v>55594</c:v>
                </c:pt>
                <c:pt idx="2693">
                  <c:v>56240</c:v>
                </c:pt>
                <c:pt idx="2694">
                  <c:v>57963</c:v>
                </c:pt>
                <c:pt idx="2695">
                  <c:v>58088</c:v>
                </c:pt>
                <c:pt idx="2696">
                  <c:v>57553</c:v>
                </c:pt>
                <c:pt idx="2697">
                  <c:v>58731</c:v>
                </c:pt>
                <c:pt idx="2698">
                  <c:v>58722</c:v>
                </c:pt>
                <c:pt idx="2699">
                  <c:v>57204</c:v>
                </c:pt>
                <c:pt idx="2700">
                  <c:v>56432</c:v>
                </c:pt>
                <c:pt idx="2701">
                  <c:v>56257</c:v>
                </c:pt>
                <c:pt idx="2702">
                  <c:v>51342</c:v>
                </c:pt>
                <c:pt idx="2703">
                  <c:v>51516</c:v>
                </c:pt>
                <c:pt idx="2704">
                  <c:v>49916</c:v>
                </c:pt>
                <c:pt idx="2705">
                  <c:v>49700</c:v>
                </c:pt>
                <c:pt idx="2706">
                  <c:v>51330</c:v>
                </c:pt>
                <c:pt idx="2707">
                  <c:v>53263</c:v>
                </c:pt>
                <c:pt idx="2708">
                  <c:v>61791</c:v>
                </c:pt>
                <c:pt idx="2709">
                  <c:v>68668</c:v>
                </c:pt>
                <c:pt idx="2710">
                  <c:v>81730</c:v>
                </c:pt>
                <c:pt idx="2711">
                  <c:v>96622</c:v>
                </c:pt>
                <c:pt idx="2712">
                  <c:v>110821</c:v>
                </c:pt>
                <c:pt idx="2713">
                  <c:v>126659</c:v>
                </c:pt>
                <c:pt idx="2714">
                  <c:v>142104</c:v>
                </c:pt>
                <c:pt idx="2715">
                  <c:v>153501</c:v>
                </c:pt>
                <c:pt idx="2716">
                  <c:v>157759</c:v>
                </c:pt>
                <c:pt idx="2717">
                  <c:v>159034</c:v>
                </c:pt>
                <c:pt idx="2718">
                  <c:v>155974</c:v>
                </c:pt>
                <c:pt idx="2719">
                  <c:v>152156</c:v>
                </c:pt>
                <c:pt idx="2720">
                  <c:v>141465</c:v>
                </c:pt>
                <c:pt idx="2721">
                  <c:v>132376</c:v>
                </c:pt>
                <c:pt idx="2722">
                  <c:v>129091</c:v>
                </c:pt>
                <c:pt idx="2723">
                  <c:v>119519</c:v>
                </c:pt>
                <c:pt idx="2724">
                  <c:v>111607</c:v>
                </c:pt>
                <c:pt idx="2725">
                  <c:v>106856</c:v>
                </c:pt>
                <c:pt idx="2726">
                  <c:v>101310</c:v>
                </c:pt>
                <c:pt idx="2727">
                  <c:v>92639</c:v>
                </c:pt>
                <c:pt idx="2728">
                  <c:v>89053</c:v>
                </c:pt>
                <c:pt idx="2729">
                  <c:v>85942</c:v>
                </c:pt>
                <c:pt idx="2730">
                  <c:v>81456</c:v>
                </c:pt>
                <c:pt idx="2731">
                  <c:v>77290</c:v>
                </c:pt>
                <c:pt idx="2732">
                  <c:v>72021</c:v>
                </c:pt>
                <c:pt idx="2733">
                  <c:v>71461</c:v>
                </c:pt>
                <c:pt idx="2734">
                  <c:v>67125</c:v>
                </c:pt>
                <c:pt idx="2735">
                  <c:v>67800</c:v>
                </c:pt>
                <c:pt idx="2736">
                  <c:v>65290</c:v>
                </c:pt>
                <c:pt idx="2737">
                  <c:v>64156</c:v>
                </c:pt>
                <c:pt idx="2738">
                  <c:v>63057</c:v>
                </c:pt>
                <c:pt idx="2739">
                  <c:v>63418</c:v>
                </c:pt>
                <c:pt idx="2740">
                  <c:v>61781</c:v>
                </c:pt>
                <c:pt idx="2741">
                  <c:v>62177</c:v>
                </c:pt>
                <c:pt idx="2742">
                  <c:v>61614</c:v>
                </c:pt>
                <c:pt idx="2743">
                  <c:v>58705</c:v>
                </c:pt>
                <c:pt idx="2744">
                  <c:v>58032</c:v>
                </c:pt>
                <c:pt idx="2745">
                  <c:v>55341</c:v>
                </c:pt>
                <c:pt idx="2746">
                  <c:v>55819</c:v>
                </c:pt>
                <c:pt idx="2747">
                  <c:v>54462</c:v>
                </c:pt>
                <c:pt idx="2748">
                  <c:v>53715</c:v>
                </c:pt>
                <c:pt idx="2749">
                  <c:v>52722</c:v>
                </c:pt>
                <c:pt idx="2750">
                  <c:v>51869</c:v>
                </c:pt>
                <c:pt idx="2751">
                  <c:v>50680</c:v>
                </c:pt>
                <c:pt idx="2752">
                  <c:v>48013</c:v>
                </c:pt>
                <c:pt idx="2753">
                  <c:v>49532</c:v>
                </c:pt>
                <c:pt idx="2754">
                  <c:v>49072</c:v>
                </c:pt>
                <c:pt idx="2755">
                  <c:v>47558</c:v>
                </c:pt>
                <c:pt idx="2756">
                  <c:v>48480</c:v>
                </c:pt>
                <c:pt idx="2757">
                  <c:v>49291</c:v>
                </c:pt>
                <c:pt idx="2758">
                  <c:v>47242</c:v>
                </c:pt>
                <c:pt idx="2759">
                  <c:v>48060</c:v>
                </c:pt>
                <c:pt idx="2760">
                  <c:v>48263</c:v>
                </c:pt>
                <c:pt idx="2761">
                  <c:v>49593</c:v>
                </c:pt>
                <c:pt idx="2762">
                  <c:v>50876</c:v>
                </c:pt>
                <c:pt idx="2763">
                  <c:v>51633</c:v>
                </c:pt>
                <c:pt idx="2764">
                  <c:v>51563</c:v>
                </c:pt>
                <c:pt idx="2765">
                  <c:v>56530</c:v>
                </c:pt>
                <c:pt idx="2766">
                  <c:v>56438</c:v>
                </c:pt>
                <c:pt idx="2767">
                  <c:v>56916</c:v>
                </c:pt>
                <c:pt idx="2768">
                  <c:v>56086</c:v>
                </c:pt>
                <c:pt idx="2769">
                  <c:v>55782</c:v>
                </c:pt>
                <c:pt idx="2770">
                  <c:v>57954</c:v>
                </c:pt>
                <c:pt idx="2771">
                  <c:v>56634</c:v>
                </c:pt>
                <c:pt idx="2772">
                  <c:v>57404</c:v>
                </c:pt>
                <c:pt idx="2773">
                  <c:v>55617</c:v>
                </c:pt>
                <c:pt idx="2774">
                  <c:v>58354</c:v>
                </c:pt>
                <c:pt idx="2775">
                  <c:v>55684</c:v>
                </c:pt>
                <c:pt idx="2776">
                  <c:v>55980</c:v>
                </c:pt>
                <c:pt idx="2777">
                  <c:v>56419</c:v>
                </c:pt>
                <c:pt idx="2778">
                  <c:v>54505</c:v>
                </c:pt>
                <c:pt idx="2779">
                  <c:v>54414</c:v>
                </c:pt>
                <c:pt idx="2780">
                  <c:v>53615</c:v>
                </c:pt>
                <c:pt idx="2781">
                  <c:v>52369</c:v>
                </c:pt>
                <c:pt idx="2782">
                  <c:v>53724</c:v>
                </c:pt>
                <c:pt idx="2783">
                  <c:v>52526</c:v>
                </c:pt>
                <c:pt idx="2784">
                  <c:v>52249</c:v>
                </c:pt>
                <c:pt idx="2785">
                  <c:v>52250</c:v>
                </c:pt>
                <c:pt idx="2786">
                  <c:v>52761</c:v>
                </c:pt>
                <c:pt idx="2787">
                  <c:v>50409</c:v>
                </c:pt>
                <c:pt idx="2788">
                  <c:v>50956</c:v>
                </c:pt>
                <c:pt idx="2789">
                  <c:v>49960</c:v>
                </c:pt>
                <c:pt idx="2790">
                  <c:v>51967</c:v>
                </c:pt>
                <c:pt idx="2791">
                  <c:v>52733</c:v>
                </c:pt>
                <c:pt idx="2792">
                  <c:v>51777</c:v>
                </c:pt>
                <c:pt idx="2793">
                  <c:v>52504</c:v>
                </c:pt>
                <c:pt idx="2794">
                  <c:v>53771</c:v>
                </c:pt>
                <c:pt idx="2795">
                  <c:v>51718</c:v>
                </c:pt>
                <c:pt idx="2796">
                  <c:v>54816</c:v>
                </c:pt>
                <c:pt idx="2797">
                  <c:v>56684</c:v>
                </c:pt>
                <c:pt idx="2798">
                  <c:v>54828</c:v>
                </c:pt>
                <c:pt idx="2799">
                  <c:v>59302</c:v>
                </c:pt>
                <c:pt idx="2800">
                  <c:v>60355</c:v>
                </c:pt>
                <c:pt idx="2801">
                  <c:v>65397</c:v>
                </c:pt>
                <c:pt idx="2802">
                  <c:v>70590</c:v>
                </c:pt>
                <c:pt idx="2803">
                  <c:v>76541</c:v>
                </c:pt>
                <c:pt idx="2804">
                  <c:v>84567</c:v>
                </c:pt>
                <c:pt idx="2805">
                  <c:v>92679</c:v>
                </c:pt>
                <c:pt idx="2806">
                  <c:v>100777</c:v>
                </c:pt>
                <c:pt idx="2807">
                  <c:v>104955</c:v>
                </c:pt>
                <c:pt idx="2808">
                  <c:v>111151</c:v>
                </c:pt>
                <c:pt idx="2809">
                  <c:v>114885</c:v>
                </c:pt>
                <c:pt idx="2810">
                  <c:v>117338</c:v>
                </c:pt>
                <c:pt idx="2811">
                  <c:v>115526</c:v>
                </c:pt>
                <c:pt idx="2812">
                  <c:v>113731</c:v>
                </c:pt>
                <c:pt idx="2813">
                  <c:v>111277</c:v>
                </c:pt>
                <c:pt idx="2814">
                  <c:v>103358</c:v>
                </c:pt>
                <c:pt idx="2815">
                  <c:v>98101</c:v>
                </c:pt>
                <c:pt idx="2816">
                  <c:v>89051</c:v>
                </c:pt>
                <c:pt idx="2817">
                  <c:v>82541</c:v>
                </c:pt>
                <c:pt idx="2818">
                  <c:v>77598</c:v>
                </c:pt>
                <c:pt idx="2819">
                  <c:v>72597</c:v>
                </c:pt>
                <c:pt idx="2820">
                  <c:v>65655</c:v>
                </c:pt>
                <c:pt idx="2821">
                  <c:v>60293</c:v>
                </c:pt>
                <c:pt idx="2822">
                  <c:v>57848</c:v>
                </c:pt>
                <c:pt idx="2823">
                  <c:v>55054</c:v>
                </c:pt>
                <c:pt idx="2824">
                  <c:v>51815</c:v>
                </c:pt>
                <c:pt idx="2825">
                  <c:v>50580</c:v>
                </c:pt>
                <c:pt idx="2826">
                  <c:v>51341</c:v>
                </c:pt>
                <c:pt idx="2827">
                  <c:v>47763</c:v>
                </c:pt>
                <c:pt idx="2828">
                  <c:v>47077</c:v>
                </c:pt>
                <c:pt idx="2829">
                  <c:v>47407</c:v>
                </c:pt>
                <c:pt idx="2830">
                  <c:v>48641</c:v>
                </c:pt>
                <c:pt idx="2831">
                  <c:v>49132</c:v>
                </c:pt>
                <c:pt idx="2832">
                  <c:v>47719</c:v>
                </c:pt>
                <c:pt idx="2833">
                  <c:v>46328</c:v>
                </c:pt>
                <c:pt idx="2834">
                  <c:v>46024</c:v>
                </c:pt>
                <c:pt idx="2835">
                  <c:v>48856</c:v>
                </c:pt>
                <c:pt idx="2836">
                  <c:v>48348</c:v>
                </c:pt>
                <c:pt idx="2837">
                  <c:v>51954</c:v>
                </c:pt>
                <c:pt idx="2838">
                  <c:v>53533</c:v>
                </c:pt>
                <c:pt idx="2839">
                  <c:v>58433</c:v>
                </c:pt>
                <c:pt idx="2840">
                  <c:v>62026</c:v>
                </c:pt>
                <c:pt idx="2841">
                  <c:v>73515</c:v>
                </c:pt>
                <c:pt idx="2842">
                  <c:v>80641</c:v>
                </c:pt>
                <c:pt idx="2843">
                  <c:v>92033</c:v>
                </c:pt>
                <c:pt idx="2844">
                  <c:v>107277</c:v>
                </c:pt>
                <c:pt idx="2845">
                  <c:v>124185</c:v>
                </c:pt>
                <c:pt idx="2846">
                  <c:v>144195</c:v>
                </c:pt>
                <c:pt idx="2847">
                  <c:v>158039</c:v>
                </c:pt>
                <c:pt idx="2848">
                  <c:v>176280</c:v>
                </c:pt>
                <c:pt idx="2849">
                  <c:v>192638</c:v>
                </c:pt>
                <c:pt idx="2850">
                  <c:v>202489</c:v>
                </c:pt>
                <c:pt idx="2851">
                  <c:v>214215</c:v>
                </c:pt>
                <c:pt idx="2852">
                  <c:v>221822</c:v>
                </c:pt>
                <c:pt idx="2853">
                  <c:v>223872</c:v>
                </c:pt>
                <c:pt idx="2854">
                  <c:v>216737</c:v>
                </c:pt>
                <c:pt idx="2855">
                  <c:v>213831</c:v>
                </c:pt>
                <c:pt idx="2856">
                  <c:v>201006</c:v>
                </c:pt>
                <c:pt idx="2857">
                  <c:v>188255</c:v>
                </c:pt>
                <c:pt idx="2858">
                  <c:v>173078</c:v>
                </c:pt>
                <c:pt idx="2859">
                  <c:v>158388</c:v>
                </c:pt>
                <c:pt idx="2860">
                  <c:v>140470</c:v>
                </c:pt>
                <c:pt idx="2861">
                  <c:v>128578</c:v>
                </c:pt>
                <c:pt idx="2862">
                  <c:v>114814</c:v>
                </c:pt>
                <c:pt idx="2863">
                  <c:v>101716</c:v>
                </c:pt>
                <c:pt idx="2864">
                  <c:v>93712</c:v>
                </c:pt>
                <c:pt idx="2865">
                  <c:v>87083</c:v>
                </c:pt>
                <c:pt idx="2866">
                  <c:v>81255</c:v>
                </c:pt>
                <c:pt idx="2867">
                  <c:v>75860</c:v>
                </c:pt>
                <c:pt idx="2868">
                  <c:v>70154</c:v>
                </c:pt>
                <c:pt idx="2869">
                  <c:v>66943</c:v>
                </c:pt>
                <c:pt idx="2870">
                  <c:v>64392</c:v>
                </c:pt>
                <c:pt idx="2871">
                  <c:v>61508</c:v>
                </c:pt>
                <c:pt idx="2872">
                  <c:v>59217</c:v>
                </c:pt>
                <c:pt idx="2873">
                  <c:v>57560</c:v>
                </c:pt>
                <c:pt idx="2874">
                  <c:v>58301</c:v>
                </c:pt>
                <c:pt idx="2875">
                  <c:v>55388</c:v>
                </c:pt>
                <c:pt idx="2876">
                  <c:v>54305</c:v>
                </c:pt>
                <c:pt idx="2877">
                  <c:v>54475</c:v>
                </c:pt>
                <c:pt idx="2878">
                  <c:v>54204</c:v>
                </c:pt>
                <c:pt idx="2879">
                  <c:v>49617</c:v>
                </c:pt>
                <c:pt idx="2880">
                  <c:v>50031</c:v>
                </c:pt>
                <c:pt idx="2881">
                  <c:v>51488</c:v>
                </c:pt>
                <c:pt idx="2882">
                  <c:v>49778</c:v>
                </c:pt>
                <c:pt idx="2883">
                  <c:v>49668</c:v>
                </c:pt>
                <c:pt idx="2884">
                  <c:v>50363</c:v>
                </c:pt>
                <c:pt idx="2885">
                  <c:v>49084</c:v>
                </c:pt>
                <c:pt idx="2886">
                  <c:v>49646</c:v>
                </c:pt>
                <c:pt idx="2887">
                  <c:v>46917</c:v>
                </c:pt>
                <c:pt idx="2888">
                  <c:v>47267</c:v>
                </c:pt>
                <c:pt idx="2889">
                  <c:v>47757</c:v>
                </c:pt>
                <c:pt idx="2890">
                  <c:v>46214</c:v>
                </c:pt>
                <c:pt idx="2891">
                  <c:v>46957</c:v>
                </c:pt>
                <c:pt idx="2892">
                  <c:v>45664</c:v>
                </c:pt>
                <c:pt idx="2893">
                  <c:v>45951</c:v>
                </c:pt>
                <c:pt idx="2894">
                  <c:v>46102</c:v>
                </c:pt>
                <c:pt idx="2895">
                  <c:v>44988</c:v>
                </c:pt>
                <c:pt idx="2896">
                  <c:v>46517</c:v>
                </c:pt>
                <c:pt idx="2897">
                  <c:v>43892</c:v>
                </c:pt>
                <c:pt idx="2898">
                  <c:v>43864</c:v>
                </c:pt>
                <c:pt idx="2899">
                  <c:v>44402</c:v>
                </c:pt>
                <c:pt idx="2900">
                  <c:v>45139</c:v>
                </c:pt>
                <c:pt idx="2901">
                  <c:v>47091</c:v>
                </c:pt>
                <c:pt idx="2902">
                  <c:v>44753</c:v>
                </c:pt>
                <c:pt idx="2903">
                  <c:v>44892</c:v>
                </c:pt>
                <c:pt idx="2904">
                  <c:v>48433</c:v>
                </c:pt>
                <c:pt idx="2905">
                  <c:v>49921</c:v>
                </c:pt>
                <c:pt idx="2906">
                  <c:v>51215</c:v>
                </c:pt>
                <c:pt idx="2907">
                  <c:v>54086</c:v>
                </c:pt>
                <c:pt idx="2908">
                  <c:v>59155</c:v>
                </c:pt>
                <c:pt idx="2909">
                  <c:v>60687</c:v>
                </c:pt>
                <c:pt idx="2910">
                  <c:v>67126</c:v>
                </c:pt>
                <c:pt idx="2911">
                  <c:v>71206</c:v>
                </c:pt>
                <c:pt idx="2912">
                  <c:v>75484</c:v>
                </c:pt>
                <c:pt idx="2913">
                  <c:v>78422</c:v>
                </c:pt>
                <c:pt idx="2914">
                  <c:v>82172</c:v>
                </c:pt>
                <c:pt idx="2915">
                  <c:v>83376</c:v>
                </c:pt>
                <c:pt idx="2916">
                  <c:v>81334</c:v>
                </c:pt>
                <c:pt idx="2917">
                  <c:v>80399</c:v>
                </c:pt>
                <c:pt idx="2918">
                  <c:v>79253</c:v>
                </c:pt>
                <c:pt idx="2919">
                  <c:v>75404</c:v>
                </c:pt>
                <c:pt idx="2920">
                  <c:v>71776</c:v>
                </c:pt>
                <c:pt idx="2921">
                  <c:v>67209</c:v>
                </c:pt>
                <c:pt idx="2922">
                  <c:v>66740</c:v>
                </c:pt>
                <c:pt idx="2923">
                  <c:v>60591</c:v>
                </c:pt>
                <c:pt idx="2924">
                  <c:v>59522</c:v>
                </c:pt>
                <c:pt idx="2925">
                  <c:v>57533</c:v>
                </c:pt>
                <c:pt idx="2926">
                  <c:v>55300</c:v>
                </c:pt>
                <c:pt idx="2927">
                  <c:v>54911</c:v>
                </c:pt>
                <c:pt idx="2928">
                  <c:v>56053</c:v>
                </c:pt>
                <c:pt idx="2929">
                  <c:v>53051</c:v>
                </c:pt>
                <c:pt idx="2930">
                  <c:v>52652</c:v>
                </c:pt>
                <c:pt idx="2931">
                  <c:v>52869</c:v>
                </c:pt>
                <c:pt idx="2932">
                  <c:v>52492</c:v>
                </c:pt>
                <c:pt idx="2933">
                  <c:v>52469</c:v>
                </c:pt>
                <c:pt idx="2934">
                  <c:v>53197</c:v>
                </c:pt>
                <c:pt idx="2935">
                  <c:v>53183</c:v>
                </c:pt>
                <c:pt idx="2936">
                  <c:v>53145</c:v>
                </c:pt>
                <c:pt idx="2937">
                  <c:v>50109</c:v>
                </c:pt>
                <c:pt idx="2938">
                  <c:v>51925</c:v>
                </c:pt>
                <c:pt idx="2939">
                  <c:v>50570</c:v>
                </c:pt>
                <c:pt idx="2940">
                  <c:v>51653</c:v>
                </c:pt>
                <c:pt idx="2941">
                  <c:v>53285</c:v>
                </c:pt>
                <c:pt idx="2942">
                  <c:v>52745</c:v>
                </c:pt>
                <c:pt idx="2943">
                  <c:v>49809</c:v>
                </c:pt>
                <c:pt idx="2944">
                  <c:v>49766</c:v>
                </c:pt>
                <c:pt idx="2945">
                  <c:v>51847</c:v>
                </c:pt>
                <c:pt idx="2946">
                  <c:v>49882</c:v>
                </c:pt>
                <c:pt idx="2947">
                  <c:v>50398</c:v>
                </c:pt>
                <c:pt idx="2948">
                  <c:v>49158</c:v>
                </c:pt>
                <c:pt idx="2949">
                  <c:v>47918</c:v>
                </c:pt>
                <c:pt idx="2950">
                  <c:v>48013</c:v>
                </c:pt>
                <c:pt idx="2951">
                  <c:v>49095</c:v>
                </c:pt>
                <c:pt idx="2952">
                  <c:v>48475</c:v>
                </c:pt>
                <c:pt idx="2953">
                  <c:v>45826</c:v>
                </c:pt>
                <c:pt idx="2954">
                  <c:v>45586</c:v>
                </c:pt>
                <c:pt idx="2955">
                  <c:v>46522</c:v>
                </c:pt>
                <c:pt idx="2956">
                  <c:v>46952</c:v>
                </c:pt>
                <c:pt idx="2957">
                  <c:v>45868</c:v>
                </c:pt>
                <c:pt idx="2958">
                  <c:v>48450</c:v>
                </c:pt>
                <c:pt idx="2959">
                  <c:v>46843</c:v>
                </c:pt>
                <c:pt idx="2960">
                  <c:v>47157</c:v>
                </c:pt>
                <c:pt idx="2961">
                  <c:v>48800</c:v>
                </c:pt>
                <c:pt idx="2962">
                  <c:v>49491</c:v>
                </c:pt>
                <c:pt idx="2963">
                  <c:v>54232</c:v>
                </c:pt>
                <c:pt idx="2964">
                  <c:v>54707</c:v>
                </c:pt>
                <c:pt idx="2965">
                  <c:v>59765</c:v>
                </c:pt>
                <c:pt idx="2966">
                  <c:v>66879</c:v>
                </c:pt>
                <c:pt idx="2967">
                  <c:v>70518</c:v>
                </c:pt>
                <c:pt idx="2968">
                  <c:v>74712</c:v>
                </c:pt>
                <c:pt idx="2969">
                  <c:v>75931</c:v>
                </c:pt>
                <c:pt idx="2970">
                  <c:v>79571</c:v>
                </c:pt>
                <c:pt idx="2971">
                  <c:v>76970</c:v>
                </c:pt>
                <c:pt idx="2972">
                  <c:v>79344</c:v>
                </c:pt>
                <c:pt idx="2973">
                  <c:v>76351</c:v>
                </c:pt>
                <c:pt idx="2974">
                  <c:v>73151</c:v>
                </c:pt>
                <c:pt idx="2975">
                  <c:v>73800</c:v>
                </c:pt>
                <c:pt idx="2976">
                  <c:v>68415</c:v>
                </c:pt>
                <c:pt idx="2977">
                  <c:v>66162</c:v>
                </c:pt>
                <c:pt idx="2978">
                  <c:v>58348</c:v>
                </c:pt>
                <c:pt idx="2979">
                  <c:v>53626</c:v>
                </c:pt>
                <c:pt idx="2980">
                  <c:v>52659</c:v>
                </c:pt>
                <c:pt idx="2981">
                  <c:v>50100</c:v>
                </c:pt>
                <c:pt idx="2982">
                  <c:v>50026</c:v>
                </c:pt>
                <c:pt idx="2983">
                  <c:v>50863</c:v>
                </c:pt>
                <c:pt idx="2984">
                  <c:v>47406</c:v>
                </c:pt>
                <c:pt idx="2985">
                  <c:v>46603</c:v>
                </c:pt>
                <c:pt idx="2986">
                  <c:v>46496</c:v>
                </c:pt>
                <c:pt idx="2987">
                  <c:v>45697</c:v>
                </c:pt>
                <c:pt idx="2988">
                  <c:v>47302</c:v>
                </c:pt>
                <c:pt idx="2989">
                  <c:v>46288</c:v>
                </c:pt>
                <c:pt idx="2990">
                  <c:v>47651</c:v>
                </c:pt>
                <c:pt idx="2991">
                  <c:v>48233</c:v>
                </c:pt>
                <c:pt idx="2992">
                  <c:v>47739</c:v>
                </c:pt>
                <c:pt idx="2993">
                  <c:v>50106</c:v>
                </c:pt>
                <c:pt idx="2994">
                  <c:v>50344</c:v>
                </c:pt>
                <c:pt idx="2995">
                  <c:v>49097</c:v>
                </c:pt>
                <c:pt idx="2996">
                  <c:v>50975</c:v>
                </c:pt>
                <c:pt idx="2997">
                  <c:v>51685</c:v>
                </c:pt>
                <c:pt idx="2998">
                  <c:v>53077</c:v>
                </c:pt>
                <c:pt idx="2999">
                  <c:v>53871</c:v>
                </c:pt>
                <c:pt idx="3000">
                  <c:v>52905</c:v>
                </c:pt>
                <c:pt idx="3001">
                  <c:v>55730</c:v>
                </c:pt>
                <c:pt idx="3002">
                  <c:v>54515</c:v>
                </c:pt>
                <c:pt idx="3003">
                  <c:v>57743</c:v>
                </c:pt>
                <c:pt idx="3004">
                  <c:v>59873</c:v>
                </c:pt>
                <c:pt idx="3005">
                  <c:v>62574</c:v>
                </c:pt>
                <c:pt idx="3006">
                  <c:v>64757</c:v>
                </c:pt>
                <c:pt idx="3007">
                  <c:v>71419</c:v>
                </c:pt>
                <c:pt idx="3008">
                  <c:v>76875</c:v>
                </c:pt>
                <c:pt idx="3009">
                  <c:v>80973</c:v>
                </c:pt>
                <c:pt idx="3010">
                  <c:v>85566</c:v>
                </c:pt>
                <c:pt idx="3011">
                  <c:v>87160</c:v>
                </c:pt>
                <c:pt idx="3012">
                  <c:v>90098</c:v>
                </c:pt>
                <c:pt idx="3013">
                  <c:v>91788</c:v>
                </c:pt>
                <c:pt idx="3014">
                  <c:v>94190</c:v>
                </c:pt>
                <c:pt idx="3015">
                  <c:v>90254</c:v>
                </c:pt>
                <c:pt idx="3016">
                  <c:v>85154</c:v>
                </c:pt>
                <c:pt idx="3017">
                  <c:v>82037</c:v>
                </c:pt>
                <c:pt idx="3018">
                  <c:v>77568</c:v>
                </c:pt>
                <c:pt idx="3019">
                  <c:v>74594</c:v>
                </c:pt>
                <c:pt idx="3020">
                  <c:v>69255</c:v>
                </c:pt>
                <c:pt idx="3021">
                  <c:v>68188</c:v>
                </c:pt>
                <c:pt idx="3022">
                  <c:v>67279</c:v>
                </c:pt>
                <c:pt idx="3023">
                  <c:v>61680</c:v>
                </c:pt>
                <c:pt idx="3024">
                  <c:v>60045</c:v>
                </c:pt>
                <c:pt idx="3025">
                  <c:v>59426</c:v>
                </c:pt>
                <c:pt idx="3026">
                  <c:v>59923</c:v>
                </c:pt>
                <c:pt idx="3027">
                  <c:v>56536</c:v>
                </c:pt>
                <c:pt idx="3028">
                  <c:v>56111</c:v>
                </c:pt>
                <c:pt idx="3029">
                  <c:v>55297</c:v>
                </c:pt>
                <c:pt idx="3030">
                  <c:v>54939</c:v>
                </c:pt>
                <c:pt idx="3031">
                  <c:v>54417</c:v>
                </c:pt>
                <c:pt idx="3032">
                  <c:v>52455</c:v>
                </c:pt>
                <c:pt idx="3033">
                  <c:v>52384</c:v>
                </c:pt>
                <c:pt idx="3034">
                  <c:v>52055</c:v>
                </c:pt>
                <c:pt idx="3035">
                  <c:v>49618</c:v>
                </c:pt>
                <c:pt idx="3036">
                  <c:v>50534</c:v>
                </c:pt>
                <c:pt idx="3037">
                  <c:v>47254</c:v>
                </c:pt>
                <c:pt idx="3038">
                  <c:v>47514</c:v>
                </c:pt>
                <c:pt idx="3039">
                  <c:v>47648</c:v>
                </c:pt>
                <c:pt idx="3040">
                  <c:v>48533</c:v>
                </c:pt>
                <c:pt idx="3041">
                  <c:v>47085</c:v>
                </c:pt>
                <c:pt idx="3042">
                  <c:v>48648</c:v>
                </c:pt>
                <c:pt idx="3043">
                  <c:v>47819</c:v>
                </c:pt>
                <c:pt idx="3044">
                  <c:v>46435</c:v>
                </c:pt>
                <c:pt idx="3045">
                  <c:v>47496</c:v>
                </c:pt>
                <c:pt idx="3046">
                  <c:v>45600</c:v>
                </c:pt>
                <c:pt idx="3047">
                  <c:v>46856</c:v>
                </c:pt>
                <c:pt idx="3048">
                  <c:v>47017</c:v>
                </c:pt>
                <c:pt idx="3049">
                  <c:v>49718</c:v>
                </c:pt>
                <c:pt idx="3050">
                  <c:v>47552</c:v>
                </c:pt>
                <c:pt idx="3051">
                  <c:v>52128</c:v>
                </c:pt>
                <c:pt idx="3052">
                  <c:v>53283</c:v>
                </c:pt>
                <c:pt idx="3053">
                  <c:v>58078</c:v>
                </c:pt>
                <c:pt idx="3054">
                  <c:v>64427</c:v>
                </c:pt>
                <c:pt idx="3055">
                  <c:v>70781</c:v>
                </c:pt>
                <c:pt idx="3056">
                  <c:v>78007</c:v>
                </c:pt>
                <c:pt idx="3057">
                  <c:v>89244</c:v>
                </c:pt>
                <c:pt idx="3058">
                  <c:v>96958</c:v>
                </c:pt>
                <c:pt idx="3059">
                  <c:v>106565</c:v>
                </c:pt>
                <c:pt idx="3060">
                  <c:v>114022</c:v>
                </c:pt>
                <c:pt idx="3061">
                  <c:v>118760</c:v>
                </c:pt>
                <c:pt idx="3062">
                  <c:v>121586</c:v>
                </c:pt>
                <c:pt idx="3063">
                  <c:v>123802</c:v>
                </c:pt>
                <c:pt idx="3064">
                  <c:v>118724</c:v>
                </c:pt>
                <c:pt idx="3065">
                  <c:v>117482</c:v>
                </c:pt>
                <c:pt idx="3066">
                  <c:v>111717</c:v>
                </c:pt>
                <c:pt idx="3067">
                  <c:v>105450</c:v>
                </c:pt>
                <c:pt idx="3068">
                  <c:v>97398</c:v>
                </c:pt>
                <c:pt idx="3069">
                  <c:v>89489</c:v>
                </c:pt>
                <c:pt idx="3070">
                  <c:v>83000</c:v>
                </c:pt>
                <c:pt idx="3071">
                  <c:v>76109</c:v>
                </c:pt>
                <c:pt idx="3072">
                  <c:v>69068</c:v>
                </c:pt>
                <c:pt idx="3073">
                  <c:v>65386</c:v>
                </c:pt>
                <c:pt idx="3074">
                  <c:v>57485</c:v>
                </c:pt>
                <c:pt idx="3075">
                  <c:v>56578</c:v>
                </c:pt>
                <c:pt idx="3076">
                  <c:v>54537</c:v>
                </c:pt>
                <c:pt idx="3077">
                  <c:v>53162</c:v>
                </c:pt>
                <c:pt idx="3078">
                  <c:v>52385</c:v>
                </c:pt>
                <c:pt idx="3079">
                  <c:v>51693</c:v>
                </c:pt>
                <c:pt idx="3080">
                  <c:v>48174</c:v>
                </c:pt>
                <c:pt idx="3081">
                  <c:v>47985</c:v>
                </c:pt>
                <c:pt idx="3082">
                  <c:v>46939</c:v>
                </c:pt>
                <c:pt idx="3083">
                  <c:v>47103</c:v>
                </c:pt>
                <c:pt idx="3084">
                  <c:v>49666</c:v>
                </c:pt>
                <c:pt idx="3085">
                  <c:v>46776</c:v>
                </c:pt>
                <c:pt idx="3086">
                  <c:v>47574</c:v>
                </c:pt>
                <c:pt idx="3087">
                  <c:v>45382</c:v>
                </c:pt>
                <c:pt idx="3088">
                  <c:v>44897</c:v>
                </c:pt>
                <c:pt idx="3089">
                  <c:v>45517</c:v>
                </c:pt>
                <c:pt idx="3090">
                  <c:v>46992</c:v>
                </c:pt>
                <c:pt idx="3091">
                  <c:v>45457</c:v>
                </c:pt>
                <c:pt idx="3092">
                  <c:v>46721</c:v>
                </c:pt>
                <c:pt idx="3093">
                  <c:v>48276</c:v>
                </c:pt>
                <c:pt idx="3094">
                  <c:v>47112</c:v>
                </c:pt>
                <c:pt idx="3095">
                  <c:v>47025</c:v>
                </c:pt>
                <c:pt idx="3096">
                  <c:v>47293</c:v>
                </c:pt>
                <c:pt idx="3097">
                  <c:v>49117</c:v>
                </c:pt>
                <c:pt idx="3098">
                  <c:v>50192</c:v>
                </c:pt>
                <c:pt idx="3099">
                  <c:v>51449</c:v>
                </c:pt>
                <c:pt idx="3100">
                  <c:v>50997</c:v>
                </c:pt>
                <c:pt idx="3101">
                  <c:v>53905</c:v>
                </c:pt>
                <c:pt idx="3102">
                  <c:v>54436</c:v>
                </c:pt>
                <c:pt idx="3103">
                  <c:v>54936</c:v>
                </c:pt>
                <c:pt idx="3104">
                  <c:v>53847</c:v>
                </c:pt>
                <c:pt idx="3105">
                  <c:v>52255</c:v>
                </c:pt>
                <c:pt idx="3106">
                  <c:v>54432</c:v>
                </c:pt>
                <c:pt idx="3107">
                  <c:v>54298</c:v>
                </c:pt>
                <c:pt idx="3108">
                  <c:v>54462</c:v>
                </c:pt>
                <c:pt idx="3109">
                  <c:v>54232</c:v>
                </c:pt>
                <c:pt idx="3110">
                  <c:v>53213</c:v>
                </c:pt>
                <c:pt idx="3111">
                  <c:v>49034</c:v>
                </c:pt>
                <c:pt idx="3112">
                  <c:v>50154</c:v>
                </c:pt>
                <c:pt idx="3113">
                  <c:v>48634</c:v>
                </c:pt>
                <c:pt idx="3114">
                  <c:v>47662</c:v>
                </c:pt>
                <c:pt idx="3115">
                  <c:v>46177</c:v>
                </c:pt>
                <c:pt idx="3116">
                  <c:v>46035</c:v>
                </c:pt>
                <c:pt idx="3117">
                  <c:v>46307</c:v>
                </c:pt>
                <c:pt idx="3118">
                  <c:v>44439</c:v>
                </c:pt>
                <c:pt idx="3119">
                  <c:v>44942</c:v>
                </c:pt>
                <c:pt idx="3120">
                  <c:v>44969</c:v>
                </c:pt>
                <c:pt idx="3121">
                  <c:v>44492</c:v>
                </c:pt>
                <c:pt idx="3122">
                  <c:v>44008</c:v>
                </c:pt>
                <c:pt idx="3123">
                  <c:v>42732</c:v>
                </c:pt>
                <c:pt idx="3124">
                  <c:v>44322</c:v>
                </c:pt>
                <c:pt idx="3125">
                  <c:v>43644</c:v>
                </c:pt>
                <c:pt idx="3126">
                  <c:v>43376</c:v>
                </c:pt>
                <c:pt idx="3127">
                  <c:v>44167</c:v>
                </c:pt>
                <c:pt idx="3128">
                  <c:v>44004</c:v>
                </c:pt>
                <c:pt idx="3129">
                  <c:v>44249</c:v>
                </c:pt>
                <c:pt idx="3130">
                  <c:v>43643</c:v>
                </c:pt>
                <c:pt idx="3131">
                  <c:v>43431</c:v>
                </c:pt>
                <c:pt idx="3132">
                  <c:v>41517</c:v>
                </c:pt>
                <c:pt idx="3133">
                  <c:v>42851</c:v>
                </c:pt>
                <c:pt idx="3134">
                  <c:v>43414</c:v>
                </c:pt>
                <c:pt idx="3135">
                  <c:v>43313</c:v>
                </c:pt>
                <c:pt idx="3136">
                  <c:v>45147</c:v>
                </c:pt>
                <c:pt idx="3137">
                  <c:v>43690</c:v>
                </c:pt>
                <c:pt idx="3138">
                  <c:v>43615</c:v>
                </c:pt>
                <c:pt idx="3139">
                  <c:v>43432</c:v>
                </c:pt>
                <c:pt idx="3140">
                  <c:v>43159</c:v>
                </c:pt>
                <c:pt idx="3141">
                  <c:v>44071</c:v>
                </c:pt>
                <c:pt idx="3142">
                  <c:v>43912</c:v>
                </c:pt>
                <c:pt idx="3143">
                  <c:v>45028</c:v>
                </c:pt>
                <c:pt idx="3144">
                  <c:v>46537</c:v>
                </c:pt>
                <c:pt idx="3145">
                  <c:v>45814</c:v>
                </c:pt>
                <c:pt idx="3146">
                  <c:v>46714</c:v>
                </c:pt>
                <c:pt idx="3147">
                  <c:v>46276</c:v>
                </c:pt>
                <c:pt idx="3148">
                  <c:v>48956</c:v>
                </c:pt>
                <c:pt idx="3149">
                  <c:v>48205</c:v>
                </c:pt>
                <c:pt idx="3150">
                  <c:v>46912</c:v>
                </c:pt>
                <c:pt idx="3151">
                  <c:v>45337</c:v>
                </c:pt>
                <c:pt idx="3152">
                  <c:v>44977</c:v>
                </c:pt>
                <c:pt idx="3153">
                  <c:v>44934</c:v>
                </c:pt>
                <c:pt idx="3154">
                  <c:v>45556</c:v>
                </c:pt>
                <c:pt idx="3155">
                  <c:v>44517</c:v>
                </c:pt>
                <c:pt idx="3156">
                  <c:v>44793</c:v>
                </c:pt>
                <c:pt idx="3157">
                  <c:v>42662</c:v>
                </c:pt>
                <c:pt idx="3158">
                  <c:v>43789</c:v>
                </c:pt>
                <c:pt idx="3159">
                  <c:v>41421</c:v>
                </c:pt>
                <c:pt idx="3160">
                  <c:v>42635</c:v>
                </c:pt>
                <c:pt idx="3161">
                  <c:v>42556</c:v>
                </c:pt>
                <c:pt idx="3162">
                  <c:v>42625</c:v>
                </c:pt>
                <c:pt idx="3163">
                  <c:v>43928</c:v>
                </c:pt>
                <c:pt idx="3164">
                  <c:v>43443</c:v>
                </c:pt>
                <c:pt idx="3165">
                  <c:v>42025</c:v>
                </c:pt>
                <c:pt idx="3166">
                  <c:v>43085</c:v>
                </c:pt>
                <c:pt idx="3167">
                  <c:v>44159</c:v>
                </c:pt>
                <c:pt idx="3168">
                  <c:v>44391</c:v>
                </c:pt>
                <c:pt idx="3169">
                  <c:v>44551</c:v>
                </c:pt>
                <c:pt idx="3170">
                  <c:v>47716</c:v>
                </c:pt>
                <c:pt idx="3171">
                  <c:v>45889</c:v>
                </c:pt>
                <c:pt idx="3172">
                  <c:v>44521</c:v>
                </c:pt>
                <c:pt idx="3173">
                  <c:v>47727</c:v>
                </c:pt>
                <c:pt idx="3174">
                  <c:v>50556</c:v>
                </c:pt>
                <c:pt idx="3175">
                  <c:v>55447</c:v>
                </c:pt>
                <c:pt idx="3176">
                  <c:v>64104</c:v>
                </c:pt>
                <c:pt idx="3177">
                  <c:v>78814</c:v>
                </c:pt>
                <c:pt idx="3178">
                  <c:v>104414</c:v>
                </c:pt>
                <c:pt idx="3179">
                  <c:v>143153</c:v>
                </c:pt>
                <c:pt idx="3180">
                  <c:v>197942</c:v>
                </c:pt>
                <c:pt idx="3181">
                  <c:v>270976</c:v>
                </c:pt>
                <c:pt idx="3182">
                  <c:v>369249</c:v>
                </c:pt>
                <c:pt idx="3183">
                  <c:v>486817</c:v>
                </c:pt>
                <c:pt idx="3184">
                  <c:v>618062</c:v>
                </c:pt>
                <c:pt idx="3185">
                  <c:v>760341</c:v>
                </c:pt>
                <c:pt idx="3186">
                  <c:v>897361</c:v>
                </c:pt>
                <c:pt idx="3187">
                  <c:v>1020295</c:v>
                </c:pt>
                <c:pt idx="3188">
                  <c:v>1110125</c:v>
                </c:pt>
                <c:pt idx="3189">
                  <c:v>1189315</c:v>
                </c:pt>
                <c:pt idx="3190">
                  <c:v>1206853</c:v>
                </c:pt>
                <c:pt idx="3191">
                  <c:v>1165408</c:v>
                </c:pt>
                <c:pt idx="3192">
                  <c:v>1116307</c:v>
                </c:pt>
                <c:pt idx="3193">
                  <c:v>1023370</c:v>
                </c:pt>
                <c:pt idx="3194">
                  <c:v>918604</c:v>
                </c:pt>
                <c:pt idx="3195">
                  <c:v>795961</c:v>
                </c:pt>
                <c:pt idx="3196">
                  <c:v>658170</c:v>
                </c:pt>
                <c:pt idx="3197">
                  <c:v>533906</c:v>
                </c:pt>
                <c:pt idx="3198">
                  <c:v>428664</c:v>
                </c:pt>
                <c:pt idx="3199">
                  <c:v>342427</c:v>
                </c:pt>
                <c:pt idx="3200">
                  <c:v>273869</c:v>
                </c:pt>
                <c:pt idx="3201">
                  <c:v>219989</c:v>
                </c:pt>
                <c:pt idx="3202">
                  <c:v>173855</c:v>
                </c:pt>
                <c:pt idx="3203">
                  <c:v>146223</c:v>
                </c:pt>
                <c:pt idx="3204">
                  <c:v>120479</c:v>
                </c:pt>
                <c:pt idx="3205">
                  <c:v>108103</c:v>
                </c:pt>
                <c:pt idx="3206">
                  <c:v>94083</c:v>
                </c:pt>
                <c:pt idx="3207">
                  <c:v>86039</c:v>
                </c:pt>
                <c:pt idx="3208">
                  <c:v>77007</c:v>
                </c:pt>
                <c:pt idx="3209">
                  <c:v>75059</c:v>
                </c:pt>
                <c:pt idx="3210">
                  <c:v>69437</c:v>
                </c:pt>
                <c:pt idx="3211">
                  <c:v>65757</c:v>
                </c:pt>
                <c:pt idx="3212">
                  <c:v>66431</c:v>
                </c:pt>
                <c:pt idx="3213">
                  <c:v>63314</c:v>
                </c:pt>
                <c:pt idx="3214">
                  <c:v>57521</c:v>
                </c:pt>
                <c:pt idx="3215">
                  <c:v>57225</c:v>
                </c:pt>
                <c:pt idx="3216">
                  <c:v>54246</c:v>
                </c:pt>
                <c:pt idx="3217">
                  <c:v>53540</c:v>
                </c:pt>
                <c:pt idx="3218">
                  <c:v>52472</c:v>
                </c:pt>
                <c:pt idx="3219">
                  <c:v>51781</c:v>
                </c:pt>
                <c:pt idx="3220">
                  <c:v>51526</c:v>
                </c:pt>
                <c:pt idx="3221">
                  <c:v>47691</c:v>
                </c:pt>
                <c:pt idx="3222">
                  <c:v>48608</c:v>
                </c:pt>
                <c:pt idx="3223">
                  <c:v>50273</c:v>
                </c:pt>
                <c:pt idx="3224">
                  <c:v>48820</c:v>
                </c:pt>
                <c:pt idx="3225">
                  <c:v>46693</c:v>
                </c:pt>
                <c:pt idx="3226">
                  <c:v>48685</c:v>
                </c:pt>
                <c:pt idx="3227">
                  <c:v>48529</c:v>
                </c:pt>
                <c:pt idx="3228">
                  <c:v>47055</c:v>
                </c:pt>
                <c:pt idx="3229">
                  <c:v>45581</c:v>
                </c:pt>
                <c:pt idx="3230">
                  <c:v>48343</c:v>
                </c:pt>
                <c:pt idx="3231">
                  <c:v>46944</c:v>
                </c:pt>
                <c:pt idx="3232">
                  <c:v>45760</c:v>
                </c:pt>
                <c:pt idx="3233">
                  <c:v>46331</c:v>
                </c:pt>
                <c:pt idx="3234">
                  <c:v>45465</c:v>
                </c:pt>
                <c:pt idx="3235">
                  <c:v>46874</c:v>
                </c:pt>
                <c:pt idx="3236">
                  <c:v>46551</c:v>
                </c:pt>
                <c:pt idx="3237">
                  <c:v>46138</c:v>
                </c:pt>
                <c:pt idx="3238">
                  <c:v>46890</c:v>
                </c:pt>
                <c:pt idx="3239">
                  <c:v>45783</c:v>
                </c:pt>
                <c:pt idx="3240">
                  <c:v>46773</c:v>
                </c:pt>
                <c:pt idx="3241">
                  <c:v>45307</c:v>
                </c:pt>
                <c:pt idx="3242">
                  <c:v>45307</c:v>
                </c:pt>
                <c:pt idx="3243">
                  <c:v>46916</c:v>
                </c:pt>
                <c:pt idx="3244">
                  <c:v>46012</c:v>
                </c:pt>
                <c:pt idx="3245">
                  <c:v>48552</c:v>
                </c:pt>
                <c:pt idx="3246">
                  <c:v>48841</c:v>
                </c:pt>
                <c:pt idx="3247">
                  <c:v>47871</c:v>
                </c:pt>
                <c:pt idx="3248">
                  <c:v>50078</c:v>
                </c:pt>
                <c:pt idx="3249">
                  <c:v>51532</c:v>
                </c:pt>
                <c:pt idx="3250">
                  <c:v>49622</c:v>
                </c:pt>
                <c:pt idx="3251">
                  <c:v>50599</c:v>
                </c:pt>
                <c:pt idx="3252">
                  <c:v>52108</c:v>
                </c:pt>
                <c:pt idx="3253">
                  <c:v>51551</c:v>
                </c:pt>
                <c:pt idx="3254">
                  <c:v>51533</c:v>
                </c:pt>
                <c:pt idx="3255">
                  <c:v>51523</c:v>
                </c:pt>
                <c:pt idx="3256">
                  <c:v>53344</c:v>
                </c:pt>
                <c:pt idx="3257">
                  <c:v>51295</c:v>
                </c:pt>
                <c:pt idx="3258">
                  <c:v>50640</c:v>
                </c:pt>
                <c:pt idx="3259">
                  <c:v>47863</c:v>
                </c:pt>
                <c:pt idx="3260">
                  <c:v>45535</c:v>
                </c:pt>
                <c:pt idx="3261">
                  <c:v>46616</c:v>
                </c:pt>
                <c:pt idx="3262">
                  <c:v>47116</c:v>
                </c:pt>
                <c:pt idx="3263">
                  <c:v>45631</c:v>
                </c:pt>
                <c:pt idx="3264">
                  <c:v>46335</c:v>
                </c:pt>
                <c:pt idx="3265">
                  <c:v>44802</c:v>
                </c:pt>
                <c:pt idx="3266">
                  <c:v>45421</c:v>
                </c:pt>
                <c:pt idx="3267">
                  <c:v>44650</c:v>
                </c:pt>
                <c:pt idx="3268">
                  <c:v>44568</c:v>
                </c:pt>
                <c:pt idx="3269">
                  <c:v>44381</c:v>
                </c:pt>
                <c:pt idx="3270">
                  <c:v>44153</c:v>
                </c:pt>
                <c:pt idx="3271">
                  <c:v>45382</c:v>
                </c:pt>
                <c:pt idx="3272">
                  <c:v>43690</c:v>
                </c:pt>
                <c:pt idx="3273">
                  <c:v>44283</c:v>
                </c:pt>
                <c:pt idx="3274">
                  <c:v>43485</c:v>
                </c:pt>
                <c:pt idx="3275">
                  <c:v>43650</c:v>
                </c:pt>
                <c:pt idx="3276">
                  <c:v>43064</c:v>
                </c:pt>
                <c:pt idx="3277">
                  <c:v>44279</c:v>
                </c:pt>
                <c:pt idx="3278">
                  <c:v>43399</c:v>
                </c:pt>
                <c:pt idx="3279">
                  <c:v>43203</c:v>
                </c:pt>
                <c:pt idx="3280">
                  <c:v>43419</c:v>
                </c:pt>
                <c:pt idx="3281">
                  <c:v>41740</c:v>
                </c:pt>
                <c:pt idx="3282">
                  <c:v>41560</c:v>
                </c:pt>
                <c:pt idx="3283">
                  <c:v>43809</c:v>
                </c:pt>
                <c:pt idx="3284">
                  <c:v>45980</c:v>
                </c:pt>
                <c:pt idx="3285">
                  <c:v>45929</c:v>
                </c:pt>
                <c:pt idx="3286">
                  <c:v>45208</c:v>
                </c:pt>
                <c:pt idx="3287">
                  <c:v>44858</c:v>
                </c:pt>
                <c:pt idx="3288">
                  <c:v>44008</c:v>
                </c:pt>
                <c:pt idx="3289">
                  <c:v>45941</c:v>
                </c:pt>
                <c:pt idx="3290">
                  <c:v>45802</c:v>
                </c:pt>
                <c:pt idx="3291">
                  <c:v>46387</c:v>
                </c:pt>
                <c:pt idx="3292">
                  <c:v>44377</c:v>
                </c:pt>
                <c:pt idx="3293">
                  <c:v>45805</c:v>
                </c:pt>
                <c:pt idx="3294">
                  <c:v>44445</c:v>
                </c:pt>
                <c:pt idx="3295">
                  <c:v>46184</c:v>
                </c:pt>
                <c:pt idx="3296">
                  <c:v>43419</c:v>
                </c:pt>
                <c:pt idx="3297">
                  <c:v>44340</c:v>
                </c:pt>
                <c:pt idx="3298">
                  <c:v>44728</c:v>
                </c:pt>
                <c:pt idx="3299">
                  <c:v>45319</c:v>
                </c:pt>
                <c:pt idx="3300">
                  <c:v>44784</c:v>
                </c:pt>
                <c:pt idx="3301">
                  <c:v>44893</c:v>
                </c:pt>
                <c:pt idx="3302">
                  <c:v>43649</c:v>
                </c:pt>
                <c:pt idx="3303">
                  <c:v>44514</c:v>
                </c:pt>
                <c:pt idx="3304">
                  <c:v>45718</c:v>
                </c:pt>
                <c:pt idx="3305">
                  <c:v>44755</c:v>
                </c:pt>
                <c:pt idx="3306">
                  <c:v>45262</c:v>
                </c:pt>
                <c:pt idx="3307">
                  <c:v>44201</c:v>
                </c:pt>
                <c:pt idx="3308">
                  <c:v>44583</c:v>
                </c:pt>
                <c:pt idx="3309">
                  <c:v>43282</c:v>
                </c:pt>
                <c:pt idx="3310">
                  <c:v>43087</c:v>
                </c:pt>
                <c:pt idx="3311">
                  <c:v>44082</c:v>
                </c:pt>
                <c:pt idx="3312">
                  <c:v>43935</c:v>
                </c:pt>
                <c:pt idx="3313">
                  <c:v>45087</c:v>
                </c:pt>
                <c:pt idx="3314">
                  <c:v>42441</c:v>
                </c:pt>
                <c:pt idx="3315">
                  <c:v>42171</c:v>
                </c:pt>
                <c:pt idx="3316">
                  <c:v>42417</c:v>
                </c:pt>
                <c:pt idx="3317">
                  <c:v>43097</c:v>
                </c:pt>
                <c:pt idx="3318">
                  <c:v>42844</c:v>
                </c:pt>
                <c:pt idx="3319">
                  <c:v>43974</c:v>
                </c:pt>
                <c:pt idx="3320">
                  <c:v>44087</c:v>
                </c:pt>
                <c:pt idx="3321">
                  <c:v>43488</c:v>
                </c:pt>
                <c:pt idx="3322">
                  <c:v>43438</c:v>
                </c:pt>
                <c:pt idx="3323">
                  <c:v>42497</c:v>
                </c:pt>
                <c:pt idx="3324">
                  <c:v>43135</c:v>
                </c:pt>
                <c:pt idx="3325">
                  <c:v>40813</c:v>
                </c:pt>
                <c:pt idx="3326">
                  <c:v>42525</c:v>
                </c:pt>
                <c:pt idx="3327">
                  <c:v>43329</c:v>
                </c:pt>
                <c:pt idx="3328">
                  <c:v>40747</c:v>
                </c:pt>
                <c:pt idx="3329">
                  <c:v>39865</c:v>
                </c:pt>
                <c:pt idx="3330">
                  <c:v>41111</c:v>
                </c:pt>
                <c:pt idx="3331">
                  <c:v>40224</c:v>
                </c:pt>
                <c:pt idx="3332">
                  <c:v>40341</c:v>
                </c:pt>
                <c:pt idx="3333">
                  <c:v>39563</c:v>
                </c:pt>
                <c:pt idx="3334">
                  <c:v>41502</c:v>
                </c:pt>
                <c:pt idx="3335">
                  <c:v>42366</c:v>
                </c:pt>
                <c:pt idx="3336">
                  <c:v>39726</c:v>
                </c:pt>
                <c:pt idx="3337">
                  <c:v>39671</c:v>
                </c:pt>
                <c:pt idx="3338">
                  <c:v>38776</c:v>
                </c:pt>
                <c:pt idx="3339">
                  <c:v>39912</c:v>
                </c:pt>
                <c:pt idx="3340">
                  <c:v>39491</c:v>
                </c:pt>
                <c:pt idx="3341">
                  <c:v>40413</c:v>
                </c:pt>
                <c:pt idx="3342">
                  <c:v>41272</c:v>
                </c:pt>
                <c:pt idx="3343">
                  <c:v>40860</c:v>
                </c:pt>
                <c:pt idx="3344">
                  <c:v>41187</c:v>
                </c:pt>
                <c:pt idx="3345">
                  <c:v>38844</c:v>
                </c:pt>
                <c:pt idx="3346">
                  <c:v>40542</c:v>
                </c:pt>
                <c:pt idx="3347">
                  <c:v>39581</c:v>
                </c:pt>
                <c:pt idx="3348">
                  <c:v>39400</c:v>
                </c:pt>
                <c:pt idx="3349">
                  <c:v>41428</c:v>
                </c:pt>
                <c:pt idx="3350">
                  <c:v>39659</c:v>
                </c:pt>
                <c:pt idx="3351">
                  <c:v>39308</c:v>
                </c:pt>
                <c:pt idx="3352">
                  <c:v>39361</c:v>
                </c:pt>
                <c:pt idx="3353">
                  <c:v>40411</c:v>
                </c:pt>
                <c:pt idx="3354">
                  <c:v>40247</c:v>
                </c:pt>
                <c:pt idx="3355">
                  <c:v>40995</c:v>
                </c:pt>
                <c:pt idx="3356">
                  <c:v>40280</c:v>
                </c:pt>
                <c:pt idx="3357">
                  <c:v>41208</c:v>
                </c:pt>
                <c:pt idx="3358">
                  <c:v>41553</c:v>
                </c:pt>
                <c:pt idx="3359">
                  <c:v>40900</c:v>
                </c:pt>
                <c:pt idx="3360">
                  <c:v>38735</c:v>
                </c:pt>
                <c:pt idx="3361">
                  <c:v>38614</c:v>
                </c:pt>
                <c:pt idx="3362">
                  <c:v>40605</c:v>
                </c:pt>
                <c:pt idx="3363">
                  <c:v>40930</c:v>
                </c:pt>
                <c:pt idx="3364">
                  <c:v>40677</c:v>
                </c:pt>
                <c:pt idx="3365">
                  <c:v>39827</c:v>
                </c:pt>
                <c:pt idx="3366">
                  <c:v>39961</c:v>
                </c:pt>
                <c:pt idx="3367">
                  <c:v>38648</c:v>
                </c:pt>
                <c:pt idx="3368">
                  <c:v>39717</c:v>
                </c:pt>
                <c:pt idx="3369">
                  <c:v>40377</c:v>
                </c:pt>
                <c:pt idx="3370">
                  <c:v>40759</c:v>
                </c:pt>
                <c:pt idx="3371">
                  <c:v>41006</c:v>
                </c:pt>
                <c:pt idx="3372">
                  <c:v>39811</c:v>
                </c:pt>
                <c:pt idx="3373">
                  <c:v>40421</c:v>
                </c:pt>
                <c:pt idx="3374">
                  <c:v>40990</c:v>
                </c:pt>
                <c:pt idx="3375">
                  <c:v>42275</c:v>
                </c:pt>
                <c:pt idx="3376">
                  <c:v>45189</c:v>
                </c:pt>
                <c:pt idx="3377">
                  <c:v>49195</c:v>
                </c:pt>
                <c:pt idx="3378">
                  <c:v>50926</c:v>
                </c:pt>
                <c:pt idx="3379">
                  <c:v>56521</c:v>
                </c:pt>
                <c:pt idx="3380">
                  <c:v>63244</c:v>
                </c:pt>
                <c:pt idx="3381">
                  <c:v>68271</c:v>
                </c:pt>
                <c:pt idx="3382">
                  <c:v>78422</c:v>
                </c:pt>
                <c:pt idx="3383">
                  <c:v>83953</c:v>
                </c:pt>
                <c:pt idx="3384">
                  <c:v>93014</c:v>
                </c:pt>
                <c:pt idx="3385">
                  <c:v>97988</c:v>
                </c:pt>
                <c:pt idx="3386">
                  <c:v>103224</c:v>
                </c:pt>
                <c:pt idx="3387">
                  <c:v>105091</c:v>
                </c:pt>
                <c:pt idx="3388">
                  <c:v>107518</c:v>
                </c:pt>
                <c:pt idx="3389">
                  <c:v>104396</c:v>
                </c:pt>
                <c:pt idx="3390">
                  <c:v>100435</c:v>
                </c:pt>
                <c:pt idx="3391">
                  <c:v>98046</c:v>
                </c:pt>
                <c:pt idx="3392">
                  <c:v>91435</c:v>
                </c:pt>
                <c:pt idx="3393">
                  <c:v>80255</c:v>
                </c:pt>
                <c:pt idx="3394">
                  <c:v>75427</c:v>
                </c:pt>
                <c:pt idx="3395">
                  <c:v>69907</c:v>
                </c:pt>
                <c:pt idx="3396">
                  <c:v>63168</c:v>
                </c:pt>
                <c:pt idx="3397">
                  <c:v>60850</c:v>
                </c:pt>
                <c:pt idx="3398">
                  <c:v>55960</c:v>
                </c:pt>
                <c:pt idx="3399">
                  <c:v>52727</c:v>
                </c:pt>
                <c:pt idx="3400">
                  <c:v>52044</c:v>
                </c:pt>
                <c:pt idx="3401">
                  <c:v>50061</c:v>
                </c:pt>
                <c:pt idx="3402">
                  <c:v>49005</c:v>
                </c:pt>
                <c:pt idx="3403">
                  <c:v>49059</c:v>
                </c:pt>
                <c:pt idx="3404">
                  <c:v>46807</c:v>
                </c:pt>
                <c:pt idx="3405">
                  <c:v>48702</c:v>
                </c:pt>
                <c:pt idx="3406">
                  <c:v>47083</c:v>
                </c:pt>
                <c:pt idx="3407">
                  <c:v>46452</c:v>
                </c:pt>
                <c:pt idx="3408">
                  <c:v>45304</c:v>
                </c:pt>
                <c:pt idx="3409">
                  <c:v>46883</c:v>
                </c:pt>
                <c:pt idx="3410">
                  <c:v>45107</c:v>
                </c:pt>
                <c:pt idx="3411">
                  <c:v>46532</c:v>
                </c:pt>
                <c:pt idx="3412">
                  <c:v>46268</c:v>
                </c:pt>
                <c:pt idx="3413">
                  <c:v>45367</c:v>
                </c:pt>
                <c:pt idx="3414">
                  <c:v>48098</c:v>
                </c:pt>
                <c:pt idx="3415">
                  <c:v>47556</c:v>
                </c:pt>
                <c:pt idx="3416">
                  <c:v>48264</c:v>
                </c:pt>
                <c:pt idx="3417">
                  <c:v>50985</c:v>
                </c:pt>
                <c:pt idx="3418">
                  <c:v>51179</c:v>
                </c:pt>
                <c:pt idx="3419">
                  <c:v>50866</c:v>
                </c:pt>
                <c:pt idx="3420">
                  <c:v>53414</c:v>
                </c:pt>
                <c:pt idx="3421">
                  <c:v>54184</c:v>
                </c:pt>
                <c:pt idx="3422">
                  <c:v>54804</c:v>
                </c:pt>
                <c:pt idx="3423">
                  <c:v>55050</c:v>
                </c:pt>
                <c:pt idx="3424">
                  <c:v>56078</c:v>
                </c:pt>
                <c:pt idx="3425">
                  <c:v>54855</c:v>
                </c:pt>
                <c:pt idx="3426">
                  <c:v>54991</c:v>
                </c:pt>
                <c:pt idx="3427">
                  <c:v>55059</c:v>
                </c:pt>
                <c:pt idx="3428">
                  <c:v>54994</c:v>
                </c:pt>
                <c:pt idx="3429">
                  <c:v>54589</c:v>
                </c:pt>
                <c:pt idx="3430">
                  <c:v>53341</c:v>
                </c:pt>
                <c:pt idx="3431">
                  <c:v>54484</c:v>
                </c:pt>
                <c:pt idx="3432">
                  <c:v>55938</c:v>
                </c:pt>
                <c:pt idx="3433">
                  <c:v>58608</c:v>
                </c:pt>
                <c:pt idx="3434">
                  <c:v>61371</c:v>
                </c:pt>
                <c:pt idx="3435">
                  <c:v>62149</c:v>
                </c:pt>
                <c:pt idx="3436">
                  <c:v>64832</c:v>
                </c:pt>
                <c:pt idx="3437">
                  <c:v>63629</c:v>
                </c:pt>
                <c:pt idx="3438">
                  <c:v>65223</c:v>
                </c:pt>
                <c:pt idx="3439">
                  <c:v>67830</c:v>
                </c:pt>
                <c:pt idx="3440">
                  <c:v>66506</c:v>
                </c:pt>
                <c:pt idx="3441">
                  <c:v>66434</c:v>
                </c:pt>
                <c:pt idx="3442">
                  <c:v>66302</c:v>
                </c:pt>
                <c:pt idx="3443">
                  <c:v>62370</c:v>
                </c:pt>
                <c:pt idx="3444">
                  <c:v>62006</c:v>
                </c:pt>
                <c:pt idx="3445">
                  <c:v>59615</c:v>
                </c:pt>
                <c:pt idx="3446">
                  <c:v>59019</c:v>
                </c:pt>
                <c:pt idx="3447">
                  <c:v>57818</c:v>
                </c:pt>
                <c:pt idx="3448">
                  <c:v>53522</c:v>
                </c:pt>
                <c:pt idx="3449">
                  <c:v>54869</c:v>
                </c:pt>
                <c:pt idx="3450">
                  <c:v>53319</c:v>
                </c:pt>
                <c:pt idx="3451">
                  <c:v>50517</c:v>
                </c:pt>
                <c:pt idx="3452">
                  <c:v>51630</c:v>
                </c:pt>
                <c:pt idx="3453">
                  <c:v>48091</c:v>
                </c:pt>
                <c:pt idx="3454">
                  <c:v>48315</c:v>
                </c:pt>
                <c:pt idx="3455">
                  <c:v>47147</c:v>
                </c:pt>
                <c:pt idx="3456">
                  <c:v>48029</c:v>
                </c:pt>
                <c:pt idx="3457">
                  <c:v>47993</c:v>
                </c:pt>
                <c:pt idx="3458">
                  <c:v>45407</c:v>
                </c:pt>
                <c:pt idx="3459">
                  <c:v>45313</c:v>
                </c:pt>
                <c:pt idx="3460">
                  <c:v>46346</c:v>
                </c:pt>
                <c:pt idx="3461">
                  <c:v>45920</c:v>
                </c:pt>
                <c:pt idx="3462">
                  <c:v>45500</c:v>
                </c:pt>
                <c:pt idx="3463">
                  <c:v>48669</c:v>
                </c:pt>
                <c:pt idx="3464">
                  <c:v>45773</c:v>
                </c:pt>
                <c:pt idx="3465">
                  <c:v>47714</c:v>
                </c:pt>
                <c:pt idx="3466">
                  <c:v>46477</c:v>
                </c:pt>
                <c:pt idx="3467">
                  <c:v>46788</c:v>
                </c:pt>
                <c:pt idx="3468">
                  <c:v>46651</c:v>
                </c:pt>
                <c:pt idx="3469">
                  <c:v>48476</c:v>
                </c:pt>
                <c:pt idx="3470">
                  <c:v>48425</c:v>
                </c:pt>
                <c:pt idx="3471">
                  <c:v>50027</c:v>
                </c:pt>
                <c:pt idx="3472">
                  <c:v>46922</c:v>
                </c:pt>
                <c:pt idx="3473">
                  <c:v>48605</c:v>
                </c:pt>
                <c:pt idx="3474">
                  <c:v>45663</c:v>
                </c:pt>
                <c:pt idx="3475">
                  <c:v>48046</c:v>
                </c:pt>
                <c:pt idx="3476">
                  <c:v>46841</c:v>
                </c:pt>
                <c:pt idx="3477">
                  <c:v>45174</c:v>
                </c:pt>
                <c:pt idx="3478">
                  <c:v>47924</c:v>
                </c:pt>
                <c:pt idx="3479">
                  <c:v>48694</c:v>
                </c:pt>
                <c:pt idx="3480">
                  <c:v>45030</c:v>
                </c:pt>
                <c:pt idx="3481">
                  <c:v>47504</c:v>
                </c:pt>
                <c:pt idx="3482">
                  <c:v>47822</c:v>
                </c:pt>
                <c:pt idx="3483">
                  <c:v>47502</c:v>
                </c:pt>
                <c:pt idx="3484">
                  <c:v>50538</c:v>
                </c:pt>
                <c:pt idx="3485">
                  <c:v>52084</c:v>
                </c:pt>
                <c:pt idx="3486">
                  <c:v>51586</c:v>
                </c:pt>
                <c:pt idx="3487">
                  <c:v>52755</c:v>
                </c:pt>
                <c:pt idx="3488">
                  <c:v>55186</c:v>
                </c:pt>
                <c:pt idx="3489">
                  <c:v>55650</c:v>
                </c:pt>
                <c:pt idx="3490">
                  <c:v>55990</c:v>
                </c:pt>
                <c:pt idx="3491">
                  <c:v>56650</c:v>
                </c:pt>
                <c:pt idx="3492">
                  <c:v>58637</c:v>
                </c:pt>
                <c:pt idx="3493">
                  <c:v>59790</c:v>
                </c:pt>
                <c:pt idx="3494">
                  <c:v>58262</c:v>
                </c:pt>
                <c:pt idx="3495">
                  <c:v>60319</c:v>
                </c:pt>
                <c:pt idx="3496">
                  <c:v>61017</c:v>
                </c:pt>
                <c:pt idx="3497">
                  <c:v>58627</c:v>
                </c:pt>
                <c:pt idx="3498">
                  <c:v>59673</c:v>
                </c:pt>
                <c:pt idx="3499">
                  <c:v>59761</c:v>
                </c:pt>
                <c:pt idx="3500">
                  <c:v>61295</c:v>
                </c:pt>
                <c:pt idx="3501">
                  <c:v>58736</c:v>
                </c:pt>
                <c:pt idx="3502">
                  <c:v>60044</c:v>
                </c:pt>
                <c:pt idx="3503">
                  <c:v>58088</c:v>
                </c:pt>
                <c:pt idx="3504">
                  <c:v>58523</c:v>
                </c:pt>
                <c:pt idx="3505">
                  <c:v>57441</c:v>
                </c:pt>
                <c:pt idx="3506">
                  <c:v>53969</c:v>
                </c:pt>
                <c:pt idx="3507">
                  <c:v>51823</c:v>
                </c:pt>
                <c:pt idx="3508">
                  <c:v>52201</c:v>
                </c:pt>
                <c:pt idx="3509">
                  <c:v>52003</c:v>
                </c:pt>
                <c:pt idx="3510">
                  <c:v>51226</c:v>
                </c:pt>
                <c:pt idx="3511">
                  <c:v>49324</c:v>
                </c:pt>
                <c:pt idx="3512">
                  <c:v>48908</c:v>
                </c:pt>
                <c:pt idx="3513">
                  <c:v>46748</c:v>
                </c:pt>
                <c:pt idx="3514">
                  <c:v>48116</c:v>
                </c:pt>
                <c:pt idx="3515">
                  <c:v>45931</c:v>
                </c:pt>
                <c:pt idx="3516">
                  <c:v>46385</c:v>
                </c:pt>
                <c:pt idx="3517">
                  <c:v>46527</c:v>
                </c:pt>
                <c:pt idx="3518">
                  <c:v>45794</c:v>
                </c:pt>
                <c:pt idx="3519">
                  <c:v>45512</c:v>
                </c:pt>
                <c:pt idx="3520">
                  <c:v>45200</c:v>
                </c:pt>
                <c:pt idx="3521">
                  <c:v>44529</c:v>
                </c:pt>
                <c:pt idx="3522">
                  <c:v>46396</c:v>
                </c:pt>
                <c:pt idx="3523">
                  <c:v>48641</c:v>
                </c:pt>
                <c:pt idx="3524">
                  <c:v>52254</c:v>
                </c:pt>
                <c:pt idx="3525">
                  <c:v>56444</c:v>
                </c:pt>
                <c:pt idx="3526">
                  <c:v>68054</c:v>
                </c:pt>
                <c:pt idx="3527">
                  <c:v>81104</c:v>
                </c:pt>
                <c:pt idx="3528">
                  <c:v>102272</c:v>
                </c:pt>
                <c:pt idx="3529">
                  <c:v>127073</c:v>
                </c:pt>
                <c:pt idx="3530">
                  <c:v>156934</c:v>
                </c:pt>
                <c:pt idx="3531">
                  <c:v>199463</c:v>
                </c:pt>
                <c:pt idx="3532">
                  <c:v>240584</c:v>
                </c:pt>
                <c:pt idx="3533">
                  <c:v>277988</c:v>
                </c:pt>
                <c:pt idx="3534">
                  <c:v>311383</c:v>
                </c:pt>
                <c:pt idx="3535">
                  <c:v>334939</c:v>
                </c:pt>
                <c:pt idx="3536">
                  <c:v>352418</c:v>
                </c:pt>
                <c:pt idx="3537">
                  <c:v>353445</c:v>
                </c:pt>
                <c:pt idx="3538">
                  <c:v>339946</c:v>
                </c:pt>
                <c:pt idx="3539">
                  <c:v>320558</c:v>
                </c:pt>
                <c:pt idx="3540">
                  <c:v>290247</c:v>
                </c:pt>
                <c:pt idx="3541">
                  <c:v>251113</c:v>
                </c:pt>
                <c:pt idx="3542">
                  <c:v>221639</c:v>
                </c:pt>
                <c:pt idx="3543">
                  <c:v>188532</c:v>
                </c:pt>
                <c:pt idx="3544">
                  <c:v>161380</c:v>
                </c:pt>
                <c:pt idx="3545">
                  <c:v>136849</c:v>
                </c:pt>
                <c:pt idx="3546">
                  <c:v>115048</c:v>
                </c:pt>
                <c:pt idx="3547">
                  <c:v>97034</c:v>
                </c:pt>
                <c:pt idx="3548">
                  <c:v>84880</c:v>
                </c:pt>
                <c:pt idx="3549">
                  <c:v>74827</c:v>
                </c:pt>
                <c:pt idx="3550">
                  <c:v>70589</c:v>
                </c:pt>
                <c:pt idx="3551">
                  <c:v>65801</c:v>
                </c:pt>
                <c:pt idx="3552">
                  <c:v>59625</c:v>
                </c:pt>
                <c:pt idx="3553">
                  <c:v>58302</c:v>
                </c:pt>
                <c:pt idx="3554">
                  <c:v>55470</c:v>
                </c:pt>
                <c:pt idx="3555">
                  <c:v>52521</c:v>
                </c:pt>
                <c:pt idx="3556">
                  <c:v>50293</c:v>
                </c:pt>
                <c:pt idx="3557">
                  <c:v>49047</c:v>
                </c:pt>
                <c:pt idx="3558">
                  <c:v>48115</c:v>
                </c:pt>
                <c:pt idx="3559">
                  <c:v>47450</c:v>
                </c:pt>
                <c:pt idx="3560">
                  <c:v>47763</c:v>
                </c:pt>
                <c:pt idx="3561">
                  <c:v>46821</c:v>
                </c:pt>
                <c:pt idx="3562">
                  <c:v>46502</c:v>
                </c:pt>
                <c:pt idx="3563">
                  <c:v>46135</c:v>
                </c:pt>
                <c:pt idx="3564">
                  <c:v>45564</c:v>
                </c:pt>
                <c:pt idx="3565">
                  <c:v>44412</c:v>
                </c:pt>
                <c:pt idx="3566">
                  <c:v>43495</c:v>
                </c:pt>
                <c:pt idx="3567">
                  <c:v>45709</c:v>
                </c:pt>
                <c:pt idx="3568">
                  <c:v>43635</c:v>
                </c:pt>
                <c:pt idx="3569">
                  <c:v>43665</c:v>
                </c:pt>
                <c:pt idx="3570">
                  <c:v>45212</c:v>
                </c:pt>
                <c:pt idx="3571">
                  <c:v>44409</c:v>
                </c:pt>
                <c:pt idx="3572">
                  <c:v>43995</c:v>
                </c:pt>
                <c:pt idx="3573">
                  <c:v>44750</c:v>
                </c:pt>
                <c:pt idx="3574">
                  <c:v>44842</c:v>
                </c:pt>
                <c:pt idx="3575">
                  <c:v>44751</c:v>
                </c:pt>
                <c:pt idx="3576">
                  <c:v>43122</c:v>
                </c:pt>
                <c:pt idx="3577">
                  <c:v>45914</c:v>
                </c:pt>
                <c:pt idx="3578">
                  <c:v>43583</c:v>
                </c:pt>
                <c:pt idx="3579">
                  <c:v>45493</c:v>
                </c:pt>
                <c:pt idx="3580">
                  <c:v>43612</c:v>
                </c:pt>
                <c:pt idx="3581">
                  <c:v>42764</c:v>
                </c:pt>
                <c:pt idx="3582">
                  <c:v>44653</c:v>
                </c:pt>
                <c:pt idx="3583">
                  <c:v>42620</c:v>
                </c:pt>
                <c:pt idx="3584">
                  <c:v>43674</c:v>
                </c:pt>
                <c:pt idx="3585">
                  <c:v>44757</c:v>
                </c:pt>
                <c:pt idx="3586">
                  <c:v>43832</c:v>
                </c:pt>
                <c:pt idx="3587">
                  <c:v>43930</c:v>
                </c:pt>
                <c:pt idx="3588">
                  <c:v>44205</c:v>
                </c:pt>
                <c:pt idx="3589">
                  <c:v>43982</c:v>
                </c:pt>
                <c:pt idx="3590">
                  <c:v>43400</c:v>
                </c:pt>
                <c:pt idx="3591">
                  <c:v>44823</c:v>
                </c:pt>
                <c:pt idx="3592">
                  <c:v>43701</c:v>
                </c:pt>
                <c:pt idx="3593">
                  <c:v>43561</c:v>
                </c:pt>
                <c:pt idx="3594">
                  <c:v>43700</c:v>
                </c:pt>
                <c:pt idx="3595">
                  <c:v>44183</c:v>
                </c:pt>
                <c:pt idx="3596">
                  <c:v>44965</c:v>
                </c:pt>
                <c:pt idx="3597">
                  <c:v>47007</c:v>
                </c:pt>
                <c:pt idx="3598">
                  <c:v>46984</c:v>
                </c:pt>
                <c:pt idx="3599">
                  <c:v>46592</c:v>
                </c:pt>
                <c:pt idx="3600">
                  <c:v>45713</c:v>
                </c:pt>
                <c:pt idx="3601">
                  <c:v>49405</c:v>
                </c:pt>
                <c:pt idx="3602">
                  <c:v>44588</c:v>
                </c:pt>
                <c:pt idx="3603">
                  <c:v>46001</c:v>
                </c:pt>
                <c:pt idx="3604">
                  <c:v>46115</c:v>
                </c:pt>
                <c:pt idx="3605">
                  <c:v>44870</c:v>
                </c:pt>
                <c:pt idx="3606">
                  <c:v>45452</c:v>
                </c:pt>
                <c:pt idx="3607">
                  <c:v>44719</c:v>
                </c:pt>
                <c:pt idx="3608">
                  <c:v>43617</c:v>
                </c:pt>
                <c:pt idx="3609">
                  <c:v>44158</c:v>
                </c:pt>
                <c:pt idx="3610">
                  <c:v>43648</c:v>
                </c:pt>
                <c:pt idx="3611">
                  <c:v>43991</c:v>
                </c:pt>
                <c:pt idx="3612">
                  <c:v>43619</c:v>
                </c:pt>
                <c:pt idx="3613">
                  <c:v>43742</c:v>
                </c:pt>
                <c:pt idx="3614">
                  <c:v>41526</c:v>
                </c:pt>
                <c:pt idx="3615">
                  <c:v>44425</c:v>
                </c:pt>
                <c:pt idx="3616">
                  <c:v>44559</c:v>
                </c:pt>
                <c:pt idx="3617">
                  <c:v>43768</c:v>
                </c:pt>
                <c:pt idx="3618">
                  <c:v>44242</c:v>
                </c:pt>
                <c:pt idx="3619">
                  <c:v>43691</c:v>
                </c:pt>
                <c:pt idx="3620">
                  <c:v>44320</c:v>
                </c:pt>
                <c:pt idx="3621">
                  <c:v>44348</c:v>
                </c:pt>
                <c:pt idx="3622">
                  <c:v>43824</c:v>
                </c:pt>
                <c:pt idx="3623">
                  <c:v>43809</c:v>
                </c:pt>
                <c:pt idx="3624">
                  <c:v>42942</c:v>
                </c:pt>
                <c:pt idx="3625">
                  <c:v>43193</c:v>
                </c:pt>
                <c:pt idx="3626">
                  <c:v>44533</c:v>
                </c:pt>
                <c:pt idx="3627">
                  <c:v>42454</c:v>
                </c:pt>
                <c:pt idx="3628">
                  <c:v>42666</c:v>
                </c:pt>
                <c:pt idx="3629">
                  <c:v>43732</c:v>
                </c:pt>
                <c:pt idx="3630">
                  <c:v>43835</c:v>
                </c:pt>
                <c:pt idx="3631">
                  <c:v>41604</c:v>
                </c:pt>
                <c:pt idx="3632">
                  <c:v>43543</c:v>
                </c:pt>
                <c:pt idx="3633">
                  <c:v>43977</c:v>
                </c:pt>
                <c:pt idx="3634">
                  <c:v>43949</c:v>
                </c:pt>
                <c:pt idx="3635">
                  <c:v>45288</c:v>
                </c:pt>
                <c:pt idx="3636">
                  <c:v>44482</c:v>
                </c:pt>
                <c:pt idx="3637">
                  <c:v>46394</c:v>
                </c:pt>
                <c:pt idx="3638">
                  <c:v>45439</c:v>
                </c:pt>
                <c:pt idx="3639">
                  <c:v>44674</c:v>
                </c:pt>
                <c:pt idx="3640">
                  <c:v>45119</c:v>
                </c:pt>
                <c:pt idx="3641">
                  <c:v>44073</c:v>
                </c:pt>
                <c:pt idx="3642">
                  <c:v>44416</c:v>
                </c:pt>
                <c:pt idx="3643">
                  <c:v>42789</c:v>
                </c:pt>
                <c:pt idx="3644">
                  <c:v>44649</c:v>
                </c:pt>
                <c:pt idx="3645">
                  <c:v>42753</c:v>
                </c:pt>
                <c:pt idx="3646">
                  <c:v>43535</c:v>
                </c:pt>
                <c:pt idx="3647">
                  <c:v>43789</c:v>
                </c:pt>
                <c:pt idx="3648">
                  <c:v>44491</c:v>
                </c:pt>
                <c:pt idx="3649">
                  <c:v>44088</c:v>
                </c:pt>
                <c:pt idx="3650">
                  <c:v>43334</c:v>
                </c:pt>
                <c:pt idx="3651">
                  <c:v>43195</c:v>
                </c:pt>
                <c:pt idx="3652">
                  <c:v>44768</c:v>
                </c:pt>
                <c:pt idx="3653">
                  <c:v>44553</c:v>
                </c:pt>
                <c:pt idx="3654">
                  <c:v>46369</c:v>
                </c:pt>
                <c:pt idx="3655">
                  <c:v>45721</c:v>
                </c:pt>
                <c:pt idx="3656">
                  <c:v>45551</c:v>
                </c:pt>
                <c:pt idx="3657">
                  <c:v>47455</c:v>
                </c:pt>
                <c:pt idx="3658">
                  <c:v>49135</c:v>
                </c:pt>
                <c:pt idx="3659">
                  <c:v>48084</c:v>
                </c:pt>
                <c:pt idx="3660">
                  <c:v>49015</c:v>
                </c:pt>
                <c:pt idx="3661">
                  <c:v>49626</c:v>
                </c:pt>
                <c:pt idx="3662">
                  <c:v>49811</c:v>
                </c:pt>
                <c:pt idx="3663">
                  <c:v>49070</c:v>
                </c:pt>
                <c:pt idx="3664">
                  <c:v>49260</c:v>
                </c:pt>
                <c:pt idx="3665">
                  <c:v>48494</c:v>
                </c:pt>
                <c:pt idx="3666">
                  <c:v>48616</c:v>
                </c:pt>
                <c:pt idx="3667">
                  <c:v>47736</c:v>
                </c:pt>
                <c:pt idx="3668">
                  <c:v>45314</c:v>
                </c:pt>
                <c:pt idx="3669">
                  <c:v>47157</c:v>
                </c:pt>
                <c:pt idx="3670">
                  <c:v>47765</c:v>
                </c:pt>
                <c:pt idx="3671">
                  <c:v>46266</c:v>
                </c:pt>
                <c:pt idx="3672">
                  <c:v>46313</c:v>
                </c:pt>
                <c:pt idx="3673">
                  <c:v>45536</c:v>
                </c:pt>
                <c:pt idx="3674">
                  <c:v>44052</c:v>
                </c:pt>
                <c:pt idx="3675">
                  <c:v>44105</c:v>
                </c:pt>
                <c:pt idx="3676">
                  <c:v>45634</c:v>
                </c:pt>
                <c:pt idx="3677">
                  <c:v>44119</c:v>
                </c:pt>
                <c:pt idx="3678">
                  <c:v>43000</c:v>
                </c:pt>
                <c:pt idx="3679">
                  <c:v>45361</c:v>
                </c:pt>
                <c:pt idx="3680">
                  <c:v>44653</c:v>
                </c:pt>
                <c:pt idx="3681">
                  <c:v>44778</c:v>
                </c:pt>
                <c:pt idx="3682">
                  <c:v>44441</c:v>
                </c:pt>
                <c:pt idx="3683">
                  <c:v>44245</c:v>
                </c:pt>
                <c:pt idx="3684">
                  <c:v>45052</c:v>
                </c:pt>
                <c:pt idx="3685">
                  <c:v>45009</c:v>
                </c:pt>
                <c:pt idx="3686">
                  <c:v>44996</c:v>
                </c:pt>
                <c:pt idx="3687">
                  <c:v>43720</c:v>
                </c:pt>
                <c:pt idx="3688">
                  <c:v>45815</c:v>
                </c:pt>
                <c:pt idx="3689">
                  <c:v>45578</c:v>
                </c:pt>
                <c:pt idx="3690">
                  <c:v>44908</c:v>
                </c:pt>
                <c:pt idx="3691">
                  <c:v>45334</c:v>
                </c:pt>
                <c:pt idx="3692">
                  <c:v>43990</c:v>
                </c:pt>
                <c:pt idx="3693">
                  <c:v>43471</c:v>
                </c:pt>
                <c:pt idx="3694">
                  <c:v>44457</c:v>
                </c:pt>
                <c:pt idx="3695">
                  <c:v>43730</c:v>
                </c:pt>
                <c:pt idx="3696">
                  <c:v>42747</c:v>
                </c:pt>
                <c:pt idx="3697">
                  <c:v>44569</c:v>
                </c:pt>
                <c:pt idx="3698">
                  <c:v>44654</c:v>
                </c:pt>
                <c:pt idx="3699">
                  <c:v>45972</c:v>
                </c:pt>
                <c:pt idx="3700">
                  <c:v>42738</c:v>
                </c:pt>
                <c:pt idx="3701">
                  <c:v>43195</c:v>
                </c:pt>
                <c:pt idx="3702">
                  <c:v>43398</c:v>
                </c:pt>
                <c:pt idx="3703">
                  <c:v>42650</c:v>
                </c:pt>
                <c:pt idx="3704">
                  <c:v>43755</c:v>
                </c:pt>
                <c:pt idx="3705">
                  <c:v>44917</c:v>
                </c:pt>
                <c:pt idx="3706">
                  <c:v>43967</c:v>
                </c:pt>
                <c:pt idx="3707">
                  <c:v>43347</c:v>
                </c:pt>
                <c:pt idx="3708">
                  <c:v>44892</c:v>
                </c:pt>
                <c:pt idx="3709">
                  <c:v>42394</c:v>
                </c:pt>
                <c:pt idx="3710">
                  <c:v>44099</c:v>
                </c:pt>
                <c:pt idx="3711">
                  <c:v>44902</c:v>
                </c:pt>
                <c:pt idx="3712">
                  <c:v>42719</c:v>
                </c:pt>
                <c:pt idx="3713">
                  <c:v>43414</c:v>
                </c:pt>
                <c:pt idx="3714">
                  <c:v>43202</c:v>
                </c:pt>
                <c:pt idx="3715">
                  <c:v>45966</c:v>
                </c:pt>
                <c:pt idx="3716">
                  <c:v>43852</c:v>
                </c:pt>
                <c:pt idx="3717">
                  <c:v>46709</c:v>
                </c:pt>
                <c:pt idx="3718">
                  <c:v>48997</c:v>
                </c:pt>
                <c:pt idx="3719">
                  <c:v>48134</c:v>
                </c:pt>
                <c:pt idx="3720">
                  <c:v>50426</c:v>
                </c:pt>
                <c:pt idx="3721">
                  <c:v>53679</c:v>
                </c:pt>
                <c:pt idx="3722">
                  <c:v>56295</c:v>
                </c:pt>
                <c:pt idx="3723">
                  <c:v>60730</c:v>
                </c:pt>
                <c:pt idx="3724">
                  <c:v>61520</c:v>
                </c:pt>
                <c:pt idx="3725">
                  <c:v>63228</c:v>
                </c:pt>
                <c:pt idx="3726">
                  <c:v>62776</c:v>
                </c:pt>
                <c:pt idx="3727">
                  <c:v>67833</c:v>
                </c:pt>
                <c:pt idx="3728">
                  <c:v>65661</c:v>
                </c:pt>
                <c:pt idx="3729">
                  <c:v>65954</c:v>
                </c:pt>
                <c:pt idx="3730">
                  <c:v>64739</c:v>
                </c:pt>
                <c:pt idx="3731">
                  <c:v>64683</c:v>
                </c:pt>
                <c:pt idx="3732">
                  <c:v>63424</c:v>
                </c:pt>
                <c:pt idx="3733">
                  <c:v>63603</c:v>
                </c:pt>
                <c:pt idx="3734">
                  <c:v>60297</c:v>
                </c:pt>
                <c:pt idx="3735">
                  <c:v>58721</c:v>
                </c:pt>
                <c:pt idx="3736">
                  <c:v>55405</c:v>
                </c:pt>
                <c:pt idx="3737">
                  <c:v>55238</c:v>
                </c:pt>
                <c:pt idx="3738">
                  <c:v>54027</c:v>
                </c:pt>
                <c:pt idx="3739">
                  <c:v>50278</c:v>
                </c:pt>
                <c:pt idx="3740">
                  <c:v>49681</c:v>
                </c:pt>
                <c:pt idx="3741">
                  <c:v>52290</c:v>
                </c:pt>
                <c:pt idx="3742">
                  <c:v>50722</c:v>
                </c:pt>
                <c:pt idx="3743">
                  <c:v>49951</c:v>
                </c:pt>
                <c:pt idx="3744">
                  <c:v>49219</c:v>
                </c:pt>
                <c:pt idx="3745">
                  <c:v>51219</c:v>
                </c:pt>
                <c:pt idx="3746">
                  <c:v>50225</c:v>
                </c:pt>
                <c:pt idx="3747">
                  <c:v>48681</c:v>
                </c:pt>
                <c:pt idx="3748">
                  <c:v>48701</c:v>
                </c:pt>
                <c:pt idx="3749">
                  <c:v>49919</c:v>
                </c:pt>
                <c:pt idx="3750">
                  <c:v>50433</c:v>
                </c:pt>
                <c:pt idx="3751">
                  <c:v>50155</c:v>
                </c:pt>
                <c:pt idx="3752">
                  <c:v>49022</c:v>
                </c:pt>
                <c:pt idx="3753">
                  <c:v>51126</c:v>
                </c:pt>
                <c:pt idx="3754">
                  <c:v>55602</c:v>
                </c:pt>
                <c:pt idx="3755">
                  <c:v>54919</c:v>
                </c:pt>
                <c:pt idx="3756">
                  <c:v>60157</c:v>
                </c:pt>
                <c:pt idx="3757">
                  <c:v>64508</c:v>
                </c:pt>
                <c:pt idx="3758">
                  <c:v>68698</c:v>
                </c:pt>
                <c:pt idx="3759">
                  <c:v>73212</c:v>
                </c:pt>
                <c:pt idx="3760">
                  <c:v>81786</c:v>
                </c:pt>
                <c:pt idx="3761">
                  <c:v>83492</c:v>
                </c:pt>
                <c:pt idx="3762">
                  <c:v>85246</c:v>
                </c:pt>
                <c:pt idx="3763">
                  <c:v>83666</c:v>
                </c:pt>
                <c:pt idx="3764">
                  <c:v>85130</c:v>
                </c:pt>
                <c:pt idx="3765">
                  <c:v>78149</c:v>
                </c:pt>
                <c:pt idx="3766">
                  <c:v>76479</c:v>
                </c:pt>
                <c:pt idx="3767">
                  <c:v>75075</c:v>
                </c:pt>
                <c:pt idx="3768">
                  <c:v>71878</c:v>
                </c:pt>
                <c:pt idx="3769">
                  <c:v>66390</c:v>
                </c:pt>
                <c:pt idx="3770">
                  <c:v>65152</c:v>
                </c:pt>
                <c:pt idx="3771">
                  <c:v>60324</c:v>
                </c:pt>
                <c:pt idx="3772">
                  <c:v>59733</c:v>
                </c:pt>
                <c:pt idx="3773">
                  <c:v>56619</c:v>
                </c:pt>
                <c:pt idx="3774">
                  <c:v>55132</c:v>
                </c:pt>
                <c:pt idx="3775">
                  <c:v>55989</c:v>
                </c:pt>
                <c:pt idx="3776">
                  <c:v>55221</c:v>
                </c:pt>
                <c:pt idx="3777">
                  <c:v>52543</c:v>
                </c:pt>
                <c:pt idx="3778">
                  <c:v>53834</c:v>
                </c:pt>
                <c:pt idx="3779">
                  <c:v>52236</c:v>
                </c:pt>
                <c:pt idx="3780">
                  <c:v>50590</c:v>
                </c:pt>
                <c:pt idx="3781">
                  <c:v>49799</c:v>
                </c:pt>
                <c:pt idx="3782">
                  <c:v>49093</c:v>
                </c:pt>
                <c:pt idx="3783">
                  <c:v>47340</c:v>
                </c:pt>
                <c:pt idx="3784">
                  <c:v>49613</c:v>
                </c:pt>
                <c:pt idx="3785">
                  <c:v>47668</c:v>
                </c:pt>
                <c:pt idx="3786">
                  <c:v>49017</c:v>
                </c:pt>
                <c:pt idx="3787">
                  <c:v>49982</c:v>
                </c:pt>
                <c:pt idx="3788">
                  <c:v>51989</c:v>
                </c:pt>
                <c:pt idx="3789">
                  <c:v>51810</c:v>
                </c:pt>
                <c:pt idx="3790">
                  <c:v>51992</c:v>
                </c:pt>
                <c:pt idx="3791">
                  <c:v>51431</c:v>
                </c:pt>
                <c:pt idx="3792">
                  <c:v>53758</c:v>
                </c:pt>
                <c:pt idx="3793">
                  <c:v>53228</c:v>
                </c:pt>
                <c:pt idx="3794">
                  <c:v>53294</c:v>
                </c:pt>
                <c:pt idx="3795">
                  <c:v>55574</c:v>
                </c:pt>
                <c:pt idx="3796">
                  <c:v>53996</c:v>
                </c:pt>
                <c:pt idx="3797">
                  <c:v>54198</c:v>
                </c:pt>
                <c:pt idx="3798">
                  <c:v>55018</c:v>
                </c:pt>
                <c:pt idx="3799">
                  <c:v>53808</c:v>
                </c:pt>
                <c:pt idx="3800">
                  <c:v>54842</c:v>
                </c:pt>
                <c:pt idx="3801">
                  <c:v>51971</c:v>
                </c:pt>
                <c:pt idx="3802">
                  <c:v>53245</c:v>
                </c:pt>
                <c:pt idx="3803">
                  <c:v>51632</c:v>
                </c:pt>
                <c:pt idx="3804">
                  <c:v>50865</c:v>
                </c:pt>
                <c:pt idx="3805">
                  <c:v>50202</c:v>
                </c:pt>
                <c:pt idx="3806">
                  <c:v>51777</c:v>
                </c:pt>
                <c:pt idx="3807">
                  <c:v>50068</c:v>
                </c:pt>
                <c:pt idx="3808">
                  <c:v>49050</c:v>
                </c:pt>
                <c:pt idx="3809">
                  <c:v>49912</c:v>
                </c:pt>
                <c:pt idx="3810">
                  <c:v>49591</c:v>
                </c:pt>
                <c:pt idx="3811">
                  <c:v>50271</c:v>
                </c:pt>
                <c:pt idx="3812">
                  <c:v>49479</c:v>
                </c:pt>
                <c:pt idx="3813">
                  <c:v>49982</c:v>
                </c:pt>
                <c:pt idx="3814">
                  <c:v>47475</c:v>
                </c:pt>
                <c:pt idx="3815">
                  <c:v>49140</c:v>
                </c:pt>
                <c:pt idx="3816">
                  <c:v>47397</c:v>
                </c:pt>
                <c:pt idx="3817">
                  <c:v>46440</c:v>
                </c:pt>
                <c:pt idx="3818">
                  <c:v>49046</c:v>
                </c:pt>
                <c:pt idx="3819">
                  <c:v>46378</c:v>
                </c:pt>
                <c:pt idx="3820">
                  <c:v>47975</c:v>
                </c:pt>
                <c:pt idx="3821">
                  <c:v>46301</c:v>
                </c:pt>
                <c:pt idx="3822">
                  <c:v>48110</c:v>
                </c:pt>
                <c:pt idx="3823">
                  <c:v>49055</c:v>
                </c:pt>
                <c:pt idx="3824">
                  <c:v>48437</c:v>
                </c:pt>
                <c:pt idx="3825">
                  <c:v>50511</c:v>
                </c:pt>
                <c:pt idx="3826">
                  <c:v>54669</c:v>
                </c:pt>
                <c:pt idx="3827">
                  <c:v>56258</c:v>
                </c:pt>
                <c:pt idx="3828">
                  <c:v>59767</c:v>
                </c:pt>
                <c:pt idx="3829">
                  <c:v>64069</c:v>
                </c:pt>
                <c:pt idx="3830">
                  <c:v>68384</c:v>
                </c:pt>
                <c:pt idx="3831">
                  <c:v>70169</c:v>
                </c:pt>
                <c:pt idx="3832">
                  <c:v>74771</c:v>
                </c:pt>
                <c:pt idx="3833">
                  <c:v>78115</c:v>
                </c:pt>
                <c:pt idx="3834">
                  <c:v>79167</c:v>
                </c:pt>
                <c:pt idx="3835">
                  <c:v>79967</c:v>
                </c:pt>
                <c:pt idx="3836">
                  <c:v>76275</c:v>
                </c:pt>
                <c:pt idx="3837">
                  <c:v>75190</c:v>
                </c:pt>
                <c:pt idx="3838">
                  <c:v>73424</c:v>
                </c:pt>
                <c:pt idx="3839">
                  <c:v>70045</c:v>
                </c:pt>
                <c:pt idx="3840">
                  <c:v>68119</c:v>
                </c:pt>
                <c:pt idx="3841">
                  <c:v>64990</c:v>
                </c:pt>
                <c:pt idx="3842">
                  <c:v>62454</c:v>
                </c:pt>
                <c:pt idx="3843">
                  <c:v>56259</c:v>
                </c:pt>
                <c:pt idx="3844">
                  <c:v>56604</c:v>
                </c:pt>
                <c:pt idx="3845">
                  <c:v>55749</c:v>
                </c:pt>
                <c:pt idx="3846">
                  <c:v>54556</c:v>
                </c:pt>
                <c:pt idx="3847">
                  <c:v>53407</c:v>
                </c:pt>
                <c:pt idx="3848">
                  <c:v>54009</c:v>
                </c:pt>
                <c:pt idx="3849">
                  <c:v>53155</c:v>
                </c:pt>
                <c:pt idx="3850">
                  <c:v>55484</c:v>
                </c:pt>
                <c:pt idx="3851">
                  <c:v>54990</c:v>
                </c:pt>
                <c:pt idx="3852">
                  <c:v>56175</c:v>
                </c:pt>
                <c:pt idx="3853">
                  <c:v>59073</c:v>
                </c:pt>
                <c:pt idx="3854">
                  <c:v>65997</c:v>
                </c:pt>
                <c:pt idx="3855">
                  <c:v>67672</c:v>
                </c:pt>
                <c:pt idx="3856">
                  <c:v>74182</c:v>
                </c:pt>
                <c:pt idx="3857">
                  <c:v>80605</c:v>
                </c:pt>
                <c:pt idx="3858">
                  <c:v>88140</c:v>
                </c:pt>
                <c:pt idx="3859">
                  <c:v>92220</c:v>
                </c:pt>
                <c:pt idx="3860">
                  <c:v>95625</c:v>
                </c:pt>
                <c:pt idx="3861">
                  <c:v>99893</c:v>
                </c:pt>
                <c:pt idx="3862">
                  <c:v>98010</c:v>
                </c:pt>
                <c:pt idx="3863">
                  <c:v>98960</c:v>
                </c:pt>
                <c:pt idx="3864">
                  <c:v>95881</c:v>
                </c:pt>
                <c:pt idx="3865">
                  <c:v>92691</c:v>
                </c:pt>
                <c:pt idx="3866">
                  <c:v>88056</c:v>
                </c:pt>
                <c:pt idx="3867">
                  <c:v>82932</c:v>
                </c:pt>
                <c:pt idx="3868">
                  <c:v>81053</c:v>
                </c:pt>
                <c:pt idx="3869">
                  <c:v>75771</c:v>
                </c:pt>
                <c:pt idx="3870">
                  <c:v>74619</c:v>
                </c:pt>
                <c:pt idx="3871">
                  <c:v>71784</c:v>
                </c:pt>
                <c:pt idx="3872">
                  <c:v>70729</c:v>
                </c:pt>
                <c:pt idx="3873">
                  <c:v>66127</c:v>
                </c:pt>
                <c:pt idx="3874">
                  <c:v>66482</c:v>
                </c:pt>
                <c:pt idx="3875">
                  <c:v>64365</c:v>
                </c:pt>
                <c:pt idx="3876">
                  <c:v>62335</c:v>
                </c:pt>
                <c:pt idx="3877">
                  <c:v>58822</c:v>
                </c:pt>
                <c:pt idx="3878">
                  <c:v>57518</c:v>
                </c:pt>
                <c:pt idx="3879">
                  <c:v>57785</c:v>
                </c:pt>
                <c:pt idx="3880">
                  <c:v>55305</c:v>
                </c:pt>
                <c:pt idx="3881">
                  <c:v>54072</c:v>
                </c:pt>
                <c:pt idx="3882">
                  <c:v>53760</c:v>
                </c:pt>
                <c:pt idx="3883">
                  <c:v>52757</c:v>
                </c:pt>
                <c:pt idx="3884">
                  <c:v>53247</c:v>
                </c:pt>
                <c:pt idx="3885">
                  <c:v>52505</c:v>
                </c:pt>
                <c:pt idx="3886">
                  <c:v>51337</c:v>
                </c:pt>
                <c:pt idx="3887">
                  <c:v>54270</c:v>
                </c:pt>
                <c:pt idx="3888">
                  <c:v>52770</c:v>
                </c:pt>
                <c:pt idx="3889">
                  <c:v>54019</c:v>
                </c:pt>
                <c:pt idx="3890">
                  <c:v>54021</c:v>
                </c:pt>
                <c:pt idx="3891">
                  <c:v>52890</c:v>
                </c:pt>
                <c:pt idx="3892">
                  <c:v>50121</c:v>
                </c:pt>
                <c:pt idx="3893">
                  <c:v>54773</c:v>
                </c:pt>
                <c:pt idx="3894">
                  <c:v>54221</c:v>
                </c:pt>
                <c:pt idx="3895">
                  <c:v>52347</c:v>
                </c:pt>
                <c:pt idx="3896">
                  <c:v>54346</c:v>
                </c:pt>
                <c:pt idx="3897">
                  <c:v>54189</c:v>
                </c:pt>
                <c:pt idx="3898">
                  <c:v>52323</c:v>
                </c:pt>
                <c:pt idx="3899">
                  <c:v>50847</c:v>
                </c:pt>
                <c:pt idx="3900">
                  <c:v>50475</c:v>
                </c:pt>
                <c:pt idx="3901">
                  <c:v>51898</c:v>
                </c:pt>
                <c:pt idx="3902">
                  <c:v>51591</c:v>
                </c:pt>
                <c:pt idx="3903">
                  <c:v>48880</c:v>
                </c:pt>
                <c:pt idx="3904">
                  <c:v>49642</c:v>
                </c:pt>
                <c:pt idx="3905">
                  <c:v>48909</c:v>
                </c:pt>
                <c:pt idx="3906">
                  <c:v>48827</c:v>
                </c:pt>
                <c:pt idx="3907">
                  <c:v>49685</c:v>
                </c:pt>
                <c:pt idx="3908">
                  <c:v>49481</c:v>
                </c:pt>
                <c:pt idx="3909">
                  <c:v>51168</c:v>
                </c:pt>
                <c:pt idx="3910">
                  <c:v>49607</c:v>
                </c:pt>
                <c:pt idx="3911">
                  <c:v>51742</c:v>
                </c:pt>
                <c:pt idx="3912">
                  <c:v>51443</c:v>
                </c:pt>
                <c:pt idx="3913">
                  <c:v>52456</c:v>
                </c:pt>
                <c:pt idx="3914">
                  <c:v>52117</c:v>
                </c:pt>
                <c:pt idx="3915">
                  <c:v>54044</c:v>
                </c:pt>
                <c:pt idx="3916">
                  <c:v>56244</c:v>
                </c:pt>
                <c:pt idx="3917">
                  <c:v>53130</c:v>
                </c:pt>
                <c:pt idx="3918">
                  <c:v>54482</c:v>
                </c:pt>
                <c:pt idx="3919">
                  <c:v>54059</c:v>
                </c:pt>
                <c:pt idx="3920">
                  <c:v>55232</c:v>
                </c:pt>
                <c:pt idx="3921">
                  <c:v>51994</c:v>
                </c:pt>
                <c:pt idx="3922">
                  <c:v>48210</c:v>
                </c:pt>
                <c:pt idx="3923">
                  <c:v>51061</c:v>
                </c:pt>
                <c:pt idx="3924">
                  <c:v>51486</c:v>
                </c:pt>
                <c:pt idx="3925">
                  <c:v>50187</c:v>
                </c:pt>
                <c:pt idx="3926">
                  <c:v>48790</c:v>
                </c:pt>
                <c:pt idx="3927">
                  <c:v>46063</c:v>
                </c:pt>
                <c:pt idx="3928">
                  <c:v>48720</c:v>
                </c:pt>
                <c:pt idx="3929">
                  <c:v>46718</c:v>
                </c:pt>
                <c:pt idx="3930">
                  <c:v>45786</c:v>
                </c:pt>
                <c:pt idx="3931">
                  <c:v>46264</c:v>
                </c:pt>
                <c:pt idx="3932">
                  <c:v>45636</c:v>
                </c:pt>
                <c:pt idx="3933">
                  <c:v>47301</c:v>
                </c:pt>
                <c:pt idx="3934">
                  <c:v>46661</c:v>
                </c:pt>
                <c:pt idx="3935">
                  <c:v>47365</c:v>
                </c:pt>
                <c:pt idx="3936">
                  <c:v>47304</c:v>
                </c:pt>
                <c:pt idx="3937">
                  <c:v>46997</c:v>
                </c:pt>
                <c:pt idx="3938">
                  <c:v>44955</c:v>
                </c:pt>
                <c:pt idx="3939">
                  <c:v>48151</c:v>
                </c:pt>
                <c:pt idx="3940">
                  <c:v>44824</c:v>
                </c:pt>
                <c:pt idx="3941">
                  <c:v>47663</c:v>
                </c:pt>
                <c:pt idx="3942">
                  <c:v>47838</c:v>
                </c:pt>
                <c:pt idx="3943">
                  <c:v>47031</c:v>
                </c:pt>
                <c:pt idx="3944">
                  <c:v>47435</c:v>
                </c:pt>
                <c:pt idx="3945">
                  <c:v>45928</c:v>
                </c:pt>
                <c:pt idx="3946">
                  <c:v>47116</c:v>
                </c:pt>
                <c:pt idx="3947">
                  <c:v>47105</c:v>
                </c:pt>
                <c:pt idx="3948">
                  <c:v>49289</c:v>
                </c:pt>
                <c:pt idx="3949">
                  <c:v>48420</c:v>
                </c:pt>
                <c:pt idx="3950">
                  <c:v>50638</c:v>
                </c:pt>
                <c:pt idx="3951">
                  <c:v>50560</c:v>
                </c:pt>
                <c:pt idx="3952">
                  <c:v>49927</c:v>
                </c:pt>
                <c:pt idx="3953">
                  <c:v>51406</c:v>
                </c:pt>
                <c:pt idx="3954">
                  <c:v>50646</c:v>
                </c:pt>
                <c:pt idx="3955">
                  <c:v>53646</c:v>
                </c:pt>
                <c:pt idx="3956">
                  <c:v>53095</c:v>
                </c:pt>
                <c:pt idx="3957">
                  <c:v>54737</c:v>
                </c:pt>
                <c:pt idx="3958">
                  <c:v>55554</c:v>
                </c:pt>
                <c:pt idx="3959">
                  <c:v>54488</c:v>
                </c:pt>
                <c:pt idx="3960">
                  <c:v>54632</c:v>
                </c:pt>
                <c:pt idx="3961">
                  <c:v>52584</c:v>
                </c:pt>
                <c:pt idx="3962">
                  <c:v>53106</c:v>
                </c:pt>
                <c:pt idx="3963">
                  <c:v>52865</c:v>
                </c:pt>
                <c:pt idx="3964">
                  <c:v>51258</c:v>
                </c:pt>
                <c:pt idx="3965">
                  <c:v>49441</c:v>
                </c:pt>
                <c:pt idx="3966">
                  <c:v>48669</c:v>
                </c:pt>
                <c:pt idx="3967">
                  <c:v>48954</c:v>
                </c:pt>
                <c:pt idx="3968">
                  <c:v>47410</c:v>
                </c:pt>
                <c:pt idx="3969">
                  <c:v>48353</c:v>
                </c:pt>
                <c:pt idx="3970">
                  <c:v>46678</c:v>
                </c:pt>
                <c:pt idx="3971">
                  <c:v>47027</c:v>
                </c:pt>
                <c:pt idx="3972">
                  <c:v>46455</c:v>
                </c:pt>
                <c:pt idx="3973">
                  <c:v>46703</c:v>
                </c:pt>
                <c:pt idx="3974">
                  <c:v>43009</c:v>
                </c:pt>
                <c:pt idx="3975">
                  <c:v>45404</c:v>
                </c:pt>
                <c:pt idx="3976">
                  <c:v>45931</c:v>
                </c:pt>
                <c:pt idx="3977">
                  <c:v>47151</c:v>
                </c:pt>
                <c:pt idx="3978">
                  <c:v>46293</c:v>
                </c:pt>
                <c:pt idx="3979">
                  <c:v>48617</c:v>
                </c:pt>
                <c:pt idx="3980">
                  <c:v>49016</c:v>
                </c:pt>
                <c:pt idx="3981">
                  <c:v>46078</c:v>
                </c:pt>
                <c:pt idx="3982">
                  <c:v>46411</c:v>
                </c:pt>
                <c:pt idx="3983">
                  <c:v>46074</c:v>
                </c:pt>
                <c:pt idx="3984">
                  <c:v>47157</c:v>
                </c:pt>
                <c:pt idx="3985">
                  <c:v>45934</c:v>
                </c:pt>
                <c:pt idx="3986">
                  <c:v>46811</c:v>
                </c:pt>
                <c:pt idx="3987">
                  <c:v>44615</c:v>
                </c:pt>
                <c:pt idx="3988">
                  <c:v>45397</c:v>
                </c:pt>
                <c:pt idx="3989">
                  <c:v>46531</c:v>
                </c:pt>
                <c:pt idx="3990">
                  <c:v>46275</c:v>
                </c:pt>
                <c:pt idx="3991">
                  <c:v>45300</c:v>
                </c:pt>
                <c:pt idx="3992">
                  <c:v>44561</c:v>
                </c:pt>
                <c:pt idx="3993">
                  <c:v>47347</c:v>
                </c:pt>
                <c:pt idx="3994">
                  <c:v>43914</c:v>
                </c:pt>
                <c:pt idx="3995">
                  <c:v>47015</c:v>
                </c:pt>
                <c:pt idx="3996">
                  <c:v>44516</c:v>
                </c:pt>
                <c:pt idx="3997">
                  <c:v>43976</c:v>
                </c:pt>
                <c:pt idx="3998">
                  <c:v>47054</c:v>
                </c:pt>
                <c:pt idx="3999">
                  <c:v>45858</c:v>
                </c:pt>
                <c:pt idx="4000">
                  <c:v>47222</c:v>
                </c:pt>
                <c:pt idx="4001">
                  <c:v>44623</c:v>
                </c:pt>
                <c:pt idx="4002">
                  <c:v>45496</c:v>
                </c:pt>
                <c:pt idx="4003">
                  <c:v>44945</c:v>
                </c:pt>
                <c:pt idx="4004">
                  <c:v>45630</c:v>
                </c:pt>
                <c:pt idx="4005">
                  <c:v>46330</c:v>
                </c:pt>
                <c:pt idx="4006">
                  <c:v>44853</c:v>
                </c:pt>
                <c:pt idx="4007">
                  <c:v>45722</c:v>
                </c:pt>
                <c:pt idx="4008">
                  <c:v>46505</c:v>
                </c:pt>
                <c:pt idx="4009">
                  <c:v>45036</c:v>
                </c:pt>
                <c:pt idx="4010">
                  <c:v>47949</c:v>
                </c:pt>
                <c:pt idx="4011">
                  <c:v>45206</c:v>
                </c:pt>
                <c:pt idx="4012">
                  <c:v>45095</c:v>
                </c:pt>
                <c:pt idx="4013">
                  <c:v>44883</c:v>
                </c:pt>
                <c:pt idx="4014">
                  <c:v>47826</c:v>
                </c:pt>
                <c:pt idx="4015">
                  <c:v>45843</c:v>
                </c:pt>
                <c:pt idx="4016">
                  <c:v>44526</c:v>
                </c:pt>
                <c:pt idx="4017">
                  <c:v>44570</c:v>
                </c:pt>
                <c:pt idx="4018">
                  <c:v>46563</c:v>
                </c:pt>
                <c:pt idx="4019">
                  <c:v>44716</c:v>
                </c:pt>
                <c:pt idx="4020">
                  <c:v>44465</c:v>
                </c:pt>
                <c:pt idx="4021">
                  <c:v>46138</c:v>
                </c:pt>
                <c:pt idx="4022">
                  <c:v>47115</c:v>
                </c:pt>
                <c:pt idx="4023">
                  <c:v>45787</c:v>
                </c:pt>
                <c:pt idx="4024">
                  <c:v>45193</c:v>
                </c:pt>
                <c:pt idx="4025">
                  <c:v>43995</c:v>
                </c:pt>
                <c:pt idx="4026">
                  <c:v>45536</c:v>
                </c:pt>
                <c:pt idx="4027">
                  <c:v>45362</c:v>
                </c:pt>
                <c:pt idx="4028">
                  <c:v>46804</c:v>
                </c:pt>
                <c:pt idx="4029">
                  <c:v>44976</c:v>
                </c:pt>
                <c:pt idx="4030">
                  <c:v>45797</c:v>
                </c:pt>
                <c:pt idx="4031">
                  <c:v>45149</c:v>
                </c:pt>
                <c:pt idx="4032">
                  <c:v>44112</c:v>
                </c:pt>
                <c:pt idx="4033">
                  <c:v>43970</c:v>
                </c:pt>
                <c:pt idx="4034">
                  <c:v>44658</c:v>
                </c:pt>
                <c:pt idx="4035">
                  <c:v>45641</c:v>
                </c:pt>
                <c:pt idx="4036">
                  <c:v>44595</c:v>
                </c:pt>
                <c:pt idx="4037">
                  <c:v>44735</c:v>
                </c:pt>
                <c:pt idx="4038">
                  <c:v>46082</c:v>
                </c:pt>
                <c:pt idx="4039">
                  <c:v>44517</c:v>
                </c:pt>
                <c:pt idx="4040">
                  <c:v>44203</c:v>
                </c:pt>
                <c:pt idx="4041">
                  <c:v>43864</c:v>
                </c:pt>
                <c:pt idx="4042">
                  <c:v>43127</c:v>
                </c:pt>
                <c:pt idx="4043">
                  <c:v>45106</c:v>
                </c:pt>
                <c:pt idx="4044">
                  <c:v>45417</c:v>
                </c:pt>
                <c:pt idx="4045">
                  <c:v>46832</c:v>
                </c:pt>
                <c:pt idx="4046">
                  <c:v>46291</c:v>
                </c:pt>
                <c:pt idx="4047">
                  <c:v>46617</c:v>
                </c:pt>
                <c:pt idx="4048">
                  <c:v>46267</c:v>
                </c:pt>
                <c:pt idx="4049">
                  <c:v>47471</c:v>
                </c:pt>
                <c:pt idx="4050">
                  <c:v>47804</c:v>
                </c:pt>
                <c:pt idx="4051">
                  <c:v>48538</c:v>
                </c:pt>
                <c:pt idx="4052">
                  <c:v>47017</c:v>
                </c:pt>
                <c:pt idx="4053">
                  <c:v>49077</c:v>
                </c:pt>
                <c:pt idx="4054">
                  <c:v>47929</c:v>
                </c:pt>
                <c:pt idx="4055">
                  <c:v>48883</c:v>
                </c:pt>
                <c:pt idx="4056">
                  <c:v>46749</c:v>
                </c:pt>
                <c:pt idx="4057">
                  <c:v>47137</c:v>
                </c:pt>
                <c:pt idx="4058">
                  <c:v>46731</c:v>
                </c:pt>
                <c:pt idx="4059">
                  <c:v>46829</c:v>
                </c:pt>
                <c:pt idx="4060">
                  <c:v>47014</c:v>
                </c:pt>
                <c:pt idx="4061">
                  <c:v>47154</c:v>
                </c:pt>
                <c:pt idx="4062">
                  <c:v>46722</c:v>
                </c:pt>
                <c:pt idx="4063">
                  <c:v>44969</c:v>
                </c:pt>
                <c:pt idx="4064">
                  <c:v>47711</c:v>
                </c:pt>
                <c:pt idx="4065">
                  <c:v>44797</c:v>
                </c:pt>
                <c:pt idx="4066">
                  <c:v>45815</c:v>
                </c:pt>
                <c:pt idx="4067">
                  <c:v>48688</c:v>
                </c:pt>
                <c:pt idx="4068">
                  <c:v>48372</c:v>
                </c:pt>
                <c:pt idx="4069">
                  <c:v>45709</c:v>
                </c:pt>
                <c:pt idx="4070">
                  <c:v>48713</c:v>
                </c:pt>
                <c:pt idx="4071">
                  <c:v>49493</c:v>
                </c:pt>
                <c:pt idx="4072">
                  <c:v>52729</c:v>
                </c:pt>
                <c:pt idx="4073">
                  <c:v>59552</c:v>
                </c:pt>
                <c:pt idx="4074">
                  <c:v>69078</c:v>
                </c:pt>
                <c:pt idx="4075">
                  <c:v>76716</c:v>
                </c:pt>
                <c:pt idx="4076">
                  <c:v>95566</c:v>
                </c:pt>
                <c:pt idx="4077">
                  <c:v>117808</c:v>
                </c:pt>
                <c:pt idx="4078">
                  <c:v>149050</c:v>
                </c:pt>
                <c:pt idx="4079">
                  <c:v>183040</c:v>
                </c:pt>
                <c:pt idx="4080">
                  <c:v>221954</c:v>
                </c:pt>
                <c:pt idx="4081">
                  <c:v>260873</c:v>
                </c:pt>
                <c:pt idx="4082">
                  <c:v>300670</c:v>
                </c:pt>
                <c:pt idx="4083">
                  <c:v>329114</c:v>
                </c:pt>
                <c:pt idx="4084">
                  <c:v>358728</c:v>
                </c:pt>
                <c:pt idx="4085">
                  <c:v>374763</c:v>
                </c:pt>
                <c:pt idx="4086">
                  <c:v>377656</c:v>
                </c:pt>
                <c:pt idx="4087">
                  <c:v>363661</c:v>
                </c:pt>
                <c:pt idx="4088">
                  <c:v>342043</c:v>
                </c:pt>
                <c:pt idx="4089">
                  <c:v>318150</c:v>
                </c:pt>
                <c:pt idx="4090">
                  <c:v>285309</c:v>
                </c:pt>
                <c:pt idx="4091">
                  <c:v>253483</c:v>
                </c:pt>
                <c:pt idx="4092">
                  <c:v>222337</c:v>
                </c:pt>
                <c:pt idx="4093">
                  <c:v>192872</c:v>
                </c:pt>
                <c:pt idx="4094">
                  <c:v>166728</c:v>
                </c:pt>
                <c:pt idx="4095">
                  <c:v>144224</c:v>
                </c:pt>
                <c:pt idx="4096">
                  <c:v>126835</c:v>
                </c:pt>
                <c:pt idx="4097">
                  <c:v>114469</c:v>
                </c:pt>
                <c:pt idx="4098">
                  <c:v>104245</c:v>
                </c:pt>
                <c:pt idx="4099">
                  <c:v>92572</c:v>
                </c:pt>
                <c:pt idx="4100">
                  <c:v>87855</c:v>
                </c:pt>
                <c:pt idx="4101">
                  <c:v>80408</c:v>
                </c:pt>
                <c:pt idx="4102">
                  <c:v>74818</c:v>
                </c:pt>
                <c:pt idx="4103">
                  <c:v>70565</c:v>
                </c:pt>
                <c:pt idx="4104">
                  <c:v>66617</c:v>
                </c:pt>
                <c:pt idx="4105">
                  <c:v>62439</c:v>
                </c:pt>
                <c:pt idx="4106">
                  <c:v>63682</c:v>
                </c:pt>
                <c:pt idx="4107">
                  <c:v>59636</c:v>
                </c:pt>
                <c:pt idx="4108">
                  <c:v>56784</c:v>
                </c:pt>
                <c:pt idx="4109">
                  <c:v>52596</c:v>
                </c:pt>
                <c:pt idx="4110">
                  <c:v>54625</c:v>
                </c:pt>
                <c:pt idx="4111">
                  <c:v>52529</c:v>
                </c:pt>
                <c:pt idx="4112">
                  <c:v>54464</c:v>
                </c:pt>
                <c:pt idx="4113">
                  <c:v>52865</c:v>
                </c:pt>
                <c:pt idx="4114">
                  <c:v>53013</c:v>
                </c:pt>
                <c:pt idx="4115">
                  <c:v>52742</c:v>
                </c:pt>
                <c:pt idx="4116">
                  <c:v>51670</c:v>
                </c:pt>
                <c:pt idx="4117">
                  <c:v>53708</c:v>
                </c:pt>
                <c:pt idx="4118">
                  <c:v>52622</c:v>
                </c:pt>
                <c:pt idx="4119">
                  <c:v>52777</c:v>
                </c:pt>
                <c:pt idx="4120">
                  <c:v>53521</c:v>
                </c:pt>
                <c:pt idx="4121">
                  <c:v>56519</c:v>
                </c:pt>
                <c:pt idx="4122">
                  <c:v>60856</c:v>
                </c:pt>
                <c:pt idx="4123">
                  <c:v>59708</c:v>
                </c:pt>
                <c:pt idx="4124">
                  <c:v>58841</c:v>
                </c:pt>
                <c:pt idx="4125">
                  <c:v>62567</c:v>
                </c:pt>
                <c:pt idx="4126">
                  <c:v>63350</c:v>
                </c:pt>
                <c:pt idx="4127">
                  <c:v>63003</c:v>
                </c:pt>
                <c:pt idx="4128">
                  <c:v>62762</c:v>
                </c:pt>
                <c:pt idx="4129">
                  <c:v>65644</c:v>
                </c:pt>
                <c:pt idx="4130">
                  <c:v>63888</c:v>
                </c:pt>
                <c:pt idx="4131">
                  <c:v>63721</c:v>
                </c:pt>
                <c:pt idx="4132">
                  <c:v>63079</c:v>
                </c:pt>
                <c:pt idx="4133">
                  <c:v>60669</c:v>
                </c:pt>
                <c:pt idx="4134">
                  <c:v>61032</c:v>
                </c:pt>
                <c:pt idx="4135">
                  <c:v>59137</c:v>
                </c:pt>
                <c:pt idx="4136">
                  <c:v>58231</c:v>
                </c:pt>
                <c:pt idx="4137">
                  <c:v>57980</c:v>
                </c:pt>
                <c:pt idx="4138">
                  <c:v>57819</c:v>
                </c:pt>
                <c:pt idx="4139">
                  <c:v>54858</c:v>
                </c:pt>
                <c:pt idx="4140">
                  <c:v>55664</c:v>
                </c:pt>
                <c:pt idx="4141">
                  <c:v>56253</c:v>
                </c:pt>
                <c:pt idx="4142">
                  <c:v>55325</c:v>
                </c:pt>
                <c:pt idx="4143">
                  <c:v>55911</c:v>
                </c:pt>
                <c:pt idx="4144">
                  <c:v>53291</c:v>
                </c:pt>
                <c:pt idx="4145">
                  <c:v>53413</c:v>
                </c:pt>
                <c:pt idx="4146">
                  <c:v>54203</c:v>
                </c:pt>
                <c:pt idx="4147">
                  <c:v>52978</c:v>
                </c:pt>
                <c:pt idx="4148">
                  <c:v>53155</c:v>
                </c:pt>
                <c:pt idx="4149">
                  <c:v>52041</c:v>
                </c:pt>
                <c:pt idx="4150">
                  <c:v>50930</c:v>
                </c:pt>
                <c:pt idx="4151">
                  <c:v>52154</c:v>
                </c:pt>
                <c:pt idx="4152">
                  <c:v>50704</c:v>
                </c:pt>
                <c:pt idx="4153">
                  <c:v>51283</c:v>
                </c:pt>
                <c:pt idx="4154">
                  <c:v>51992</c:v>
                </c:pt>
                <c:pt idx="4155">
                  <c:v>50055</c:v>
                </c:pt>
                <c:pt idx="4156">
                  <c:v>52239</c:v>
                </c:pt>
                <c:pt idx="4157">
                  <c:v>52200</c:v>
                </c:pt>
                <c:pt idx="4158">
                  <c:v>51623</c:v>
                </c:pt>
                <c:pt idx="4159">
                  <c:v>56081</c:v>
                </c:pt>
                <c:pt idx="4160">
                  <c:v>54644</c:v>
                </c:pt>
                <c:pt idx="4161">
                  <c:v>56691</c:v>
                </c:pt>
                <c:pt idx="4162">
                  <c:v>57035</c:v>
                </c:pt>
                <c:pt idx="4163">
                  <c:v>60023</c:v>
                </c:pt>
                <c:pt idx="4164">
                  <c:v>62165</c:v>
                </c:pt>
                <c:pt idx="4165">
                  <c:v>60750</c:v>
                </c:pt>
                <c:pt idx="4166">
                  <c:v>63805</c:v>
                </c:pt>
                <c:pt idx="4167">
                  <c:v>62569</c:v>
                </c:pt>
                <c:pt idx="4168">
                  <c:v>62324</c:v>
                </c:pt>
                <c:pt idx="4169">
                  <c:v>63100</c:v>
                </c:pt>
                <c:pt idx="4170">
                  <c:v>63462</c:v>
                </c:pt>
                <c:pt idx="4171">
                  <c:v>60207</c:v>
                </c:pt>
                <c:pt idx="4172">
                  <c:v>58537</c:v>
                </c:pt>
                <c:pt idx="4173">
                  <c:v>58074</c:v>
                </c:pt>
                <c:pt idx="4174">
                  <c:v>57241</c:v>
                </c:pt>
                <c:pt idx="4175">
                  <c:v>55127</c:v>
                </c:pt>
                <c:pt idx="4176">
                  <c:v>55569</c:v>
                </c:pt>
                <c:pt idx="4177">
                  <c:v>53155</c:v>
                </c:pt>
                <c:pt idx="4178">
                  <c:v>53714</c:v>
                </c:pt>
                <c:pt idx="4179">
                  <c:v>50803</c:v>
                </c:pt>
                <c:pt idx="4180">
                  <c:v>52874</c:v>
                </c:pt>
                <c:pt idx="4181">
                  <c:v>51430</c:v>
                </c:pt>
                <c:pt idx="4182">
                  <c:v>51569</c:v>
                </c:pt>
                <c:pt idx="4183">
                  <c:v>49402</c:v>
                </c:pt>
                <c:pt idx="4184">
                  <c:v>48863</c:v>
                </c:pt>
                <c:pt idx="4185">
                  <c:v>51593</c:v>
                </c:pt>
                <c:pt idx="4186">
                  <c:v>49611</c:v>
                </c:pt>
                <c:pt idx="4187">
                  <c:v>51583</c:v>
                </c:pt>
                <c:pt idx="4188">
                  <c:v>52327</c:v>
                </c:pt>
                <c:pt idx="4189">
                  <c:v>49024</c:v>
                </c:pt>
                <c:pt idx="4190">
                  <c:v>50783</c:v>
                </c:pt>
                <c:pt idx="4191">
                  <c:v>49304</c:v>
                </c:pt>
                <c:pt idx="4192">
                  <c:v>50809</c:v>
                </c:pt>
                <c:pt idx="4193">
                  <c:v>50513</c:v>
                </c:pt>
                <c:pt idx="4194">
                  <c:v>50972</c:v>
                </c:pt>
                <c:pt idx="4195">
                  <c:v>49803</c:v>
                </c:pt>
                <c:pt idx="4196">
                  <c:v>50055</c:v>
                </c:pt>
                <c:pt idx="4197">
                  <c:v>51906</c:v>
                </c:pt>
                <c:pt idx="4198">
                  <c:v>51119</c:v>
                </c:pt>
                <c:pt idx="4199">
                  <c:v>51302</c:v>
                </c:pt>
                <c:pt idx="4200">
                  <c:v>51634</c:v>
                </c:pt>
                <c:pt idx="4201">
                  <c:v>50521</c:v>
                </c:pt>
                <c:pt idx="4202">
                  <c:v>51656</c:v>
                </c:pt>
                <c:pt idx="4203">
                  <c:v>54150</c:v>
                </c:pt>
                <c:pt idx="4204">
                  <c:v>53056</c:v>
                </c:pt>
                <c:pt idx="4205">
                  <c:v>54429</c:v>
                </c:pt>
                <c:pt idx="4206">
                  <c:v>54253</c:v>
                </c:pt>
                <c:pt idx="4207">
                  <c:v>56491</c:v>
                </c:pt>
                <c:pt idx="4208">
                  <c:v>56411</c:v>
                </c:pt>
                <c:pt idx="4209">
                  <c:v>57022</c:v>
                </c:pt>
                <c:pt idx="4210">
                  <c:v>56444</c:v>
                </c:pt>
                <c:pt idx="4211">
                  <c:v>56652</c:v>
                </c:pt>
                <c:pt idx="4212">
                  <c:v>56048</c:v>
                </c:pt>
                <c:pt idx="4213">
                  <c:v>56502</c:v>
                </c:pt>
                <c:pt idx="4214">
                  <c:v>56247</c:v>
                </c:pt>
                <c:pt idx="4215">
                  <c:v>56206</c:v>
                </c:pt>
                <c:pt idx="4216">
                  <c:v>56449</c:v>
                </c:pt>
                <c:pt idx="4217">
                  <c:v>56780</c:v>
                </c:pt>
                <c:pt idx="4218">
                  <c:v>60376</c:v>
                </c:pt>
                <c:pt idx="4219">
                  <c:v>62199</c:v>
                </c:pt>
                <c:pt idx="4220">
                  <c:v>66638</c:v>
                </c:pt>
                <c:pt idx="4221">
                  <c:v>68989</c:v>
                </c:pt>
                <c:pt idx="4222">
                  <c:v>74086</c:v>
                </c:pt>
                <c:pt idx="4223">
                  <c:v>78026</c:v>
                </c:pt>
                <c:pt idx="4224">
                  <c:v>82887</c:v>
                </c:pt>
                <c:pt idx="4225">
                  <c:v>88082</c:v>
                </c:pt>
                <c:pt idx="4226">
                  <c:v>94115</c:v>
                </c:pt>
                <c:pt idx="4227">
                  <c:v>99000</c:v>
                </c:pt>
                <c:pt idx="4228">
                  <c:v>101722</c:v>
                </c:pt>
                <c:pt idx="4229">
                  <c:v>104632</c:v>
                </c:pt>
                <c:pt idx="4230">
                  <c:v>104484</c:v>
                </c:pt>
                <c:pt idx="4231">
                  <c:v>106872</c:v>
                </c:pt>
                <c:pt idx="4232">
                  <c:v>106099</c:v>
                </c:pt>
                <c:pt idx="4233">
                  <c:v>106673</c:v>
                </c:pt>
                <c:pt idx="4234">
                  <c:v>105622</c:v>
                </c:pt>
                <c:pt idx="4235">
                  <c:v>102110</c:v>
                </c:pt>
                <c:pt idx="4236">
                  <c:v>104303</c:v>
                </c:pt>
                <c:pt idx="4237">
                  <c:v>99685</c:v>
                </c:pt>
                <c:pt idx="4238">
                  <c:v>95497</c:v>
                </c:pt>
                <c:pt idx="4239">
                  <c:v>90826</c:v>
                </c:pt>
                <c:pt idx="4240">
                  <c:v>88811</c:v>
                </c:pt>
                <c:pt idx="4241">
                  <c:v>84694</c:v>
                </c:pt>
                <c:pt idx="4242">
                  <c:v>80323</c:v>
                </c:pt>
                <c:pt idx="4243">
                  <c:v>76344</c:v>
                </c:pt>
                <c:pt idx="4244">
                  <c:v>73139</c:v>
                </c:pt>
                <c:pt idx="4245">
                  <c:v>68410</c:v>
                </c:pt>
                <c:pt idx="4246">
                  <c:v>69356</c:v>
                </c:pt>
                <c:pt idx="4247">
                  <c:v>65798</c:v>
                </c:pt>
                <c:pt idx="4248">
                  <c:v>65598</c:v>
                </c:pt>
                <c:pt idx="4249">
                  <c:v>62862</c:v>
                </c:pt>
                <c:pt idx="4250">
                  <c:v>62770</c:v>
                </c:pt>
                <c:pt idx="4251">
                  <c:v>61204</c:v>
                </c:pt>
                <c:pt idx="4252">
                  <c:v>61933</c:v>
                </c:pt>
                <c:pt idx="4253">
                  <c:v>62112</c:v>
                </c:pt>
                <c:pt idx="4254">
                  <c:v>63726</c:v>
                </c:pt>
                <c:pt idx="4255">
                  <c:v>59392</c:v>
                </c:pt>
                <c:pt idx="4256">
                  <c:v>59184</c:v>
                </c:pt>
                <c:pt idx="4257">
                  <c:v>59206</c:v>
                </c:pt>
                <c:pt idx="4258">
                  <c:v>55146</c:v>
                </c:pt>
                <c:pt idx="4259">
                  <c:v>57537</c:v>
                </c:pt>
                <c:pt idx="4260">
                  <c:v>58455</c:v>
                </c:pt>
                <c:pt idx="4261">
                  <c:v>56487</c:v>
                </c:pt>
                <c:pt idx="4262">
                  <c:v>56171</c:v>
                </c:pt>
                <c:pt idx="4263">
                  <c:v>55704</c:v>
                </c:pt>
                <c:pt idx="4264">
                  <c:v>55690</c:v>
                </c:pt>
                <c:pt idx="4265">
                  <c:v>55707</c:v>
                </c:pt>
                <c:pt idx="4266">
                  <c:v>53707</c:v>
                </c:pt>
                <c:pt idx="4267">
                  <c:v>53543</c:v>
                </c:pt>
                <c:pt idx="4268">
                  <c:v>54774</c:v>
                </c:pt>
                <c:pt idx="4269">
                  <c:v>53098</c:v>
                </c:pt>
                <c:pt idx="4270">
                  <c:v>54028</c:v>
                </c:pt>
                <c:pt idx="4271">
                  <c:v>55662</c:v>
                </c:pt>
                <c:pt idx="4272">
                  <c:v>54550</c:v>
                </c:pt>
                <c:pt idx="4273">
                  <c:v>54290</c:v>
                </c:pt>
                <c:pt idx="4274">
                  <c:v>54311</c:v>
                </c:pt>
                <c:pt idx="4275">
                  <c:v>54579</c:v>
                </c:pt>
                <c:pt idx="4276">
                  <c:v>53367</c:v>
                </c:pt>
                <c:pt idx="4277">
                  <c:v>52028</c:v>
                </c:pt>
                <c:pt idx="4278">
                  <c:v>51191</c:v>
                </c:pt>
                <c:pt idx="4279">
                  <c:v>53596</c:v>
                </c:pt>
                <c:pt idx="4280">
                  <c:v>53949</c:v>
                </c:pt>
                <c:pt idx="4281">
                  <c:v>53014</c:v>
                </c:pt>
                <c:pt idx="4282">
                  <c:v>52107</c:v>
                </c:pt>
                <c:pt idx="4283">
                  <c:v>53226</c:v>
                </c:pt>
                <c:pt idx="4284">
                  <c:v>50744</c:v>
                </c:pt>
                <c:pt idx="4285">
                  <c:v>54181</c:v>
                </c:pt>
                <c:pt idx="4286">
                  <c:v>53585</c:v>
                </c:pt>
                <c:pt idx="4287">
                  <c:v>52930</c:v>
                </c:pt>
                <c:pt idx="4288">
                  <c:v>51799</c:v>
                </c:pt>
                <c:pt idx="4289">
                  <c:v>52963</c:v>
                </c:pt>
                <c:pt idx="4290">
                  <c:v>52619</c:v>
                </c:pt>
                <c:pt idx="4291">
                  <c:v>53622</c:v>
                </c:pt>
                <c:pt idx="4292">
                  <c:v>50190</c:v>
                </c:pt>
                <c:pt idx="4293">
                  <c:v>53209</c:v>
                </c:pt>
                <c:pt idx="4294">
                  <c:v>52369</c:v>
                </c:pt>
                <c:pt idx="4295">
                  <c:v>53280</c:v>
                </c:pt>
                <c:pt idx="4296">
                  <c:v>53776</c:v>
                </c:pt>
                <c:pt idx="4297">
                  <c:v>50222</c:v>
                </c:pt>
                <c:pt idx="4298">
                  <c:v>52269</c:v>
                </c:pt>
                <c:pt idx="4299">
                  <c:v>51927</c:v>
                </c:pt>
                <c:pt idx="4300">
                  <c:v>51223</c:v>
                </c:pt>
                <c:pt idx="4301">
                  <c:v>53436</c:v>
                </c:pt>
                <c:pt idx="4302">
                  <c:v>53442</c:v>
                </c:pt>
                <c:pt idx="4303">
                  <c:v>52173</c:v>
                </c:pt>
                <c:pt idx="4304">
                  <c:v>54471</c:v>
                </c:pt>
                <c:pt idx="4305">
                  <c:v>53547</c:v>
                </c:pt>
                <c:pt idx="4306">
                  <c:v>52902</c:v>
                </c:pt>
                <c:pt idx="4307">
                  <c:v>53586</c:v>
                </c:pt>
                <c:pt idx="4308">
                  <c:v>53245</c:v>
                </c:pt>
                <c:pt idx="4309">
                  <c:v>54107</c:v>
                </c:pt>
                <c:pt idx="4310">
                  <c:v>53604</c:v>
                </c:pt>
                <c:pt idx="4311">
                  <c:v>54798</c:v>
                </c:pt>
                <c:pt idx="4312">
                  <c:v>56811</c:v>
                </c:pt>
                <c:pt idx="4313">
                  <c:v>57613</c:v>
                </c:pt>
                <c:pt idx="4314">
                  <c:v>60104</c:v>
                </c:pt>
                <c:pt idx="4315">
                  <c:v>63919</c:v>
                </c:pt>
                <c:pt idx="4316">
                  <c:v>67628</c:v>
                </c:pt>
                <c:pt idx="4317">
                  <c:v>68350</c:v>
                </c:pt>
                <c:pt idx="4318">
                  <c:v>73206</c:v>
                </c:pt>
                <c:pt idx="4319">
                  <c:v>76340</c:v>
                </c:pt>
                <c:pt idx="4320">
                  <c:v>78477</c:v>
                </c:pt>
                <c:pt idx="4321">
                  <c:v>83978</c:v>
                </c:pt>
                <c:pt idx="4322">
                  <c:v>80903</c:v>
                </c:pt>
                <c:pt idx="4323">
                  <c:v>83304</c:v>
                </c:pt>
                <c:pt idx="4324">
                  <c:v>84742</c:v>
                </c:pt>
                <c:pt idx="4325">
                  <c:v>85894</c:v>
                </c:pt>
                <c:pt idx="4326">
                  <c:v>84458</c:v>
                </c:pt>
                <c:pt idx="4327">
                  <c:v>83064</c:v>
                </c:pt>
                <c:pt idx="4328">
                  <c:v>81778</c:v>
                </c:pt>
                <c:pt idx="4329">
                  <c:v>85082</c:v>
                </c:pt>
                <c:pt idx="4330">
                  <c:v>86134</c:v>
                </c:pt>
                <c:pt idx="4331">
                  <c:v>94263</c:v>
                </c:pt>
                <c:pt idx="4332">
                  <c:v>100478</c:v>
                </c:pt>
                <c:pt idx="4333">
                  <c:v>113870</c:v>
                </c:pt>
                <c:pt idx="4334">
                  <c:v>133140</c:v>
                </c:pt>
                <c:pt idx="4335">
                  <c:v>157463</c:v>
                </c:pt>
                <c:pt idx="4336">
                  <c:v>191760</c:v>
                </c:pt>
                <c:pt idx="4337">
                  <c:v>226761</c:v>
                </c:pt>
                <c:pt idx="4338">
                  <c:v>269870</c:v>
                </c:pt>
                <c:pt idx="4339">
                  <c:v>317720</c:v>
                </c:pt>
                <c:pt idx="4340">
                  <c:v>360579</c:v>
                </c:pt>
                <c:pt idx="4341">
                  <c:v>388427</c:v>
                </c:pt>
                <c:pt idx="4342">
                  <c:v>420045</c:v>
                </c:pt>
                <c:pt idx="4343">
                  <c:v>423979</c:v>
                </c:pt>
                <c:pt idx="4344">
                  <c:v>421460</c:v>
                </c:pt>
                <c:pt idx="4345">
                  <c:v>404571</c:v>
                </c:pt>
                <c:pt idx="4346">
                  <c:v>385909</c:v>
                </c:pt>
                <c:pt idx="4347">
                  <c:v>355365</c:v>
                </c:pt>
                <c:pt idx="4348">
                  <c:v>315632</c:v>
                </c:pt>
                <c:pt idx="4349">
                  <c:v>271106</c:v>
                </c:pt>
                <c:pt idx="4350">
                  <c:v>228573</c:v>
                </c:pt>
                <c:pt idx="4351">
                  <c:v>193143</c:v>
                </c:pt>
                <c:pt idx="4352">
                  <c:v>168239</c:v>
                </c:pt>
                <c:pt idx="4353">
                  <c:v>145680</c:v>
                </c:pt>
                <c:pt idx="4354">
                  <c:v>126239</c:v>
                </c:pt>
                <c:pt idx="4355">
                  <c:v>111072</c:v>
                </c:pt>
                <c:pt idx="4356">
                  <c:v>105778</c:v>
                </c:pt>
                <c:pt idx="4357">
                  <c:v>99412</c:v>
                </c:pt>
                <c:pt idx="4358">
                  <c:v>98665</c:v>
                </c:pt>
                <c:pt idx="4359">
                  <c:v>90765</c:v>
                </c:pt>
                <c:pt idx="4360">
                  <c:v>90996</c:v>
                </c:pt>
                <c:pt idx="4361">
                  <c:v>90412</c:v>
                </c:pt>
                <c:pt idx="4362">
                  <c:v>90185</c:v>
                </c:pt>
                <c:pt idx="4363">
                  <c:v>87645</c:v>
                </c:pt>
                <c:pt idx="4364">
                  <c:v>87072</c:v>
                </c:pt>
                <c:pt idx="4365">
                  <c:v>84938</c:v>
                </c:pt>
                <c:pt idx="4366">
                  <c:v>80822</c:v>
                </c:pt>
                <c:pt idx="4367">
                  <c:v>78224</c:v>
                </c:pt>
                <c:pt idx="4368">
                  <c:v>74668</c:v>
                </c:pt>
                <c:pt idx="4369">
                  <c:v>73958</c:v>
                </c:pt>
                <c:pt idx="4370">
                  <c:v>70013</c:v>
                </c:pt>
                <c:pt idx="4371">
                  <c:v>67842</c:v>
                </c:pt>
                <c:pt idx="4372">
                  <c:v>66824</c:v>
                </c:pt>
                <c:pt idx="4373">
                  <c:v>65443</c:v>
                </c:pt>
                <c:pt idx="4374">
                  <c:v>62804</c:v>
                </c:pt>
                <c:pt idx="4375">
                  <c:v>61441</c:v>
                </c:pt>
                <c:pt idx="4376">
                  <c:v>61667</c:v>
                </c:pt>
                <c:pt idx="4377">
                  <c:v>58175</c:v>
                </c:pt>
                <c:pt idx="4378">
                  <c:v>59519</c:v>
                </c:pt>
                <c:pt idx="4379">
                  <c:v>59176</c:v>
                </c:pt>
                <c:pt idx="4380">
                  <c:v>59979</c:v>
                </c:pt>
                <c:pt idx="4381">
                  <c:v>58379</c:v>
                </c:pt>
                <c:pt idx="4382">
                  <c:v>57606</c:v>
                </c:pt>
                <c:pt idx="4383">
                  <c:v>58257</c:v>
                </c:pt>
                <c:pt idx="4384">
                  <c:v>57908</c:v>
                </c:pt>
                <c:pt idx="4385">
                  <c:v>56801</c:v>
                </c:pt>
                <c:pt idx="4386">
                  <c:v>53654</c:v>
                </c:pt>
                <c:pt idx="4387">
                  <c:v>58031</c:v>
                </c:pt>
                <c:pt idx="4388">
                  <c:v>57085</c:v>
                </c:pt>
                <c:pt idx="4389">
                  <c:v>56630</c:v>
                </c:pt>
                <c:pt idx="4390">
                  <c:v>55400</c:v>
                </c:pt>
                <c:pt idx="4391">
                  <c:v>55770</c:v>
                </c:pt>
                <c:pt idx="4392">
                  <c:v>54531</c:v>
                </c:pt>
                <c:pt idx="4393">
                  <c:v>54806</c:v>
                </c:pt>
                <c:pt idx="4394">
                  <c:v>55911</c:v>
                </c:pt>
                <c:pt idx="4395">
                  <c:v>56152</c:v>
                </c:pt>
                <c:pt idx="4396">
                  <c:v>56587</c:v>
                </c:pt>
                <c:pt idx="4397">
                  <c:v>58949</c:v>
                </c:pt>
                <c:pt idx="4398">
                  <c:v>57694</c:v>
                </c:pt>
                <c:pt idx="4399">
                  <c:v>58186</c:v>
                </c:pt>
                <c:pt idx="4400">
                  <c:v>59374</c:v>
                </c:pt>
                <c:pt idx="4401">
                  <c:v>58733</c:v>
                </c:pt>
                <c:pt idx="4402">
                  <c:v>60442</c:v>
                </c:pt>
                <c:pt idx="4403">
                  <c:v>60154</c:v>
                </c:pt>
                <c:pt idx="4404">
                  <c:v>61725</c:v>
                </c:pt>
                <c:pt idx="4405">
                  <c:v>62737</c:v>
                </c:pt>
                <c:pt idx="4406">
                  <c:v>61112</c:v>
                </c:pt>
                <c:pt idx="4407">
                  <c:v>60525</c:v>
                </c:pt>
                <c:pt idx="4408">
                  <c:v>60005</c:v>
                </c:pt>
                <c:pt idx="4409">
                  <c:v>60418</c:v>
                </c:pt>
                <c:pt idx="4410">
                  <c:v>59596</c:v>
                </c:pt>
                <c:pt idx="4411">
                  <c:v>57686</c:v>
                </c:pt>
                <c:pt idx="4412">
                  <c:v>59317</c:v>
                </c:pt>
                <c:pt idx="4413">
                  <c:v>55780</c:v>
                </c:pt>
                <c:pt idx="4414">
                  <c:v>57267</c:v>
                </c:pt>
                <c:pt idx="4415">
                  <c:v>56646</c:v>
                </c:pt>
                <c:pt idx="4416">
                  <c:v>56775</c:v>
                </c:pt>
                <c:pt idx="4417">
                  <c:v>57337</c:v>
                </c:pt>
                <c:pt idx="4418">
                  <c:v>59206</c:v>
                </c:pt>
                <c:pt idx="4419">
                  <c:v>57574</c:v>
                </c:pt>
                <c:pt idx="4420">
                  <c:v>57636</c:v>
                </c:pt>
                <c:pt idx="4421">
                  <c:v>58224</c:v>
                </c:pt>
                <c:pt idx="4422">
                  <c:v>57341</c:v>
                </c:pt>
                <c:pt idx="4423">
                  <c:v>60586</c:v>
                </c:pt>
                <c:pt idx="4424">
                  <c:v>58342</c:v>
                </c:pt>
                <c:pt idx="4425">
                  <c:v>58523</c:v>
                </c:pt>
                <c:pt idx="4426">
                  <c:v>60132</c:v>
                </c:pt>
                <c:pt idx="4427">
                  <c:v>58396</c:v>
                </c:pt>
                <c:pt idx="4428">
                  <c:v>59173</c:v>
                </c:pt>
                <c:pt idx="4429">
                  <c:v>62430</c:v>
                </c:pt>
                <c:pt idx="4430">
                  <c:v>57864</c:v>
                </c:pt>
                <c:pt idx="4431">
                  <c:v>60002</c:v>
                </c:pt>
                <c:pt idx="4432">
                  <c:v>60676</c:v>
                </c:pt>
                <c:pt idx="4433">
                  <c:v>58739</c:v>
                </c:pt>
                <c:pt idx="4434">
                  <c:v>59739</c:v>
                </c:pt>
                <c:pt idx="4435">
                  <c:v>57680</c:v>
                </c:pt>
                <c:pt idx="4436">
                  <c:v>58040</c:v>
                </c:pt>
                <c:pt idx="4437">
                  <c:v>57930</c:v>
                </c:pt>
                <c:pt idx="4438">
                  <c:v>59187</c:v>
                </c:pt>
                <c:pt idx="4439">
                  <c:v>57993</c:v>
                </c:pt>
                <c:pt idx="4440">
                  <c:v>56457</c:v>
                </c:pt>
                <c:pt idx="4441">
                  <c:v>60193</c:v>
                </c:pt>
                <c:pt idx="4442">
                  <c:v>58595</c:v>
                </c:pt>
                <c:pt idx="4443">
                  <c:v>59707</c:v>
                </c:pt>
                <c:pt idx="4444">
                  <c:v>59772</c:v>
                </c:pt>
                <c:pt idx="4445">
                  <c:v>60625</c:v>
                </c:pt>
                <c:pt idx="4446">
                  <c:v>61915</c:v>
                </c:pt>
                <c:pt idx="4447">
                  <c:v>63536</c:v>
                </c:pt>
                <c:pt idx="4448">
                  <c:v>62037</c:v>
                </c:pt>
                <c:pt idx="4449">
                  <c:v>64012</c:v>
                </c:pt>
                <c:pt idx="4450">
                  <c:v>65434</c:v>
                </c:pt>
                <c:pt idx="4451">
                  <c:v>65959</c:v>
                </c:pt>
                <c:pt idx="4452">
                  <c:v>66801</c:v>
                </c:pt>
                <c:pt idx="4453">
                  <c:v>65496</c:v>
                </c:pt>
                <c:pt idx="4454">
                  <c:v>63227</c:v>
                </c:pt>
                <c:pt idx="4455">
                  <c:v>64412</c:v>
                </c:pt>
                <c:pt idx="4456">
                  <c:v>60577</c:v>
                </c:pt>
                <c:pt idx="4457">
                  <c:v>61167</c:v>
                </c:pt>
                <c:pt idx="4458">
                  <c:v>61097</c:v>
                </c:pt>
                <c:pt idx="4459">
                  <c:v>59873</c:v>
                </c:pt>
                <c:pt idx="4460">
                  <c:v>62796</c:v>
                </c:pt>
                <c:pt idx="4461">
                  <c:v>61692</c:v>
                </c:pt>
                <c:pt idx="4462">
                  <c:v>65232</c:v>
                </c:pt>
                <c:pt idx="4463">
                  <c:v>70259</c:v>
                </c:pt>
                <c:pt idx="4464">
                  <c:v>77810</c:v>
                </c:pt>
                <c:pt idx="4465">
                  <c:v>83664</c:v>
                </c:pt>
                <c:pt idx="4466">
                  <c:v>90359</c:v>
                </c:pt>
                <c:pt idx="4467">
                  <c:v>95875</c:v>
                </c:pt>
                <c:pt idx="4468">
                  <c:v>105402</c:v>
                </c:pt>
                <c:pt idx="4469">
                  <c:v>107349</c:v>
                </c:pt>
                <c:pt idx="4470">
                  <c:v>112587</c:v>
                </c:pt>
                <c:pt idx="4471">
                  <c:v>114262</c:v>
                </c:pt>
                <c:pt idx="4472">
                  <c:v>111212</c:v>
                </c:pt>
                <c:pt idx="4473">
                  <c:v>109518</c:v>
                </c:pt>
                <c:pt idx="4474">
                  <c:v>106177</c:v>
                </c:pt>
                <c:pt idx="4475">
                  <c:v>98745</c:v>
                </c:pt>
                <c:pt idx="4476">
                  <c:v>93368</c:v>
                </c:pt>
                <c:pt idx="4477">
                  <c:v>87698</c:v>
                </c:pt>
                <c:pt idx="4478">
                  <c:v>80446</c:v>
                </c:pt>
                <c:pt idx="4479">
                  <c:v>76052</c:v>
                </c:pt>
                <c:pt idx="4480">
                  <c:v>70165</c:v>
                </c:pt>
                <c:pt idx="4481">
                  <c:v>67943</c:v>
                </c:pt>
                <c:pt idx="4482">
                  <c:v>64205</c:v>
                </c:pt>
                <c:pt idx="4483">
                  <c:v>61340</c:v>
                </c:pt>
                <c:pt idx="4484">
                  <c:v>58866</c:v>
                </c:pt>
                <c:pt idx="4485">
                  <c:v>57530</c:v>
                </c:pt>
                <c:pt idx="4486">
                  <c:v>58507</c:v>
                </c:pt>
                <c:pt idx="4487">
                  <c:v>56573</c:v>
                </c:pt>
                <c:pt idx="4488">
                  <c:v>58125</c:v>
                </c:pt>
                <c:pt idx="4489">
                  <c:v>56887</c:v>
                </c:pt>
                <c:pt idx="4490">
                  <c:v>57542</c:v>
                </c:pt>
                <c:pt idx="4491">
                  <c:v>60668</c:v>
                </c:pt>
                <c:pt idx="4492">
                  <c:v>60970</c:v>
                </c:pt>
                <c:pt idx="4493">
                  <c:v>60830</c:v>
                </c:pt>
                <c:pt idx="4494">
                  <c:v>65791</c:v>
                </c:pt>
                <c:pt idx="4495">
                  <c:v>70606</c:v>
                </c:pt>
                <c:pt idx="4496">
                  <c:v>71295</c:v>
                </c:pt>
                <c:pt idx="4497">
                  <c:v>80906</c:v>
                </c:pt>
                <c:pt idx="4498">
                  <c:v>83699</c:v>
                </c:pt>
                <c:pt idx="4499">
                  <c:v>91584</c:v>
                </c:pt>
                <c:pt idx="4500">
                  <c:v>101302</c:v>
                </c:pt>
                <c:pt idx="4501">
                  <c:v>106879</c:v>
                </c:pt>
                <c:pt idx="4502">
                  <c:v>113358</c:v>
                </c:pt>
                <c:pt idx="4503">
                  <c:v>119443</c:v>
                </c:pt>
                <c:pt idx="4504">
                  <c:v>126855</c:v>
                </c:pt>
                <c:pt idx="4505">
                  <c:v>129337</c:v>
                </c:pt>
                <c:pt idx="4506">
                  <c:v>129372</c:v>
                </c:pt>
                <c:pt idx="4507">
                  <c:v>125317</c:v>
                </c:pt>
                <c:pt idx="4508">
                  <c:v>120182</c:v>
                </c:pt>
                <c:pt idx="4509">
                  <c:v>116899</c:v>
                </c:pt>
                <c:pt idx="4510">
                  <c:v>110498</c:v>
                </c:pt>
                <c:pt idx="4511">
                  <c:v>104406</c:v>
                </c:pt>
                <c:pt idx="4512">
                  <c:v>95732</c:v>
                </c:pt>
                <c:pt idx="4513">
                  <c:v>89482</c:v>
                </c:pt>
                <c:pt idx="4514">
                  <c:v>85123</c:v>
                </c:pt>
                <c:pt idx="4515">
                  <c:v>79021</c:v>
                </c:pt>
                <c:pt idx="4516">
                  <c:v>77599</c:v>
                </c:pt>
                <c:pt idx="4517">
                  <c:v>71700</c:v>
                </c:pt>
                <c:pt idx="4518">
                  <c:v>69142</c:v>
                </c:pt>
                <c:pt idx="4519">
                  <c:v>68393</c:v>
                </c:pt>
                <c:pt idx="4520">
                  <c:v>66308</c:v>
                </c:pt>
                <c:pt idx="4521">
                  <c:v>64540</c:v>
                </c:pt>
                <c:pt idx="4522">
                  <c:v>64143</c:v>
                </c:pt>
                <c:pt idx="4523">
                  <c:v>66646</c:v>
                </c:pt>
                <c:pt idx="4524">
                  <c:v>64569</c:v>
                </c:pt>
                <c:pt idx="4525">
                  <c:v>65462</c:v>
                </c:pt>
                <c:pt idx="4526">
                  <c:v>66574</c:v>
                </c:pt>
                <c:pt idx="4527">
                  <c:v>65739</c:v>
                </c:pt>
                <c:pt idx="4528">
                  <c:v>63565</c:v>
                </c:pt>
                <c:pt idx="4529">
                  <c:v>62504</c:v>
                </c:pt>
                <c:pt idx="4530">
                  <c:v>63673</c:v>
                </c:pt>
                <c:pt idx="4531">
                  <c:v>63624</c:v>
                </c:pt>
                <c:pt idx="4532">
                  <c:v>63362</c:v>
                </c:pt>
                <c:pt idx="4533">
                  <c:v>64651</c:v>
                </c:pt>
                <c:pt idx="4534">
                  <c:v>58242</c:v>
                </c:pt>
                <c:pt idx="4535">
                  <c:v>58328</c:v>
                </c:pt>
                <c:pt idx="4536">
                  <c:v>56677</c:v>
                </c:pt>
                <c:pt idx="4537">
                  <c:v>58532</c:v>
                </c:pt>
                <c:pt idx="4538">
                  <c:v>59180</c:v>
                </c:pt>
                <c:pt idx="4539">
                  <c:v>56601</c:v>
                </c:pt>
                <c:pt idx="4540">
                  <c:v>59025</c:v>
                </c:pt>
                <c:pt idx="4541">
                  <c:v>56161</c:v>
                </c:pt>
                <c:pt idx="4542">
                  <c:v>56832</c:v>
                </c:pt>
                <c:pt idx="4543">
                  <c:v>55627</c:v>
                </c:pt>
                <c:pt idx="4544">
                  <c:v>55557</c:v>
                </c:pt>
                <c:pt idx="4545">
                  <c:v>56527</c:v>
                </c:pt>
                <c:pt idx="4546">
                  <c:v>57787</c:v>
                </c:pt>
                <c:pt idx="4547">
                  <c:v>59397</c:v>
                </c:pt>
                <c:pt idx="4548">
                  <c:v>60475</c:v>
                </c:pt>
                <c:pt idx="4549">
                  <c:v>56591</c:v>
                </c:pt>
                <c:pt idx="4550">
                  <c:v>62210</c:v>
                </c:pt>
                <c:pt idx="4551">
                  <c:v>60741</c:v>
                </c:pt>
                <c:pt idx="4552">
                  <c:v>62877</c:v>
                </c:pt>
                <c:pt idx="4553">
                  <c:v>60876</c:v>
                </c:pt>
                <c:pt idx="4554">
                  <c:v>61353</c:v>
                </c:pt>
                <c:pt idx="4555">
                  <c:v>59207</c:v>
                </c:pt>
                <c:pt idx="4556">
                  <c:v>61240</c:v>
                </c:pt>
                <c:pt idx="4557">
                  <c:v>58563</c:v>
                </c:pt>
                <c:pt idx="4558">
                  <c:v>58303</c:v>
                </c:pt>
                <c:pt idx="4559">
                  <c:v>57700</c:v>
                </c:pt>
                <c:pt idx="4560">
                  <c:v>57150</c:v>
                </c:pt>
                <c:pt idx="4561">
                  <c:v>56077</c:v>
                </c:pt>
                <c:pt idx="4562">
                  <c:v>56611</c:v>
                </c:pt>
                <c:pt idx="4563">
                  <c:v>56227</c:v>
                </c:pt>
                <c:pt idx="4564">
                  <c:v>54276</c:v>
                </c:pt>
                <c:pt idx="4565">
                  <c:v>53106</c:v>
                </c:pt>
                <c:pt idx="4566">
                  <c:v>51129</c:v>
                </c:pt>
                <c:pt idx="4567">
                  <c:v>55026</c:v>
                </c:pt>
                <c:pt idx="4568">
                  <c:v>51087</c:v>
                </c:pt>
                <c:pt idx="4569">
                  <c:v>50712</c:v>
                </c:pt>
                <c:pt idx="4570">
                  <c:v>52712</c:v>
                </c:pt>
                <c:pt idx="4571">
                  <c:v>51006</c:v>
                </c:pt>
                <c:pt idx="4572">
                  <c:v>53206</c:v>
                </c:pt>
                <c:pt idx="4573">
                  <c:v>50904</c:v>
                </c:pt>
                <c:pt idx="4574">
                  <c:v>51258</c:v>
                </c:pt>
                <c:pt idx="4575">
                  <c:v>52930</c:v>
                </c:pt>
                <c:pt idx="4576">
                  <c:v>52290</c:v>
                </c:pt>
                <c:pt idx="4577">
                  <c:v>50650</c:v>
                </c:pt>
                <c:pt idx="4578">
                  <c:v>51317</c:v>
                </c:pt>
                <c:pt idx="4579">
                  <c:v>49720</c:v>
                </c:pt>
                <c:pt idx="4580">
                  <c:v>50993</c:v>
                </c:pt>
                <c:pt idx="4581">
                  <c:v>51911</c:v>
                </c:pt>
                <c:pt idx="4582">
                  <c:v>50668</c:v>
                </c:pt>
                <c:pt idx="4583">
                  <c:v>53182</c:v>
                </c:pt>
                <c:pt idx="4584">
                  <c:v>52791</c:v>
                </c:pt>
                <c:pt idx="4585">
                  <c:v>51406</c:v>
                </c:pt>
                <c:pt idx="4586">
                  <c:v>53775</c:v>
                </c:pt>
                <c:pt idx="4587">
                  <c:v>53559</c:v>
                </c:pt>
                <c:pt idx="4588">
                  <c:v>52436</c:v>
                </c:pt>
                <c:pt idx="4589">
                  <c:v>52370</c:v>
                </c:pt>
                <c:pt idx="4590">
                  <c:v>52623</c:v>
                </c:pt>
                <c:pt idx="4591">
                  <c:v>51019</c:v>
                </c:pt>
                <c:pt idx="4592">
                  <c:v>51354</c:v>
                </c:pt>
                <c:pt idx="4593">
                  <c:v>50205</c:v>
                </c:pt>
                <c:pt idx="4594">
                  <c:v>51751</c:v>
                </c:pt>
                <c:pt idx="4595">
                  <c:v>52255</c:v>
                </c:pt>
                <c:pt idx="4596">
                  <c:v>50947</c:v>
                </c:pt>
                <c:pt idx="4597">
                  <c:v>51389</c:v>
                </c:pt>
                <c:pt idx="4598">
                  <c:v>49657</c:v>
                </c:pt>
                <c:pt idx="4599">
                  <c:v>48450</c:v>
                </c:pt>
                <c:pt idx="4600">
                  <c:v>50816</c:v>
                </c:pt>
                <c:pt idx="4601">
                  <c:v>50561</c:v>
                </c:pt>
                <c:pt idx="4602">
                  <c:v>49456</c:v>
                </c:pt>
                <c:pt idx="4603">
                  <c:v>50929</c:v>
                </c:pt>
                <c:pt idx="4604">
                  <c:v>49007</c:v>
                </c:pt>
                <c:pt idx="4605">
                  <c:v>48133</c:v>
                </c:pt>
                <c:pt idx="4606">
                  <c:v>50553</c:v>
                </c:pt>
                <c:pt idx="4607">
                  <c:v>48980</c:v>
                </c:pt>
                <c:pt idx="4608">
                  <c:v>48492</c:v>
                </c:pt>
                <c:pt idx="4609">
                  <c:v>50848</c:v>
                </c:pt>
                <c:pt idx="4610">
                  <c:v>49433</c:v>
                </c:pt>
                <c:pt idx="4611">
                  <c:v>49732</c:v>
                </c:pt>
                <c:pt idx="4612">
                  <c:v>48258</c:v>
                </c:pt>
                <c:pt idx="4613">
                  <c:v>50575</c:v>
                </c:pt>
                <c:pt idx="4614">
                  <c:v>50220</c:v>
                </c:pt>
                <c:pt idx="4615">
                  <c:v>52354</c:v>
                </c:pt>
                <c:pt idx="4616">
                  <c:v>52093</c:v>
                </c:pt>
                <c:pt idx="4617">
                  <c:v>52018</c:v>
                </c:pt>
                <c:pt idx="4618">
                  <c:v>51640</c:v>
                </c:pt>
                <c:pt idx="4619">
                  <c:v>52901</c:v>
                </c:pt>
                <c:pt idx="4620">
                  <c:v>52397</c:v>
                </c:pt>
                <c:pt idx="4621">
                  <c:v>51078</c:v>
                </c:pt>
                <c:pt idx="4622">
                  <c:v>54090</c:v>
                </c:pt>
                <c:pt idx="4623">
                  <c:v>56918</c:v>
                </c:pt>
                <c:pt idx="4624">
                  <c:v>51175</c:v>
                </c:pt>
                <c:pt idx="4625">
                  <c:v>53278</c:v>
                </c:pt>
                <c:pt idx="4626">
                  <c:v>54207</c:v>
                </c:pt>
                <c:pt idx="4627">
                  <c:v>54609</c:v>
                </c:pt>
                <c:pt idx="4628">
                  <c:v>54979</c:v>
                </c:pt>
                <c:pt idx="4629">
                  <c:v>55109</c:v>
                </c:pt>
                <c:pt idx="4630">
                  <c:v>52682</c:v>
                </c:pt>
                <c:pt idx="4631">
                  <c:v>53430</c:v>
                </c:pt>
                <c:pt idx="4632">
                  <c:v>52368</c:v>
                </c:pt>
                <c:pt idx="4633">
                  <c:v>51626</c:v>
                </c:pt>
                <c:pt idx="4634">
                  <c:v>51971</c:v>
                </c:pt>
                <c:pt idx="4635">
                  <c:v>51122</c:v>
                </c:pt>
                <c:pt idx="4636">
                  <c:v>50971</c:v>
                </c:pt>
                <c:pt idx="4637">
                  <c:v>51332</c:v>
                </c:pt>
                <c:pt idx="4638">
                  <c:v>51900</c:v>
                </c:pt>
                <c:pt idx="4639">
                  <c:v>54912</c:v>
                </c:pt>
                <c:pt idx="4640">
                  <c:v>56420</c:v>
                </c:pt>
                <c:pt idx="4641">
                  <c:v>56019</c:v>
                </c:pt>
                <c:pt idx="4642">
                  <c:v>59313</c:v>
                </c:pt>
                <c:pt idx="4643">
                  <c:v>64769</c:v>
                </c:pt>
                <c:pt idx="4644">
                  <c:v>70112</c:v>
                </c:pt>
                <c:pt idx="4645">
                  <c:v>76453</c:v>
                </c:pt>
                <c:pt idx="4646">
                  <c:v>84800</c:v>
                </c:pt>
                <c:pt idx="4647">
                  <c:v>92310</c:v>
                </c:pt>
                <c:pt idx="4648">
                  <c:v>101475</c:v>
                </c:pt>
                <c:pt idx="4649">
                  <c:v>109127</c:v>
                </c:pt>
                <c:pt idx="4650">
                  <c:v>115895</c:v>
                </c:pt>
                <c:pt idx="4651">
                  <c:v>122018</c:v>
                </c:pt>
                <c:pt idx="4652">
                  <c:v>124271</c:v>
                </c:pt>
                <c:pt idx="4653">
                  <c:v>131533</c:v>
                </c:pt>
                <c:pt idx="4654">
                  <c:v>128343</c:v>
                </c:pt>
                <c:pt idx="4655">
                  <c:v>127624</c:v>
                </c:pt>
                <c:pt idx="4656">
                  <c:v>126414</c:v>
                </c:pt>
                <c:pt idx="4657">
                  <c:v>125178</c:v>
                </c:pt>
                <c:pt idx="4658">
                  <c:v>116721</c:v>
                </c:pt>
                <c:pt idx="4659">
                  <c:v>116871</c:v>
                </c:pt>
                <c:pt idx="4660">
                  <c:v>107989</c:v>
                </c:pt>
                <c:pt idx="4661">
                  <c:v>104605</c:v>
                </c:pt>
                <c:pt idx="4662">
                  <c:v>94266</c:v>
                </c:pt>
                <c:pt idx="4663">
                  <c:v>88841</c:v>
                </c:pt>
                <c:pt idx="4664">
                  <c:v>81335</c:v>
                </c:pt>
                <c:pt idx="4665">
                  <c:v>78472</c:v>
                </c:pt>
                <c:pt idx="4666">
                  <c:v>69439</c:v>
                </c:pt>
                <c:pt idx="4667">
                  <c:v>68905</c:v>
                </c:pt>
                <c:pt idx="4668">
                  <c:v>65204</c:v>
                </c:pt>
                <c:pt idx="4669">
                  <c:v>60789</c:v>
                </c:pt>
                <c:pt idx="4670">
                  <c:v>60335</c:v>
                </c:pt>
                <c:pt idx="4671">
                  <c:v>59109</c:v>
                </c:pt>
                <c:pt idx="4672">
                  <c:v>55219</c:v>
                </c:pt>
                <c:pt idx="4673">
                  <c:v>54373</c:v>
                </c:pt>
                <c:pt idx="4674">
                  <c:v>57528</c:v>
                </c:pt>
                <c:pt idx="4675">
                  <c:v>54737</c:v>
                </c:pt>
                <c:pt idx="4676">
                  <c:v>56656</c:v>
                </c:pt>
                <c:pt idx="4677">
                  <c:v>53713</c:v>
                </c:pt>
                <c:pt idx="4678">
                  <c:v>52890</c:v>
                </c:pt>
                <c:pt idx="4679">
                  <c:v>53901</c:v>
                </c:pt>
                <c:pt idx="4680">
                  <c:v>53967</c:v>
                </c:pt>
                <c:pt idx="4681">
                  <c:v>53847</c:v>
                </c:pt>
                <c:pt idx="4682">
                  <c:v>50862</c:v>
                </c:pt>
                <c:pt idx="4683">
                  <c:v>53765</c:v>
                </c:pt>
                <c:pt idx="4684">
                  <c:v>51291</c:v>
                </c:pt>
                <c:pt idx="4685">
                  <c:v>52471</c:v>
                </c:pt>
                <c:pt idx="4686">
                  <c:v>50775</c:v>
                </c:pt>
                <c:pt idx="4687">
                  <c:v>52546</c:v>
                </c:pt>
                <c:pt idx="4688">
                  <c:v>51588</c:v>
                </c:pt>
                <c:pt idx="4689">
                  <c:v>50865</c:v>
                </c:pt>
                <c:pt idx="4690">
                  <c:v>53249</c:v>
                </c:pt>
                <c:pt idx="4691">
                  <c:v>52601</c:v>
                </c:pt>
                <c:pt idx="4692">
                  <c:v>52450</c:v>
                </c:pt>
                <c:pt idx="4693">
                  <c:v>51593</c:v>
                </c:pt>
                <c:pt idx="4694">
                  <c:v>50437</c:v>
                </c:pt>
                <c:pt idx="4695">
                  <c:v>49170</c:v>
                </c:pt>
                <c:pt idx="4696">
                  <c:v>51773</c:v>
                </c:pt>
                <c:pt idx="4697">
                  <c:v>51052</c:v>
                </c:pt>
                <c:pt idx="4698">
                  <c:v>51050</c:v>
                </c:pt>
                <c:pt idx="4699">
                  <c:v>46693</c:v>
                </c:pt>
                <c:pt idx="4700">
                  <c:v>49466</c:v>
                </c:pt>
                <c:pt idx="4701">
                  <c:v>48013</c:v>
                </c:pt>
                <c:pt idx="4702">
                  <c:v>48004</c:v>
                </c:pt>
                <c:pt idx="4703">
                  <c:v>47888</c:v>
                </c:pt>
                <c:pt idx="4704">
                  <c:v>47830</c:v>
                </c:pt>
                <c:pt idx="4705">
                  <c:v>48989</c:v>
                </c:pt>
                <c:pt idx="4706">
                  <c:v>49531</c:v>
                </c:pt>
                <c:pt idx="4707">
                  <c:v>51343</c:v>
                </c:pt>
                <c:pt idx="4708">
                  <c:v>52963</c:v>
                </c:pt>
                <c:pt idx="4709">
                  <c:v>54721</c:v>
                </c:pt>
                <c:pt idx="4710">
                  <c:v>56103</c:v>
                </c:pt>
                <c:pt idx="4711">
                  <c:v>55568</c:v>
                </c:pt>
                <c:pt idx="4712">
                  <c:v>57864</c:v>
                </c:pt>
                <c:pt idx="4713">
                  <c:v>55255</c:v>
                </c:pt>
                <c:pt idx="4714">
                  <c:v>55603</c:v>
                </c:pt>
                <c:pt idx="4715">
                  <c:v>52480</c:v>
                </c:pt>
                <c:pt idx="4716">
                  <c:v>52783</c:v>
                </c:pt>
                <c:pt idx="4717">
                  <c:v>51437</c:v>
                </c:pt>
                <c:pt idx="4718">
                  <c:v>51131</c:v>
                </c:pt>
                <c:pt idx="4719">
                  <c:v>52144</c:v>
                </c:pt>
                <c:pt idx="4720">
                  <c:v>51035</c:v>
                </c:pt>
                <c:pt idx="4721">
                  <c:v>48084</c:v>
                </c:pt>
                <c:pt idx="4722">
                  <c:v>49073</c:v>
                </c:pt>
                <c:pt idx="4723">
                  <c:v>50670</c:v>
                </c:pt>
                <c:pt idx="4724">
                  <c:v>48745</c:v>
                </c:pt>
                <c:pt idx="4725">
                  <c:v>49669</c:v>
                </c:pt>
                <c:pt idx="4726">
                  <c:v>48660</c:v>
                </c:pt>
                <c:pt idx="4727">
                  <c:v>49192</c:v>
                </c:pt>
                <c:pt idx="4728">
                  <c:v>46843</c:v>
                </c:pt>
                <c:pt idx="4729">
                  <c:v>48752</c:v>
                </c:pt>
                <c:pt idx="4730">
                  <c:v>48060</c:v>
                </c:pt>
                <c:pt idx="4731">
                  <c:v>48932</c:v>
                </c:pt>
                <c:pt idx="4732">
                  <c:v>49192</c:v>
                </c:pt>
                <c:pt idx="4733">
                  <c:v>48907</c:v>
                </c:pt>
                <c:pt idx="4734">
                  <c:v>49875</c:v>
                </c:pt>
                <c:pt idx="4735">
                  <c:v>52540</c:v>
                </c:pt>
                <c:pt idx="4736">
                  <c:v>50521</c:v>
                </c:pt>
                <c:pt idx="4737">
                  <c:v>54279</c:v>
                </c:pt>
                <c:pt idx="4738">
                  <c:v>52352</c:v>
                </c:pt>
                <c:pt idx="4739">
                  <c:v>54193</c:v>
                </c:pt>
                <c:pt idx="4740">
                  <c:v>52250</c:v>
                </c:pt>
                <c:pt idx="4741">
                  <c:v>54676</c:v>
                </c:pt>
                <c:pt idx="4742">
                  <c:v>53608</c:v>
                </c:pt>
                <c:pt idx="4743">
                  <c:v>52949</c:v>
                </c:pt>
                <c:pt idx="4744">
                  <c:v>51754</c:v>
                </c:pt>
                <c:pt idx="4745">
                  <c:v>54055</c:v>
                </c:pt>
                <c:pt idx="4746">
                  <c:v>53248</c:v>
                </c:pt>
                <c:pt idx="4747">
                  <c:v>51317</c:v>
                </c:pt>
                <c:pt idx="4748">
                  <c:v>50032</c:v>
                </c:pt>
                <c:pt idx="4749">
                  <c:v>50375</c:v>
                </c:pt>
                <c:pt idx="4750">
                  <c:v>48949</c:v>
                </c:pt>
                <c:pt idx="4751">
                  <c:v>48169</c:v>
                </c:pt>
                <c:pt idx="4752">
                  <c:v>48024</c:v>
                </c:pt>
                <c:pt idx="4753">
                  <c:v>47858</c:v>
                </c:pt>
                <c:pt idx="4754">
                  <c:v>48542</c:v>
                </c:pt>
                <c:pt idx="4755">
                  <c:v>46215</c:v>
                </c:pt>
                <c:pt idx="4756">
                  <c:v>47518</c:v>
                </c:pt>
                <c:pt idx="4757">
                  <c:v>48365</c:v>
                </c:pt>
                <c:pt idx="4758">
                  <c:v>45334</c:v>
                </c:pt>
                <c:pt idx="4759">
                  <c:v>46500</c:v>
                </c:pt>
                <c:pt idx="4760">
                  <c:v>47138</c:v>
                </c:pt>
                <c:pt idx="4761">
                  <c:v>46795</c:v>
                </c:pt>
                <c:pt idx="4762">
                  <c:v>46581</c:v>
                </c:pt>
                <c:pt idx="4763">
                  <c:v>46465</c:v>
                </c:pt>
                <c:pt idx="4764">
                  <c:v>47003</c:v>
                </c:pt>
                <c:pt idx="4765">
                  <c:v>46062</c:v>
                </c:pt>
                <c:pt idx="4766">
                  <c:v>44605</c:v>
                </c:pt>
                <c:pt idx="4767">
                  <c:v>45446</c:v>
                </c:pt>
                <c:pt idx="4768">
                  <c:v>47626</c:v>
                </c:pt>
                <c:pt idx="4769">
                  <c:v>48805</c:v>
                </c:pt>
                <c:pt idx="4770">
                  <c:v>49243</c:v>
                </c:pt>
                <c:pt idx="4771">
                  <c:v>50735</c:v>
                </c:pt>
                <c:pt idx="4772">
                  <c:v>52314</c:v>
                </c:pt>
                <c:pt idx="4773">
                  <c:v>53078</c:v>
                </c:pt>
                <c:pt idx="4774">
                  <c:v>58617</c:v>
                </c:pt>
                <c:pt idx="4775">
                  <c:v>59081</c:v>
                </c:pt>
                <c:pt idx="4776">
                  <c:v>63043</c:v>
                </c:pt>
                <c:pt idx="4777">
                  <c:v>66439</c:v>
                </c:pt>
                <c:pt idx="4778">
                  <c:v>67821</c:v>
                </c:pt>
                <c:pt idx="4779">
                  <c:v>70920</c:v>
                </c:pt>
                <c:pt idx="4780">
                  <c:v>68804</c:v>
                </c:pt>
                <c:pt idx="4781">
                  <c:v>70725</c:v>
                </c:pt>
                <c:pt idx="4782">
                  <c:v>68675</c:v>
                </c:pt>
                <c:pt idx="4783">
                  <c:v>67702</c:v>
                </c:pt>
                <c:pt idx="4784">
                  <c:v>68875</c:v>
                </c:pt>
                <c:pt idx="4785">
                  <c:v>66405</c:v>
                </c:pt>
                <c:pt idx="4786">
                  <c:v>63612</c:v>
                </c:pt>
                <c:pt idx="4787">
                  <c:v>61989</c:v>
                </c:pt>
                <c:pt idx="4788">
                  <c:v>61734</c:v>
                </c:pt>
                <c:pt idx="4789">
                  <c:v>61716</c:v>
                </c:pt>
                <c:pt idx="4790">
                  <c:v>57728</c:v>
                </c:pt>
                <c:pt idx="4791">
                  <c:v>58878</c:v>
                </c:pt>
                <c:pt idx="4792">
                  <c:v>61661</c:v>
                </c:pt>
                <c:pt idx="4793">
                  <c:v>61749</c:v>
                </c:pt>
                <c:pt idx="4794">
                  <c:v>59221</c:v>
                </c:pt>
                <c:pt idx="4795">
                  <c:v>61445</c:v>
                </c:pt>
                <c:pt idx="4796">
                  <c:v>60968</c:v>
                </c:pt>
                <c:pt idx="4797">
                  <c:v>62622</c:v>
                </c:pt>
                <c:pt idx="4798">
                  <c:v>63743</c:v>
                </c:pt>
                <c:pt idx="4799">
                  <c:v>61336</c:v>
                </c:pt>
                <c:pt idx="4800">
                  <c:v>60290</c:v>
                </c:pt>
                <c:pt idx="4801">
                  <c:v>61101</c:v>
                </c:pt>
                <c:pt idx="4802">
                  <c:v>59275</c:v>
                </c:pt>
                <c:pt idx="4803">
                  <c:v>58381</c:v>
                </c:pt>
                <c:pt idx="4804">
                  <c:v>58027</c:v>
                </c:pt>
                <c:pt idx="4805">
                  <c:v>55109</c:v>
                </c:pt>
                <c:pt idx="4806">
                  <c:v>55116</c:v>
                </c:pt>
                <c:pt idx="4807">
                  <c:v>55192</c:v>
                </c:pt>
                <c:pt idx="4808">
                  <c:v>53241</c:v>
                </c:pt>
                <c:pt idx="4809">
                  <c:v>51406</c:v>
                </c:pt>
                <c:pt idx="4810">
                  <c:v>51818</c:v>
                </c:pt>
                <c:pt idx="4811">
                  <c:v>50843</c:v>
                </c:pt>
                <c:pt idx="4812">
                  <c:v>50362</c:v>
                </c:pt>
                <c:pt idx="4813">
                  <c:v>49470</c:v>
                </c:pt>
                <c:pt idx="4814">
                  <c:v>47951</c:v>
                </c:pt>
                <c:pt idx="4815">
                  <c:v>48992</c:v>
                </c:pt>
                <c:pt idx="4816">
                  <c:v>47720</c:v>
                </c:pt>
                <c:pt idx="4817">
                  <c:v>47174</c:v>
                </c:pt>
                <c:pt idx="4818">
                  <c:v>48977</c:v>
                </c:pt>
                <c:pt idx="4819">
                  <c:v>46381</c:v>
                </c:pt>
                <c:pt idx="4820">
                  <c:v>47759</c:v>
                </c:pt>
                <c:pt idx="4821">
                  <c:v>49593</c:v>
                </c:pt>
                <c:pt idx="4822">
                  <c:v>48474</c:v>
                </c:pt>
                <c:pt idx="4823">
                  <c:v>50931</c:v>
                </c:pt>
                <c:pt idx="4824">
                  <c:v>53886</c:v>
                </c:pt>
                <c:pt idx="4825">
                  <c:v>54908</c:v>
                </c:pt>
                <c:pt idx="4826">
                  <c:v>56830</c:v>
                </c:pt>
                <c:pt idx="4827">
                  <c:v>59173</c:v>
                </c:pt>
                <c:pt idx="4828">
                  <c:v>58931</c:v>
                </c:pt>
                <c:pt idx="4829">
                  <c:v>61298</c:v>
                </c:pt>
                <c:pt idx="4830">
                  <c:v>67356</c:v>
                </c:pt>
                <c:pt idx="4831">
                  <c:v>68374</c:v>
                </c:pt>
                <c:pt idx="4832">
                  <c:v>71656</c:v>
                </c:pt>
                <c:pt idx="4833">
                  <c:v>72927</c:v>
                </c:pt>
                <c:pt idx="4834">
                  <c:v>76999</c:v>
                </c:pt>
                <c:pt idx="4835">
                  <c:v>80358</c:v>
                </c:pt>
                <c:pt idx="4836">
                  <c:v>82102</c:v>
                </c:pt>
                <c:pt idx="4837">
                  <c:v>85391</c:v>
                </c:pt>
                <c:pt idx="4838">
                  <c:v>93131</c:v>
                </c:pt>
                <c:pt idx="4839">
                  <c:v>98182</c:v>
                </c:pt>
                <c:pt idx="4840">
                  <c:v>108081</c:v>
                </c:pt>
                <c:pt idx="4841">
                  <c:v>118887</c:v>
                </c:pt>
                <c:pt idx="4842">
                  <c:v>127503</c:v>
                </c:pt>
                <c:pt idx="4843">
                  <c:v>138392</c:v>
                </c:pt>
                <c:pt idx="4844">
                  <c:v>146145</c:v>
                </c:pt>
                <c:pt idx="4845">
                  <c:v>156657</c:v>
                </c:pt>
                <c:pt idx="4846">
                  <c:v>163562</c:v>
                </c:pt>
                <c:pt idx="4847">
                  <c:v>165674</c:v>
                </c:pt>
                <c:pt idx="4848">
                  <c:v>167514</c:v>
                </c:pt>
                <c:pt idx="4849">
                  <c:v>168099</c:v>
                </c:pt>
                <c:pt idx="4850">
                  <c:v>166647</c:v>
                </c:pt>
                <c:pt idx="4851">
                  <c:v>165568</c:v>
                </c:pt>
                <c:pt idx="4852">
                  <c:v>159189</c:v>
                </c:pt>
                <c:pt idx="4853">
                  <c:v>159782</c:v>
                </c:pt>
                <c:pt idx="4854">
                  <c:v>161529</c:v>
                </c:pt>
                <c:pt idx="4855">
                  <c:v>159261</c:v>
                </c:pt>
                <c:pt idx="4856">
                  <c:v>169535</c:v>
                </c:pt>
                <c:pt idx="4857">
                  <c:v>168320</c:v>
                </c:pt>
                <c:pt idx="4858">
                  <c:v>168857</c:v>
                </c:pt>
                <c:pt idx="4859">
                  <c:v>169003</c:v>
                </c:pt>
                <c:pt idx="4860">
                  <c:v>166325</c:v>
                </c:pt>
                <c:pt idx="4861">
                  <c:v>159817</c:v>
                </c:pt>
                <c:pt idx="4862">
                  <c:v>149069</c:v>
                </c:pt>
                <c:pt idx="4863">
                  <c:v>144442</c:v>
                </c:pt>
                <c:pt idx="4864">
                  <c:v>128906</c:v>
                </c:pt>
                <c:pt idx="4865">
                  <c:v>122885</c:v>
                </c:pt>
                <c:pt idx="4866">
                  <c:v>108838</c:v>
                </c:pt>
                <c:pt idx="4867">
                  <c:v>98511</c:v>
                </c:pt>
                <c:pt idx="4868">
                  <c:v>89838</c:v>
                </c:pt>
                <c:pt idx="4869">
                  <c:v>84101</c:v>
                </c:pt>
                <c:pt idx="4870">
                  <c:v>77625</c:v>
                </c:pt>
                <c:pt idx="4871">
                  <c:v>72633</c:v>
                </c:pt>
                <c:pt idx="4872">
                  <c:v>66266</c:v>
                </c:pt>
                <c:pt idx="4873">
                  <c:v>63038</c:v>
                </c:pt>
                <c:pt idx="4874">
                  <c:v>61663</c:v>
                </c:pt>
                <c:pt idx="4875">
                  <c:v>59112</c:v>
                </c:pt>
                <c:pt idx="4876">
                  <c:v>60578</c:v>
                </c:pt>
                <c:pt idx="4877">
                  <c:v>54704</c:v>
                </c:pt>
                <c:pt idx="4878">
                  <c:v>56545</c:v>
                </c:pt>
                <c:pt idx="4879">
                  <c:v>55845</c:v>
                </c:pt>
                <c:pt idx="4880">
                  <c:v>55643</c:v>
                </c:pt>
                <c:pt idx="4881">
                  <c:v>53877</c:v>
                </c:pt>
                <c:pt idx="4882">
                  <c:v>54203</c:v>
                </c:pt>
                <c:pt idx="4883">
                  <c:v>54594</c:v>
                </c:pt>
                <c:pt idx="4884">
                  <c:v>51955</c:v>
                </c:pt>
                <c:pt idx="4885">
                  <c:v>53168</c:v>
                </c:pt>
                <c:pt idx="4886">
                  <c:v>52481</c:v>
                </c:pt>
                <c:pt idx="4887">
                  <c:v>54072</c:v>
                </c:pt>
                <c:pt idx="4888">
                  <c:v>52051</c:v>
                </c:pt>
                <c:pt idx="4889">
                  <c:v>52075</c:v>
                </c:pt>
                <c:pt idx="4890">
                  <c:v>57341</c:v>
                </c:pt>
                <c:pt idx="4891">
                  <c:v>53972</c:v>
                </c:pt>
                <c:pt idx="4892">
                  <c:v>52342</c:v>
                </c:pt>
                <c:pt idx="4893">
                  <c:v>56806</c:v>
                </c:pt>
                <c:pt idx="4894">
                  <c:v>53034</c:v>
                </c:pt>
                <c:pt idx="4895">
                  <c:v>53304</c:v>
                </c:pt>
                <c:pt idx="4896">
                  <c:v>54110</c:v>
                </c:pt>
                <c:pt idx="4897">
                  <c:v>53554</c:v>
                </c:pt>
                <c:pt idx="4898">
                  <c:v>55073</c:v>
                </c:pt>
                <c:pt idx="4899">
                  <c:v>54643</c:v>
                </c:pt>
                <c:pt idx="4900">
                  <c:v>56102</c:v>
                </c:pt>
                <c:pt idx="4901">
                  <c:v>53402</c:v>
                </c:pt>
                <c:pt idx="4902">
                  <c:v>54764</c:v>
                </c:pt>
                <c:pt idx="4903">
                  <c:v>54623</c:v>
                </c:pt>
                <c:pt idx="4904">
                  <c:v>54022</c:v>
                </c:pt>
                <c:pt idx="4905">
                  <c:v>55752</c:v>
                </c:pt>
                <c:pt idx="4906">
                  <c:v>55443</c:v>
                </c:pt>
                <c:pt idx="4907">
                  <c:v>55621</c:v>
                </c:pt>
                <c:pt idx="4908">
                  <c:v>53499</c:v>
                </c:pt>
                <c:pt idx="4909">
                  <c:v>53810</c:v>
                </c:pt>
                <c:pt idx="4910">
                  <c:v>54441</c:v>
                </c:pt>
                <c:pt idx="4911">
                  <c:v>55145</c:v>
                </c:pt>
                <c:pt idx="4912">
                  <c:v>54933</c:v>
                </c:pt>
                <c:pt idx="4913">
                  <c:v>56998</c:v>
                </c:pt>
                <c:pt idx="4914">
                  <c:v>57476</c:v>
                </c:pt>
                <c:pt idx="4915">
                  <c:v>54338</c:v>
                </c:pt>
                <c:pt idx="4916">
                  <c:v>57256</c:v>
                </c:pt>
                <c:pt idx="4917">
                  <c:v>57494</c:v>
                </c:pt>
                <c:pt idx="4918">
                  <c:v>57203</c:v>
                </c:pt>
                <c:pt idx="4919">
                  <c:v>55948</c:v>
                </c:pt>
                <c:pt idx="4920">
                  <c:v>55845</c:v>
                </c:pt>
                <c:pt idx="4921">
                  <c:v>58169</c:v>
                </c:pt>
                <c:pt idx="4922">
                  <c:v>57047</c:v>
                </c:pt>
                <c:pt idx="4923">
                  <c:v>57625</c:v>
                </c:pt>
                <c:pt idx="4924">
                  <c:v>55810</c:v>
                </c:pt>
                <c:pt idx="4925">
                  <c:v>57146</c:v>
                </c:pt>
                <c:pt idx="4926">
                  <c:v>57751</c:v>
                </c:pt>
                <c:pt idx="4927">
                  <c:v>63074</c:v>
                </c:pt>
                <c:pt idx="4928">
                  <c:v>62237</c:v>
                </c:pt>
                <c:pt idx="4929">
                  <c:v>62554</c:v>
                </c:pt>
                <c:pt idx="4930">
                  <c:v>63023</c:v>
                </c:pt>
                <c:pt idx="4931">
                  <c:v>63521</c:v>
                </c:pt>
                <c:pt idx="4932">
                  <c:v>63379</c:v>
                </c:pt>
                <c:pt idx="4933">
                  <c:v>65251</c:v>
                </c:pt>
                <c:pt idx="4934">
                  <c:v>65749</c:v>
                </c:pt>
                <c:pt idx="4935">
                  <c:v>67063</c:v>
                </c:pt>
                <c:pt idx="4936">
                  <c:v>63893</c:v>
                </c:pt>
                <c:pt idx="4937">
                  <c:v>63711</c:v>
                </c:pt>
                <c:pt idx="4938">
                  <c:v>62399</c:v>
                </c:pt>
                <c:pt idx="4939">
                  <c:v>61624</c:v>
                </c:pt>
                <c:pt idx="4940">
                  <c:v>59775</c:v>
                </c:pt>
                <c:pt idx="4941">
                  <c:v>60111</c:v>
                </c:pt>
                <c:pt idx="4942">
                  <c:v>59679</c:v>
                </c:pt>
                <c:pt idx="4943">
                  <c:v>56073</c:v>
                </c:pt>
                <c:pt idx="4944">
                  <c:v>55195</c:v>
                </c:pt>
                <c:pt idx="4945">
                  <c:v>56007</c:v>
                </c:pt>
                <c:pt idx="4946">
                  <c:v>55353</c:v>
                </c:pt>
                <c:pt idx="4947">
                  <c:v>54056</c:v>
                </c:pt>
                <c:pt idx="4948">
                  <c:v>51619</c:v>
                </c:pt>
                <c:pt idx="4949">
                  <c:v>53112</c:v>
                </c:pt>
                <c:pt idx="4950">
                  <c:v>54389</c:v>
                </c:pt>
                <c:pt idx="4951">
                  <c:v>50941</c:v>
                </c:pt>
                <c:pt idx="4952">
                  <c:v>50780</c:v>
                </c:pt>
                <c:pt idx="4953">
                  <c:v>50601</c:v>
                </c:pt>
                <c:pt idx="4954">
                  <c:v>51370</c:v>
                </c:pt>
                <c:pt idx="4955">
                  <c:v>49765</c:v>
                </c:pt>
                <c:pt idx="4956">
                  <c:v>49276</c:v>
                </c:pt>
                <c:pt idx="4957">
                  <c:v>49472</c:v>
                </c:pt>
                <c:pt idx="4958">
                  <c:v>48661</c:v>
                </c:pt>
                <c:pt idx="4959">
                  <c:v>48799</c:v>
                </c:pt>
                <c:pt idx="4960">
                  <c:v>48619</c:v>
                </c:pt>
                <c:pt idx="4961">
                  <c:v>49437</c:v>
                </c:pt>
                <c:pt idx="4962">
                  <c:v>47954</c:v>
                </c:pt>
                <c:pt idx="4963">
                  <c:v>48079</c:v>
                </c:pt>
                <c:pt idx="4964">
                  <c:v>49146</c:v>
                </c:pt>
                <c:pt idx="4965">
                  <c:v>48441</c:v>
                </c:pt>
                <c:pt idx="4966">
                  <c:v>48016</c:v>
                </c:pt>
                <c:pt idx="4967">
                  <c:v>47110</c:v>
                </c:pt>
                <c:pt idx="4968">
                  <c:v>47811</c:v>
                </c:pt>
                <c:pt idx="4969">
                  <c:v>47575</c:v>
                </c:pt>
                <c:pt idx="4970">
                  <c:v>48869</c:v>
                </c:pt>
                <c:pt idx="4971">
                  <c:v>50704</c:v>
                </c:pt>
                <c:pt idx="4972">
                  <c:v>48823</c:v>
                </c:pt>
                <c:pt idx="4973">
                  <c:v>52652</c:v>
                </c:pt>
                <c:pt idx="4974">
                  <c:v>51932</c:v>
                </c:pt>
                <c:pt idx="4975">
                  <c:v>55945</c:v>
                </c:pt>
                <c:pt idx="4976">
                  <c:v>57305</c:v>
                </c:pt>
                <c:pt idx="4977">
                  <c:v>60571</c:v>
                </c:pt>
                <c:pt idx="4978">
                  <c:v>64741</c:v>
                </c:pt>
                <c:pt idx="4979">
                  <c:v>66131</c:v>
                </c:pt>
                <c:pt idx="4980">
                  <c:v>71052</c:v>
                </c:pt>
                <c:pt idx="4981">
                  <c:v>74882</c:v>
                </c:pt>
                <c:pt idx="4982">
                  <c:v>76678</c:v>
                </c:pt>
                <c:pt idx="4983">
                  <c:v>80498</c:v>
                </c:pt>
                <c:pt idx="4984">
                  <c:v>77494</c:v>
                </c:pt>
                <c:pt idx="4985">
                  <c:v>78099</c:v>
                </c:pt>
                <c:pt idx="4986">
                  <c:v>74666</c:v>
                </c:pt>
                <c:pt idx="4987">
                  <c:v>72064</c:v>
                </c:pt>
                <c:pt idx="4988">
                  <c:v>72585</c:v>
                </c:pt>
                <c:pt idx="4989">
                  <c:v>67950</c:v>
                </c:pt>
                <c:pt idx="4990">
                  <c:v>63535</c:v>
                </c:pt>
                <c:pt idx="4991">
                  <c:v>61980</c:v>
                </c:pt>
                <c:pt idx="4992">
                  <c:v>61364</c:v>
                </c:pt>
                <c:pt idx="4993">
                  <c:v>57486</c:v>
                </c:pt>
                <c:pt idx="4994">
                  <c:v>56742</c:v>
                </c:pt>
                <c:pt idx="4995">
                  <c:v>56316</c:v>
                </c:pt>
                <c:pt idx="4996">
                  <c:v>54280</c:v>
                </c:pt>
                <c:pt idx="4997">
                  <c:v>55206</c:v>
                </c:pt>
                <c:pt idx="4998">
                  <c:v>54875</c:v>
                </c:pt>
                <c:pt idx="4999">
                  <c:v>57523</c:v>
                </c:pt>
                <c:pt idx="5000">
                  <c:v>54866</c:v>
                </c:pt>
                <c:pt idx="5001">
                  <c:v>56228</c:v>
                </c:pt>
                <c:pt idx="5002">
                  <c:v>54227</c:v>
                </c:pt>
                <c:pt idx="5003">
                  <c:v>57370</c:v>
                </c:pt>
                <c:pt idx="5004">
                  <c:v>55720</c:v>
                </c:pt>
                <c:pt idx="5005">
                  <c:v>55524</c:v>
                </c:pt>
                <c:pt idx="5006">
                  <c:v>54876</c:v>
                </c:pt>
                <c:pt idx="5007">
                  <c:v>54962</c:v>
                </c:pt>
                <c:pt idx="5008">
                  <c:v>54526</c:v>
                </c:pt>
                <c:pt idx="5009">
                  <c:v>54122</c:v>
                </c:pt>
                <c:pt idx="5010">
                  <c:v>52797</c:v>
                </c:pt>
                <c:pt idx="5011">
                  <c:v>53212</c:v>
                </c:pt>
                <c:pt idx="5012">
                  <c:v>51341</c:v>
                </c:pt>
                <c:pt idx="5013">
                  <c:v>52747</c:v>
                </c:pt>
                <c:pt idx="5014">
                  <c:v>53850</c:v>
                </c:pt>
                <c:pt idx="5015">
                  <c:v>50923</c:v>
                </c:pt>
                <c:pt idx="5016">
                  <c:v>49077</c:v>
                </c:pt>
                <c:pt idx="5017">
                  <c:v>48393</c:v>
                </c:pt>
                <c:pt idx="5018">
                  <c:v>49066</c:v>
                </c:pt>
                <c:pt idx="5019">
                  <c:v>47968</c:v>
                </c:pt>
                <c:pt idx="5020">
                  <c:v>46309</c:v>
                </c:pt>
                <c:pt idx="5021">
                  <c:v>46615</c:v>
                </c:pt>
                <c:pt idx="5022">
                  <c:v>48076</c:v>
                </c:pt>
                <c:pt idx="5023">
                  <c:v>45522</c:v>
                </c:pt>
                <c:pt idx="5024">
                  <c:v>45849</c:v>
                </c:pt>
                <c:pt idx="5025">
                  <c:v>46902</c:v>
                </c:pt>
                <c:pt idx="5026">
                  <c:v>47678</c:v>
                </c:pt>
                <c:pt idx="5027">
                  <c:v>45750</c:v>
                </c:pt>
                <c:pt idx="5028">
                  <c:v>47338</c:v>
                </c:pt>
                <c:pt idx="5029">
                  <c:v>45706</c:v>
                </c:pt>
                <c:pt idx="5030">
                  <c:v>48377</c:v>
                </c:pt>
                <c:pt idx="5031">
                  <c:v>46458</c:v>
                </c:pt>
                <c:pt idx="5032">
                  <c:v>47016</c:v>
                </c:pt>
                <c:pt idx="5033">
                  <c:v>45287</c:v>
                </c:pt>
                <c:pt idx="5034">
                  <c:v>45515</c:v>
                </c:pt>
                <c:pt idx="5035">
                  <c:v>45515</c:v>
                </c:pt>
                <c:pt idx="5036">
                  <c:v>46010</c:v>
                </c:pt>
                <c:pt idx="5037">
                  <c:v>46179</c:v>
                </c:pt>
                <c:pt idx="5038">
                  <c:v>45191</c:v>
                </c:pt>
                <c:pt idx="5039">
                  <c:v>44232</c:v>
                </c:pt>
                <c:pt idx="5040">
                  <c:v>43820</c:v>
                </c:pt>
                <c:pt idx="5041">
                  <c:v>43563</c:v>
                </c:pt>
                <c:pt idx="5042">
                  <c:v>43387</c:v>
                </c:pt>
                <c:pt idx="5043">
                  <c:v>43845</c:v>
                </c:pt>
                <c:pt idx="5044">
                  <c:v>44088</c:v>
                </c:pt>
                <c:pt idx="5045">
                  <c:v>45831</c:v>
                </c:pt>
                <c:pt idx="5046">
                  <c:v>43509</c:v>
                </c:pt>
                <c:pt idx="5047">
                  <c:v>43649</c:v>
                </c:pt>
                <c:pt idx="5048">
                  <c:v>45415</c:v>
                </c:pt>
                <c:pt idx="5049">
                  <c:v>44539</c:v>
                </c:pt>
                <c:pt idx="5050">
                  <c:v>44442</c:v>
                </c:pt>
                <c:pt idx="5051">
                  <c:v>46001</c:v>
                </c:pt>
                <c:pt idx="5052">
                  <c:v>45516</c:v>
                </c:pt>
                <c:pt idx="5053">
                  <c:v>46605</c:v>
                </c:pt>
                <c:pt idx="5054">
                  <c:v>47179</c:v>
                </c:pt>
                <c:pt idx="5055">
                  <c:v>49185</c:v>
                </c:pt>
                <c:pt idx="5056">
                  <c:v>47970</c:v>
                </c:pt>
                <c:pt idx="5057">
                  <c:v>46566</c:v>
                </c:pt>
                <c:pt idx="5058">
                  <c:v>49145</c:v>
                </c:pt>
                <c:pt idx="5059">
                  <c:v>49023</c:v>
                </c:pt>
                <c:pt idx="5060">
                  <c:v>50717</c:v>
                </c:pt>
                <c:pt idx="5061">
                  <c:v>47143</c:v>
                </c:pt>
                <c:pt idx="5062">
                  <c:v>45822</c:v>
                </c:pt>
                <c:pt idx="5063">
                  <c:v>48332</c:v>
                </c:pt>
                <c:pt idx="5064">
                  <c:v>46417</c:v>
                </c:pt>
                <c:pt idx="5065">
                  <c:v>45758</c:v>
                </c:pt>
                <c:pt idx="5066">
                  <c:v>46866</c:v>
                </c:pt>
                <c:pt idx="5067">
                  <c:v>44148</c:v>
                </c:pt>
                <c:pt idx="5068">
                  <c:v>45473</c:v>
                </c:pt>
                <c:pt idx="5069">
                  <c:v>43992</c:v>
                </c:pt>
                <c:pt idx="5070">
                  <c:v>43714</c:v>
                </c:pt>
                <c:pt idx="5071">
                  <c:v>44877</c:v>
                </c:pt>
                <c:pt idx="5072">
                  <c:v>43566</c:v>
                </c:pt>
                <c:pt idx="5073">
                  <c:v>43924</c:v>
                </c:pt>
                <c:pt idx="5074">
                  <c:v>43285</c:v>
                </c:pt>
                <c:pt idx="5075">
                  <c:v>43579</c:v>
                </c:pt>
                <c:pt idx="5076">
                  <c:v>45580</c:v>
                </c:pt>
                <c:pt idx="5077">
                  <c:v>44427</c:v>
                </c:pt>
                <c:pt idx="5078">
                  <c:v>44001</c:v>
                </c:pt>
                <c:pt idx="5079">
                  <c:v>44945</c:v>
                </c:pt>
                <c:pt idx="5080">
                  <c:v>43528</c:v>
                </c:pt>
                <c:pt idx="5081">
                  <c:v>42890</c:v>
                </c:pt>
                <c:pt idx="5082">
                  <c:v>43730</c:v>
                </c:pt>
                <c:pt idx="5083">
                  <c:v>42734</c:v>
                </c:pt>
                <c:pt idx="5084">
                  <c:v>44320</c:v>
                </c:pt>
                <c:pt idx="5085">
                  <c:v>42139</c:v>
                </c:pt>
                <c:pt idx="5086">
                  <c:v>43433</c:v>
                </c:pt>
                <c:pt idx="5087">
                  <c:v>42639</c:v>
                </c:pt>
                <c:pt idx="5088">
                  <c:v>42836</c:v>
                </c:pt>
                <c:pt idx="5089">
                  <c:v>43328</c:v>
                </c:pt>
                <c:pt idx="5090">
                  <c:v>45233</c:v>
                </c:pt>
                <c:pt idx="5091">
                  <c:v>42747</c:v>
                </c:pt>
                <c:pt idx="5092">
                  <c:v>43193</c:v>
                </c:pt>
                <c:pt idx="5093">
                  <c:v>44032</c:v>
                </c:pt>
                <c:pt idx="5094">
                  <c:v>42290</c:v>
                </c:pt>
                <c:pt idx="5095">
                  <c:v>45788</c:v>
                </c:pt>
                <c:pt idx="5096">
                  <c:v>44297</c:v>
                </c:pt>
                <c:pt idx="5097">
                  <c:v>46645</c:v>
                </c:pt>
                <c:pt idx="5098">
                  <c:v>47656</c:v>
                </c:pt>
                <c:pt idx="5099">
                  <c:v>52023</c:v>
                </c:pt>
                <c:pt idx="5100">
                  <c:v>54857</c:v>
                </c:pt>
                <c:pt idx="5101">
                  <c:v>58337</c:v>
                </c:pt>
                <c:pt idx="5102">
                  <c:v>63053</c:v>
                </c:pt>
                <c:pt idx="5103">
                  <c:v>64580</c:v>
                </c:pt>
                <c:pt idx="5104">
                  <c:v>67804</c:v>
                </c:pt>
                <c:pt idx="5105">
                  <c:v>71674</c:v>
                </c:pt>
                <c:pt idx="5106">
                  <c:v>73247</c:v>
                </c:pt>
                <c:pt idx="5107">
                  <c:v>75340</c:v>
                </c:pt>
                <c:pt idx="5108">
                  <c:v>76184</c:v>
                </c:pt>
                <c:pt idx="5109">
                  <c:v>75123</c:v>
                </c:pt>
                <c:pt idx="5110">
                  <c:v>74434</c:v>
                </c:pt>
                <c:pt idx="5111">
                  <c:v>74340</c:v>
                </c:pt>
                <c:pt idx="5112">
                  <c:v>72266</c:v>
                </c:pt>
                <c:pt idx="5113">
                  <c:v>74905</c:v>
                </c:pt>
                <c:pt idx="5114">
                  <c:v>76173</c:v>
                </c:pt>
                <c:pt idx="5115">
                  <c:v>77956</c:v>
                </c:pt>
                <c:pt idx="5116">
                  <c:v>79328</c:v>
                </c:pt>
                <c:pt idx="5117">
                  <c:v>84000</c:v>
                </c:pt>
                <c:pt idx="5118">
                  <c:v>87071</c:v>
                </c:pt>
                <c:pt idx="5119">
                  <c:v>90340</c:v>
                </c:pt>
                <c:pt idx="5120">
                  <c:v>88635</c:v>
                </c:pt>
                <c:pt idx="5121">
                  <c:v>88495</c:v>
                </c:pt>
                <c:pt idx="5122">
                  <c:v>86881</c:v>
                </c:pt>
                <c:pt idx="5123">
                  <c:v>83269</c:v>
                </c:pt>
                <c:pt idx="5124">
                  <c:v>80398</c:v>
                </c:pt>
                <c:pt idx="5125">
                  <c:v>76709</c:v>
                </c:pt>
                <c:pt idx="5126">
                  <c:v>73702</c:v>
                </c:pt>
                <c:pt idx="5127">
                  <c:v>71721</c:v>
                </c:pt>
                <c:pt idx="5128">
                  <c:v>65318</c:v>
                </c:pt>
                <c:pt idx="5129">
                  <c:v>61273</c:v>
                </c:pt>
                <c:pt idx="5130">
                  <c:v>60261</c:v>
                </c:pt>
                <c:pt idx="5131">
                  <c:v>58547</c:v>
                </c:pt>
                <c:pt idx="5132">
                  <c:v>57851</c:v>
                </c:pt>
                <c:pt idx="5133">
                  <c:v>55262</c:v>
                </c:pt>
                <c:pt idx="5134">
                  <c:v>56498</c:v>
                </c:pt>
                <c:pt idx="5135">
                  <c:v>52537</c:v>
                </c:pt>
                <c:pt idx="5136">
                  <c:v>51428</c:v>
                </c:pt>
                <c:pt idx="5137">
                  <c:v>50589</c:v>
                </c:pt>
                <c:pt idx="5138">
                  <c:v>49097</c:v>
                </c:pt>
                <c:pt idx="5139">
                  <c:v>47923</c:v>
                </c:pt>
                <c:pt idx="5140">
                  <c:v>46701</c:v>
                </c:pt>
                <c:pt idx="5141">
                  <c:v>46849</c:v>
                </c:pt>
                <c:pt idx="5142">
                  <c:v>47331</c:v>
                </c:pt>
                <c:pt idx="5143">
                  <c:v>45739</c:v>
                </c:pt>
                <c:pt idx="5144">
                  <c:v>46527</c:v>
                </c:pt>
                <c:pt idx="5145">
                  <c:v>42494</c:v>
                </c:pt>
                <c:pt idx="5146">
                  <c:v>46583</c:v>
                </c:pt>
                <c:pt idx="5147">
                  <c:v>46195</c:v>
                </c:pt>
                <c:pt idx="5148">
                  <c:v>45082</c:v>
                </c:pt>
                <c:pt idx="5149">
                  <c:v>44554</c:v>
                </c:pt>
                <c:pt idx="5150">
                  <c:v>45126</c:v>
                </c:pt>
                <c:pt idx="5151">
                  <c:v>43092</c:v>
                </c:pt>
                <c:pt idx="5152">
                  <c:v>43405</c:v>
                </c:pt>
                <c:pt idx="5153">
                  <c:v>46500</c:v>
                </c:pt>
                <c:pt idx="5154">
                  <c:v>45049</c:v>
                </c:pt>
                <c:pt idx="5155">
                  <c:v>44777</c:v>
                </c:pt>
                <c:pt idx="5156">
                  <c:v>44692</c:v>
                </c:pt>
                <c:pt idx="5157">
                  <c:v>46667</c:v>
                </c:pt>
                <c:pt idx="5158">
                  <c:v>46917</c:v>
                </c:pt>
                <c:pt idx="5159">
                  <c:v>49493</c:v>
                </c:pt>
                <c:pt idx="5160">
                  <c:v>49233</c:v>
                </c:pt>
                <c:pt idx="5161">
                  <c:v>50914</c:v>
                </c:pt>
                <c:pt idx="5162">
                  <c:v>51790</c:v>
                </c:pt>
                <c:pt idx="5163">
                  <c:v>53056</c:v>
                </c:pt>
                <c:pt idx="5164">
                  <c:v>54143</c:v>
                </c:pt>
                <c:pt idx="5165">
                  <c:v>53100</c:v>
                </c:pt>
                <c:pt idx="5166">
                  <c:v>54294</c:v>
                </c:pt>
                <c:pt idx="5167">
                  <c:v>53965</c:v>
                </c:pt>
                <c:pt idx="5168">
                  <c:v>54165</c:v>
                </c:pt>
                <c:pt idx="5169">
                  <c:v>50816</c:v>
                </c:pt>
                <c:pt idx="5170">
                  <c:v>52984</c:v>
                </c:pt>
                <c:pt idx="5171">
                  <c:v>52673</c:v>
                </c:pt>
                <c:pt idx="5172">
                  <c:v>49203</c:v>
                </c:pt>
                <c:pt idx="5173">
                  <c:v>50131</c:v>
                </c:pt>
                <c:pt idx="5174">
                  <c:v>48828</c:v>
                </c:pt>
                <c:pt idx="5175">
                  <c:v>47127</c:v>
                </c:pt>
                <c:pt idx="5176">
                  <c:v>45675</c:v>
                </c:pt>
                <c:pt idx="5177">
                  <c:v>45991</c:v>
                </c:pt>
                <c:pt idx="5178">
                  <c:v>47756</c:v>
                </c:pt>
                <c:pt idx="5179">
                  <c:v>47175</c:v>
                </c:pt>
                <c:pt idx="5180">
                  <c:v>44921</c:v>
                </c:pt>
                <c:pt idx="5181">
                  <c:v>45293</c:v>
                </c:pt>
                <c:pt idx="5182">
                  <c:v>47629</c:v>
                </c:pt>
                <c:pt idx="5183">
                  <c:v>47255</c:v>
                </c:pt>
                <c:pt idx="5184">
                  <c:v>46673</c:v>
                </c:pt>
                <c:pt idx="5185">
                  <c:v>47637</c:v>
                </c:pt>
                <c:pt idx="5186">
                  <c:v>46652</c:v>
                </c:pt>
                <c:pt idx="5187">
                  <c:v>45357</c:v>
                </c:pt>
                <c:pt idx="5188">
                  <c:v>47118</c:v>
                </c:pt>
                <c:pt idx="5189">
                  <c:v>45726</c:v>
                </c:pt>
                <c:pt idx="5190">
                  <c:v>48055</c:v>
                </c:pt>
                <c:pt idx="5191">
                  <c:v>48637</c:v>
                </c:pt>
                <c:pt idx="5192">
                  <c:v>48398</c:v>
                </c:pt>
                <c:pt idx="5193">
                  <c:v>47160</c:v>
                </c:pt>
                <c:pt idx="5194">
                  <c:v>49316</c:v>
                </c:pt>
                <c:pt idx="5195">
                  <c:v>50025</c:v>
                </c:pt>
                <c:pt idx="5196">
                  <c:v>48370</c:v>
                </c:pt>
                <c:pt idx="5197">
                  <c:v>48825</c:v>
                </c:pt>
                <c:pt idx="5198">
                  <c:v>49179</c:v>
                </c:pt>
                <c:pt idx="5199">
                  <c:v>49325</c:v>
                </c:pt>
                <c:pt idx="5200">
                  <c:v>49618</c:v>
                </c:pt>
                <c:pt idx="5201">
                  <c:v>51242</c:v>
                </c:pt>
                <c:pt idx="5202">
                  <c:v>49643</c:v>
                </c:pt>
                <c:pt idx="5203">
                  <c:v>50962</c:v>
                </c:pt>
                <c:pt idx="5204">
                  <c:v>50122</c:v>
                </c:pt>
                <c:pt idx="5205">
                  <c:v>49623</c:v>
                </c:pt>
                <c:pt idx="5206">
                  <c:v>50227</c:v>
                </c:pt>
                <c:pt idx="5207">
                  <c:v>46370</c:v>
                </c:pt>
                <c:pt idx="5208">
                  <c:v>48087</c:v>
                </c:pt>
                <c:pt idx="5209">
                  <c:v>46031</c:v>
                </c:pt>
                <c:pt idx="5210">
                  <c:v>48183</c:v>
                </c:pt>
                <c:pt idx="5211">
                  <c:v>45823</c:v>
                </c:pt>
                <c:pt idx="5212">
                  <c:v>45839</c:v>
                </c:pt>
                <c:pt idx="5213">
                  <c:v>47973</c:v>
                </c:pt>
                <c:pt idx="5214">
                  <c:v>46387</c:v>
                </c:pt>
                <c:pt idx="5215">
                  <c:v>45256</c:v>
                </c:pt>
                <c:pt idx="5216">
                  <c:v>46715</c:v>
                </c:pt>
                <c:pt idx="5217">
                  <c:v>44337</c:v>
                </c:pt>
                <c:pt idx="5218">
                  <c:v>44830</c:v>
                </c:pt>
                <c:pt idx="5219">
                  <c:v>46781</c:v>
                </c:pt>
                <c:pt idx="5220">
                  <c:v>43464</c:v>
                </c:pt>
                <c:pt idx="5221">
                  <c:v>43496</c:v>
                </c:pt>
                <c:pt idx="5222">
                  <c:v>43320</c:v>
                </c:pt>
                <c:pt idx="5223">
                  <c:v>41553</c:v>
                </c:pt>
                <c:pt idx="5224">
                  <c:v>41421</c:v>
                </c:pt>
                <c:pt idx="5225">
                  <c:v>42595</c:v>
                </c:pt>
                <c:pt idx="5226">
                  <c:v>43434</c:v>
                </c:pt>
                <c:pt idx="5227">
                  <c:v>42957</c:v>
                </c:pt>
                <c:pt idx="5228">
                  <c:v>44332</c:v>
                </c:pt>
                <c:pt idx="5229">
                  <c:v>44580</c:v>
                </c:pt>
                <c:pt idx="5230">
                  <c:v>44976</c:v>
                </c:pt>
                <c:pt idx="5231">
                  <c:v>46311</c:v>
                </c:pt>
                <c:pt idx="5232">
                  <c:v>45481</c:v>
                </c:pt>
                <c:pt idx="5233">
                  <c:v>44990</c:v>
                </c:pt>
                <c:pt idx="5234">
                  <c:v>48364</c:v>
                </c:pt>
                <c:pt idx="5235">
                  <c:v>50013</c:v>
                </c:pt>
                <c:pt idx="5236">
                  <c:v>52921</c:v>
                </c:pt>
                <c:pt idx="5237">
                  <c:v>63052</c:v>
                </c:pt>
                <c:pt idx="5238">
                  <c:v>75713</c:v>
                </c:pt>
                <c:pt idx="5239">
                  <c:v>103245</c:v>
                </c:pt>
                <c:pt idx="5240">
                  <c:v>134165</c:v>
                </c:pt>
                <c:pt idx="5241">
                  <c:v>184801</c:v>
                </c:pt>
                <c:pt idx="5242">
                  <c:v>260016</c:v>
                </c:pt>
                <c:pt idx="5243">
                  <c:v>348153</c:v>
                </c:pt>
                <c:pt idx="5244">
                  <c:v>463287</c:v>
                </c:pt>
                <c:pt idx="5245">
                  <c:v>571236</c:v>
                </c:pt>
                <c:pt idx="5246">
                  <c:v>704729</c:v>
                </c:pt>
                <c:pt idx="5247">
                  <c:v>818016</c:v>
                </c:pt>
                <c:pt idx="5248">
                  <c:v>922763</c:v>
                </c:pt>
                <c:pt idx="5249">
                  <c:v>982654</c:v>
                </c:pt>
                <c:pt idx="5250">
                  <c:v>1031393</c:v>
                </c:pt>
                <c:pt idx="5251">
                  <c:v>1056442</c:v>
                </c:pt>
                <c:pt idx="5252">
                  <c:v>1022333</c:v>
                </c:pt>
                <c:pt idx="5253">
                  <c:v>952313</c:v>
                </c:pt>
                <c:pt idx="5254">
                  <c:v>858876</c:v>
                </c:pt>
                <c:pt idx="5255">
                  <c:v>751156</c:v>
                </c:pt>
                <c:pt idx="5256">
                  <c:v>653039</c:v>
                </c:pt>
                <c:pt idx="5257">
                  <c:v>538155</c:v>
                </c:pt>
                <c:pt idx="5258">
                  <c:v>441288</c:v>
                </c:pt>
                <c:pt idx="5259">
                  <c:v>345193</c:v>
                </c:pt>
                <c:pt idx="5260">
                  <c:v>273064</c:v>
                </c:pt>
                <c:pt idx="5261">
                  <c:v>215056</c:v>
                </c:pt>
                <c:pt idx="5262">
                  <c:v>175429</c:v>
                </c:pt>
                <c:pt idx="5263">
                  <c:v>143161</c:v>
                </c:pt>
                <c:pt idx="5264">
                  <c:v>118227</c:v>
                </c:pt>
                <c:pt idx="5265">
                  <c:v>103196</c:v>
                </c:pt>
                <c:pt idx="5266">
                  <c:v>90706</c:v>
                </c:pt>
                <c:pt idx="5267">
                  <c:v>83549</c:v>
                </c:pt>
                <c:pt idx="5268">
                  <c:v>75887</c:v>
                </c:pt>
                <c:pt idx="5269">
                  <c:v>72365</c:v>
                </c:pt>
                <c:pt idx="5270">
                  <c:v>66616</c:v>
                </c:pt>
                <c:pt idx="5271">
                  <c:v>65621</c:v>
                </c:pt>
                <c:pt idx="5272">
                  <c:v>64859</c:v>
                </c:pt>
                <c:pt idx="5273">
                  <c:v>63978</c:v>
                </c:pt>
                <c:pt idx="5274">
                  <c:v>62222</c:v>
                </c:pt>
                <c:pt idx="5275">
                  <c:v>61839</c:v>
                </c:pt>
                <c:pt idx="5276">
                  <c:v>57726</c:v>
                </c:pt>
                <c:pt idx="5277">
                  <c:v>59079</c:v>
                </c:pt>
                <c:pt idx="5278">
                  <c:v>57070</c:v>
                </c:pt>
                <c:pt idx="5279">
                  <c:v>57968</c:v>
                </c:pt>
                <c:pt idx="5280">
                  <c:v>56800</c:v>
                </c:pt>
                <c:pt idx="5281">
                  <c:v>55731</c:v>
                </c:pt>
                <c:pt idx="5282">
                  <c:v>54763</c:v>
                </c:pt>
                <c:pt idx="5283">
                  <c:v>54611</c:v>
                </c:pt>
                <c:pt idx="5284">
                  <c:v>52560</c:v>
                </c:pt>
                <c:pt idx="5285">
                  <c:v>50292</c:v>
                </c:pt>
                <c:pt idx="5286">
                  <c:v>50664</c:v>
                </c:pt>
                <c:pt idx="5287">
                  <c:v>51615</c:v>
                </c:pt>
                <c:pt idx="5288">
                  <c:v>49787</c:v>
                </c:pt>
                <c:pt idx="5289">
                  <c:v>49646</c:v>
                </c:pt>
                <c:pt idx="5290">
                  <c:v>50636</c:v>
                </c:pt>
                <c:pt idx="5291">
                  <c:v>50963</c:v>
                </c:pt>
                <c:pt idx="5292">
                  <c:v>49469</c:v>
                </c:pt>
                <c:pt idx="5293">
                  <c:v>49698</c:v>
                </c:pt>
                <c:pt idx="5294">
                  <c:v>51770</c:v>
                </c:pt>
                <c:pt idx="5295">
                  <c:v>49335</c:v>
                </c:pt>
                <c:pt idx="5296">
                  <c:v>50877</c:v>
                </c:pt>
                <c:pt idx="5297">
                  <c:v>53120</c:v>
                </c:pt>
                <c:pt idx="5298">
                  <c:v>52266</c:v>
                </c:pt>
                <c:pt idx="5299">
                  <c:v>55796</c:v>
                </c:pt>
                <c:pt idx="5300">
                  <c:v>54609</c:v>
                </c:pt>
                <c:pt idx="5301">
                  <c:v>54928</c:v>
                </c:pt>
                <c:pt idx="5302">
                  <c:v>56604</c:v>
                </c:pt>
                <c:pt idx="5303">
                  <c:v>56304</c:v>
                </c:pt>
                <c:pt idx="5304">
                  <c:v>56641</c:v>
                </c:pt>
                <c:pt idx="5305">
                  <c:v>57798</c:v>
                </c:pt>
                <c:pt idx="5306">
                  <c:v>56829</c:v>
                </c:pt>
                <c:pt idx="5307">
                  <c:v>56764</c:v>
                </c:pt>
                <c:pt idx="5308">
                  <c:v>57352</c:v>
                </c:pt>
                <c:pt idx="5309">
                  <c:v>57691</c:v>
                </c:pt>
                <c:pt idx="5310">
                  <c:v>56357</c:v>
                </c:pt>
                <c:pt idx="5311">
                  <c:v>57991</c:v>
                </c:pt>
                <c:pt idx="5312">
                  <c:v>57304</c:v>
                </c:pt>
                <c:pt idx="5313">
                  <c:v>55397</c:v>
                </c:pt>
                <c:pt idx="5314">
                  <c:v>55635</c:v>
                </c:pt>
                <c:pt idx="5315">
                  <c:v>53813</c:v>
                </c:pt>
                <c:pt idx="5316">
                  <c:v>51939</c:v>
                </c:pt>
                <c:pt idx="5317">
                  <c:v>50413</c:v>
                </c:pt>
                <c:pt idx="5318">
                  <c:v>50937</c:v>
                </c:pt>
                <c:pt idx="5319">
                  <c:v>50009</c:v>
                </c:pt>
                <c:pt idx="5320">
                  <c:v>49395</c:v>
                </c:pt>
                <c:pt idx="5321">
                  <c:v>48313</c:v>
                </c:pt>
                <c:pt idx="5322">
                  <c:v>52390</c:v>
                </c:pt>
                <c:pt idx="5323">
                  <c:v>52801</c:v>
                </c:pt>
                <c:pt idx="5324">
                  <c:v>52271</c:v>
                </c:pt>
                <c:pt idx="5325">
                  <c:v>55974</c:v>
                </c:pt>
                <c:pt idx="5326">
                  <c:v>55946</c:v>
                </c:pt>
                <c:pt idx="5327">
                  <c:v>59188</c:v>
                </c:pt>
                <c:pt idx="5328">
                  <c:v>56657</c:v>
                </c:pt>
                <c:pt idx="5329">
                  <c:v>60239</c:v>
                </c:pt>
                <c:pt idx="5330">
                  <c:v>60243</c:v>
                </c:pt>
                <c:pt idx="5331">
                  <c:v>63173</c:v>
                </c:pt>
                <c:pt idx="5332">
                  <c:v>59324</c:v>
                </c:pt>
                <c:pt idx="5333">
                  <c:v>59381</c:v>
                </c:pt>
                <c:pt idx="5334">
                  <c:v>59028</c:v>
                </c:pt>
                <c:pt idx="5335">
                  <c:v>56910</c:v>
                </c:pt>
                <c:pt idx="5336">
                  <c:v>56554</c:v>
                </c:pt>
                <c:pt idx="5337">
                  <c:v>54024</c:v>
                </c:pt>
                <c:pt idx="5338">
                  <c:v>52989</c:v>
                </c:pt>
                <c:pt idx="5339">
                  <c:v>52051</c:v>
                </c:pt>
                <c:pt idx="5340">
                  <c:v>51167</c:v>
                </c:pt>
                <c:pt idx="5341">
                  <c:v>48772</c:v>
                </c:pt>
                <c:pt idx="5342">
                  <c:v>49205</c:v>
                </c:pt>
                <c:pt idx="5343">
                  <c:v>48017</c:v>
                </c:pt>
                <c:pt idx="5344">
                  <c:v>48269</c:v>
                </c:pt>
                <c:pt idx="5345">
                  <c:v>46112</c:v>
                </c:pt>
                <c:pt idx="5346">
                  <c:v>47109</c:v>
                </c:pt>
                <c:pt idx="5347">
                  <c:v>46493</c:v>
                </c:pt>
                <c:pt idx="5348">
                  <c:v>47260</c:v>
                </c:pt>
                <c:pt idx="5349">
                  <c:v>46281</c:v>
                </c:pt>
                <c:pt idx="5350">
                  <c:v>46590</c:v>
                </c:pt>
                <c:pt idx="5351">
                  <c:v>48386</c:v>
                </c:pt>
                <c:pt idx="5352">
                  <c:v>47179</c:v>
                </c:pt>
                <c:pt idx="5353">
                  <c:v>46524</c:v>
                </c:pt>
                <c:pt idx="5354">
                  <c:v>47955</c:v>
                </c:pt>
                <c:pt idx="5355">
                  <c:v>45362</c:v>
                </c:pt>
                <c:pt idx="5356">
                  <c:v>45728</c:v>
                </c:pt>
                <c:pt idx="5357">
                  <c:v>46256</c:v>
                </c:pt>
                <c:pt idx="5358">
                  <c:v>44380</c:v>
                </c:pt>
                <c:pt idx="5359">
                  <c:v>44775</c:v>
                </c:pt>
                <c:pt idx="5360">
                  <c:v>45203</c:v>
                </c:pt>
                <c:pt idx="5361">
                  <c:v>44862</c:v>
                </c:pt>
                <c:pt idx="5362">
                  <c:v>47373</c:v>
                </c:pt>
                <c:pt idx="5363">
                  <c:v>45461</c:v>
                </c:pt>
                <c:pt idx="5364">
                  <c:v>43920</c:v>
                </c:pt>
                <c:pt idx="5365">
                  <c:v>44659</c:v>
                </c:pt>
                <c:pt idx="5366">
                  <c:v>44399</c:v>
                </c:pt>
                <c:pt idx="5367">
                  <c:v>43645</c:v>
                </c:pt>
                <c:pt idx="5368">
                  <c:v>44934</c:v>
                </c:pt>
                <c:pt idx="5369">
                  <c:v>43715</c:v>
                </c:pt>
                <c:pt idx="5370">
                  <c:v>44120</c:v>
                </c:pt>
                <c:pt idx="5371">
                  <c:v>43939</c:v>
                </c:pt>
                <c:pt idx="5372">
                  <c:v>44622</c:v>
                </c:pt>
                <c:pt idx="5373">
                  <c:v>42537</c:v>
                </c:pt>
                <c:pt idx="5374">
                  <c:v>45118</c:v>
                </c:pt>
                <c:pt idx="5375">
                  <c:v>43693</c:v>
                </c:pt>
                <c:pt idx="5376">
                  <c:v>44757</c:v>
                </c:pt>
                <c:pt idx="5377">
                  <c:v>44920</c:v>
                </c:pt>
                <c:pt idx="5378">
                  <c:v>43820</c:v>
                </c:pt>
                <c:pt idx="5379">
                  <c:v>43591</c:v>
                </c:pt>
                <c:pt idx="5380">
                  <c:v>45055</c:v>
                </c:pt>
                <c:pt idx="5381">
                  <c:v>43985</c:v>
                </c:pt>
                <c:pt idx="5382">
                  <c:v>43804</c:v>
                </c:pt>
                <c:pt idx="5383">
                  <c:v>44444</c:v>
                </c:pt>
                <c:pt idx="5384">
                  <c:v>45739</c:v>
                </c:pt>
                <c:pt idx="5385">
                  <c:v>46921</c:v>
                </c:pt>
                <c:pt idx="5386">
                  <c:v>48081</c:v>
                </c:pt>
                <c:pt idx="5387">
                  <c:v>46774</c:v>
                </c:pt>
                <c:pt idx="5388">
                  <c:v>48924</c:v>
                </c:pt>
                <c:pt idx="5389">
                  <c:v>51317</c:v>
                </c:pt>
                <c:pt idx="5390">
                  <c:v>50965</c:v>
                </c:pt>
                <c:pt idx="5391">
                  <c:v>51344</c:v>
                </c:pt>
                <c:pt idx="5392">
                  <c:v>52484</c:v>
                </c:pt>
                <c:pt idx="5393">
                  <c:v>55200</c:v>
                </c:pt>
                <c:pt idx="5394">
                  <c:v>55922</c:v>
                </c:pt>
                <c:pt idx="5395">
                  <c:v>57290</c:v>
                </c:pt>
                <c:pt idx="5396">
                  <c:v>57830</c:v>
                </c:pt>
                <c:pt idx="5397">
                  <c:v>56219</c:v>
                </c:pt>
                <c:pt idx="5398">
                  <c:v>57613</c:v>
                </c:pt>
                <c:pt idx="5399">
                  <c:v>57824</c:v>
                </c:pt>
                <c:pt idx="5400">
                  <c:v>53693</c:v>
                </c:pt>
                <c:pt idx="5401">
                  <c:v>55147</c:v>
                </c:pt>
                <c:pt idx="5402">
                  <c:v>53035</c:v>
                </c:pt>
                <c:pt idx="5403">
                  <c:v>53723</c:v>
                </c:pt>
                <c:pt idx="5404">
                  <c:v>50502</c:v>
                </c:pt>
                <c:pt idx="5405">
                  <c:v>51041</c:v>
                </c:pt>
                <c:pt idx="5406">
                  <c:v>50508</c:v>
                </c:pt>
                <c:pt idx="5407">
                  <c:v>51592</c:v>
                </c:pt>
                <c:pt idx="5408">
                  <c:v>49852</c:v>
                </c:pt>
                <c:pt idx="5409">
                  <c:v>50005</c:v>
                </c:pt>
                <c:pt idx="5410">
                  <c:v>48867</c:v>
                </c:pt>
                <c:pt idx="5411">
                  <c:v>51770</c:v>
                </c:pt>
                <c:pt idx="5412">
                  <c:v>51445</c:v>
                </c:pt>
                <c:pt idx="5413">
                  <c:v>55726</c:v>
                </c:pt>
                <c:pt idx="5414">
                  <c:v>63027</c:v>
                </c:pt>
                <c:pt idx="5415">
                  <c:v>74693</c:v>
                </c:pt>
                <c:pt idx="5416">
                  <c:v>90031</c:v>
                </c:pt>
                <c:pt idx="5417">
                  <c:v>121594</c:v>
                </c:pt>
                <c:pt idx="5418">
                  <c:v>160389</c:v>
                </c:pt>
                <c:pt idx="5419">
                  <c:v>208317</c:v>
                </c:pt>
                <c:pt idx="5420">
                  <c:v>276789</c:v>
                </c:pt>
                <c:pt idx="5421">
                  <c:v>356572</c:v>
                </c:pt>
                <c:pt idx="5422">
                  <c:v>442379</c:v>
                </c:pt>
                <c:pt idx="5423">
                  <c:v>530448</c:v>
                </c:pt>
                <c:pt idx="5424">
                  <c:v>639967</c:v>
                </c:pt>
                <c:pt idx="5425">
                  <c:v>721972</c:v>
                </c:pt>
                <c:pt idx="5426">
                  <c:v>774291</c:v>
                </c:pt>
                <c:pt idx="5427">
                  <c:v>819561</c:v>
                </c:pt>
                <c:pt idx="5428">
                  <c:v>793617</c:v>
                </c:pt>
                <c:pt idx="5429">
                  <c:v>767870</c:v>
                </c:pt>
                <c:pt idx="5430">
                  <c:v>717800</c:v>
                </c:pt>
                <c:pt idx="5431">
                  <c:v>638621</c:v>
                </c:pt>
                <c:pt idx="5432">
                  <c:v>562721</c:v>
                </c:pt>
                <c:pt idx="5433">
                  <c:v>469574</c:v>
                </c:pt>
                <c:pt idx="5434">
                  <c:v>383855</c:v>
                </c:pt>
                <c:pt idx="5435">
                  <c:v>315653</c:v>
                </c:pt>
                <c:pt idx="5436">
                  <c:v>260992</c:v>
                </c:pt>
                <c:pt idx="5437">
                  <c:v>210191</c:v>
                </c:pt>
                <c:pt idx="5438">
                  <c:v>175821</c:v>
                </c:pt>
                <c:pt idx="5439">
                  <c:v>148980</c:v>
                </c:pt>
                <c:pt idx="5440">
                  <c:v>128080</c:v>
                </c:pt>
                <c:pt idx="5441">
                  <c:v>114708</c:v>
                </c:pt>
                <c:pt idx="5442">
                  <c:v>101399</c:v>
                </c:pt>
                <c:pt idx="5443">
                  <c:v>91160</c:v>
                </c:pt>
                <c:pt idx="5444">
                  <c:v>84586</c:v>
                </c:pt>
                <c:pt idx="5445">
                  <c:v>80664</c:v>
                </c:pt>
                <c:pt idx="5446">
                  <c:v>73295</c:v>
                </c:pt>
                <c:pt idx="5447">
                  <c:v>70504</c:v>
                </c:pt>
                <c:pt idx="5448">
                  <c:v>68982</c:v>
                </c:pt>
                <c:pt idx="5449">
                  <c:v>63388</c:v>
                </c:pt>
                <c:pt idx="5450">
                  <c:v>61726</c:v>
                </c:pt>
                <c:pt idx="5451">
                  <c:v>59972</c:v>
                </c:pt>
                <c:pt idx="5452">
                  <c:v>56242</c:v>
                </c:pt>
                <c:pt idx="5453">
                  <c:v>57268</c:v>
                </c:pt>
                <c:pt idx="5454">
                  <c:v>56272</c:v>
                </c:pt>
                <c:pt idx="5455">
                  <c:v>55855</c:v>
                </c:pt>
                <c:pt idx="5456">
                  <c:v>52854</c:v>
                </c:pt>
                <c:pt idx="5457">
                  <c:v>52781</c:v>
                </c:pt>
                <c:pt idx="5458">
                  <c:v>52739</c:v>
                </c:pt>
                <c:pt idx="5459">
                  <c:v>50817</c:v>
                </c:pt>
                <c:pt idx="5460">
                  <c:v>51682</c:v>
                </c:pt>
                <c:pt idx="5461">
                  <c:v>50948</c:v>
                </c:pt>
                <c:pt idx="5462">
                  <c:v>50693</c:v>
                </c:pt>
                <c:pt idx="5463">
                  <c:v>48897</c:v>
                </c:pt>
                <c:pt idx="5464">
                  <c:v>50852</c:v>
                </c:pt>
                <c:pt idx="5465">
                  <c:v>51180</c:v>
                </c:pt>
                <c:pt idx="5466">
                  <c:v>49838</c:v>
                </c:pt>
                <c:pt idx="5467">
                  <c:v>49191</c:v>
                </c:pt>
                <c:pt idx="5468">
                  <c:v>48969</c:v>
                </c:pt>
                <c:pt idx="5469">
                  <c:v>48746</c:v>
                </c:pt>
                <c:pt idx="5470">
                  <c:v>49228</c:v>
                </c:pt>
                <c:pt idx="5471">
                  <c:v>46398</c:v>
                </c:pt>
                <c:pt idx="5472">
                  <c:v>49448</c:v>
                </c:pt>
                <c:pt idx="5473">
                  <c:v>49555</c:v>
                </c:pt>
                <c:pt idx="5474">
                  <c:v>47506</c:v>
                </c:pt>
                <c:pt idx="5475">
                  <c:v>48517</c:v>
                </c:pt>
                <c:pt idx="5476">
                  <c:v>48538</c:v>
                </c:pt>
                <c:pt idx="5477">
                  <c:v>46184</c:v>
                </c:pt>
                <c:pt idx="5478">
                  <c:v>47024</c:v>
                </c:pt>
                <c:pt idx="5479">
                  <c:v>46985</c:v>
                </c:pt>
                <c:pt idx="5480">
                  <c:v>47859</c:v>
                </c:pt>
                <c:pt idx="5481">
                  <c:v>46119</c:v>
                </c:pt>
                <c:pt idx="5482">
                  <c:v>46837</c:v>
                </c:pt>
                <c:pt idx="5483">
                  <c:v>47614</c:v>
                </c:pt>
                <c:pt idx="5484">
                  <c:v>47456</c:v>
                </c:pt>
                <c:pt idx="5485">
                  <c:v>47246</c:v>
                </c:pt>
                <c:pt idx="5486">
                  <c:v>48269</c:v>
                </c:pt>
                <c:pt idx="5487">
                  <c:v>47504</c:v>
                </c:pt>
                <c:pt idx="5488">
                  <c:v>48175</c:v>
                </c:pt>
                <c:pt idx="5489">
                  <c:v>45734</c:v>
                </c:pt>
                <c:pt idx="5490">
                  <c:v>48974</c:v>
                </c:pt>
                <c:pt idx="5491">
                  <c:v>46156</c:v>
                </c:pt>
                <c:pt idx="5492">
                  <c:v>49853</c:v>
                </c:pt>
                <c:pt idx="5493">
                  <c:v>49393</c:v>
                </c:pt>
                <c:pt idx="5494">
                  <c:v>48748</c:v>
                </c:pt>
                <c:pt idx="5495">
                  <c:v>51733</c:v>
                </c:pt>
                <c:pt idx="5496">
                  <c:v>52441</c:v>
                </c:pt>
                <c:pt idx="5497">
                  <c:v>53327</c:v>
                </c:pt>
                <c:pt idx="5498">
                  <c:v>51636</c:v>
                </c:pt>
                <c:pt idx="5499">
                  <c:v>53415</c:v>
                </c:pt>
                <c:pt idx="5500">
                  <c:v>53119</c:v>
                </c:pt>
                <c:pt idx="5501">
                  <c:v>52418</c:v>
                </c:pt>
                <c:pt idx="5502">
                  <c:v>53484</c:v>
                </c:pt>
                <c:pt idx="5503">
                  <c:v>50770</c:v>
                </c:pt>
                <c:pt idx="5504">
                  <c:v>50241</c:v>
                </c:pt>
                <c:pt idx="5505">
                  <c:v>49407</c:v>
                </c:pt>
                <c:pt idx="5506">
                  <c:v>49835</c:v>
                </c:pt>
                <c:pt idx="5507">
                  <c:v>49190</c:v>
                </c:pt>
                <c:pt idx="5508">
                  <c:v>47539</c:v>
                </c:pt>
                <c:pt idx="5509">
                  <c:v>48613</c:v>
                </c:pt>
                <c:pt idx="5510">
                  <c:v>49459</c:v>
                </c:pt>
                <c:pt idx="5511">
                  <c:v>48792</c:v>
                </c:pt>
                <c:pt idx="5512">
                  <c:v>45881</c:v>
                </c:pt>
                <c:pt idx="5513">
                  <c:v>46110</c:v>
                </c:pt>
                <c:pt idx="5514">
                  <c:v>47497</c:v>
                </c:pt>
                <c:pt idx="5515">
                  <c:v>46544</c:v>
                </c:pt>
                <c:pt idx="5516">
                  <c:v>48471</c:v>
                </c:pt>
                <c:pt idx="5517">
                  <c:v>48453</c:v>
                </c:pt>
                <c:pt idx="5518">
                  <c:v>46855</c:v>
                </c:pt>
                <c:pt idx="5519">
                  <c:v>47816</c:v>
                </c:pt>
                <c:pt idx="5520">
                  <c:v>47439</c:v>
                </c:pt>
                <c:pt idx="5521">
                  <c:v>49625</c:v>
                </c:pt>
                <c:pt idx="5522">
                  <c:v>49454</c:v>
                </c:pt>
                <c:pt idx="5523">
                  <c:v>51573</c:v>
                </c:pt>
                <c:pt idx="5524">
                  <c:v>53706</c:v>
                </c:pt>
                <c:pt idx="5525">
                  <c:v>53428</c:v>
                </c:pt>
                <c:pt idx="5526">
                  <c:v>56496</c:v>
                </c:pt>
                <c:pt idx="5527">
                  <c:v>59806</c:v>
                </c:pt>
                <c:pt idx="5528">
                  <c:v>60491</c:v>
                </c:pt>
                <c:pt idx="5529">
                  <c:v>59752</c:v>
                </c:pt>
                <c:pt idx="5530">
                  <c:v>61550</c:v>
                </c:pt>
                <c:pt idx="5531">
                  <c:v>58904</c:v>
                </c:pt>
                <c:pt idx="5532">
                  <c:v>62510</c:v>
                </c:pt>
                <c:pt idx="5533">
                  <c:v>60715</c:v>
                </c:pt>
                <c:pt idx="5534">
                  <c:v>62168</c:v>
                </c:pt>
                <c:pt idx="5535">
                  <c:v>58310</c:v>
                </c:pt>
                <c:pt idx="5536">
                  <c:v>57925</c:v>
                </c:pt>
                <c:pt idx="5537">
                  <c:v>56353</c:v>
                </c:pt>
                <c:pt idx="5538">
                  <c:v>54344</c:v>
                </c:pt>
                <c:pt idx="5539">
                  <c:v>55583</c:v>
                </c:pt>
                <c:pt idx="5540">
                  <c:v>50702</c:v>
                </c:pt>
                <c:pt idx="5541">
                  <c:v>51488</c:v>
                </c:pt>
                <c:pt idx="5542">
                  <c:v>48631</c:v>
                </c:pt>
                <c:pt idx="5543">
                  <c:v>47585</c:v>
                </c:pt>
                <c:pt idx="5544">
                  <c:v>46960</c:v>
                </c:pt>
                <c:pt idx="5545">
                  <c:v>45823</c:v>
                </c:pt>
                <c:pt idx="5546">
                  <c:v>46128</c:v>
                </c:pt>
                <c:pt idx="5547">
                  <c:v>45148</c:v>
                </c:pt>
                <c:pt idx="5548">
                  <c:v>47542</c:v>
                </c:pt>
                <c:pt idx="5549">
                  <c:v>47051</c:v>
                </c:pt>
                <c:pt idx="5550">
                  <c:v>47007</c:v>
                </c:pt>
                <c:pt idx="5551">
                  <c:v>48675</c:v>
                </c:pt>
                <c:pt idx="5552">
                  <c:v>47283</c:v>
                </c:pt>
                <c:pt idx="5553">
                  <c:v>48085</c:v>
                </c:pt>
                <c:pt idx="5554">
                  <c:v>47872</c:v>
                </c:pt>
                <c:pt idx="5555">
                  <c:v>49118</c:v>
                </c:pt>
                <c:pt idx="5556">
                  <c:v>46457</c:v>
                </c:pt>
                <c:pt idx="5557">
                  <c:v>48736</c:v>
                </c:pt>
                <c:pt idx="5558">
                  <c:v>47805</c:v>
                </c:pt>
                <c:pt idx="5559">
                  <c:v>46237</c:v>
                </c:pt>
                <c:pt idx="5560">
                  <c:v>44597</c:v>
                </c:pt>
                <c:pt idx="5561">
                  <c:v>44879</c:v>
                </c:pt>
                <c:pt idx="5562">
                  <c:v>44132</c:v>
                </c:pt>
                <c:pt idx="5563">
                  <c:v>45069</c:v>
                </c:pt>
                <c:pt idx="5564">
                  <c:v>43829</c:v>
                </c:pt>
                <c:pt idx="5565">
                  <c:v>46619</c:v>
                </c:pt>
                <c:pt idx="5566">
                  <c:v>43766</c:v>
                </c:pt>
                <c:pt idx="5567">
                  <c:v>44908</c:v>
                </c:pt>
                <c:pt idx="5568">
                  <c:v>45316</c:v>
                </c:pt>
                <c:pt idx="5569">
                  <c:v>46623</c:v>
                </c:pt>
                <c:pt idx="5570">
                  <c:v>45030</c:v>
                </c:pt>
                <c:pt idx="5571">
                  <c:v>46152</c:v>
                </c:pt>
                <c:pt idx="5572">
                  <c:v>44889</c:v>
                </c:pt>
                <c:pt idx="5573">
                  <c:v>46789</c:v>
                </c:pt>
                <c:pt idx="5574">
                  <c:v>48561</c:v>
                </c:pt>
                <c:pt idx="5575">
                  <c:v>47876</c:v>
                </c:pt>
                <c:pt idx="5576">
                  <c:v>50992</c:v>
                </c:pt>
                <c:pt idx="5577">
                  <c:v>49804</c:v>
                </c:pt>
                <c:pt idx="5578">
                  <c:v>52589</c:v>
                </c:pt>
                <c:pt idx="5579">
                  <c:v>52548</c:v>
                </c:pt>
                <c:pt idx="5580">
                  <c:v>56127</c:v>
                </c:pt>
                <c:pt idx="5581">
                  <c:v>57273</c:v>
                </c:pt>
                <c:pt idx="5582">
                  <c:v>59925</c:v>
                </c:pt>
                <c:pt idx="5583">
                  <c:v>62923</c:v>
                </c:pt>
                <c:pt idx="5584">
                  <c:v>62998</c:v>
                </c:pt>
                <c:pt idx="5585">
                  <c:v>67861</c:v>
                </c:pt>
                <c:pt idx="5586">
                  <c:v>68996</c:v>
                </c:pt>
                <c:pt idx="5587">
                  <c:v>67668</c:v>
                </c:pt>
                <c:pt idx="5588">
                  <c:v>69650</c:v>
                </c:pt>
                <c:pt idx="5589">
                  <c:v>70519</c:v>
                </c:pt>
                <c:pt idx="5590">
                  <c:v>69719</c:v>
                </c:pt>
                <c:pt idx="5591">
                  <c:v>68169</c:v>
                </c:pt>
                <c:pt idx="5592">
                  <c:v>64709</c:v>
                </c:pt>
                <c:pt idx="5593">
                  <c:v>62667</c:v>
                </c:pt>
                <c:pt idx="5594">
                  <c:v>56379</c:v>
                </c:pt>
                <c:pt idx="5595">
                  <c:v>52296</c:v>
                </c:pt>
                <c:pt idx="5596">
                  <c:v>54065</c:v>
                </c:pt>
                <c:pt idx="5597">
                  <c:v>51474</c:v>
                </c:pt>
                <c:pt idx="5598">
                  <c:v>49464</c:v>
                </c:pt>
                <c:pt idx="5599">
                  <c:v>46139</c:v>
                </c:pt>
                <c:pt idx="5600">
                  <c:v>47127</c:v>
                </c:pt>
                <c:pt idx="5601">
                  <c:v>44536</c:v>
                </c:pt>
                <c:pt idx="5602">
                  <c:v>45162</c:v>
                </c:pt>
                <c:pt idx="5603">
                  <c:v>46133</c:v>
                </c:pt>
                <c:pt idx="5604">
                  <c:v>44421</c:v>
                </c:pt>
                <c:pt idx="5605">
                  <c:v>44497</c:v>
                </c:pt>
                <c:pt idx="5606">
                  <c:v>44640</c:v>
                </c:pt>
                <c:pt idx="5607">
                  <c:v>43318</c:v>
                </c:pt>
                <c:pt idx="5608">
                  <c:v>42567</c:v>
                </c:pt>
                <c:pt idx="5609">
                  <c:v>42635</c:v>
                </c:pt>
                <c:pt idx="5610">
                  <c:v>45436</c:v>
                </c:pt>
                <c:pt idx="5611">
                  <c:v>45725</c:v>
                </c:pt>
                <c:pt idx="5612">
                  <c:v>47655</c:v>
                </c:pt>
                <c:pt idx="5613">
                  <c:v>52259</c:v>
                </c:pt>
                <c:pt idx="5614">
                  <c:v>56856</c:v>
                </c:pt>
                <c:pt idx="5615">
                  <c:v>61935</c:v>
                </c:pt>
                <c:pt idx="5616">
                  <c:v>75964</c:v>
                </c:pt>
                <c:pt idx="5617">
                  <c:v>86874</c:v>
                </c:pt>
                <c:pt idx="5618">
                  <c:v>103527</c:v>
                </c:pt>
                <c:pt idx="5619">
                  <c:v>124640</c:v>
                </c:pt>
                <c:pt idx="5620">
                  <c:v>143240</c:v>
                </c:pt>
                <c:pt idx="5621">
                  <c:v>162318</c:v>
                </c:pt>
                <c:pt idx="5622">
                  <c:v>182298</c:v>
                </c:pt>
                <c:pt idx="5623">
                  <c:v>192990</c:v>
                </c:pt>
                <c:pt idx="5624">
                  <c:v>202934</c:v>
                </c:pt>
                <c:pt idx="5625">
                  <c:v>202001</c:v>
                </c:pt>
                <c:pt idx="5626">
                  <c:v>196722</c:v>
                </c:pt>
                <c:pt idx="5627">
                  <c:v>188864</c:v>
                </c:pt>
                <c:pt idx="5628">
                  <c:v>174434</c:v>
                </c:pt>
                <c:pt idx="5629">
                  <c:v>155963</c:v>
                </c:pt>
                <c:pt idx="5630">
                  <c:v>137551</c:v>
                </c:pt>
                <c:pt idx="5631">
                  <c:v>118732</c:v>
                </c:pt>
                <c:pt idx="5632">
                  <c:v>105851</c:v>
                </c:pt>
                <c:pt idx="5633">
                  <c:v>93335</c:v>
                </c:pt>
                <c:pt idx="5634">
                  <c:v>85565</c:v>
                </c:pt>
                <c:pt idx="5635">
                  <c:v>75239</c:v>
                </c:pt>
                <c:pt idx="5636">
                  <c:v>69527</c:v>
                </c:pt>
                <c:pt idx="5637">
                  <c:v>64551</c:v>
                </c:pt>
                <c:pt idx="5638">
                  <c:v>61465</c:v>
                </c:pt>
                <c:pt idx="5639">
                  <c:v>60791</c:v>
                </c:pt>
                <c:pt idx="5640">
                  <c:v>57022</c:v>
                </c:pt>
                <c:pt idx="5641">
                  <c:v>56008</c:v>
                </c:pt>
                <c:pt idx="5642">
                  <c:v>54559</c:v>
                </c:pt>
                <c:pt idx="5643">
                  <c:v>53110</c:v>
                </c:pt>
                <c:pt idx="5644">
                  <c:v>54640</c:v>
                </c:pt>
                <c:pt idx="5645">
                  <c:v>52496</c:v>
                </c:pt>
                <c:pt idx="5646">
                  <c:v>52149</c:v>
                </c:pt>
                <c:pt idx="5647">
                  <c:v>52938</c:v>
                </c:pt>
                <c:pt idx="5648">
                  <c:v>50948</c:v>
                </c:pt>
                <c:pt idx="5649">
                  <c:v>47710</c:v>
                </c:pt>
                <c:pt idx="5650">
                  <c:v>49906</c:v>
                </c:pt>
                <c:pt idx="5651">
                  <c:v>49385</c:v>
                </c:pt>
                <c:pt idx="5652">
                  <c:v>48416</c:v>
                </c:pt>
                <c:pt idx="5653">
                  <c:v>49460</c:v>
                </c:pt>
                <c:pt idx="5654">
                  <c:v>48208</c:v>
                </c:pt>
                <c:pt idx="5655">
                  <c:v>51464</c:v>
                </c:pt>
                <c:pt idx="5656">
                  <c:v>49708</c:v>
                </c:pt>
                <c:pt idx="5657">
                  <c:v>52720</c:v>
                </c:pt>
                <c:pt idx="5658">
                  <c:v>52449</c:v>
                </c:pt>
                <c:pt idx="5659">
                  <c:v>53739</c:v>
                </c:pt>
                <c:pt idx="5660">
                  <c:v>54181</c:v>
                </c:pt>
                <c:pt idx="5661">
                  <c:v>53112</c:v>
                </c:pt>
                <c:pt idx="5662">
                  <c:v>53596</c:v>
                </c:pt>
                <c:pt idx="5663">
                  <c:v>52242</c:v>
                </c:pt>
                <c:pt idx="5664">
                  <c:v>53681</c:v>
                </c:pt>
                <c:pt idx="5665">
                  <c:v>55692</c:v>
                </c:pt>
                <c:pt idx="5666">
                  <c:v>55637</c:v>
                </c:pt>
                <c:pt idx="5667">
                  <c:v>52362</c:v>
                </c:pt>
                <c:pt idx="5668">
                  <c:v>53846</c:v>
                </c:pt>
                <c:pt idx="5669">
                  <c:v>50264</c:v>
                </c:pt>
                <c:pt idx="5670">
                  <c:v>50407</c:v>
                </c:pt>
                <c:pt idx="5671">
                  <c:v>49940</c:v>
                </c:pt>
                <c:pt idx="5672">
                  <c:v>47665</c:v>
                </c:pt>
                <c:pt idx="5673">
                  <c:v>49645</c:v>
                </c:pt>
                <c:pt idx="5674">
                  <c:v>48330</c:v>
                </c:pt>
                <c:pt idx="5675">
                  <c:v>47527</c:v>
                </c:pt>
                <c:pt idx="5676">
                  <c:v>46685</c:v>
                </c:pt>
                <c:pt idx="5677">
                  <c:v>43160</c:v>
                </c:pt>
                <c:pt idx="5678">
                  <c:v>46273</c:v>
                </c:pt>
                <c:pt idx="5679">
                  <c:v>43529</c:v>
                </c:pt>
                <c:pt idx="5680">
                  <c:v>42816</c:v>
                </c:pt>
                <c:pt idx="5681">
                  <c:v>44403</c:v>
                </c:pt>
                <c:pt idx="5682">
                  <c:v>44125</c:v>
                </c:pt>
                <c:pt idx="5683">
                  <c:v>42444</c:v>
                </c:pt>
                <c:pt idx="5684">
                  <c:v>43378</c:v>
                </c:pt>
                <c:pt idx="5685">
                  <c:v>44415</c:v>
                </c:pt>
                <c:pt idx="5686">
                  <c:v>41935</c:v>
                </c:pt>
                <c:pt idx="5687">
                  <c:v>42403</c:v>
                </c:pt>
                <c:pt idx="5688">
                  <c:v>43865</c:v>
                </c:pt>
                <c:pt idx="5689">
                  <c:v>42187</c:v>
                </c:pt>
                <c:pt idx="5690">
                  <c:v>42691</c:v>
                </c:pt>
                <c:pt idx="5691">
                  <c:v>43320</c:v>
                </c:pt>
                <c:pt idx="5692">
                  <c:v>42851</c:v>
                </c:pt>
                <c:pt idx="5693">
                  <c:v>43565</c:v>
                </c:pt>
                <c:pt idx="5694">
                  <c:v>44931</c:v>
                </c:pt>
                <c:pt idx="5695">
                  <c:v>42328</c:v>
                </c:pt>
                <c:pt idx="5696">
                  <c:v>44300</c:v>
                </c:pt>
                <c:pt idx="5697">
                  <c:v>44585</c:v>
                </c:pt>
                <c:pt idx="5698">
                  <c:v>43912</c:v>
                </c:pt>
                <c:pt idx="5699">
                  <c:v>47191</c:v>
                </c:pt>
                <c:pt idx="5700">
                  <c:v>48154</c:v>
                </c:pt>
                <c:pt idx="5701">
                  <c:v>47400</c:v>
                </c:pt>
                <c:pt idx="5702">
                  <c:v>52328</c:v>
                </c:pt>
                <c:pt idx="5703">
                  <c:v>52386</c:v>
                </c:pt>
                <c:pt idx="5704">
                  <c:v>53921</c:v>
                </c:pt>
                <c:pt idx="5705">
                  <c:v>55181</c:v>
                </c:pt>
                <c:pt idx="5706">
                  <c:v>58071</c:v>
                </c:pt>
                <c:pt idx="5707">
                  <c:v>60145</c:v>
                </c:pt>
                <c:pt idx="5708">
                  <c:v>62379</c:v>
                </c:pt>
                <c:pt idx="5709">
                  <c:v>66924</c:v>
                </c:pt>
                <c:pt idx="5710">
                  <c:v>70070</c:v>
                </c:pt>
                <c:pt idx="5711">
                  <c:v>75880</c:v>
                </c:pt>
                <c:pt idx="5712">
                  <c:v>83713</c:v>
                </c:pt>
                <c:pt idx="5713">
                  <c:v>92626</c:v>
                </c:pt>
                <c:pt idx="5714">
                  <c:v>107682</c:v>
                </c:pt>
                <c:pt idx="5715">
                  <c:v>123285</c:v>
                </c:pt>
                <c:pt idx="5716">
                  <c:v>141940</c:v>
                </c:pt>
                <c:pt idx="5717">
                  <c:v>163080</c:v>
                </c:pt>
                <c:pt idx="5718">
                  <c:v>184284</c:v>
                </c:pt>
                <c:pt idx="5719">
                  <c:v>208969</c:v>
                </c:pt>
                <c:pt idx="5720">
                  <c:v>221804</c:v>
                </c:pt>
                <c:pt idx="5721">
                  <c:v>234878</c:v>
                </c:pt>
                <c:pt idx="5722">
                  <c:v>249809</c:v>
                </c:pt>
                <c:pt idx="5723">
                  <c:v>248008</c:v>
                </c:pt>
                <c:pt idx="5724">
                  <c:v>239307</c:v>
                </c:pt>
                <c:pt idx="5725">
                  <c:v>222053</c:v>
                </c:pt>
                <c:pt idx="5726">
                  <c:v>204535</c:v>
                </c:pt>
                <c:pt idx="5727">
                  <c:v>179831</c:v>
                </c:pt>
                <c:pt idx="5728">
                  <c:v>160284</c:v>
                </c:pt>
                <c:pt idx="5729">
                  <c:v>141445</c:v>
                </c:pt>
                <c:pt idx="5730">
                  <c:v>120646</c:v>
                </c:pt>
                <c:pt idx="5731">
                  <c:v>103543</c:v>
                </c:pt>
                <c:pt idx="5732">
                  <c:v>85451</c:v>
                </c:pt>
                <c:pt idx="5733">
                  <c:v>78385</c:v>
                </c:pt>
                <c:pt idx="5734">
                  <c:v>71541</c:v>
                </c:pt>
                <c:pt idx="5735">
                  <c:v>64215</c:v>
                </c:pt>
                <c:pt idx="5736">
                  <c:v>60479</c:v>
                </c:pt>
                <c:pt idx="5737">
                  <c:v>56353</c:v>
                </c:pt>
                <c:pt idx="5738">
                  <c:v>55782</c:v>
                </c:pt>
                <c:pt idx="5739">
                  <c:v>53889</c:v>
                </c:pt>
                <c:pt idx="5740">
                  <c:v>49948</c:v>
                </c:pt>
                <c:pt idx="5741">
                  <c:v>51530</c:v>
                </c:pt>
                <c:pt idx="5742">
                  <c:v>49014</c:v>
                </c:pt>
                <c:pt idx="5743">
                  <c:v>48091</c:v>
                </c:pt>
                <c:pt idx="5744">
                  <c:v>48895</c:v>
                </c:pt>
                <c:pt idx="5745">
                  <c:v>48427</c:v>
                </c:pt>
                <c:pt idx="5746">
                  <c:v>47972</c:v>
                </c:pt>
                <c:pt idx="5747">
                  <c:v>47527</c:v>
                </c:pt>
                <c:pt idx="5748">
                  <c:v>47298</c:v>
                </c:pt>
                <c:pt idx="5749">
                  <c:v>49327</c:v>
                </c:pt>
                <c:pt idx="5750">
                  <c:v>49029</c:v>
                </c:pt>
                <c:pt idx="5751">
                  <c:v>50169</c:v>
                </c:pt>
                <c:pt idx="5752">
                  <c:v>48931</c:v>
                </c:pt>
                <c:pt idx="5753">
                  <c:v>49062</c:v>
                </c:pt>
                <c:pt idx="5754">
                  <c:v>50149</c:v>
                </c:pt>
                <c:pt idx="5755">
                  <c:v>51089</c:v>
                </c:pt>
                <c:pt idx="5756">
                  <c:v>50325</c:v>
                </c:pt>
                <c:pt idx="5757">
                  <c:v>49497</c:v>
                </c:pt>
                <c:pt idx="5758">
                  <c:v>50073</c:v>
                </c:pt>
                <c:pt idx="5759">
                  <c:v>51642</c:v>
                </c:pt>
                <c:pt idx="5760">
                  <c:v>50537</c:v>
                </c:pt>
                <c:pt idx="5761">
                  <c:v>50730</c:v>
                </c:pt>
                <c:pt idx="5762">
                  <c:v>50740</c:v>
                </c:pt>
                <c:pt idx="5763">
                  <c:v>50032</c:v>
                </c:pt>
                <c:pt idx="5764">
                  <c:v>49218</c:v>
                </c:pt>
                <c:pt idx="5765">
                  <c:v>49961</c:v>
                </c:pt>
                <c:pt idx="5766">
                  <c:v>49118</c:v>
                </c:pt>
                <c:pt idx="5767">
                  <c:v>48898</c:v>
                </c:pt>
                <c:pt idx="5768">
                  <c:v>50384</c:v>
                </c:pt>
                <c:pt idx="5769">
                  <c:v>49508</c:v>
                </c:pt>
                <c:pt idx="5770">
                  <c:v>49343</c:v>
                </c:pt>
                <c:pt idx="5771">
                  <c:v>48890</c:v>
                </c:pt>
                <c:pt idx="5772">
                  <c:v>51131</c:v>
                </c:pt>
                <c:pt idx="5773">
                  <c:v>47874</c:v>
                </c:pt>
                <c:pt idx="5774">
                  <c:v>47637</c:v>
                </c:pt>
                <c:pt idx="5775">
                  <c:v>47556</c:v>
                </c:pt>
                <c:pt idx="5776">
                  <c:v>47325</c:v>
                </c:pt>
                <c:pt idx="5777">
                  <c:v>45393</c:v>
                </c:pt>
                <c:pt idx="5778">
                  <c:v>45952</c:v>
                </c:pt>
                <c:pt idx="5779">
                  <c:v>47490</c:v>
                </c:pt>
                <c:pt idx="5780">
                  <c:v>46604</c:v>
                </c:pt>
                <c:pt idx="5781">
                  <c:v>46839</c:v>
                </c:pt>
                <c:pt idx="5782">
                  <c:v>46734</c:v>
                </c:pt>
                <c:pt idx="5783">
                  <c:v>47558</c:v>
                </c:pt>
                <c:pt idx="5784">
                  <c:v>47934</c:v>
                </c:pt>
                <c:pt idx="5785">
                  <c:v>47411</c:v>
                </c:pt>
                <c:pt idx="5786">
                  <c:v>47316</c:v>
                </c:pt>
                <c:pt idx="5787">
                  <c:v>45959</c:v>
                </c:pt>
                <c:pt idx="5788">
                  <c:v>47711</c:v>
                </c:pt>
                <c:pt idx="5789">
                  <c:v>49000</c:v>
                </c:pt>
                <c:pt idx="5790">
                  <c:v>47603</c:v>
                </c:pt>
                <c:pt idx="5791">
                  <c:v>45988</c:v>
                </c:pt>
                <c:pt idx="5792">
                  <c:v>49366</c:v>
                </c:pt>
                <c:pt idx="5793">
                  <c:v>48878</c:v>
                </c:pt>
                <c:pt idx="5794">
                  <c:v>48689</c:v>
                </c:pt>
                <c:pt idx="5795">
                  <c:v>50170</c:v>
                </c:pt>
                <c:pt idx="5796">
                  <c:v>49153</c:v>
                </c:pt>
                <c:pt idx="5797">
                  <c:v>50286</c:v>
                </c:pt>
                <c:pt idx="5798">
                  <c:v>50531</c:v>
                </c:pt>
                <c:pt idx="5799">
                  <c:v>49358</c:v>
                </c:pt>
                <c:pt idx="5800">
                  <c:v>50011</c:v>
                </c:pt>
                <c:pt idx="5801">
                  <c:v>51350</c:v>
                </c:pt>
                <c:pt idx="5802">
                  <c:v>49990</c:v>
                </c:pt>
                <c:pt idx="5803">
                  <c:v>53011</c:v>
                </c:pt>
                <c:pt idx="5804">
                  <c:v>50133</c:v>
                </c:pt>
                <c:pt idx="5805">
                  <c:v>50539</c:v>
                </c:pt>
                <c:pt idx="5806">
                  <c:v>50619</c:v>
                </c:pt>
                <c:pt idx="5807">
                  <c:v>48592</c:v>
                </c:pt>
                <c:pt idx="5808">
                  <c:v>48961</c:v>
                </c:pt>
                <c:pt idx="5809">
                  <c:v>50558</c:v>
                </c:pt>
                <c:pt idx="5810">
                  <c:v>50641</c:v>
                </c:pt>
                <c:pt idx="5811">
                  <c:v>48265</c:v>
                </c:pt>
                <c:pt idx="5812">
                  <c:v>49795</c:v>
                </c:pt>
                <c:pt idx="5813">
                  <c:v>48398</c:v>
                </c:pt>
                <c:pt idx="5814">
                  <c:v>49061</c:v>
                </c:pt>
                <c:pt idx="5815">
                  <c:v>46929</c:v>
                </c:pt>
                <c:pt idx="5816">
                  <c:v>48086</c:v>
                </c:pt>
                <c:pt idx="5817">
                  <c:v>48168</c:v>
                </c:pt>
                <c:pt idx="5818">
                  <c:v>45735</c:v>
                </c:pt>
                <c:pt idx="5819">
                  <c:v>46233</c:v>
                </c:pt>
                <c:pt idx="5820">
                  <c:v>47226</c:v>
                </c:pt>
                <c:pt idx="5821">
                  <c:v>47657</c:v>
                </c:pt>
                <c:pt idx="5822">
                  <c:v>45054</c:v>
                </c:pt>
                <c:pt idx="5823">
                  <c:v>46523</c:v>
                </c:pt>
                <c:pt idx="5824">
                  <c:v>45799</c:v>
                </c:pt>
                <c:pt idx="5825">
                  <c:v>47454</c:v>
                </c:pt>
                <c:pt idx="5826">
                  <c:v>46392</c:v>
                </c:pt>
                <c:pt idx="5827">
                  <c:v>45967</c:v>
                </c:pt>
                <c:pt idx="5828">
                  <c:v>45441</c:v>
                </c:pt>
                <c:pt idx="5829">
                  <c:v>47497</c:v>
                </c:pt>
                <c:pt idx="5830">
                  <c:v>45585</c:v>
                </c:pt>
                <c:pt idx="5831">
                  <c:v>44669</c:v>
                </c:pt>
                <c:pt idx="5832">
                  <c:v>44646</c:v>
                </c:pt>
                <c:pt idx="5833">
                  <c:v>43925</c:v>
                </c:pt>
                <c:pt idx="5834">
                  <c:v>45777</c:v>
                </c:pt>
                <c:pt idx="5835">
                  <c:v>45051</c:v>
                </c:pt>
                <c:pt idx="5836">
                  <c:v>47368</c:v>
                </c:pt>
                <c:pt idx="5837">
                  <c:v>46077</c:v>
                </c:pt>
                <c:pt idx="5838">
                  <c:v>46250</c:v>
                </c:pt>
                <c:pt idx="5839">
                  <c:v>45447</c:v>
                </c:pt>
                <c:pt idx="5840">
                  <c:v>46946</c:v>
                </c:pt>
                <c:pt idx="5841">
                  <c:v>45801</c:v>
                </c:pt>
                <c:pt idx="5842">
                  <c:v>46040</c:v>
                </c:pt>
                <c:pt idx="5843">
                  <c:v>44715</c:v>
                </c:pt>
                <c:pt idx="5844">
                  <c:v>46356</c:v>
                </c:pt>
                <c:pt idx="5845">
                  <c:v>45724</c:v>
                </c:pt>
                <c:pt idx="5846">
                  <c:v>46071</c:v>
                </c:pt>
                <c:pt idx="5847">
                  <c:v>46403</c:v>
                </c:pt>
                <c:pt idx="5848">
                  <c:v>46340</c:v>
                </c:pt>
                <c:pt idx="5849">
                  <c:v>46610</c:v>
                </c:pt>
                <c:pt idx="5850">
                  <c:v>44775</c:v>
                </c:pt>
                <c:pt idx="5851">
                  <c:v>43738</c:v>
                </c:pt>
                <c:pt idx="5852">
                  <c:v>44435</c:v>
                </c:pt>
                <c:pt idx="5853">
                  <c:v>45394</c:v>
                </c:pt>
                <c:pt idx="5854">
                  <c:v>43966</c:v>
                </c:pt>
                <c:pt idx="5855">
                  <c:v>43959</c:v>
                </c:pt>
                <c:pt idx="5856">
                  <c:v>44337</c:v>
                </c:pt>
                <c:pt idx="5857">
                  <c:v>43988</c:v>
                </c:pt>
                <c:pt idx="5858">
                  <c:v>43881</c:v>
                </c:pt>
                <c:pt idx="5859">
                  <c:v>45426</c:v>
                </c:pt>
                <c:pt idx="5860">
                  <c:v>42911</c:v>
                </c:pt>
                <c:pt idx="5861">
                  <c:v>43224</c:v>
                </c:pt>
                <c:pt idx="5862">
                  <c:v>45553</c:v>
                </c:pt>
                <c:pt idx="5863">
                  <c:v>43897</c:v>
                </c:pt>
                <c:pt idx="5864">
                  <c:v>44011</c:v>
                </c:pt>
                <c:pt idx="5865">
                  <c:v>44980</c:v>
                </c:pt>
                <c:pt idx="5866">
                  <c:v>43181</c:v>
                </c:pt>
                <c:pt idx="5867">
                  <c:v>43376</c:v>
                </c:pt>
                <c:pt idx="5868">
                  <c:v>41388</c:v>
                </c:pt>
                <c:pt idx="5869">
                  <c:v>41938</c:v>
                </c:pt>
                <c:pt idx="5870">
                  <c:v>42661</c:v>
                </c:pt>
                <c:pt idx="5871">
                  <c:v>40966</c:v>
                </c:pt>
                <c:pt idx="5872">
                  <c:v>41730</c:v>
                </c:pt>
                <c:pt idx="5873">
                  <c:v>42780</c:v>
                </c:pt>
                <c:pt idx="5874">
                  <c:v>43326</c:v>
                </c:pt>
                <c:pt idx="5875">
                  <c:v>41523</c:v>
                </c:pt>
                <c:pt idx="5876">
                  <c:v>42137</c:v>
                </c:pt>
                <c:pt idx="5877">
                  <c:v>42967</c:v>
                </c:pt>
                <c:pt idx="5878">
                  <c:v>41164</c:v>
                </c:pt>
                <c:pt idx="5879">
                  <c:v>43072</c:v>
                </c:pt>
                <c:pt idx="5880">
                  <c:v>43161</c:v>
                </c:pt>
                <c:pt idx="5881">
                  <c:v>42717</c:v>
                </c:pt>
                <c:pt idx="5882">
                  <c:v>42149</c:v>
                </c:pt>
                <c:pt idx="5883">
                  <c:v>41716</c:v>
                </c:pt>
                <c:pt idx="5884">
                  <c:v>40893</c:v>
                </c:pt>
                <c:pt idx="5885">
                  <c:v>41586</c:v>
                </c:pt>
                <c:pt idx="5886">
                  <c:v>42178</c:v>
                </c:pt>
                <c:pt idx="5887">
                  <c:v>43014</c:v>
                </c:pt>
                <c:pt idx="5888">
                  <c:v>41917</c:v>
                </c:pt>
                <c:pt idx="5889">
                  <c:v>40515</c:v>
                </c:pt>
                <c:pt idx="5890">
                  <c:v>42332</c:v>
                </c:pt>
                <c:pt idx="5891">
                  <c:v>40728</c:v>
                </c:pt>
                <c:pt idx="5892">
                  <c:v>40962</c:v>
                </c:pt>
                <c:pt idx="5893">
                  <c:v>40868</c:v>
                </c:pt>
                <c:pt idx="5894">
                  <c:v>40704</c:v>
                </c:pt>
                <c:pt idx="5895">
                  <c:v>41968</c:v>
                </c:pt>
                <c:pt idx="5896">
                  <c:v>41291</c:v>
                </c:pt>
                <c:pt idx="5897">
                  <c:v>40095</c:v>
                </c:pt>
                <c:pt idx="5898">
                  <c:v>41570</c:v>
                </c:pt>
                <c:pt idx="5899">
                  <c:v>41929</c:v>
                </c:pt>
                <c:pt idx="5900">
                  <c:v>41737</c:v>
                </c:pt>
                <c:pt idx="5901">
                  <c:v>41644</c:v>
                </c:pt>
                <c:pt idx="5902">
                  <c:v>41232</c:v>
                </c:pt>
                <c:pt idx="5903">
                  <c:v>42678</c:v>
                </c:pt>
                <c:pt idx="5904">
                  <c:v>41422</c:v>
                </c:pt>
                <c:pt idx="5905">
                  <c:v>42138</c:v>
                </c:pt>
                <c:pt idx="5906">
                  <c:v>41241</c:v>
                </c:pt>
                <c:pt idx="5907">
                  <c:v>40530</c:v>
                </c:pt>
                <c:pt idx="5908">
                  <c:v>41749</c:v>
                </c:pt>
                <c:pt idx="5909">
                  <c:v>41375</c:v>
                </c:pt>
                <c:pt idx="5910">
                  <c:v>42808</c:v>
                </c:pt>
                <c:pt idx="5911">
                  <c:v>41359</c:v>
                </c:pt>
                <c:pt idx="5912">
                  <c:v>41521</c:v>
                </c:pt>
                <c:pt idx="5913">
                  <c:v>43431</c:v>
                </c:pt>
                <c:pt idx="5914">
                  <c:v>43183</c:v>
                </c:pt>
                <c:pt idx="5915">
                  <c:v>42800</c:v>
                </c:pt>
                <c:pt idx="5916">
                  <c:v>43886</c:v>
                </c:pt>
                <c:pt idx="5917">
                  <c:v>40949</c:v>
                </c:pt>
                <c:pt idx="5918">
                  <c:v>40877</c:v>
                </c:pt>
                <c:pt idx="5919">
                  <c:v>42807</c:v>
                </c:pt>
                <c:pt idx="5920">
                  <c:v>40964</c:v>
                </c:pt>
                <c:pt idx="5921">
                  <c:v>42689</c:v>
                </c:pt>
                <c:pt idx="5922">
                  <c:v>41141</c:v>
                </c:pt>
                <c:pt idx="5923">
                  <c:v>40009</c:v>
                </c:pt>
                <c:pt idx="5924">
                  <c:v>41856</c:v>
                </c:pt>
                <c:pt idx="5925">
                  <c:v>41581</c:v>
                </c:pt>
                <c:pt idx="5926">
                  <c:v>42152</c:v>
                </c:pt>
                <c:pt idx="5927">
                  <c:v>42892</c:v>
                </c:pt>
                <c:pt idx="5928">
                  <c:v>43064</c:v>
                </c:pt>
                <c:pt idx="5929">
                  <c:v>42219</c:v>
                </c:pt>
                <c:pt idx="5930">
                  <c:v>44149</c:v>
                </c:pt>
                <c:pt idx="5931">
                  <c:v>46963</c:v>
                </c:pt>
                <c:pt idx="5932">
                  <c:v>46579</c:v>
                </c:pt>
                <c:pt idx="5933">
                  <c:v>46433</c:v>
                </c:pt>
                <c:pt idx="5934">
                  <c:v>51033</c:v>
                </c:pt>
                <c:pt idx="5935">
                  <c:v>51350</c:v>
                </c:pt>
                <c:pt idx="5936">
                  <c:v>50838</c:v>
                </c:pt>
                <c:pt idx="5937">
                  <c:v>50469</c:v>
                </c:pt>
                <c:pt idx="5938">
                  <c:v>53544</c:v>
                </c:pt>
                <c:pt idx="5939">
                  <c:v>50733</c:v>
                </c:pt>
                <c:pt idx="5940">
                  <c:v>51449</c:v>
                </c:pt>
                <c:pt idx="5941">
                  <c:v>51086</c:v>
                </c:pt>
                <c:pt idx="5942">
                  <c:v>48593</c:v>
                </c:pt>
                <c:pt idx="5943">
                  <c:v>50679</c:v>
                </c:pt>
                <c:pt idx="5944">
                  <c:v>50005</c:v>
                </c:pt>
                <c:pt idx="5945">
                  <c:v>48041</c:v>
                </c:pt>
                <c:pt idx="5946">
                  <c:v>47108</c:v>
                </c:pt>
                <c:pt idx="5947">
                  <c:v>47226</c:v>
                </c:pt>
                <c:pt idx="5948">
                  <c:v>45680</c:v>
                </c:pt>
                <c:pt idx="5949">
                  <c:v>45865</c:v>
                </c:pt>
                <c:pt idx="5950">
                  <c:v>47405</c:v>
                </c:pt>
                <c:pt idx="5951">
                  <c:v>45435</c:v>
                </c:pt>
                <c:pt idx="5952">
                  <c:v>47489</c:v>
                </c:pt>
                <c:pt idx="5953">
                  <c:v>50024</c:v>
                </c:pt>
                <c:pt idx="5954">
                  <c:v>46121</c:v>
                </c:pt>
                <c:pt idx="5955">
                  <c:v>48693</c:v>
                </c:pt>
                <c:pt idx="5956">
                  <c:v>50977</c:v>
                </c:pt>
                <c:pt idx="5957">
                  <c:v>49115</c:v>
                </c:pt>
                <c:pt idx="5958">
                  <c:v>48462</c:v>
                </c:pt>
                <c:pt idx="5959">
                  <c:v>49929</c:v>
                </c:pt>
                <c:pt idx="5960">
                  <c:v>50919</c:v>
                </c:pt>
                <c:pt idx="5961">
                  <c:v>48552</c:v>
                </c:pt>
                <c:pt idx="5962">
                  <c:v>48775</c:v>
                </c:pt>
                <c:pt idx="5963">
                  <c:v>50398</c:v>
                </c:pt>
                <c:pt idx="5964">
                  <c:v>47373</c:v>
                </c:pt>
                <c:pt idx="5965">
                  <c:v>47466</c:v>
                </c:pt>
                <c:pt idx="5966">
                  <c:v>46268</c:v>
                </c:pt>
                <c:pt idx="5967">
                  <c:v>44722</c:v>
                </c:pt>
                <c:pt idx="5968">
                  <c:v>43660</c:v>
                </c:pt>
                <c:pt idx="5969">
                  <c:v>42526</c:v>
                </c:pt>
                <c:pt idx="5970">
                  <c:v>42946</c:v>
                </c:pt>
                <c:pt idx="5971">
                  <c:v>41476</c:v>
                </c:pt>
                <c:pt idx="5972">
                  <c:v>43187</c:v>
                </c:pt>
                <c:pt idx="5973">
                  <c:v>41725</c:v>
                </c:pt>
                <c:pt idx="5974">
                  <c:v>40055</c:v>
                </c:pt>
                <c:pt idx="5975">
                  <c:v>40081</c:v>
                </c:pt>
                <c:pt idx="5976">
                  <c:v>43101</c:v>
                </c:pt>
                <c:pt idx="5977">
                  <c:v>40868</c:v>
                </c:pt>
                <c:pt idx="5978">
                  <c:v>41509</c:v>
                </c:pt>
                <c:pt idx="5979">
                  <c:v>40714</c:v>
                </c:pt>
                <c:pt idx="5980">
                  <c:v>40520</c:v>
                </c:pt>
                <c:pt idx="5981">
                  <c:v>41292</c:v>
                </c:pt>
                <c:pt idx="5982">
                  <c:v>41982</c:v>
                </c:pt>
                <c:pt idx="5983">
                  <c:v>40677</c:v>
                </c:pt>
                <c:pt idx="5984">
                  <c:v>41724</c:v>
                </c:pt>
                <c:pt idx="5985">
                  <c:v>42017</c:v>
                </c:pt>
                <c:pt idx="5986">
                  <c:v>43354</c:v>
                </c:pt>
                <c:pt idx="5987">
                  <c:v>41567</c:v>
                </c:pt>
                <c:pt idx="5988">
                  <c:v>41265</c:v>
                </c:pt>
                <c:pt idx="5989">
                  <c:v>40738</c:v>
                </c:pt>
                <c:pt idx="5990">
                  <c:v>41262</c:v>
                </c:pt>
                <c:pt idx="5991">
                  <c:v>42583</c:v>
                </c:pt>
                <c:pt idx="5992">
                  <c:v>42361</c:v>
                </c:pt>
                <c:pt idx="5993">
                  <c:v>40588</c:v>
                </c:pt>
                <c:pt idx="5994">
                  <c:v>43460</c:v>
                </c:pt>
                <c:pt idx="5995">
                  <c:v>42676</c:v>
                </c:pt>
                <c:pt idx="5996">
                  <c:v>43222</c:v>
                </c:pt>
                <c:pt idx="5997">
                  <c:v>42522</c:v>
                </c:pt>
                <c:pt idx="5998">
                  <c:v>45791</c:v>
                </c:pt>
                <c:pt idx="5999">
                  <c:v>45035</c:v>
                </c:pt>
                <c:pt idx="6000">
                  <c:v>44861</c:v>
                </c:pt>
                <c:pt idx="6001">
                  <c:v>44785</c:v>
                </c:pt>
                <c:pt idx="6002">
                  <c:v>46648</c:v>
                </c:pt>
                <c:pt idx="6003">
                  <c:v>47818</c:v>
                </c:pt>
                <c:pt idx="6004">
                  <c:v>47913</c:v>
                </c:pt>
                <c:pt idx="6005">
                  <c:v>48451</c:v>
                </c:pt>
                <c:pt idx="6006">
                  <c:v>47343</c:v>
                </c:pt>
                <c:pt idx="6007">
                  <c:v>49855</c:v>
                </c:pt>
                <c:pt idx="6008">
                  <c:v>47267</c:v>
                </c:pt>
                <c:pt idx="6009">
                  <c:v>50637</c:v>
                </c:pt>
                <c:pt idx="6010">
                  <c:v>49629</c:v>
                </c:pt>
                <c:pt idx="6011">
                  <c:v>47708</c:v>
                </c:pt>
                <c:pt idx="6012">
                  <c:v>46437</c:v>
                </c:pt>
                <c:pt idx="6013">
                  <c:v>48867</c:v>
                </c:pt>
                <c:pt idx="6014">
                  <c:v>46841</c:v>
                </c:pt>
                <c:pt idx="6015">
                  <c:v>47158</c:v>
                </c:pt>
                <c:pt idx="6016">
                  <c:v>49418</c:v>
                </c:pt>
                <c:pt idx="6017">
                  <c:v>44116</c:v>
                </c:pt>
                <c:pt idx="6018">
                  <c:v>45454</c:v>
                </c:pt>
                <c:pt idx="6019">
                  <c:v>43398</c:v>
                </c:pt>
                <c:pt idx="6020">
                  <c:v>42924</c:v>
                </c:pt>
                <c:pt idx="6021">
                  <c:v>41556</c:v>
                </c:pt>
                <c:pt idx="6022">
                  <c:v>44779</c:v>
                </c:pt>
                <c:pt idx="6023">
                  <c:v>45225</c:v>
                </c:pt>
                <c:pt idx="6024">
                  <c:v>43311</c:v>
                </c:pt>
                <c:pt idx="6025">
                  <c:v>42062</c:v>
                </c:pt>
                <c:pt idx="6026">
                  <c:v>42846</c:v>
                </c:pt>
                <c:pt idx="6027">
                  <c:v>42080</c:v>
                </c:pt>
                <c:pt idx="6028">
                  <c:v>42165</c:v>
                </c:pt>
                <c:pt idx="6029">
                  <c:v>42882</c:v>
                </c:pt>
                <c:pt idx="6030">
                  <c:v>40970</c:v>
                </c:pt>
                <c:pt idx="6031">
                  <c:v>43195</c:v>
                </c:pt>
                <c:pt idx="6032">
                  <c:v>41978</c:v>
                </c:pt>
                <c:pt idx="6033">
                  <c:v>41801</c:v>
                </c:pt>
                <c:pt idx="6034">
                  <c:v>41719</c:v>
                </c:pt>
                <c:pt idx="6035">
                  <c:v>41989</c:v>
                </c:pt>
                <c:pt idx="6036">
                  <c:v>42171</c:v>
                </c:pt>
                <c:pt idx="6037">
                  <c:v>40359</c:v>
                </c:pt>
                <c:pt idx="6038">
                  <c:v>40940</c:v>
                </c:pt>
                <c:pt idx="6039">
                  <c:v>41904</c:v>
                </c:pt>
                <c:pt idx="6040">
                  <c:v>41786</c:v>
                </c:pt>
                <c:pt idx="6041">
                  <c:v>42462</c:v>
                </c:pt>
                <c:pt idx="6042">
                  <c:v>41809</c:v>
                </c:pt>
                <c:pt idx="6043">
                  <c:v>40939</c:v>
                </c:pt>
                <c:pt idx="6044">
                  <c:v>40200</c:v>
                </c:pt>
                <c:pt idx="6045">
                  <c:v>42776</c:v>
                </c:pt>
                <c:pt idx="6046">
                  <c:v>42505</c:v>
                </c:pt>
                <c:pt idx="6047">
                  <c:v>41623</c:v>
                </c:pt>
                <c:pt idx="6048">
                  <c:v>40940</c:v>
                </c:pt>
                <c:pt idx="6049">
                  <c:v>41423</c:v>
                </c:pt>
                <c:pt idx="6050">
                  <c:v>42310</c:v>
                </c:pt>
                <c:pt idx="6051">
                  <c:v>43413</c:v>
                </c:pt>
                <c:pt idx="6052">
                  <c:v>43166</c:v>
                </c:pt>
                <c:pt idx="6053">
                  <c:v>41398</c:v>
                </c:pt>
                <c:pt idx="6054">
                  <c:v>42256</c:v>
                </c:pt>
                <c:pt idx="6055">
                  <c:v>42102</c:v>
                </c:pt>
                <c:pt idx="6056">
                  <c:v>42678</c:v>
                </c:pt>
                <c:pt idx="6057">
                  <c:v>41222</c:v>
                </c:pt>
                <c:pt idx="6058">
                  <c:v>42603</c:v>
                </c:pt>
                <c:pt idx="6059">
                  <c:v>41996</c:v>
                </c:pt>
                <c:pt idx="6060">
                  <c:v>42515</c:v>
                </c:pt>
                <c:pt idx="6061">
                  <c:v>40151</c:v>
                </c:pt>
                <c:pt idx="6062">
                  <c:v>43369</c:v>
                </c:pt>
                <c:pt idx="6063">
                  <c:v>41900</c:v>
                </c:pt>
                <c:pt idx="6064">
                  <c:v>40144</c:v>
                </c:pt>
                <c:pt idx="6065">
                  <c:v>41218</c:v>
                </c:pt>
                <c:pt idx="6066">
                  <c:v>41186</c:v>
                </c:pt>
                <c:pt idx="6067">
                  <c:v>40551</c:v>
                </c:pt>
                <c:pt idx="6068">
                  <c:v>43381</c:v>
                </c:pt>
                <c:pt idx="6069">
                  <c:v>40572</c:v>
                </c:pt>
                <c:pt idx="6070">
                  <c:v>40467</c:v>
                </c:pt>
                <c:pt idx="6071">
                  <c:v>39181</c:v>
                </c:pt>
                <c:pt idx="6072">
                  <c:v>41711</c:v>
                </c:pt>
                <c:pt idx="6073">
                  <c:v>38460</c:v>
                </c:pt>
                <c:pt idx="6074">
                  <c:v>39601</c:v>
                </c:pt>
                <c:pt idx="6075">
                  <c:v>41047</c:v>
                </c:pt>
                <c:pt idx="6076">
                  <c:v>40036</c:v>
                </c:pt>
                <c:pt idx="6077">
                  <c:v>38506</c:v>
                </c:pt>
                <c:pt idx="6078">
                  <c:v>40961</c:v>
                </c:pt>
                <c:pt idx="6079">
                  <c:v>39459</c:v>
                </c:pt>
                <c:pt idx="6080">
                  <c:v>40035</c:v>
                </c:pt>
                <c:pt idx="6081">
                  <c:v>41577</c:v>
                </c:pt>
                <c:pt idx="6082">
                  <c:v>40445</c:v>
                </c:pt>
                <c:pt idx="6083">
                  <c:v>39587</c:v>
                </c:pt>
                <c:pt idx="6084">
                  <c:v>39793</c:v>
                </c:pt>
                <c:pt idx="6085">
                  <c:v>40459</c:v>
                </c:pt>
                <c:pt idx="6086">
                  <c:v>38885</c:v>
                </c:pt>
                <c:pt idx="6087">
                  <c:v>40474</c:v>
                </c:pt>
                <c:pt idx="6088">
                  <c:v>40174</c:v>
                </c:pt>
                <c:pt idx="6089">
                  <c:v>39935</c:v>
                </c:pt>
                <c:pt idx="6090">
                  <c:v>41814</c:v>
                </c:pt>
                <c:pt idx="6091">
                  <c:v>40953</c:v>
                </c:pt>
                <c:pt idx="6092">
                  <c:v>40709</c:v>
                </c:pt>
                <c:pt idx="6093">
                  <c:v>40974</c:v>
                </c:pt>
                <c:pt idx="6094">
                  <c:v>41933</c:v>
                </c:pt>
                <c:pt idx="6095">
                  <c:v>41808</c:v>
                </c:pt>
                <c:pt idx="6096">
                  <c:v>42738</c:v>
                </c:pt>
                <c:pt idx="6097">
                  <c:v>44009</c:v>
                </c:pt>
                <c:pt idx="6098">
                  <c:v>41535</c:v>
                </c:pt>
                <c:pt idx="6099">
                  <c:v>42788</c:v>
                </c:pt>
                <c:pt idx="6100">
                  <c:v>43019</c:v>
                </c:pt>
                <c:pt idx="6101">
                  <c:v>42789</c:v>
                </c:pt>
                <c:pt idx="6102">
                  <c:v>44663</c:v>
                </c:pt>
                <c:pt idx="6103">
                  <c:v>45620</c:v>
                </c:pt>
                <c:pt idx="6104">
                  <c:v>44427</c:v>
                </c:pt>
                <c:pt idx="6105">
                  <c:v>43835</c:v>
                </c:pt>
                <c:pt idx="6106">
                  <c:v>46489</c:v>
                </c:pt>
                <c:pt idx="6107">
                  <c:v>45761</c:v>
                </c:pt>
                <c:pt idx="6108">
                  <c:v>44685</c:v>
                </c:pt>
                <c:pt idx="6109">
                  <c:v>43959</c:v>
                </c:pt>
                <c:pt idx="6110">
                  <c:v>45328</c:v>
                </c:pt>
                <c:pt idx="6111">
                  <c:v>44083</c:v>
                </c:pt>
                <c:pt idx="6112">
                  <c:v>45954</c:v>
                </c:pt>
                <c:pt idx="6113">
                  <c:v>45304</c:v>
                </c:pt>
                <c:pt idx="6114">
                  <c:v>43856</c:v>
                </c:pt>
                <c:pt idx="6115">
                  <c:v>44684</c:v>
                </c:pt>
                <c:pt idx="6116">
                  <c:v>43315</c:v>
                </c:pt>
                <c:pt idx="6117">
                  <c:v>44107</c:v>
                </c:pt>
                <c:pt idx="6118">
                  <c:v>44149</c:v>
                </c:pt>
                <c:pt idx="6119">
                  <c:v>44179</c:v>
                </c:pt>
                <c:pt idx="6120">
                  <c:v>44813</c:v>
                </c:pt>
                <c:pt idx="6121">
                  <c:v>45234</c:v>
                </c:pt>
                <c:pt idx="6122">
                  <c:v>44539</c:v>
                </c:pt>
                <c:pt idx="6123">
                  <c:v>46469</c:v>
                </c:pt>
                <c:pt idx="6124">
                  <c:v>44031</c:v>
                </c:pt>
                <c:pt idx="6125">
                  <c:v>44806</c:v>
                </c:pt>
                <c:pt idx="6126">
                  <c:v>47747</c:v>
                </c:pt>
                <c:pt idx="6127">
                  <c:v>46863</c:v>
                </c:pt>
                <c:pt idx="6128">
                  <c:v>44807</c:v>
                </c:pt>
                <c:pt idx="6129">
                  <c:v>46104</c:v>
                </c:pt>
                <c:pt idx="6130">
                  <c:v>47656</c:v>
                </c:pt>
                <c:pt idx="6131">
                  <c:v>47691</c:v>
                </c:pt>
                <c:pt idx="6132">
                  <c:v>48408</c:v>
                </c:pt>
                <c:pt idx="6133">
                  <c:v>47913</c:v>
                </c:pt>
                <c:pt idx="6134">
                  <c:v>50096</c:v>
                </c:pt>
                <c:pt idx="6135">
                  <c:v>51975</c:v>
                </c:pt>
                <c:pt idx="6136">
                  <c:v>54575</c:v>
                </c:pt>
                <c:pt idx="6137">
                  <c:v>59185</c:v>
                </c:pt>
                <c:pt idx="6138">
                  <c:v>59710</c:v>
                </c:pt>
                <c:pt idx="6139">
                  <c:v>61563</c:v>
                </c:pt>
                <c:pt idx="6140">
                  <c:v>64549</c:v>
                </c:pt>
                <c:pt idx="6141">
                  <c:v>65363</c:v>
                </c:pt>
                <c:pt idx="6142">
                  <c:v>69295</c:v>
                </c:pt>
                <c:pt idx="6143">
                  <c:v>66519</c:v>
                </c:pt>
                <c:pt idx="6144">
                  <c:v>68296</c:v>
                </c:pt>
                <c:pt idx="6145">
                  <c:v>67080</c:v>
                </c:pt>
                <c:pt idx="6146">
                  <c:v>65045</c:v>
                </c:pt>
                <c:pt idx="6147">
                  <c:v>66210</c:v>
                </c:pt>
                <c:pt idx="6148">
                  <c:v>63727</c:v>
                </c:pt>
                <c:pt idx="6149">
                  <c:v>59143</c:v>
                </c:pt>
                <c:pt idx="6150">
                  <c:v>58274</c:v>
                </c:pt>
                <c:pt idx="6151">
                  <c:v>56516</c:v>
                </c:pt>
                <c:pt idx="6152">
                  <c:v>56878</c:v>
                </c:pt>
                <c:pt idx="6153">
                  <c:v>54356</c:v>
                </c:pt>
                <c:pt idx="6154">
                  <c:v>50839</c:v>
                </c:pt>
                <c:pt idx="6155">
                  <c:v>48541</c:v>
                </c:pt>
                <c:pt idx="6156">
                  <c:v>47676</c:v>
                </c:pt>
                <c:pt idx="6157">
                  <c:v>46366</c:v>
                </c:pt>
                <c:pt idx="6158">
                  <c:v>47164</c:v>
                </c:pt>
                <c:pt idx="6159">
                  <c:v>46520</c:v>
                </c:pt>
                <c:pt idx="6160">
                  <c:v>43803</c:v>
                </c:pt>
                <c:pt idx="6161">
                  <c:v>44861</c:v>
                </c:pt>
                <c:pt idx="6162">
                  <c:v>45450</c:v>
                </c:pt>
                <c:pt idx="6163">
                  <c:v>45099</c:v>
                </c:pt>
                <c:pt idx="6164">
                  <c:v>47375</c:v>
                </c:pt>
                <c:pt idx="6165">
                  <c:v>45091</c:v>
                </c:pt>
                <c:pt idx="6166">
                  <c:v>46419</c:v>
                </c:pt>
                <c:pt idx="6167">
                  <c:v>44258</c:v>
                </c:pt>
                <c:pt idx="6168">
                  <c:v>45776</c:v>
                </c:pt>
                <c:pt idx="6169">
                  <c:v>45907</c:v>
                </c:pt>
                <c:pt idx="6170">
                  <c:v>45362</c:v>
                </c:pt>
                <c:pt idx="6171">
                  <c:v>44626</c:v>
                </c:pt>
                <c:pt idx="6172">
                  <c:v>44111</c:v>
                </c:pt>
                <c:pt idx="6173">
                  <c:v>42179</c:v>
                </c:pt>
                <c:pt idx="6174">
                  <c:v>45022</c:v>
                </c:pt>
                <c:pt idx="6175">
                  <c:v>43646</c:v>
                </c:pt>
                <c:pt idx="6176">
                  <c:v>42574</c:v>
                </c:pt>
                <c:pt idx="6177">
                  <c:v>43382</c:v>
                </c:pt>
                <c:pt idx="6178">
                  <c:v>41930</c:v>
                </c:pt>
                <c:pt idx="6179">
                  <c:v>42484</c:v>
                </c:pt>
                <c:pt idx="6180">
                  <c:v>41755</c:v>
                </c:pt>
                <c:pt idx="6181">
                  <c:v>41018</c:v>
                </c:pt>
                <c:pt idx="6182">
                  <c:v>41485</c:v>
                </c:pt>
                <c:pt idx="6183">
                  <c:v>40471</c:v>
                </c:pt>
                <c:pt idx="6184">
                  <c:v>39894</c:v>
                </c:pt>
                <c:pt idx="6185">
                  <c:v>42135</c:v>
                </c:pt>
                <c:pt idx="6186">
                  <c:v>40095</c:v>
                </c:pt>
                <c:pt idx="6187">
                  <c:v>39383</c:v>
                </c:pt>
                <c:pt idx="6188">
                  <c:v>43004</c:v>
                </c:pt>
                <c:pt idx="6189">
                  <c:v>44228</c:v>
                </c:pt>
                <c:pt idx="6190">
                  <c:v>45088</c:v>
                </c:pt>
                <c:pt idx="6191">
                  <c:v>47909</c:v>
                </c:pt>
                <c:pt idx="6192">
                  <c:v>48568</c:v>
                </c:pt>
                <c:pt idx="6193">
                  <c:v>52743</c:v>
                </c:pt>
                <c:pt idx="6194">
                  <c:v>55153</c:v>
                </c:pt>
                <c:pt idx="6195">
                  <c:v>55688</c:v>
                </c:pt>
                <c:pt idx="6196">
                  <c:v>61762</c:v>
                </c:pt>
                <c:pt idx="6197">
                  <c:v>64880</c:v>
                </c:pt>
                <c:pt idx="6198">
                  <c:v>65858</c:v>
                </c:pt>
                <c:pt idx="6199">
                  <c:v>68181</c:v>
                </c:pt>
                <c:pt idx="6200">
                  <c:v>69140</c:v>
                </c:pt>
                <c:pt idx="6201">
                  <c:v>69644</c:v>
                </c:pt>
                <c:pt idx="6202">
                  <c:v>68739</c:v>
                </c:pt>
                <c:pt idx="6203">
                  <c:v>64883</c:v>
                </c:pt>
                <c:pt idx="6204">
                  <c:v>62911</c:v>
                </c:pt>
                <c:pt idx="6205">
                  <c:v>62678</c:v>
                </c:pt>
                <c:pt idx="6206">
                  <c:v>57167</c:v>
                </c:pt>
                <c:pt idx="6207">
                  <c:v>55987</c:v>
                </c:pt>
                <c:pt idx="6208">
                  <c:v>52710</c:v>
                </c:pt>
                <c:pt idx="6209">
                  <c:v>50081</c:v>
                </c:pt>
                <c:pt idx="6210">
                  <c:v>49724</c:v>
                </c:pt>
                <c:pt idx="6211">
                  <c:v>50998</c:v>
                </c:pt>
                <c:pt idx="6212">
                  <c:v>46356</c:v>
                </c:pt>
                <c:pt idx="6213">
                  <c:v>48722</c:v>
                </c:pt>
                <c:pt idx="6214">
                  <c:v>48166</c:v>
                </c:pt>
                <c:pt idx="6215">
                  <c:v>49523</c:v>
                </c:pt>
                <c:pt idx="6216">
                  <c:v>48594</c:v>
                </c:pt>
                <c:pt idx="6217">
                  <c:v>48355</c:v>
                </c:pt>
                <c:pt idx="6218">
                  <c:v>50105</c:v>
                </c:pt>
                <c:pt idx="6219">
                  <c:v>49788</c:v>
                </c:pt>
                <c:pt idx="6220">
                  <c:v>52897</c:v>
                </c:pt>
                <c:pt idx="6221">
                  <c:v>51127</c:v>
                </c:pt>
                <c:pt idx="6222">
                  <c:v>50903</c:v>
                </c:pt>
                <c:pt idx="6223">
                  <c:v>50986</c:v>
                </c:pt>
                <c:pt idx="6224">
                  <c:v>49880</c:v>
                </c:pt>
                <c:pt idx="6225">
                  <c:v>51537</c:v>
                </c:pt>
                <c:pt idx="6226">
                  <c:v>47429</c:v>
                </c:pt>
                <c:pt idx="6227">
                  <c:v>48052</c:v>
                </c:pt>
                <c:pt idx="6228">
                  <c:v>47626</c:v>
                </c:pt>
                <c:pt idx="6229">
                  <c:v>45206</c:v>
                </c:pt>
                <c:pt idx="6230">
                  <c:v>46291</c:v>
                </c:pt>
                <c:pt idx="6231">
                  <c:v>43586</c:v>
                </c:pt>
                <c:pt idx="6232">
                  <c:v>42905</c:v>
                </c:pt>
                <c:pt idx="6233">
                  <c:v>44437</c:v>
                </c:pt>
                <c:pt idx="6234">
                  <c:v>41889</c:v>
                </c:pt>
                <c:pt idx="6235">
                  <c:v>41631</c:v>
                </c:pt>
                <c:pt idx="6236">
                  <c:v>41599</c:v>
                </c:pt>
                <c:pt idx="6237">
                  <c:v>42790</c:v>
                </c:pt>
                <c:pt idx="6238">
                  <c:v>40974</c:v>
                </c:pt>
                <c:pt idx="6239">
                  <c:v>40278</c:v>
                </c:pt>
                <c:pt idx="6240">
                  <c:v>40604</c:v>
                </c:pt>
                <c:pt idx="6241">
                  <c:v>41983</c:v>
                </c:pt>
                <c:pt idx="6242">
                  <c:v>40062</c:v>
                </c:pt>
                <c:pt idx="6243">
                  <c:v>41232</c:v>
                </c:pt>
                <c:pt idx="6244">
                  <c:v>42061</c:v>
                </c:pt>
                <c:pt idx="6245">
                  <c:v>41161</c:v>
                </c:pt>
                <c:pt idx="6246">
                  <c:v>41798</c:v>
                </c:pt>
                <c:pt idx="6247">
                  <c:v>42564</c:v>
                </c:pt>
                <c:pt idx="6248">
                  <c:v>41423</c:v>
                </c:pt>
                <c:pt idx="6249">
                  <c:v>42201</c:v>
                </c:pt>
                <c:pt idx="6250">
                  <c:v>44420</c:v>
                </c:pt>
                <c:pt idx="6251">
                  <c:v>45320</c:v>
                </c:pt>
                <c:pt idx="6252">
                  <c:v>47273</c:v>
                </c:pt>
                <c:pt idx="6253">
                  <c:v>52150</c:v>
                </c:pt>
                <c:pt idx="6254">
                  <c:v>53905</c:v>
                </c:pt>
                <c:pt idx="6255">
                  <c:v>56649</c:v>
                </c:pt>
                <c:pt idx="6256">
                  <c:v>66122</c:v>
                </c:pt>
                <c:pt idx="6257">
                  <c:v>70189</c:v>
                </c:pt>
                <c:pt idx="6258">
                  <c:v>81434</c:v>
                </c:pt>
                <c:pt idx="6259">
                  <c:v>90678</c:v>
                </c:pt>
                <c:pt idx="6260">
                  <c:v>97537</c:v>
                </c:pt>
                <c:pt idx="6261">
                  <c:v>102233</c:v>
                </c:pt>
                <c:pt idx="6262">
                  <c:v>112576</c:v>
                </c:pt>
                <c:pt idx="6263">
                  <c:v>119334</c:v>
                </c:pt>
                <c:pt idx="6264">
                  <c:v>124649</c:v>
                </c:pt>
                <c:pt idx="6265">
                  <c:v>123629</c:v>
                </c:pt>
                <c:pt idx="6266">
                  <c:v>123847</c:v>
                </c:pt>
                <c:pt idx="6267">
                  <c:v>118525</c:v>
                </c:pt>
                <c:pt idx="6268">
                  <c:v>113604</c:v>
                </c:pt>
                <c:pt idx="6269">
                  <c:v>104870</c:v>
                </c:pt>
                <c:pt idx="6270">
                  <c:v>101554</c:v>
                </c:pt>
                <c:pt idx="6271">
                  <c:v>93811</c:v>
                </c:pt>
                <c:pt idx="6272">
                  <c:v>85253</c:v>
                </c:pt>
                <c:pt idx="6273">
                  <c:v>78873</c:v>
                </c:pt>
                <c:pt idx="6274">
                  <c:v>72020</c:v>
                </c:pt>
                <c:pt idx="6275">
                  <c:v>69461</c:v>
                </c:pt>
                <c:pt idx="6276">
                  <c:v>65697</c:v>
                </c:pt>
                <c:pt idx="6277">
                  <c:v>64147</c:v>
                </c:pt>
                <c:pt idx="6278">
                  <c:v>59266</c:v>
                </c:pt>
                <c:pt idx="6279">
                  <c:v>59146</c:v>
                </c:pt>
                <c:pt idx="6280">
                  <c:v>56819</c:v>
                </c:pt>
                <c:pt idx="6281">
                  <c:v>55189</c:v>
                </c:pt>
                <c:pt idx="6282">
                  <c:v>52664</c:v>
                </c:pt>
                <c:pt idx="6283">
                  <c:v>53796</c:v>
                </c:pt>
                <c:pt idx="6284">
                  <c:v>51188</c:v>
                </c:pt>
                <c:pt idx="6285">
                  <c:v>49941</c:v>
                </c:pt>
                <c:pt idx="6286">
                  <c:v>48827</c:v>
                </c:pt>
                <c:pt idx="6287">
                  <c:v>47802</c:v>
                </c:pt>
                <c:pt idx="6288">
                  <c:v>46701</c:v>
                </c:pt>
                <c:pt idx="6289">
                  <c:v>46248</c:v>
                </c:pt>
                <c:pt idx="6290">
                  <c:v>47259</c:v>
                </c:pt>
                <c:pt idx="6291">
                  <c:v>45479</c:v>
                </c:pt>
                <c:pt idx="6292">
                  <c:v>46078</c:v>
                </c:pt>
                <c:pt idx="6293">
                  <c:v>44177</c:v>
                </c:pt>
                <c:pt idx="6294">
                  <c:v>46335</c:v>
                </c:pt>
                <c:pt idx="6295">
                  <c:v>45888</c:v>
                </c:pt>
                <c:pt idx="6296">
                  <c:v>45932</c:v>
                </c:pt>
                <c:pt idx="6297">
                  <c:v>45552</c:v>
                </c:pt>
                <c:pt idx="6298">
                  <c:v>46807</c:v>
                </c:pt>
                <c:pt idx="6299">
                  <c:v>48453</c:v>
                </c:pt>
                <c:pt idx="6300">
                  <c:v>50922</c:v>
                </c:pt>
                <c:pt idx="6301">
                  <c:v>53654</c:v>
                </c:pt>
                <c:pt idx="6302">
                  <c:v>60599</c:v>
                </c:pt>
                <c:pt idx="6303">
                  <c:v>63793</c:v>
                </c:pt>
                <c:pt idx="6304">
                  <c:v>75089</c:v>
                </c:pt>
                <c:pt idx="6305">
                  <c:v>82862</c:v>
                </c:pt>
                <c:pt idx="6306">
                  <c:v>95285</c:v>
                </c:pt>
                <c:pt idx="6307">
                  <c:v>107775</c:v>
                </c:pt>
                <c:pt idx="6308">
                  <c:v>124519</c:v>
                </c:pt>
                <c:pt idx="6309">
                  <c:v>141605</c:v>
                </c:pt>
                <c:pt idx="6310">
                  <c:v>160971</c:v>
                </c:pt>
                <c:pt idx="6311">
                  <c:v>172504</c:v>
                </c:pt>
                <c:pt idx="6312">
                  <c:v>186844</c:v>
                </c:pt>
                <c:pt idx="6313">
                  <c:v>196548</c:v>
                </c:pt>
                <c:pt idx="6314">
                  <c:v>203774</c:v>
                </c:pt>
                <c:pt idx="6315">
                  <c:v>202371</c:v>
                </c:pt>
                <c:pt idx="6316">
                  <c:v>196125</c:v>
                </c:pt>
                <c:pt idx="6317">
                  <c:v>189823</c:v>
                </c:pt>
                <c:pt idx="6318">
                  <c:v>181398</c:v>
                </c:pt>
                <c:pt idx="6319">
                  <c:v>166820</c:v>
                </c:pt>
                <c:pt idx="6320">
                  <c:v>154318</c:v>
                </c:pt>
                <c:pt idx="6321">
                  <c:v>139174</c:v>
                </c:pt>
                <c:pt idx="6322">
                  <c:v>125681</c:v>
                </c:pt>
                <c:pt idx="6323">
                  <c:v>109111</c:v>
                </c:pt>
                <c:pt idx="6324">
                  <c:v>95531</c:v>
                </c:pt>
                <c:pt idx="6325">
                  <c:v>87116</c:v>
                </c:pt>
                <c:pt idx="6326">
                  <c:v>77614</c:v>
                </c:pt>
                <c:pt idx="6327">
                  <c:v>70889</c:v>
                </c:pt>
                <c:pt idx="6328">
                  <c:v>64000</c:v>
                </c:pt>
                <c:pt idx="6329">
                  <c:v>57154</c:v>
                </c:pt>
                <c:pt idx="6330">
                  <c:v>56491</c:v>
                </c:pt>
                <c:pt idx="6331">
                  <c:v>51852</c:v>
                </c:pt>
                <c:pt idx="6332">
                  <c:v>47541</c:v>
                </c:pt>
                <c:pt idx="6333">
                  <c:v>48267</c:v>
                </c:pt>
                <c:pt idx="6334">
                  <c:v>45781</c:v>
                </c:pt>
                <c:pt idx="6335">
                  <c:v>45556</c:v>
                </c:pt>
                <c:pt idx="6336">
                  <c:v>44830</c:v>
                </c:pt>
                <c:pt idx="6337">
                  <c:v>43435</c:v>
                </c:pt>
                <c:pt idx="6338">
                  <c:v>42465</c:v>
                </c:pt>
                <c:pt idx="6339">
                  <c:v>43248</c:v>
                </c:pt>
                <c:pt idx="6340">
                  <c:v>42144</c:v>
                </c:pt>
                <c:pt idx="6341">
                  <c:v>42400</c:v>
                </c:pt>
                <c:pt idx="6342">
                  <c:v>40302</c:v>
                </c:pt>
                <c:pt idx="6343">
                  <c:v>42118</c:v>
                </c:pt>
                <c:pt idx="6344">
                  <c:v>41119</c:v>
                </c:pt>
                <c:pt idx="6345">
                  <c:v>42450</c:v>
                </c:pt>
                <c:pt idx="6346">
                  <c:v>41544</c:v>
                </c:pt>
                <c:pt idx="6347">
                  <c:v>40278</c:v>
                </c:pt>
                <c:pt idx="6348">
                  <c:v>41903</c:v>
                </c:pt>
                <c:pt idx="6349">
                  <c:v>42242</c:v>
                </c:pt>
                <c:pt idx="6350">
                  <c:v>43648</c:v>
                </c:pt>
                <c:pt idx="6351">
                  <c:v>43258</c:v>
                </c:pt>
                <c:pt idx="6352">
                  <c:v>44798</c:v>
                </c:pt>
                <c:pt idx="6353">
                  <c:v>46012</c:v>
                </c:pt>
                <c:pt idx="6354">
                  <c:v>43876</c:v>
                </c:pt>
                <c:pt idx="6355">
                  <c:v>46809</c:v>
                </c:pt>
                <c:pt idx="6356">
                  <c:v>47467</c:v>
                </c:pt>
                <c:pt idx="6357">
                  <c:v>49706</c:v>
                </c:pt>
                <c:pt idx="6358">
                  <c:v>49217</c:v>
                </c:pt>
                <c:pt idx="6359">
                  <c:v>51198</c:v>
                </c:pt>
                <c:pt idx="6360">
                  <c:v>52093</c:v>
                </c:pt>
                <c:pt idx="6361">
                  <c:v>53626</c:v>
                </c:pt>
                <c:pt idx="6362">
                  <c:v>54330</c:v>
                </c:pt>
                <c:pt idx="6363">
                  <c:v>52156</c:v>
                </c:pt>
                <c:pt idx="6364">
                  <c:v>53512</c:v>
                </c:pt>
                <c:pt idx="6365">
                  <c:v>54235</c:v>
                </c:pt>
                <c:pt idx="6366">
                  <c:v>53244</c:v>
                </c:pt>
                <c:pt idx="6367">
                  <c:v>52058</c:v>
                </c:pt>
                <c:pt idx="6368">
                  <c:v>50097</c:v>
                </c:pt>
                <c:pt idx="6369">
                  <c:v>51236</c:v>
                </c:pt>
                <c:pt idx="6370">
                  <c:v>49888</c:v>
                </c:pt>
                <c:pt idx="6371">
                  <c:v>49029</c:v>
                </c:pt>
                <c:pt idx="6372">
                  <c:v>47926</c:v>
                </c:pt>
                <c:pt idx="6373">
                  <c:v>46812</c:v>
                </c:pt>
                <c:pt idx="6374">
                  <c:v>45515</c:v>
                </c:pt>
                <c:pt idx="6375">
                  <c:v>46254</c:v>
                </c:pt>
                <c:pt idx="6376">
                  <c:v>46050</c:v>
                </c:pt>
                <c:pt idx="6377">
                  <c:v>45671</c:v>
                </c:pt>
                <c:pt idx="6378">
                  <c:v>43530</c:v>
                </c:pt>
                <c:pt idx="6379">
                  <c:v>45660</c:v>
                </c:pt>
                <c:pt idx="6380">
                  <c:v>45843</c:v>
                </c:pt>
                <c:pt idx="6381">
                  <c:v>45994</c:v>
                </c:pt>
                <c:pt idx="6382">
                  <c:v>44594</c:v>
                </c:pt>
                <c:pt idx="6383">
                  <c:v>44740</c:v>
                </c:pt>
                <c:pt idx="6384">
                  <c:v>45172</c:v>
                </c:pt>
                <c:pt idx="6385">
                  <c:v>46884</c:v>
                </c:pt>
                <c:pt idx="6386">
                  <c:v>44917</c:v>
                </c:pt>
                <c:pt idx="6387">
                  <c:v>45285</c:v>
                </c:pt>
                <c:pt idx="6388">
                  <c:v>45754</c:v>
                </c:pt>
                <c:pt idx="6389">
                  <c:v>45077</c:v>
                </c:pt>
                <c:pt idx="6390">
                  <c:v>44591</c:v>
                </c:pt>
                <c:pt idx="6391">
                  <c:v>46407</c:v>
                </c:pt>
                <c:pt idx="6392">
                  <c:v>47901</c:v>
                </c:pt>
                <c:pt idx="6393">
                  <c:v>47202</c:v>
                </c:pt>
                <c:pt idx="6394">
                  <c:v>46234</c:v>
                </c:pt>
                <c:pt idx="6395">
                  <c:v>44417</c:v>
                </c:pt>
                <c:pt idx="6396">
                  <c:v>43009</c:v>
                </c:pt>
                <c:pt idx="6397">
                  <c:v>43519</c:v>
                </c:pt>
                <c:pt idx="6398">
                  <c:v>43060</c:v>
                </c:pt>
                <c:pt idx="6399">
                  <c:v>44748</c:v>
                </c:pt>
                <c:pt idx="6400">
                  <c:v>43253</c:v>
                </c:pt>
                <c:pt idx="6401">
                  <c:v>42533</c:v>
                </c:pt>
                <c:pt idx="6402">
                  <c:v>42845</c:v>
                </c:pt>
                <c:pt idx="6403">
                  <c:v>41823</c:v>
                </c:pt>
                <c:pt idx="6404">
                  <c:v>42832</c:v>
                </c:pt>
                <c:pt idx="6405">
                  <c:v>39736</c:v>
                </c:pt>
                <c:pt idx="6406">
                  <c:v>40833</c:v>
                </c:pt>
                <c:pt idx="6407">
                  <c:v>39900</c:v>
                </c:pt>
                <c:pt idx="6408">
                  <c:v>40823</c:v>
                </c:pt>
                <c:pt idx="6409">
                  <c:v>40854</c:v>
                </c:pt>
                <c:pt idx="6410">
                  <c:v>39015</c:v>
                </c:pt>
                <c:pt idx="6411">
                  <c:v>40172</c:v>
                </c:pt>
                <c:pt idx="6412">
                  <c:v>40171</c:v>
                </c:pt>
                <c:pt idx="6413">
                  <c:v>39082</c:v>
                </c:pt>
                <c:pt idx="6414">
                  <c:v>39406</c:v>
                </c:pt>
                <c:pt idx="6415">
                  <c:v>41273</c:v>
                </c:pt>
                <c:pt idx="6416">
                  <c:v>38946</c:v>
                </c:pt>
                <c:pt idx="6417">
                  <c:v>40227</c:v>
                </c:pt>
                <c:pt idx="6418">
                  <c:v>39911</c:v>
                </c:pt>
                <c:pt idx="6419">
                  <c:v>40151</c:v>
                </c:pt>
                <c:pt idx="6420">
                  <c:v>40710</c:v>
                </c:pt>
                <c:pt idx="6421">
                  <c:v>39380</c:v>
                </c:pt>
                <c:pt idx="6422">
                  <c:v>38972</c:v>
                </c:pt>
                <c:pt idx="6423">
                  <c:v>40649</c:v>
                </c:pt>
                <c:pt idx="6424">
                  <c:v>40078</c:v>
                </c:pt>
                <c:pt idx="6425">
                  <c:v>39231</c:v>
                </c:pt>
                <c:pt idx="6426">
                  <c:v>37494</c:v>
                </c:pt>
                <c:pt idx="6427">
                  <c:v>39064</c:v>
                </c:pt>
                <c:pt idx="6428">
                  <c:v>39358</c:v>
                </c:pt>
                <c:pt idx="6429">
                  <c:v>37993</c:v>
                </c:pt>
                <c:pt idx="6430">
                  <c:v>40082</c:v>
                </c:pt>
                <c:pt idx="6431">
                  <c:v>40816</c:v>
                </c:pt>
                <c:pt idx="6432">
                  <c:v>39867</c:v>
                </c:pt>
                <c:pt idx="6433">
                  <c:v>40739</c:v>
                </c:pt>
                <c:pt idx="6434">
                  <c:v>39425</c:v>
                </c:pt>
                <c:pt idx="6435">
                  <c:v>40885</c:v>
                </c:pt>
                <c:pt idx="6436">
                  <c:v>40224</c:v>
                </c:pt>
                <c:pt idx="6437">
                  <c:v>38962</c:v>
                </c:pt>
                <c:pt idx="6438">
                  <c:v>39928</c:v>
                </c:pt>
                <c:pt idx="6439">
                  <c:v>39874</c:v>
                </c:pt>
                <c:pt idx="6440">
                  <c:v>39473</c:v>
                </c:pt>
                <c:pt idx="6441">
                  <c:v>39102</c:v>
                </c:pt>
                <c:pt idx="6442">
                  <c:v>38703</c:v>
                </c:pt>
                <c:pt idx="6443">
                  <c:v>39392</c:v>
                </c:pt>
                <c:pt idx="6444">
                  <c:v>38176</c:v>
                </c:pt>
                <c:pt idx="6445">
                  <c:v>37874</c:v>
                </c:pt>
                <c:pt idx="6446">
                  <c:v>38164</c:v>
                </c:pt>
                <c:pt idx="6447">
                  <c:v>38058</c:v>
                </c:pt>
                <c:pt idx="6448">
                  <c:v>38508</c:v>
                </c:pt>
                <c:pt idx="6449">
                  <c:v>39251</c:v>
                </c:pt>
                <c:pt idx="6450">
                  <c:v>41620</c:v>
                </c:pt>
                <c:pt idx="6451">
                  <c:v>39247</c:v>
                </c:pt>
                <c:pt idx="6452">
                  <c:v>41268</c:v>
                </c:pt>
                <c:pt idx="6453">
                  <c:v>41409</c:v>
                </c:pt>
                <c:pt idx="6454">
                  <c:v>41213</c:v>
                </c:pt>
                <c:pt idx="6455">
                  <c:v>41386</c:v>
                </c:pt>
                <c:pt idx="6456">
                  <c:v>41867</c:v>
                </c:pt>
                <c:pt idx="6457">
                  <c:v>43171</c:v>
                </c:pt>
                <c:pt idx="6458">
                  <c:v>43052</c:v>
                </c:pt>
                <c:pt idx="6459">
                  <c:v>42470</c:v>
                </c:pt>
                <c:pt idx="6460">
                  <c:v>43184</c:v>
                </c:pt>
                <c:pt idx="6461">
                  <c:v>43315</c:v>
                </c:pt>
                <c:pt idx="6462">
                  <c:v>42716</c:v>
                </c:pt>
                <c:pt idx="6463">
                  <c:v>39855</c:v>
                </c:pt>
                <c:pt idx="6464">
                  <c:v>43515</c:v>
                </c:pt>
                <c:pt idx="6465">
                  <c:v>44671</c:v>
                </c:pt>
                <c:pt idx="6466">
                  <c:v>47278</c:v>
                </c:pt>
                <c:pt idx="6467">
                  <c:v>47955</c:v>
                </c:pt>
                <c:pt idx="6468">
                  <c:v>51234</c:v>
                </c:pt>
                <c:pt idx="6469">
                  <c:v>55547</c:v>
                </c:pt>
                <c:pt idx="6470">
                  <c:v>59237</c:v>
                </c:pt>
                <c:pt idx="6471">
                  <c:v>62426</c:v>
                </c:pt>
                <c:pt idx="6472">
                  <c:v>68823</c:v>
                </c:pt>
                <c:pt idx="6473">
                  <c:v>74881</c:v>
                </c:pt>
                <c:pt idx="6474">
                  <c:v>81779</c:v>
                </c:pt>
                <c:pt idx="6475">
                  <c:v>89500</c:v>
                </c:pt>
                <c:pt idx="6476">
                  <c:v>95409</c:v>
                </c:pt>
                <c:pt idx="6477">
                  <c:v>96519</c:v>
                </c:pt>
                <c:pt idx="6478">
                  <c:v>96568</c:v>
                </c:pt>
                <c:pt idx="6479">
                  <c:v>96191</c:v>
                </c:pt>
                <c:pt idx="6480">
                  <c:v>91961</c:v>
                </c:pt>
                <c:pt idx="6481">
                  <c:v>88075</c:v>
                </c:pt>
                <c:pt idx="6482">
                  <c:v>82355</c:v>
                </c:pt>
                <c:pt idx="6483">
                  <c:v>79086</c:v>
                </c:pt>
                <c:pt idx="6484">
                  <c:v>72687</c:v>
                </c:pt>
                <c:pt idx="6485">
                  <c:v>69193</c:v>
                </c:pt>
                <c:pt idx="6486">
                  <c:v>63414</c:v>
                </c:pt>
                <c:pt idx="6487">
                  <c:v>60112</c:v>
                </c:pt>
                <c:pt idx="6488">
                  <c:v>55561</c:v>
                </c:pt>
                <c:pt idx="6489">
                  <c:v>52929</c:v>
                </c:pt>
                <c:pt idx="6490">
                  <c:v>50443</c:v>
                </c:pt>
                <c:pt idx="6491">
                  <c:v>49515</c:v>
                </c:pt>
                <c:pt idx="6492">
                  <c:v>46796</c:v>
                </c:pt>
                <c:pt idx="6493">
                  <c:v>47209</c:v>
                </c:pt>
                <c:pt idx="6494">
                  <c:v>45670</c:v>
                </c:pt>
                <c:pt idx="6495">
                  <c:v>47352</c:v>
                </c:pt>
                <c:pt idx="6496">
                  <c:v>45180</c:v>
                </c:pt>
                <c:pt idx="6497">
                  <c:v>43471</c:v>
                </c:pt>
                <c:pt idx="6498">
                  <c:v>45628</c:v>
                </c:pt>
                <c:pt idx="6499">
                  <c:v>44665</c:v>
                </c:pt>
                <c:pt idx="6500">
                  <c:v>42680</c:v>
                </c:pt>
                <c:pt idx="6501">
                  <c:v>42783</c:v>
                </c:pt>
                <c:pt idx="6502">
                  <c:v>44107</c:v>
                </c:pt>
                <c:pt idx="6503">
                  <c:v>42632</c:v>
                </c:pt>
                <c:pt idx="6504">
                  <c:v>39673</c:v>
                </c:pt>
                <c:pt idx="6505">
                  <c:v>42194</c:v>
                </c:pt>
                <c:pt idx="6506">
                  <c:v>38342</c:v>
                </c:pt>
                <c:pt idx="6507">
                  <c:v>41430</c:v>
                </c:pt>
                <c:pt idx="6508">
                  <c:v>40754</c:v>
                </c:pt>
                <c:pt idx="6509">
                  <c:v>41288</c:v>
                </c:pt>
                <c:pt idx="6510">
                  <c:v>38895</c:v>
                </c:pt>
                <c:pt idx="6511">
                  <c:v>40077</c:v>
                </c:pt>
                <c:pt idx="6512">
                  <c:v>39739</c:v>
                </c:pt>
                <c:pt idx="6513">
                  <c:v>37726</c:v>
                </c:pt>
                <c:pt idx="6514">
                  <c:v>40904</c:v>
                </c:pt>
                <c:pt idx="6515">
                  <c:v>38952</c:v>
                </c:pt>
                <c:pt idx="6516">
                  <c:v>37625</c:v>
                </c:pt>
                <c:pt idx="6517">
                  <c:v>39531</c:v>
                </c:pt>
                <c:pt idx="6518">
                  <c:v>39501</c:v>
                </c:pt>
                <c:pt idx="6519">
                  <c:v>39149</c:v>
                </c:pt>
                <c:pt idx="6520">
                  <c:v>41593</c:v>
                </c:pt>
                <c:pt idx="6521">
                  <c:v>41275</c:v>
                </c:pt>
                <c:pt idx="6522">
                  <c:v>43125</c:v>
                </c:pt>
                <c:pt idx="6523">
                  <c:v>41417</c:v>
                </c:pt>
                <c:pt idx="6524">
                  <c:v>41219</c:v>
                </c:pt>
                <c:pt idx="6525">
                  <c:v>40672</c:v>
                </c:pt>
                <c:pt idx="6526">
                  <c:v>40403</c:v>
                </c:pt>
                <c:pt idx="6527">
                  <c:v>42148</c:v>
                </c:pt>
                <c:pt idx="6528">
                  <c:v>41019</c:v>
                </c:pt>
                <c:pt idx="6529">
                  <c:v>39383</c:v>
                </c:pt>
                <c:pt idx="6530">
                  <c:v>41450</c:v>
                </c:pt>
                <c:pt idx="6531">
                  <c:v>41214</c:v>
                </c:pt>
                <c:pt idx="6532">
                  <c:v>41105</c:v>
                </c:pt>
                <c:pt idx="6533">
                  <c:v>37398</c:v>
                </c:pt>
                <c:pt idx="6534">
                  <c:v>40321</c:v>
                </c:pt>
                <c:pt idx="6535">
                  <c:v>40414</c:v>
                </c:pt>
                <c:pt idx="6536">
                  <c:v>39413</c:v>
                </c:pt>
                <c:pt idx="6537">
                  <c:v>39613</c:v>
                </c:pt>
                <c:pt idx="6538">
                  <c:v>39012</c:v>
                </c:pt>
                <c:pt idx="6539">
                  <c:v>39276</c:v>
                </c:pt>
                <c:pt idx="6540">
                  <c:v>37552</c:v>
                </c:pt>
                <c:pt idx="6541">
                  <c:v>37243</c:v>
                </c:pt>
                <c:pt idx="6542">
                  <c:v>40510</c:v>
                </c:pt>
                <c:pt idx="6543">
                  <c:v>37315</c:v>
                </c:pt>
                <c:pt idx="6544">
                  <c:v>36952</c:v>
                </c:pt>
                <c:pt idx="6545">
                  <c:v>38513</c:v>
                </c:pt>
                <c:pt idx="6546">
                  <c:v>38265</c:v>
                </c:pt>
                <c:pt idx="6547">
                  <c:v>37713</c:v>
                </c:pt>
                <c:pt idx="6548">
                  <c:v>39872</c:v>
                </c:pt>
                <c:pt idx="6549">
                  <c:v>38445</c:v>
                </c:pt>
                <c:pt idx="6550">
                  <c:v>36968</c:v>
                </c:pt>
                <c:pt idx="6551">
                  <c:v>37877</c:v>
                </c:pt>
                <c:pt idx="6552">
                  <c:v>40147</c:v>
                </c:pt>
                <c:pt idx="6553">
                  <c:v>39178</c:v>
                </c:pt>
                <c:pt idx="6554">
                  <c:v>36930</c:v>
                </c:pt>
                <c:pt idx="6555">
                  <c:v>38331</c:v>
                </c:pt>
                <c:pt idx="6556">
                  <c:v>36702</c:v>
                </c:pt>
                <c:pt idx="6557">
                  <c:v>36884</c:v>
                </c:pt>
                <c:pt idx="6558">
                  <c:v>38232</c:v>
                </c:pt>
                <c:pt idx="6559">
                  <c:v>38484</c:v>
                </c:pt>
                <c:pt idx="6560">
                  <c:v>39513</c:v>
                </c:pt>
                <c:pt idx="6561">
                  <c:v>39434</c:v>
                </c:pt>
                <c:pt idx="6562">
                  <c:v>40083</c:v>
                </c:pt>
                <c:pt idx="6563">
                  <c:v>41041</c:v>
                </c:pt>
                <c:pt idx="6564">
                  <c:v>41632</c:v>
                </c:pt>
                <c:pt idx="6565">
                  <c:v>39103</c:v>
                </c:pt>
                <c:pt idx="6566">
                  <c:v>42721</c:v>
                </c:pt>
                <c:pt idx="6567">
                  <c:v>43092</c:v>
                </c:pt>
                <c:pt idx="6568">
                  <c:v>43561</c:v>
                </c:pt>
                <c:pt idx="6569">
                  <c:v>45340</c:v>
                </c:pt>
                <c:pt idx="6570">
                  <c:v>46009</c:v>
                </c:pt>
                <c:pt idx="6571">
                  <c:v>47907</c:v>
                </c:pt>
                <c:pt idx="6572">
                  <c:v>47277</c:v>
                </c:pt>
                <c:pt idx="6573">
                  <c:v>47649</c:v>
                </c:pt>
                <c:pt idx="6574">
                  <c:v>46757</c:v>
                </c:pt>
                <c:pt idx="6575">
                  <c:v>46784</c:v>
                </c:pt>
                <c:pt idx="6576">
                  <c:v>46767</c:v>
                </c:pt>
                <c:pt idx="6577">
                  <c:v>48428</c:v>
                </c:pt>
                <c:pt idx="6578">
                  <c:v>46870</c:v>
                </c:pt>
                <c:pt idx="6579">
                  <c:v>47210</c:v>
                </c:pt>
                <c:pt idx="6580">
                  <c:v>46138</c:v>
                </c:pt>
                <c:pt idx="6581">
                  <c:v>45227</c:v>
                </c:pt>
                <c:pt idx="6582">
                  <c:v>43894</c:v>
                </c:pt>
                <c:pt idx="6583">
                  <c:v>44862</c:v>
                </c:pt>
                <c:pt idx="6584">
                  <c:v>43514</c:v>
                </c:pt>
                <c:pt idx="6585">
                  <c:v>42544</c:v>
                </c:pt>
                <c:pt idx="6586">
                  <c:v>41296</c:v>
                </c:pt>
                <c:pt idx="6587">
                  <c:v>42379</c:v>
                </c:pt>
                <c:pt idx="6588">
                  <c:v>42335</c:v>
                </c:pt>
                <c:pt idx="6589">
                  <c:v>40649</c:v>
                </c:pt>
                <c:pt idx="6590">
                  <c:v>40460</c:v>
                </c:pt>
                <c:pt idx="6591">
                  <c:v>40519</c:v>
                </c:pt>
                <c:pt idx="6592">
                  <c:v>42400</c:v>
                </c:pt>
                <c:pt idx="6593">
                  <c:v>41067</c:v>
                </c:pt>
                <c:pt idx="6594">
                  <c:v>40818</c:v>
                </c:pt>
                <c:pt idx="6595">
                  <c:v>39703</c:v>
                </c:pt>
                <c:pt idx="6596">
                  <c:v>40537</c:v>
                </c:pt>
                <c:pt idx="6597">
                  <c:v>41405</c:v>
                </c:pt>
                <c:pt idx="6598">
                  <c:v>40535</c:v>
                </c:pt>
                <c:pt idx="6599">
                  <c:v>41306</c:v>
                </c:pt>
                <c:pt idx="6600">
                  <c:v>38687</c:v>
                </c:pt>
                <c:pt idx="6601">
                  <c:v>38872</c:v>
                </c:pt>
                <c:pt idx="6602">
                  <c:v>38822</c:v>
                </c:pt>
                <c:pt idx="6603">
                  <c:v>38520</c:v>
                </c:pt>
                <c:pt idx="6604">
                  <c:v>37629</c:v>
                </c:pt>
                <c:pt idx="6605">
                  <c:v>39201</c:v>
                </c:pt>
                <c:pt idx="6606">
                  <c:v>39666</c:v>
                </c:pt>
                <c:pt idx="6607">
                  <c:v>38389</c:v>
                </c:pt>
                <c:pt idx="6608">
                  <c:v>41405</c:v>
                </c:pt>
                <c:pt idx="6609">
                  <c:v>41523</c:v>
                </c:pt>
                <c:pt idx="6610">
                  <c:v>40377</c:v>
                </c:pt>
                <c:pt idx="6611">
                  <c:v>38909</c:v>
                </c:pt>
                <c:pt idx="6612">
                  <c:v>38645</c:v>
                </c:pt>
                <c:pt idx="6613">
                  <c:v>40443</c:v>
                </c:pt>
                <c:pt idx="6614">
                  <c:v>40336</c:v>
                </c:pt>
                <c:pt idx="6615">
                  <c:v>39347</c:v>
                </c:pt>
                <c:pt idx="6616">
                  <c:v>40405</c:v>
                </c:pt>
                <c:pt idx="6617">
                  <c:v>38929</c:v>
                </c:pt>
                <c:pt idx="6618">
                  <c:v>37163</c:v>
                </c:pt>
                <c:pt idx="6619">
                  <c:v>38689</c:v>
                </c:pt>
                <c:pt idx="6620">
                  <c:v>38010</c:v>
                </c:pt>
                <c:pt idx="6621">
                  <c:v>40181</c:v>
                </c:pt>
                <c:pt idx="6622">
                  <c:v>40516</c:v>
                </c:pt>
                <c:pt idx="6623">
                  <c:v>39721</c:v>
                </c:pt>
                <c:pt idx="6624">
                  <c:v>41738</c:v>
                </c:pt>
                <c:pt idx="6625">
                  <c:v>43055</c:v>
                </c:pt>
                <c:pt idx="6626">
                  <c:v>44987</c:v>
                </c:pt>
                <c:pt idx="6627">
                  <c:v>44466</c:v>
                </c:pt>
                <c:pt idx="6628">
                  <c:v>47179</c:v>
                </c:pt>
                <c:pt idx="6629">
                  <c:v>47289</c:v>
                </c:pt>
                <c:pt idx="6630">
                  <c:v>46166</c:v>
                </c:pt>
                <c:pt idx="6631">
                  <c:v>48013</c:v>
                </c:pt>
                <c:pt idx="6632">
                  <c:v>48570</c:v>
                </c:pt>
                <c:pt idx="6633">
                  <c:v>45612</c:v>
                </c:pt>
                <c:pt idx="6634">
                  <c:v>47382</c:v>
                </c:pt>
                <c:pt idx="6635">
                  <c:v>45882</c:v>
                </c:pt>
                <c:pt idx="6636">
                  <c:v>47639</c:v>
                </c:pt>
                <c:pt idx="6637">
                  <c:v>45971</c:v>
                </c:pt>
                <c:pt idx="6638">
                  <c:v>47227</c:v>
                </c:pt>
                <c:pt idx="6639">
                  <c:v>44873</c:v>
                </c:pt>
                <c:pt idx="6640">
                  <c:v>42212</c:v>
                </c:pt>
                <c:pt idx="6641">
                  <c:v>42060</c:v>
                </c:pt>
                <c:pt idx="6642">
                  <c:v>41950</c:v>
                </c:pt>
                <c:pt idx="6643">
                  <c:v>43223</c:v>
                </c:pt>
                <c:pt idx="6644">
                  <c:v>42358</c:v>
                </c:pt>
                <c:pt idx="6645">
                  <c:v>41591</c:v>
                </c:pt>
                <c:pt idx="6646">
                  <c:v>42713</c:v>
                </c:pt>
                <c:pt idx="6647">
                  <c:v>40294</c:v>
                </c:pt>
                <c:pt idx="6648">
                  <c:v>41156</c:v>
                </c:pt>
                <c:pt idx="6649">
                  <c:v>38724</c:v>
                </c:pt>
                <c:pt idx="6650">
                  <c:v>39511</c:v>
                </c:pt>
                <c:pt idx="6651">
                  <c:v>39578</c:v>
                </c:pt>
                <c:pt idx="6652">
                  <c:v>39920</c:v>
                </c:pt>
                <c:pt idx="6653">
                  <c:v>38191</c:v>
                </c:pt>
                <c:pt idx="6654">
                  <c:v>38431</c:v>
                </c:pt>
                <c:pt idx="6655">
                  <c:v>39473</c:v>
                </c:pt>
                <c:pt idx="6656">
                  <c:v>38159</c:v>
                </c:pt>
                <c:pt idx="6657">
                  <c:v>38333</c:v>
                </c:pt>
                <c:pt idx="6658">
                  <c:v>38260</c:v>
                </c:pt>
                <c:pt idx="6659">
                  <c:v>38338</c:v>
                </c:pt>
                <c:pt idx="6660">
                  <c:v>38744</c:v>
                </c:pt>
                <c:pt idx="6661">
                  <c:v>38996</c:v>
                </c:pt>
                <c:pt idx="6662">
                  <c:v>41552</c:v>
                </c:pt>
                <c:pt idx="6663">
                  <c:v>41622</c:v>
                </c:pt>
                <c:pt idx="6664">
                  <c:v>43339</c:v>
                </c:pt>
                <c:pt idx="6665">
                  <c:v>43077</c:v>
                </c:pt>
                <c:pt idx="6666">
                  <c:v>45592</c:v>
                </c:pt>
                <c:pt idx="6667">
                  <c:v>46681</c:v>
                </c:pt>
                <c:pt idx="6668">
                  <c:v>47116</c:v>
                </c:pt>
                <c:pt idx="6669">
                  <c:v>45522</c:v>
                </c:pt>
                <c:pt idx="6670">
                  <c:v>49021</c:v>
                </c:pt>
                <c:pt idx="6671">
                  <c:v>50386</c:v>
                </c:pt>
                <c:pt idx="6672">
                  <c:v>48802</c:v>
                </c:pt>
                <c:pt idx="6673">
                  <c:v>48910</c:v>
                </c:pt>
                <c:pt idx="6674">
                  <c:v>49467</c:v>
                </c:pt>
                <c:pt idx="6675">
                  <c:v>51196</c:v>
                </c:pt>
                <c:pt idx="6676">
                  <c:v>49461</c:v>
                </c:pt>
                <c:pt idx="6677">
                  <c:v>47555</c:v>
                </c:pt>
                <c:pt idx="6678">
                  <c:v>49223</c:v>
                </c:pt>
                <c:pt idx="6679">
                  <c:v>48963</c:v>
                </c:pt>
                <c:pt idx="6680">
                  <c:v>51048</c:v>
                </c:pt>
                <c:pt idx="6681">
                  <c:v>51952</c:v>
                </c:pt>
                <c:pt idx="6682">
                  <c:v>54127</c:v>
                </c:pt>
                <c:pt idx="6683">
                  <c:v>53115</c:v>
                </c:pt>
                <c:pt idx="6684">
                  <c:v>54079</c:v>
                </c:pt>
                <c:pt idx="6685">
                  <c:v>53630</c:v>
                </c:pt>
                <c:pt idx="6686">
                  <c:v>54536</c:v>
                </c:pt>
                <c:pt idx="6687">
                  <c:v>52253</c:v>
                </c:pt>
                <c:pt idx="6688">
                  <c:v>53559</c:v>
                </c:pt>
                <c:pt idx="6689">
                  <c:v>51052</c:v>
                </c:pt>
                <c:pt idx="6690">
                  <c:v>51176</c:v>
                </c:pt>
                <c:pt idx="6691">
                  <c:v>47368</c:v>
                </c:pt>
                <c:pt idx="6692">
                  <c:v>46870</c:v>
                </c:pt>
                <c:pt idx="6693">
                  <c:v>46783</c:v>
                </c:pt>
                <c:pt idx="6694">
                  <c:v>46769</c:v>
                </c:pt>
                <c:pt idx="6695">
                  <c:v>46404</c:v>
                </c:pt>
                <c:pt idx="6696">
                  <c:v>44980</c:v>
                </c:pt>
                <c:pt idx="6697">
                  <c:v>42920</c:v>
                </c:pt>
                <c:pt idx="6698">
                  <c:v>40740</c:v>
                </c:pt>
                <c:pt idx="6699">
                  <c:v>42445</c:v>
                </c:pt>
                <c:pt idx="6700">
                  <c:v>40813</c:v>
                </c:pt>
                <c:pt idx="6701">
                  <c:v>39588</c:v>
                </c:pt>
                <c:pt idx="6702">
                  <c:v>40429</c:v>
                </c:pt>
                <c:pt idx="6703">
                  <c:v>41282</c:v>
                </c:pt>
                <c:pt idx="6704">
                  <c:v>41361</c:v>
                </c:pt>
                <c:pt idx="6705">
                  <c:v>39031</c:v>
                </c:pt>
                <c:pt idx="6706">
                  <c:v>41779</c:v>
                </c:pt>
                <c:pt idx="6707">
                  <c:v>38768</c:v>
                </c:pt>
                <c:pt idx="6708">
                  <c:v>38495</c:v>
                </c:pt>
                <c:pt idx="6709">
                  <c:v>37685</c:v>
                </c:pt>
                <c:pt idx="6710">
                  <c:v>40681</c:v>
                </c:pt>
                <c:pt idx="6711">
                  <c:v>39121</c:v>
                </c:pt>
                <c:pt idx="6712">
                  <c:v>39587</c:v>
                </c:pt>
                <c:pt idx="6713">
                  <c:v>40521</c:v>
                </c:pt>
                <c:pt idx="6714">
                  <c:v>39590</c:v>
                </c:pt>
                <c:pt idx="6715">
                  <c:v>41905</c:v>
                </c:pt>
                <c:pt idx="6716">
                  <c:v>40501</c:v>
                </c:pt>
                <c:pt idx="6717">
                  <c:v>41545</c:v>
                </c:pt>
                <c:pt idx="6718">
                  <c:v>40517</c:v>
                </c:pt>
                <c:pt idx="6719">
                  <c:v>41318</c:v>
                </c:pt>
                <c:pt idx="6720">
                  <c:v>41552</c:v>
                </c:pt>
                <c:pt idx="6721">
                  <c:v>42855</c:v>
                </c:pt>
                <c:pt idx="6722">
                  <c:v>40625</c:v>
                </c:pt>
                <c:pt idx="6723">
                  <c:v>40145</c:v>
                </c:pt>
                <c:pt idx="6724">
                  <c:v>41081</c:v>
                </c:pt>
                <c:pt idx="6725">
                  <c:v>40121</c:v>
                </c:pt>
                <c:pt idx="6726">
                  <c:v>42613</c:v>
                </c:pt>
                <c:pt idx="6727">
                  <c:v>41206</c:v>
                </c:pt>
                <c:pt idx="6728">
                  <c:v>40943</c:v>
                </c:pt>
                <c:pt idx="6729">
                  <c:v>38719</c:v>
                </c:pt>
                <c:pt idx="6730">
                  <c:v>39438</c:v>
                </c:pt>
                <c:pt idx="6731">
                  <c:v>40154</c:v>
                </c:pt>
                <c:pt idx="6732">
                  <c:v>39479</c:v>
                </c:pt>
                <c:pt idx="6733">
                  <c:v>41931</c:v>
                </c:pt>
                <c:pt idx="6734">
                  <c:v>39228</c:v>
                </c:pt>
                <c:pt idx="6735">
                  <c:v>39382</c:v>
                </c:pt>
                <c:pt idx="6736">
                  <c:v>38894</c:v>
                </c:pt>
                <c:pt idx="6737">
                  <c:v>40306</c:v>
                </c:pt>
                <c:pt idx="6738">
                  <c:v>40127</c:v>
                </c:pt>
                <c:pt idx="6739">
                  <c:v>41825</c:v>
                </c:pt>
                <c:pt idx="6740">
                  <c:v>41857</c:v>
                </c:pt>
                <c:pt idx="6741">
                  <c:v>42213</c:v>
                </c:pt>
                <c:pt idx="6742">
                  <c:v>40696</c:v>
                </c:pt>
                <c:pt idx="6743">
                  <c:v>43536</c:v>
                </c:pt>
                <c:pt idx="6744">
                  <c:v>44260</c:v>
                </c:pt>
                <c:pt idx="6745">
                  <c:v>43971</c:v>
                </c:pt>
                <c:pt idx="6746">
                  <c:v>48359</c:v>
                </c:pt>
                <c:pt idx="6747">
                  <c:v>46186</c:v>
                </c:pt>
                <c:pt idx="6748">
                  <c:v>48486</c:v>
                </c:pt>
                <c:pt idx="6749">
                  <c:v>50183</c:v>
                </c:pt>
                <c:pt idx="6750">
                  <c:v>49682</c:v>
                </c:pt>
                <c:pt idx="6751">
                  <c:v>49752</c:v>
                </c:pt>
                <c:pt idx="6752">
                  <c:v>47669</c:v>
                </c:pt>
                <c:pt idx="6753">
                  <c:v>48213</c:v>
                </c:pt>
                <c:pt idx="6754">
                  <c:v>46414</c:v>
                </c:pt>
                <c:pt idx="6755">
                  <c:v>45731</c:v>
                </c:pt>
                <c:pt idx="6756">
                  <c:v>44066</c:v>
                </c:pt>
                <c:pt idx="6757">
                  <c:v>44287</c:v>
                </c:pt>
                <c:pt idx="6758">
                  <c:v>43715</c:v>
                </c:pt>
                <c:pt idx="6759">
                  <c:v>43462</c:v>
                </c:pt>
                <c:pt idx="6760">
                  <c:v>43431</c:v>
                </c:pt>
                <c:pt idx="6761">
                  <c:v>40862</c:v>
                </c:pt>
                <c:pt idx="6762">
                  <c:v>44073</c:v>
                </c:pt>
                <c:pt idx="6763">
                  <c:v>41464</c:v>
                </c:pt>
                <c:pt idx="6764">
                  <c:v>40408</c:v>
                </c:pt>
                <c:pt idx="6765">
                  <c:v>41873</c:v>
                </c:pt>
                <c:pt idx="6766">
                  <c:v>40433</c:v>
                </c:pt>
                <c:pt idx="6767">
                  <c:v>39863</c:v>
                </c:pt>
                <c:pt idx="6768">
                  <c:v>39814</c:v>
                </c:pt>
                <c:pt idx="6769">
                  <c:v>40186</c:v>
                </c:pt>
                <c:pt idx="6770">
                  <c:v>39616</c:v>
                </c:pt>
                <c:pt idx="6771">
                  <c:v>39084</c:v>
                </c:pt>
                <c:pt idx="6772">
                  <c:v>40358</c:v>
                </c:pt>
                <c:pt idx="6773">
                  <c:v>40274</c:v>
                </c:pt>
                <c:pt idx="6774">
                  <c:v>43924</c:v>
                </c:pt>
                <c:pt idx="6775">
                  <c:v>45067</c:v>
                </c:pt>
                <c:pt idx="6776">
                  <c:v>47354</c:v>
                </c:pt>
                <c:pt idx="6777">
                  <c:v>48780</c:v>
                </c:pt>
                <c:pt idx="6778">
                  <c:v>50974</c:v>
                </c:pt>
                <c:pt idx="6779">
                  <c:v>53578</c:v>
                </c:pt>
                <c:pt idx="6780">
                  <c:v>57071</c:v>
                </c:pt>
                <c:pt idx="6781">
                  <c:v>59463</c:v>
                </c:pt>
                <c:pt idx="6782">
                  <c:v>59546</c:v>
                </c:pt>
                <c:pt idx="6783">
                  <c:v>60504</c:v>
                </c:pt>
                <c:pt idx="6784">
                  <c:v>58097</c:v>
                </c:pt>
                <c:pt idx="6785">
                  <c:v>57599</c:v>
                </c:pt>
                <c:pt idx="6786">
                  <c:v>52953</c:v>
                </c:pt>
                <c:pt idx="6787">
                  <c:v>52378</c:v>
                </c:pt>
                <c:pt idx="6788">
                  <c:v>48960</c:v>
                </c:pt>
                <c:pt idx="6789">
                  <c:v>48257</c:v>
                </c:pt>
                <c:pt idx="6790">
                  <c:v>47284</c:v>
                </c:pt>
                <c:pt idx="6791">
                  <c:v>44330</c:v>
                </c:pt>
                <c:pt idx="6792">
                  <c:v>43741</c:v>
                </c:pt>
                <c:pt idx="6793">
                  <c:v>41999</c:v>
                </c:pt>
                <c:pt idx="6794">
                  <c:v>41995</c:v>
                </c:pt>
                <c:pt idx="6795">
                  <c:v>41489</c:v>
                </c:pt>
                <c:pt idx="6796">
                  <c:v>42253</c:v>
                </c:pt>
                <c:pt idx="6797">
                  <c:v>41356</c:v>
                </c:pt>
                <c:pt idx="6798">
                  <c:v>42249</c:v>
                </c:pt>
                <c:pt idx="6799">
                  <c:v>40374</c:v>
                </c:pt>
                <c:pt idx="6800">
                  <c:v>40148</c:v>
                </c:pt>
                <c:pt idx="6801">
                  <c:v>40217</c:v>
                </c:pt>
                <c:pt idx="6802">
                  <c:v>39094</c:v>
                </c:pt>
                <c:pt idx="6803">
                  <c:v>41210</c:v>
                </c:pt>
                <c:pt idx="6804">
                  <c:v>39773</c:v>
                </c:pt>
                <c:pt idx="6805">
                  <c:v>41557</c:v>
                </c:pt>
                <c:pt idx="6806">
                  <c:v>41187</c:v>
                </c:pt>
                <c:pt idx="6807">
                  <c:v>39626</c:v>
                </c:pt>
                <c:pt idx="6808">
                  <c:v>41753</c:v>
                </c:pt>
                <c:pt idx="6809">
                  <c:v>40808</c:v>
                </c:pt>
                <c:pt idx="6810">
                  <c:v>42419</c:v>
                </c:pt>
                <c:pt idx="6811">
                  <c:v>39806</c:v>
                </c:pt>
                <c:pt idx="6812">
                  <c:v>40211</c:v>
                </c:pt>
                <c:pt idx="6813">
                  <c:v>39071</c:v>
                </c:pt>
                <c:pt idx="6814">
                  <c:v>40346</c:v>
                </c:pt>
                <c:pt idx="6815">
                  <c:v>43206</c:v>
                </c:pt>
                <c:pt idx="6816">
                  <c:v>40910</c:v>
                </c:pt>
                <c:pt idx="6817">
                  <c:v>43118</c:v>
                </c:pt>
                <c:pt idx="6818">
                  <c:v>41758</c:v>
                </c:pt>
                <c:pt idx="6819">
                  <c:v>42389</c:v>
                </c:pt>
                <c:pt idx="6820">
                  <c:v>40517</c:v>
                </c:pt>
                <c:pt idx="6821">
                  <c:v>41492</c:v>
                </c:pt>
                <c:pt idx="6822">
                  <c:v>40318</c:v>
                </c:pt>
                <c:pt idx="6823">
                  <c:v>41074</c:v>
                </c:pt>
                <c:pt idx="6824">
                  <c:v>40160</c:v>
                </c:pt>
                <c:pt idx="6825">
                  <c:v>40330</c:v>
                </c:pt>
                <c:pt idx="6826">
                  <c:v>40258</c:v>
                </c:pt>
                <c:pt idx="6827">
                  <c:v>41597</c:v>
                </c:pt>
                <c:pt idx="6828">
                  <c:v>42407</c:v>
                </c:pt>
                <c:pt idx="6829">
                  <c:v>38698</c:v>
                </c:pt>
                <c:pt idx="6830">
                  <c:v>39966</c:v>
                </c:pt>
                <c:pt idx="6831">
                  <c:v>40628</c:v>
                </c:pt>
                <c:pt idx="6832">
                  <c:v>39555</c:v>
                </c:pt>
                <c:pt idx="6833">
                  <c:v>41542</c:v>
                </c:pt>
                <c:pt idx="6834">
                  <c:v>40249</c:v>
                </c:pt>
                <c:pt idx="6835">
                  <c:v>42246</c:v>
                </c:pt>
                <c:pt idx="6836">
                  <c:v>41288</c:v>
                </c:pt>
                <c:pt idx="6837">
                  <c:v>40953</c:v>
                </c:pt>
                <c:pt idx="6838">
                  <c:v>41732</c:v>
                </c:pt>
                <c:pt idx="6839">
                  <c:v>42105</c:v>
                </c:pt>
                <c:pt idx="6840">
                  <c:v>40718</c:v>
                </c:pt>
                <c:pt idx="6841">
                  <c:v>42258</c:v>
                </c:pt>
                <c:pt idx="6842">
                  <c:v>42481</c:v>
                </c:pt>
                <c:pt idx="6843">
                  <c:v>42742</c:v>
                </c:pt>
                <c:pt idx="6844">
                  <c:v>44343</c:v>
                </c:pt>
                <c:pt idx="6845">
                  <c:v>44175</c:v>
                </c:pt>
                <c:pt idx="6846">
                  <c:v>43135</c:v>
                </c:pt>
                <c:pt idx="6847">
                  <c:v>44606</c:v>
                </c:pt>
                <c:pt idx="6848">
                  <c:v>44614</c:v>
                </c:pt>
                <c:pt idx="6849">
                  <c:v>43790</c:v>
                </c:pt>
                <c:pt idx="6850">
                  <c:v>45307</c:v>
                </c:pt>
                <c:pt idx="6851">
                  <c:v>45681</c:v>
                </c:pt>
                <c:pt idx="6852">
                  <c:v>45733</c:v>
                </c:pt>
                <c:pt idx="6853">
                  <c:v>46265</c:v>
                </c:pt>
                <c:pt idx="6854">
                  <c:v>46276</c:v>
                </c:pt>
                <c:pt idx="6855">
                  <c:v>46795</c:v>
                </c:pt>
                <c:pt idx="6856">
                  <c:v>46607</c:v>
                </c:pt>
                <c:pt idx="6857">
                  <c:v>48184</c:v>
                </c:pt>
                <c:pt idx="6858">
                  <c:v>47500</c:v>
                </c:pt>
                <c:pt idx="6859">
                  <c:v>49318</c:v>
                </c:pt>
                <c:pt idx="6860">
                  <c:v>48727</c:v>
                </c:pt>
                <c:pt idx="6861">
                  <c:v>47797</c:v>
                </c:pt>
                <c:pt idx="6862">
                  <c:v>48719</c:v>
                </c:pt>
                <c:pt idx="6863">
                  <c:v>45890</c:v>
                </c:pt>
                <c:pt idx="6864">
                  <c:v>46836</c:v>
                </c:pt>
                <c:pt idx="6865">
                  <c:v>46772</c:v>
                </c:pt>
                <c:pt idx="6866">
                  <c:v>43558</c:v>
                </c:pt>
                <c:pt idx="6867">
                  <c:v>44461</c:v>
                </c:pt>
                <c:pt idx="6868">
                  <c:v>44525</c:v>
                </c:pt>
                <c:pt idx="6869">
                  <c:v>45594</c:v>
                </c:pt>
                <c:pt idx="6870">
                  <c:v>43069</c:v>
                </c:pt>
                <c:pt idx="6871">
                  <c:v>44589</c:v>
                </c:pt>
                <c:pt idx="6872">
                  <c:v>43036</c:v>
                </c:pt>
                <c:pt idx="6873">
                  <c:v>41883</c:v>
                </c:pt>
                <c:pt idx="6874">
                  <c:v>43243</c:v>
                </c:pt>
                <c:pt idx="6875">
                  <c:v>41922</c:v>
                </c:pt>
                <c:pt idx="6876">
                  <c:v>44457</c:v>
                </c:pt>
                <c:pt idx="6877">
                  <c:v>42877</c:v>
                </c:pt>
                <c:pt idx="6878">
                  <c:v>44913</c:v>
                </c:pt>
                <c:pt idx="6879">
                  <c:v>45157</c:v>
                </c:pt>
                <c:pt idx="6880">
                  <c:v>44575</c:v>
                </c:pt>
                <c:pt idx="6881">
                  <c:v>44741</c:v>
                </c:pt>
                <c:pt idx="6882">
                  <c:v>44487</c:v>
                </c:pt>
                <c:pt idx="6883">
                  <c:v>45699</c:v>
                </c:pt>
                <c:pt idx="6884">
                  <c:v>44918</c:v>
                </c:pt>
                <c:pt idx="6885">
                  <c:v>43363</c:v>
                </c:pt>
                <c:pt idx="6886">
                  <c:v>44404</c:v>
                </c:pt>
                <c:pt idx="6887">
                  <c:v>44155</c:v>
                </c:pt>
                <c:pt idx="6888">
                  <c:v>44502</c:v>
                </c:pt>
                <c:pt idx="6889">
                  <c:v>45030</c:v>
                </c:pt>
                <c:pt idx="6890">
                  <c:v>48130</c:v>
                </c:pt>
                <c:pt idx="6891">
                  <c:v>49421</c:v>
                </c:pt>
                <c:pt idx="6892">
                  <c:v>51740</c:v>
                </c:pt>
                <c:pt idx="6893">
                  <c:v>53248</c:v>
                </c:pt>
                <c:pt idx="6894">
                  <c:v>55847</c:v>
                </c:pt>
                <c:pt idx="6895">
                  <c:v>54580</c:v>
                </c:pt>
                <c:pt idx="6896">
                  <c:v>53634</c:v>
                </c:pt>
                <c:pt idx="6897">
                  <c:v>50493</c:v>
                </c:pt>
                <c:pt idx="6898">
                  <c:v>50916</c:v>
                </c:pt>
                <c:pt idx="6899">
                  <c:v>48625</c:v>
                </c:pt>
                <c:pt idx="6900">
                  <c:v>45891</c:v>
                </c:pt>
                <c:pt idx="6901">
                  <c:v>44303</c:v>
                </c:pt>
                <c:pt idx="6902">
                  <c:v>44862</c:v>
                </c:pt>
                <c:pt idx="6903">
                  <c:v>42586</c:v>
                </c:pt>
                <c:pt idx="6904">
                  <c:v>43533</c:v>
                </c:pt>
                <c:pt idx="6905">
                  <c:v>43330</c:v>
                </c:pt>
                <c:pt idx="6906">
                  <c:v>43178</c:v>
                </c:pt>
                <c:pt idx="6907">
                  <c:v>41885</c:v>
                </c:pt>
                <c:pt idx="6908">
                  <c:v>42475</c:v>
                </c:pt>
                <c:pt idx="6909">
                  <c:v>42911</c:v>
                </c:pt>
                <c:pt idx="6910">
                  <c:v>43354</c:v>
                </c:pt>
                <c:pt idx="6911">
                  <c:v>42621</c:v>
                </c:pt>
                <c:pt idx="6912">
                  <c:v>42680</c:v>
                </c:pt>
                <c:pt idx="6913">
                  <c:v>43346</c:v>
                </c:pt>
                <c:pt idx="6914">
                  <c:v>46028</c:v>
                </c:pt>
                <c:pt idx="6915">
                  <c:v>43717</c:v>
                </c:pt>
                <c:pt idx="6916">
                  <c:v>46802</c:v>
                </c:pt>
                <c:pt idx="6917">
                  <c:v>44217</c:v>
                </c:pt>
                <c:pt idx="6918">
                  <c:v>42760</c:v>
                </c:pt>
                <c:pt idx="6919">
                  <c:v>45041</c:v>
                </c:pt>
                <c:pt idx="6920">
                  <c:v>43486</c:v>
                </c:pt>
                <c:pt idx="6921">
                  <c:v>42968</c:v>
                </c:pt>
                <c:pt idx="6922">
                  <c:v>45630</c:v>
                </c:pt>
                <c:pt idx="6923">
                  <c:v>44012</c:v>
                </c:pt>
                <c:pt idx="6924">
                  <c:v>45129</c:v>
                </c:pt>
                <c:pt idx="6925">
                  <c:v>45257</c:v>
                </c:pt>
                <c:pt idx="6926">
                  <c:v>46434</c:v>
                </c:pt>
                <c:pt idx="6927">
                  <c:v>44704</c:v>
                </c:pt>
                <c:pt idx="6928">
                  <c:v>41474</c:v>
                </c:pt>
                <c:pt idx="6929">
                  <c:v>45247</c:v>
                </c:pt>
                <c:pt idx="6930">
                  <c:v>44806</c:v>
                </c:pt>
                <c:pt idx="6931">
                  <c:v>48221</c:v>
                </c:pt>
                <c:pt idx="6932">
                  <c:v>49360</c:v>
                </c:pt>
                <c:pt idx="6933">
                  <c:v>53379</c:v>
                </c:pt>
                <c:pt idx="6934">
                  <c:v>58201</c:v>
                </c:pt>
                <c:pt idx="6935">
                  <c:v>57253</c:v>
                </c:pt>
                <c:pt idx="6936">
                  <c:v>67156</c:v>
                </c:pt>
                <c:pt idx="6937">
                  <c:v>69046</c:v>
                </c:pt>
                <c:pt idx="6938">
                  <c:v>71493</c:v>
                </c:pt>
                <c:pt idx="6939">
                  <c:v>72165</c:v>
                </c:pt>
                <c:pt idx="6940">
                  <c:v>72256</c:v>
                </c:pt>
                <c:pt idx="6941">
                  <c:v>66979</c:v>
                </c:pt>
                <c:pt idx="6942">
                  <c:v>64265</c:v>
                </c:pt>
                <c:pt idx="6943">
                  <c:v>61132</c:v>
                </c:pt>
                <c:pt idx="6944">
                  <c:v>55859</c:v>
                </c:pt>
                <c:pt idx="6945">
                  <c:v>51488</c:v>
                </c:pt>
                <c:pt idx="6946">
                  <c:v>49899</c:v>
                </c:pt>
                <c:pt idx="6947">
                  <c:v>52466</c:v>
                </c:pt>
                <c:pt idx="6948">
                  <c:v>56431</c:v>
                </c:pt>
                <c:pt idx="6949">
                  <c:v>66963</c:v>
                </c:pt>
                <c:pt idx="6950">
                  <c:v>80321</c:v>
                </c:pt>
                <c:pt idx="6951">
                  <c:v>94920</c:v>
                </c:pt>
                <c:pt idx="6952">
                  <c:v>111861</c:v>
                </c:pt>
                <c:pt idx="6953">
                  <c:v>124241</c:v>
                </c:pt>
                <c:pt idx="6954">
                  <c:v>139339</c:v>
                </c:pt>
                <c:pt idx="6955">
                  <c:v>137731</c:v>
                </c:pt>
                <c:pt idx="6956">
                  <c:v>130378</c:v>
                </c:pt>
                <c:pt idx="6957">
                  <c:v>118468</c:v>
                </c:pt>
                <c:pt idx="6958">
                  <c:v>106605</c:v>
                </c:pt>
                <c:pt idx="6959">
                  <c:v>86538</c:v>
                </c:pt>
                <c:pt idx="6960">
                  <c:v>74464</c:v>
                </c:pt>
                <c:pt idx="6961">
                  <c:v>62224</c:v>
                </c:pt>
                <c:pt idx="6962">
                  <c:v>57585</c:v>
                </c:pt>
                <c:pt idx="6963">
                  <c:v>54575</c:v>
                </c:pt>
                <c:pt idx="6964">
                  <c:v>51371</c:v>
                </c:pt>
                <c:pt idx="6965">
                  <c:v>48506</c:v>
                </c:pt>
                <c:pt idx="6966">
                  <c:v>49901</c:v>
                </c:pt>
                <c:pt idx="6967">
                  <c:v>46393</c:v>
                </c:pt>
                <c:pt idx="6968">
                  <c:v>45715</c:v>
                </c:pt>
                <c:pt idx="6969">
                  <c:v>47019</c:v>
                </c:pt>
                <c:pt idx="6970">
                  <c:v>46316</c:v>
                </c:pt>
                <c:pt idx="6971">
                  <c:v>45919</c:v>
                </c:pt>
                <c:pt idx="6972">
                  <c:v>47226</c:v>
                </c:pt>
                <c:pt idx="6973">
                  <c:v>43783</c:v>
                </c:pt>
                <c:pt idx="6974">
                  <c:v>44628</c:v>
                </c:pt>
                <c:pt idx="6975">
                  <c:v>45142</c:v>
                </c:pt>
                <c:pt idx="6976">
                  <c:v>41888</c:v>
                </c:pt>
                <c:pt idx="6977">
                  <c:v>43853</c:v>
                </c:pt>
                <c:pt idx="6978">
                  <c:v>42363</c:v>
                </c:pt>
                <c:pt idx="6979">
                  <c:v>41287</c:v>
                </c:pt>
                <c:pt idx="6980">
                  <c:v>43607</c:v>
                </c:pt>
                <c:pt idx="6981">
                  <c:v>41444</c:v>
                </c:pt>
                <c:pt idx="6982">
                  <c:v>41875</c:v>
                </c:pt>
                <c:pt idx="6983">
                  <c:v>42233</c:v>
                </c:pt>
                <c:pt idx="6984">
                  <c:v>45185</c:v>
                </c:pt>
                <c:pt idx="6985">
                  <c:v>47027</c:v>
                </c:pt>
                <c:pt idx="6986">
                  <c:v>51205</c:v>
                </c:pt>
                <c:pt idx="6987">
                  <c:v>58041</c:v>
                </c:pt>
                <c:pt idx="6988">
                  <c:v>65408</c:v>
                </c:pt>
                <c:pt idx="6989">
                  <c:v>76970</c:v>
                </c:pt>
                <c:pt idx="6990">
                  <c:v>95542</c:v>
                </c:pt>
                <c:pt idx="6991">
                  <c:v>117896</c:v>
                </c:pt>
                <c:pt idx="6992">
                  <c:v>143385</c:v>
                </c:pt>
                <c:pt idx="6993">
                  <c:v>169647</c:v>
                </c:pt>
                <c:pt idx="6994">
                  <c:v>201399</c:v>
                </c:pt>
                <c:pt idx="6995">
                  <c:v>231234</c:v>
                </c:pt>
                <c:pt idx="6996">
                  <c:v>248512</c:v>
                </c:pt>
                <c:pt idx="6997">
                  <c:v>252147</c:v>
                </c:pt>
                <c:pt idx="6998">
                  <c:v>246368</c:v>
                </c:pt>
                <c:pt idx="6999">
                  <c:v>235565</c:v>
                </c:pt>
                <c:pt idx="7000">
                  <c:v>212591</c:v>
                </c:pt>
                <c:pt idx="7001">
                  <c:v>186639</c:v>
                </c:pt>
                <c:pt idx="7002">
                  <c:v>158232</c:v>
                </c:pt>
                <c:pt idx="7003">
                  <c:v>132814</c:v>
                </c:pt>
                <c:pt idx="7004">
                  <c:v>114056</c:v>
                </c:pt>
                <c:pt idx="7005">
                  <c:v>100441</c:v>
                </c:pt>
                <c:pt idx="7006">
                  <c:v>85484</c:v>
                </c:pt>
                <c:pt idx="7007">
                  <c:v>81714</c:v>
                </c:pt>
                <c:pt idx="7008">
                  <c:v>77649</c:v>
                </c:pt>
                <c:pt idx="7009">
                  <c:v>72214</c:v>
                </c:pt>
                <c:pt idx="7010">
                  <c:v>69696</c:v>
                </c:pt>
                <c:pt idx="7011">
                  <c:v>66274</c:v>
                </c:pt>
                <c:pt idx="7012">
                  <c:v>63150</c:v>
                </c:pt>
                <c:pt idx="7013">
                  <c:v>64286</c:v>
                </c:pt>
                <c:pt idx="7014">
                  <c:v>69209</c:v>
                </c:pt>
                <c:pt idx="7015">
                  <c:v>74510</c:v>
                </c:pt>
                <c:pt idx="7016">
                  <c:v>83226</c:v>
                </c:pt>
                <c:pt idx="7017">
                  <c:v>95543</c:v>
                </c:pt>
                <c:pt idx="7018">
                  <c:v>108616</c:v>
                </c:pt>
                <c:pt idx="7019">
                  <c:v>127946</c:v>
                </c:pt>
                <c:pt idx="7020">
                  <c:v>146664</c:v>
                </c:pt>
                <c:pt idx="7021">
                  <c:v>172035</c:v>
                </c:pt>
                <c:pt idx="7022">
                  <c:v>195634</c:v>
                </c:pt>
                <c:pt idx="7023">
                  <c:v>221616</c:v>
                </c:pt>
                <c:pt idx="7024">
                  <c:v>241020</c:v>
                </c:pt>
                <c:pt idx="7025">
                  <c:v>251852</c:v>
                </c:pt>
                <c:pt idx="7026">
                  <c:v>247270</c:v>
                </c:pt>
                <c:pt idx="7027">
                  <c:v>225751</c:v>
                </c:pt>
                <c:pt idx="7028">
                  <c:v>200259</c:v>
                </c:pt>
                <c:pt idx="7029">
                  <c:v>167659</c:v>
                </c:pt>
                <c:pt idx="7030">
                  <c:v>141544</c:v>
                </c:pt>
                <c:pt idx="7031">
                  <c:v>118277</c:v>
                </c:pt>
                <c:pt idx="7032">
                  <c:v>97862</c:v>
                </c:pt>
                <c:pt idx="7033">
                  <c:v>86176</c:v>
                </c:pt>
                <c:pt idx="7034">
                  <c:v>76318</c:v>
                </c:pt>
                <c:pt idx="7035">
                  <c:v>68331</c:v>
                </c:pt>
                <c:pt idx="7036">
                  <c:v>61905</c:v>
                </c:pt>
                <c:pt idx="7037">
                  <c:v>59812</c:v>
                </c:pt>
                <c:pt idx="7038">
                  <c:v>57671</c:v>
                </c:pt>
                <c:pt idx="7039">
                  <c:v>56602</c:v>
                </c:pt>
                <c:pt idx="7040">
                  <c:v>58588</c:v>
                </c:pt>
                <c:pt idx="7041">
                  <c:v>60712</c:v>
                </c:pt>
                <c:pt idx="7042">
                  <c:v>72220</c:v>
                </c:pt>
                <c:pt idx="7043">
                  <c:v>92117</c:v>
                </c:pt>
                <c:pt idx="7044">
                  <c:v>126758</c:v>
                </c:pt>
                <c:pt idx="7045">
                  <c:v>198104</c:v>
                </c:pt>
                <c:pt idx="7046">
                  <c:v>292363</c:v>
                </c:pt>
                <c:pt idx="7047">
                  <c:v>433426</c:v>
                </c:pt>
                <c:pt idx="7048">
                  <c:v>594621</c:v>
                </c:pt>
                <c:pt idx="7049">
                  <c:v>791209</c:v>
                </c:pt>
                <c:pt idx="7050">
                  <c:v>978214</c:v>
                </c:pt>
                <c:pt idx="7051">
                  <c:v>1131328</c:v>
                </c:pt>
                <c:pt idx="7052">
                  <c:v>1277230</c:v>
                </c:pt>
                <c:pt idx="7053">
                  <c:v>1222212</c:v>
                </c:pt>
                <c:pt idx="7054">
                  <c:v>1107251</c:v>
                </c:pt>
                <c:pt idx="7055">
                  <c:v>949303</c:v>
                </c:pt>
                <c:pt idx="7056">
                  <c:v>764761</c:v>
                </c:pt>
                <c:pt idx="7057">
                  <c:v>582792</c:v>
                </c:pt>
                <c:pt idx="7058">
                  <c:v>417870</c:v>
                </c:pt>
                <c:pt idx="7059">
                  <c:v>294871</c:v>
                </c:pt>
                <c:pt idx="7060">
                  <c:v>200846</c:v>
                </c:pt>
                <c:pt idx="7061">
                  <c:v>138045</c:v>
                </c:pt>
                <c:pt idx="7062">
                  <c:v>100739</c:v>
                </c:pt>
                <c:pt idx="7063">
                  <c:v>81522</c:v>
                </c:pt>
                <c:pt idx="7064">
                  <c:v>69744</c:v>
                </c:pt>
                <c:pt idx="7065">
                  <c:v>65472</c:v>
                </c:pt>
                <c:pt idx="7066">
                  <c:v>63170</c:v>
                </c:pt>
                <c:pt idx="7067">
                  <c:v>61654</c:v>
                </c:pt>
                <c:pt idx="7068">
                  <c:v>63810</c:v>
                </c:pt>
                <c:pt idx="7069">
                  <c:v>67970</c:v>
                </c:pt>
                <c:pt idx="7070">
                  <c:v>76435</c:v>
                </c:pt>
                <c:pt idx="7071">
                  <c:v>80858</c:v>
                </c:pt>
                <c:pt idx="7072">
                  <c:v>82542</c:v>
                </c:pt>
                <c:pt idx="7073">
                  <c:v>87235</c:v>
                </c:pt>
                <c:pt idx="7074">
                  <c:v>82859</c:v>
                </c:pt>
                <c:pt idx="7075">
                  <c:v>81714</c:v>
                </c:pt>
                <c:pt idx="7076">
                  <c:v>79367</c:v>
                </c:pt>
                <c:pt idx="7077">
                  <c:v>76720</c:v>
                </c:pt>
                <c:pt idx="7078">
                  <c:v>75459</c:v>
                </c:pt>
                <c:pt idx="7079">
                  <c:v>74779</c:v>
                </c:pt>
                <c:pt idx="7080">
                  <c:v>76476</c:v>
                </c:pt>
                <c:pt idx="7081">
                  <c:v>78797</c:v>
                </c:pt>
                <c:pt idx="7082">
                  <c:v>82888</c:v>
                </c:pt>
                <c:pt idx="7083">
                  <c:v>85590</c:v>
                </c:pt>
                <c:pt idx="7084">
                  <c:v>87453</c:v>
                </c:pt>
                <c:pt idx="7085">
                  <c:v>88050</c:v>
                </c:pt>
                <c:pt idx="7086">
                  <c:v>93156</c:v>
                </c:pt>
                <c:pt idx="7087">
                  <c:v>94859</c:v>
                </c:pt>
                <c:pt idx="7088">
                  <c:v>93273</c:v>
                </c:pt>
                <c:pt idx="7089">
                  <c:v>95900</c:v>
                </c:pt>
                <c:pt idx="7090">
                  <c:v>91095</c:v>
                </c:pt>
                <c:pt idx="7091">
                  <c:v>87790</c:v>
                </c:pt>
                <c:pt idx="7092">
                  <c:v>88892</c:v>
                </c:pt>
                <c:pt idx="7093">
                  <c:v>92892</c:v>
                </c:pt>
                <c:pt idx="7094">
                  <c:v>104756</c:v>
                </c:pt>
                <c:pt idx="7095">
                  <c:v>126635</c:v>
                </c:pt>
                <c:pt idx="7096">
                  <c:v>163895</c:v>
                </c:pt>
                <c:pt idx="7097">
                  <c:v>205101</c:v>
                </c:pt>
                <c:pt idx="7098">
                  <c:v>254120</c:v>
                </c:pt>
                <c:pt idx="7099">
                  <c:v>293316</c:v>
                </c:pt>
                <c:pt idx="7100">
                  <c:v>324311</c:v>
                </c:pt>
                <c:pt idx="7101">
                  <c:v>339894</c:v>
                </c:pt>
                <c:pt idx="7102">
                  <c:v>324558</c:v>
                </c:pt>
                <c:pt idx="7103">
                  <c:v>287134</c:v>
                </c:pt>
                <c:pt idx="7104">
                  <c:v>256110</c:v>
                </c:pt>
                <c:pt idx="7105">
                  <c:v>208728</c:v>
                </c:pt>
                <c:pt idx="7106">
                  <c:v>158105</c:v>
                </c:pt>
                <c:pt idx="7107">
                  <c:v>124148</c:v>
                </c:pt>
                <c:pt idx="7108">
                  <c:v>93672</c:v>
                </c:pt>
                <c:pt idx="7109">
                  <c:v>76027</c:v>
                </c:pt>
                <c:pt idx="7110">
                  <c:v>68303</c:v>
                </c:pt>
                <c:pt idx="7111">
                  <c:v>62314</c:v>
                </c:pt>
                <c:pt idx="7112">
                  <c:v>60199</c:v>
                </c:pt>
                <c:pt idx="7113">
                  <c:v>58837</c:v>
                </c:pt>
                <c:pt idx="7114">
                  <c:v>59358</c:v>
                </c:pt>
                <c:pt idx="7115">
                  <c:v>61017</c:v>
                </c:pt>
                <c:pt idx="7116">
                  <c:v>60425</c:v>
                </c:pt>
                <c:pt idx="7117">
                  <c:v>62749</c:v>
                </c:pt>
                <c:pt idx="7118">
                  <c:v>65918</c:v>
                </c:pt>
                <c:pt idx="7119">
                  <c:v>71455</c:v>
                </c:pt>
                <c:pt idx="7120">
                  <c:v>76613</c:v>
                </c:pt>
                <c:pt idx="7121">
                  <c:v>80444</c:v>
                </c:pt>
                <c:pt idx="7122">
                  <c:v>80939</c:v>
                </c:pt>
                <c:pt idx="7123">
                  <c:v>79441</c:v>
                </c:pt>
                <c:pt idx="7124">
                  <c:v>78559</c:v>
                </c:pt>
                <c:pt idx="7125">
                  <c:v>73308</c:v>
                </c:pt>
                <c:pt idx="7126">
                  <c:v>69758</c:v>
                </c:pt>
                <c:pt idx="7127">
                  <c:v>66225</c:v>
                </c:pt>
                <c:pt idx="7128">
                  <c:v>61397</c:v>
                </c:pt>
                <c:pt idx="7129">
                  <c:v>57082</c:v>
                </c:pt>
                <c:pt idx="7130">
                  <c:v>54739</c:v>
                </c:pt>
                <c:pt idx="7131">
                  <c:v>55821</c:v>
                </c:pt>
                <c:pt idx="7132">
                  <c:v>54261</c:v>
                </c:pt>
                <c:pt idx="7133">
                  <c:v>53840</c:v>
                </c:pt>
                <c:pt idx="7134">
                  <c:v>53023</c:v>
                </c:pt>
                <c:pt idx="7135">
                  <c:v>52543</c:v>
                </c:pt>
                <c:pt idx="7136">
                  <c:v>50133</c:v>
                </c:pt>
                <c:pt idx="7137">
                  <c:v>50504</c:v>
                </c:pt>
                <c:pt idx="7138">
                  <c:v>53081</c:v>
                </c:pt>
                <c:pt idx="7139">
                  <c:v>50384</c:v>
                </c:pt>
                <c:pt idx="7140">
                  <c:v>48292</c:v>
                </c:pt>
                <c:pt idx="7141">
                  <c:v>48641</c:v>
                </c:pt>
                <c:pt idx="7142">
                  <c:v>49343</c:v>
                </c:pt>
                <c:pt idx="7143">
                  <c:v>47284</c:v>
                </c:pt>
                <c:pt idx="7144">
                  <c:v>48066</c:v>
                </c:pt>
                <c:pt idx="7145">
                  <c:v>48419</c:v>
                </c:pt>
                <c:pt idx="7146">
                  <c:v>48112</c:v>
                </c:pt>
                <c:pt idx="7147">
                  <c:v>49599</c:v>
                </c:pt>
                <c:pt idx="7148">
                  <c:v>48056</c:v>
                </c:pt>
                <c:pt idx="7149">
                  <c:v>46859</c:v>
                </c:pt>
                <c:pt idx="7150">
                  <c:v>45393</c:v>
                </c:pt>
                <c:pt idx="7151">
                  <c:v>47161</c:v>
                </c:pt>
                <c:pt idx="7152">
                  <c:v>47348</c:v>
                </c:pt>
                <c:pt idx="7153">
                  <c:v>47341</c:v>
                </c:pt>
                <c:pt idx="7154">
                  <c:v>46362</c:v>
                </c:pt>
                <c:pt idx="7155">
                  <c:v>49368</c:v>
                </c:pt>
                <c:pt idx="7156">
                  <c:v>49647</c:v>
                </c:pt>
                <c:pt idx="7157">
                  <c:v>50577</c:v>
                </c:pt>
                <c:pt idx="7158">
                  <c:v>52013</c:v>
                </c:pt>
                <c:pt idx="7159">
                  <c:v>51985</c:v>
                </c:pt>
                <c:pt idx="7160">
                  <c:v>52742</c:v>
                </c:pt>
                <c:pt idx="7161">
                  <c:v>54304</c:v>
                </c:pt>
                <c:pt idx="7162">
                  <c:v>56438</c:v>
                </c:pt>
                <c:pt idx="7163">
                  <c:v>60375</c:v>
                </c:pt>
                <c:pt idx="7164">
                  <c:v>63948</c:v>
                </c:pt>
                <c:pt idx="7165">
                  <c:v>66747</c:v>
                </c:pt>
                <c:pt idx="7166">
                  <c:v>70130</c:v>
                </c:pt>
                <c:pt idx="7167">
                  <c:v>74647</c:v>
                </c:pt>
                <c:pt idx="7168">
                  <c:v>76438</c:v>
                </c:pt>
                <c:pt idx="7169">
                  <c:v>74787</c:v>
                </c:pt>
                <c:pt idx="7170">
                  <c:v>75239</c:v>
                </c:pt>
                <c:pt idx="7171">
                  <c:v>70775</c:v>
                </c:pt>
                <c:pt idx="7172">
                  <c:v>67372</c:v>
                </c:pt>
                <c:pt idx="7173">
                  <c:v>64686</c:v>
                </c:pt>
                <c:pt idx="7174">
                  <c:v>60763</c:v>
                </c:pt>
                <c:pt idx="7175">
                  <c:v>59082</c:v>
                </c:pt>
                <c:pt idx="7176">
                  <c:v>54299</c:v>
                </c:pt>
                <c:pt idx="7177">
                  <c:v>55469</c:v>
                </c:pt>
                <c:pt idx="7178">
                  <c:v>52760</c:v>
                </c:pt>
                <c:pt idx="7179">
                  <c:v>52950</c:v>
                </c:pt>
                <c:pt idx="7180">
                  <c:v>51953</c:v>
                </c:pt>
                <c:pt idx="7181">
                  <c:v>53419</c:v>
                </c:pt>
                <c:pt idx="7182">
                  <c:v>50908</c:v>
                </c:pt>
                <c:pt idx="7183">
                  <c:v>52449</c:v>
                </c:pt>
                <c:pt idx="7184">
                  <c:v>54387</c:v>
                </c:pt>
                <c:pt idx="7185">
                  <c:v>54286</c:v>
                </c:pt>
                <c:pt idx="7186">
                  <c:v>58778</c:v>
                </c:pt>
                <c:pt idx="7187">
                  <c:v>61860</c:v>
                </c:pt>
                <c:pt idx="7188">
                  <c:v>68885</c:v>
                </c:pt>
                <c:pt idx="7189">
                  <c:v>82676</c:v>
                </c:pt>
                <c:pt idx="7190">
                  <c:v>106298</c:v>
                </c:pt>
                <c:pt idx="7191">
                  <c:v>136613</c:v>
                </c:pt>
                <c:pt idx="7192">
                  <c:v>169634</c:v>
                </c:pt>
                <c:pt idx="7193">
                  <c:v>202079</c:v>
                </c:pt>
                <c:pt idx="7194">
                  <c:v>230981</c:v>
                </c:pt>
                <c:pt idx="7195">
                  <c:v>235804</c:v>
                </c:pt>
                <c:pt idx="7196">
                  <c:v>218100</c:v>
                </c:pt>
                <c:pt idx="7197">
                  <c:v>205296</c:v>
                </c:pt>
                <c:pt idx="7198">
                  <c:v>172721</c:v>
                </c:pt>
                <c:pt idx="7199">
                  <c:v>134386</c:v>
                </c:pt>
                <c:pt idx="7200">
                  <c:v>102903</c:v>
                </c:pt>
                <c:pt idx="7201">
                  <c:v>79082</c:v>
                </c:pt>
                <c:pt idx="7202">
                  <c:v>67255</c:v>
                </c:pt>
                <c:pt idx="7203">
                  <c:v>59358</c:v>
                </c:pt>
                <c:pt idx="7204">
                  <c:v>55190</c:v>
                </c:pt>
                <c:pt idx="7205">
                  <c:v>51152</c:v>
                </c:pt>
                <c:pt idx="7206">
                  <c:v>51083</c:v>
                </c:pt>
                <c:pt idx="7207">
                  <c:v>53416</c:v>
                </c:pt>
                <c:pt idx="7208">
                  <c:v>52777</c:v>
                </c:pt>
                <c:pt idx="7209">
                  <c:v>53369</c:v>
                </c:pt>
                <c:pt idx="7210">
                  <c:v>59624</c:v>
                </c:pt>
                <c:pt idx="7211">
                  <c:v>61669</c:v>
                </c:pt>
                <c:pt idx="7212">
                  <c:v>68960</c:v>
                </c:pt>
                <c:pt idx="7213">
                  <c:v>69645</c:v>
                </c:pt>
                <c:pt idx="7214">
                  <c:v>76090</c:v>
                </c:pt>
                <c:pt idx="7215">
                  <c:v>83296</c:v>
                </c:pt>
                <c:pt idx="7216">
                  <c:v>93778</c:v>
                </c:pt>
                <c:pt idx="7217">
                  <c:v>116495</c:v>
                </c:pt>
                <c:pt idx="7218">
                  <c:v>142063</c:v>
                </c:pt>
                <c:pt idx="7219">
                  <c:v>184487</c:v>
                </c:pt>
                <c:pt idx="7220">
                  <c:v>244477</c:v>
                </c:pt>
                <c:pt idx="7221">
                  <c:v>295337</c:v>
                </c:pt>
                <c:pt idx="7222">
                  <c:v>339804</c:v>
                </c:pt>
                <c:pt idx="7223">
                  <c:v>337735</c:v>
                </c:pt>
                <c:pt idx="7224">
                  <c:v>310230</c:v>
                </c:pt>
                <c:pt idx="7225">
                  <c:v>270650</c:v>
                </c:pt>
                <c:pt idx="7226">
                  <c:v>216722</c:v>
                </c:pt>
                <c:pt idx="7227">
                  <c:v>167512</c:v>
                </c:pt>
                <c:pt idx="7228">
                  <c:v>125403</c:v>
                </c:pt>
                <c:pt idx="7229">
                  <c:v>94714</c:v>
                </c:pt>
                <c:pt idx="7230">
                  <c:v>76718</c:v>
                </c:pt>
                <c:pt idx="7231">
                  <c:v>64652</c:v>
                </c:pt>
                <c:pt idx="7232">
                  <c:v>60385</c:v>
                </c:pt>
                <c:pt idx="7233">
                  <c:v>55894</c:v>
                </c:pt>
                <c:pt idx="7234">
                  <c:v>58891</c:v>
                </c:pt>
                <c:pt idx="7235">
                  <c:v>52508</c:v>
                </c:pt>
                <c:pt idx="7236">
                  <c:v>53217</c:v>
                </c:pt>
                <c:pt idx="7237">
                  <c:v>52664</c:v>
                </c:pt>
                <c:pt idx="7238">
                  <c:v>52561</c:v>
                </c:pt>
                <c:pt idx="7239">
                  <c:v>55145</c:v>
                </c:pt>
                <c:pt idx="7240">
                  <c:v>60263</c:v>
                </c:pt>
                <c:pt idx="7241">
                  <c:v>65177</c:v>
                </c:pt>
                <c:pt idx="7242">
                  <c:v>77248</c:v>
                </c:pt>
                <c:pt idx="7243">
                  <c:v>81737</c:v>
                </c:pt>
                <c:pt idx="7244">
                  <c:v>91631</c:v>
                </c:pt>
                <c:pt idx="7245">
                  <c:v>89909</c:v>
                </c:pt>
                <c:pt idx="7246">
                  <c:v>85006</c:v>
                </c:pt>
                <c:pt idx="7247">
                  <c:v>78391</c:v>
                </c:pt>
                <c:pt idx="7248">
                  <c:v>69812</c:v>
                </c:pt>
                <c:pt idx="7249">
                  <c:v>66203</c:v>
                </c:pt>
                <c:pt idx="7250">
                  <c:v>59430</c:v>
                </c:pt>
                <c:pt idx="7251">
                  <c:v>58918</c:v>
                </c:pt>
                <c:pt idx="7252">
                  <c:v>57061</c:v>
                </c:pt>
                <c:pt idx="7253">
                  <c:v>58083</c:v>
                </c:pt>
                <c:pt idx="7254">
                  <c:v>59751</c:v>
                </c:pt>
                <c:pt idx="7255">
                  <c:v>59477</c:v>
                </c:pt>
                <c:pt idx="7256">
                  <c:v>61093</c:v>
                </c:pt>
                <c:pt idx="7257">
                  <c:v>62683</c:v>
                </c:pt>
                <c:pt idx="7258">
                  <c:v>60374</c:v>
                </c:pt>
                <c:pt idx="7259">
                  <c:v>63305</c:v>
                </c:pt>
                <c:pt idx="7260">
                  <c:v>58476</c:v>
                </c:pt>
                <c:pt idx="7261">
                  <c:v>55913</c:v>
                </c:pt>
                <c:pt idx="7262">
                  <c:v>60496</c:v>
                </c:pt>
                <c:pt idx="7263">
                  <c:v>59151</c:v>
                </c:pt>
                <c:pt idx="7264">
                  <c:v>61097</c:v>
                </c:pt>
                <c:pt idx="7265">
                  <c:v>63075</c:v>
                </c:pt>
                <c:pt idx="7266">
                  <c:v>65123</c:v>
                </c:pt>
                <c:pt idx="7267">
                  <c:v>67975</c:v>
                </c:pt>
                <c:pt idx="7268">
                  <c:v>69095</c:v>
                </c:pt>
                <c:pt idx="7269">
                  <c:v>70513</c:v>
                </c:pt>
                <c:pt idx="7270">
                  <c:v>66378</c:v>
                </c:pt>
                <c:pt idx="7271">
                  <c:v>63879</c:v>
                </c:pt>
                <c:pt idx="7272">
                  <c:v>61504</c:v>
                </c:pt>
                <c:pt idx="7273">
                  <c:v>58182</c:v>
                </c:pt>
                <c:pt idx="7274">
                  <c:v>58848</c:v>
                </c:pt>
                <c:pt idx="7275">
                  <c:v>57860</c:v>
                </c:pt>
                <c:pt idx="7276">
                  <c:v>55708</c:v>
                </c:pt>
                <c:pt idx="7277">
                  <c:v>54432</c:v>
                </c:pt>
                <c:pt idx="7278">
                  <c:v>53677</c:v>
                </c:pt>
                <c:pt idx="7279">
                  <c:v>53402</c:v>
                </c:pt>
                <c:pt idx="7280">
                  <c:v>57200</c:v>
                </c:pt>
                <c:pt idx="7281">
                  <c:v>55039</c:v>
                </c:pt>
                <c:pt idx="7282">
                  <c:v>54942</c:v>
                </c:pt>
                <c:pt idx="7283">
                  <c:v>54138</c:v>
                </c:pt>
                <c:pt idx="7284">
                  <c:v>53127</c:v>
                </c:pt>
                <c:pt idx="7285">
                  <c:v>54458</c:v>
                </c:pt>
                <c:pt idx="7286">
                  <c:v>56404</c:v>
                </c:pt>
                <c:pt idx="7287">
                  <c:v>61008</c:v>
                </c:pt>
                <c:pt idx="7288">
                  <c:v>77699</c:v>
                </c:pt>
                <c:pt idx="7289">
                  <c:v>106464</c:v>
                </c:pt>
                <c:pt idx="7290">
                  <c:v>142468</c:v>
                </c:pt>
                <c:pt idx="7291">
                  <c:v>189677</c:v>
                </c:pt>
                <c:pt idx="7292">
                  <c:v>251075</c:v>
                </c:pt>
                <c:pt idx="7293">
                  <c:v>295091</c:v>
                </c:pt>
                <c:pt idx="7294">
                  <c:v>330416</c:v>
                </c:pt>
                <c:pt idx="7295">
                  <c:v>337708</c:v>
                </c:pt>
                <c:pt idx="7296">
                  <c:v>321261</c:v>
                </c:pt>
                <c:pt idx="7297">
                  <c:v>272347</c:v>
                </c:pt>
                <c:pt idx="7298">
                  <c:v>215625</c:v>
                </c:pt>
                <c:pt idx="7299">
                  <c:v>165289</c:v>
                </c:pt>
                <c:pt idx="7300">
                  <c:v>127879</c:v>
                </c:pt>
                <c:pt idx="7301">
                  <c:v>97286</c:v>
                </c:pt>
                <c:pt idx="7302">
                  <c:v>81002</c:v>
                </c:pt>
                <c:pt idx="7303">
                  <c:v>73865</c:v>
                </c:pt>
                <c:pt idx="7304">
                  <c:v>68554</c:v>
                </c:pt>
                <c:pt idx="7305">
                  <c:v>63855</c:v>
                </c:pt>
                <c:pt idx="7306">
                  <c:v>64027</c:v>
                </c:pt>
                <c:pt idx="7307">
                  <c:v>62342</c:v>
                </c:pt>
                <c:pt idx="7308">
                  <c:v>60350</c:v>
                </c:pt>
                <c:pt idx="7309">
                  <c:v>61010</c:v>
                </c:pt>
                <c:pt idx="7310">
                  <c:v>59747</c:v>
                </c:pt>
                <c:pt idx="7311">
                  <c:v>59153</c:v>
                </c:pt>
                <c:pt idx="7312">
                  <c:v>59730</c:v>
                </c:pt>
                <c:pt idx="7313">
                  <c:v>59842</c:v>
                </c:pt>
                <c:pt idx="7314">
                  <c:v>60586</c:v>
                </c:pt>
                <c:pt idx="7315">
                  <c:v>58582</c:v>
                </c:pt>
                <c:pt idx="7316">
                  <c:v>61149</c:v>
                </c:pt>
                <c:pt idx="7317">
                  <c:v>58497</c:v>
                </c:pt>
                <c:pt idx="7318">
                  <c:v>58630</c:v>
                </c:pt>
                <c:pt idx="7319">
                  <c:v>61643</c:v>
                </c:pt>
                <c:pt idx="7320">
                  <c:v>95060</c:v>
                </c:pt>
                <c:pt idx="7321">
                  <c:v>76657</c:v>
                </c:pt>
                <c:pt idx="7322">
                  <c:v>93589</c:v>
                </c:pt>
                <c:pt idx="7323">
                  <c:v>99278</c:v>
                </c:pt>
                <c:pt idx="7324">
                  <c:v>123644</c:v>
                </c:pt>
                <c:pt idx="7325">
                  <c:v>147978</c:v>
                </c:pt>
                <c:pt idx="7326">
                  <c:v>150390</c:v>
                </c:pt>
                <c:pt idx="7327">
                  <c:v>140447</c:v>
                </c:pt>
                <c:pt idx="7328">
                  <c:v>129225</c:v>
                </c:pt>
                <c:pt idx="7329">
                  <c:v>141384</c:v>
                </c:pt>
                <c:pt idx="7330">
                  <c:v>101440</c:v>
                </c:pt>
                <c:pt idx="7331">
                  <c:v>82029</c:v>
                </c:pt>
                <c:pt idx="7332">
                  <c:v>79985</c:v>
                </c:pt>
                <c:pt idx="7333">
                  <c:v>75399</c:v>
                </c:pt>
                <c:pt idx="7334">
                  <c:v>85127</c:v>
                </c:pt>
                <c:pt idx="7335">
                  <c:v>60499</c:v>
                </c:pt>
                <c:pt idx="7336">
                  <c:v>76710</c:v>
                </c:pt>
                <c:pt idx="7337">
                  <c:v>59068</c:v>
                </c:pt>
                <c:pt idx="7338">
                  <c:v>62546</c:v>
                </c:pt>
                <c:pt idx="7339">
                  <c:v>76178</c:v>
                </c:pt>
                <c:pt idx="7340">
                  <c:v>74799</c:v>
                </c:pt>
                <c:pt idx="7341">
                  <c:v>68957</c:v>
                </c:pt>
                <c:pt idx="7342">
                  <c:v>56812</c:v>
                </c:pt>
                <c:pt idx="7343">
                  <c:v>56637</c:v>
                </c:pt>
                <c:pt idx="7344">
                  <c:v>56535</c:v>
                </c:pt>
                <c:pt idx="7345">
                  <c:v>57704</c:v>
                </c:pt>
                <c:pt idx="7346">
                  <c:v>56397</c:v>
                </c:pt>
                <c:pt idx="7347">
                  <c:v>56539</c:v>
                </c:pt>
                <c:pt idx="7348">
                  <c:v>57660</c:v>
                </c:pt>
                <c:pt idx="7349">
                  <c:v>57705</c:v>
                </c:pt>
                <c:pt idx="7350">
                  <c:v>57893</c:v>
                </c:pt>
                <c:pt idx="7351">
                  <c:v>54347</c:v>
                </c:pt>
                <c:pt idx="7352">
                  <c:v>55452</c:v>
                </c:pt>
                <c:pt idx="7353">
                  <c:v>56657</c:v>
                </c:pt>
                <c:pt idx="7354">
                  <c:v>56337</c:v>
                </c:pt>
                <c:pt idx="7355">
                  <c:v>57949</c:v>
                </c:pt>
                <c:pt idx="7356">
                  <c:v>57359</c:v>
                </c:pt>
                <c:pt idx="7357">
                  <c:v>55718</c:v>
                </c:pt>
                <c:pt idx="7358">
                  <c:v>55002</c:v>
                </c:pt>
                <c:pt idx="7359">
                  <c:v>54615</c:v>
                </c:pt>
                <c:pt idx="7360">
                  <c:v>55590</c:v>
                </c:pt>
                <c:pt idx="7361">
                  <c:v>53723</c:v>
                </c:pt>
                <c:pt idx="7362">
                  <c:v>56086</c:v>
                </c:pt>
                <c:pt idx="7363">
                  <c:v>54394</c:v>
                </c:pt>
                <c:pt idx="7364">
                  <c:v>53817</c:v>
                </c:pt>
                <c:pt idx="7365">
                  <c:v>55633</c:v>
                </c:pt>
                <c:pt idx="7366">
                  <c:v>54325</c:v>
                </c:pt>
                <c:pt idx="7367">
                  <c:v>55575</c:v>
                </c:pt>
                <c:pt idx="7368">
                  <c:v>55870</c:v>
                </c:pt>
                <c:pt idx="7369">
                  <c:v>56991</c:v>
                </c:pt>
                <c:pt idx="7370">
                  <c:v>59046</c:v>
                </c:pt>
                <c:pt idx="7371">
                  <c:v>58758</c:v>
                </c:pt>
                <c:pt idx="7372">
                  <c:v>58175</c:v>
                </c:pt>
                <c:pt idx="7373">
                  <c:v>59897</c:v>
                </c:pt>
                <c:pt idx="7374">
                  <c:v>58364</c:v>
                </c:pt>
                <c:pt idx="7375">
                  <c:v>58778</c:v>
                </c:pt>
                <c:pt idx="7376">
                  <c:v>58476</c:v>
                </c:pt>
                <c:pt idx="7377">
                  <c:v>55131</c:v>
                </c:pt>
                <c:pt idx="7378">
                  <c:v>52239</c:v>
                </c:pt>
                <c:pt idx="7379">
                  <c:v>57184</c:v>
                </c:pt>
                <c:pt idx="7380">
                  <c:v>55549</c:v>
                </c:pt>
                <c:pt idx="7381">
                  <c:v>55168</c:v>
                </c:pt>
                <c:pt idx="7382">
                  <c:v>55698</c:v>
                </c:pt>
                <c:pt idx="7383">
                  <c:v>55686</c:v>
                </c:pt>
                <c:pt idx="7384">
                  <c:v>58386</c:v>
                </c:pt>
                <c:pt idx="7385">
                  <c:v>59854</c:v>
                </c:pt>
                <c:pt idx="7386">
                  <c:v>60228</c:v>
                </c:pt>
                <c:pt idx="7387">
                  <c:v>73291</c:v>
                </c:pt>
                <c:pt idx="7388">
                  <c:v>80266</c:v>
                </c:pt>
                <c:pt idx="7389">
                  <c:v>91814</c:v>
                </c:pt>
                <c:pt idx="7390">
                  <c:v>108109</c:v>
                </c:pt>
                <c:pt idx="7391">
                  <c:v>121024</c:v>
                </c:pt>
                <c:pt idx="7392">
                  <c:v>128010</c:v>
                </c:pt>
                <c:pt idx="7393">
                  <c:v>134623</c:v>
                </c:pt>
                <c:pt idx="7394">
                  <c:v>135423</c:v>
                </c:pt>
                <c:pt idx="7395">
                  <c:v>131009</c:v>
                </c:pt>
                <c:pt idx="7396">
                  <c:v>121074</c:v>
                </c:pt>
                <c:pt idx="7397">
                  <c:v>108715</c:v>
                </c:pt>
                <c:pt idx="7398">
                  <c:v>97084</c:v>
                </c:pt>
                <c:pt idx="7399">
                  <c:v>89532</c:v>
                </c:pt>
                <c:pt idx="7400">
                  <c:v>80472</c:v>
                </c:pt>
                <c:pt idx="7401">
                  <c:v>75654</c:v>
                </c:pt>
                <c:pt idx="7402">
                  <c:v>74016</c:v>
                </c:pt>
                <c:pt idx="7403">
                  <c:v>73017</c:v>
                </c:pt>
                <c:pt idx="7404">
                  <c:v>70186</c:v>
                </c:pt>
                <c:pt idx="7405">
                  <c:v>72543</c:v>
                </c:pt>
                <c:pt idx="7406">
                  <c:v>75142</c:v>
                </c:pt>
                <c:pt idx="7407">
                  <c:v>77206</c:v>
                </c:pt>
                <c:pt idx="7408">
                  <c:v>79150</c:v>
                </c:pt>
                <c:pt idx="7409">
                  <c:v>78983</c:v>
                </c:pt>
                <c:pt idx="7410">
                  <c:v>79129</c:v>
                </c:pt>
                <c:pt idx="7411">
                  <c:v>75425</c:v>
                </c:pt>
                <c:pt idx="7412">
                  <c:v>73453</c:v>
                </c:pt>
                <c:pt idx="7413">
                  <c:v>75484</c:v>
                </c:pt>
                <c:pt idx="7414">
                  <c:v>80505</c:v>
                </c:pt>
                <c:pt idx="7415">
                  <c:v>84204</c:v>
                </c:pt>
                <c:pt idx="7416">
                  <c:v>87507</c:v>
                </c:pt>
                <c:pt idx="7417">
                  <c:v>94192</c:v>
                </c:pt>
                <c:pt idx="7418">
                  <c:v>90544</c:v>
                </c:pt>
                <c:pt idx="7419">
                  <c:v>90169</c:v>
                </c:pt>
                <c:pt idx="7420">
                  <c:v>85032</c:v>
                </c:pt>
                <c:pt idx="7421">
                  <c:v>80022</c:v>
                </c:pt>
                <c:pt idx="7422">
                  <c:v>74193</c:v>
                </c:pt>
                <c:pt idx="7423">
                  <c:v>72408</c:v>
                </c:pt>
                <c:pt idx="7424">
                  <c:v>68237</c:v>
                </c:pt>
                <c:pt idx="7425">
                  <c:v>67261</c:v>
                </c:pt>
                <c:pt idx="7426">
                  <c:v>67377</c:v>
                </c:pt>
                <c:pt idx="7427">
                  <c:v>67636</c:v>
                </c:pt>
                <c:pt idx="7428">
                  <c:v>70815</c:v>
                </c:pt>
                <c:pt idx="7429">
                  <c:v>78292</c:v>
                </c:pt>
                <c:pt idx="7430">
                  <c:v>84633</c:v>
                </c:pt>
                <c:pt idx="7431">
                  <c:v>90065</c:v>
                </c:pt>
                <c:pt idx="7432">
                  <c:v>90198</c:v>
                </c:pt>
                <c:pt idx="7433">
                  <c:v>91837</c:v>
                </c:pt>
                <c:pt idx="7434">
                  <c:v>90433</c:v>
                </c:pt>
                <c:pt idx="7435">
                  <c:v>85238</c:v>
                </c:pt>
                <c:pt idx="7436">
                  <c:v>88681</c:v>
                </c:pt>
                <c:pt idx="7437">
                  <c:v>88347</c:v>
                </c:pt>
                <c:pt idx="7438">
                  <c:v>88658</c:v>
                </c:pt>
                <c:pt idx="7439">
                  <c:v>94655</c:v>
                </c:pt>
                <c:pt idx="7440">
                  <c:v>103555</c:v>
                </c:pt>
                <c:pt idx="7441">
                  <c:v>108520</c:v>
                </c:pt>
                <c:pt idx="7442">
                  <c:v>114524</c:v>
                </c:pt>
                <c:pt idx="7443">
                  <c:v>116277</c:v>
                </c:pt>
                <c:pt idx="7444">
                  <c:v>110707</c:v>
                </c:pt>
                <c:pt idx="7445">
                  <c:v>109287</c:v>
                </c:pt>
                <c:pt idx="7446">
                  <c:v>103135</c:v>
                </c:pt>
                <c:pt idx="7447">
                  <c:v>99278</c:v>
                </c:pt>
                <c:pt idx="7448">
                  <c:v>94383</c:v>
                </c:pt>
                <c:pt idx="7449">
                  <c:v>96066</c:v>
                </c:pt>
                <c:pt idx="7450">
                  <c:v>99389</c:v>
                </c:pt>
                <c:pt idx="7451">
                  <c:v>110018</c:v>
                </c:pt>
                <c:pt idx="7452">
                  <c:v>116600</c:v>
                </c:pt>
                <c:pt idx="7453">
                  <c:v>120917</c:v>
                </c:pt>
                <c:pt idx="7454">
                  <c:v>120426</c:v>
                </c:pt>
                <c:pt idx="7455">
                  <c:v>111573</c:v>
                </c:pt>
                <c:pt idx="7456">
                  <c:v>104281</c:v>
                </c:pt>
                <c:pt idx="7457">
                  <c:v>95880</c:v>
                </c:pt>
                <c:pt idx="7458">
                  <c:v>99510</c:v>
                </c:pt>
                <c:pt idx="7459">
                  <c:v>101346</c:v>
                </c:pt>
                <c:pt idx="7460">
                  <c:v>101933</c:v>
                </c:pt>
                <c:pt idx="7461">
                  <c:v>107842</c:v>
                </c:pt>
                <c:pt idx="7462">
                  <c:v>105737</c:v>
                </c:pt>
                <c:pt idx="7463">
                  <c:v>96815</c:v>
                </c:pt>
                <c:pt idx="7464">
                  <c:v>89093</c:v>
                </c:pt>
                <c:pt idx="7465">
                  <c:v>79487</c:v>
                </c:pt>
                <c:pt idx="7466">
                  <c:v>73650</c:v>
                </c:pt>
                <c:pt idx="7467">
                  <c:v>68933</c:v>
                </c:pt>
                <c:pt idx="7468">
                  <c:v>67136</c:v>
                </c:pt>
                <c:pt idx="7469">
                  <c:v>66747</c:v>
                </c:pt>
                <c:pt idx="7470">
                  <c:v>62955</c:v>
                </c:pt>
                <c:pt idx="7471">
                  <c:v>67301</c:v>
                </c:pt>
                <c:pt idx="7472">
                  <c:v>62784</c:v>
                </c:pt>
                <c:pt idx="7473">
                  <c:v>67302</c:v>
                </c:pt>
                <c:pt idx="7474">
                  <c:v>67603</c:v>
                </c:pt>
                <c:pt idx="7475">
                  <c:v>70561</c:v>
                </c:pt>
                <c:pt idx="7476">
                  <c:v>67885</c:v>
                </c:pt>
                <c:pt idx="7477">
                  <c:v>70991</c:v>
                </c:pt>
                <c:pt idx="7478">
                  <c:v>72379</c:v>
                </c:pt>
                <c:pt idx="7479">
                  <c:v>75561</c:v>
                </c:pt>
                <c:pt idx="7480">
                  <c:v>74248</c:v>
                </c:pt>
                <c:pt idx="7481">
                  <c:v>76374</c:v>
                </c:pt>
                <c:pt idx="7482">
                  <c:v>74916</c:v>
                </c:pt>
                <c:pt idx="7483">
                  <c:v>71084</c:v>
                </c:pt>
                <c:pt idx="7484">
                  <c:v>70797</c:v>
                </c:pt>
                <c:pt idx="7485">
                  <c:v>69145</c:v>
                </c:pt>
                <c:pt idx="7486">
                  <c:v>68405</c:v>
                </c:pt>
                <c:pt idx="7487">
                  <c:v>66855</c:v>
                </c:pt>
                <c:pt idx="7488">
                  <c:v>65605</c:v>
                </c:pt>
                <c:pt idx="7489">
                  <c:v>66576</c:v>
                </c:pt>
                <c:pt idx="7490">
                  <c:v>66376</c:v>
                </c:pt>
                <c:pt idx="7491">
                  <c:v>65194</c:v>
                </c:pt>
                <c:pt idx="7492">
                  <c:v>66647</c:v>
                </c:pt>
                <c:pt idx="7493">
                  <c:v>69383</c:v>
                </c:pt>
                <c:pt idx="7494">
                  <c:v>67044</c:v>
                </c:pt>
                <c:pt idx="7495">
                  <c:v>69450</c:v>
                </c:pt>
                <c:pt idx="7496">
                  <c:v>69294</c:v>
                </c:pt>
                <c:pt idx="7497">
                  <c:v>71981</c:v>
                </c:pt>
                <c:pt idx="7498">
                  <c:v>68908</c:v>
                </c:pt>
                <c:pt idx="7499">
                  <c:v>72888</c:v>
                </c:pt>
                <c:pt idx="7500">
                  <c:v>72108</c:v>
                </c:pt>
                <c:pt idx="7501">
                  <c:v>72407</c:v>
                </c:pt>
                <c:pt idx="7502">
                  <c:v>73189</c:v>
                </c:pt>
                <c:pt idx="7503">
                  <c:v>71425</c:v>
                </c:pt>
                <c:pt idx="7504">
                  <c:v>75082</c:v>
                </c:pt>
                <c:pt idx="7505">
                  <c:v>71697</c:v>
                </c:pt>
                <c:pt idx="7506">
                  <c:v>74455</c:v>
                </c:pt>
                <c:pt idx="7507">
                  <c:v>72843</c:v>
                </c:pt>
                <c:pt idx="7508">
                  <c:v>75692</c:v>
                </c:pt>
                <c:pt idx="7509">
                  <c:v>74880</c:v>
                </c:pt>
                <c:pt idx="7510">
                  <c:v>73680</c:v>
                </c:pt>
                <c:pt idx="7511">
                  <c:v>74986</c:v>
                </c:pt>
                <c:pt idx="7512">
                  <c:v>72875</c:v>
                </c:pt>
                <c:pt idx="7513">
                  <c:v>75004</c:v>
                </c:pt>
                <c:pt idx="7514">
                  <c:v>83272</c:v>
                </c:pt>
                <c:pt idx="7515">
                  <c:v>100051</c:v>
                </c:pt>
                <c:pt idx="7516">
                  <c:v>128508</c:v>
                </c:pt>
                <c:pt idx="7517">
                  <c:v>156793</c:v>
                </c:pt>
                <c:pt idx="7518">
                  <c:v>177269</c:v>
                </c:pt>
                <c:pt idx="7519">
                  <c:v>188264</c:v>
                </c:pt>
                <c:pt idx="7520">
                  <c:v>180703</c:v>
                </c:pt>
                <c:pt idx="7521">
                  <c:v>163422</c:v>
                </c:pt>
                <c:pt idx="7522">
                  <c:v>134897</c:v>
                </c:pt>
                <c:pt idx="7523">
                  <c:v>114124</c:v>
                </c:pt>
                <c:pt idx="7524">
                  <c:v>94844</c:v>
                </c:pt>
                <c:pt idx="7525">
                  <c:v>87575</c:v>
                </c:pt>
                <c:pt idx="7526">
                  <c:v>82491</c:v>
                </c:pt>
                <c:pt idx="7527">
                  <c:v>82337</c:v>
                </c:pt>
                <c:pt idx="7528">
                  <c:v>82440</c:v>
                </c:pt>
                <c:pt idx="7529">
                  <c:v>84227</c:v>
                </c:pt>
                <c:pt idx="7530">
                  <c:v>85459</c:v>
                </c:pt>
                <c:pt idx="7531">
                  <c:v>87818</c:v>
                </c:pt>
                <c:pt idx="7532">
                  <c:v>84820</c:v>
                </c:pt>
                <c:pt idx="7533">
                  <c:v>82533</c:v>
                </c:pt>
                <c:pt idx="7534">
                  <c:v>84993</c:v>
                </c:pt>
                <c:pt idx="7535">
                  <c:v>83282</c:v>
                </c:pt>
                <c:pt idx="7536">
                  <c:v>79318</c:v>
                </c:pt>
                <c:pt idx="7537">
                  <c:v>77424</c:v>
                </c:pt>
                <c:pt idx="7538">
                  <c:v>76052</c:v>
                </c:pt>
                <c:pt idx="7539">
                  <c:v>72689</c:v>
                </c:pt>
                <c:pt idx="7540">
                  <c:v>72498</c:v>
                </c:pt>
                <c:pt idx="7541">
                  <c:v>72284</c:v>
                </c:pt>
                <c:pt idx="7542">
                  <c:v>72647</c:v>
                </c:pt>
                <c:pt idx="7543">
                  <c:v>76616</c:v>
                </c:pt>
                <c:pt idx="7544">
                  <c:v>77257</c:v>
                </c:pt>
                <c:pt idx="7545">
                  <c:v>83944</c:v>
                </c:pt>
                <c:pt idx="7546">
                  <c:v>92868</c:v>
                </c:pt>
                <c:pt idx="7547">
                  <c:v>109346</c:v>
                </c:pt>
                <c:pt idx="7548">
                  <c:v>117291</c:v>
                </c:pt>
                <c:pt idx="7549">
                  <c:v>119110</c:v>
                </c:pt>
                <c:pt idx="7550">
                  <c:v>117474</c:v>
                </c:pt>
                <c:pt idx="7551">
                  <c:v>110124</c:v>
                </c:pt>
                <c:pt idx="7552">
                  <c:v>100859</c:v>
                </c:pt>
                <c:pt idx="7553">
                  <c:v>91674</c:v>
                </c:pt>
                <c:pt idx="7554">
                  <c:v>90224</c:v>
                </c:pt>
                <c:pt idx="7555">
                  <c:v>87872</c:v>
                </c:pt>
                <c:pt idx="7556">
                  <c:v>91523</c:v>
                </c:pt>
                <c:pt idx="7557">
                  <c:v>100073</c:v>
                </c:pt>
                <c:pt idx="7558">
                  <c:v>99799</c:v>
                </c:pt>
                <c:pt idx="7559">
                  <c:v>100793</c:v>
                </c:pt>
                <c:pt idx="7560">
                  <c:v>99040</c:v>
                </c:pt>
                <c:pt idx="7561">
                  <c:v>92145</c:v>
                </c:pt>
                <c:pt idx="7562">
                  <c:v>88133</c:v>
                </c:pt>
                <c:pt idx="7563">
                  <c:v>84680</c:v>
                </c:pt>
                <c:pt idx="7564">
                  <c:v>84315</c:v>
                </c:pt>
                <c:pt idx="7565">
                  <c:v>84313</c:v>
                </c:pt>
                <c:pt idx="7566">
                  <c:v>86802</c:v>
                </c:pt>
                <c:pt idx="7567">
                  <c:v>88483</c:v>
                </c:pt>
                <c:pt idx="7568">
                  <c:v>84290</c:v>
                </c:pt>
                <c:pt idx="7569">
                  <c:v>83404</c:v>
                </c:pt>
                <c:pt idx="7570">
                  <c:v>95938</c:v>
                </c:pt>
                <c:pt idx="7571">
                  <c:v>117782</c:v>
                </c:pt>
                <c:pt idx="7572">
                  <c:v>169574</c:v>
                </c:pt>
                <c:pt idx="7573">
                  <c:v>253124</c:v>
                </c:pt>
                <c:pt idx="7574">
                  <c:v>369559</c:v>
                </c:pt>
                <c:pt idx="7575">
                  <c:v>471110</c:v>
                </c:pt>
                <c:pt idx="7576">
                  <c:v>512276</c:v>
                </c:pt>
                <c:pt idx="7577">
                  <c:v>516299</c:v>
                </c:pt>
                <c:pt idx="7578">
                  <c:v>448532</c:v>
                </c:pt>
                <c:pt idx="7579">
                  <c:v>352019</c:v>
                </c:pt>
                <c:pt idx="7580">
                  <c:v>256030</c:v>
                </c:pt>
                <c:pt idx="7581">
                  <c:v>185950</c:v>
                </c:pt>
                <c:pt idx="7582">
                  <c:v>163103</c:v>
                </c:pt>
                <c:pt idx="7583">
                  <c:v>181938</c:v>
                </c:pt>
                <c:pt idx="7584">
                  <c:v>248024</c:v>
                </c:pt>
                <c:pt idx="7585">
                  <c:v>347878</c:v>
                </c:pt>
                <c:pt idx="7586">
                  <c:v>455363</c:v>
                </c:pt>
                <c:pt idx="7587">
                  <c:v>525987</c:v>
                </c:pt>
                <c:pt idx="7588">
                  <c:v>513476</c:v>
                </c:pt>
                <c:pt idx="7589">
                  <c:v>438757</c:v>
                </c:pt>
                <c:pt idx="7590">
                  <c:v>349427</c:v>
                </c:pt>
                <c:pt idx="7591">
                  <c:v>260800</c:v>
                </c:pt>
                <c:pt idx="7592">
                  <c:v>191765</c:v>
                </c:pt>
                <c:pt idx="7593">
                  <c:v>144306</c:v>
                </c:pt>
                <c:pt idx="7594">
                  <c:v>123556</c:v>
                </c:pt>
                <c:pt idx="7595">
                  <c:v>108520</c:v>
                </c:pt>
                <c:pt idx="7596">
                  <c:v>102845</c:v>
                </c:pt>
                <c:pt idx="7597">
                  <c:v>96570</c:v>
                </c:pt>
                <c:pt idx="7598">
                  <c:v>94940</c:v>
                </c:pt>
                <c:pt idx="7599">
                  <c:v>93252</c:v>
                </c:pt>
                <c:pt idx="7600">
                  <c:v>92385</c:v>
                </c:pt>
                <c:pt idx="7601">
                  <c:v>92536</c:v>
                </c:pt>
                <c:pt idx="7602">
                  <c:v>93503</c:v>
                </c:pt>
                <c:pt idx="7603">
                  <c:v>95248</c:v>
                </c:pt>
                <c:pt idx="7604">
                  <c:v>96220</c:v>
                </c:pt>
                <c:pt idx="7605">
                  <c:v>102561</c:v>
                </c:pt>
                <c:pt idx="7606">
                  <c:v>108250</c:v>
                </c:pt>
                <c:pt idx="7607">
                  <c:v>113431</c:v>
                </c:pt>
                <c:pt idx="7608">
                  <c:v>116250</c:v>
                </c:pt>
                <c:pt idx="7609">
                  <c:v>117726</c:v>
                </c:pt>
                <c:pt idx="7610">
                  <c:v>118057</c:v>
                </c:pt>
                <c:pt idx="7611">
                  <c:v>114314</c:v>
                </c:pt>
                <c:pt idx="7612">
                  <c:v>109410</c:v>
                </c:pt>
                <c:pt idx="7613">
                  <c:v>106347</c:v>
                </c:pt>
                <c:pt idx="7614">
                  <c:v>99669</c:v>
                </c:pt>
                <c:pt idx="7615">
                  <c:v>91528</c:v>
                </c:pt>
                <c:pt idx="7616">
                  <c:v>88076</c:v>
                </c:pt>
                <c:pt idx="7617">
                  <c:v>86023</c:v>
                </c:pt>
                <c:pt idx="7618">
                  <c:v>84773</c:v>
                </c:pt>
                <c:pt idx="7619">
                  <c:v>81958</c:v>
                </c:pt>
                <c:pt idx="7620">
                  <c:v>82279</c:v>
                </c:pt>
                <c:pt idx="7621">
                  <c:v>80340</c:v>
                </c:pt>
                <c:pt idx="7622">
                  <c:v>82116</c:v>
                </c:pt>
                <c:pt idx="7623">
                  <c:v>84503</c:v>
                </c:pt>
                <c:pt idx="7624">
                  <c:v>83893</c:v>
                </c:pt>
                <c:pt idx="7625">
                  <c:v>86930</c:v>
                </c:pt>
                <c:pt idx="7626">
                  <c:v>84569</c:v>
                </c:pt>
                <c:pt idx="7627">
                  <c:v>84911</c:v>
                </c:pt>
                <c:pt idx="7628">
                  <c:v>85563</c:v>
                </c:pt>
                <c:pt idx="7629">
                  <c:v>83123</c:v>
                </c:pt>
                <c:pt idx="7630">
                  <c:v>84641</c:v>
                </c:pt>
                <c:pt idx="7631">
                  <c:v>84384</c:v>
                </c:pt>
                <c:pt idx="7632">
                  <c:v>85586</c:v>
                </c:pt>
                <c:pt idx="7633">
                  <c:v>87466</c:v>
                </c:pt>
                <c:pt idx="7634">
                  <c:v>91094</c:v>
                </c:pt>
                <c:pt idx="7635">
                  <c:v>102262</c:v>
                </c:pt>
                <c:pt idx="7636">
                  <c:v>112451</c:v>
                </c:pt>
                <c:pt idx="7637">
                  <c:v>123520</c:v>
                </c:pt>
                <c:pt idx="7638">
                  <c:v>127033</c:v>
                </c:pt>
                <c:pt idx="7639">
                  <c:v>129859</c:v>
                </c:pt>
                <c:pt idx="7640">
                  <c:v>121248</c:v>
                </c:pt>
                <c:pt idx="7641">
                  <c:v>113687</c:v>
                </c:pt>
                <c:pt idx="7642">
                  <c:v>109590</c:v>
                </c:pt>
                <c:pt idx="7643">
                  <c:v>110266</c:v>
                </c:pt>
                <c:pt idx="7644">
                  <c:v>123055</c:v>
                </c:pt>
                <c:pt idx="7645">
                  <c:v>145741</c:v>
                </c:pt>
                <c:pt idx="7646">
                  <c:v>162955</c:v>
                </c:pt>
                <c:pt idx="7647">
                  <c:v>173388</c:v>
                </c:pt>
                <c:pt idx="7648">
                  <c:v>171957</c:v>
                </c:pt>
                <c:pt idx="7649">
                  <c:v>158040</c:v>
                </c:pt>
                <c:pt idx="7650">
                  <c:v>143738</c:v>
                </c:pt>
                <c:pt idx="7651">
                  <c:v>133043</c:v>
                </c:pt>
                <c:pt idx="7652">
                  <c:v>124726</c:v>
                </c:pt>
                <c:pt idx="7653">
                  <c:v>117423</c:v>
                </c:pt>
                <c:pt idx="7654">
                  <c:v>104885</c:v>
                </c:pt>
                <c:pt idx="7655">
                  <c:v>97315</c:v>
                </c:pt>
                <c:pt idx="7656">
                  <c:v>98140</c:v>
                </c:pt>
                <c:pt idx="7657">
                  <c:v>94514</c:v>
                </c:pt>
                <c:pt idx="7658">
                  <c:v>93852</c:v>
                </c:pt>
                <c:pt idx="7659">
                  <c:v>91015</c:v>
                </c:pt>
                <c:pt idx="7660">
                  <c:v>95929</c:v>
                </c:pt>
                <c:pt idx="7661">
                  <c:v>101439</c:v>
                </c:pt>
                <c:pt idx="7662">
                  <c:v>104019</c:v>
                </c:pt>
                <c:pt idx="7663">
                  <c:v>113072</c:v>
                </c:pt>
                <c:pt idx="7664">
                  <c:v>113996</c:v>
                </c:pt>
                <c:pt idx="7665">
                  <c:v>116944</c:v>
                </c:pt>
                <c:pt idx="7666">
                  <c:v>108937</c:v>
                </c:pt>
                <c:pt idx="7667">
                  <c:v>108576</c:v>
                </c:pt>
                <c:pt idx="7668">
                  <c:v>104876</c:v>
                </c:pt>
                <c:pt idx="7669">
                  <c:v>96773</c:v>
                </c:pt>
                <c:pt idx="7670">
                  <c:v>96344</c:v>
                </c:pt>
                <c:pt idx="7671">
                  <c:v>93099</c:v>
                </c:pt>
                <c:pt idx="7672">
                  <c:v>94296</c:v>
                </c:pt>
                <c:pt idx="7673">
                  <c:v>93917</c:v>
                </c:pt>
                <c:pt idx="7674">
                  <c:v>96711</c:v>
                </c:pt>
                <c:pt idx="7675">
                  <c:v>96765</c:v>
                </c:pt>
                <c:pt idx="7676">
                  <c:v>92559</c:v>
                </c:pt>
                <c:pt idx="7677">
                  <c:v>97285</c:v>
                </c:pt>
                <c:pt idx="7678">
                  <c:v>95200</c:v>
                </c:pt>
                <c:pt idx="7679">
                  <c:v>94834</c:v>
                </c:pt>
                <c:pt idx="7680">
                  <c:v>93701</c:v>
                </c:pt>
                <c:pt idx="7681">
                  <c:v>92026</c:v>
                </c:pt>
                <c:pt idx="7682">
                  <c:v>94485</c:v>
                </c:pt>
                <c:pt idx="7683">
                  <c:v>95747</c:v>
                </c:pt>
                <c:pt idx="7684">
                  <c:v>96294</c:v>
                </c:pt>
                <c:pt idx="7685">
                  <c:v>93953</c:v>
                </c:pt>
                <c:pt idx="7686">
                  <c:v>96369</c:v>
                </c:pt>
                <c:pt idx="7687">
                  <c:v>99025</c:v>
                </c:pt>
                <c:pt idx="7688">
                  <c:v>99256</c:v>
                </c:pt>
                <c:pt idx="7689">
                  <c:v>101254</c:v>
                </c:pt>
                <c:pt idx="7690">
                  <c:v>96879</c:v>
                </c:pt>
                <c:pt idx="7691">
                  <c:v>97602</c:v>
                </c:pt>
                <c:pt idx="7692">
                  <c:v>97508</c:v>
                </c:pt>
                <c:pt idx="7693">
                  <c:v>99023</c:v>
                </c:pt>
                <c:pt idx="7694">
                  <c:v>100973</c:v>
                </c:pt>
                <c:pt idx="7695">
                  <c:v>100714</c:v>
                </c:pt>
                <c:pt idx="7696">
                  <c:v>101108</c:v>
                </c:pt>
                <c:pt idx="7697">
                  <c:v>98979</c:v>
                </c:pt>
                <c:pt idx="7698">
                  <c:v>98953</c:v>
                </c:pt>
                <c:pt idx="7699">
                  <c:v>100147</c:v>
                </c:pt>
                <c:pt idx="7700">
                  <c:v>100373</c:v>
                </c:pt>
                <c:pt idx="7701">
                  <c:v>105139</c:v>
                </c:pt>
                <c:pt idx="7702">
                  <c:v>115523</c:v>
                </c:pt>
                <c:pt idx="7703">
                  <c:v>123683</c:v>
                </c:pt>
                <c:pt idx="7704">
                  <c:v>128648</c:v>
                </c:pt>
                <c:pt idx="7705">
                  <c:v>138726</c:v>
                </c:pt>
                <c:pt idx="7706">
                  <c:v>139001</c:v>
                </c:pt>
                <c:pt idx="7707">
                  <c:v>131413</c:v>
                </c:pt>
                <c:pt idx="7708">
                  <c:v>123690</c:v>
                </c:pt>
                <c:pt idx="7709">
                  <c:v>113931</c:v>
                </c:pt>
                <c:pt idx="7710">
                  <c:v>108126</c:v>
                </c:pt>
                <c:pt idx="7711">
                  <c:v>100722</c:v>
                </c:pt>
                <c:pt idx="7712">
                  <c:v>101625</c:v>
                </c:pt>
                <c:pt idx="7713">
                  <c:v>101278</c:v>
                </c:pt>
                <c:pt idx="7714">
                  <c:v>104217</c:v>
                </c:pt>
                <c:pt idx="7715">
                  <c:v>101707</c:v>
                </c:pt>
                <c:pt idx="7716">
                  <c:v>104962</c:v>
                </c:pt>
                <c:pt idx="7717">
                  <c:v>105379</c:v>
                </c:pt>
                <c:pt idx="7718">
                  <c:v>107299</c:v>
                </c:pt>
                <c:pt idx="7719">
                  <c:v>107321</c:v>
                </c:pt>
                <c:pt idx="7720">
                  <c:v>109163</c:v>
                </c:pt>
                <c:pt idx="7721">
                  <c:v>107116</c:v>
                </c:pt>
                <c:pt idx="7722">
                  <c:v>106985</c:v>
                </c:pt>
                <c:pt idx="7723">
                  <c:v>106071</c:v>
                </c:pt>
                <c:pt idx="7724">
                  <c:v>104014</c:v>
                </c:pt>
                <c:pt idx="7725">
                  <c:v>99963</c:v>
                </c:pt>
                <c:pt idx="7726">
                  <c:v>105394</c:v>
                </c:pt>
                <c:pt idx="7727">
                  <c:v>105037</c:v>
                </c:pt>
                <c:pt idx="7728">
                  <c:v>105161</c:v>
                </c:pt>
                <c:pt idx="7729">
                  <c:v>108950</c:v>
                </c:pt>
                <c:pt idx="7730">
                  <c:v>106788</c:v>
                </c:pt>
                <c:pt idx="7731">
                  <c:v>108761</c:v>
                </c:pt>
                <c:pt idx="7732">
                  <c:v>110826</c:v>
                </c:pt>
                <c:pt idx="7733">
                  <c:v>114066</c:v>
                </c:pt>
                <c:pt idx="7734">
                  <c:v>113034</c:v>
                </c:pt>
                <c:pt idx="7735">
                  <c:v>115932</c:v>
                </c:pt>
                <c:pt idx="7736">
                  <c:v>124541</c:v>
                </c:pt>
                <c:pt idx="7737">
                  <c:v>133859</c:v>
                </c:pt>
                <c:pt idx="7738">
                  <c:v>150769</c:v>
                </c:pt>
                <c:pt idx="7739">
                  <c:v>167698</c:v>
                </c:pt>
                <c:pt idx="7740">
                  <c:v>179605</c:v>
                </c:pt>
                <c:pt idx="7741">
                  <c:v>181304</c:v>
                </c:pt>
                <c:pt idx="7742">
                  <c:v>175498</c:v>
                </c:pt>
                <c:pt idx="7743">
                  <c:v>167975</c:v>
                </c:pt>
                <c:pt idx="7744">
                  <c:v>152460</c:v>
                </c:pt>
                <c:pt idx="7745">
                  <c:v>141918</c:v>
                </c:pt>
                <c:pt idx="7746">
                  <c:v>138144</c:v>
                </c:pt>
                <c:pt idx="7747">
                  <c:v>127291</c:v>
                </c:pt>
                <c:pt idx="7748">
                  <c:v>121824</c:v>
                </c:pt>
                <c:pt idx="7749">
                  <c:v>122937</c:v>
                </c:pt>
                <c:pt idx="7750">
                  <c:v>121332</c:v>
                </c:pt>
                <c:pt idx="7751">
                  <c:v>122405</c:v>
                </c:pt>
                <c:pt idx="7752">
                  <c:v>119949</c:v>
                </c:pt>
                <c:pt idx="7753">
                  <c:v>125072</c:v>
                </c:pt>
                <c:pt idx="7754">
                  <c:v>128112</c:v>
                </c:pt>
                <c:pt idx="7755">
                  <c:v>133767</c:v>
                </c:pt>
                <c:pt idx="7756">
                  <c:v>137338</c:v>
                </c:pt>
                <c:pt idx="7757">
                  <c:v>133466</c:v>
                </c:pt>
                <c:pt idx="7758">
                  <c:v>132957</c:v>
                </c:pt>
                <c:pt idx="7759">
                  <c:v>128234</c:v>
                </c:pt>
                <c:pt idx="7760">
                  <c:v>129968</c:v>
                </c:pt>
                <c:pt idx="7761">
                  <c:v>126249</c:v>
                </c:pt>
                <c:pt idx="7762">
                  <c:v>128066</c:v>
                </c:pt>
                <c:pt idx="7763">
                  <c:v>125460</c:v>
                </c:pt>
                <c:pt idx="7764">
                  <c:v>125170</c:v>
                </c:pt>
                <c:pt idx="7765">
                  <c:v>122920</c:v>
                </c:pt>
                <c:pt idx="7766">
                  <c:v>122886</c:v>
                </c:pt>
                <c:pt idx="7767">
                  <c:v>124086</c:v>
                </c:pt>
                <c:pt idx="7768">
                  <c:v>126003</c:v>
                </c:pt>
                <c:pt idx="7769">
                  <c:v>122012</c:v>
                </c:pt>
                <c:pt idx="7770">
                  <c:v>130075</c:v>
                </c:pt>
                <c:pt idx="7771">
                  <c:v>126375</c:v>
                </c:pt>
                <c:pt idx="7772">
                  <c:v>131084</c:v>
                </c:pt>
                <c:pt idx="7773">
                  <c:v>128178</c:v>
                </c:pt>
                <c:pt idx="7774">
                  <c:v>127716</c:v>
                </c:pt>
                <c:pt idx="7775">
                  <c:v>125869</c:v>
                </c:pt>
                <c:pt idx="7776">
                  <c:v>125066</c:v>
                </c:pt>
                <c:pt idx="7777">
                  <c:v>127414</c:v>
                </c:pt>
                <c:pt idx="7778">
                  <c:v>127481</c:v>
                </c:pt>
                <c:pt idx="7779">
                  <c:v>131578</c:v>
                </c:pt>
                <c:pt idx="7780">
                  <c:v>127809</c:v>
                </c:pt>
                <c:pt idx="7781">
                  <c:v>124891</c:v>
                </c:pt>
                <c:pt idx="7782">
                  <c:v>130743</c:v>
                </c:pt>
                <c:pt idx="7783">
                  <c:v>129702</c:v>
                </c:pt>
                <c:pt idx="7784">
                  <c:v>132149</c:v>
                </c:pt>
                <c:pt idx="7785">
                  <c:v>131334</c:v>
                </c:pt>
                <c:pt idx="7786">
                  <c:v>133095</c:v>
                </c:pt>
                <c:pt idx="7787">
                  <c:v>128990</c:v>
                </c:pt>
                <c:pt idx="7788">
                  <c:v>134404</c:v>
                </c:pt>
                <c:pt idx="7789">
                  <c:v>132449</c:v>
                </c:pt>
                <c:pt idx="7790">
                  <c:v>129518</c:v>
                </c:pt>
                <c:pt idx="7791">
                  <c:v>134876</c:v>
                </c:pt>
                <c:pt idx="7792">
                  <c:v>132610</c:v>
                </c:pt>
                <c:pt idx="7793">
                  <c:v>133377</c:v>
                </c:pt>
                <c:pt idx="7794">
                  <c:v>135724</c:v>
                </c:pt>
                <c:pt idx="7795">
                  <c:v>138365</c:v>
                </c:pt>
                <c:pt idx="7796">
                  <c:v>140561</c:v>
                </c:pt>
                <c:pt idx="7797">
                  <c:v>142790</c:v>
                </c:pt>
                <c:pt idx="7798">
                  <c:v>144043</c:v>
                </c:pt>
                <c:pt idx="7799">
                  <c:v>138899</c:v>
                </c:pt>
                <c:pt idx="7800">
                  <c:v>140973</c:v>
                </c:pt>
                <c:pt idx="7801">
                  <c:v>146722</c:v>
                </c:pt>
                <c:pt idx="7802">
                  <c:v>143049</c:v>
                </c:pt>
                <c:pt idx="7803">
                  <c:v>142724</c:v>
                </c:pt>
                <c:pt idx="7804">
                  <c:v>139832</c:v>
                </c:pt>
                <c:pt idx="7805">
                  <c:v>141306</c:v>
                </c:pt>
                <c:pt idx="7806">
                  <c:v>140336</c:v>
                </c:pt>
                <c:pt idx="7807">
                  <c:v>139318</c:v>
                </c:pt>
                <c:pt idx="7808">
                  <c:v>143227</c:v>
                </c:pt>
                <c:pt idx="7809">
                  <c:v>136831</c:v>
                </c:pt>
                <c:pt idx="7810">
                  <c:v>139990</c:v>
                </c:pt>
                <c:pt idx="7811">
                  <c:v>140090</c:v>
                </c:pt>
                <c:pt idx="7812">
                  <c:v>141651</c:v>
                </c:pt>
                <c:pt idx="7813">
                  <c:v>140677</c:v>
                </c:pt>
                <c:pt idx="7814">
                  <c:v>141043</c:v>
                </c:pt>
                <c:pt idx="7815">
                  <c:v>144617</c:v>
                </c:pt>
                <c:pt idx="7816">
                  <c:v>145107</c:v>
                </c:pt>
                <c:pt idx="7817">
                  <c:v>146360</c:v>
                </c:pt>
                <c:pt idx="7818">
                  <c:v>146808</c:v>
                </c:pt>
                <c:pt idx="7819">
                  <c:v>145544</c:v>
                </c:pt>
                <c:pt idx="7820">
                  <c:v>147107</c:v>
                </c:pt>
                <c:pt idx="7821">
                  <c:v>144796</c:v>
                </c:pt>
                <c:pt idx="7822">
                  <c:v>146239</c:v>
                </c:pt>
                <c:pt idx="7823">
                  <c:v>147475</c:v>
                </c:pt>
                <c:pt idx="7824">
                  <c:v>149330</c:v>
                </c:pt>
                <c:pt idx="7825">
                  <c:v>145551</c:v>
                </c:pt>
                <c:pt idx="7826">
                  <c:v>147941</c:v>
                </c:pt>
                <c:pt idx="7827">
                  <c:v>149385</c:v>
                </c:pt>
                <c:pt idx="7828">
                  <c:v>148519</c:v>
                </c:pt>
                <c:pt idx="7829">
                  <c:v>148732</c:v>
                </c:pt>
                <c:pt idx="7830">
                  <c:v>151211</c:v>
                </c:pt>
                <c:pt idx="7831">
                  <c:v>151851</c:v>
                </c:pt>
                <c:pt idx="7832">
                  <c:v>151498</c:v>
                </c:pt>
                <c:pt idx="7833">
                  <c:v>151905</c:v>
                </c:pt>
                <c:pt idx="7834">
                  <c:v>150551</c:v>
                </c:pt>
                <c:pt idx="7835">
                  <c:v>154211</c:v>
                </c:pt>
                <c:pt idx="7836">
                  <c:v>154030</c:v>
                </c:pt>
                <c:pt idx="7837">
                  <c:v>154183</c:v>
                </c:pt>
                <c:pt idx="7838">
                  <c:v>154468</c:v>
                </c:pt>
                <c:pt idx="7839">
                  <c:v>159905</c:v>
                </c:pt>
                <c:pt idx="7840">
                  <c:v>159031</c:v>
                </c:pt>
                <c:pt idx="7841">
                  <c:v>158601</c:v>
                </c:pt>
                <c:pt idx="7842">
                  <c:v>160611</c:v>
                </c:pt>
                <c:pt idx="7843">
                  <c:v>162738</c:v>
                </c:pt>
                <c:pt idx="7844">
                  <c:v>160786</c:v>
                </c:pt>
                <c:pt idx="7845">
                  <c:v>161558</c:v>
                </c:pt>
                <c:pt idx="7846">
                  <c:v>162597</c:v>
                </c:pt>
                <c:pt idx="7847">
                  <c:v>163888</c:v>
                </c:pt>
                <c:pt idx="7848">
                  <c:v>162646</c:v>
                </c:pt>
                <c:pt idx="7849">
                  <c:v>159764</c:v>
                </c:pt>
                <c:pt idx="7850">
                  <c:v>164141</c:v>
                </c:pt>
                <c:pt idx="7851">
                  <c:v>163692</c:v>
                </c:pt>
                <c:pt idx="7852">
                  <c:v>162991</c:v>
                </c:pt>
                <c:pt idx="7853">
                  <c:v>163204</c:v>
                </c:pt>
                <c:pt idx="7854">
                  <c:v>162935</c:v>
                </c:pt>
                <c:pt idx="7855">
                  <c:v>164117</c:v>
                </c:pt>
                <c:pt idx="7856">
                  <c:v>165544</c:v>
                </c:pt>
                <c:pt idx="7857">
                  <c:v>164605</c:v>
                </c:pt>
                <c:pt idx="7858">
                  <c:v>162896</c:v>
                </c:pt>
                <c:pt idx="7859">
                  <c:v>166221</c:v>
                </c:pt>
                <c:pt idx="7860">
                  <c:v>165887</c:v>
                </c:pt>
                <c:pt idx="7861">
                  <c:v>165540</c:v>
                </c:pt>
                <c:pt idx="7862">
                  <c:v>167381</c:v>
                </c:pt>
                <c:pt idx="7863">
                  <c:v>169503</c:v>
                </c:pt>
                <c:pt idx="7864">
                  <c:v>168248</c:v>
                </c:pt>
                <c:pt idx="7865">
                  <c:v>169325</c:v>
                </c:pt>
                <c:pt idx="7866">
                  <c:v>168336</c:v>
                </c:pt>
                <c:pt idx="7867">
                  <c:v>168693</c:v>
                </c:pt>
                <c:pt idx="7868">
                  <c:v>173951</c:v>
                </c:pt>
                <c:pt idx="7869">
                  <c:v>169266</c:v>
                </c:pt>
                <c:pt idx="7870">
                  <c:v>171842</c:v>
                </c:pt>
                <c:pt idx="7871">
                  <c:v>182069</c:v>
                </c:pt>
                <c:pt idx="7872">
                  <c:v>189020</c:v>
                </c:pt>
                <c:pt idx="7873">
                  <c:v>200215</c:v>
                </c:pt>
                <c:pt idx="7874">
                  <c:v>208363</c:v>
                </c:pt>
                <c:pt idx="7875">
                  <c:v>212753</c:v>
                </c:pt>
                <c:pt idx="7876">
                  <c:v>211311</c:v>
                </c:pt>
                <c:pt idx="7877">
                  <c:v>201071</c:v>
                </c:pt>
                <c:pt idx="7878">
                  <c:v>190403</c:v>
                </c:pt>
                <c:pt idx="7879">
                  <c:v>185461</c:v>
                </c:pt>
                <c:pt idx="7880">
                  <c:v>182982</c:v>
                </c:pt>
                <c:pt idx="7881">
                  <c:v>179463</c:v>
                </c:pt>
                <c:pt idx="7882">
                  <c:v>176137</c:v>
                </c:pt>
                <c:pt idx="7883">
                  <c:v>175347</c:v>
                </c:pt>
                <c:pt idx="7884">
                  <c:v>178784</c:v>
                </c:pt>
                <c:pt idx="7885">
                  <c:v>180053</c:v>
                </c:pt>
                <c:pt idx="7886">
                  <c:v>180011</c:v>
                </c:pt>
                <c:pt idx="7887">
                  <c:v>176910</c:v>
                </c:pt>
                <c:pt idx="7888">
                  <c:v>179643</c:v>
                </c:pt>
                <c:pt idx="7889">
                  <c:v>181453</c:v>
                </c:pt>
                <c:pt idx="7890">
                  <c:v>179327</c:v>
                </c:pt>
                <c:pt idx="7891">
                  <c:v>183818</c:v>
                </c:pt>
                <c:pt idx="7892">
                  <c:v>182174</c:v>
                </c:pt>
                <c:pt idx="7893">
                  <c:v>183554</c:v>
                </c:pt>
                <c:pt idx="7894">
                  <c:v>184951</c:v>
                </c:pt>
                <c:pt idx="7895">
                  <c:v>181607</c:v>
                </c:pt>
                <c:pt idx="7896">
                  <c:v>184793</c:v>
                </c:pt>
                <c:pt idx="7897">
                  <c:v>178610</c:v>
                </c:pt>
                <c:pt idx="7898">
                  <c:v>180566</c:v>
                </c:pt>
                <c:pt idx="7899">
                  <c:v>182509</c:v>
                </c:pt>
                <c:pt idx="7900">
                  <c:v>180757</c:v>
                </c:pt>
                <c:pt idx="7901">
                  <c:v>179757</c:v>
                </c:pt>
                <c:pt idx="7902">
                  <c:v>180158</c:v>
                </c:pt>
                <c:pt idx="7903">
                  <c:v>185576</c:v>
                </c:pt>
                <c:pt idx="7904">
                  <c:v>187209</c:v>
                </c:pt>
                <c:pt idx="7905">
                  <c:v>186898</c:v>
                </c:pt>
                <c:pt idx="7906">
                  <c:v>188985</c:v>
                </c:pt>
                <c:pt idx="7907">
                  <c:v>195328</c:v>
                </c:pt>
                <c:pt idx="7908">
                  <c:v>196828</c:v>
                </c:pt>
                <c:pt idx="7909">
                  <c:v>196808</c:v>
                </c:pt>
                <c:pt idx="7910">
                  <c:v>193747</c:v>
                </c:pt>
                <c:pt idx="7911">
                  <c:v>192572</c:v>
                </c:pt>
                <c:pt idx="7912">
                  <c:v>189892</c:v>
                </c:pt>
                <c:pt idx="7913">
                  <c:v>187915</c:v>
                </c:pt>
                <c:pt idx="7914">
                  <c:v>188160</c:v>
                </c:pt>
                <c:pt idx="7915">
                  <c:v>182803</c:v>
                </c:pt>
                <c:pt idx="7916">
                  <c:v>184285</c:v>
                </c:pt>
                <c:pt idx="7917">
                  <c:v>186479</c:v>
                </c:pt>
                <c:pt idx="7918">
                  <c:v>184965</c:v>
                </c:pt>
                <c:pt idx="7919">
                  <c:v>187620</c:v>
                </c:pt>
                <c:pt idx="7920">
                  <c:v>183510</c:v>
                </c:pt>
                <c:pt idx="7921">
                  <c:v>186455</c:v>
                </c:pt>
                <c:pt idx="7922">
                  <c:v>188695</c:v>
                </c:pt>
                <c:pt idx="7923">
                  <c:v>192467</c:v>
                </c:pt>
                <c:pt idx="7924">
                  <c:v>187888</c:v>
                </c:pt>
                <c:pt idx="7925">
                  <c:v>188024</c:v>
                </c:pt>
                <c:pt idx="7926">
                  <c:v>187479</c:v>
                </c:pt>
                <c:pt idx="7927">
                  <c:v>190519</c:v>
                </c:pt>
                <c:pt idx="7928">
                  <c:v>190904</c:v>
                </c:pt>
                <c:pt idx="7929">
                  <c:v>190043</c:v>
                </c:pt>
                <c:pt idx="7930">
                  <c:v>190600</c:v>
                </c:pt>
                <c:pt idx="7931">
                  <c:v>189783</c:v>
                </c:pt>
                <c:pt idx="7932">
                  <c:v>192040</c:v>
                </c:pt>
                <c:pt idx="7933">
                  <c:v>193969</c:v>
                </c:pt>
                <c:pt idx="7934">
                  <c:v>191662</c:v>
                </c:pt>
                <c:pt idx="7935">
                  <c:v>190670</c:v>
                </c:pt>
                <c:pt idx="7936">
                  <c:v>191608</c:v>
                </c:pt>
                <c:pt idx="7937">
                  <c:v>189572</c:v>
                </c:pt>
                <c:pt idx="7938">
                  <c:v>192483</c:v>
                </c:pt>
                <c:pt idx="7939">
                  <c:v>194100</c:v>
                </c:pt>
                <c:pt idx="7940">
                  <c:v>194245</c:v>
                </c:pt>
                <c:pt idx="7941">
                  <c:v>192989</c:v>
                </c:pt>
                <c:pt idx="7942">
                  <c:v>195159</c:v>
                </c:pt>
                <c:pt idx="7943">
                  <c:v>191756</c:v>
                </c:pt>
                <c:pt idx="7944">
                  <c:v>196068</c:v>
                </c:pt>
                <c:pt idx="7945">
                  <c:v>192518</c:v>
                </c:pt>
                <c:pt idx="7946">
                  <c:v>195333</c:v>
                </c:pt>
                <c:pt idx="7947">
                  <c:v>195399</c:v>
                </c:pt>
                <c:pt idx="7948">
                  <c:v>193745</c:v>
                </c:pt>
                <c:pt idx="7949">
                  <c:v>196563</c:v>
                </c:pt>
                <c:pt idx="7950">
                  <c:v>197325</c:v>
                </c:pt>
                <c:pt idx="7951">
                  <c:v>196186</c:v>
                </c:pt>
                <c:pt idx="7952">
                  <c:v>194015</c:v>
                </c:pt>
                <c:pt idx="7953">
                  <c:v>200321</c:v>
                </c:pt>
                <c:pt idx="7954">
                  <c:v>196619</c:v>
                </c:pt>
                <c:pt idx="7955">
                  <c:v>193872</c:v>
                </c:pt>
                <c:pt idx="7956">
                  <c:v>199282</c:v>
                </c:pt>
                <c:pt idx="7957">
                  <c:v>197257</c:v>
                </c:pt>
                <c:pt idx="7958">
                  <c:v>198618</c:v>
                </c:pt>
                <c:pt idx="7959">
                  <c:v>200684</c:v>
                </c:pt>
                <c:pt idx="7960">
                  <c:v>196371</c:v>
                </c:pt>
                <c:pt idx="7961">
                  <c:v>199419</c:v>
                </c:pt>
                <c:pt idx="7962">
                  <c:v>203605</c:v>
                </c:pt>
                <c:pt idx="7963">
                  <c:v>203258</c:v>
                </c:pt>
                <c:pt idx="7964">
                  <c:v>197075</c:v>
                </c:pt>
                <c:pt idx="7965">
                  <c:v>203122</c:v>
                </c:pt>
                <c:pt idx="7966">
                  <c:v>199253</c:v>
                </c:pt>
                <c:pt idx="7967">
                  <c:v>205323</c:v>
                </c:pt>
                <c:pt idx="7968">
                  <c:v>205324</c:v>
                </c:pt>
                <c:pt idx="7969">
                  <c:v>205927</c:v>
                </c:pt>
                <c:pt idx="7970">
                  <c:v>207613</c:v>
                </c:pt>
                <c:pt idx="7971">
                  <c:v>204983</c:v>
                </c:pt>
                <c:pt idx="7972">
                  <c:v>207275</c:v>
                </c:pt>
                <c:pt idx="7973">
                  <c:v>211729</c:v>
                </c:pt>
                <c:pt idx="7974">
                  <c:v>213745</c:v>
                </c:pt>
                <c:pt idx="7975">
                  <c:v>208521</c:v>
                </c:pt>
                <c:pt idx="7976">
                  <c:v>209262</c:v>
                </c:pt>
                <c:pt idx="7977">
                  <c:v>209256</c:v>
                </c:pt>
                <c:pt idx="7978">
                  <c:v>209700</c:v>
                </c:pt>
                <c:pt idx="7979">
                  <c:v>207655</c:v>
                </c:pt>
                <c:pt idx="7980">
                  <c:v>206492</c:v>
                </c:pt>
                <c:pt idx="7981">
                  <c:v>206887</c:v>
                </c:pt>
                <c:pt idx="7982">
                  <c:v>209703</c:v>
                </c:pt>
                <c:pt idx="7983">
                  <c:v>205848</c:v>
                </c:pt>
                <c:pt idx="7984">
                  <c:v>206041</c:v>
                </c:pt>
                <c:pt idx="7985">
                  <c:v>208756</c:v>
                </c:pt>
                <c:pt idx="7986">
                  <c:v>206755</c:v>
                </c:pt>
                <c:pt idx="7987">
                  <c:v>207824</c:v>
                </c:pt>
                <c:pt idx="7988">
                  <c:v>205258</c:v>
                </c:pt>
                <c:pt idx="7989">
                  <c:v>209283</c:v>
                </c:pt>
                <c:pt idx="7990">
                  <c:v>210075</c:v>
                </c:pt>
                <c:pt idx="7991">
                  <c:v>212188</c:v>
                </c:pt>
                <c:pt idx="7992">
                  <c:v>210953</c:v>
                </c:pt>
                <c:pt idx="7993">
                  <c:v>206300</c:v>
                </c:pt>
                <c:pt idx="7994">
                  <c:v>209548</c:v>
                </c:pt>
                <c:pt idx="7995">
                  <c:v>208512</c:v>
                </c:pt>
                <c:pt idx="7996">
                  <c:v>212251</c:v>
                </c:pt>
                <c:pt idx="7997">
                  <c:v>207411</c:v>
                </c:pt>
                <c:pt idx="7998">
                  <c:v>207543</c:v>
                </c:pt>
                <c:pt idx="7999">
                  <c:v>207002</c:v>
                </c:pt>
                <c:pt idx="8000">
                  <c:v>210420</c:v>
                </c:pt>
                <c:pt idx="8001">
                  <c:v>209541</c:v>
                </c:pt>
                <c:pt idx="8002">
                  <c:v>213184</c:v>
                </c:pt>
                <c:pt idx="8003">
                  <c:v>211010</c:v>
                </c:pt>
                <c:pt idx="8004">
                  <c:v>206210</c:v>
                </c:pt>
                <c:pt idx="8005">
                  <c:v>207734</c:v>
                </c:pt>
                <c:pt idx="8006">
                  <c:v>207178</c:v>
                </c:pt>
                <c:pt idx="8007">
                  <c:v>206417</c:v>
                </c:pt>
                <c:pt idx="8008">
                  <c:v>210900</c:v>
                </c:pt>
                <c:pt idx="8009">
                  <c:v>213316</c:v>
                </c:pt>
                <c:pt idx="8010">
                  <c:v>208426</c:v>
                </c:pt>
                <c:pt idx="8011">
                  <c:v>216013</c:v>
                </c:pt>
                <c:pt idx="8012">
                  <c:v>212570</c:v>
                </c:pt>
                <c:pt idx="8013">
                  <c:v>214963</c:v>
                </c:pt>
                <c:pt idx="8014">
                  <c:v>213515</c:v>
                </c:pt>
                <c:pt idx="8015">
                  <c:v>210255</c:v>
                </c:pt>
                <c:pt idx="8016">
                  <c:v>217997</c:v>
                </c:pt>
                <c:pt idx="8017">
                  <c:v>211814</c:v>
                </c:pt>
                <c:pt idx="8018">
                  <c:v>212876</c:v>
                </c:pt>
                <c:pt idx="8019">
                  <c:v>213096</c:v>
                </c:pt>
                <c:pt idx="8020">
                  <c:v>216140</c:v>
                </c:pt>
                <c:pt idx="8021">
                  <c:v>213713</c:v>
                </c:pt>
                <c:pt idx="8022">
                  <c:v>213599</c:v>
                </c:pt>
                <c:pt idx="8023">
                  <c:v>219068</c:v>
                </c:pt>
                <c:pt idx="8024">
                  <c:v>216075</c:v>
                </c:pt>
                <c:pt idx="8025">
                  <c:v>219238</c:v>
                </c:pt>
                <c:pt idx="8026">
                  <c:v>214446</c:v>
                </c:pt>
                <c:pt idx="8027">
                  <c:v>216292</c:v>
                </c:pt>
                <c:pt idx="8028">
                  <c:v>217157</c:v>
                </c:pt>
                <c:pt idx="8029">
                  <c:v>213625</c:v>
                </c:pt>
                <c:pt idx="8030">
                  <c:v>219170</c:v>
                </c:pt>
                <c:pt idx="8031">
                  <c:v>218130</c:v>
                </c:pt>
                <c:pt idx="8032">
                  <c:v>216469</c:v>
                </c:pt>
                <c:pt idx="8033">
                  <c:v>214283</c:v>
                </c:pt>
                <c:pt idx="8034">
                  <c:v>218512</c:v>
                </c:pt>
                <c:pt idx="8035">
                  <c:v>220366</c:v>
                </c:pt>
                <c:pt idx="8036">
                  <c:v>214645</c:v>
                </c:pt>
                <c:pt idx="8037">
                  <c:v>217968</c:v>
                </c:pt>
                <c:pt idx="8038">
                  <c:v>219856</c:v>
                </c:pt>
                <c:pt idx="8039">
                  <c:v>217800</c:v>
                </c:pt>
                <c:pt idx="8040">
                  <c:v>216107</c:v>
                </c:pt>
                <c:pt idx="8041">
                  <c:v>220338</c:v>
                </c:pt>
                <c:pt idx="8042">
                  <c:v>222555</c:v>
                </c:pt>
                <c:pt idx="8043">
                  <c:v>221445</c:v>
                </c:pt>
                <c:pt idx="8044">
                  <c:v>220192</c:v>
                </c:pt>
                <c:pt idx="8045">
                  <c:v>223274</c:v>
                </c:pt>
                <c:pt idx="8046">
                  <c:v>224280</c:v>
                </c:pt>
                <c:pt idx="8047">
                  <c:v>218609</c:v>
                </c:pt>
                <c:pt idx="8048">
                  <c:v>222667</c:v>
                </c:pt>
                <c:pt idx="8049">
                  <c:v>223703</c:v>
                </c:pt>
                <c:pt idx="8050">
                  <c:v>221865</c:v>
                </c:pt>
                <c:pt idx="8051">
                  <c:v>221728</c:v>
                </c:pt>
                <c:pt idx="8052">
                  <c:v>222332</c:v>
                </c:pt>
                <c:pt idx="8053">
                  <c:v>219138</c:v>
                </c:pt>
                <c:pt idx="8054">
                  <c:v>224966</c:v>
                </c:pt>
                <c:pt idx="8055">
                  <c:v>221970</c:v>
                </c:pt>
                <c:pt idx="8056">
                  <c:v>226745</c:v>
                </c:pt>
                <c:pt idx="8057">
                  <c:v>224681</c:v>
                </c:pt>
                <c:pt idx="8058">
                  <c:v>225115</c:v>
                </c:pt>
                <c:pt idx="8059">
                  <c:v>227809</c:v>
                </c:pt>
                <c:pt idx="8060">
                  <c:v>229583</c:v>
                </c:pt>
                <c:pt idx="8061">
                  <c:v>229584</c:v>
                </c:pt>
                <c:pt idx="8062">
                  <c:v>231160</c:v>
                </c:pt>
                <c:pt idx="8063">
                  <c:v>232197</c:v>
                </c:pt>
                <c:pt idx="8064">
                  <c:v>230515</c:v>
                </c:pt>
                <c:pt idx="8065">
                  <c:v>232358</c:v>
                </c:pt>
                <c:pt idx="8066">
                  <c:v>233068</c:v>
                </c:pt>
                <c:pt idx="8067">
                  <c:v>237890</c:v>
                </c:pt>
                <c:pt idx="8068">
                  <c:v>236134</c:v>
                </c:pt>
                <c:pt idx="8069">
                  <c:v>244950</c:v>
                </c:pt>
                <c:pt idx="8070">
                  <c:v>243969</c:v>
                </c:pt>
                <c:pt idx="8071">
                  <c:v>241444</c:v>
                </c:pt>
                <c:pt idx="8072">
                  <c:v>240313</c:v>
                </c:pt>
                <c:pt idx="8073">
                  <c:v>241114</c:v>
                </c:pt>
                <c:pt idx="8074">
                  <c:v>235297</c:v>
                </c:pt>
                <c:pt idx="8075">
                  <c:v>239656</c:v>
                </c:pt>
                <c:pt idx="8076">
                  <c:v>237657</c:v>
                </c:pt>
                <c:pt idx="8077">
                  <c:v>235883</c:v>
                </c:pt>
                <c:pt idx="8078">
                  <c:v>238713</c:v>
                </c:pt>
                <c:pt idx="8079">
                  <c:v>239890</c:v>
                </c:pt>
                <c:pt idx="8080">
                  <c:v>242253</c:v>
                </c:pt>
                <c:pt idx="8081">
                  <c:v>242411</c:v>
                </c:pt>
                <c:pt idx="8082">
                  <c:v>236815</c:v>
                </c:pt>
                <c:pt idx="8083">
                  <c:v>242020</c:v>
                </c:pt>
                <c:pt idx="8084">
                  <c:v>235402</c:v>
                </c:pt>
                <c:pt idx="8085">
                  <c:v>239750</c:v>
                </c:pt>
                <c:pt idx="8086">
                  <c:v>236994</c:v>
                </c:pt>
                <c:pt idx="8087">
                  <c:v>236024</c:v>
                </c:pt>
                <c:pt idx="8088">
                  <c:v>235541</c:v>
                </c:pt>
                <c:pt idx="8089">
                  <c:v>236055</c:v>
                </c:pt>
                <c:pt idx="8090">
                  <c:v>233202</c:v>
                </c:pt>
                <c:pt idx="8091">
                  <c:v>227367</c:v>
                </c:pt>
                <c:pt idx="8092">
                  <c:v>234786</c:v>
                </c:pt>
                <c:pt idx="8093">
                  <c:v>231212</c:v>
                </c:pt>
                <c:pt idx="8094">
                  <c:v>235714</c:v>
                </c:pt>
                <c:pt idx="8095">
                  <c:v>231876</c:v>
                </c:pt>
                <c:pt idx="8096">
                  <c:v>234339</c:v>
                </c:pt>
                <c:pt idx="8097">
                  <c:v>232726</c:v>
                </c:pt>
                <c:pt idx="8098">
                  <c:v>233152</c:v>
                </c:pt>
                <c:pt idx="8099">
                  <c:v>233670</c:v>
                </c:pt>
                <c:pt idx="8100">
                  <c:v>237724</c:v>
                </c:pt>
                <c:pt idx="8101">
                  <c:v>232775</c:v>
                </c:pt>
                <c:pt idx="8102">
                  <c:v>231831</c:v>
                </c:pt>
                <c:pt idx="8103">
                  <c:v>227600</c:v>
                </c:pt>
                <c:pt idx="8104">
                  <c:v>235847</c:v>
                </c:pt>
                <c:pt idx="8105">
                  <c:v>230963</c:v>
                </c:pt>
                <c:pt idx="8106">
                  <c:v>233148</c:v>
                </c:pt>
                <c:pt idx="8107">
                  <c:v>234420</c:v>
                </c:pt>
                <c:pt idx="8108">
                  <c:v>232980</c:v>
                </c:pt>
                <c:pt idx="8109">
                  <c:v>231330</c:v>
                </c:pt>
                <c:pt idx="8110">
                  <c:v>233262</c:v>
                </c:pt>
                <c:pt idx="8111">
                  <c:v>234318</c:v>
                </c:pt>
                <c:pt idx="8112">
                  <c:v>232596</c:v>
                </c:pt>
                <c:pt idx="8113">
                  <c:v>232207</c:v>
                </c:pt>
                <c:pt idx="8114">
                  <c:v>234100</c:v>
                </c:pt>
                <c:pt idx="8115">
                  <c:v>231871</c:v>
                </c:pt>
                <c:pt idx="8116">
                  <c:v>238361</c:v>
                </c:pt>
                <c:pt idx="8117">
                  <c:v>236609</c:v>
                </c:pt>
                <c:pt idx="8118">
                  <c:v>232405</c:v>
                </c:pt>
                <c:pt idx="8119">
                  <c:v>236653</c:v>
                </c:pt>
                <c:pt idx="8120">
                  <c:v>236762</c:v>
                </c:pt>
                <c:pt idx="8121">
                  <c:v>237929</c:v>
                </c:pt>
                <c:pt idx="8122">
                  <c:v>234188</c:v>
                </c:pt>
                <c:pt idx="8123">
                  <c:v>227800</c:v>
                </c:pt>
                <c:pt idx="8124">
                  <c:v>236618</c:v>
                </c:pt>
                <c:pt idx="8125">
                  <c:v>231750</c:v>
                </c:pt>
                <c:pt idx="8126">
                  <c:v>235104</c:v>
                </c:pt>
                <c:pt idx="8127">
                  <c:v>234747</c:v>
                </c:pt>
                <c:pt idx="8128">
                  <c:v>234787</c:v>
                </c:pt>
                <c:pt idx="8129">
                  <c:v>235642</c:v>
                </c:pt>
                <c:pt idx="8130">
                  <c:v>235238</c:v>
                </c:pt>
                <c:pt idx="8131">
                  <c:v>239580</c:v>
                </c:pt>
                <c:pt idx="8132">
                  <c:v>234876</c:v>
                </c:pt>
                <c:pt idx="8133">
                  <c:v>235636</c:v>
                </c:pt>
                <c:pt idx="8134">
                  <c:v>237924</c:v>
                </c:pt>
                <c:pt idx="8135">
                  <c:v>236463</c:v>
                </c:pt>
                <c:pt idx="8136">
                  <c:v>235863</c:v>
                </c:pt>
                <c:pt idx="8137">
                  <c:v>236255</c:v>
                </c:pt>
                <c:pt idx="8138">
                  <c:v>237532</c:v>
                </c:pt>
                <c:pt idx="8139">
                  <c:v>236062</c:v>
                </c:pt>
                <c:pt idx="8140">
                  <c:v>237545</c:v>
                </c:pt>
                <c:pt idx="8141">
                  <c:v>236923</c:v>
                </c:pt>
                <c:pt idx="8142">
                  <c:v>239519</c:v>
                </c:pt>
                <c:pt idx="8143">
                  <c:v>238471</c:v>
                </c:pt>
                <c:pt idx="8144">
                  <c:v>237355</c:v>
                </c:pt>
                <c:pt idx="8145">
                  <c:v>244110</c:v>
                </c:pt>
                <c:pt idx="8146">
                  <c:v>238748</c:v>
                </c:pt>
                <c:pt idx="8147">
                  <c:v>242056</c:v>
                </c:pt>
                <c:pt idx="8148">
                  <c:v>239634</c:v>
                </c:pt>
                <c:pt idx="8149">
                  <c:v>242878</c:v>
                </c:pt>
                <c:pt idx="8150">
                  <c:v>243816</c:v>
                </c:pt>
                <c:pt idx="8151">
                  <c:v>239835</c:v>
                </c:pt>
                <c:pt idx="8152">
                  <c:v>237711</c:v>
                </c:pt>
                <c:pt idx="8153">
                  <c:v>243080</c:v>
                </c:pt>
                <c:pt idx="8154">
                  <c:v>242169</c:v>
                </c:pt>
                <c:pt idx="8155">
                  <c:v>241379</c:v>
                </c:pt>
                <c:pt idx="8156">
                  <c:v>239614</c:v>
                </c:pt>
                <c:pt idx="8157">
                  <c:v>240191</c:v>
                </c:pt>
                <c:pt idx="8158">
                  <c:v>240124</c:v>
                </c:pt>
                <c:pt idx="8159">
                  <c:v>242326</c:v>
                </c:pt>
                <c:pt idx="8160">
                  <c:v>242436</c:v>
                </c:pt>
                <c:pt idx="8161">
                  <c:v>241902</c:v>
                </c:pt>
                <c:pt idx="8162">
                  <c:v>245544</c:v>
                </c:pt>
                <c:pt idx="8163">
                  <c:v>240975</c:v>
                </c:pt>
                <c:pt idx="8164">
                  <c:v>238894</c:v>
                </c:pt>
                <c:pt idx="8165">
                  <c:v>244179</c:v>
                </c:pt>
                <c:pt idx="8166">
                  <c:v>243498</c:v>
                </c:pt>
                <c:pt idx="8167">
                  <c:v>241758</c:v>
                </c:pt>
                <c:pt idx="8168">
                  <c:v>241146</c:v>
                </c:pt>
                <c:pt idx="8169">
                  <c:v>241976</c:v>
                </c:pt>
                <c:pt idx="8170">
                  <c:v>242986</c:v>
                </c:pt>
                <c:pt idx="8171">
                  <c:v>242917</c:v>
                </c:pt>
                <c:pt idx="8172">
                  <c:v>241971</c:v>
                </c:pt>
                <c:pt idx="8173">
                  <c:v>242430</c:v>
                </c:pt>
                <c:pt idx="8174">
                  <c:v>239218</c:v>
                </c:pt>
                <c:pt idx="8175">
                  <c:v>243649</c:v>
                </c:pt>
                <c:pt idx="8176">
                  <c:v>244074</c:v>
                </c:pt>
                <c:pt idx="8177">
                  <c:v>243743</c:v>
                </c:pt>
                <c:pt idx="8178">
                  <c:v>247736</c:v>
                </c:pt>
                <c:pt idx="8179">
                  <c:v>239282</c:v>
                </c:pt>
                <c:pt idx="8180">
                  <c:v>237923</c:v>
                </c:pt>
                <c:pt idx="8181">
                  <c:v>244523</c:v>
                </c:pt>
                <c:pt idx="8182">
                  <c:v>244985</c:v>
                </c:pt>
                <c:pt idx="8183">
                  <c:v>247404</c:v>
                </c:pt>
                <c:pt idx="8184">
                  <c:v>242669</c:v>
                </c:pt>
                <c:pt idx="8185">
                  <c:v>243873</c:v>
                </c:pt>
                <c:pt idx="8186">
                  <c:v>245560</c:v>
                </c:pt>
                <c:pt idx="8187">
                  <c:v>247581</c:v>
                </c:pt>
                <c:pt idx="8188">
                  <c:v>246197</c:v>
                </c:pt>
                <c:pt idx="8189">
                  <c:v>243727</c:v>
                </c:pt>
                <c:pt idx="8190">
                  <c:v>245888</c:v>
                </c:pt>
                <c:pt idx="8191">
                  <c:v>244150</c:v>
                </c:pt>
                <c:pt idx="8192">
                  <c:v>246225</c:v>
                </c:pt>
                <c:pt idx="8193">
                  <c:v>245692</c:v>
                </c:pt>
                <c:pt idx="8194">
                  <c:v>244935</c:v>
                </c:pt>
                <c:pt idx="8195">
                  <c:v>244828</c:v>
                </c:pt>
                <c:pt idx="8196">
                  <c:v>246307</c:v>
                </c:pt>
                <c:pt idx="8197">
                  <c:v>245729</c:v>
                </c:pt>
                <c:pt idx="8198">
                  <c:v>248900</c:v>
                </c:pt>
                <c:pt idx="8199">
                  <c:v>249506</c:v>
                </c:pt>
                <c:pt idx="8200">
                  <c:v>245924</c:v>
                </c:pt>
                <c:pt idx="8201">
                  <c:v>246602</c:v>
                </c:pt>
                <c:pt idx="8202">
                  <c:v>245689</c:v>
                </c:pt>
                <c:pt idx="8203">
                  <c:v>245913</c:v>
                </c:pt>
                <c:pt idx="8204">
                  <c:v>243629</c:v>
                </c:pt>
                <c:pt idx="8205">
                  <c:v>247277</c:v>
                </c:pt>
                <c:pt idx="8206">
                  <c:v>248757</c:v>
                </c:pt>
                <c:pt idx="8207">
                  <c:v>248452</c:v>
                </c:pt>
                <c:pt idx="8208">
                  <c:v>247902</c:v>
                </c:pt>
                <c:pt idx="8209">
                  <c:v>242957</c:v>
                </c:pt>
                <c:pt idx="8210">
                  <c:v>244280</c:v>
                </c:pt>
                <c:pt idx="8211">
                  <c:v>248684</c:v>
                </c:pt>
                <c:pt idx="8212">
                  <c:v>246170</c:v>
                </c:pt>
                <c:pt idx="8213">
                  <c:v>245237</c:v>
                </c:pt>
                <c:pt idx="8214">
                  <c:v>247224</c:v>
                </c:pt>
                <c:pt idx="8215">
                  <c:v>252086</c:v>
                </c:pt>
                <c:pt idx="8216">
                  <c:v>245278</c:v>
                </c:pt>
                <c:pt idx="8217">
                  <c:v>246622</c:v>
                </c:pt>
                <c:pt idx="8218">
                  <c:v>247274</c:v>
                </c:pt>
                <c:pt idx="8219">
                  <c:v>250687</c:v>
                </c:pt>
                <c:pt idx="8220">
                  <c:v>242937</c:v>
                </c:pt>
                <c:pt idx="8221">
                  <c:v>245261</c:v>
                </c:pt>
                <c:pt idx="8222">
                  <c:v>245364</c:v>
                </c:pt>
                <c:pt idx="8223">
                  <c:v>247685</c:v>
                </c:pt>
                <c:pt idx="8224">
                  <c:v>249077</c:v>
                </c:pt>
                <c:pt idx="8225">
                  <c:v>250268</c:v>
                </c:pt>
                <c:pt idx="8226">
                  <c:v>243611</c:v>
                </c:pt>
                <c:pt idx="8227">
                  <c:v>255356</c:v>
                </c:pt>
                <c:pt idx="8228">
                  <c:v>250228</c:v>
                </c:pt>
                <c:pt idx="8229">
                  <c:v>246656</c:v>
                </c:pt>
                <c:pt idx="8230">
                  <c:v>251887</c:v>
                </c:pt>
                <c:pt idx="8231">
                  <c:v>249890</c:v>
                </c:pt>
                <c:pt idx="8232">
                  <c:v>251952</c:v>
                </c:pt>
                <c:pt idx="8233">
                  <c:v>255123</c:v>
                </c:pt>
                <c:pt idx="8234">
                  <c:v>254062</c:v>
                </c:pt>
                <c:pt idx="8235">
                  <c:v>254822</c:v>
                </c:pt>
                <c:pt idx="8236">
                  <c:v>257766</c:v>
                </c:pt>
                <c:pt idx="8237">
                  <c:v>253560</c:v>
                </c:pt>
                <c:pt idx="8238">
                  <c:v>253169</c:v>
                </c:pt>
                <c:pt idx="8239">
                  <c:v>255132</c:v>
                </c:pt>
                <c:pt idx="8240">
                  <c:v>252239</c:v>
                </c:pt>
                <c:pt idx="8241">
                  <c:v>253767</c:v>
                </c:pt>
                <c:pt idx="8242">
                  <c:v>250730</c:v>
                </c:pt>
                <c:pt idx="8243">
                  <c:v>256694</c:v>
                </c:pt>
                <c:pt idx="8244">
                  <c:v>253406</c:v>
                </c:pt>
                <c:pt idx="8245">
                  <c:v>253422</c:v>
                </c:pt>
                <c:pt idx="8246">
                  <c:v>250605</c:v>
                </c:pt>
                <c:pt idx="8247">
                  <c:v>245105</c:v>
                </c:pt>
                <c:pt idx="8248">
                  <c:v>248966</c:v>
                </c:pt>
                <c:pt idx="8249">
                  <c:v>247756</c:v>
                </c:pt>
                <c:pt idx="8250">
                  <c:v>248761</c:v>
                </c:pt>
                <c:pt idx="8251">
                  <c:v>250748</c:v>
                </c:pt>
                <c:pt idx="8252">
                  <c:v>246166</c:v>
                </c:pt>
                <c:pt idx="8253">
                  <c:v>244684</c:v>
                </c:pt>
                <c:pt idx="8254">
                  <c:v>248397</c:v>
                </c:pt>
                <c:pt idx="8255">
                  <c:v>247145</c:v>
                </c:pt>
                <c:pt idx="8256">
                  <c:v>251305</c:v>
                </c:pt>
                <c:pt idx="8257">
                  <c:v>248311</c:v>
                </c:pt>
                <c:pt idx="8258">
                  <c:v>250488</c:v>
                </c:pt>
                <c:pt idx="8259">
                  <c:v>247892</c:v>
                </c:pt>
                <c:pt idx="8260">
                  <c:v>250491</c:v>
                </c:pt>
                <c:pt idx="8261">
                  <c:v>249398</c:v>
                </c:pt>
                <c:pt idx="8262">
                  <c:v>248627</c:v>
                </c:pt>
                <c:pt idx="8263">
                  <c:v>251396</c:v>
                </c:pt>
                <c:pt idx="8264">
                  <c:v>251757</c:v>
                </c:pt>
                <c:pt idx="8265">
                  <c:v>251541</c:v>
                </c:pt>
                <c:pt idx="8266">
                  <c:v>250948</c:v>
                </c:pt>
                <c:pt idx="8267">
                  <c:v>250160</c:v>
                </c:pt>
                <c:pt idx="8268">
                  <c:v>250133</c:v>
                </c:pt>
                <c:pt idx="8269">
                  <c:v>253015</c:v>
                </c:pt>
                <c:pt idx="8270">
                  <c:v>247134</c:v>
                </c:pt>
                <c:pt idx="8271">
                  <c:v>250771</c:v>
                </c:pt>
                <c:pt idx="8272">
                  <c:v>250038</c:v>
                </c:pt>
                <c:pt idx="8273">
                  <c:v>251676</c:v>
                </c:pt>
                <c:pt idx="8274">
                  <c:v>250145</c:v>
                </c:pt>
                <c:pt idx="8275">
                  <c:v>244452</c:v>
                </c:pt>
                <c:pt idx="8276">
                  <c:v>246447</c:v>
                </c:pt>
                <c:pt idx="8277">
                  <c:v>254971</c:v>
                </c:pt>
                <c:pt idx="8278">
                  <c:v>252266</c:v>
                </c:pt>
                <c:pt idx="8279">
                  <c:v>255560</c:v>
                </c:pt>
                <c:pt idx="8280">
                  <c:v>251839</c:v>
                </c:pt>
                <c:pt idx="8281">
                  <c:v>253299</c:v>
                </c:pt>
                <c:pt idx="8282">
                  <c:v>253704</c:v>
                </c:pt>
                <c:pt idx="8283">
                  <c:v>253121</c:v>
                </c:pt>
                <c:pt idx="8284">
                  <c:v>255147</c:v>
                </c:pt>
                <c:pt idx="8285">
                  <c:v>251119</c:v>
                </c:pt>
                <c:pt idx="8286">
                  <c:v>253902</c:v>
                </c:pt>
                <c:pt idx="8287">
                  <c:v>253891</c:v>
                </c:pt>
                <c:pt idx="8288">
                  <c:v>251986</c:v>
                </c:pt>
                <c:pt idx="8289">
                  <c:v>256869</c:v>
                </c:pt>
                <c:pt idx="8290">
                  <c:v>249706</c:v>
                </c:pt>
                <c:pt idx="8291">
                  <c:v>257388</c:v>
                </c:pt>
                <c:pt idx="8292">
                  <c:v>253107</c:v>
                </c:pt>
                <c:pt idx="8293">
                  <c:v>257917</c:v>
                </c:pt>
                <c:pt idx="8294">
                  <c:v>256342</c:v>
                </c:pt>
                <c:pt idx="8295">
                  <c:v>254476</c:v>
                </c:pt>
                <c:pt idx="8296">
                  <c:v>256274</c:v>
                </c:pt>
                <c:pt idx="8297">
                  <c:v>255414</c:v>
                </c:pt>
                <c:pt idx="8298">
                  <c:v>258195</c:v>
                </c:pt>
                <c:pt idx="8299">
                  <c:v>254635</c:v>
                </c:pt>
                <c:pt idx="8300">
                  <c:v>255616</c:v>
                </c:pt>
                <c:pt idx="8301">
                  <c:v>254146</c:v>
                </c:pt>
                <c:pt idx="8302">
                  <c:v>257070</c:v>
                </c:pt>
                <c:pt idx="8303">
                  <c:v>257098</c:v>
                </c:pt>
                <c:pt idx="8304">
                  <c:v>253683</c:v>
                </c:pt>
                <c:pt idx="8305">
                  <c:v>253312</c:v>
                </c:pt>
                <c:pt idx="8306">
                  <c:v>256691</c:v>
                </c:pt>
                <c:pt idx="8307">
                  <c:v>260989</c:v>
                </c:pt>
                <c:pt idx="8308">
                  <c:v>257176</c:v>
                </c:pt>
                <c:pt idx="8309">
                  <c:v>256929</c:v>
                </c:pt>
                <c:pt idx="8310">
                  <c:v>257662</c:v>
                </c:pt>
                <c:pt idx="8311">
                  <c:v>259656</c:v>
                </c:pt>
                <c:pt idx="8312">
                  <c:v>257458</c:v>
                </c:pt>
                <c:pt idx="8313">
                  <c:v>260677</c:v>
                </c:pt>
                <c:pt idx="8314">
                  <c:v>260740</c:v>
                </c:pt>
                <c:pt idx="8315">
                  <c:v>258270</c:v>
                </c:pt>
                <c:pt idx="8316">
                  <c:v>258358</c:v>
                </c:pt>
                <c:pt idx="8317">
                  <c:v>258771</c:v>
                </c:pt>
                <c:pt idx="8318">
                  <c:v>254773</c:v>
                </c:pt>
                <c:pt idx="8319">
                  <c:v>258344</c:v>
                </c:pt>
                <c:pt idx="8320">
                  <c:v>264748</c:v>
                </c:pt>
                <c:pt idx="8321">
                  <c:v>261478</c:v>
                </c:pt>
                <c:pt idx="8322">
                  <c:v>264857</c:v>
                </c:pt>
                <c:pt idx="8323">
                  <c:v>264218</c:v>
                </c:pt>
                <c:pt idx="8324">
                  <c:v>269504</c:v>
                </c:pt>
                <c:pt idx="8325">
                  <c:v>270858</c:v>
                </c:pt>
                <c:pt idx="8326">
                  <c:v>270036</c:v>
                </c:pt>
                <c:pt idx="8327">
                  <c:v>271779</c:v>
                </c:pt>
                <c:pt idx="8328">
                  <c:v>271488</c:v>
                </c:pt>
                <c:pt idx="8329">
                  <c:v>277248</c:v>
                </c:pt>
                <c:pt idx="8330">
                  <c:v>275935</c:v>
                </c:pt>
                <c:pt idx="8331">
                  <c:v>272397</c:v>
                </c:pt>
                <c:pt idx="8332">
                  <c:v>282515</c:v>
                </c:pt>
                <c:pt idx="8333">
                  <c:v>286641</c:v>
                </c:pt>
                <c:pt idx="8334">
                  <c:v>281736</c:v>
                </c:pt>
                <c:pt idx="8335">
                  <c:v>284730</c:v>
                </c:pt>
                <c:pt idx="8336">
                  <c:v>285546</c:v>
                </c:pt>
                <c:pt idx="8337">
                  <c:v>286598</c:v>
                </c:pt>
                <c:pt idx="8338">
                  <c:v>279311</c:v>
                </c:pt>
                <c:pt idx="8339">
                  <c:v>281762</c:v>
                </c:pt>
                <c:pt idx="8340">
                  <c:v>281823</c:v>
                </c:pt>
                <c:pt idx="8341">
                  <c:v>280285</c:v>
                </c:pt>
                <c:pt idx="8342">
                  <c:v>279436</c:v>
                </c:pt>
                <c:pt idx="8343">
                  <c:v>275983</c:v>
                </c:pt>
                <c:pt idx="8344">
                  <c:v>267718</c:v>
                </c:pt>
                <c:pt idx="8345">
                  <c:v>267869</c:v>
                </c:pt>
                <c:pt idx="8346">
                  <c:v>268627</c:v>
                </c:pt>
                <c:pt idx="8347">
                  <c:v>266947</c:v>
                </c:pt>
                <c:pt idx="8348">
                  <c:v>260696</c:v>
                </c:pt>
                <c:pt idx="8349">
                  <c:v>259551</c:v>
                </c:pt>
                <c:pt idx="8350">
                  <c:v>262909</c:v>
                </c:pt>
                <c:pt idx="8351">
                  <c:v>258501</c:v>
                </c:pt>
                <c:pt idx="8352">
                  <c:v>259078</c:v>
                </c:pt>
                <c:pt idx="8353">
                  <c:v>260104</c:v>
                </c:pt>
                <c:pt idx="8354">
                  <c:v>257874</c:v>
                </c:pt>
                <c:pt idx="8355">
                  <c:v>260695</c:v>
                </c:pt>
                <c:pt idx="8356">
                  <c:v>255952</c:v>
                </c:pt>
                <c:pt idx="8357">
                  <c:v>257157</c:v>
                </c:pt>
                <c:pt idx="8358">
                  <c:v>259230</c:v>
                </c:pt>
                <c:pt idx="8359">
                  <c:v>259408</c:v>
                </c:pt>
                <c:pt idx="8360">
                  <c:v>260438</c:v>
                </c:pt>
                <c:pt idx="8361">
                  <c:v>256991</c:v>
                </c:pt>
                <c:pt idx="8362">
                  <c:v>259195</c:v>
                </c:pt>
                <c:pt idx="8363">
                  <c:v>260664</c:v>
                </c:pt>
                <c:pt idx="8364">
                  <c:v>261703</c:v>
                </c:pt>
                <c:pt idx="8365">
                  <c:v>255559</c:v>
                </c:pt>
                <c:pt idx="8366">
                  <c:v>259199</c:v>
                </c:pt>
                <c:pt idx="8367">
                  <c:v>257388</c:v>
                </c:pt>
                <c:pt idx="8368">
                  <c:v>258778</c:v>
                </c:pt>
                <c:pt idx="8369">
                  <c:v>256989</c:v>
                </c:pt>
                <c:pt idx="8370">
                  <c:v>257542</c:v>
                </c:pt>
                <c:pt idx="8371">
                  <c:v>260175</c:v>
                </c:pt>
                <c:pt idx="8372">
                  <c:v>257420</c:v>
                </c:pt>
                <c:pt idx="8373">
                  <c:v>256202</c:v>
                </c:pt>
                <c:pt idx="8374">
                  <c:v>258938</c:v>
                </c:pt>
                <c:pt idx="8375">
                  <c:v>257524</c:v>
                </c:pt>
                <c:pt idx="8376">
                  <c:v>261425</c:v>
                </c:pt>
                <c:pt idx="8377">
                  <c:v>259737</c:v>
                </c:pt>
                <c:pt idx="8378">
                  <c:v>261838</c:v>
                </c:pt>
                <c:pt idx="8379">
                  <c:v>256921</c:v>
                </c:pt>
                <c:pt idx="8380">
                  <c:v>258835</c:v>
                </c:pt>
                <c:pt idx="8381">
                  <c:v>256826</c:v>
                </c:pt>
                <c:pt idx="8382">
                  <c:v>259730</c:v>
                </c:pt>
                <c:pt idx="8383">
                  <c:v>255304</c:v>
                </c:pt>
                <c:pt idx="8384">
                  <c:v>257746</c:v>
                </c:pt>
                <c:pt idx="8385">
                  <c:v>255475</c:v>
                </c:pt>
                <c:pt idx="8386">
                  <c:v>259541</c:v>
                </c:pt>
                <c:pt idx="8387">
                  <c:v>257893</c:v>
                </c:pt>
                <c:pt idx="8388">
                  <c:v>258846</c:v>
                </c:pt>
                <c:pt idx="8389">
                  <c:v>261036</c:v>
                </c:pt>
                <c:pt idx="8390">
                  <c:v>256289</c:v>
                </c:pt>
                <c:pt idx="8391">
                  <c:v>258871</c:v>
                </c:pt>
                <c:pt idx="8392">
                  <c:v>259929</c:v>
                </c:pt>
                <c:pt idx="8393">
                  <c:v>257182</c:v>
                </c:pt>
                <c:pt idx="8394">
                  <c:v>261710</c:v>
                </c:pt>
                <c:pt idx="8395">
                  <c:v>260780</c:v>
                </c:pt>
                <c:pt idx="8396">
                  <c:v>261355</c:v>
                </c:pt>
                <c:pt idx="8397">
                  <c:v>261137</c:v>
                </c:pt>
                <c:pt idx="8398">
                  <c:v>259129</c:v>
                </c:pt>
                <c:pt idx="8399">
                  <c:v>258150</c:v>
                </c:pt>
                <c:pt idx="8400">
                  <c:v>259877</c:v>
                </c:pt>
                <c:pt idx="8401">
                  <c:v>257568</c:v>
                </c:pt>
                <c:pt idx="8402">
                  <c:v>262335</c:v>
                </c:pt>
                <c:pt idx="8403">
                  <c:v>260118</c:v>
                </c:pt>
                <c:pt idx="8404">
                  <c:v>261482</c:v>
                </c:pt>
                <c:pt idx="8405">
                  <c:v>263019</c:v>
                </c:pt>
                <c:pt idx="8406">
                  <c:v>262430</c:v>
                </c:pt>
                <c:pt idx="8407">
                  <c:v>260144</c:v>
                </c:pt>
                <c:pt idx="8408">
                  <c:v>262714</c:v>
                </c:pt>
                <c:pt idx="8409">
                  <c:v>265116</c:v>
                </c:pt>
                <c:pt idx="8410">
                  <c:v>265408</c:v>
                </c:pt>
                <c:pt idx="8411">
                  <c:v>269169</c:v>
                </c:pt>
                <c:pt idx="8412">
                  <c:v>263390</c:v>
                </c:pt>
                <c:pt idx="8413">
                  <c:v>263869</c:v>
                </c:pt>
                <c:pt idx="8414">
                  <c:v>265139</c:v>
                </c:pt>
                <c:pt idx="8415">
                  <c:v>266767</c:v>
                </c:pt>
                <c:pt idx="8416">
                  <c:v>264081</c:v>
                </c:pt>
                <c:pt idx="8417">
                  <c:v>269205</c:v>
                </c:pt>
                <c:pt idx="8418">
                  <c:v>272037</c:v>
                </c:pt>
                <c:pt idx="8419">
                  <c:v>277456</c:v>
                </c:pt>
                <c:pt idx="8420">
                  <c:v>281853</c:v>
                </c:pt>
                <c:pt idx="8421">
                  <c:v>290632</c:v>
                </c:pt>
                <c:pt idx="8422">
                  <c:v>289665</c:v>
                </c:pt>
                <c:pt idx="8423">
                  <c:v>293534</c:v>
                </c:pt>
                <c:pt idx="8424">
                  <c:v>295814</c:v>
                </c:pt>
                <c:pt idx="8425">
                  <c:v>302171</c:v>
                </c:pt>
                <c:pt idx="8426">
                  <c:v>300095</c:v>
                </c:pt>
                <c:pt idx="8427">
                  <c:v>305270</c:v>
                </c:pt>
                <c:pt idx="8428">
                  <c:v>305308</c:v>
                </c:pt>
                <c:pt idx="8429">
                  <c:v>296746</c:v>
                </c:pt>
                <c:pt idx="8430">
                  <c:v>304579</c:v>
                </c:pt>
                <c:pt idx="8431">
                  <c:v>303685</c:v>
                </c:pt>
                <c:pt idx="8432">
                  <c:v>301568</c:v>
                </c:pt>
                <c:pt idx="8433">
                  <c:v>296698</c:v>
                </c:pt>
                <c:pt idx="8434">
                  <c:v>296168</c:v>
                </c:pt>
                <c:pt idx="8435">
                  <c:v>294235</c:v>
                </c:pt>
                <c:pt idx="8436">
                  <c:v>287428</c:v>
                </c:pt>
                <c:pt idx="8437">
                  <c:v>286361</c:v>
                </c:pt>
                <c:pt idx="8438">
                  <c:v>285058</c:v>
                </c:pt>
                <c:pt idx="8439">
                  <c:v>285174</c:v>
                </c:pt>
                <c:pt idx="8440">
                  <c:v>282228</c:v>
                </c:pt>
                <c:pt idx="8441">
                  <c:v>286348</c:v>
                </c:pt>
                <c:pt idx="8442">
                  <c:v>276430</c:v>
                </c:pt>
                <c:pt idx="8443">
                  <c:v>279168</c:v>
                </c:pt>
                <c:pt idx="8444">
                  <c:v>278862</c:v>
                </c:pt>
                <c:pt idx="8445">
                  <c:v>280894</c:v>
                </c:pt>
                <c:pt idx="8446">
                  <c:v>280905</c:v>
                </c:pt>
                <c:pt idx="8447">
                  <c:v>277481</c:v>
                </c:pt>
                <c:pt idx="8448">
                  <c:v>274480</c:v>
                </c:pt>
                <c:pt idx="8449">
                  <c:v>277937</c:v>
                </c:pt>
                <c:pt idx="8450">
                  <c:v>277099</c:v>
                </c:pt>
                <c:pt idx="8451">
                  <c:v>274585</c:v>
                </c:pt>
                <c:pt idx="8452">
                  <c:v>275491</c:v>
                </c:pt>
                <c:pt idx="8453">
                  <c:v>278373</c:v>
                </c:pt>
                <c:pt idx="8454">
                  <c:v>278310</c:v>
                </c:pt>
                <c:pt idx="8455">
                  <c:v>276833</c:v>
                </c:pt>
                <c:pt idx="8456">
                  <c:v>275702</c:v>
                </c:pt>
                <c:pt idx="8457">
                  <c:v>280191</c:v>
                </c:pt>
                <c:pt idx="8458">
                  <c:v>271094</c:v>
                </c:pt>
                <c:pt idx="8459">
                  <c:v>275323</c:v>
                </c:pt>
                <c:pt idx="8460">
                  <c:v>273007</c:v>
                </c:pt>
                <c:pt idx="8461">
                  <c:v>278359</c:v>
                </c:pt>
                <c:pt idx="8462">
                  <c:v>272332</c:v>
                </c:pt>
                <c:pt idx="8463">
                  <c:v>272191</c:v>
                </c:pt>
                <c:pt idx="8464">
                  <c:v>271384</c:v>
                </c:pt>
                <c:pt idx="8465">
                  <c:v>271360</c:v>
                </c:pt>
                <c:pt idx="8466">
                  <c:v>271735</c:v>
                </c:pt>
                <c:pt idx="8467">
                  <c:v>273697</c:v>
                </c:pt>
                <c:pt idx="8468">
                  <c:v>273587</c:v>
                </c:pt>
                <c:pt idx="8469">
                  <c:v>273354</c:v>
                </c:pt>
                <c:pt idx="8470">
                  <c:v>273157</c:v>
                </c:pt>
                <c:pt idx="8471">
                  <c:v>271694</c:v>
                </c:pt>
                <c:pt idx="8472">
                  <c:v>274339</c:v>
                </c:pt>
                <c:pt idx="8473">
                  <c:v>275397</c:v>
                </c:pt>
                <c:pt idx="8474">
                  <c:v>273457</c:v>
                </c:pt>
                <c:pt idx="8475">
                  <c:v>268439</c:v>
                </c:pt>
                <c:pt idx="8476">
                  <c:v>273083</c:v>
                </c:pt>
                <c:pt idx="8477">
                  <c:v>271665</c:v>
                </c:pt>
                <c:pt idx="8478">
                  <c:v>273247</c:v>
                </c:pt>
                <c:pt idx="8479">
                  <c:v>278553</c:v>
                </c:pt>
                <c:pt idx="8480">
                  <c:v>272540</c:v>
                </c:pt>
                <c:pt idx="8481">
                  <c:v>275076</c:v>
                </c:pt>
                <c:pt idx="8482">
                  <c:v>271281</c:v>
                </c:pt>
                <c:pt idx="8483">
                  <c:v>273193</c:v>
                </c:pt>
                <c:pt idx="8484">
                  <c:v>278830</c:v>
                </c:pt>
                <c:pt idx="8485">
                  <c:v>270706</c:v>
                </c:pt>
                <c:pt idx="8486">
                  <c:v>269359</c:v>
                </c:pt>
                <c:pt idx="8487">
                  <c:v>273576</c:v>
                </c:pt>
                <c:pt idx="8488">
                  <c:v>267228</c:v>
                </c:pt>
                <c:pt idx="8489">
                  <c:v>277778</c:v>
                </c:pt>
                <c:pt idx="8490">
                  <c:v>270489</c:v>
                </c:pt>
                <c:pt idx="8491">
                  <c:v>276327</c:v>
                </c:pt>
                <c:pt idx="8492">
                  <c:v>276533</c:v>
                </c:pt>
                <c:pt idx="8493">
                  <c:v>279787</c:v>
                </c:pt>
                <c:pt idx="8494">
                  <c:v>272549</c:v>
                </c:pt>
                <c:pt idx="8495">
                  <c:v>278730</c:v>
                </c:pt>
                <c:pt idx="8496">
                  <c:v>278590</c:v>
                </c:pt>
                <c:pt idx="8497">
                  <c:v>279731</c:v>
                </c:pt>
                <c:pt idx="8498">
                  <c:v>278550</c:v>
                </c:pt>
                <c:pt idx="8499">
                  <c:v>277281</c:v>
                </c:pt>
                <c:pt idx="8500">
                  <c:v>277526</c:v>
                </c:pt>
                <c:pt idx="8501">
                  <c:v>278622</c:v>
                </c:pt>
                <c:pt idx="8502">
                  <c:v>280506</c:v>
                </c:pt>
                <c:pt idx="8503">
                  <c:v>284008</c:v>
                </c:pt>
                <c:pt idx="8504">
                  <c:v>284164</c:v>
                </c:pt>
                <c:pt idx="8505">
                  <c:v>280535</c:v>
                </c:pt>
                <c:pt idx="8506">
                  <c:v>279772</c:v>
                </c:pt>
                <c:pt idx="8507">
                  <c:v>279680</c:v>
                </c:pt>
                <c:pt idx="8508">
                  <c:v>280239</c:v>
                </c:pt>
                <c:pt idx="8509">
                  <c:v>281885</c:v>
                </c:pt>
                <c:pt idx="8510">
                  <c:v>276210</c:v>
                </c:pt>
                <c:pt idx="8511">
                  <c:v>278955</c:v>
                </c:pt>
                <c:pt idx="8512">
                  <c:v>281520</c:v>
                </c:pt>
                <c:pt idx="8513">
                  <c:v>280728</c:v>
                </c:pt>
                <c:pt idx="8514">
                  <c:v>276975</c:v>
                </c:pt>
                <c:pt idx="8515">
                  <c:v>277914</c:v>
                </c:pt>
                <c:pt idx="8516">
                  <c:v>275351</c:v>
                </c:pt>
                <c:pt idx="8517">
                  <c:v>277960</c:v>
                </c:pt>
                <c:pt idx="8518">
                  <c:v>272761</c:v>
                </c:pt>
                <c:pt idx="8519">
                  <c:v>276960</c:v>
                </c:pt>
                <c:pt idx="8520">
                  <c:v>273939</c:v>
                </c:pt>
                <c:pt idx="8521">
                  <c:v>274446</c:v>
                </c:pt>
                <c:pt idx="8522">
                  <c:v>277733</c:v>
                </c:pt>
                <c:pt idx="8523">
                  <c:v>273505</c:v>
                </c:pt>
                <c:pt idx="8524">
                  <c:v>279747</c:v>
                </c:pt>
                <c:pt idx="8525">
                  <c:v>276753</c:v>
                </c:pt>
                <c:pt idx="8526">
                  <c:v>277746</c:v>
                </c:pt>
                <c:pt idx="8527">
                  <c:v>276556</c:v>
                </c:pt>
                <c:pt idx="8528">
                  <c:v>280800</c:v>
                </c:pt>
                <c:pt idx="8529">
                  <c:v>276767</c:v>
                </c:pt>
                <c:pt idx="8530">
                  <c:v>274728</c:v>
                </c:pt>
                <c:pt idx="8531">
                  <c:v>277415</c:v>
                </c:pt>
                <c:pt idx="8532">
                  <c:v>278891</c:v>
                </c:pt>
                <c:pt idx="8533">
                  <c:v>275798</c:v>
                </c:pt>
                <c:pt idx="8534">
                  <c:v>276806</c:v>
                </c:pt>
                <c:pt idx="8535">
                  <c:v>274327</c:v>
                </c:pt>
                <c:pt idx="8536">
                  <c:v>279864</c:v>
                </c:pt>
                <c:pt idx="8537">
                  <c:v>278031</c:v>
                </c:pt>
                <c:pt idx="8538">
                  <c:v>277856</c:v>
                </c:pt>
                <c:pt idx="8539">
                  <c:v>272801</c:v>
                </c:pt>
                <c:pt idx="8540">
                  <c:v>277610</c:v>
                </c:pt>
                <c:pt idx="8541">
                  <c:v>274495</c:v>
                </c:pt>
                <c:pt idx="8542">
                  <c:v>275199</c:v>
                </c:pt>
                <c:pt idx="8543">
                  <c:v>274502</c:v>
                </c:pt>
                <c:pt idx="8544">
                  <c:v>277107</c:v>
                </c:pt>
                <c:pt idx="8545">
                  <c:v>276287</c:v>
                </c:pt>
                <c:pt idx="8546">
                  <c:v>276308</c:v>
                </c:pt>
                <c:pt idx="8547">
                  <c:v>272814</c:v>
                </c:pt>
                <c:pt idx="8548">
                  <c:v>277634</c:v>
                </c:pt>
                <c:pt idx="8549">
                  <c:v>276059</c:v>
                </c:pt>
                <c:pt idx="8550">
                  <c:v>272731</c:v>
                </c:pt>
                <c:pt idx="8551">
                  <c:v>276909</c:v>
                </c:pt>
                <c:pt idx="8552">
                  <c:v>270715</c:v>
                </c:pt>
                <c:pt idx="8553">
                  <c:v>276806</c:v>
                </c:pt>
                <c:pt idx="8554">
                  <c:v>277300</c:v>
                </c:pt>
                <c:pt idx="8555">
                  <c:v>278703</c:v>
                </c:pt>
                <c:pt idx="8556">
                  <c:v>277865</c:v>
                </c:pt>
                <c:pt idx="8557">
                  <c:v>276274</c:v>
                </c:pt>
                <c:pt idx="8558">
                  <c:v>275819</c:v>
                </c:pt>
                <c:pt idx="8559">
                  <c:v>272810</c:v>
                </c:pt>
                <c:pt idx="8560">
                  <c:v>274803</c:v>
                </c:pt>
                <c:pt idx="8561">
                  <c:v>278085</c:v>
                </c:pt>
                <c:pt idx="8562">
                  <c:v>276284</c:v>
                </c:pt>
                <c:pt idx="8563">
                  <c:v>277007</c:v>
                </c:pt>
                <c:pt idx="8564">
                  <c:v>278831</c:v>
                </c:pt>
                <c:pt idx="8565">
                  <c:v>279213</c:v>
                </c:pt>
                <c:pt idx="8566">
                  <c:v>280679</c:v>
                </c:pt>
                <c:pt idx="8567">
                  <c:v>276829</c:v>
                </c:pt>
                <c:pt idx="8568">
                  <c:v>279038</c:v>
                </c:pt>
                <c:pt idx="8569">
                  <c:v>277900</c:v>
                </c:pt>
                <c:pt idx="8570">
                  <c:v>275484</c:v>
                </c:pt>
                <c:pt idx="8571">
                  <c:v>279991</c:v>
                </c:pt>
                <c:pt idx="8572">
                  <c:v>280660</c:v>
                </c:pt>
                <c:pt idx="8573">
                  <c:v>279130</c:v>
                </c:pt>
                <c:pt idx="8574">
                  <c:v>278452</c:v>
                </c:pt>
                <c:pt idx="8575">
                  <c:v>277213</c:v>
                </c:pt>
                <c:pt idx="8576">
                  <c:v>280206</c:v>
                </c:pt>
                <c:pt idx="8577">
                  <c:v>275010</c:v>
                </c:pt>
                <c:pt idx="8578">
                  <c:v>279443</c:v>
                </c:pt>
                <c:pt idx="8579">
                  <c:v>281045</c:v>
                </c:pt>
                <c:pt idx="8580">
                  <c:v>280060</c:v>
                </c:pt>
                <c:pt idx="8581">
                  <c:v>278022</c:v>
                </c:pt>
                <c:pt idx="8582">
                  <c:v>278981</c:v>
                </c:pt>
                <c:pt idx="8583">
                  <c:v>280853</c:v>
                </c:pt>
                <c:pt idx="8584">
                  <c:v>283531</c:v>
                </c:pt>
                <c:pt idx="8585">
                  <c:v>279673</c:v>
                </c:pt>
                <c:pt idx="8586">
                  <c:v>283208</c:v>
                </c:pt>
                <c:pt idx="8587">
                  <c:v>283639</c:v>
                </c:pt>
                <c:pt idx="8588">
                  <c:v>280611</c:v>
                </c:pt>
                <c:pt idx="8589">
                  <c:v>280474</c:v>
                </c:pt>
                <c:pt idx="8590">
                  <c:v>281822</c:v>
                </c:pt>
                <c:pt idx="8591">
                  <c:v>279811</c:v>
                </c:pt>
                <c:pt idx="8592">
                  <c:v>284073</c:v>
                </c:pt>
                <c:pt idx="8593">
                  <c:v>280003</c:v>
                </c:pt>
                <c:pt idx="8594">
                  <c:v>279556</c:v>
                </c:pt>
                <c:pt idx="8595">
                  <c:v>282371</c:v>
                </c:pt>
                <c:pt idx="8596">
                  <c:v>284594</c:v>
                </c:pt>
                <c:pt idx="8597">
                  <c:v>276184</c:v>
                </c:pt>
                <c:pt idx="8598">
                  <c:v>280565</c:v>
                </c:pt>
                <c:pt idx="8599">
                  <c:v>279198</c:v>
                </c:pt>
                <c:pt idx="8600">
                  <c:v>275682</c:v>
                </c:pt>
                <c:pt idx="8601">
                  <c:v>277184</c:v>
                </c:pt>
                <c:pt idx="8602">
                  <c:v>276759</c:v>
                </c:pt>
                <c:pt idx="8603">
                  <c:v>280236</c:v>
                </c:pt>
                <c:pt idx="8604">
                  <c:v>277977</c:v>
                </c:pt>
                <c:pt idx="8605">
                  <c:v>277719</c:v>
                </c:pt>
                <c:pt idx="8606">
                  <c:v>280762</c:v>
                </c:pt>
                <c:pt idx="8607">
                  <c:v>278241</c:v>
                </c:pt>
                <c:pt idx="8608">
                  <c:v>275371</c:v>
                </c:pt>
                <c:pt idx="8609">
                  <c:v>276124</c:v>
                </c:pt>
                <c:pt idx="8610">
                  <c:v>272201</c:v>
                </c:pt>
                <c:pt idx="8611">
                  <c:v>277882</c:v>
                </c:pt>
                <c:pt idx="8612">
                  <c:v>280343</c:v>
                </c:pt>
                <c:pt idx="8613">
                  <c:v>276571</c:v>
                </c:pt>
                <c:pt idx="8614">
                  <c:v>277106</c:v>
                </c:pt>
                <c:pt idx="8615">
                  <c:v>280890</c:v>
                </c:pt>
                <c:pt idx="8616">
                  <c:v>276365</c:v>
                </c:pt>
                <c:pt idx="8617">
                  <c:v>277614</c:v>
                </c:pt>
                <c:pt idx="8618">
                  <c:v>277876</c:v>
                </c:pt>
                <c:pt idx="8619">
                  <c:v>283653</c:v>
                </c:pt>
                <c:pt idx="8620">
                  <c:v>277366</c:v>
                </c:pt>
                <c:pt idx="8621">
                  <c:v>280069</c:v>
                </c:pt>
                <c:pt idx="8622">
                  <c:v>280694</c:v>
                </c:pt>
                <c:pt idx="8623">
                  <c:v>278518</c:v>
                </c:pt>
                <c:pt idx="8624">
                  <c:v>284782</c:v>
                </c:pt>
                <c:pt idx="8625">
                  <c:v>281766</c:v>
                </c:pt>
                <c:pt idx="8626">
                  <c:v>281510</c:v>
                </c:pt>
                <c:pt idx="8627">
                  <c:v>280420</c:v>
                </c:pt>
                <c:pt idx="8628">
                  <c:v>282025</c:v>
                </c:pt>
                <c:pt idx="8629">
                  <c:v>280298</c:v>
                </c:pt>
                <c:pt idx="8630">
                  <c:v>281732</c:v>
                </c:pt>
                <c:pt idx="8631">
                  <c:v>281057</c:v>
                </c:pt>
                <c:pt idx="8632">
                  <c:v>280968</c:v>
                </c:pt>
                <c:pt idx="8633">
                  <c:v>282622</c:v>
                </c:pt>
                <c:pt idx="8634">
                  <c:v>281475</c:v>
                </c:pt>
                <c:pt idx="8635">
                  <c:v>279072</c:v>
                </c:pt>
                <c:pt idx="8636">
                  <c:v>285513</c:v>
                </c:pt>
                <c:pt idx="8637">
                  <c:v>275449</c:v>
                </c:pt>
                <c:pt idx="8638">
                  <c:v>281157</c:v>
                </c:pt>
                <c:pt idx="8639">
                  <c:v>284007</c:v>
                </c:pt>
                <c:pt idx="8640">
                  <c:v>279482</c:v>
                </c:pt>
                <c:pt idx="8641">
                  <c:v>285852</c:v>
                </c:pt>
                <c:pt idx="8642">
                  <c:v>279735</c:v>
                </c:pt>
                <c:pt idx="8643">
                  <c:v>283281</c:v>
                </c:pt>
                <c:pt idx="8644">
                  <c:v>280570</c:v>
                </c:pt>
                <c:pt idx="8645">
                  <c:v>281458</c:v>
                </c:pt>
                <c:pt idx="8646">
                  <c:v>280296</c:v>
                </c:pt>
                <c:pt idx="8647">
                  <c:v>280464</c:v>
                </c:pt>
                <c:pt idx="8648">
                  <c:v>281859</c:v>
                </c:pt>
                <c:pt idx="8649">
                  <c:v>281352</c:v>
                </c:pt>
                <c:pt idx="8650">
                  <c:v>279212</c:v>
                </c:pt>
                <c:pt idx="8651">
                  <c:v>280301</c:v>
                </c:pt>
                <c:pt idx="8652">
                  <c:v>283087</c:v>
                </c:pt>
                <c:pt idx="8653">
                  <c:v>284587</c:v>
                </c:pt>
                <c:pt idx="8654">
                  <c:v>286105</c:v>
                </c:pt>
                <c:pt idx="8655">
                  <c:v>285436</c:v>
                </c:pt>
                <c:pt idx="8656">
                  <c:v>284673</c:v>
                </c:pt>
                <c:pt idx="8657">
                  <c:v>281336</c:v>
                </c:pt>
                <c:pt idx="8658">
                  <c:v>284044</c:v>
                </c:pt>
                <c:pt idx="8659">
                  <c:v>284010</c:v>
                </c:pt>
                <c:pt idx="8660">
                  <c:v>280516</c:v>
                </c:pt>
                <c:pt idx="8661">
                  <c:v>281598</c:v>
                </c:pt>
                <c:pt idx="8662">
                  <c:v>282042</c:v>
                </c:pt>
                <c:pt idx="8663">
                  <c:v>280813</c:v>
                </c:pt>
                <c:pt idx="8664">
                  <c:v>282999</c:v>
                </c:pt>
                <c:pt idx="8665">
                  <c:v>282114</c:v>
                </c:pt>
                <c:pt idx="8666">
                  <c:v>283957</c:v>
                </c:pt>
                <c:pt idx="8667">
                  <c:v>285324</c:v>
                </c:pt>
                <c:pt idx="8668">
                  <c:v>283649</c:v>
                </c:pt>
                <c:pt idx="8669">
                  <c:v>286114</c:v>
                </c:pt>
                <c:pt idx="8670">
                  <c:v>284613</c:v>
                </c:pt>
                <c:pt idx="8671">
                  <c:v>282989</c:v>
                </c:pt>
                <c:pt idx="8672">
                  <c:v>284068</c:v>
                </c:pt>
                <c:pt idx="8673">
                  <c:v>280984</c:v>
                </c:pt>
                <c:pt idx="8674">
                  <c:v>286130</c:v>
                </c:pt>
                <c:pt idx="8675">
                  <c:v>283781</c:v>
                </c:pt>
                <c:pt idx="8676">
                  <c:v>285092</c:v>
                </c:pt>
                <c:pt idx="8677">
                  <c:v>283923</c:v>
                </c:pt>
                <c:pt idx="8678">
                  <c:v>278821</c:v>
                </c:pt>
                <c:pt idx="8679">
                  <c:v>287140</c:v>
                </c:pt>
                <c:pt idx="8680">
                  <c:v>284598</c:v>
                </c:pt>
                <c:pt idx="8681">
                  <c:v>286123</c:v>
                </c:pt>
                <c:pt idx="8682">
                  <c:v>282470</c:v>
                </c:pt>
                <c:pt idx="8683">
                  <c:v>282257</c:v>
                </c:pt>
                <c:pt idx="8684">
                  <c:v>284569</c:v>
                </c:pt>
                <c:pt idx="8685">
                  <c:v>281967</c:v>
                </c:pt>
                <c:pt idx="8686">
                  <c:v>284025</c:v>
                </c:pt>
                <c:pt idx="8687">
                  <c:v>287880</c:v>
                </c:pt>
                <c:pt idx="8688">
                  <c:v>283847</c:v>
                </c:pt>
                <c:pt idx="8689">
                  <c:v>283013</c:v>
                </c:pt>
                <c:pt idx="8690">
                  <c:v>282453</c:v>
                </c:pt>
                <c:pt idx="8691">
                  <c:v>281002</c:v>
                </c:pt>
                <c:pt idx="8692">
                  <c:v>283196</c:v>
                </c:pt>
                <c:pt idx="8693">
                  <c:v>284733</c:v>
                </c:pt>
                <c:pt idx="8694">
                  <c:v>280510</c:v>
                </c:pt>
                <c:pt idx="8695">
                  <c:v>282916</c:v>
                </c:pt>
                <c:pt idx="8696">
                  <c:v>278987</c:v>
                </c:pt>
                <c:pt idx="8697">
                  <c:v>284553</c:v>
                </c:pt>
                <c:pt idx="8698">
                  <c:v>280253</c:v>
                </c:pt>
                <c:pt idx="8699">
                  <c:v>288252</c:v>
                </c:pt>
                <c:pt idx="8700">
                  <c:v>282781</c:v>
                </c:pt>
                <c:pt idx="8701">
                  <c:v>285251</c:v>
                </c:pt>
                <c:pt idx="8702">
                  <c:v>282820</c:v>
                </c:pt>
                <c:pt idx="8703">
                  <c:v>288205</c:v>
                </c:pt>
                <c:pt idx="8704">
                  <c:v>281606</c:v>
                </c:pt>
                <c:pt idx="8705">
                  <c:v>286035</c:v>
                </c:pt>
                <c:pt idx="8706">
                  <c:v>279962</c:v>
                </c:pt>
                <c:pt idx="8707">
                  <c:v>281319</c:v>
                </c:pt>
                <c:pt idx="8708">
                  <c:v>284993</c:v>
                </c:pt>
                <c:pt idx="8709">
                  <c:v>282457</c:v>
                </c:pt>
                <c:pt idx="8710">
                  <c:v>282104</c:v>
                </c:pt>
                <c:pt idx="8711">
                  <c:v>287001</c:v>
                </c:pt>
                <c:pt idx="8712">
                  <c:v>289021</c:v>
                </c:pt>
                <c:pt idx="8713">
                  <c:v>286906</c:v>
                </c:pt>
                <c:pt idx="8714">
                  <c:v>286295</c:v>
                </c:pt>
                <c:pt idx="8715">
                  <c:v>285863</c:v>
                </c:pt>
                <c:pt idx="8716">
                  <c:v>286335</c:v>
                </c:pt>
                <c:pt idx="8717">
                  <c:v>285359</c:v>
                </c:pt>
                <c:pt idx="8718">
                  <c:v>282271</c:v>
                </c:pt>
                <c:pt idx="8719">
                  <c:v>284220</c:v>
                </c:pt>
                <c:pt idx="8720">
                  <c:v>285312</c:v>
                </c:pt>
                <c:pt idx="8721">
                  <c:v>284067</c:v>
                </c:pt>
                <c:pt idx="8722">
                  <c:v>283688</c:v>
                </c:pt>
                <c:pt idx="8723">
                  <c:v>286490</c:v>
                </c:pt>
                <c:pt idx="8724">
                  <c:v>286233</c:v>
                </c:pt>
                <c:pt idx="8725">
                  <c:v>283779</c:v>
                </c:pt>
                <c:pt idx="8726">
                  <c:v>286956</c:v>
                </c:pt>
                <c:pt idx="8727">
                  <c:v>288137</c:v>
                </c:pt>
                <c:pt idx="8728">
                  <c:v>286570</c:v>
                </c:pt>
                <c:pt idx="8729">
                  <c:v>285024</c:v>
                </c:pt>
                <c:pt idx="8730">
                  <c:v>288112</c:v>
                </c:pt>
                <c:pt idx="8731">
                  <c:v>288062</c:v>
                </c:pt>
                <c:pt idx="8732">
                  <c:v>289322</c:v>
                </c:pt>
                <c:pt idx="8733">
                  <c:v>286030</c:v>
                </c:pt>
                <c:pt idx="8734">
                  <c:v>286288</c:v>
                </c:pt>
                <c:pt idx="8735">
                  <c:v>286065</c:v>
                </c:pt>
                <c:pt idx="8736">
                  <c:v>288581</c:v>
                </c:pt>
                <c:pt idx="8737">
                  <c:v>291157</c:v>
                </c:pt>
                <c:pt idx="8738">
                  <c:v>287021</c:v>
                </c:pt>
                <c:pt idx="8739">
                  <c:v>290956</c:v>
                </c:pt>
                <c:pt idx="8740">
                  <c:v>290575</c:v>
                </c:pt>
                <c:pt idx="8741">
                  <c:v>286706</c:v>
                </c:pt>
                <c:pt idx="8742">
                  <c:v>288234</c:v>
                </c:pt>
                <c:pt idx="8743">
                  <c:v>288684</c:v>
                </c:pt>
                <c:pt idx="8744">
                  <c:v>288295</c:v>
                </c:pt>
                <c:pt idx="8745">
                  <c:v>287811</c:v>
                </c:pt>
                <c:pt idx="8746">
                  <c:v>290468</c:v>
                </c:pt>
                <c:pt idx="8747">
                  <c:v>290423</c:v>
                </c:pt>
                <c:pt idx="8748">
                  <c:v>286390</c:v>
                </c:pt>
                <c:pt idx="8749">
                  <c:v>284001</c:v>
                </c:pt>
                <c:pt idx="8750">
                  <c:v>289988</c:v>
                </c:pt>
                <c:pt idx="8751">
                  <c:v>292597</c:v>
                </c:pt>
                <c:pt idx="8752">
                  <c:v>286890</c:v>
                </c:pt>
                <c:pt idx="8753">
                  <c:v>291092</c:v>
                </c:pt>
                <c:pt idx="8754">
                  <c:v>294194</c:v>
                </c:pt>
                <c:pt idx="8755">
                  <c:v>287244</c:v>
                </c:pt>
                <c:pt idx="8756">
                  <c:v>287559</c:v>
                </c:pt>
                <c:pt idx="8757">
                  <c:v>287045</c:v>
                </c:pt>
                <c:pt idx="8758">
                  <c:v>290210</c:v>
                </c:pt>
                <c:pt idx="8759">
                  <c:v>293510</c:v>
                </c:pt>
                <c:pt idx="8760">
                  <c:v>290400</c:v>
                </c:pt>
                <c:pt idx="8761">
                  <c:v>291073</c:v>
                </c:pt>
                <c:pt idx="8762">
                  <c:v>289887</c:v>
                </c:pt>
                <c:pt idx="8763">
                  <c:v>290166</c:v>
                </c:pt>
                <c:pt idx="8764">
                  <c:v>287086</c:v>
                </c:pt>
                <c:pt idx="8765">
                  <c:v>291624</c:v>
                </c:pt>
                <c:pt idx="8766">
                  <c:v>288822</c:v>
                </c:pt>
                <c:pt idx="8767">
                  <c:v>291689</c:v>
                </c:pt>
                <c:pt idx="8768">
                  <c:v>290249</c:v>
                </c:pt>
                <c:pt idx="8769">
                  <c:v>289268</c:v>
                </c:pt>
                <c:pt idx="8770">
                  <c:v>288456</c:v>
                </c:pt>
                <c:pt idx="8771">
                  <c:v>289384</c:v>
                </c:pt>
                <c:pt idx="8772">
                  <c:v>291877</c:v>
                </c:pt>
                <c:pt idx="8773">
                  <c:v>292093</c:v>
                </c:pt>
                <c:pt idx="8774">
                  <c:v>286709</c:v>
                </c:pt>
                <c:pt idx="8775">
                  <c:v>287130</c:v>
                </c:pt>
                <c:pt idx="8776">
                  <c:v>289435</c:v>
                </c:pt>
                <c:pt idx="8777">
                  <c:v>291522</c:v>
                </c:pt>
                <c:pt idx="8778">
                  <c:v>292267</c:v>
                </c:pt>
                <c:pt idx="8779">
                  <c:v>289511</c:v>
                </c:pt>
                <c:pt idx="8780">
                  <c:v>288508</c:v>
                </c:pt>
                <c:pt idx="8781">
                  <c:v>291904</c:v>
                </c:pt>
                <c:pt idx="8782">
                  <c:v>289444</c:v>
                </c:pt>
                <c:pt idx="8783">
                  <c:v>294452</c:v>
                </c:pt>
                <c:pt idx="8784">
                  <c:v>288081</c:v>
                </c:pt>
                <c:pt idx="8785">
                  <c:v>288077</c:v>
                </c:pt>
                <c:pt idx="8786">
                  <c:v>292896</c:v>
                </c:pt>
                <c:pt idx="8787">
                  <c:v>292158</c:v>
                </c:pt>
                <c:pt idx="8788">
                  <c:v>290788</c:v>
                </c:pt>
                <c:pt idx="8789">
                  <c:v>285293</c:v>
                </c:pt>
                <c:pt idx="8790">
                  <c:v>295845</c:v>
                </c:pt>
                <c:pt idx="8791">
                  <c:v>290268</c:v>
                </c:pt>
                <c:pt idx="8792">
                  <c:v>292918</c:v>
                </c:pt>
                <c:pt idx="8793">
                  <c:v>296105</c:v>
                </c:pt>
                <c:pt idx="8794">
                  <c:v>289024</c:v>
                </c:pt>
                <c:pt idx="8795">
                  <c:v>287443</c:v>
                </c:pt>
                <c:pt idx="8796">
                  <c:v>292561</c:v>
                </c:pt>
                <c:pt idx="8797">
                  <c:v>291793</c:v>
                </c:pt>
                <c:pt idx="8798">
                  <c:v>290715</c:v>
                </c:pt>
                <c:pt idx="8799">
                  <c:v>292749</c:v>
                </c:pt>
                <c:pt idx="8800">
                  <c:v>294812</c:v>
                </c:pt>
                <c:pt idx="8801">
                  <c:v>294526</c:v>
                </c:pt>
                <c:pt idx="8802">
                  <c:v>289622</c:v>
                </c:pt>
                <c:pt idx="8803">
                  <c:v>290924</c:v>
                </c:pt>
                <c:pt idx="8804">
                  <c:v>290815</c:v>
                </c:pt>
                <c:pt idx="8805">
                  <c:v>294894</c:v>
                </c:pt>
                <c:pt idx="8806">
                  <c:v>287460</c:v>
                </c:pt>
                <c:pt idx="8807">
                  <c:v>294277</c:v>
                </c:pt>
                <c:pt idx="8808">
                  <c:v>292894</c:v>
                </c:pt>
                <c:pt idx="8809">
                  <c:v>288144</c:v>
                </c:pt>
                <c:pt idx="8810">
                  <c:v>296588</c:v>
                </c:pt>
                <c:pt idx="8811">
                  <c:v>291489</c:v>
                </c:pt>
                <c:pt idx="8812">
                  <c:v>292611</c:v>
                </c:pt>
                <c:pt idx="8813">
                  <c:v>294194</c:v>
                </c:pt>
                <c:pt idx="8814">
                  <c:v>292472</c:v>
                </c:pt>
                <c:pt idx="8815">
                  <c:v>289390</c:v>
                </c:pt>
                <c:pt idx="8816">
                  <c:v>293231</c:v>
                </c:pt>
                <c:pt idx="8817">
                  <c:v>290011</c:v>
                </c:pt>
                <c:pt idx="8818">
                  <c:v>292385</c:v>
                </c:pt>
                <c:pt idx="8819">
                  <c:v>290624</c:v>
                </c:pt>
                <c:pt idx="8820">
                  <c:v>287959</c:v>
                </c:pt>
                <c:pt idx="8821">
                  <c:v>290103</c:v>
                </c:pt>
                <c:pt idx="8822">
                  <c:v>286906</c:v>
                </c:pt>
                <c:pt idx="8823">
                  <c:v>289464</c:v>
                </c:pt>
                <c:pt idx="8824">
                  <c:v>288000</c:v>
                </c:pt>
                <c:pt idx="8825">
                  <c:v>291014</c:v>
                </c:pt>
                <c:pt idx="8826">
                  <c:v>291027</c:v>
                </c:pt>
                <c:pt idx="8827">
                  <c:v>288133</c:v>
                </c:pt>
                <c:pt idx="8828">
                  <c:v>293854</c:v>
                </c:pt>
                <c:pt idx="8829">
                  <c:v>289954</c:v>
                </c:pt>
                <c:pt idx="8830">
                  <c:v>287328</c:v>
                </c:pt>
                <c:pt idx="8831">
                  <c:v>289969</c:v>
                </c:pt>
                <c:pt idx="8832">
                  <c:v>294175</c:v>
                </c:pt>
                <c:pt idx="8833">
                  <c:v>288617</c:v>
                </c:pt>
                <c:pt idx="8834">
                  <c:v>288842</c:v>
                </c:pt>
                <c:pt idx="8835">
                  <c:v>289426</c:v>
                </c:pt>
                <c:pt idx="8836">
                  <c:v>288379</c:v>
                </c:pt>
                <c:pt idx="8837">
                  <c:v>292368</c:v>
                </c:pt>
                <c:pt idx="8838">
                  <c:v>289266</c:v>
                </c:pt>
                <c:pt idx="8839">
                  <c:v>284347</c:v>
                </c:pt>
                <c:pt idx="8840">
                  <c:v>289924</c:v>
                </c:pt>
                <c:pt idx="8841">
                  <c:v>288847</c:v>
                </c:pt>
                <c:pt idx="8842">
                  <c:v>286919</c:v>
                </c:pt>
                <c:pt idx="8843">
                  <c:v>287178</c:v>
                </c:pt>
                <c:pt idx="8844">
                  <c:v>284748</c:v>
                </c:pt>
                <c:pt idx="8845">
                  <c:v>290236</c:v>
                </c:pt>
                <c:pt idx="8846">
                  <c:v>291244</c:v>
                </c:pt>
                <c:pt idx="8847">
                  <c:v>288726</c:v>
                </c:pt>
                <c:pt idx="8848">
                  <c:v>294009</c:v>
                </c:pt>
                <c:pt idx="8849">
                  <c:v>293068</c:v>
                </c:pt>
                <c:pt idx="8850">
                  <c:v>290724</c:v>
                </c:pt>
                <c:pt idx="8851">
                  <c:v>291446</c:v>
                </c:pt>
                <c:pt idx="8852">
                  <c:v>292095</c:v>
                </c:pt>
                <c:pt idx="8853">
                  <c:v>293645</c:v>
                </c:pt>
                <c:pt idx="8854">
                  <c:v>294128</c:v>
                </c:pt>
                <c:pt idx="8855">
                  <c:v>294109</c:v>
                </c:pt>
                <c:pt idx="8856">
                  <c:v>289294</c:v>
                </c:pt>
                <c:pt idx="8857">
                  <c:v>294908</c:v>
                </c:pt>
                <c:pt idx="8858">
                  <c:v>291117</c:v>
                </c:pt>
                <c:pt idx="8859">
                  <c:v>292046</c:v>
                </c:pt>
                <c:pt idx="8860">
                  <c:v>293716</c:v>
                </c:pt>
                <c:pt idx="8861">
                  <c:v>296564</c:v>
                </c:pt>
                <c:pt idx="8862">
                  <c:v>293709</c:v>
                </c:pt>
                <c:pt idx="8863">
                  <c:v>291846</c:v>
                </c:pt>
                <c:pt idx="8864">
                  <c:v>296809</c:v>
                </c:pt>
                <c:pt idx="8865">
                  <c:v>289459</c:v>
                </c:pt>
                <c:pt idx="8866">
                  <c:v>290390</c:v>
                </c:pt>
                <c:pt idx="8867">
                  <c:v>296582</c:v>
                </c:pt>
                <c:pt idx="8868">
                  <c:v>289986</c:v>
                </c:pt>
                <c:pt idx="8869">
                  <c:v>292568</c:v>
                </c:pt>
                <c:pt idx="8870">
                  <c:v>292441</c:v>
                </c:pt>
                <c:pt idx="8871">
                  <c:v>291289</c:v>
                </c:pt>
                <c:pt idx="8872">
                  <c:v>294869</c:v>
                </c:pt>
                <c:pt idx="8873">
                  <c:v>291001</c:v>
                </c:pt>
                <c:pt idx="8874">
                  <c:v>291702</c:v>
                </c:pt>
                <c:pt idx="8875">
                  <c:v>294985</c:v>
                </c:pt>
                <c:pt idx="8876">
                  <c:v>295265</c:v>
                </c:pt>
                <c:pt idx="8877">
                  <c:v>294732</c:v>
                </c:pt>
                <c:pt idx="8878">
                  <c:v>295796</c:v>
                </c:pt>
                <c:pt idx="8879">
                  <c:v>292024</c:v>
                </c:pt>
                <c:pt idx="8880">
                  <c:v>295389</c:v>
                </c:pt>
                <c:pt idx="8881">
                  <c:v>296989</c:v>
                </c:pt>
                <c:pt idx="8882">
                  <c:v>294867</c:v>
                </c:pt>
                <c:pt idx="8883">
                  <c:v>294925</c:v>
                </c:pt>
                <c:pt idx="8884">
                  <c:v>295524</c:v>
                </c:pt>
                <c:pt idx="8885">
                  <c:v>290509</c:v>
                </c:pt>
                <c:pt idx="8886">
                  <c:v>294875</c:v>
                </c:pt>
                <c:pt idx="8887">
                  <c:v>295274</c:v>
                </c:pt>
                <c:pt idx="8888">
                  <c:v>295416</c:v>
                </c:pt>
                <c:pt idx="8889">
                  <c:v>294961</c:v>
                </c:pt>
                <c:pt idx="8890">
                  <c:v>293941</c:v>
                </c:pt>
                <c:pt idx="8891">
                  <c:v>293778</c:v>
                </c:pt>
                <c:pt idx="8892">
                  <c:v>293388</c:v>
                </c:pt>
                <c:pt idx="8893">
                  <c:v>297880</c:v>
                </c:pt>
                <c:pt idx="8894">
                  <c:v>291691</c:v>
                </c:pt>
                <c:pt idx="8895">
                  <c:v>295146</c:v>
                </c:pt>
                <c:pt idx="8896">
                  <c:v>292604</c:v>
                </c:pt>
                <c:pt idx="8897">
                  <c:v>296058</c:v>
                </c:pt>
                <c:pt idx="8898">
                  <c:v>291764</c:v>
                </c:pt>
                <c:pt idx="8899">
                  <c:v>297025</c:v>
                </c:pt>
                <c:pt idx="8900">
                  <c:v>300209</c:v>
                </c:pt>
                <c:pt idx="8901">
                  <c:v>297884</c:v>
                </c:pt>
                <c:pt idx="8902">
                  <c:v>300268</c:v>
                </c:pt>
                <c:pt idx="8903">
                  <c:v>296967</c:v>
                </c:pt>
                <c:pt idx="8904">
                  <c:v>298011</c:v>
                </c:pt>
                <c:pt idx="8905">
                  <c:v>294354</c:v>
                </c:pt>
                <c:pt idx="8906">
                  <c:v>297104</c:v>
                </c:pt>
                <c:pt idx="8907">
                  <c:v>292748</c:v>
                </c:pt>
                <c:pt idx="8908">
                  <c:v>294291</c:v>
                </c:pt>
                <c:pt idx="8909">
                  <c:v>299958</c:v>
                </c:pt>
                <c:pt idx="8910">
                  <c:v>298265</c:v>
                </c:pt>
                <c:pt idx="8911">
                  <c:v>295834</c:v>
                </c:pt>
                <c:pt idx="8912">
                  <c:v>298368</c:v>
                </c:pt>
                <c:pt idx="8913">
                  <c:v>296152</c:v>
                </c:pt>
                <c:pt idx="8914">
                  <c:v>300072</c:v>
                </c:pt>
                <c:pt idx="8915">
                  <c:v>291579</c:v>
                </c:pt>
                <c:pt idx="8916">
                  <c:v>293863</c:v>
                </c:pt>
                <c:pt idx="8917">
                  <c:v>301270</c:v>
                </c:pt>
                <c:pt idx="8918">
                  <c:v>298389</c:v>
                </c:pt>
                <c:pt idx="8919">
                  <c:v>296035</c:v>
                </c:pt>
                <c:pt idx="8920">
                  <c:v>298520</c:v>
                </c:pt>
                <c:pt idx="8921">
                  <c:v>293970</c:v>
                </c:pt>
                <c:pt idx="8922">
                  <c:v>290614</c:v>
                </c:pt>
                <c:pt idx="8923">
                  <c:v>298163</c:v>
                </c:pt>
                <c:pt idx="8924">
                  <c:v>300762</c:v>
                </c:pt>
                <c:pt idx="8925">
                  <c:v>295086</c:v>
                </c:pt>
                <c:pt idx="8926">
                  <c:v>295346</c:v>
                </c:pt>
                <c:pt idx="8927">
                  <c:v>294503</c:v>
                </c:pt>
                <c:pt idx="8928">
                  <c:v>293170</c:v>
                </c:pt>
                <c:pt idx="8929">
                  <c:v>298037</c:v>
                </c:pt>
                <c:pt idx="8930">
                  <c:v>298537</c:v>
                </c:pt>
                <c:pt idx="8931">
                  <c:v>298289</c:v>
                </c:pt>
                <c:pt idx="8932">
                  <c:v>296079</c:v>
                </c:pt>
                <c:pt idx="8933">
                  <c:v>298888</c:v>
                </c:pt>
                <c:pt idx="8934">
                  <c:v>296939</c:v>
                </c:pt>
                <c:pt idx="8935">
                  <c:v>296684</c:v>
                </c:pt>
                <c:pt idx="8936">
                  <c:v>293983</c:v>
                </c:pt>
                <c:pt idx="8937">
                  <c:v>293403</c:v>
                </c:pt>
                <c:pt idx="8938">
                  <c:v>301159</c:v>
                </c:pt>
                <c:pt idx="8939">
                  <c:v>298799</c:v>
                </c:pt>
                <c:pt idx="8940">
                  <c:v>299787</c:v>
                </c:pt>
                <c:pt idx="8941">
                  <c:v>295156</c:v>
                </c:pt>
                <c:pt idx="8942">
                  <c:v>299580</c:v>
                </c:pt>
                <c:pt idx="8943">
                  <c:v>301352</c:v>
                </c:pt>
                <c:pt idx="8944">
                  <c:v>296328</c:v>
                </c:pt>
                <c:pt idx="8945">
                  <c:v>297863</c:v>
                </c:pt>
                <c:pt idx="8946">
                  <c:v>298991</c:v>
                </c:pt>
                <c:pt idx="8947">
                  <c:v>303204</c:v>
                </c:pt>
                <c:pt idx="8948">
                  <c:v>297797</c:v>
                </c:pt>
                <c:pt idx="8949">
                  <c:v>301973</c:v>
                </c:pt>
                <c:pt idx="8950">
                  <c:v>307376</c:v>
                </c:pt>
                <c:pt idx="8951">
                  <c:v>302926</c:v>
                </c:pt>
                <c:pt idx="8952">
                  <c:v>303708</c:v>
                </c:pt>
                <c:pt idx="8953">
                  <c:v>301919</c:v>
                </c:pt>
                <c:pt idx="8954">
                  <c:v>303457</c:v>
                </c:pt>
                <c:pt idx="8955">
                  <c:v>302693</c:v>
                </c:pt>
                <c:pt idx="8956">
                  <c:v>305340</c:v>
                </c:pt>
                <c:pt idx="8957">
                  <c:v>308871</c:v>
                </c:pt>
                <c:pt idx="8958">
                  <c:v>301961</c:v>
                </c:pt>
                <c:pt idx="8959">
                  <c:v>304416</c:v>
                </c:pt>
                <c:pt idx="8960">
                  <c:v>306081</c:v>
                </c:pt>
                <c:pt idx="8961">
                  <c:v>306597</c:v>
                </c:pt>
                <c:pt idx="8962">
                  <c:v>306878</c:v>
                </c:pt>
                <c:pt idx="8963">
                  <c:v>309743</c:v>
                </c:pt>
                <c:pt idx="8964">
                  <c:v>306136</c:v>
                </c:pt>
                <c:pt idx="8965">
                  <c:v>301050</c:v>
                </c:pt>
                <c:pt idx="8966">
                  <c:v>302497</c:v>
                </c:pt>
                <c:pt idx="8967">
                  <c:v>300948</c:v>
                </c:pt>
                <c:pt idx="8968">
                  <c:v>303475</c:v>
                </c:pt>
                <c:pt idx="8969">
                  <c:v>303556</c:v>
                </c:pt>
                <c:pt idx="8970">
                  <c:v>301446</c:v>
                </c:pt>
                <c:pt idx="8971">
                  <c:v>300838</c:v>
                </c:pt>
                <c:pt idx="8972">
                  <c:v>303130</c:v>
                </c:pt>
                <c:pt idx="8973">
                  <c:v>304999</c:v>
                </c:pt>
                <c:pt idx="8974">
                  <c:v>304813</c:v>
                </c:pt>
                <c:pt idx="8975">
                  <c:v>302260</c:v>
                </c:pt>
                <c:pt idx="8976">
                  <c:v>297403</c:v>
                </c:pt>
                <c:pt idx="8977">
                  <c:v>300531</c:v>
                </c:pt>
                <c:pt idx="8978">
                  <c:v>301715</c:v>
                </c:pt>
                <c:pt idx="8979">
                  <c:v>296325</c:v>
                </c:pt>
                <c:pt idx="8980">
                  <c:v>305772</c:v>
                </c:pt>
                <c:pt idx="8981">
                  <c:v>304000</c:v>
                </c:pt>
                <c:pt idx="8982">
                  <c:v>299870</c:v>
                </c:pt>
                <c:pt idx="8983">
                  <c:v>305367</c:v>
                </c:pt>
                <c:pt idx="8984">
                  <c:v>300150</c:v>
                </c:pt>
                <c:pt idx="8985">
                  <c:v>299327</c:v>
                </c:pt>
                <c:pt idx="8986">
                  <c:v>301631</c:v>
                </c:pt>
                <c:pt idx="8987">
                  <c:v>296351</c:v>
                </c:pt>
                <c:pt idx="8988">
                  <c:v>299643</c:v>
                </c:pt>
                <c:pt idx="8989">
                  <c:v>301448</c:v>
                </c:pt>
                <c:pt idx="8990">
                  <c:v>299024</c:v>
                </c:pt>
                <c:pt idx="8991">
                  <c:v>301785</c:v>
                </c:pt>
                <c:pt idx="8992">
                  <c:v>299545</c:v>
                </c:pt>
                <c:pt idx="8993">
                  <c:v>300786</c:v>
                </c:pt>
                <c:pt idx="8994">
                  <c:v>296370</c:v>
                </c:pt>
                <c:pt idx="8995">
                  <c:v>303060</c:v>
                </c:pt>
                <c:pt idx="8996">
                  <c:v>301214</c:v>
                </c:pt>
                <c:pt idx="8997">
                  <c:v>303462</c:v>
                </c:pt>
                <c:pt idx="8998">
                  <c:v>299625</c:v>
                </c:pt>
                <c:pt idx="8999">
                  <c:v>298365</c:v>
                </c:pt>
                <c:pt idx="9000">
                  <c:v>298293</c:v>
                </c:pt>
                <c:pt idx="9001">
                  <c:v>301072</c:v>
                </c:pt>
                <c:pt idx="9002">
                  <c:v>304969</c:v>
                </c:pt>
                <c:pt idx="9003">
                  <c:v>304393</c:v>
                </c:pt>
                <c:pt idx="9004">
                  <c:v>299096</c:v>
                </c:pt>
                <c:pt idx="9005">
                  <c:v>301829</c:v>
                </c:pt>
                <c:pt idx="9006">
                  <c:v>300679</c:v>
                </c:pt>
                <c:pt idx="9007">
                  <c:v>303690</c:v>
                </c:pt>
                <c:pt idx="9008">
                  <c:v>300260</c:v>
                </c:pt>
                <c:pt idx="9009">
                  <c:v>304600</c:v>
                </c:pt>
                <c:pt idx="9010">
                  <c:v>301398</c:v>
                </c:pt>
                <c:pt idx="9011">
                  <c:v>303828</c:v>
                </c:pt>
                <c:pt idx="9012">
                  <c:v>300613</c:v>
                </c:pt>
                <c:pt idx="9013">
                  <c:v>299967</c:v>
                </c:pt>
                <c:pt idx="9014">
                  <c:v>304859</c:v>
                </c:pt>
                <c:pt idx="9015">
                  <c:v>298441</c:v>
                </c:pt>
                <c:pt idx="9016">
                  <c:v>299215</c:v>
                </c:pt>
                <c:pt idx="9017">
                  <c:v>302770</c:v>
                </c:pt>
                <c:pt idx="9018">
                  <c:v>297875</c:v>
                </c:pt>
                <c:pt idx="9019">
                  <c:v>297586</c:v>
                </c:pt>
                <c:pt idx="9020">
                  <c:v>298263</c:v>
                </c:pt>
                <c:pt idx="9021">
                  <c:v>303333</c:v>
                </c:pt>
                <c:pt idx="9022">
                  <c:v>303541</c:v>
                </c:pt>
                <c:pt idx="9023">
                  <c:v>300912</c:v>
                </c:pt>
                <c:pt idx="9024">
                  <c:v>299717</c:v>
                </c:pt>
                <c:pt idx="9025">
                  <c:v>300389</c:v>
                </c:pt>
                <c:pt idx="9026">
                  <c:v>302599</c:v>
                </c:pt>
                <c:pt idx="9027">
                  <c:v>303703</c:v>
                </c:pt>
                <c:pt idx="9028">
                  <c:v>305790</c:v>
                </c:pt>
                <c:pt idx="9029">
                  <c:v>302566</c:v>
                </c:pt>
                <c:pt idx="9030">
                  <c:v>301590</c:v>
                </c:pt>
                <c:pt idx="9031">
                  <c:v>299593</c:v>
                </c:pt>
                <c:pt idx="9032">
                  <c:v>299043</c:v>
                </c:pt>
                <c:pt idx="9033">
                  <c:v>305695</c:v>
                </c:pt>
                <c:pt idx="9034">
                  <c:v>304321</c:v>
                </c:pt>
                <c:pt idx="9035">
                  <c:v>303248</c:v>
                </c:pt>
                <c:pt idx="9036">
                  <c:v>303804</c:v>
                </c:pt>
                <c:pt idx="9037">
                  <c:v>302087</c:v>
                </c:pt>
                <c:pt idx="9038">
                  <c:v>300021</c:v>
                </c:pt>
                <c:pt idx="9039">
                  <c:v>302288</c:v>
                </c:pt>
                <c:pt idx="9040">
                  <c:v>301871</c:v>
                </c:pt>
                <c:pt idx="9041">
                  <c:v>304780</c:v>
                </c:pt>
                <c:pt idx="9042">
                  <c:v>303731</c:v>
                </c:pt>
                <c:pt idx="9043">
                  <c:v>301232</c:v>
                </c:pt>
                <c:pt idx="9044">
                  <c:v>305343</c:v>
                </c:pt>
                <c:pt idx="9045">
                  <c:v>305337</c:v>
                </c:pt>
                <c:pt idx="9046">
                  <c:v>304092</c:v>
                </c:pt>
                <c:pt idx="9047">
                  <c:v>311266</c:v>
                </c:pt>
                <c:pt idx="9048">
                  <c:v>307259</c:v>
                </c:pt>
                <c:pt idx="9049">
                  <c:v>308695</c:v>
                </c:pt>
                <c:pt idx="9050">
                  <c:v>306904</c:v>
                </c:pt>
                <c:pt idx="9051">
                  <c:v>306682</c:v>
                </c:pt>
                <c:pt idx="9052">
                  <c:v>307684</c:v>
                </c:pt>
                <c:pt idx="9053">
                  <c:v>304409</c:v>
                </c:pt>
                <c:pt idx="9054">
                  <c:v>311305</c:v>
                </c:pt>
                <c:pt idx="9055">
                  <c:v>306842</c:v>
                </c:pt>
                <c:pt idx="9056">
                  <c:v>307697</c:v>
                </c:pt>
                <c:pt idx="9057">
                  <c:v>310354</c:v>
                </c:pt>
                <c:pt idx="9058">
                  <c:v>308472</c:v>
                </c:pt>
                <c:pt idx="9059">
                  <c:v>306153</c:v>
                </c:pt>
                <c:pt idx="9060">
                  <c:v>305397</c:v>
                </c:pt>
                <c:pt idx="9061">
                  <c:v>308063</c:v>
                </c:pt>
                <c:pt idx="9062">
                  <c:v>307745</c:v>
                </c:pt>
                <c:pt idx="9063">
                  <c:v>307213</c:v>
                </c:pt>
                <c:pt idx="9064">
                  <c:v>308823</c:v>
                </c:pt>
                <c:pt idx="9065">
                  <c:v>306132</c:v>
                </c:pt>
                <c:pt idx="9066">
                  <c:v>305903</c:v>
                </c:pt>
                <c:pt idx="9067">
                  <c:v>304744</c:v>
                </c:pt>
                <c:pt idx="9068">
                  <c:v>307387</c:v>
                </c:pt>
                <c:pt idx="9069">
                  <c:v>303186</c:v>
                </c:pt>
                <c:pt idx="9070">
                  <c:v>311272</c:v>
                </c:pt>
                <c:pt idx="9071">
                  <c:v>310474</c:v>
                </c:pt>
                <c:pt idx="9072">
                  <c:v>307151</c:v>
                </c:pt>
                <c:pt idx="9073">
                  <c:v>303947</c:v>
                </c:pt>
                <c:pt idx="9074">
                  <c:v>308876</c:v>
                </c:pt>
                <c:pt idx="9075">
                  <c:v>308212</c:v>
                </c:pt>
                <c:pt idx="9076">
                  <c:v>306209</c:v>
                </c:pt>
                <c:pt idx="9077">
                  <c:v>306762</c:v>
                </c:pt>
                <c:pt idx="9078">
                  <c:v>307417</c:v>
                </c:pt>
                <c:pt idx="9079">
                  <c:v>306787</c:v>
                </c:pt>
                <c:pt idx="9080">
                  <c:v>309318</c:v>
                </c:pt>
                <c:pt idx="9081">
                  <c:v>303941</c:v>
                </c:pt>
                <c:pt idx="9082">
                  <c:v>303731</c:v>
                </c:pt>
                <c:pt idx="9083">
                  <c:v>307691</c:v>
                </c:pt>
                <c:pt idx="9084">
                  <c:v>307889</c:v>
                </c:pt>
                <c:pt idx="9085">
                  <c:v>308245</c:v>
                </c:pt>
                <c:pt idx="9086">
                  <c:v>306229</c:v>
                </c:pt>
                <c:pt idx="9087">
                  <c:v>304653</c:v>
                </c:pt>
                <c:pt idx="9088">
                  <c:v>311323</c:v>
                </c:pt>
                <c:pt idx="9089">
                  <c:v>307488</c:v>
                </c:pt>
                <c:pt idx="9090">
                  <c:v>308387</c:v>
                </c:pt>
                <c:pt idx="9091">
                  <c:v>306349</c:v>
                </c:pt>
                <c:pt idx="9092">
                  <c:v>308728</c:v>
                </c:pt>
                <c:pt idx="9093">
                  <c:v>307772</c:v>
                </c:pt>
                <c:pt idx="9094">
                  <c:v>306751</c:v>
                </c:pt>
                <c:pt idx="9095">
                  <c:v>303528</c:v>
                </c:pt>
                <c:pt idx="9096">
                  <c:v>307528</c:v>
                </c:pt>
                <c:pt idx="9097">
                  <c:v>304345</c:v>
                </c:pt>
                <c:pt idx="9098">
                  <c:v>306211</c:v>
                </c:pt>
                <c:pt idx="9099">
                  <c:v>304608</c:v>
                </c:pt>
                <c:pt idx="9100">
                  <c:v>309008</c:v>
                </c:pt>
                <c:pt idx="9101">
                  <c:v>307953</c:v>
                </c:pt>
                <c:pt idx="9102">
                  <c:v>302294</c:v>
                </c:pt>
                <c:pt idx="9103">
                  <c:v>303728</c:v>
                </c:pt>
                <c:pt idx="9104">
                  <c:v>308077</c:v>
                </c:pt>
                <c:pt idx="9105">
                  <c:v>304764</c:v>
                </c:pt>
                <c:pt idx="9106">
                  <c:v>309892</c:v>
                </c:pt>
                <c:pt idx="9107">
                  <c:v>305400</c:v>
                </c:pt>
                <c:pt idx="9108">
                  <c:v>305056</c:v>
                </c:pt>
                <c:pt idx="9109">
                  <c:v>308271</c:v>
                </c:pt>
                <c:pt idx="9110">
                  <c:v>306339</c:v>
                </c:pt>
                <c:pt idx="9111">
                  <c:v>302109</c:v>
                </c:pt>
                <c:pt idx="9112">
                  <c:v>304076</c:v>
                </c:pt>
                <c:pt idx="9113">
                  <c:v>307267</c:v>
                </c:pt>
                <c:pt idx="9114">
                  <c:v>308741</c:v>
                </c:pt>
                <c:pt idx="9115">
                  <c:v>308940</c:v>
                </c:pt>
                <c:pt idx="9116">
                  <c:v>305403</c:v>
                </c:pt>
                <c:pt idx="9117">
                  <c:v>302858</c:v>
                </c:pt>
                <c:pt idx="9118">
                  <c:v>307573</c:v>
                </c:pt>
                <c:pt idx="9119">
                  <c:v>306815</c:v>
                </c:pt>
                <c:pt idx="9120">
                  <c:v>304676</c:v>
                </c:pt>
                <c:pt idx="9121">
                  <c:v>307447</c:v>
                </c:pt>
                <c:pt idx="9122">
                  <c:v>305086</c:v>
                </c:pt>
                <c:pt idx="9123">
                  <c:v>304991</c:v>
                </c:pt>
                <c:pt idx="9124">
                  <c:v>309010</c:v>
                </c:pt>
                <c:pt idx="9125">
                  <c:v>303895</c:v>
                </c:pt>
                <c:pt idx="9126">
                  <c:v>305551</c:v>
                </c:pt>
                <c:pt idx="9127">
                  <c:v>309947</c:v>
                </c:pt>
                <c:pt idx="9128">
                  <c:v>301290</c:v>
                </c:pt>
                <c:pt idx="9129">
                  <c:v>305953</c:v>
                </c:pt>
                <c:pt idx="9130">
                  <c:v>299569</c:v>
                </c:pt>
                <c:pt idx="9131">
                  <c:v>305856</c:v>
                </c:pt>
                <c:pt idx="9132">
                  <c:v>303615</c:v>
                </c:pt>
                <c:pt idx="9133">
                  <c:v>305581</c:v>
                </c:pt>
                <c:pt idx="9134">
                  <c:v>309487</c:v>
                </c:pt>
                <c:pt idx="9135">
                  <c:v>304837</c:v>
                </c:pt>
                <c:pt idx="9136">
                  <c:v>305815</c:v>
                </c:pt>
                <c:pt idx="9137">
                  <c:v>301618</c:v>
                </c:pt>
                <c:pt idx="9138">
                  <c:v>303876</c:v>
                </c:pt>
                <c:pt idx="9139">
                  <c:v>306762</c:v>
                </c:pt>
                <c:pt idx="9140">
                  <c:v>303316</c:v>
                </c:pt>
                <c:pt idx="9141">
                  <c:v>303045</c:v>
                </c:pt>
                <c:pt idx="9142">
                  <c:v>302547</c:v>
                </c:pt>
                <c:pt idx="9143">
                  <c:v>307150</c:v>
                </c:pt>
                <c:pt idx="9144">
                  <c:v>306184</c:v>
                </c:pt>
                <c:pt idx="9145">
                  <c:v>303918</c:v>
                </c:pt>
                <c:pt idx="9146">
                  <c:v>305535</c:v>
                </c:pt>
                <c:pt idx="9147">
                  <c:v>305890</c:v>
                </c:pt>
                <c:pt idx="9148">
                  <c:v>306523</c:v>
                </c:pt>
                <c:pt idx="9149">
                  <c:v>305831</c:v>
                </c:pt>
                <c:pt idx="9150">
                  <c:v>304435</c:v>
                </c:pt>
                <c:pt idx="9151">
                  <c:v>305798</c:v>
                </c:pt>
                <c:pt idx="9152">
                  <c:v>301206</c:v>
                </c:pt>
                <c:pt idx="9153">
                  <c:v>305537</c:v>
                </c:pt>
                <c:pt idx="9154">
                  <c:v>305469</c:v>
                </c:pt>
                <c:pt idx="9155">
                  <c:v>307992</c:v>
                </c:pt>
                <c:pt idx="9156">
                  <c:v>306572</c:v>
                </c:pt>
                <c:pt idx="9157">
                  <c:v>305693</c:v>
                </c:pt>
                <c:pt idx="9158">
                  <c:v>304372</c:v>
                </c:pt>
                <c:pt idx="9159">
                  <c:v>302292</c:v>
                </c:pt>
                <c:pt idx="9160">
                  <c:v>302169</c:v>
                </c:pt>
                <c:pt idx="9161">
                  <c:v>308247</c:v>
                </c:pt>
                <c:pt idx="9162">
                  <c:v>310050</c:v>
                </c:pt>
                <c:pt idx="9163">
                  <c:v>306827</c:v>
                </c:pt>
                <c:pt idx="9164">
                  <c:v>306063</c:v>
                </c:pt>
                <c:pt idx="9165">
                  <c:v>305185</c:v>
                </c:pt>
                <c:pt idx="9166">
                  <c:v>304026</c:v>
                </c:pt>
                <c:pt idx="9167">
                  <c:v>307715</c:v>
                </c:pt>
                <c:pt idx="9168">
                  <c:v>303595</c:v>
                </c:pt>
                <c:pt idx="9169">
                  <c:v>304843</c:v>
                </c:pt>
                <c:pt idx="9170">
                  <c:v>306715</c:v>
                </c:pt>
                <c:pt idx="9171">
                  <c:v>301705</c:v>
                </c:pt>
                <c:pt idx="9172">
                  <c:v>305424</c:v>
                </c:pt>
                <c:pt idx="9173">
                  <c:v>306231</c:v>
                </c:pt>
                <c:pt idx="9174">
                  <c:v>305638</c:v>
                </c:pt>
                <c:pt idx="9175">
                  <c:v>311294</c:v>
                </c:pt>
                <c:pt idx="9176">
                  <c:v>304923</c:v>
                </c:pt>
                <c:pt idx="9177">
                  <c:v>310583</c:v>
                </c:pt>
                <c:pt idx="9178">
                  <c:v>308224</c:v>
                </c:pt>
                <c:pt idx="9179">
                  <c:v>305172</c:v>
                </c:pt>
                <c:pt idx="9180">
                  <c:v>306547</c:v>
                </c:pt>
                <c:pt idx="9181">
                  <c:v>303625</c:v>
                </c:pt>
                <c:pt idx="9182">
                  <c:v>307023</c:v>
                </c:pt>
                <c:pt idx="9183">
                  <c:v>304618</c:v>
                </c:pt>
                <c:pt idx="9184">
                  <c:v>306994</c:v>
                </c:pt>
                <c:pt idx="9185">
                  <c:v>311165</c:v>
                </c:pt>
                <c:pt idx="9186">
                  <c:v>307301</c:v>
                </c:pt>
                <c:pt idx="9187">
                  <c:v>306513</c:v>
                </c:pt>
                <c:pt idx="9188">
                  <c:v>305751</c:v>
                </c:pt>
                <c:pt idx="9189">
                  <c:v>306404</c:v>
                </c:pt>
                <c:pt idx="9190">
                  <c:v>301424</c:v>
                </c:pt>
                <c:pt idx="9191">
                  <c:v>302977</c:v>
                </c:pt>
                <c:pt idx="9192">
                  <c:v>308500</c:v>
                </c:pt>
                <c:pt idx="9193">
                  <c:v>305018</c:v>
                </c:pt>
                <c:pt idx="9194">
                  <c:v>308786</c:v>
                </c:pt>
                <c:pt idx="9195">
                  <c:v>305381</c:v>
                </c:pt>
                <c:pt idx="9196">
                  <c:v>308002</c:v>
                </c:pt>
                <c:pt idx="9197">
                  <c:v>309289</c:v>
                </c:pt>
                <c:pt idx="9198">
                  <c:v>304202</c:v>
                </c:pt>
                <c:pt idx="9199">
                  <c:v>308039</c:v>
                </c:pt>
                <c:pt idx="9200">
                  <c:v>312469</c:v>
                </c:pt>
                <c:pt idx="9201">
                  <c:v>312671</c:v>
                </c:pt>
                <c:pt idx="9202">
                  <c:v>306498</c:v>
                </c:pt>
                <c:pt idx="9203">
                  <c:v>304924</c:v>
                </c:pt>
                <c:pt idx="9204">
                  <c:v>306486</c:v>
                </c:pt>
                <c:pt idx="9205">
                  <c:v>310171</c:v>
                </c:pt>
                <c:pt idx="9206">
                  <c:v>310603</c:v>
                </c:pt>
                <c:pt idx="9207">
                  <c:v>306474</c:v>
                </c:pt>
                <c:pt idx="9208">
                  <c:v>307114</c:v>
                </c:pt>
                <c:pt idx="9209">
                  <c:v>308568</c:v>
                </c:pt>
                <c:pt idx="9210">
                  <c:v>310608</c:v>
                </c:pt>
                <c:pt idx="9211">
                  <c:v>307973</c:v>
                </c:pt>
                <c:pt idx="9212">
                  <c:v>305184</c:v>
                </c:pt>
                <c:pt idx="9213">
                  <c:v>304420</c:v>
                </c:pt>
                <c:pt idx="9214">
                  <c:v>309705</c:v>
                </c:pt>
                <c:pt idx="9215">
                  <c:v>311203</c:v>
                </c:pt>
                <c:pt idx="9216">
                  <c:v>310065</c:v>
                </c:pt>
                <c:pt idx="9217">
                  <c:v>308860</c:v>
                </c:pt>
                <c:pt idx="9218">
                  <c:v>310305</c:v>
                </c:pt>
                <c:pt idx="9219">
                  <c:v>310856</c:v>
                </c:pt>
                <c:pt idx="9220">
                  <c:v>309494</c:v>
                </c:pt>
                <c:pt idx="9221">
                  <c:v>312812</c:v>
                </c:pt>
                <c:pt idx="9222">
                  <c:v>311147</c:v>
                </c:pt>
                <c:pt idx="9223">
                  <c:v>305864</c:v>
                </c:pt>
                <c:pt idx="9224">
                  <c:v>310809</c:v>
                </c:pt>
                <c:pt idx="9225">
                  <c:v>310956</c:v>
                </c:pt>
                <c:pt idx="9226">
                  <c:v>306404</c:v>
                </c:pt>
                <c:pt idx="9227">
                  <c:v>309445</c:v>
                </c:pt>
                <c:pt idx="9228">
                  <c:v>305245</c:v>
                </c:pt>
                <c:pt idx="9229">
                  <c:v>313251</c:v>
                </c:pt>
                <c:pt idx="9230">
                  <c:v>310791</c:v>
                </c:pt>
                <c:pt idx="9231">
                  <c:v>307111</c:v>
                </c:pt>
                <c:pt idx="9232">
                  <c:v>311143</c:v>
                </c:pt>
                <c:pt idx="9233">
                  <c:v>311298</c:v>
                </c:pt>
                <c:pt idx="9234">
                  <c:v>313542</c:v>
                </c:pt>
                <c:pt idx="9235">
                  <c:v>315142</c:v>
                </c:pt>
                <c:pt idx="9236">
                  <c:v>311557</c:v>
                </c:pt>
                <c:pt idx="9237">
                  <c:v>310149</c:v>
                </c:pt>
                <c:pt idx="9238">
                  <c:v>305896</c:v>
                </c:pt>
                <c:pt idx="9239">
                  <c:v>307482</c:v>
                </c:pt>
                <c:pt idx="9240">
                  <c:v>312832</c:v>
                </c:pt>
                <c:pt idx="9241">
                  <c:v>308542</c:v>
                </c:pt>
                <c:pt idx="9242">
                  <c:v>315208</c:v>
                </c:pt>
                <c:pt idx="9243">
                  <c:v>316532</c:v>
                </c:pt>
                <c:pt idx="9244">
                  <c:v>310853</c:v>
                </c:pt>
                <c:pt idx="9245">
                  <c:v>311076</c:v>
                </c:pt>
                <c:pt idx="9246">
                  <c:v>311179</c:v>
                </c:pt>
                <c:pt idx="9247">
                  <c:v>307183</c:v>
                </c:pt>
                <c:pt idx="9248">
                  <c:v>311920</c:v>
                </c:pt>
                <c:pt idx="9249">
                  <c:v>313760</c:v>
                </c:pt>
                <c:pt idx="9250">
                  <c:v>312072</c:v>
                </c:pt>
                <c:pt idx="9251">
                  <c:v>312172</c:v>
                </c:pt>
                <c:pt idx="9252">
                  <c:v>312570</c:v>
                </c:pt>
                <c:pt idx="9253">
                  <c:v>312287</c:v>
                </c:pt>
                <c:pt idx="9254">
                  <c:v>312162</c:v>
                </c:pt>
                <c:pt idx="9255">
                  <c:v>313325</c:v>
                </c:pt>
                <c:pt idx="9256">
                  <c:v>318132</c:v>
                </c:pt>
                <c:pt idx="9257">
                  <c:v>311650</c:v>
                </c:pt>
                <c:pt idx="9258">
                  <c:v>313396</c:v>
                </c:pt>
                <c:pt idx="9259">
                  <c:v>307548</c:v>
                </c:pt>
                <c:pt idx="9260">
                  <c:v>307551</c:v>
                </c:pt>
                <c:pt idx="9261">
                  <c:v>309852</c:v>
                </c:pt>
                <c:pt idx="9262">
                  <c:v>312008</c:v>
                </c:pt>
                <c:pt idx="9263">
                  <c:v>313430</c:v>
                </c:pt>
                <c:pt idx="9264">
                  <c:v>309320</c:v>
                </c:pt>
                <c:pt idx="9265">
                  <c:v>311381</c:v>
                </c:pt>
                <c:pt idx="9266">
                  <c:v>310276</c:v>
                </c:pt>
                <c:pt idx="9267">
                  <c:v>311139</c:v>
                </c:pt>
                <c:pt idx="9268">
                  <c:v>310378</c:v>
                </c:pt>
                <c:pt idx="9269">
                  <c:v>308541</c:v>
                </c:pt>
                <c:pt idx="9270">
                  <c:v>311300</c:v>
                </c:pt>
                <c:pt idx="9271">
                  <c:v>309982</c:v>
                </c:pt>
                <c:pt idx="9272">
                  <c:v>308915</c:v>
                </c:pt>
                <c:pt idx="9273">
                  <c:v>308637</c:v>
                </c:pt>
                <c:pt idx="9274">
                  <c:v>308872</c:v>
                </c:pt>
                <c:pt idx="9275">
                  <c:v>312060</c:v>
                </c:pt>
                <c:pt idx="9276">
                  <c:v>311190</c:v>
                </c:pt>
                <c:pt idx="9277">
                  <c:v>313903</c:v>
                </c:pt>
                <c:pt idx="9278">
                  <c:v>311712</c:v>
                </c:pt>
                <c:pt idx="9279">
                  <c:v>308923</c:v>
                </c:pt>
                <c:pt idx="9280">
                  <c:v>309415</c:v>
                </c:pt>
                <c:pt idx="9281">
                  <c:v>313623</c:v>
                </c:pt>
                <c:pt idx="9282">
                  <c:v>313068</c:v>
                </c:pt>
                <c:pt idx="9283">
                  <c:v>316313</c:v>
                </c:pt>
                <c:pt idx="9284">
                  <c:v>312234</c:v>
                </c:pt>
                <c:pt idx="9285">
                  <c:v>311703</c:v>
                </c:pt>
                <c:pt idx="9286">
                  <c:v>312866</c:v>
                </c:pt>
                <c:pt idx="9287">
                  <c:v>313971</c:v>
                </c:pt>
                <c:pt idx="9288">
                  <c:v>309922</c:v>
                </c:pt>
                <c:pt idx="9289">
                  <c:v>312968</c:v>
                </c:pt>
                <c:pt idx="9290">
                  <c:v>311312</c:v>
                </c:pt>
                <c:pt idx="9291">
                  <c:v>313035</c:v>
                </c:pt>
                <c:pt idx="9292">
                  <c:v>313456</c:v>
                </c:pt>
                <c:pt idx="9293">
                  <c:v>312868</c:v>
                </c:pt>
                <c:pt idx="9294">
                  <c:v>315378</c:v>
                </c:pt>
                <c:pt idx="9295">
                  <c:v>306828</c:v>
                </c:pt>
                <c:pt idx="9296">
                  <c:v>310678</c:v>
                </c:pt>
                <c:pt idx="9297">
                  <c:v>308380</c:v>
                </c:pt>
                <c:pt idx="9298">
                  <c:v>311723</c:v>
                </c:pt>
                <c:pt idx="9299">
                  <c:v>311828</c:v>
                </c:pt>
                <c:pt idx="9300">
                  <c:v>310685</c:v>
                </c:pt>
                <c:pt idx="9301">
                  <c:v>308120</c:v>
                </c:pt>
                <c:pt idx="9302">
                  <c:v>312536</c:v>
                </c:pt>
                <c:pt idx="9303">
                  <c:v>309687</c:v>
                </c:pt>
                <c:pt idx="9304">
                  <c:v>310866</c:v>
                </c:pt>
                <c:pt idx="9305">
                  <c:v>312924</c:v>
                </c:pt>
                <c:pt idx="9306">
                  <c:v>312513</c:v>
                </c:pt>
                <c:pt idx="9307">
                  <c:v>306629</c:v>
                </c:pt>
                <c:pt idx="9308">
                  <c:v>314879</c:v>
                </c:pt>
                <c:pt idx="9309">
                  <c:v>311913</c:v>
                </c:pt>
                <c:pt idx="9310">
                  <c:v>314070</c:v>
                </c:pt>
                <c:pt idx="9311">
                  <c:v>310397</c:v>
                </c:pt>
                <c:pt idx="9312">
                  <c:v>306166</c:v>
                </c:pt>
                <c:pt idx="9313">
                  <c:v>309900</c:v>
                </c:pt>
                <c:pt idx="9314">
                  <c:v>306761</c:v>
                </c:pt>
                <c:pt idx="9315">
                  <c:v>309133</c:v>
                </c:pt>
                <c:pt idx="9316">
                  <c:v>307626</c:v>
                </c:pt>
                <c:pt idx="9317">
                  <c:v>311492</c:v>
                </c:pt>
                <c:pt idx="9318">
                  <c:v>314413</c:v>
                </c:pt>
                <c:pt idx="9319">
                  <c:v>309694</c:v>
                </c:pt>
                <c:pt idx="9320">
                  <c:v>313172</c:v>
                </c:pt>
                <c:pt idx="9321">
                  <c:v>309167</c:v>
                </c:pt>
                <c:pt idx="9322">
                  <c:v>310484</c:v>
                </c:pt>
                <c:pt idx="9323">
                  <c:v>311751</c:v>
                </c:pt>
                <c:pt idx="9324">
                  <c:v>310840</c:v>
                </c:pt>
                <c:pt idx="9325">
                  <c:v>311439</c:v>
                </c:pt>
                <c:pt idx="9326">
                  <c:v>310650</c:v>
                </c:pt>
                <c:pt idx="9327">
                  <c:v>313192</c:v>
                </c:pt>
                <c:pt idx="9328">
                  <c:v>310613</c:v>
                </c:pt>
                <c:pt idx="9329">
                  <c:v>308528</c:v>
                </c:pt>
                <c:pt idx="9330">
                  <c:v>311500</c:v>
                </c:pt>
                <c:pt idx="9331">
                  <c:v>312340</c:v>
                </c:pt>
                <c:pt idx="9332">
                  <c:v>310836</c:v>
                </c:pt>
                <c:pt idx="9333">
                  <c:v>315050</c:v>
                </c:pt>
                <c:pt idx="9334">
                  <c:v>314355</c:v>
                </c:pt>
                <c:pt idx="9335">
                  <c:v>309048</c:v>
                </c:pt>
                <c:pt idx="9336">
                  <c:v>309443</c:v>
                </c:pt>
                <c:pt idx="9337">
                  <c:v>313638</c:v>
                </c:pt>
                <c:pt idx="9338">
                  <c:v>311829</c:v>
                </c:pt>
                <c:pt idx="9339">
                  <c:v>312524</c:v>
                </c:pt>
                <c:pt idx="9340">
                  <c:v>313806</c:v>
                </c:pt>
                <c:pt idx="9341">
                  <c:v>313190</c:v>
                </c:pt>
                <c:pt idx="9342">
                  <c:v>314833</c:v>
                </c:pt>
                <c:pt idx="9343">
                  <c:v>314741</c:v>
                </c:pt>
                <c:pt idx="9344">
                  <c:v>316813</c:v>
                </c:pt>
                <c:pt idx="9345">
                  <c:v>312001</c:v>
                </c:pt>
                <c:pt idx="9346">
                  <c:v>314336</c:v>
                </c:pt>
                <c:pt idx="9347">
                  <c:v>313232</c:v>
                </c:pt>
                <c:pt idx="9348">
                  <c:v>311802</c:v>
                </c:pt>
                <c:pt idx="9349">
                  <c:v>314321</c:v>
                </c:pt>
                <c:pt idx="9350">
                  <c:v>312925</c:v>
                </c:pt>
                <c:pt idx="9351">
                  <c:v>313641</c:v>
                </c:pt>
                <c:pt idx="9352">
                  <c:v>314107</c:v>
                </c:pt>
                <c:pt idx="9353">
                  <c:v>315524</c:v>
                </c:pt>
                <c:pt idx="9354">
                  <c:v>314110</c:v>
                </c:pt>
                <c:pt idx="9355">
                  <c:v>312910</c:v>
                </c:pt>
                <c:pt idx="9356">
                  <c:v>311040</c:v>
                </c:pt>
                <c:pt idx="9357">
                  <c:v>317693</c:v>
                </c:pt>
                <c:pt idx="9358">
                  <c:v>313947</c:v>
                </c:pt>
                <c:pt idx="9359">
                  <c:v>308068</c:v>
                </c:pt>
                <c:pt idx="9360">
                  <c:v>308896</c:v>
                </c:pt>
                <c:pt idx="9361">
                  <c:v>310716</c:v>
                </c:pt>
                <c:pt idx="9362">
                  <c:v>314089</c:v>
                </c:pt>
                <c:pt idx="9363">
                  <c:v>309812</c:v>
                </c:pt>
                <c:pt idx="9364">
                  <c:v>315998</c:v>
                </c:pt>
                <c:pt idx="9365">
                  <c:v>314787</c:v>
                </c:pt>
                <c:pt idx="9366">
                  <c:v>314520</c:v>
                </c:pt>
                <c:pt idx="9367">
                  <c:v>316441</c:v>
                </c:pt>
                <c:pt idx="9368">
                  <c:v>312829</c:v>
                </c:pt>
                <c:pt idx="9369">
                  <c:v>312775</c:v>
                </c:pt>
                <c:pt idx="9370">
                  <c:v>312452</c:v>
                </c:pt>
                <c:pt idx="9371">
                  <c:v>316495</c:v>
                </c:pt>
                <c:pt idx="9372">
                  <c:v>315172</c:v>
                </c:pt>
                <c:pt idx="9373">
                  <c:v>314650</c:v>
                </c:pt>
                <c:pt idx="9374">
                  <c:v>313971</c:v>
                </c:pt>
                <c:pt idx="9375">
                  <c:v>316404</c:v>
                </c:pt>
                <c:pt idx="9376">
                  <c:v>311616</c:v>
                </c:pt>
                <c:pt idx="9377">
                  <c:v>316813</c:v>
                </c:pt>
                <c:pt idx="9378">
                  <c:v>316824</c:v>
                </c:pt>
                <c:pt idx="9379">
                  <c:v>310880</c:v>
                </c:pt>
                <c:pt idx="9380">
                  <c:v>315150</c:v>
                </c:pt>
                <c:pt idx="9381">
                  <c:v>314164</c:v>
                </c:pt>
                <c:pt idx="9382">
                  <c:v>312691</c:v>
                </c:pt>
                <c:pt idx="9383">
                  <c:v>316880</c:v>
                </c:pt>
                <c:pt idx="9384">
                  <c:v>313585</c:v>
                </c:pt>
                <c:pt idx="9385">
                  <c:v>313393</c:v>
                </c:pt>
                <c:pt idx="9386">
                  <c:v>313796</c:v>
                </c:pt>
                <c:pt idx="9387">
                  <c:v>316410</c:v>
                </c:pt>
                <c:pt idx="9388">
                  <c:v>319940</c:v>
                </c:pt>
                <c:pt idx="9389">
                  <c:v>311845</c:v>
                </c:pt>
                <c:pt idx="9390">
                  <c:v>312613</c:v>
                </c:pt>
                <c:pt idx="9391">
                  <c:v>318281</c:v>
                </c:pt>
                <c:pt idx="9392">
                  <c:v>312990</c:v>
                </c:pt>
                <c:pt idx="9393">
                  <c:v>315998</c:v>
                </c:pt>
                <c:pt idx="9394">
                  <c:v>316307</c:v>
                </c:pt>
                <c:pt idx="9395">
                  <c:v>316985</c:v>
                </c:pt>
                <c:pt idx="9396">
                  <c:v>316120</c:v>
                </c:pt>
                <c:pt idx="9397">
                  <c:v>316269</c:v>
                </c:pt>
                <c:pt idx="9398">
                  <c:v>314653</c:v>
                </c:pt>
                <c:pt idx="9399">
                  <c:v>317477</c:v>
                </c:pt>
                <c:pt idx="9400">
                  <c:v>315307</c:v>
                </c:pt>
                <c:pt idx="9401">
                  <c:v>314905</c:v>
                </c:pt>
                <c:pt idx="9402">
                  <c:v>318098</c:v>
                </c:pt>
                <c:pt idx="9403">
                  <c:v>314110</c:v>
                </c:pt>
                <c:pt idx="9404">
                  <c:v>312260</c:v>
                </c:pt>
                <c:pt idx="9405">
                  <c:v>317618</c:v>
                </c:pt>
                <c:pt idx="9406">
                  <c:v>314774</c:v>
                </c:pt>
                <c:pt idx="9407">
                  <c:v>314700</c:v>
                </c:pt>
                <c:pt idx="9408">
                  <c:v>321932</c:v>
                </c:pt>
                <c:pt idx="9409">
                  <c:v>320966</c:v>
                </c:pt>
                <c:pt idx="9410">
                  <c:v>317876</c:v>
                </c:pt>
                <c:pt idx="9411">
                  <c:v>317654</c:v>
                </c:pt>
                <c:pt idx="9412">
                  <c:v>317665</c:v>
                </c:pt>
                <c:pt idx="9413">
                  <c:v>317053</c:v>
                </c:pt>
                <c:pt idx="9414">
                  <c:v>313166</c:v>
                </c:pt>
                <c:pt idx="9415">
                  <c:v>317066</c:v>
                </c:pt>
                <c:pt idx="9416">
                  <c:v>316754</c:v>
                </c:pt>
                <c:pt idx="9417">
                  <c:v>312123</c:v>
                </c:pt>
                <c:pt idx="9418">
                  <c:v>313546</c:v>
                </c:pt>
                <c:pt idx="9419">
                  <c:v>310906</c:v>
                </c:pt>
                <c:pt idx="9420">
                  <c:v>319862</c:v>
                </c:pt>
                <c:pt idx="9421">
                  <c:v>317858</c:v>
                </c:pt>
                <c:pt idx="9422">
                  <c:v>318358</c:v>
                </c:pt>
                <c:pt idx="9423">
                  <c:v>318632</c:v>
                </c:pt>
                <c:pt idx="9424">
                  <c:v>314832</c:v>
                </c:pt>
                <c:pt idx="9425">
                  <c:v>323149</c:v>
                </c:pt>
                <c:pt idx="9426">
                  <c:v>320384</c:v>
                </c:pt>
                <c:pt idx="9427">
                  <c:v>318356</c:v>
                </c:pt>
                <c:pt idx="9428">
                  <c:v>313129</c:v>
                </c:pt>
                <c:pt idx="9429">
                  <c:v>316677</c:v>
                </c:pt>
                <c:pt idx="9430">
                  <c:v>314110</c:v>
                </c:pt>
                <c:pt idx="9431">
                  <c:v>316694</c:v>
                </c:pt>
                <c:pt idx="9432">
                  <c:v>314633</c:v>
                </c:pt>
                <c:pt idx="9433">
                  <c:v>314530</c:v>
                </c:pt>
                <c:pt idx="9434">
                  <c:v>319309</c:v>
                </c:pt>
                <c:pt idx="9435">
                  <c:v>317066</c:v>
                </c:pt>
                <c:pt idx="9436">
                  <c:v>319126</c:v>
                </c:pt>
                <c:pt idx="9437">
                  <c:v>315466</c:v>
                </c:pt>
                <c:pt idx="9438">
                  <c:v>316645</c:v>
                </c:pt>
                <c:pt idx="9439">
                  <c:v>320271</c:v>
                </c:pt>
                <c:pt idx="9440">
                  <c:v>318795</c:v>
                </c:pt>
                <c:pt idx="9441">
                  <c:v>319567</c:v>
                </c:pt>
                <c:pt idx="9442">
                  <c:v>314770</c:v>
                </c:pt>
                <c:pt idx="9443">
                  <c:v>317101</c:v>
                </c:pt>
                <c:pt idx="9444">
                  <c:v>318668</c:v>
                </c:pt>
                <c:pt idx="9445">
                  <c:v>321079</c:v>
                </c:pt>
                <c:pt idx="9446">
                  <c:v>316180</c:v>
                </c:pt>
                <c:pt idx="9447">
                  <c:v>317789</c:v>
                </c:pt>
                <c:pt idx="9448">
                  <c:v>322940</c:v>
                </c:pt>
                <c:pt idx="9449">
                  <c:v>313593</c:v>
                </c:pt>
                <c:pt idx="9450">
                  <c:v>311721</c:v>
                </c:pt>
                <c:pt idx="9451">
                  <c:v>318779</c:v>
                </c:pt>
                <c:pt idx="9452">
                  <c:v>317846</c:v>
                </c:pt>
                <c:pt idx="9453">
                  <c:v>314091</c:v>
                </c:pt>
                <c:pt idx="9454">
                  <c:v>313624</c:v>
                </c:pt>
                <c:pt idx="9455">
                  <c:v>319584</c:v>
                </c:pt>
                <c:pt idx="9456">
                  <c:v>321453</c:v>
                </c:pt>
                <c:pt idx="9457">
                  <c:v>318488</c:v>
                </c:pt>
                <c:pt idx="9458">
                  <c:v>316908</c:v>
                </c:pt>
                <c:pt idx="9459">
                  <c:v>312415</c:v>
                </c:pt>
                <c:pt idx="9460">
                  <c:v>319816</c:v>
                </c:pt>
                <c:pt idx="9461">
                  <c:v>313099</c:v>
                </c:pt>
                <c:pt idx="9462">
                  <c:v>316991</c:v>
                </c:pt>
                <c:pt idx="9463">
                  <c:v>317902</c:v>
                </c:pt>
                <c:pt idx="9464">
                  <c:v>319458</c:v>
                </c:pt>
                <c:pt idx="9465">
                  <c:v>315417</c:v>
                </c:pt>
                <c:pt idx="9466">
                  <c:v>316601</c:v>
                </c:pt>
                <c:pt idx="9467">
                  <c:v>318203</c:v>
                </c:pt>
                <c:pt idx="9468">
                  <c:v>319313</c:v>
                </c:pt>
                <c:pt idx="9469">
                  <c:v>314322</c:v>
                </c:pt>
                <c:pt idx="9470">
                  <c:v>313550</c:v>
                </c:pt>
                <c:pt idx="9471">
                  <c:v>316246</c:v>
                </c:pt>
                <c:pt idx="9472">
                  <c:v>321180</c:v>
                </c:pt>
                <c:pt idx="9473">
                  <c:v>320037</c:v>
                </c:pt>
                <c:pt idx="9474">
                  <c:v>319710</c:v>
                </c:pt>
                <c:pt idx="9475">
                  <c:v>318235</c:v>
                </c:pt>
                <c:pt idx="9476">
                  <c:v>318191</c:v>
                </c:pt>
                <c:pt idx="9477">
                  <c:v>315995</c:v>
                </c:pt>
                <c:pt idx="9478">
                  <c:v>317758</c:v>
                </c:pt>
                <c:pt idx="9479">
                  <c:v>316062</c:v>
                </c:pt>
                <c:pt idx="9480">
                  <c:v>321133</c:v>
                </c:pt>
                <c:pt idx="9481">
                  <c:v>319061</c:v>
                </c:pt>
                <c:pt idx="9482">
                  <c:v>322819</c:v>
                </c:pt>
                <c:pt idx="9483">
                  <c:v>320771</c:v>
                </c:pt>
                <c:pt idx="9484">
                  <c:v>321337</c:v>
                </c:pt>
                <c:pt idx="9485">
                  <c:v>319448</c:v>
                </c:pt>
                <c:pt idx="9486">
                  <c:v>317500</c:v>
                </c:pt>
                <c:pt idx="9487">
                  <c:v>319140</c:v>
                </c:pt>
                <c:pt idx="9488">
                  <c:v>322924</c:v>
                </c:pt>
                <c:pt idx="9489">
                  <c:v>317715</c:v>
                </c:pt>
                <c:pt idx="9490">
                  <c:v>316616</c:v>
                </c:pt>
                <c:pt idx="9491">
                  <c:v>319131</c:v>
                </c:pt>
                <c:pt idx="9492">
                  <c:v>322240</c:v>
                </c:pt>
                <c:pt idx="9493">
                  <c:v>318643</c:v>
                </c:pt>
                <c:pt idx="9494">
                  <c:v>324062</c:v>
                </c:pt>
                <c:pt idx="9495">
                  <c:v>317732</c:v>
                </c:pt>
                <c:pt idx="9496">
                  <c:v>320515</c:v>
                </c:pt>
                <c:pt idx="9497">
                  <c:v>322475</c:v>
                </c:pt>
                <c:pt idx="9498">
                  <c:v>315816</c:v>
                </c:pt>
                <c:pt idx="9499">
                  <c:v>322832</c:v>
                </c:pt>
                <c:pt idx="9500">
                  <c:v>317439</c:v>
                </c:pt>
                <c:pt idx="9501">
                  <c:v>321103</c:v>
                </c:pt>
                <c:pt idx="9502">
                  <c:v>318047</c:v>
                </c:pt>
                <c:pt idx="9503">
                  <c:v>317512</c:v>
                </c:pt>
                <c:pt idx="9504">
                  <c:v>315518</c:v>
                </c:pt>
                <c:pt idx="9505">
                  <c:v>318138</c:v>
                </c:pt>
                <c:pt idx="9506">
                  <c:v>319842</c:v>
                </c:pt>
                <c:pt idx="9507">
                  <c:v>320955</c:v>
                </c:pt>
                <c:pt idx="9508">
                  <c:v>315816</c:v>
                </c:pt>
                <c:pt idx="9509">
                  <c:v>312950</c:v>
                </c:pt>
                <c:pt idx="9510">
                  <c:v>313490</c:v>
                </c:pt>
                <c:pt idx="9511">
                  <c:v>318392</c:v>
                </c:pt>
                <c:pt idx="9512">
                  <c:v>317034</c:v>
                </c:pt>
                <c:pt idx="9513">
                  <c:v>316730</c:v>
                </c:pt>
                <c:pt idx="9514">
                  <c:v>318873</c:v>
                </c:pt>
                <c:pt idx="9515">
                  <c:v>316163</c:v>
                </c:pt>
                <c:pt idx="9516">
                  <c:v>319788</c:v>
                </c:pt>
                <c:pt idx="9517">
                  <c:v>316837</c:v>
                </c:pt>
                <c:pt idx="9518">
                  <c:v>317132</c:v>
                </c:pt>
                <c:pt idx="9519">
                  <c:v>321232</c:v>
                </c:pt>
                <c:pt idx="9520">
                  <c:v>318374</c:v>
                </c:pt>
                <c:pt idx="9521">
                  <c:v>317189</c:v>
                </c:pt>
                <c:pt idx="9522">
                  <c:v>319530</c:v>
                </c:pt>
                <c:pt idx="9523">
                  <c:v>313722</c:v>
                </c:pt>
                <c:pt idx="9524">
                  <c:v>313961</c:v>
                </c:pt>
                <c:pt idx="9525">
                  <c:v>316780</c:v>
                </c:pt>
                <c:pt idx="9526">
                  <c:v>319299</c:v>
                </c:pt>
                <c:pt idx="9527">
                  <c:v>320355</c:v>
                </c:pt>
                <c:pt idx="9528">
                  <c:v>315940</c:v>
                </c:pt>
                <c:pt idx="9529">
                  <c:v>314113</c:v>
                </c:pt>
                <c:pt idx="9530">
                  <c:v>316910</c:v>
                </c:pt>
                <c:pt idx="9531">
                  <c:v>320379</c:v>
                </c:pt>
                <c:pt idx="9532">
                  <c:v>321602</c:v>
                </c:pt>
                <c:pt idx="9533">
                  <c:v>313853</c:v>
                </c:pt>
                <c:pt idx="9534">
                  <c:v>316978</c:v>
                </c:pt>
                <c:pt idx="9535">
                  <c:v>322473</c:v>
                </c:pt>
                <c:pt idx="9536">
                  <c:v>318416</c:v>
                </c:pt>
                <c:pt idx="9537">
                  <c:v>315803</c:v>
                </c:pt>
                <c:pt idx="9538">
                  <c:v>316515</c:v>
                </c:pt>
                <c:pt idx="9539">
                  <c:v>318233</c:v>
                </c:pt>
                <c:pt idx="9540">
                  <c:v>312984</c:v>
                </c:pt>
                <c:pt idx="9541">
                  <c:v>319261</c:v>
                </c:pt>
                <c:pt idx="9542">
                  <c:v>315313</c:v>
                </c:pt>
                <c:pt idx="9543">
                  <c:v>318983</c:v>
                </c:pt>
                <c:pt idx="9544">
                  <c:v>317472</c:v>
                </c:pt>
                <c:pt idx="9545">
                  <c:v>320533</c:v>
                </c:pt>
                <c:pt idx="9546">
                  <c:v>322304</c:v>
                </c:pt>
                <c:pt idx="9547">
                  <c:v>322316</c:v>
                </c:pt>
                <c:pt idx="9548">
                  <c:v>321487</c:v>
                </c:pt>
                <c:pt idx="9549">
                  <c:v>321460</c:v>
                </c:pt>
                <c:pt idx="9550">
                  <c:v>314797</c:v>
                </c:pt>
                <c:pt idx="9551">
                  <c:v>317042</c:v>
                </c:pt>
                <c:pt idx="9552">
                  <c:v>320094</c:v>
                </c:pt>
                <c:pt idx="9553">
                  <c:v>315240</c:v>
                </c:pt>
                <c:pt idx="9554">
                  <c:v>322143</c:v>
                </c:pt>
                <c:pt idx="9555">
                  <c:v>318021</c:v>
                </c:pt>
                <c:pt idx="9556">
                  <c:v>318204</c:v>
                </c:pt>
                <c:pt idx="9557">
                  <c:v>318176</c:v>
                </c:pt>
                <c:pt idx="9558">
                  <c:v>321775</c:v>
                </c:pt>
                <c:pt idx="9559">
                  <c:v>319097</c:v>
                </c:pt>
                <c:pt idx="9560">
                  <c:v>319984</c:v>
                </c:pt>
                <c:pt idx="9561">
                  <c:v>316893</c:v>
                </c:pt>
                <c:pt idx="9562">
                  <c:v>315984</c:v>
                </c:pt>
                <c:pt idx="9563">
                  <c:v>318272</c:v>
                </c:pt>
                <c:pt idx="9564">
                  <c:v>317143</c:v>
                </c:pt>
                <c:pt idx="9565">
                  <c:v>319447</c:v>
                </c:pt>
                <c:pt idx="9566">
                  <c:v>320183</c:v>
                </c:pt>
                <c:pt idx="9567">
                  <c:v>318350</c:v>
                </c:pt>
                <c:pt idx="9568">
                  <c:v>322469</c:v>
                </c:pt>
                <c:pt idx="9569">
                  <c:v>320499</c:v>
                </c:pt>
                <c:pt idx="9570">
                  <c:v>321201</c:v>
                </c:pt>
                <c:pt idx="9571">
                  <c:v>319516</c:v>
                </c:pt>
                <c:pt idx="9572">
                  <c:v>323434</c:v>
                </c:pt>
                <c:pt idx="9573">
                  <c:v>321904</c:v>
                </c:pt>
                <c:pt idx="9574">
                  <c:v>319551</c:v>
                </c:pt>
                <c:pt idx="9575">
                  <c:v>317856</c:v>
                </c:pt>
                <c:pt idx="9576">
                  <c:v>321133</c:v>
                </c:pt>
                <c:pt idx="9577">
                  <c:v>322958</c:v>
                </c:pt>
                <c:pt idx="9578">
                  <c:v>319462</c:v>
                </c:pt>
                <c:pt idx="9579">
                  <c:v>319645</c:v>
                </c:pt>
                <c:pt idx="9580">
                  <c:v>324438</c:v>
                </c:pt>
                <c:pt idx="9581">
                  <c:v>318724</c:v>
                </c:pt>
                <c:pt idx="9582">
                  <c:v>321898</c:v>
                </c:pt>
                <c:pt idx="9583">
                  <c:v>323654</c:v>
                </c:pt>
                <c:pt idx="9584">
                  <c:v>319794</c:v>
                </c:pt>
                <c:pt idx="9585">
                  <c:v>324513</c:v>
                </c:pt>
                <c:pt idx="9586">
                  <c:v>322342</c:v>
                </c:pt>
                <c:pt idx="9587">
                  <c:v>326070</c:v>
                </c:pt>
                <c:pt idx="9588">
                  <c:v>321401</c:v>
                </c:pt>
                <c:pt idx="9589">
                  <c:v>320487</c:v>
                </c:pt>
                <c:pt idx="9590">
                  <c:v>319384</c:v>
                </c:pt>
                <c:pt idx="9591">
                  <c:v>317485</c:v>
                </c:pt>
                <c:pt idx="9592">
                  <c:v>319312</c:v>
                </c:pt>
                <c:pt idx="9593">
                  <c:v>319940</c:v>
                </c:pt>
                <c:pt idx="9594">
                  <c:v>320359</c:v>
                </c:pt>
                <c:pt idx="9595">
                  <c:v>318669</c:v>
                </c:pt>
                <c:pt idx="9596">
                  <c:v>322631</c:v>
                </c:pt>
                <c:pt idx="9597">
                  <c:v>318007</c:v>
                </c:pt>
                <c:pt idx="9598">
                  <c:v>321318</c:v>
                </c:pt>
                <c:pt idx="9599">
                  <c:v>322005</c:v>
                </c:pt>
                <c:pt idx="9600">
                  <c:v>319905</c:v>
                </c:pt>
                <c:pt idx="9601">
                  <c:v>322626</c:v>
                </c:pt>
                <c:pt idx="9602">
                  <c:v>317863</c:v>
                </c:pt>
                <c:pt idx="9603">
                  <c:v>322005</c:v>
                </c:pt>
                <c:pt idx="9604">
                  <c:v>319598</c:v>
                </c:pt>
                <c:pt idx="9605">
                  <c:v>322105</c:v>
                </c:pt>
                <c:pt idx="9606">
                  <c:v>323575</c:v>
                </c:pt>
                <c:pt idx="9607">
                  <c:v>322255</c:v>
                </c:pt>
                <c:pt idx="9608">
                  <c:v>321800</c:v>
                </c:pt>
                <c:pt idx="9609">
                  <c:v>324823</c:v>
                </c:pt>
                <c:pt idx="9610">
                  <c:v>319782</c:v>
                </c:pt>
                <c:pt idx="9611">
                  <c:v>323758</c:v>
                </c:pt>
                <c:pt idx="9612">
                  <c:v>321845</c:v>
                </c:pt>
                <c:pt idx="9613">
                  <c:v>317159</c:v>
                </c:pt>
                <c:pt idx="9614">
                  <c:v>321798</c:v>
                </c:pt>
                <c:pt idx="9615">
                  <c:v>322936</c:v>
                </c:pt>
                <c:pt idx="9616">
                  <c:v>319418</c:v>
                </c:pt>
                <c:pt idx="9617">
                  <c:v>327238</c:v>
                </c:pt>
                <c:pt idx="9618">
                  <c:v>323035</c:v>
                </c:pt>
                <c:pt idx="9619">
                  <c:v>324530</c:v>
                </c:pt>
                <c:pt idx="9620">
                  <c:v>319833</c:v>
                </c:pt>
                <c:pt idx="9621">
                  <c:v>317995</c:v>
                </c:pt>
                <c:pt idx="9622">
                  <c:v>322910</c:v>
                </c:pt>
                <c:pt idx="9623">
                  <c:v>327906</c:v>
                </c:pt>
                <c:pt idx="9624">
                  <c:v>325368</c:v>
                </c:pt>
                <c:pt idx="9625">
                  <c:v>324759</c:v>
                </c:pt>
                <c:pt idx="9626">
                  <c:v>321386</c:v>
                </c:pt>
                <c:pt idx="9627">
                  <c:v>321670</c:v>
                </c:pt>
                <c:pt idx="9628">
                  <c:v>324040</c:v>
                </c:pt>
                <c:pt idx="9629">
                  <c:v>325378</c:v>
                </c:pt>
                <c:pt idx="9630">
                  <c:v>325922</c:v>
                </c:pt>
                <c:pt idx="9631">
                  <c:v>322408</c:v>
                </c:pt>
                <c:pt idx="9632">
                  <c:v>325291</c:v>
                </c:pt>
                <c:pt idx="9633">
                  <c:v>325204</c:v>
                </c:pt>
                <c:pt idx="9634">
                  <c:v>323154</c:v>
                </c:pt>
                <c:pt idx="9635">
                  <c:v>329058</c:v>
                </c:pt>
                <c:pt idx="9636">
                  <c:v>326485</c:v>
                </c:pt>
                <c:pt idx="9637">
                  <c:v>327415</c:v>
                </c:pt>
                <c:pt idx="9638">
                  <c:v>323046</c:v>
                </c:pt>
                <c:pt idx="9639">
                  <c:v>322368</c:v>
                </c:pt>
                <c:pt idx="9640">
                  <c:v>326191</c:v>
                </c:pt>
                <c:pt idx="9641">
                  <c:v>328610</c:v>
                </c:pt>
                <c:pt idx="9642">
                  <c:v>329723</c:v>
                </c:pt>
                <c:pt idx="9643">
                  <c:v>324356</c:v>
                </c:pt>
                <c:pt idx="9644">
                  <c:v>325691</c:v>
                </c:pt>
                <c:pt idx="9645">
                  <c:v>329445</c:v>
                </c:pt>
                <c:pt idx="9646">
                  <c:v>324929</c:v>
                </c:pt>
                <c:pt idx="9647">
                  <c:v>330570</c:v>
                </c:pt>
                <c:pt idx="9648">
                  <c:v>324870</c:v>
                </c:pt>
                <c:pt idx="9649">
                  <c:v>324975</c:v>
                </c:pt>
                <c:pt idx="9650">
                  <c:v>325683</c:v>
                </c:pt>
                <c:pt idx="9651">
                  <c:v>325471</c:v>
                </c:pt>
                <c:pt idx="9652">
                  <c:v>319903</c:v>
                </c:pt>
                <c:pt idx="9653">
                  <c:v>324385</c:v>
                </c:pt>
                <c:pt idx="9654">
                  <c:v>323498</c:v>
                </c:pt>
                <c:pt idx="9655">
                  <c:v>322764</c:v>
                </c:pt>
                <c:pt idx="9656">
                  <c:v>321946</c:v>
                </c:pt>
                <c:pt idx="9657">
                  <c:v>324197</c:v>
                </c:pt>
                <c:pt idx="9658">
                  <c:v>323640</c:v>
                </c:pt>
                <c:pt idx="9659">
                  <c:v>327436</c:v>
                </c:pt>
                <c:pt idx="9660">
                  <c:v>326903</c:v>
                </c:pt>
                <c:pt idx="9661">
                  <c:v>321102</c:v>
                </c:pt>
                <c:pt idx="9662">
                  <c:v>325733</c:v>
                </c:pt>
                <c:pt idx="9663">
                  <c:v>325849</c:v>
                </c:pt>
                <c:pt idx="9664">
                  <c:v>321354</c:v>
                </c:pt>
                <c:pt idx="9665">
                  <c:v>328204</c:v>
                </c:pt>
                <c:pt idx="9666">
                  <c:v>325250</c:v>
                </c:pt>
                <c:pt idx="9667">
                  <c:v>326599</c:v>
                </c:pt>
                <c:pt idx="9668">
                  <c:v>324164</c:v>
                </c:pt>
                <c:pt idx="9669">
                  <c:v>324227</c:v>
                </c:pt>
                <c:pt idx="9670">
                  <c:v>326267</c:v>
                </c:pt>
                <c:pt idx="9671">
                  <c:v>324018</c:v>
                </c:pt>
                <c:pt idx="9672">
                  <c:v>324128</c:v>
                </c:pt>
                <c:pt idx="9673">
                  <c:v>321556</c:v>
                </c:pt>
                <c:pt idx="9674">
                  <c:v>326659</c:v>
                </c:pt>
                <c:pt idx="9675">
                  <c:v>322143</c:v>
                </c:pt>
                <c:pt idx="9676">
                  <c:v>324917</c:v>
                </c:pt>
                <c:pt idx="9677">
                  <c:v>323205</c:v>
                </c:pt>
                <c:pt idx="9678">
                  <c:v>326033</c:v>
                </c:pt>
                <c:pt idx="9679">
                  <c:v>323552</c:v>
                </c:pt>
                <c:pt idx="9680">
                  <c:v>323551</c:v>
                </c:pt>
                <c:pt idx="9681">
                  <c:v>317682</c:v>
                </c:pt>
                <c:pt idx="9682">
                  <c:v>324633</c:v>
                </c:pt>
                <c:pt idx="9683">
                  <c:v>323252</c:v>
                </c:pt>
                <c:pt idx="9684">
                  <c:v>327561</c:v>
                </c:pt>
                <c:pt idx="9685">
                  <c:v>326926</c:v>
                </c:pt>
                <c:pt idx="9686">
                  <c:v>321694</c:v>
                </c:pt>
                <c:pt idx="9687">
                  <c:v>327903</c:v>
                </c:pt>
                <c:pt idx="9688">
                  <c:v>325324</c:v>
                </c:pt>
                <c:pt idx="9689">
                  <c:v>322756</c:v>
                </c:pt>
                <c:pt idx="9690">
                  <c:v>319961</c:v>
                </c:pt>
                <c:pt idx="9691">
                  <c:v>321481</c:v>
                </c:pt>
                <c:pt idx="9692">
                  <c:v>323270</c:v>
                </c:pt>
                <c:pt idx="9693">
                  <c:v>323122</c:v>
                </c:pt>
                <c:pt idx="9694">
                  <c:v>323056</c:v>
                </c:pt>
                <c:pt idx="9695">
                  <c:v>324449</c:v>
                </c:pt>
                <c:pt idx="9696">
                  <c:v>321553</c:v>
                </c:pt>
                <c:pt idx="9697">
                  <c:v>326376</c:v>
                </c:pt>
                <c:pt idx="9698">
                  <c:v>322003</c:v>
                </c:pt>
                <c:pt idx="9699">
                  <c:v>324465</c:v>
                </c:pt>
                <c:pt idx="9700">
                  <c:v>322009</c:v>
                </c:pt>
                <c:pt idx="9701">
                  <c:v>318577</c:v>
                </c:pt>
                <c:pt idx="9702">
                  <c:v>319924</c:v>
                </c:pt>
                <c:pt idx="9703">
                  <c:v>320458</c:v>
                </c:pt>
                <c:pt idx="9704">
                  <c:v>325139</c:v>
                </c:pt>
                <c:pt idx="9705">
                  <c:v>320142</c:v>
                </c:pt>
                <c:pt idx="9706">
                  <c:v>323008</c:v>
                </c:pt>
                <c:pt idx="9707">
                  <c:v>317780</c:v>
                </c:pt>
                <c:pt idx="9708">
                  <c:v>328321</c:v>
                </c:pt>
                <c:pt idx="9709">
                  <c:v>324333</c:v>
                </c:pt>
                <c:pt idx="9710">
                  <c:v>324630</c:v>
                </c:pt>
                <c:pt idx="9711">
                  <c:v>328247</c:v>
                </c:pt>
                <c:pt idx="9712">
                  <c:v>326829</c:v>
                </c:pt>
                <c:pt idx="9713">
                  <c:v>326559</c:v>
                </c:pt>
                <c:pt idx="9714">
                  <c:v>323034</c:v>
                </c:pt>
                <c:pt idx="9715">
                  <c:v>324941</c:v>
                </c:pt>
                <c:pt idx="9716">
                  <c:v>323940</c:v>
                </c:pt>
                <c:pt idx="9717">
                  <c:v>320460</c:v>
                </c:pt>
                <c:pt idx="9718">
                  <c:v>321736</c:v>
                </c:pt>
                <c:pt idx="9719">
                  <c:v>322592</c:v>
                </c:pt>
                <c:pt idx="9720">
                  <c:v>320375</c:v>
                </c:pt>
                <c:pt idx="9721">
                  <c:v>325829</c:v>
                </c:pt>
                <c:pt idx="9722">
                  <c:v>329612</c:v>
                </c:pt>
                <c:pt idx="9723">
                  <c:v>329613</c:v>
                </c:pt>
                <c:pt idx="9724">
                  <c:v>324697</c:v>
                </c:pt>
                <c:pt idx="9725">
                  <c:v>325492</c:v>
                </c:pt>
                <c:pt idx="9726">
                  <c:v>324559</c:v>
                </c:pt>
                <c:pt idx="9727">
                  <c:v>324416</c:v>
                </c:pt>
                <c:pt idx="9728">
                  <c:v>323531</c:v>
                </c:pt>
                <c:pt idx="9729">
                  <c:v>323429</c:v>
                </c:pt>
                <c:pt idx="9730">
                  <c:v>326127</c:v>
                </c:pt>
                <c:pt idx="9731">
                  <c:v>323059</c:v>
                </c:pt>
                <c:pt idx="9732">
                  <c:v>323234</c:v>
                </c:pt>
                <c:pt idx="9733">
                  <c:v>324986</c:v>
                </c:pt>
                <c:pt idx="9734">
                  <c:v>322194</c:v>
                </c:pt>
                <c:pt idx="9735">
                  <c:v>324659</c:v>
                </c:pt>
                <c:pt idx="9736">
                  <c:v>322562</c:v>
                </c:pt>
                <c:pt idx="9737">
                  <c:v>321588</c:v>
                </c:pt>
                <c:pt idx="9738">
                  <c:v>326805</c:v>
                </c:pt>
                <c:pt idx="9739">
                  <c:v>321570</c:v>
                </c:pt>
                <c:pt idx="9740">
                  <c:v>325261</c:v>
                </c:pt>
                <c:pt idx="9741">
                  <c:v>327123</c:v>
                </c:pt>
                <c:pt idx="9742">
                  <c:v>325927</c:v>
                </c:pt>
                <c:pt idx="9743">
                  <c:v>322820</c:v>
                </c:pt>
                <c:pt idx="9744">
                  <c:v>325865</c:v>
                </c:pt>
                <c:pt idx="9745">
                  <c:v>317362</c:v>
                </c:pt>
                <c:pt idx="9746">
                  <c:v>324758</c:v>
                </c:pt>
                <c:pt idx="9747">
                  <c:v>324905</c:v>
                </c:pt>
                <c:pt idx="9748">
                  <c:v>325207</c:v>
                </c:pt>
                <c:pt idx="9749">
                  <c:v>327441</c:v>
                </c:pt>
                <c:pt idx="9750">
                  <c:v>325292</c:v>
                </c:pt>
                <c:pt idx="9751">
                  <c:v>327246</c:v>
                </c:pt>
                <c:pt idx="9752">
                  <c:v>322412</c:v>
                </c:pt>
                <c:pt idx="9753">
                  <c:v>327714</c:v>
                </c:pt>
                <c:pt idx="9754">
                  <c:v>327611</c:v>
                </c:pt>
                <c:pt idx="9755">
                  <c:v>329162</c:v>
                </c:pt>
                <c:pt idx="9756">
                  <c:v>323926</c:v>
                </c:pt>
                <c:pt idx="9757">
                  <c:v>326501</c:v>
                </c:pt>
                <c:pt idx="9758">
                  <c:v>325144</c:v>
                </c:pt>
                <c:pt idx="9759">
                  <c:v>327556</c:v>
                </c:pt>
                <c:pt idx="9760">
                  <c:v>324906</c:v>
                </c:pt>
                <c:pt idx="9761">
                  <c:v>325982</c:v>
                </c:pt>
                <c:pt idx="9762">
                  <c:v>330034</c:v>
                </c:pt>
                <c:pt idx="9763">
                  <c:v>326073</c:v>
                </c:pt>
                <c:pt idx="9764">
                  <c:v>327079</c:v>
                </c:pt>
                <c:pt idx="9765">
                  <c:v>328440</c:v>
                </c:pt>
                <c:pt idx="9766">
                  <c:v>323754</c:v>
                </c:pt>
                <c:pt idx="9767">
                  <c:v>331112</c:v>
                </c:pt>
                <c:pt idx="9768">
                  <c:v>333986</c:v>
                </c:pt>
                <c:pt idx="9769">
                  <c:v>328638</c:v>
                </c:pt>
                <c:pt idx="9770">
                  <c:v>330036</c:v>
                </c:pt>
                <c:pt idx="9771">
                  <c:v>328739</c:v>
                </c:pt>
                <c:pt idx="9772">
                  <c:v>331790</c:v>
                </c:pt>
                <c:pt idx="9773">
                  <c:v>329586</c:v>
                </c:pt>
                <c:pt idx="9774">
                  <c:v>331043</c:v>
                </c:pt>
                <c:pt idx="9775">
                  <c:v>328904</c:v>
                </c:pt>
                <c:pt idx="9776">
                  <c:v>326561</c:v>
                </c:pt>
                <c:pt idx="9777">
                  <c:v>324977</c:v>
                </c:pt>
                <c:pt idx="9778">
                  <c:v>330539</c:v>
                </c:pt>
                <c:pt idx="9779">
                  <c:v>326524</c:v>
                </c:pt>
                <c:pt idx="9780">
                  <c:v>327559</c:v>
                </c:pt>
                <c:pt idx="9781">
                  <c:v>329085</c:v>
                </c:pt>
                <c:pt idx="9782">
                  <c:v>327526</c:v>
                </c:pt>
                <c:pt idx="9783">
                  <c:v>323313</c:v>
                </c:pt>
                <c:pt idx="9784">
                  <c:v>325518</c:v>
                </c:pt>
                <c:pt idx="9785">
                  <c:v>328312</c:v>
                </c:pt>
                <c:pt idx="9786">
                  <c:v>328679</c:v>
                </c:pt>
                <c:pt idx="9787">
                  <c:v>324119</c:v>
                </c:pt>
                <c:pt idx="9788">
                  <c:v>325827</c:v>
                </c:pt>
                <c:pt idx="9789">
                  <c:v>329404</c:v>
                </c:pt>
                <c:pt idx="9790">
                  <c:v>324786</c:v>
                </c:pt>
                <c:pt idx="9791">
                  <c:v>328166</c:v>
                </c:pt>
                <c:pt idx="9792">
                  <c:v>326141</c:v>
                </c:pt>
                <c:pt idx="9793">
                  <c:v>327130</c:v>
                </c:pt>
                <c:pt idx="9794">
                  <c:v>327384</c:v>
                </c:pt>
                <c:pt idx="9795">
                  <c:v>328572</c:v>
                </c:pt>
                <c:pt idx="9796">
                  <c:v>331791</c:v>
                </c:pt>
                <c:pt idx="9797">
                  <c:v>325597</c:v>
                </c:pt>
                <c:pt idx="9798">
                  <c:v>325678</c:v>
                </c:pt>
                <c:pt idx="9799">
                  <c:v>323090</c:v>
                </c:pt>
                <c:pt idx="9800">
                  <c:v>327124</c:v>
                </c:pt>
                <c:pt idx="9801">
                  <c:v>330063</c:v>
                </c:pt>
                <c:pt idx="9802">
                  <c:v>324316</c:v>
                </c:pt>
                <c:pt idx="9803">
                  <c:v>326605</c:v>
                </c:pt>
                <c:pt idx="9804">
                  <c:v>326802</c:v>
                </c:pt>
                <c:pt idx="9805">
                  <c:v>323400</c:v>
                </c:pt>
                <c:pt idx="9806">
                  <c:v>326066</c:v>
                </c:pt>
                <c:pt idx="9807">
                  <c:v>327358</c:v>
                </c:pt>
                <c:pt idx="9808">
                  <c:v>328243</c:v>
                </c:pt>
                <c:pt idx="9809">
                  <c:v>324626</c:v>
                </c:pt>
                <c:pt idx="9810">
                  <c:v>326874</c:v>
                </c:pt>
                <c:pt idx="9811">
                  <c:v>322137</c:v>
                </c:pt>
                <c:pt idx="9812">
                  <c:v>332991</c:v>
                </c:pt>
                <c:pt idx="9813">
                  <c:v>324611</c:v>
                </c:pt>
                <c:pt idx="9814">
                  <c:v>326323</c:v>
                </c:pt>
                <c:pt idx="9815">
                  <c:v>323483</c:v>
                </c:pt>
                <c:pt idx="9816">
                  <c:v>325250</c:v>
                </c:pt>
                <c:pt idx="9817">
                  <c:v>328590</c:v>
                </c:pt>
                <c:pt idx="9818">
                  <c:v>325229</c:v>
                </c:pt>
                <c:pt idx="9819">
                  <c:v>323068</c:v>
                </c:pt>
                <c:pt idx="9820">
                  <c:v>329447</c:v>
                </c:pt>
                <c:pt idx="9821">
                  <c:v>328099</c:v>
                </c:pt>
                <c:pt idx="9822">
                  <c:v>327304</c:v>
                </c:pt>
                <c:pt idx="9823">
                  <c:v>324350</c:v>
                </c:pt>
                <c:pt idx="9824">
                  <c:v>326342</c:v>
                </c:pt>
                <c:pt idx="9825">
                  <c:v>323872</c:v>
                </c:pt>
                <c:pt idx="9826">
                  <c:v>330713</c:v>
                </c:pt>
                <c:pt idx="9827">
                  <c:v>332715</c:v>
                </c:pt>
                <c:pt idx="9828">
                  <c:v>331082</c:v>
                </c:pt>
                <c:pt idx="9829">
                  <c:v>326483</c:v>
                </c:pt>
                <c:pt idx="9830">
                  <c:v>323745</c:v>
                </c:pt>
                <c:pt idx="9831">
                  <c:v>320946</c:v>
                </c:pt>
                <c:pt idx="9832">
                  <c:v>324580</c:v>
                </c:pt>
                <c:pt idx="9833">
                  <c:v>328275</c:v>
                </c:pt>
                <c:pt idx="9834">
                  <c:v>324299</c:v>
                </c:pt>
                <c:pt idx="9835">
                  <c:v>328841</c:v>
                </c:pt>
                <c:pt idx="9836">
                  <c:v>327543</c:v>
                </c:pt>
                <c:pt idx="9837">
                  <c:v>324547</c:v>
                </c:pt>
                <c:pt idx="9838">
                  <c:v>325596</c:v>
                </c:pt>
                <c:pt idx="9839">
                  <c:v>326433</c:v>
                </c:pt>
                <c:pt idx="9840">
                  <c:v>329170</c:v>
                </c:pt>
                <c:pt idx="9841">
                  <c:v>325531</c:v>
                </c:pt>
                <c:pt idx="9842">
                  <c:v>324237</c:v>
                </c:pt>
                <c:pt idx="9843">
                  <c:v>325359</c:v>
                </c:pt>
                <c:pt idx="9844">
                  <c:v>328123</c:v>
                </c:pt>
                <c:pt idx="9845">
                  <c:v>324158</c:v>
                </c:pt>
                <c:pt idx="9846">
                  <c:v>324633</c:v>
                </c:pt>
                <c:pt idx="9847">
                  <c:v>326681</c:v>
                </c:pt>
                <c:pt idx="9848">
                  <c:v>325569</c:v>
                </c:pt>
                <c:pt idx="9849">
                  <c:v>323794</c:v>
                </c:pt>
                <c:pt idx="9850">
                  <c:v>328510</c:v>
                </c:pt>
                <c:pt idx="9851">
                  <c:v>323750</c:v>
                </c:pt>
                <c:pt idx="9852">
                  <c:v>324673</c:v>
                </c:pt>
                <c:pt idx="9853">
                  <c:v>327790</c:v>
                </c:pt>
                <c:pt idx="9854">
                  <c:v>326237</c:v>
                </c:pt>
                <c:pt idx="9855">
                  <c:v>333351</c:v>
                </c:pt>
                <c:pt idx="9856">
                  <c:v>325516</c:v>
                </c:pt>
                <c:pt idx="9857">
                  <c:v>325560</c:v>
                </c:pt>
                <c:pt idx="9858">
                  <c:v>329128</c:v>
                </c:pt>
                <c:pt idx="9859">
                  <c:v>327825</c:v>
                </c:pt>
                <c:pt idx="9860">
                  <c:v>324117</c:v>
                </c:pt>
                <c:pt idx="9861">
                  <c:v>333095</c:v>
                </c:pt>
                <c:pt idx="9862">
                  <c:v>328073</c:v>
                </c:pt>
                <c:pt idx="9863">
                  <c:v>322533</c:v>
                </c:pt>
                <c:pt idx="9864">
                  <c:v>323530</c:v>
                </c:pt>
                <c:pt idx="9865">
                  <c:v>329482</c:v>
                </c:pt>
                <c:pt idx="9866">
                  <c:v>327711</c:v>
                </c:pt>
                <c:pt idx="9867">
                  <c:v>324843</c:v>
                </c:pt>
                <c:pt idx="9868">
                  <c:v>328899</c:v>
                </c:pt>
                <c:pt idx="9869">
                  <c:v>324782</c:v>
                </c:pt>
                <c:pt idx="9870">
                  <c:v>325939</c:v>
                </c:pt>
                <c:pt idx="9871">
                  <c:v>326562</c:v>
                </c:pt>
                <c:pt idx="9872">
                  <c:v>329334</c:v>
                </c:pt>
                <c:pt idx="9873">
                  <c:v>327590</c:v>
                </c:pt>
                <c:pt idx="9874">
                  <c:v>324127</c:v>
                </c:pt>
                <c:pt idx="9875">
                  <c:v>327032</c:v>
                </c:pt>
                <c:pt idx="9876">
                  <c:v>327788</c:v>
                </c:pt>
                <c:pt idx="9877">
                  <c:v>328442</c:v>
                </c:pt>
                <c:pt idx="9878">
                  <c:v>327901</c:v>
                </c:pt>
                <c:pt idx="9879">
                  <c:v>325875</c:v>
                </c:pt>
                <c:pt idx="9880">
                  <c:v>329235</c:v>
                </c:pt>
                <c:pt idx="9881">
                  <c:v>324780</c:v>
                </c:pt>
                <c:pt idx="9882">
                  <c:v>326039</c:v>
                </c:pt>
                <c:pt idx="9883">
                  <c:v>324844</c:v>
                </c:pt>
                <c:pt idx="9884">
                  <c:v>326583</c:v>
                </c:pt>
                <c:pt idx="9885">
                  <c:v>326444</c:v>
                </c:pt>
                <c:pt idx="9886">
                  <c:v>326240</c:v>
                </c:pt>
                <c:pt idx="9887">
                  <c:v>332798</c:v>
                </c:pt>
                <c:pt idx="9888">
                  <c:v>329853</c:v>
                </c:pt>
                <c:pt idx="9889">
                  <c:v>329481</c:v>
                </c:pt>
                <c:pt idx="9890">
                  <c:v>330649</c:v>
                </c:pt>
                <c:pt idx="9891">
                  <c:v>324026</c:v>
                </c:pt>
                <c:pt idx="9892">
                  <c:v>330635</c:v>
                </c:pt>
                <c:pt idx="9893">
                  <c:v>329272</c:v>
                </c:pt>
                <c:pt idx="9894">
                  <c:v>331897</c:v>
                </c:pt>
                <c:pt idx="9895">
                  <c:v>325484</c:v>
                </c:pt>
                <c:pt idx="9896">
                  <c:v>326980</c:v>
                </c:pt>
                <c:pt idx="9897">
                  <c:v>323196</c:v>
                </c:pt>
                <c:pt idx="9898">
                  <c:v>328175</c:v>
                </c:pt>
                <c:pt idx="9899">
                  <c:v>327856</c:v>
                </c:pt>
                <c:pt idx="9900">
                  <c:v>327324</c:v>
                </c:pt>
                <c:pt idx="9901">
                  <c:v>328175</c:v>
                </c:pt>
                <c:pt idx="9902">
                  <c:v>329304</c:v>
                </c:pt>
                <c:pt idx="9903">
                  <c:v>327592</c:v>
                </c:pt>
                <c:pt idx="9904">
                  <c:v>327606</c:v>
                </c:pt>
                <c:pt idx="9905">
                  <c:v>326888</c:v>
                </c:pt>
                <c:pt idx="9906">
                  <c:v>326133</c:v>
                </c:pt>
                <c:pt idx="9907">
                  <c:v>328056</c:v>
                </c:pt>
                <c:pt idx="9908">
                  <c:v>328183</c:v>
                </c:pt>
                <c:pt idx="9909">
                  <c:v>331142</c:v>
                </c:pt>
                <c:pt idx="9910">
                  <c:v>330622</c:v>
                </c:pt>
                <c:pt idx="9911">
                  <c:v>324357</c:v>
                </c:pt>
                <c:pt idx="9912">
                  <c:v>327688</c:v>
                </c:pt>
                <c:pt idx="9913">
                  <c:v>326273</c:v>
                </c:pt>
                <c:pt idx="9914">
                  <c:v>328003</c:v>
                </c:pt>
                <c:pt idx="9915">
                  <c:v>332307</c:v>
                </c:pt>
                <c:pt idx="9916">
                  <c:v>329313</c:v>
                </c:pt>
                <c:pt idx="9917">
                  <c:v>326719</c:v>
                </c:pt>
                <c:pt idx="9918">
                  <c:v>327508</c:v>
                </c:pt>
                <c:pt idx="9919">
                  <c:v>327452</c:v>
                </c:pt>
                <c:pt idx="9920">
                  <c:v>329165</c:v>
                </c:pt>
                <c:pt idx="9921">
                  <c:v>331263</c:v>
                </c:pt>
                <c:pt idx="9922">
                  <c:v>331961</c:v>
                </c:pt>
                <c:pt idx="9923">
                  <c:v>328113</c:v>
                </c:pt>
                <c:pt idx="9924">
                  <c:v>328852</c:v>
                </c:pt>
                <c:pt idx="9925">
                  <c:v>329925</c:v>
                </c:pt>
                <c:pt idx="9926">
                  <c:v>324195</c:v>
                </c:pt>
                <c:pt idx="9927">
                  <c:v>330359</c:v>
                </c:pt>
                <c:pt idx="9928">
                  <c:v>327995</c:v>
                </c:pt>
                <c:pt idx="9929">
                  <c:v>332645</c:v>
                </c:pt>
                <c:pt idx="9930">
                  <c:v>330474</c:v>
                </c:pt>
                <c:pt idx="9931">
                  <c:v>326858</c:v>
                </c:pt>
                <c:pt idx="9932">
                  <c:v>330179</c:v>
                </c:pt>
                <c:pt idx="9933">
                  <c:v>336669</c:v>
                </c:pt>
                <c:pt idx="9934">
                  <c:v>330519</c:v>
                </c:pt>
                <c:pt idx="9935">
                  <c:v>331534</c:v>
                </c:pt>
                <c:pt idx="9936">
                  <c:v>330741</c:v>
                </c:pt>
                <c:pt idx="9937">
                  <c:v>334112</c:v>
                </c:pt>
                <c:pt idx="9938">
                  <c:v>326131</c:v>
                </c:pt>
                <c:pt idx="9939">
                  <c:v>329280</c:v>
                </c:pt>
                <c:pt idx="9940">
                  <c:v>331042</c:v>
                </c:pt>
                <c:pt idx="9941">
                  <c:v>333484</c:v>
                </c:pt>
                <c:pt idx="9942">
                  <c:v>326544</c:v>
                </c:pt>
                <c:pt idx="9943">
                  <c:v>337037</c:v>
                </c:pt>
                <c:pt idx="9944">
                  <c:v>331045</c:v>
                </c:pt>
                <c:pt idx="9945">
                  <c:v>330960</c:v>
                </c:pt>
                <c:pt idx="9946">
                  <c:v>335197</c:v>
                </c:pt>
                <c:pt idx="9947">
                  <c:v>333369</c:v>
                </c:pt>
                <c:pt idx="9948">
                  <c:v>333120</c:v>
                </c:pt>
                <c:pt idx="9949">
                  <c:v>330909</c:v>
                </c:pt>
                <c:pt idx="9950">
                  <c:v>334538</c:v>
                </c:pt>
                <c:pt idx="9951">
                  <c:v>334982</c:v>
                </c:pt>
                <c:pt idx="9952">
                  <c:v>335803</c:v>
                </c:pt>
                <c:pt idx="9953">
                  <c:v>329947</c:v>
                </c:pt>
                <c:pt idx="9954">
                  <c:v>327385</c:v>
                </c:pt>
                <c:pt idx="9955">
                  <c:v>330718</c:v>
                </c:pt>
                <c:pt idx="9956">
                  <c:v>332024</c:v>
                </c:pt>
                <c:pt idx="9957">
                  <c:v>328630</c:v>
                </c:pt>
                <c:pt idx="9958">
                  <c:v>330594</c:v>
                </c:pt>
                <c:pt idx="9959">
                  <c:v>331153</c:v>
                </c:pt>
                <c:pt idx="9960">
                  <c:v>330353</c:v>
                </c:pt>
                <c:pt idx="9961">
                  <c:v>334530</c:v>
                </c:pt>
                <c:pt idx="9962">
                  <c:v>325734</c:v>
                </c:pt>
                <c:pt idx="9963">
                  <c:v>331793</c:v>
                </c:pt>
                <c:pt idx="9964">
                  <c:v>329506</c:v>
                </c:pt>
                <c:pt idx="9965">
                  <c:v>328250</c:v>
                </c:pt>
                <c:pt idx="9966">
                  <c:v>331003</c:v>
                </c:pt>
                <c:pt idx="9967">
                  <c:v>330417</c:v>
                </c:pt>
                <c:pt idx="9968">
                  <c:v>329928</c:v>
                </c:pt>
                <c:pt idx="9969">
                  <c:v>331138</c:v>
                </c:pt>
                <c:pt idx="9970">
                  <c:v>328083</c:v>
                </c:pt>
                <c:pt idx="9971">
                  <c:v>336409</c:v>
                </c:pt>
                <c:pt idx="9972">
                  <c:v>329903</c:v>
                </c:pt>
                <c:pt idx="9973">
                  <c:v>329857</c:v>
                </c:pt>
                <c:pt idx="9974">
                  <c:v>332196</c:v>
                </c:pt>
                <c:pt idx="9975">
                  <c:v>330951</c:v>
                </c:pt>
                <c:pt idx="9976">
                  <c:v>333865</c:v>
                </c:pt>
                <c:pt idx="9977">
                  <c:v>330544</c:v>
                </c:pt>
                <c:pt idx="9978">
                  <c:v>329268</c:v>
                </c:pt>
                <c:pt idx="9979">
                  <c:v>328760</c:v>
                </c:pt>
                <c:pt idx="9980">
                  <c:v>334241</c:v>
                </c:pt>
                <c:pt idx="9981">
                  <c:v>331503</c:v>
                </c:pt>
                <c:pt idx="9982">
                  <c:v>330401</c:v>
                </c:pt>
                <c:pt idx="9983">
                  <c:v>328388</c:v>
                </c:pt>
                <c:pt idx="9984">
                  <c:v>335104</c:v>
                </c:pt>
                <c:pt idx="9985">
                  <c:v>331642</c:v>
                </c:pt>
                <c:pt idx="9986">
                  <c:v>332196</c:v>
                </c:pt>
                <c:pt idx="9987">
                  <c:v>332325</c:v>
                </c:pt>
                <c:pt idx="9988">
                  <c:v>328574</c:v>
                </c:pt>
                <c:pt idx="9989">
                  <c:v>332949</c:v>
                </c:pt>
                <c:pt idx="9990">
                  <c:v>330978</c:v>
                </c:pt>
                <c:pt idx="9991">
                  <c:v>328731</c:v>
                </c:pt>
                <c:pt idx="9992">
                  <c:v>334718</c:v>
                </c:pt>
                <c:pt idx="9993">
                  <c:v>333435</c:v>
                </c:pt>
                <c:pt idx="9994">
                  <c:v>329638</c:v>
                </c:pt>
                <c:pt idx="9995">
                  <c:v>331414</c:v>
                </c:pt>
                <c:pt idx="9996">
                  <c:v>330303</c:v>
                </c:pt>
                <c:pt idx="9997">
                  <c:v>338262</c:v>
                </c:pt>
                <c:pt idx="9998">
                  <c:v>332060</c:v>
                </c:pt>
                <c:pt idx="9999">
                  <c:v>337951</c:v>
                </c:pt>
                <c:pt idx="10000">
                  <c:v>335962</c:v>
                </c:pt>
                <c:pt idx="10001">
                  <c:v>333916</c:v>
                </c:pt>
                <c:pt idx="10002">
                  <c:v>334315</c:v>
                </c:pt>
                <c:pt idx="10003">
                  <c:v>333259</c:v>
                </c:pt>
                <c:pt idx="10004">
                  <c:v>333378</c:v>
                </c:pt>
                <c:pt idx="10005">
                  <c:v>333043</c:v>
                </c:pt>
                <c:pt idx="10006">
                  <c:v>331679</c:v>
                </c:pt>
                <c:pt idx="10007">
                  <c:v>330665</c:v>
                </c:pt>
                <c:pt idx="10008">
                  <c:v>337425</c:v>
                </c:pt>
                <c:pt idx="10009">
                  <c:v>332369</c:v>
                </c:pt>
                <c:pt idx="10010">
                  <c:v>337158</c:v>
                </c:pt>
                <c:pt idx="10011">
                  <c:v>331129</c:v>
                </c:pt>
                <c:pt idx="10012">
                  <c:v>334553</c:v>
                </c:pt>
                <c:pt idx="10013">
                  <c:v>331994</c:v>
                </c:pt>
                <c:pt idx="10014">
                  <c:v>336178</c:v>
                </c:pt>
                <c:pt idx="10015">
                  <c:v>334732</c:v>
                </c:pt>
                <c:pt idx="10016">
                  <c:v>328531</c:v>
                </c:pt>
                <c:pt idx="10017">
                  <c:v>331337</c:v>
                </c:pt>
                <c:pt idx="10018">
                  <c:v>331484</c:v>
                </c:pt>
                <c:pt idx="10019">
                  <c:v>338466</c:v>
                </c:pt>
                <c:pt idx="10020">
                  <c:v>334833</c:v>
                </c:pt>
                <c:pt idx="10021">
                  <c:v>327421</c:v>
                </c:pt>
                <c:pt idx="10022">
                  <c:v>332629</c:v>
                </c:pt>
                <c:pt idx="10023">
                  <c:v>334981</c:v>
                </c:pt>
                <c:pt idx="10024">
                  <c:v>333166</c:v>
                </c:pt>
                <c:pt idx="10025">
                  <c:v>332200</c:v>
                </c:pt>
                <c:pt idx="10026">
                  <c:v>333162</c:v>
                </c:pt>
                <c:pt idx="10027">
                  <c:v>332617</c:v>
                </c:pt>
                <c:pt idx="10028">
                  <c:v>334019</c:v>
                </c:pt>
                <c:pt idx="10029">
                  <c:v>330511</c:v>
                </c:pt>
                <c:pt idx="10030">
                  <c:v>336613</c:v>
                </c:pt>
                <c:pt idx="10031">
                  <c:v>328184</c:v>
                </c:pt>
                <c:pt idx="10032">
                  <c:v>331547</c:v>
                </c:pt>
                <c:pt idx="10033">
                  <c:v>335506</c:v>
                </c:pt>
                <c:pt idx="10034">
                  <c:v>335507</c:v>
                </c:pt>
                <c:pt idx="10035">
                  <c:v>329409</c:v>
                </c:pt>
                <c:pt idx="10036">
                  <c:v>332605</c:v>
                </c:pt>
                <c:pt idx="10037">
                  <c:v>330754</c:v>
                </c:pt>
                <c:pt idx="10038">
                  <c:v>335247</c:v>
                </c:pt>
                <c:pt idx="10039">
                  <c:v>335845</c:v>
                </c:pt>
                <c:pt idx="10040">
                  <c:v>329245</c:v>
                </c:pt>
                <c:pt idx="10041">
                  <c:v>337466</c:v>
                </c:pt>
                <c:pt idx="10042">
                  <c:v>333651</c:v>
                </c:pt>
                <c:pt idx="10043">
                  <c:v>328653</c:v>
                </c:pt>
                <c:pt idx="10044">
                  <c:v>332294</c:v>
                </c:pt>
                <c:pt idx="10045">
                  <c:v>333739</c:v>
                </c:pt>
                <c:pt idx="10046">
                  <c:v>330268</c:v>
                </c:pt>
                <c:pt idx="10047">
                  <c:v>327674</c:v>
                </c:pt>
                <c:pt idx="10048">
                  <c:v>330880</c:v>
                </c:pt>
                <c:pt idx="10049">
                  <c:v>330704</c:v>
                </c:pt>
                <c:pt idx="10050">
                  <c:v>335071</c:v>
                </c:pt>
                <c:pt idx="10051">
                  <c:v>331244</c:v>
                </c:pt>
                <c:pt idx="10052">
                  <c:v>331758</c:v>
                </c:pt>
                <c:pt idx="10053">
                  <c:v>333330</c:v>
                </c:pt>
                <c:pt idx="10054">
                  <c:v>333185</c:v>
                </c:pt>
                <c:pt idx="10055">
                  <c:v>331325</c:v>
                </c:pt>
                <c:pt idx="10056">
                  <c:v>330005</c:v>
                </c:pt>
                <c:pt idx="10057">
                  <c:v>332229</c:v>
                </c:pt>
                <c:pt idx="10058">
                  <c:v>330370</c:v>
                </c:pt>
                <c:pt idx="10059">
                  <c:v>327480</c:v>
                </c:pt>
                <c:pt idx="10060">
                  <c:v>328255</c:v>
                </c:pt>
                <c:pt idx="10061">
                  <c:v>336403</c:v>
                </c:pt>
                <c:pt idx="10062">
                  <c:v>325578</c:v>
                </c:pt>
                <c:pt idx="10063">
                  <c:v>329048</c:v>
                </c:pt>
                <c:pt idx="10064">
                  <c:v>330657</c:v>
                </c:pt>
                <c:pt idx="10065">
                  <c:v>329557</c:v>
                </c:pt>
                <c:pt idx="10066">
                  <c:v>329572</c:v>
                </c:pt>
                <c:pt idx="10067">
                  <c:v>328127</c:v>
                </c:pt>
                <c:pt idx="10068">
                  <c:v>329188</c:v>
                </c:pt>
                <c:pt idx="10069">
                  <c:v>333584</c:v>
                </c:pt>
                <c:pt idx="10070">
                  <c:v>332589</c:v>
                </c:pt>
                <c:pt idx="10071">
                  <c:v>331231</c:v>
                </c:pt>
                <c:pt idx="10072">
                  <c:v>333110</c:v>
                </c:pt>
                <c:pt idx="10073">
                  <c:v>329528</c:v>
                </c:pt>
                <c:pt idx="10074">
                  <c:v>335447</c:v>
                </c:pt>
                <c:pt idx="10075">
                  <c:v>330935</c:v>
                </c:pt>
                <c:pt idx="10076">
                  <c:v>330791</c:v>
                </c:pt>
                <c:pt idx="10077">
                  <c:v>333751</c:v>
                </c:pt>
                <c:pt idx="10078">
                  <c:v>333824</c:v>
                </c:pt>
                <c:pt idx="10079">
                  <c:v>332114</c:v>
                </c:pt>
                <c:pt idx="10080">
                  <c:v>331496</c:v>
                </c:pt>
                <c:pt idx="10081">
                  <c:v>335146</c:v>
                </c:pt>
                <c:pt idx="10082">
                  <c:v>332492</c:v>
                </c:pt>
                <c:pt idx="10083">
                  <c:v>329946</c:v>
                </c:pt>
                <c:pt idx="10084">
                  <c:v>337029</c:v>
                </c:pt>
                <c:pt idx="10085">
                  <c:v>331960</c:v>
                </c:pt>
                <c:pt idx="10086">
                  <c:v>334579</c:v>
                </c:pt>
                <c:pt idx="10087">
                  <c:v>331490</c:v>
                </c:pt>
                <c:pt idx="10088">
                  <c:v>330082</c:v>
                </c:pt>
                <c:pt idx="10089">
                  <c:v>332981</c:v>
                </c:pt>
                <c:pt idx="10090">
                  <c:v>332484</c:v>
                </c:pt>
                <c:pt idx="10091">
                  <c:v>328577</c:v>
                </c:pt>
                <c:pt idx="10092">
                  <c:v>328372</c:v>
                </c:pt>
                <c:pt idx="10093">
                  <c:v>331385</c:v>
                </c:pt>
                <c:pt idx="10094">
                  <c:v>329981</c:v>
                </c:pt>
                <c:pt idx="10095">
                  <c:v>333681</c:v>
                </c:pt>
                <c:pt idx="10096">
                  <c:v>336508</c:v>
                </c:pt>
                <c:pt idx="10097">
                  <c:v>334557</c:v>
                </c:pt>
                <c:pt idx="10098">
                  <c:v>333723</c:v>
                </c:pt>
                <c:pt idx="10099">
                  <c:v>331103</c:v>
                </c:pt>
                <c:pt idx="10100">
                  <c:v>332481</c:v>
                </c:pt>
                <c:pt idx="10101">
                  <c:v>329503</c:v>
                </c:pt>
                <c:pt idx="10102">
                  <c:v>328181</c:v>
                </c:pt>
                <c:pt idx="10103">
                  <c:v>331936</c:v>
                </c:pt>
                <c:pt idx="10104">
                  <c:v>334327</c:v>
                </c:pt>
                <c:pt idx="10105">
                  <c:v>330547</c:v>
                </c:pt>
                <c:pt idx="10106">
                  <c:v>331135</c:v>
                </c:pt>
                <c:pt idx="10107">
                  <c:v>332533</c:v>
                </c:pt>
                <c:pt idx="10108">
                  <c:v>331835</c:v>
                </c:pt>
                <c:pt idx="10109">
                  <c:v>332861</c:v>
                </c:pt>
                <c:pt idx="10110">
                  <c:v>332178</c:v>
                </c:pt>
                <c:pt idx="10111">
                  <c:v>329476</c:v>
                </c:pt>
                <c:pt idx="10112">
                  <c:v>334036</c:v>
                </c:pt>
                <c:pt idx="10113">
                  <c:v>332147</c:v>
                </c:pt>
                <c:pt idx="10114">
                  <c:v>332543</c:v>
                </c:pt>
                <c:pt idx="10115">
                  <c:v>329142</c:v>
                </c:pt>
                <c:pt idx="10116">
                  <c:v>331221</c:v>
                </c:pt>
                <c:pt idx="10117">
                  <c:v>335757</c:v>
                </c:pt>
                <c:pt idx="10118">
                  <c:v>325984</c:v>
                </c:pt>
                <c:pt idx="10119">
                  <c:v>334693</c:v>
                </c:pt>
                <c:pt idx="10120">
                  <c:v>331188</c:v>
                </c:pt>
                <c:pt idx="10121">
                  <c:v>334257</c:v>
                </c:pt>
                <c:pt idx="10122">
                  <c:v>335788</c:v>
                </c:pt>
                <c:pt idx="10123">
                  <c:v>334317</c:v>
                </c:pt>
                <c:pt idx="10124">
                  <c:v>332419</c:v>
                </c:pt>
                <c:pt idx="10125">
                  <c:v>331451</c:v>
                </c:pt>
                <c:pt idx="10126">
                  <c:v>329986</c:v>
                </c:pt>
                <c:pt idx="10127">
                  <c:v>330539</c:v>
                </c:pt>
                <c:pt idx="10128">
                  <c:v>331766</c:v>
                </c:pt>
                <c:pt idx="10129">
                  <c:v>330542</c:v>
                </c:pt>
                <c:pt idx="10130">
                  <c:v>332416</c:v>
                </c:pt>
                <c:pt idx="10131">
                  <c:v>331129</c:v>
                </c:pt>
                <c:pt idx="10132">
                  <c:v>335968</c:v>
                </c:pt>
                <c:pt idx="10133">
                  <c:v>329408</c:v>
                </c:pt>
                <c:pt idx="10134">
                  <c:v>333018</c:v>
                </c:pt>
                <c:pt idx="10135">
                  <c:v>335577</c:v>
                </c:pt>
                <c:pt idx="10136">
                  <c:v>334946</c:v>
                </c:pt>
                <c:pt idx="10137">
                  <c:v>328622</c:v>
                </c:pt>
                <c:pt idx="10138">
                  <c:v>333964</c:v>
                </c:pt>
                <c:pt idx="10139">
                  <c:v>334358</c:v>
                </c:pt>
                <c:pt idx="10140">
                  <c:v>333874</c:v>
                </c:pt>
                <c:pt idx="10141">
                  <c:v>328671</c:v>
                </c:pt>
                <c:pt idx="10142">
                  <c:v>335145</c:v>
                </c:pt>
                <c:pt idx="10143">
                  <c:v>334167</c:v>
                </c:pt>
                <c:pt idx="10144">
                  <c:v>333468</c:v>
                </c:pt>
                <c:pt idx="10145">
                  <c:v>333231</c:v>
                </c:pt>
                <c:pt idx="10146">
                  <c:v>328645</c:v>
                </c:pt>
                <c:pt idx="10147">
                  <c:v>333799</c:v>
                </c:pt>
                <c:pt idx="10148">
                  <c:v>336584</c:v>
                </c:pt>
                <c:pt idx="10149">
                  <c:v>332146</c:v>
                </c:pt>
                <c:pt idx="10150">
                  <c:v>334848</c:v>
                </c:pt>
                <c:pt idx="10151">
                  <c:v>335535</c:v>
                </c:pt>
                <c:pt idx="10152">
                  <c:v>331023</c:v>
                </c:pt>
                <c:pt idx="10153">
                  <c:v>333933</c:v>
                </c:pt>
                <c:pt idx="10154">
                  <c:v>334870</c:v>
                </c:pt>
                <c:pt idx="10155">
                  <c:v>334148</c:v>
                </c:pt>
                <c:pt idx="10156">
                  <c:v>335359</c:v>
                </c:pt>
                <c:pt idx="10157">
                  <c:v>338591</c:v>
                </c:pt>
                <c:pt idx="10158">
                  <c:v>339798</c:v>
                </c:pt>
                <c:pt idx="10159">
                  <c:v>334868</c:v>
                </c:pt>
                <c:pt idx="10160">
                  <c:v>331961</c:v>
                </c:pt>
                <c:pt idx="10161">
                  <c:v>336446</c:v>
                </c:pt>
                <c:pt idx="10162">
                  <c:v>336326</c:v>
                </c:pt>
                <c:pt idx="10163">
                  <c:v>335153</c:v>
                </c:pt>
                <c:pt idx="10164">
                  <c:v>330325</c:v>
                </c:pt>
                <c:pt idx="10165">
                  <c:v>337697</c:v>
                </c:pt>
                <c:pt idx="10166">
                  <c:v>337757</c:v>
                </c:pt>
                <c:pt idx="10167">
                  <c:v>332514</c:v>
                </c:pt>
                <c:pt idx="10168">
                  <c:v>331239</c:v>
                </c:pt>
                <c:pt idx="10169">
                  <c:v>335101</c:v>
                </c:pt>
                <c:pt idx="10170">
                  <c:v>334792</c:v>
                </c:pt>
                <c:pt idx="10171">
                  <c:v>334073</c:v>
                </c:pt>
                <c:pt idx="10172">
                  <c:v>334020</c:v>
                </c:pt>
                <c:pt idx="10173">
                  <c:v>335170</c:v>
                </c:pt>
                <c:pt idx="10174">
                  <c:v>335034</c:v>
                </c:pt>
                <c:pt idx="10175">
                  <c:v>333979</c:v>
                </c:pt>
                <c:pt idx="10176">
                  <c:v>333339</c:v>
                </c:pt>
                <c:pt idx="10177">
                  <c:v>332499</c:v>
                </c:pt>
                <c:pt idx="10178">
                  <c:v>337121</c:v>
                </c:pt>
                <c:pt idx="10179">
                  <c:v>338331</c:v>
                </c:pt>
                <c:pt idx="10180">
                  <c:v>332687</c:v>
                </c:pt>
                <c:pt idx="10181">
                  <c:v>335631</c:v>
                </c:pt>
                <c:pt idx="10182">
                  <c:v>334527</c:v>
                </c:pt>
                <c:pt idx="10183">
                  <c:v>332193</c:v>
                </c:pt>
                <c:pt idx="10184">
                  <c:v>337768</c:v>
                </c:pt>
                <c:pt idx="10185">
                  <c:v>336014</c:v>
                </c:pt>
                <c:pt idx="10186">
                  <c:v>337836</c:v>
                </c:pt>
                <c:pt idx="10187">
                  <c:v>337060</c:v>
                </c:pt>
                <c:pt idx="10188">
                  <c:v>340394</c:v>
                </c:pt>
                <c:pt idx="10189">
                  <c:v>338723</c:v>
                </c:pt>
                <c:pt idx="10190">
                  <c:v>333930</c:v>
                </c:pt>
                <c:pt idx="10191">
                  <c:v>342361</c:v>
                </c:pt>
                <c:pt idx="10192">
                  <c:v>336814</c:v>
                </c:pt>
                <c:pt idx="10193">
                  <c:v>336378</c:v>
                </c:pt>
                <c:pt idx="10194">
                  <c:v>337028</c:v>
                </c:pt>
                <c:pt idx="10195">
                  <c:v>335532</c:v>
                </c:pt>
                <c:pt idx="10196">
                  <c:v>335048</c:v>
                </c:pt>
                <c:pt idx="10197">
                  <c:v>338254</c:v>
                </c:pt>
                <c:pt idx="10198">
                  <c:v>335730</c:v>
                </c:pt>
                <c:pt idx="10199">
                  <c:v>334808</c:v>
                </c:pt>
                <c:pt idx="10200">
                  <c:v>333551</c:v>
                </c:pt>
                <c:pt idx="10201">
                  <c:v>339385</c:v>
                </c:pt>
                <c:pt idx="10202">
                  <c:v>335512</c:v>
                </c:pt>
                <c:pt idx="10203">
                  <c:v>327424</c:v>
                </c:pt>
                <c:pt idx="10204">
                  <c:v>337115</c:v>
                </c:pt>
                <c:pt idx="10205">
                  <c:v>336665</c:v>
                </c:pt>
                <c:pt idx="10206">
                  <c:v>338357</c:v>
                </c:pt>
                <c:pt idx="10207">
                  <c:v>336077</c:v>
                </c:pt>
                <c:pt idx="10208">
                  <c:v>330968</c:v>
                </c:pt>
                <c:pt idx="10209">
                  <c:v>331510</c:v>
                </c:pt>
                <c:pt idx="10210">
                  <c:v>336212</c:v>
                </c:pt>
                <c:pt idx="10211">
                  <c:v>332276</c:v>
                </c:pt>
                <c:pt idx="10212">
                  <c:v>333567</c:v>
                </c:pt>
                <c:pt idx="10213">
                  <c:v>333879</c:v>
                </c:pt>
                <c:pt idx="10214">
                  <c:v>334648</c:v>
                </c:pt>
                <c:pt idx="10215">
                  <c:v>336305</c:v>
                </c:pt>
                <c:pt idx="10216">
                  <c:v>327121</c:v>
                </c:pt>
                <c:pt idx="10217">
                  <c:v>335202</c:v>
                </c:pt>
                <c:pt idx="10218">
                  <c:v>332534</c:v>
                </c:pt>
                <c:pt idx="10219">
                  <c:v>335430</c:v>
                </c:pt>
                <c:pt idx="10220">
                  <c:v>332414</c:v>
                </c:pt>
                <c:pt idx="10221">
                  <c:v>337181</c:v>
                </c:pt>
                <c:pt idx="10222">
                  <c:v>339369</c:v>
                </c:pt>
                <c:pt idx="10223">
                  <c:v>334482</c:v>
                </c:pt>
                <c:pt idx="10224">
                  <c:v>337203</c:v>
                </c:pt>
                <c:pt idx="10225">
                  <c:v>332820</c:v>
                </c:pt>
                <c:pt idx="10226">
                  <c:v>333138</c:v>
                </c:pt>
                <c:pt idx="10227">
                  <c:v>335397</c:v>
                </c:pt>
                <c:pt idx="10228">
                  <c:v>336556</c:v>
                </c:pt>
                <c:pt idx="10229">
                  <c:v>338246</c:v>
                </c:pt>
                <c:pt idx="10230">
                  <c:v>333710</c:v>
                </c:pt>
                <c:pt idx="10231">
                  <c:v>336172</c:v>
                </c:pt>
                <c:pt idx="10232">
                  <c:v>337649</c:v>
                </c:pt>
                <c:pt idx="10233">
                  <c:v>336993</c:v>
                </c:pt>
                <c:pt idx="10234">
                  <c:v>335571</c:v>
                </c:pt>
                <c:pt idx="10235">
                  <c:v>335162</c:v>
                </c:pt>
                <c:pt idx="10236">
                  <c:v>338335</c:v>
                </c:pt>
                <c:pt idx="10237">
                  <c:v>335785</c:v>
                </c:pt>
                <c:pt idx="10238">
                  <c:v>337776</c:v>
                </c:pt>
                <c:pt idx="10239">
                  <c:v>339554</c:v>
                </c:pt>
                <c:pt idx="10240">
                  <c:v>336751</c:v>
                </c:pt>
                <c:pt idx="10241">
                  <c:v>337331</c:v>
                </c:pt>
                <c:pt idx="10242">
                  <c:v>334821</c:v>
                </c:pt>
                <c:pt idx="10243">
                  <c:v>334160</c:v>
                </c:pt>
                <c:pt idx="10244">
                  <c:v>333051</c:v>
                </c:pt>
                <c:pt idx="10245">
                  <c:v>337321</c:v>
                </c:pt>
                <c:pt idx="10246">
                  <c:v>337419</c:v>
                </c:pt>
                <c:pt idx="10247">
                  <c:v>337131</c:v>
                </c:pt>
                <c:pt idx="10248">
                  <c:v>335897</c:v>
                </c:pt>
                <c:pt idx="10249">
                  <c:v>339985</c:v>
                </c:pt>
                <c:pt idx="10250">
                  <c:v>333987</c:v>
                </c:pt>
                <c:pt idx="10251">
                  <c:v>334926</c:v>
                </c:pt>
                <c:pt idx="10252">
                  <c:v>337058</c:v>
                </c:pt>
                <c:pt idx="10253">
                  <c:v>332589</c:v>
                </c:pt>
                <c:pt idx="10254">
                  <c:v>338315</c:v>
                </c:pt>
                <c:pt idx="10255">
                  <c:v>333985</c:v>
                </c:pt>
                <c:pt idx="10256">
                  <c:v>339265</c:v>
                </c:pt>
                <c:pt idx="10257">
                  <c:v>335847</c:v>
                </c:pt>
                <c:pt idx="10258">
                  <c:v>335785</c:v>
                </c:pt>
                <c:pt idx="10259">
                  <c:v>336113</c:v>
                </c:pt>
                <c:pt idx="10260">
                  <c:v>334258</c:v>
                </c:pt>
                <c:pt idx="10261">
                  <c:v>337320</c:v>
                </c:pt>
                <c:pt idx="10262">
                  <c:v>340560</c:v>
                </c:pt>
                <c:pt idx="10263">
                  <c:v>340138</c:v>
                </c:pt>
                <c:pt idx="10264">
                  <c:v>336544</c:v>
                </c:pt>
                <c:pt idx="10265">
                  <c:v>339532</c:v>
                </c:pt>
                <c:pt idx="10266">
                  <c:v>339093</c:v>
                </c:pt>
                <c:pt idx="10267">
                  <c:v>336453</c:v>
                </c:pt>
                <c:pt idx="10268">
                  <c:v>340599</c:v>
                </c:pt>
                <c:pt idx="10269">
                  <c:v>340266</c:v>
                </c:pt>
                <c:pt idx="10270">
                  <c:v>337557</c:v>
                </c:pt>
                <c:pt idx="10271">
                  <c:v>338319</c:v>
                </c:pt>
                <c:pt idx="10272">
                  <c:v>338399</c:v>
                </c:pt>
                <c:pt idx="10273">
                  <c:v>335618</c:v>
                </c:pt>
                <c:pt idx="10274">
                  <c:v>339078</c:v>
                </c:pt>
                <c:pt idx="10275">
                  <c:v>337209</c:v>
                </c:pt>
                <c:pt idx="10276">
                  <c:v>338340</c:v>
                </c:pt>
                <c:pt idx="10277">
                  <c:v>328188</c:v>
                </c:pt>
                <c:pt idx="10278">
                  <c:v>333188</c:v>
                </c:pt>
                <c:pt idx="10279">
                  <c:v>336738</c:v>
                </c:pt>
                <c:pt idx="10280">
                  <c:v>336884</c:v>
                </c:pt>
                <c:pt idx="10281">
                  <c:v>336637</c:v>
                </c:pt>
                <c:pt idx="10282">
                  <c:v>334119</c:v>
                </c:pt>
                <c:pt idx="10283">
                  <c:v>335971</c:v>
                </c:pt>
                <c:pt idx="10284">
                  <c:v>333900</c:v>
                </c:pt>
                <c:pt idx="10285">
                  <c:v>336516</c:v>
                </c:pt>
                <c:pt idx="10286">
                  <c:v>336578</c:v>
                </c:pt>
                <c:pt idx="10287">
                  <c:v>333426</c:v>
                </c:pt>
                <c:pt idx="10288">
                  <c:v>335869</c:v>
                </c:pt>
                <c:pt idx="10289">
                  <c:v>334196</c:v>
                </c:pt>
                <c:pt idx="10290">
                  <c:v>336029</c:v>
                </c:pt>
                <c:pt idx="10291">
                  <c:v>334466</c:v>
                </c:pt>
                <c:pt idx="10292">
                  <c:v>333089</c:v>
                </c:pt>
                <c:pt idx="10293">
                  <c:v>337175</c:v>
                </c:pt>
                <c:pt idx="10294">
                  <c:v>335480</c:v>
                </c:pt>
                <c:pt idx="10295">
                  <c:v>337906</c:v>
                </c:pt>
                <c:pt idx="10296">
                  <c:v>340712</c:v>
                </c:pt>
                <c:pt idx="10297">
                  <c:v>335733</c:v>
                </c:pt>
                <c:pt idx="10298">
                  <c:v>335916</c:v>
                </c:pt>
                <c:pt idx="10299">
                  <c:v>335965</c:v>
                </c:pt>
                <c:pt idx="10300">
                  <c:v>332982</c:v>
                </c:pt>
                <c:pt idx="10301">
                  <c:v>338010</c:v>
                </c:pt>
                <c:pt idx="10302">
                  <c:v>333761</c:v>
                </c:pt>
                <c:pt idx="10303">
                  <c:v>331933</c:v>
                </c:pt>
                <c:pt idx="10304">
                  <c:v>339844</c:v>
                </c:pt>
                <c:pt idx="10305">
                  <c:v>332781</c:v>
                </c:pt>
                <c:pt idx="10306">
                  <c:v>335094</c:v>
                </c:pt>
                <c:pt idx="10307">
                  <c:v>334639</c:v>
                </c:pt>
                <c:pt idx="10308">
                  <c:v>332652</c:v>
                </c:pt>
                <c:pt idx="10309">
                  <c:v>338170</c:v>
                </c:pt>
                <c:pt idx="10310">
                  <c:v>336248</c:v>
                </c:pt>
                <c:pt idx="10311">
                  <c:v>337366</c:v>
                </c:pt>
                <c:pt idx="10312">
                  <c:v>334003</c:v>
                </c:pt>
                <c:pt idx="10313">
                  <c:v>339770</c:v>
                </c:pt>
                <c:pt idx="10314">
                  <c:v>338529</c:v>
                </c:pt>
                <c:pt idx="10315">
                  <c:v>338411</c:v>
                </c:pt>
                <c:pt idx="10316">
                  <c:v>336195</c:v>
                </c:pt>
                <c:pt idx="10317">
                  <c:v>337252</c:v>
                </c:pt>
                <c:pt idx="10318">
                  <c:v>338632</c:v>
                </c:pt>
                <c:pt idx="10319">
                  <c:v>335398</c:v>
                </c:pt>
                <c:pt idx="10320">
                  <c:v>334038</c:v>
                </c:pt>
                <c:pt idx="10321">
                  <c:v>334650</c:v>
                </c:pt>
                <c:pt idx="10322">
                  <c:v>338842</c:v>
                </c:pt>
                <c:pt idx="10323">
                  <c:v>334428</c:v>
                </c:pt>
                <c:pt idx="10324">
                  <c:v>333318</c:v>
                </c:pt>
                <c:pt idx="10325">
                  <c:v>333143</c:v>
                </c:pt>
                <c:pt idx="10326">
                  <c:v>335097</c:v>
                </c:pt>
                <c:pt idx="10327">
                  <c:v>339051</c:v>
                </c:pt>
                <c:pt idx="10328">
                  <c:v>336588</c:v>
                </c:pt>
                <c:pt idx="10329">
                  <c:v>337423</c:v>
                </c:pt>
                <c:pt idx="10330">
                  <c:v>331209</c:v>
                </c:pt>
                <c:pt idx="10331">
                  <c:v>335700</c:v>
                </c:pt>
                <c:pt idx="10332">
                  <c:v>338679</c:v>
                </c:pt>
                <c:pt idx="10333">
                  <c:v>335854</c:v>
                </c:pt>
                <c:pt idx="10334">
                  <c:v>337499</c:v>
                </c:pt>
                <c:pt idx="10335">
                  <c:v>339035</c:v>
                </c:pt>
                <c:pt idx="10336">
                  <c:v>333210</c:v>
                </c:pt>
                <c:pt idx="10337">
                  <c:v>333427</c:v>
                </c:pt>
                <c:pt idx="10338">
                  <c:v>341490</c:v>
                </c:pt>
                <c:pt idx="10339">
                  <c:v>339166</c:v>
                </c:pt>
                <c:pt idx="10340">
                  <c:v>334345</c:v>
                </c:pt>
                <c:pt idx="10341">
                  <c:v>337801</c:v>
                </c:pt>
                <c:pt idx="10342">
                  <c:v>339464</c:v>
                </c:pt>
                <c:pt idx="10343">
                  <c:v>338227</c:v>
                </c:pt>
                <c:pt idx="10344">
                  <c:v>336121</c:v>
                </c:pt>
                <c:pt idx="10345">
                  <c:v>334359</c:v>
                </c:pt>
                <c:pt idx="10346">
                  <c:v>337770</c:v>
                </c:pt>
                <c:pt idx="10347">
                  <c:v>335811</c:v>
                </c:pt>
                <c:pt idx="10348">
                  <c:v>340515</c:v>
                </c:pt>
                <c:pt idx="10349">
                  <c:v>334895</c:v>
                </c:pt>
                <c:pt idx="10350">
                  <c:v>339880</c:v>
                </c:pt>
                <c:pt idx="10351">
                  <c:v>335564</c:v>
                </c:pt>
                <c:pt idx="10352">
                  <c:v>335649</c:v>
                </c:pt>
                <c:pt idx="10353">
                  <c:v>339298</c:v>
                </c:pt>
                <c:pt idx="10354">
                  <c:v>339115</c:v>
                </c:pt>
                <c:pt idx="10355">
                  <c:v>337509</c:v>
                </c:pt>
                <c:pt idx="10356">
                  <c:v>339157</c:v>
                </c:pt>
                <c:pt idx="10357">
                  <c:v>340640</c:v>
                </c:pt>
                <c:pt idx="10358">
                  <c:v>337415</c:v>
                </c:pt>
                <c:pt idx="10359">
                  <c:v>335614</c:v>
                </c:pt>
                <c:pt idx="10360">
                  <c:v>338020</c:v>
                </c:pt>
                <c:pt idx="10361">
                  <c:v>339276</c:v>
                </c:pt>
                <c:pt idx="10362">
                  <c:v>334918</c:v>
                </c:pt>
                <c:pt idx="10363">
                  <c:v>337624</c:v>
                </c:pt>
                <c:pt idx="10364">
                  <c:v>336948</c:v>
                </c:pt>
                <c:pt idx="10365">
                  <c:v>339407</c:v>
                </c:pt>
                <c:pt idx="10366">
                  <c:v>332236</c:v>
                </c:pt>
                <c:pt idx="10367">
                  <c:v>332560</c:v>
                </c:pt>
                <c:pt idx="10368">
                  <c:v>337526</c:v>
                </c:pt>
                <c:pt idx="10369">
                  <c:v>333833</c:v>
                </c:pt>
                <c:pt idx="10370">
                  <c:v>342737</c:v>
                </c:pt>
                <c:pt idx="10371">
                  <c:v>337200</c:v>
                </c:pt>
                <c:pt idx="10372">
                  <c:v>336942</c:v>
                </c:pt>
                <c:pt idx="10373">
                  <c:v>337681</c:v>
                </c:pt>
                <c:pt idx="10374">
                  <c:v>337903</c:v>
                </c:pt>
                <c:pt idx="10375">
                  <c:v>337910</c:v>
                </c:pt>
                <c:pt idx="10376">
                  <c:v>335878</c:v>
                </c:pt>
                <c:pt idx="10377">
                  <c:v>337908</c:v>
                </c:pt>
                <c:pt idx="10378">
                  <c:v>338047</c:v>
                </c:pt>
                <c:pt idx="10379">
                  <c:v>339070</c:v>
                </c:pt>
                <c:pt idx="10380">
                  <c:v>340401</c:v>
                </c:pt>
                <c:pt idx="10381">
                  <c:v>338118</c:v>
                </c:pt>
                <c:pt idx="10382">
                  <c:v>338794</c:v>
                </c:pt>
                <c:pt idx="10383">
                  <c:v>338282</c:v>
                </c:pt>
                <c:pt idx="10384">
                  <c:v>332730</c:v>
                </c:pt>
                <c:pt idx="10385">
                  <c:v>337448</c:v>
                </c:pt>
                <c:pt idx="10386">
                  <c:v>338620</c:v>
                </c:pt>
                <c:pt idx="10387">
                  <c:v>336820</c:v>
                </c:pt>
                <c:pt idx="10388">
                  <c:v>338225</c:v>
                </c:pt>
                <c:pt idx="10389">
                  <c:v>338538</c:v>
                </c:pt>
                <c:pt idx="10390">
                  <c:v>338370</c:v>
                </c:pt>
                <c:pt idx="10391">
                  <c:v>340105</c:v>
                </c:pt>
                <c:pt idx="10392">
                  <c:v>338847</c:v>
                </c:pt>
                <c:pt idx="10393">
                  <c:v>339026</c:v>
                </c:pt>
                <c:pt idx="10394">
                  <c:v>342770</c:v>
                </c:pt>
                <c:pt idx="10395">
                  <c:v>341355</c:v>
                </c:pt>
                <c:pt idx="10396">
                  <c:v>341693</c:v>
                </c:pt>
                <c:pt idx="10397">
                  <c:v>338494</c:v>
                </c:pt>
                <c:pt idx="10398">
                  <c:v>338597</c:v>
                </c:pt>
                <c:pt idx="10399">
                  <c:v>337774</c:v>
                </c:pt>
                <c:pt idx="10400">
                  <c:v>339671</c:v>
                </c:pt>
                <c:pt idx="10401">
                  <c:v>343547</c:v>
                </c:pt>
                <c:pt idx="10402">
                  <c:v>343048</c:v>
                </c:pt>
              </c:numCache>
            </c:numRef>
          </c:yVal>
          <c:smooth val="1"/>
        </c:ser>
        <c:axId val="128961536"/>
        <c:axId val="129098496"/>
      </c:scatterChart>
      <c:valAx>
        <c:axId val="128961536"/>
        <c:scaling>
          <c:orientation val="minMax"/>
          <c:max val="27.5"/>
          <c:min val="2.5"/>
        </c:scaling>
        <c:axPos val="b"/>
        <c:numFmt formatCode="General" sourceLinked="1"/>
        <c:tickLblPos val="nextTo"/>
        <c:crossAx val="129098496"/>
        <c:crosses val="autoZero"/>
        <c:crossBetween val="midCat"/>
      </c:valAx>
      <c:valAx>
        <c:axId val="129098496"/>
        <c:scaling>
          <c:orientation val="minMax"/>
          <c:max val="350000"/>
          <c:min val="0"/>
        </c:scaling>
        <c:axPos val="l"/>
        <c:numFmt formatCode="General" sourceLinked="1"/>
        <c:tickLblPos val="nextTo"/>
        <c:crossAx val="128961536"/>
        <c:crosses val="autoZero"/>
        <c:crossBetween val="midCat"/>
      </c:valAx>
    </c:plotArea>
    <c:plotVisOnly val="1"/>
  </c:chart>
  <c:spPr>
    <a:ln>
      <a:noFill/>
    </a:ln>
  </c:spPr>
  <c:txPr>
    <a:bodyPr/>
    <a:lstStyle/>
    <a:p>
      <a:pPr>
        <a:defRPr sz="1200">
          <a:latin typeface="Times New Roman" pitchFamily="18" charset="0"/>
          <a:cs typeface="Times New Roman" pitchFamily="18" charset="0"/>
        </a:defRPr>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DC357-20A4-4862-84D0-E0D01AAD2552}"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fr-FR"/>
        </a:p>
      </dgm:t>
    </dgm:pt>
    <dgm:pt modelId="{891A5E80-54EF-4B81-88DD-E8E90F625516}">
      <dgm:prSet phldrT="[Texte]" custT="1"/>
      <dgm:spPr/>
      <dgm:t>
        <a:bodyPr/>
        <a:lstStyle/>
        <a:p>
          <a:r>
            <a:rPr lang="fr-BE" sz="3200" b="1" u="sng" dirty="0" smtClean="0"/>
            <a:t>1. </a:t>
          </a:r>
          <a:r>
            <a:rPr lang="fr-BE" sz="3200" b="1" u="sng" dirty="0" err="1" smtClean="0"/>
            <a:t>Fiber</a:t>
          </a:r>
          <a:r>
            <a:rPr lang="fr-BE" sz="3200" b="1" u="sng" dirty="0" smtClean="0"/>
            <a:t> </a:t>
          </a:r>
          <a:r>
            <a:rPr lang="fr-BE" sz="3200" b="1" u="sng" dirty="0" err="1" smtClean="0"/>
            <a:t>choice</a:t>
          </a:r>
          <a:endParaRPr lang="fr-BE" sz="3200" b="1" u="sng" dirty="0" smtClean="0"/>
        </a:p>
        <a:p>
          <a:r>
            <a:rPr lang="fr-BE" sz="2800" dirty="0" err="1" smtClean="0"/>
            <a:t>Fibers</a:t>
          </a:r>
          <a:r>
            <a:rPr lang="fr-BE" sz="2800" dirty="0" smtClean="0"/>
            <a:t> </a:t>
          </a:r>
          <a:r>
            <a:rPr lang="fr-BE" sz="2800" dirty="0" err="1" smtClean="0"/>
            <a:t>with</a:t>
          </a:r>
          <a:r>
            <a:rPr lang="fr-BE" sz="2800" dirty="0" smtClean="0"/>
            <a:t> mixed </a:t>
          </a:r>
          <a:r>
            <a:rPr lang="fr-BE" sz="2800" dirty="0" err="1" smtClean="0"/>
            <a:t>coating</a:t>
          </a:r>
          <a:r>
            <a:rPr lang="fr-BE" sz="2800" dirty="0" smtClean="0"/>
            <a:t> </a:t>
          </a:r>
          <a:r>
            <a:rPr lang="fr-BE" sz="2800" dirty="0" err="1" smtClean="0"/>
            <a:t>improve</a:t>
          </a:r>
          <a:r>
            <a:rPr lang="fr-BE" sz="2800" dirty="0" smtClean="0"/>
            <a:t> </a:t>
          </a:r>
          <a:r>
            <a:rPr lang="fr-BE" sz="2800" dirty="0" err="1" smtClean="0"/>
            <a:t>significantly</a:t>
          </a:r>
          <a:r>
            <a:rPr lang="fr-BE" sz="2800" dirty="0" smtClean="0"/>
            <a:t> in </a:t>
          </a:r>
          <a:r>
            <a:rPr lang="fr-BE" sz="2800" dirty="0" err="1" smtClean="0"/>
            <a:t>both</a:t>
          </a:r>
          <a:r>
            <a:rPr lang="fr-BE" sz="2800" dirty="0" smtClean="0"/>
            <a:t> qualitative and quantitative </a:t>
          </a:r>
          <a:r>
            <a:rPr lang="fr-BE" sz="2800" dirty="0" err="1" smtClean="0"/>
            <a:t>way</a:t>
          </a:r>
          <a:r>
            <a:rPr lang="fr-BE" sz="2800" dirty="0" smtClean="0"/>
            <a:t> the capture of </a:t>
          </a:r>
          <a:r>
            <a:rPr lang="fr-BE" sz="2800" dirty="0" err="1" smtClean="0"/>
            <a:t>COVs</a:t>
          </a:r>
          <a:r>
            <a:rPr lang="fr-BE" sz="2800" dirty="0" smtClean="0"/>
            <a:t>.   </a:t>
          </a:r>
          <a:endParaRPr lang="fr-FR" sz="2800" dirty="0"/>
        </a:p>
      </dgm:t>
    </dgm:pt>
    <dgm:pt modelId="{5A5FC81A-6658-4C5F-A51E-AC2A2445DC5C}" type="parTrans" cxnId="{0BCC9119-A19D-4641-81D3-59A7F4851E57}">
      <dgm:prSet/>
      <dgm:spPr/>
      <dgm:t>
        <a:bodyPr/>
        <a:lstStyle/>
        <a:p>
          <a:endParaRPr lang="fr-FR"/>
        </a:p>
      </dgm:t>
    </dgm:pt>
    <dgm:pt modelId="{B4809288-F581-497E-B527-91B4C6563FF6}" type="sibTrans" cxnId="{0BCC9119-A19D-4641-81D3-59A7F4851E57}">
      <dgm:prSet/>
      <dgm:spPr>
        <a:solidFill>
          <a:schemeClr val="accent3">
            <a:lumMod val="75000"/>
          </a:schemeClr>
        </a:solidFill>
      </dgm:spPr>
      <dgm:t>
        <a:bodyPr/>
        <a:lstStyle/>
        <a:p>
          <a:endParaRPr lang="fr-FR">
            <a:solidFill>
              <a:schemeClr val="accent1"/>
            </a:solidFill>
          </a:endParaRPr>
        </a:p>
      </dgm:t>
    </dgm:pt>
    <dgm:pt modelId="{3F79E547-6848-40BD-A58C-51E50C855C52}">
      <dgm:prSet phldrT="[Texte]" custT="1"/>
      <dgm:spPr/>
      <dgm:t>
        <a:bodyPr/>
        <a:lstStyle/>
        <a:p>
          <a:r>
            <a:rPr lang="fr-BE" sz="3200" b="1" u="sng" dirty="0" smtClean="0"/>
            <a:t>3. Equilibration time</a:t>
          </a:r>
        </a:p>
        <a:p>
          <a:r>
            <a:rPr lang="en-US" sz="2800" dirty="0" smtClean="0"/>
            <a:t>Relative stabilization after 15 minutes equilibration.</a:t>
          </a:r>
          <a:br>
            <a:rPr lang="en-US" sz="2800" dirty="0" smtClean="0"/>
          </a:br>
          <a:r>
            <a:rPr lang="en-US" sz="2800" dirty="0" smtClean="0"/>
            <a:t>Different behavior depending on the nature of the </a:t>
          </a:r>
          <a:r>
            <a:rPr lang="en-US" sz="2800" dirty="0" err="1" smtClean="0"/>
            <a:t>analyte</a:t>
          </a:r>
          <a:r>
            <a:rPr lang="en-US" sz="2800" dirty="0" smtClean="0"/>
            <a:t>.</a:t>
          </a:r>
          <a:endParaRPr lang="fr-FR" sz="2400" dirty="0"/>
        </a:p>
      </dgm:t>
    </dgm:pt>
    <dgm:pt modelId="{FA0BC8FB-0606-4996-A352-B7B92DEA74C0}" type="parTrans" cxnId="{43F20A02-9868-4CD0-A78B-F4A933DC2397}">
      <dgm:prSet/>
      <dgm:spPr/>
      <dgm:t>
        <a:bodyPr/>
        <a:lstStyle/>
        <a:p>
          <a:endParaRPr lang="fr-FR"/>
        </a:p>
      </dgm:t>
    </dgm:pt>
    <dgm:pt modelId="{A2AD7985-D37A-4EE0-8404-BE9C83EA794F}" type="sibTrans" cxnId="{43F20A02-9868-4CD0-A78B-F4A933DC2397}">
      <dgm:prSet/>
      <dgm:spPr>
        <a:solidFill>
          <a:schemeClr val="accent3">
            <a:lumMod val="75000"/>
          </a:schemeClr>
        </a:solidFill>
      </dgm:spPr>
      <dgm:t>
        <a:bodyPr/>
        <a:lstStyle/>
        <a:p>
          <a:endParaRPr lang="fr-FR"/>
        </a:p>
      </dgm:t>
    </dgm:pt>
    <dgm:pt modelId="{D847A9F7-BB59-4840-89B2-EC55C6D02160}">
      <dgm:prSet phldrT="[Texte]" custT="1"/>
      <dgm:spPr/>
      <dgm:t>
        <a:bodyPr/>
        <a:lstStyle/>
        <a:p>
          <a:r>
            <a:rPr lang="fr-BE" sz="3200" b="1" u="sng" dirty="0" smtClean="0"/>
            <a:t>4. </a:t>
          </a:r>
          <a:r>
            <a:rPr lang="fr-BE" sz="3200" b="1" u="sng" dirty="0" err="1" smtClean="0"/>
            <a:t>Exposure</a:t>
          </a:r>
          <a:r>
            <a:rPr lang="fr-BE" sz="3200" b="1" u="sng" dirty="0" smtClean="0"/>
            <a:t> time</a:t>
          </a:r>
        </a:p>
        <a:p>
          <a:r>
            <a:rPr lang="fr-BE" sz="2800" dirty="0" err="1" smtClean="0"/>
            <a:t>Intensity</a:t>
          </a:r>
          <a:r>
            <a:rPr lang="fr-BE" sz="2800" dirty="0" smtClean="0"/>
            <a:t> of </a:t>
          </a:r>
          <a:r>
            <a:rPr lang="fr-BE" sz="2800" dirty="0" err="1" smtClean="0"/>
            <a:t>peaks</a:t>
          </a:r>
          <a:r>
            <a:rPr lang="fr-BE" sz="2800" dirty="0" smtClean="0"/>
            <a:t> </a:t>
          </a:r>
          <a:r>
            <a:rPr lang="fr-BE" sz="2800" dirty="0" err="1" smtClean="0"/>
            <a:t>significantly</a:t>
          </a:r>
          <a:r>
            <a:rPr lang="fr-BE" sz="2800" dirty="0" smtClean="0"/>
            <a:t> </a:t>
          </a:r>
          <a:r>
            <a:rPr lang="fr-BE" sz="2800" dirty="0" err="1" smtClean="0"/>
            <a:t>increase</a:t>
          </a:r>
          <a:r>
            <a:rPr lang="fr-BE" sz="2800" dirty="0" smtClean="0"/>
            <a:t> </a:t>
          </a:r>
          <a:r>
            <a:rPr lang="fr-BE" sz="2800" dirty="0" err="1" smtClean="0"/>
            <a:t>after</a:t>
          </a:r>
          <a:r>
            <a:rPr lang="fr-BE" sz="2800" dirty="0" smtClean="0"/>
            <a:t> 30 min. of </a:t>
          </a:r>
          <a:r>
            <a:rPr lang="fr-BE" sz="2800" dirty="0" err="1" smtClean="0"/>
            <a:t>exposure</a:t>
          </a:r>
          <a:r>
            <a:rPr lang="fr-BE" sz="2800" dirty="0" smtClean="0"/>
            <a:t>.</a:t>
          </a:r>
          <a:endParaRPr lang="en-US" sz="2800" dirty="0" smtClean="0"/>
        </a:p>
        <a:p>
          <a:r>
            <a:rPr lang="en-US" sz="2800" dirty="0" smtClean="0"/>
            <a:t>No qualitative differences between 30 and 60 minutes.</a:t>
          </a:r>
          <a:endParaRPr lang="fr-FR" sz="2000" dirty="0"/>
        </a:p>
      </dgm:t>
    </dgm:pt>
    <dgm:pt modelId="{24D8AF9A-411D-4400-A7DD-836B93F0FE31}" type="parTrans" cxnId="{99B8E09C-51CA-4291-9BC7-00BA9FD44F9B}">
      <dgm:prSet/>
      <dgm:spPr/>
      <dgm:t>
        <a:bodyPr/>
        <a:lstStyle/>
        <a:p>
          <a:endParaRPr lang="fr-FR"/>
        </a:p>
      </dgm:t>
    </dgm:pt>
    <dgm:pt modelId="{93CF643C-77DA-4492-BDDA-1FEE25576D8D}" type="sibTrans" cxnId="{99B8E09C-51CA-4291-9BC7-00BA9FD44F9B}">
      <dgm:prSet/>
      <dgm:spPr>
        <a:solidFill>
          <a:schemeClr val="accent3">
            <a:lumMod val="75000"/>
          </a:schemeClr>
        </a:solidFill>
      </dgm:spPr>
      <dgm:t>
        <a:bodyPr/>
        <a:lstStyle/>
        <a:p>
          <a:endParaRPr lang="fr-FR"/>
        </a:p>
      </dgm:t>
    </dgm:pt>
    <dgm:pt modelId="{5BB8FEF4-0F7C-47B3-8797-E1850B0B3778}">
      <dgm:prSet phldrT="[Texte]" custT="1"/>
      <dgm:spPr/>
      <dgm:t>
        <a:bodyPr/>
        <a:lstStyle/>
        <a:p>
          <a:r>
            <a:rPr lang="fr-BE" sz="3200" b="1" u="sng" dirty="0" smtClean="0"/>
            <a:t>5. </a:t>
          </a:r>
          <a:r>
            <a:rPr lang="fr-BE" sz="3200" b="1" u="sng" dirty="0" err="1" smtClean="0"/>
            <a:t>Selection</a:t>
          </a:r>
          <a:r>
            <a:rPr lang="fr-BE" sz="3200" b="1" u="sng" dirty="0" smtClean="0"/>
            <a:t> of </a:t>
          </a:r>
          <a:r>
            <a:rPr lang="fr-BE" sz="3200" b="1" u="sng" dirty="0" err="1" smtClean="0"/>
            <a:t>column</a:t>
          </a:r>
          <a:endParaRPr lang="fr-BE" sz="3200" b="1" u="sng" dirty="0" smtClean="0"/>
        </a:p>
        <a:p>
          <a:pPr rtl="0"/>
          <a:r>
            <a:rPr lang="en-US" sz="2800" dirty="0" smtClean="0"/>
            <a:t>Improved resolution and separation on polar column.</a:t>
          </a:r>
          <a:endParaRPr lang="fr-FR" sz="2400" dirty="0"/>
        </a:p>
      </dgm:t>
    </dgm:pt>
    <dgm:pt modelId="{E6BBBE20-5AA3-44DC-8403-922DA97894ED}" type="parTrans" cxnId="{1913C22C-E1A0-430E-8D4C-12B48B977382}">
      <dgm:prSet/>
      <dgm:spPr/>
      <dgm:t>
        <a:bodyPr/>
        <a:lstStyle/>
        <a:p>
          <a:endParaRPr lang="fr-FR"/>
        </a:p>
      </dgm:t>
    </dgm:pt>
    <dgm:pt modelId="{9BCD90D6-566B-4B9A-ACF9-7AAE0CC3CA3E}" type="sibTrans" cxnId="{1913C22C-E1A0-430E-8D4C-12B48B977382}">
      <dgm:prSet/>
      <dgm:spPr>
        <a:solidFill>
          <a:schemeClr val="accent3">
            <a:lumMod val="75000"/>
          </a:schemeClr>
        </a:solidFill>
      </dgm:spPr>
      <dgm:t>
        <a:bodyPr/>
        <a:lstStyle/>
        <a:p>
          <a:endParaRPr lang="fr-FR"/>
        </a:p>
      </dgm:t>
    </dgm:pt>
    <dgm:pt modelId="{A128F33C-2153-4714-A1B2-2E3DF8E18398}">
      <dgm:prSet phldrT="[Texte]" custT="1"/>
      <dgm:spPr/>
      <dgm:t>
        <a:bodyPr/>
        <a:lstStyle/>
        <a:p>
          <a:r>
            <a:rPr lang="fr-BE" sz="3200" b="1" u="sng" dirty="0" smtClean="0"/>
            <a:t>6. Injector </a:t>
          </a:r>
          <a:r>
            <a:rPr lang="fr-BE" sz="3200" b="1" u="sng" dirty="0" err="1" smtClean="0"/>
            <a:t>temperature</a:t>
          </a:r>
          <a:endParaRPr lang="fr-BE" sz="3200" b="1" u="sng" dirty="0" smtClean="0"/>
        </a:p>
        <a:p>
          <a:r>
            <a:rPr lang="en-US" sz="2800" dirty="0" smtClean="0"/>
            <a:t>Injection temperature does not induce significant differences in the desorption of VOCs.</a:t>
          </a:r>
          <a:endParaRPr lang="fr-FR" sz="2400" dirty="0"/>
        </a:p>
      </dgm:t>
    </dgm:pt>
    <dgm:pt modelId="{AF15C2EC-9383-46B9-8B30-6FA664035127}" type="parTrans" cxnId="{DC02C874-0EBF-4284-A2C9-D579A72FA87C}">
      <dgm:prSet/>
      <dgm:spPr/>
      <dgm:t>
        <a:bodyPr/>
        <a:lstStyle/>
        <a:p>
          <a:endParaRPr lang="fr-FR"/>
        </a:p>
      </dgm:t>
    </dgm:pt>
    <dgm:pt modelId="{19147F25-3C2B-4180-9D3F-2E621E5E3D72}" type="sibTrans" cxnId="{DC02C874-0EBF-4284-A2C9-D579A72FA87C}">
      <dgm:prSet/>
      <dgm:spPr/>
      <dgm:t>
        <a:bodyPr/>
        <a:lstStyle/>
        <a:p>
          <a:endParaRPr lang="fr-FR"/>
        </a:p>
      </dgm:t>
    </dgm:pt>
    <dgm:pt modelId="{A6C07590-DB3F-47B2-B943-DE45FB25D827}">
      <dgm:prSet/>
      <dgm:spPr/>
      <dgm:t>
        <a:bodyPr/>
        <a:lstStyle/>
        <a:p>
          <a:endParaRPr lang="fr-FR" dirty="0"/>
        </a:p>
      </dgm:t>
    </dgm:pt>
    <dgm:pt modelId="{4C0EAE8C-587A-4936-A8D9-676C189E2981}" type="parTrans" cxnId="{A028A4AE-CB39-4D98-BAD4-D87FDD176733}">
      <dgm:prSet/>
      <dgm:spPr/>
      <dgm:t>
        <a:bodyPr/>
        <a:lstStyle/>
        <a:p>
          <a:endParaRPr lang="fr-FR"/>
        </a:p>
      </dgm:t>
    </dgm:pt>
    <dgm:pt modelId="{1912EFC3-6606-4A2C-A1E7-6A23D099B7AD}" type="sibTrans" cxnId="{A028A4AE-CB39-4D98-BAD4-D87FDD176733}">
      <dgm:prSet/>
      <dgm:spPr>
        <a:solidFill>
          <a:schemeClr val="accent3">
            <a:lumMod val="75000"/>
          </a:schemeClr>
        </a:solidFill>
      </dgm:spPr>
      <dgm:t>
        <a:bodyPr/>
        <a:lstStyle/>
        <a:p>
          <a:endParaRPr lang="fr-FR"/>
        </a:p>
      </dgm:t>
    </dgm:pt>
    <dgm:pt modelId="{21347488-C134-49E9-80F8-58F44D417227}" type="pres">
      <dgm:prSet presAssocID="{730DC357-20A4-4862-84D0-E0D01AAD2552}" presName="cycle" presStyleCnt="0">
        <dgm:presLayoutVars>
          <dgm:dir/>
          <dgm:resizeHandles val="exact"/>
        </dgm:presLayoutVars>
      </dgm:prSet>
      <dgm:spPr/>
      <dgm:t>
        <a:bodyPr/>
        <a:lstStyle/>
        <a:p>
          <a:endParaRPr lang="fr-FR"/>
        </a:p>
      </dgm:t>
    </dgm:pt>
    <dgm:pt modelId="{2C2CE71A-33C1-4371-BF0E-2C2A2C6B303F}" type="pres">
      <dgm:prSet presAssocID="{891A5E80-54EF-4B81-88DD-E8E90F625516}" presName="dummy" presStyleCnt="0"/>
      <dgm:spPr/>
    </dgm:pt>
    <dgm:pt modelId="{5A8D27DB-D83B-48FC-A07E-88B188AB0C67}" type="pres">
      <dgm:prSet presAssocID="{891A5E80-54EF-4B81-88DD-E8E90F625516}" presName="node" presStyleLbl="revTx" presStyleIdx="0" presStyleCnt="6">
        <dgm:presLayoutVars>
          <dgm:bulletEnabled val="1"/>
        </dgm:presLayoutVars>
      </dgm:prSet>
      <dgm:spPr/>
      <dgm:t>
        <a:bodyPr/>
        <a:lstStyle/>
        <a:p>
          <a:endParaRPr lang="fr-FR"/>
        </a:p>
      </dgm:t>
    </dgm:pt>
    <dgm:pt modelId="{5512460A-7DE5-4C35-8E6A-E23884F721B0}" type="pres">
      <dgm:prSet presAssocID="{B4809288-F581-497E-B527-91B4C6563FF6}" presName="sibTrans" presStyleLbl="node1" presStyleIdx="0" presStyleCnt="6" custLinFactNeighborX="1998" custLinFactNeighborY="1960"/>
      <dgm:spPr/>
      <dgm:t>
        <a:bodyPr/>
        <a:lstStyle/>
        <a:p>
          <a:endParaRPr lang="fr-FR"/>
        </a:p>
      </dgm:t>
    </dgm:pt>
    <dgm:pt modelId="{C3C95DD9-6E01-4985-BD59-6E383A9926B0}" type="pres">
      <dgm:prSet presAssocID="{A6C07590-DB3F-47B2-B943-DE45FB25D827}" presName="dummy" presStyleCnt="0"/>
      <dgm:spPr/>
    </dgm:pt>
    <dgm:pt modelId="{0A1122BB-B31E-45EB-A4FB-26B0D78BFEF1}" type="pres">
      <dgm:prSet presAssocID="{A6C07590-DB3F-47B2-B943-DE45FB25D827}" presName="node" presStyleLbl="revTx" presStyleIdx="1" presStyleCnt="6">
        <dgm:presLayoutVars>
          <dgm:bulletEnabled val="1"/>
        </dgm:presLayoutVars>
      </dgm:prSet>
      <dgm:spPr/>
      <dgm:t>
        <a:bodyPr/>
        <a:lstStyle/>
        <a:p>
          <a:endParaRPr lang="fr-FR"/>
        </a:p>
      </dgm:t>
    </dgm:pt>
    <dgm:pt modelId="{8E063BF8-4A77-46F8-88B0-65711D1D83FA}" type="pres">
      <dgm:prSet presAssocID="{1912EFC3-6606-4A2C-A1E7-6A23D099B7AD}" presName="sibTrans" presStyleLbl="node1" presStyleIdx="1" presStyleCnt="6" custLinFactNeighborX="1341" custLinFactNeighborY="-2522"/>
      <dgm:spPr/>
      <dgm:t>
        <a:bodyPr/>
        <a:lstStyle/>
        <a:p>
          <a:endParaRPr lang="fr-FR"/>
        </a:p>
      </dgm:t>
    </dgm:pt>
    <dgm:pt modelId="{6941D225-BF78-4ACE-90A6-6FAA07CF1A3D}" type="pres">
      <dgm:prSet presAssocID="{3F79E547-6848-40BD-A58C-51E50C855C52}" presName="dummy" presStyleCnt="0"/>
      <dgm:spPr/>
    </dgm:pt>
    <dgm:pt modelId="{447B7138-29A4-4F4B-A403-33CD2F22B847}" type="pres">
      <dgm:prSet presAssocID="{3F79E547-6848-40BD-A58C-51E50C855C52}" presName="node" presStyleLbl="revTx" presStyleIdx="2" presStyleCnt="6" custScaleX="158338" custRadScaleRad="98321" custRadScaleInc="-65964">
        <dgm:presLayoutVars>
          <dgm:bulletEnabled val="1"/>
        </dgm:presLayoutVars>
      </dgm:prSet>
      <dgm:spPr/>
      <dgm:t>
        <a:bodyPr/>
        <a:lstStyle/>
        <a:p>
          <a:endParaRPr lang="fr-FR"/>
        </a:p>
      </dgm:t>
    </dgm:pt>
    <dgm:pt modelId="{B6B9B022-3694-47F6-96E2-2AB2711FE843}" type="pres">
      <dgm:prSet presAssocID="{A2AD7985-D37A-4EE0-8404-BE9C83EA794F}" presName="sibTrans" presStyleLbl="node1" presStyleIdx="2" presStyleCnt="6" custLinFactNeighborX="960" custLinFactNeighborY="-5396"/>
      <dgm:spPr/>
      <dgm:t>
        <a:bodyPr/>
        <a:lstStyle/>
        <a:p>
          <a:endParaRPr lang="fr-FR"/>
        </a:p>
      </dgm:t>
    </dgm:pt>
    <dgm:pt modelId="{2BA4F040-1854-4D85-BEA6-27B3C54B8073}" type="pres">
      <dgm:prSet presAssocID="{D847A9F7-BB59-4840-89B2-EC55C6D02160}" presName="dummy" presStyleCnt="0"/>
      <dgm:spPr/>
    </dgm:pt>
    <dgm:pt modelId="{762E9270-9416-44E9-BD31-757C999BD7DE}" type="pres">
      <dgm:prSet presAssocID="{D847A9F7-BB59-4840-89B2-EC55C6D02160}" presName="node" presStyleLbl="revTx" presStyleIdx="3" presStyleCnt="6" custScaleX="174417" custRadScaleRad="98672" custRadScaleInc="-2755">
        <dgm:presLayoutVars>
          <dgm:bulletEnabled val="1"/>
        </dgm:presLayoutVars>
      </dgm:prSet>
      <dgm:spPr/>
      <dgm:t>
        <a:bodyPr/>
        <a:lstStyle/>
        <a:p>
          <a:endParaRPr lang="fr-FR"/>
        </a:p>
      </dgm:t>
    </dgm:pt>
    <dgm:pt modelId="{DCD83EEB-7198-42FF-ADA8-491224517DD6}" type="pres">
      <dgm:prSet presAssocID="{93CF643C-77DA-4492-BDDA-1FEE25576D8D}" presName="sibTrans" presStyleLbl="node1" presStyleIdx="3" presStyleCnt="6" custLinFactNeighborX="-619" custLinFactNeighborY="-1330"/>
      <dgm:spPr/>
      <dgm:t>
        <a:bodyPr/>
        <a:lstStyle/>
        <a:p>
          <a:endParaRPr lang="fr-FR"/>
        </a:p>
      </dgm:t>
    </dgm:pt>
    <dgm:pt modelId="{4DC34BEA-76C7-4D4D-8F54-6847E9B79D0F}" type="pres">
      <dgm:prSet presAssocID="{5BB8FEF4-0F7C-47B3-8797-E1850B0B3778}" presName="dummy" presStyleCnt="0"/>
      <dgm:spPr/>
    </dgm:pt>
    <dgm:pt modelId="{22F7A475-15FF-416C-8C88-6B39F32A24CF}" type="pres">
      <dgm:prSet presAssocID="{5BB8FEF4-0F7C-47B3-8797-E1850B0B3778}" presName="node" presStyleLbl="revTx" presStyleIdx="4" presStyleCnt="6" custScaleX="148186">
        <dgm:presLayoutVars>
          <dgm:bulletEnabled val="1"/>
        </dgm:presLayoutVars>
      </dgm:prSet>
      <dgm:spPr/>
      <dgm:t>
        <a:bodyPr/>
        <a:lstStyle/>
        <a:p>
          <a:endParaRPr lang="fr-FR"/>
        </a:p>
      </dgm:t>
    </dgm:pt>
    <dgm:pt modelId="{0BE8FB5A-E956-447D-BC6D-EA8A85C213EC}" type="pres">
      <dgm:prSet presAssocID="{9BCD90D6-566B-4B9A-ACF9-7AAE0CC3CA3E}" presName="sibTrans" presStyleLbl="node1" presStyleIdx="4" presStyleCnt="6"/>
      <dgm:spPr/>
      <dgm:t>
        <a:bodyPr/>
        <a:lstStyle/>
        <a:p>
          <a:endParaRPr lang="fr-FR"/>
        </a:p>
      </dgm:t>
    </dgm:pt>
    <dgm:pt modelId="{ED24D779-F05B-4C18-B7B0-EE4E014D3160}" type="pres">
      <dgm:prSet presAssocID="{A128F33C-2153-4714-A1B2-2E3DF8E18398}" presName="dummy" presStyleCnt="0"/>
      <dgm:spPr/>
    </dgm:pt>
    <dgm:pt modelId="{6D73B98A-6C4F-4C1A-AB8D-FB1924630F9C}" type="pres">
      <dgm:prSet presAssocID="{A128F33C-2153-4714-A1B2-2E3DF8E18398}" presName="node" presStyleLbl="revTx" presStyleIdx="5" presStyleCnt="6" custScaleX="213190" custRadScaleRad="100404" custRadScaleInc="1210">
        <dgm:presLayoutVars>
          <dgm:bulletEnabled val="1"/>
        </dgm:presLayoutVars>
      </dgm:prSet>
      <dgm:spPr/>
      <dgm:t>
        <a:bodyPr/>
        <a:lstStyle/>
        <a:p>
          <a:endParaRPr lang="fr-FR"/>
        </a:p>
      </dgm:t>
    </dgm:pt>
    <dgm:pt modelId="{309C38E6-DAF1-42DA-8CFF-6CA05E29A03F}" type="pres">
      <dgm:prSet presAssocID="{19147F25-3C2B-4180-9D3F-2E621E5E3D72}" presName="sibTrans" presStyleLbl="node1" presStyleIdx="5" presStyleCnt="6" custLinFactNeighborX="-4" custLinFactNeighborY="38990"/>
      <dgm:spPr/>
      <dgm:t>
        <a:bodyPr/>
        <a:lstStyle/>
        <a:p>
          <a:endParaRPr lang="fr-FR"/>
        </a:p>
      </dgm:t>
    </dgm:pt>
  </dgm:ptLst>
  <dgm:cxnLst>
    <dgm:cxn modelId="{A58BF07F-6A78-4FC2-86FD-C062A328CF02}" type="presOf" srcId="{9BCD90D6-566B-4B9A-ACF9-7AAE0CC3CA3E}" destId="{0BE8FB5A-E956-447D-BC6D-EA8A85C213EC}" srcOrd="0" destOrd="0" presId="urn:microsoft.com/office/officeart/2005/8/layout/cycle1"/>
    <dgm:cxn modelId="{703192D7-3CF3-40CF-A347-B108BE469B41}" type="presOf" srcId="{730DC357-20A4-4862-84D0-E0D01AAD2552}" destId="{21347488-C134-49E9-80F8-58F44D417227}" srcOrd="0" destOrd="0" presId="urn:microsoft.com/office/officeart/2005/8/layout/cycle1"/>
    <dgm:cxn modelId="{9EFC004E-8712-42B5-945B-FD76007B9102}" type="presOf" srcId="{B4809288-F581-497E-B527-91B4C6563FF6}" destId="{5512460A-7DE5-4C35-8E6A-E23884F721B0}" srcOrd="0" destOrd="0" presId="urn:microsoft.com/office/officeart/2005/8/layout/cycle1"/>
    <dgm:cxn modelId="{A028A4AE-CB39-4D98-BAD4-D87FDD176733}" srcId="{730DC357-20A4-4862-84D0-E0D01AAD2552}" destId="{A6C07590-DB3F-47B2-B943-DE45FB25D827}" srcOrd="1" destOrd="0" parTransId="{4C0EAE8C-587A-4936-A8D9-676C189E2981}" sibTransId="{1912EFC3-6606-4A2C-A1E7-6A23D099B7AD}"/>
    <dgm:cxn modelId="{934B9424-BCF3-4C59-B8E1-60F78C72F959}" type="presOf" srcId="{891A5E80-54EF-4B81-88DD-E8E90F625516}" destId="{5A8D27DB-D83B-48FC-A07E-88B188AB0C67}" srcOrd="0" destOrd="0" presId="urn:microsoft.com/office/officeart/2005/8/layout/cycle1"/>
    <dgm:cxn modelId="{B8A2BF9C-D9B6-483C-9A06-30925ED44805}" type="presOf" srcId="{1912EFC3-6606-4A2C-A1E7-6A23D099B7AD}" destId="{8E063BF8-4A77-46F8-88B0-65711D1D83FA}" srcOrd="0" destOrd="0" presId="urn:microsoft.com/office/officeart/2005/8/layout/cycle1"/>
    <dgm:cxn modelId="{DC02C874-0EBF-4284-A2C9-D579A72FA87C}" srcId="{730DC357-20A4-4862-84D0-E0D01AAD2552}" destId="{A128F33C-2153-4714-A1B2-2E3DF8E18398}" srcOrd="5" destOrd="0" parTransId="{AF15C2EC-9383-46B9-8B30-6FA664035127}" sibTransId="{19147F25-3C2B-4180-9D3F-2E621E5E3D72}"/>
    <dgm:cxn modelId="{EF7C6F6A-3D02-4BBF-98BC-072B6898AF88}" type="presOf" srcId="{A128F33C-2153-4714-A1B2-2E3DF8E18398}" destId="{6D73B98A-6C4F-4C1A-AB8D-FB1924630F9C}" srcOrd="0" destOrd="0" presId="urn:microsoft.com/office/officeart/2005/8/layout/cycle1"/>
    <dgm:cxn modelId="{1913C22C-E1A0-430E-8D4C-12B48B977382}" srcId="{730DC357-20A4-4862-84D0-E0D01AAD2552}" destId="{5BB8FEF4-0F7C-47B3-8797-E1850B0B3778}" srcOrd="4" destOrd="0" parTransId="{E6BBBE20-5AA3-44DC-8403-922DA97894ED}" sibTransId="{9BCD90D6-566B-4B9A-ACF9-7AAE0CC3CA3E}"/>
    <dgm:cxn modelId="{552FF05B-5A7F-4E9D-A559-C05657A03CF5}" type="presOf" srcId="{A2AD7985-D37A-4EE0-8404-BE9C83EA794F}" destId="{B6B9B022-3694-47F6-96E2-2AB2711FE843}" srcOrd="0" destOrd="0" presId="urn:microsoft.com/office/officeart/2005/8/layout/cycle1"/>
    <dgm:cxn modelId="{FF420360-E2DA-48E8-8271-B81C50C8C5BF}" type="presOf" srcId="{5BB8FEF4-0F7C-47B3-8797-E1850B0B3778}" destId="{22F7A475-15FF-416C-8C88-6B39F32A24CF}" srcOrd="0" destOrd="0" presId="urn:microsoft.com/office/officeart/2005/8/layout/cycle1"/>
    <dgm:cxn modelId="{15A50335-A32B-4D9E-ABEB-1C21FC19D1C2}" type="presOf" srcId="{3F79E547-6848-40BD-A58C-51E50C855C52}" destId="{447B7138-29A4-4F4B-A403-33CD2F22B847}" srcOrd="0" destOrd="0" presId="urn:microsoft.com/office/officeart/2005/8/layout/cycle1"/>
    <dgm:cxn modelId="{EF2D20F0-596E-440A-BBF9-5588089862C7}" type="presOf" srcId="{D847A9F7-BB59-4840-89B2-EC55C6D02160}" destId="{762E9270-9416-44E9-BD31-757C999BD7DE}" srcOrd="0" destOrd="0" presId="urn:microsoft.com/office/officeart/2005/8/layout/cycle1"/>
    <dgm:cxn modelId="{868FF977-B128-411E-8B63-3A17AF337122}" type="presOf" srcId="{19147F25-3C2B-4180-9D3F-2E621E5E3D72}" destId="{309C38E6-DAF1-42DA-8CFF-6CA05E29A03F}" srcOrd="0" destOrd="0" presId="urn:microsoft.com/office/officeart/2005/8/layout/cycle1"/>
    <dgm:cxn modelId="{BA91C378-8CD1-4869-B6E1-CF1C8678F5A1}" type="presOf" srcId="{93CF643C-77DA-4492-BDDA-1FEE25576D8D}" destId="{DCD83EEB-7198-42FF-ADA8-491224517DD6}" srcOrd="0" destOrd="0" presId="urn:microsoft.com/office/officeart/2005/8/layout/cycle1"/>
    <dgm:cxn modelId="{EC798A27-C9E0-4B3C-88AE-5111BFAA9DD5}" type="presOf" srcId="{A6C07590-DB3F-47B2-B943-DE45FB25D827}" destId="{0A1122BB-B31E-45EB-A4FB-26B0D78BFEF1}" srcOrd="0" destOrd="0" presId="urn:microsoft.com/office/officeart/2005/8/layout/cycle1"/>
    <dgm:cxn modelId="{0BCC9119-A19D-4641-81D3-59A7F4851E57}" srcId="{730DC357-20A4-4862-84D0-E0D01AAD2552}" destId="{891A5E80-54EF-4B81-88DD-E8E90F625516}" srcOrd="0" destOrd="0" parTransId="{5A5FC81A-6658-4C5F-A51E-AC2A2445DC5C}" sibTransId="{B4809288-F581-497E-B527-91B4C6563FF6}"/>
    <dgm:cxn modelId="{43F20A02-9868-4CD0-A78B-F4A933DC2397}" srcId="{730DC357-20A4-4862-84D0-E0D01AAD2552}" destId="{3F79E547-6848-40BD-A58C-51E50C855C52}" srcOrd="2" destOrd="0" parTransId="{FA0BC8FB-0606-4996-A352-B7B92DEA74C0}" sibTransId="{A2AD7985-D37A-4EE0-8404-BE9C83EA794F}"/>
    <dgm:cxn modelId="{99B8E09C-51CA-4291-9BC7-00BA9FD44F9B}" srcId="{730DC357-20A4-4862-84D0-E0D01AAD2552}" destId="{D847A9F7-BB59-4840-89B2-EC55C6D02160}" srcOrd="3" destOrd="0" parTransId="{24D8AF9A-411D-4400-A7DD-836B93F0FE31}" sibTransId="{93CF643C-77DA-4492-BDDA-1FEE25576D8D}"/>
    <dgm:cxn modelId="{68D3A91C-FB14-45DC-A25A-140099ED9F33}" type="presParOf" srcId="{21347488-C134-49E9-80F8-58F44D417227}" destId="{2C2CE71A-33C1-4371-BF0E-2C2A2C6B303F}" srcOrd="0" destOrd="0" presId="urn:microsoft.com/office/officeart/2005/8/layout/cycle1"/>
    <dgm:cxn modelId="{4751BE85-8742-4773-8FE1-701B8DFA9294}" type="presParOf" srcId="{21347488-C134-49E9-80F8-58F44D417227}" destId="{5A8D27DB-D83B-48FC-A07E-88B188AB0C67}" srcOrd="1" destOrd="0" presId="urn:microsoft.com/office/officeart/2005/8/layout/cycle1"/>
    <dgm:cxn modelId="{6E9E3911-5B26-4212-8A6D-0F1B105F4165}" type="presParOf" srcId="{21347488-C134-49E9-80F8-58F44D417227}" destId="{5512460A-7DE5-4C35-8E6A-E23884F721B0}" srcOrd="2" destOrd="0" presId="urn:microsoft.com/office/officeart/2005/8/layout/cycle1"/>
    <dgm:cxn modelId="{5DD926ED-1D9B-49CC-A276-9D3DE3BE87E6}" type="presParOf" srcId="{21347488-C134-49E9-80F8-58F44D417227}" destId="{C3C95DD9-6E01-4985-BD59-6E383A9926B0}" srcOrd="3" destOrd="0" presId="urn:microsoft.com/office/officeart/2005/8/layout/cycle1"/>
    <dgm:cxn modelId="{5F2C007F-6AA4-4879-B2A7-05B731A9B458}" type="presParOf" srcId="{21347488-C134-49E9-80F8-58F44D417227}" destId="{0A1122BB-B31E-45EB-A4FB-26B0D78BFEF1}" srcOrd="4" destOrd="0" presId="urn:microsoft.com/office/officeart/2005/8/layout/cycle1"/>
    <dgm:cxn modelId="{FB17D3AF-EEF0-4AD5-A6E7-FCE723E3FE06}" type="presParOf" srcId="{21347488-C134-49E9-80F8-58F44D417227}" destId="{8E063BF8-4A77-46F8-88B0-65711D1D83FA}" srcOrd="5" destOrd="0" presId="urn:microsoft.com/office/officeart/2005/8/layout/cycle1"/>
    <dgm:cxn modelId="{0D64D2E9-FB73-4C20-B31B-E1CBD53F5C20}" type="presParOf" srcId="{21347488-C134-49E9-80F8-58F44D417227}" destId="{6941D225-BF78-4ACE-90A6-6FAA07CF1A3D}" srcOrd="6" destOrd="0" presId="urn:microsoft.com/office/officeart/2005/8/layout/cycle1"/>
    <dgm:cxn modelId="{27123206-9A92-4251-84EF-1E9DF5F2E2DA}" type="presParOf" srcId="{21347488-C134-49E9-80F8-58F44D417227}" destId="{447B7138-29A4-4F4B-A403-33CD2F22B847}" srcOrd="7" destOrd="0" presId="urn:microsoft.com/office/officeart/2005/8/layout/cycle1"/>
    <dgm:cxn modelId="{F6589CF3-85BC-43AD-BF69-906D482B764D}" type="presParOf" srcId="{21347488-C134-49E9-80F8-58F44D417227}" destId="{B6B9B022-3694-47F6-96E2-2AB2711FE843}" srcOrd="8" destOrd="0" presId="urn:microsoft.com/office/officeart/2005/8/layout/cycle1"/>
    <dgm:cxn modelId="{4923CA85-30CF-4C93-9122-BA31A12B00A4}" type="presParOf" srcId="{21347488-C134-49E9-80F8-58F44D417227}" destId="{2BA4F040-1854-4D85-BEA6-27B3C54B8073}" srcOrd="9" destOrd="0" presId="urn:microsoft.com/office/officeart/2005/8/layout/cycle1"/>
    <dgm:cxn modelId="{05A77522-BA38-4951-B2D5-EA34908FCA6D}" type="presParOf" srcId="{21347488-C134-49E9-80F8-58F44D417227}" destId="{762E9270-9416-44E9-BD31-757C999BD7DE}" srcOrd="10" destOrd="0" presId="urn:microsoft.com/office/officeart/2005/8/layout/cycle1"/>
    <dgm:cxn modelId="{11C7D5DB-F363-4116-96BD-92C528A7C3D1}" type="presParOf" srcId="{21347488-C134-49E9-80F8-58F44D417227}" destId="{DCD83EEB-7198-42FF-ADA8-491224517DD6}" srcOrd="11" destOrd="0" presId="urn:microsoft.com/office/officeart/2005/8/layout/cycle1"/>
    <dgm:cxn modelId="{E1C8F2BF-1EB1-4AD0-BF94-C173A243E26B}" type="presParOf" srcId="{21347488-C134-49E9-80F8-58F44D417227}" destId="{4DC34BEA-76C7-4D4D-8F54-6847E9B79D0F}" srcOrd="12" destOrd="0" presId="urn:microsoft.com/office/officeart/2005/8/layout/cycle1"/>
    <dgm:cxn modelId="{21D99745-AF8C-4209-8669-F02C5D212EB7}" type="presParOf" srcId="{21347488-C134-49E9-80F8-58F44D417227}" destId="{22F7A475-15FF-416C-8C88-6B39F32A24CF}" srcOrd="13" destOrd="0" presId="urn:microsoft.com/office/officeart/2005/8/layout/cycle1"/>
    <dgm:cxn modelId="{FD50C12F-1EB8-48ED-AB91-3538BD2EF928}" type="presParOf" srcId="{21347488-C134-49E9-80F8-58F44D417227}" destId="{0BE8FB5A-E956-447D-BC6D-EA8A85C213EC}" srcOrd="14" destOrd="0" presId="urn:microsoft.com/office/officeart/2005/8/layout/cycle1"/>
    <dgm:cxn modelId="{69BBD0E4-C574-42C9-A7AB-7C736EDE7943}" type="presParOf" srcId="{21347488-C134-49E9-80F8-58F44D417227}" destId="{ED24D779-F05B-4C18-B7B0-EE4E014D3160}" srcOrd="15" destOrd="0" presId="urn:microsoft.com/office/officeart/2005/8/layout/cycle1"/>
    <dgm:cxn modelId="{8B00B97B-EFC7-4A6C-BFA1-810675DB43FC}" type="presParOf" srcId="{21347488-C134-49E9-80F8-58F44D417227}" destId="{6D73B98A-6C4F-4C1A-AB8D-FB1924630F9C}" srcOrd="16" destOrd="0" presId="urn:microsoft.com/office/officeart/2005/8/layout/cycle1"/>
    <dgm:cxn modelId="{76665B4F-F627-46FD-BF63-013EAFAED9F5}" type="presParOf" srcId="{21347488-C134-49E9-80F8-58F44D417227}" destId="{309C38E6-DAF1-42DA-8CFF-6CA05E29A03F}" srcOrd="17" destOrd="0" presId="urn:microsoft.com/office/officeart/2005/8/layout/cycle1"/>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8D27DB-D83B-48FC-A07E-88B188AB0C67}">
      <dsp:nvSpPr>
        <dsp:cNvPr id="0" name=""/>
        <dsp:cNvSpPr/>
      </dsp:nvSpPr>
      <dsp:spPr>
        <a:xfrm>
          <a:off x="12970972" y="36914"/>
          <a:ext cx="2942945" cy="294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BE" sz="3200" b="1" u="sng" kern="1200" dirty="0" smtClean="0"/>
            <a:t>1. </a:t>
          </a:r>
          <a:r>
            <a:rPr lang="fr-BE" sz="3200" b="1" u="sng" kern="1200" dirty="0" err="1" smtClean="0"/>
            <a:t>Fiber</a:t>
          </a:r>
          <a:r>
            <a:rPr lang="fr-BE" sz="3200" b="1" u="sng" kern="1200" dirty="0" smtClean="0"/>
            <a:t> </a:t>
          </a:r>
          <a:r>
            <a:rPr lang="fr-BE" sz="3200" b="1" u="sng" kern="1200" dirty="0" err="1" smtClean="0"/>
            <a:t>choice</a:t>
          </a:r>
          <a:endParaRPr lang="fr-BE" sz="3200" b="1" u="sng" kern="1200" dirty="0" smtClean="0"/>
        </a:p>
        <a:p>
          <a:pPr lvl="0" algn="ctr" defTabSz="1422400">
            <a:lnSpc>
              <a:spcPct val="90000"/>
            </a:lnSpc>
            <a:spcBef>
              <a:spcPct val="0"/>
            </a:spcBef>
            <a:spcAft>
              <a:spcPct val="35000"/>
            </a:spcAft>
          </a:pPr>
          <a:r>
            <a:rPr lang="fr-BE" sz="2800" kern="1200" dirty="0" err="1" smtClean="0"/>
            <a:t>Fibers</a:t>
          </a:r>
          <a:r>
            <a:rPr lang="fr-BE" sz="2800" kern="1200" dirty="0" smtClean="0"/>
            <a:t> </a:t>
          </a:r>
          <a:r>
            <a:rPr lang="fr-BE" sz="2800" kern="1200" dirty="0" err="1" smtClean="0"/>
            <a:t>with</a:t>
          </a:r>
          <a:r>
            <a:rPr lang="fr-BE" sz="2800" kern="1200" dirty="0" smtClean="0"/>
            <a:t> mixed </a:t>
          </a:r>
          <a:r>
            <a:rPr lang="fr-BE" sz="2800" kern="1200" dirty="0" err="1" smtClean="0"/>
            <a:t>coating</a:t>
          </a:r>
          <a:r>
            <a:rPr lang="fr-BE" sz="2800" kern="1200" dirty="0" smtClean="0"/>
            <a:t> </a:t>
          </a:r>
          <a:r>
            <a:rPr lang="fr-BE" sz="2800" kern="1200" dirty="0" err="1" smtClean="0"/>
            <a:t>improve</a:t>
          </a:r>
          <a:r>
            <a:rPr lang="fr-BE" sz="2800" kern="1200" dirty="0" smtClean="0"/>
            <a:t> </a:t>
          </a:r>
          <a:r>
            <a:rPr lang="fr-BE" sz="2800" kern="1200" dirty="0" err="1" smtClean="0"/>
            <a:t>significantly</a:t>
          </a:r>
          <a:r>
            <a:rPr lang="fr-BE" sz="2800" kern="1200" dirty="0" smtClean="0"/>
            <a:t> in </a:t>
          </a:r>
          <a:r>
            <a:rPr lang="fr-BE" sz="2800" kern="1200" dirty="0" err="1" smtClean="0"/>
            <a:t>both</a:t>
          </a:r>
          <a:r>
            <a:rPr lang="fr-BE" sz="2800" kern="1200" dirty="0" smtClean="0"/>
            <a:t> qualitative and quantitative </a:t>
          </a:r>
          <a:r>
            <a:rPr lang="fr-BE" sz="2800" kern="1200" dirty="0" err="1" smtClean="0"/>
            <a:t>way</a:t>
          </a:r>
          <a:r>
            <a:rPr lang="fr-BE" sz="2800" kern="1200" dirty="0" smtClean="0"/>
            <a:t> the capture of </a:t>
          </a:r>
          <a:r>
            <a:rPr lang="fr-BE" sz="2800" kern="1200" dirty="0" err="1" smtClean="0"/>
            <a:t>COVs</a:t>
          </a:r>
          <a:r>
            <a:rPr lang="fr-BE" sz="2800" kern="1200" dirty="0" smtClean="0"/>
            <a:t>.   </a:t>
          </a:r>
          <a:endParaRPr lang="fr-FR" sz="2800" kern="1200" dirty="0"/>
        </a:p>
      </dsp:txBody>
      <dsp:txXfrm>
        <a:off x="12970972" y="36914"/>
        <a:ext cx="2942945" cy="2942945"/>
      </dsp:txXfrm>
    </dsp:sp>
    <dsp:sp modelId="{5512460A-7DE5-4C35-8E6A-E23884F721B0}">
      <dsp:nvSpPr>
        <dsp:cNvPr id="0" name=""/>
        <dsp:cNvSpPr/>
      </dsp:nvSpPr>
      <dsp:spPr>
        <a:xfrm>
          <a:off x="4248533" y="288093"/>
          <a:ext cx="14389689" cy="14389689"/>
        </a:xfrm>
        <a:prstGeom prst="circularArrow">
          <a:avLst>
            <a:gd name="adj1" fmla="val 3988"/>
            <a:gd name="adj2" fmla="val 250168"/>
            <a:gd name="adj3" fmla="val 20573676"/>
            <a:gd name="adj4" fmla="val 18982452"/>
            <a:gd name="adj5" fmla="val 4653"/>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1122BB-B31E-45EB-A4FB-26B0D78BFEF1}">
      <dsp:nvSpPr>
        <dsp:cNvPr id="0" name=""/>
        <dsp:cNvSpPr/>
      </dsp:nvSpPr>
      <dsp:spPr>
        <a:xfrm>
          <a:off x="16257546" y="5729427"/>
          <a:ext cx="2942945" cy="294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16257546" y="5729427"/>
        <a:ext cx="2942945" cy="2942945"/>
      </dsp:txXfrm>
    </dsp:sp>
    <dsp:sp modelId="{8E063BF8-4A77-46F8-88B0-65711D1D83FA}">
      <dsp:nvSpPr>
        <dsp:cNvPr id="0" name=""/>
        <dsp:cNvSpPr/>
      </dsp:nvSpPr>
      <dsp:spPr>
        <a:xfrm>
          <a:off x="4248411" y="-720063"/>
          <a:ext cx="14389689" cy="14389689"/>
        </a:xfrm>
        <a:prstGeom prst="circularArrow">
          <a:avLst>
            <a:gd name="adj1" fmla="val 3988"/>
            <a:gd name="adj2" fmla="val 250168"/>
            <a:gd name="adj3" fmla="val 1744487"/>
            <a:gd name="adj4" fmla="val 972454"/>
            <a:gd name="adj5" fmla="val 4653"/>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7B7138-29A4-4F4B-A403-33CD2F22B847}">
      <dsp:nvSpPr>
        <dsp:cNvPr id="0" name=""/>
        <dsp:cNvSpPr/>
      </dsp:nvSpPr>
      <dsp:spPr>
        <a:xfrm>
          <a:off x="13249459" y="10441149"/>
          <a:ext cx="4659801" cy="294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BE" sz="3200" b="1" u="sng" kern="1200" dirty="0" smtClean="0"/>
            <a:t>3. Equilibration time</a:t>
          </a:r>
        </a:p>
        <a:p>
          <a:pPr lvl="0" algn="ctr" defTabSz="1422400">
            <a:lnSpc>
              <a:spcPct val="90000"/>
            </a:lnSpc>
            <a:spcBef>
              <a:spcPct val="0"/>
            </a:spcBef>
            <a:spcAft>
              <a:spcPct val="35000"/>
            </a:spcAft>
          </a:pPr>
          <a:r>
            <a:rPr lang="en-US" sz="2800" kern="1200" dirty="0" smtClean="0"/>
            <a:t>Relative stabilization after 15 minutes equilibration.</a:t>
          </a:r>
          <a:br>
            <a:rPr lang="en-US" sz="2800" kern="1200" dirty="0" smtClean="0"/>
          </a:br>
          <a:r>
            <a:rPr lang="en-US" sz="2800" kern="1200" dirty="0" smtClean="0"/>
            <a:t>Different behavior depending on the nature of the </a:t>
          </a:r>
          <a:r>
            <a:rPr lang="en-US" sz="2800" kern="1200" dirty="0" err="1" smtClean="0"/>
            <a:t>analyte</a:t>
          </a:r>
          <a:r>
            <a:rPr lang="en-US" sz="2800" kern="1200" dirty="0" smtClean="0"/>
            <a:t>.</a:t>
          </a:r>
          <a:endParaRPr lang="fr-FR" sz="2400" kern="1200" dirty="0"/>
        </a:p>
      </dsp:txBody>
      <dsp:txXfrm>
        <a:off x="13249459" y="10441149"/>
        <a:ext cx="4659801" cy="2942945"/>
      </dsp:txXfrm>
    </dsp:sp>
    <dsp:sp modelId="{B6B9B022-3694-47F6-96E2-2AB2711FE843}">
      <dsp:nvSpPr>
        <dsp:cNvPr id="0" name=""/>
        <dsp:cNvSpPr/>
      </dsp:nvSpPr>
      <dsp:spPr>
        <a:xfrm>
          <a:off x="4032380" y="-864110"/>
          <a:ext cx="14389689" cy="14389689"/>
        </a:xfrm>
        <a:prstGeom prst="circularArrow">
          <a:avLst>
            <a:gd name="adj1" fmla="val 3988"/>
            <a:gd name="adj2" fmla="val 250168"/>
            <a:gd name="adj3" fmla="val 5440692"/>
            <a:gd name="adj4" fmla="val 4248728"/>
            <a:gd name="adj5" fmla="val 4653"/>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62E9270-9416-44E9-BD31-757C999BD7DE}">
      <dsp:nvSpPr>
        <dsp:cNvPr id="0" name=""/>
        <dsp:cNvSpPr/>
      </dsp:nvSpPr>
      <dsp:spPr>
        <a:xfrm>
          <a:off x="5400610" y="11377269"/>
          <a:ext cx="5132998" cy="294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BE" sz="3200" b="1" u="sng" kern="1200" dirty="0" smtClean="0"/>
            <a:t>4. </a:t>
          </a:r>
          <a:r>
            <a:rPr lang="fr-BE" sz="3200" b="1" u="sng" kern="1200" dirty="0" err="1" smtClean="0"/>
            <a:t>Exposure</a:t>
          </a:r>
          <a:r>
            <a:rPr lang="fr-BE" sz="3200" b="1" u="sng" kern="1200" dirty="0" smtClean="0"/>
            <a:t> time</a:t>
          </a:r>
        </a:p>
        <a:p>
          <a:pPr lvl="0" algn="ctr" defTabSz="1422400">
            <a:lnSpc>
              <a:spcPct val="90000"/>
            </a:lnSpc>
            <a:spcBef>
              <a:spcPct val="0"/>
            </a:spcBef>
            <a:spcAft>
              <a:spcPct val="35000"/>
            </a:spcAft>
          </a:pPr>
          <a:r>
            <a:rPr lang="fr-BE" sz="2800" kern="1200" dirty="0" err="1" smtClean="0"/>
            <a:t>Intensity</a:t>
          </a:r>
          <a:r>
            <a:rPr lang="fr-BE" sz="2800" kern="1200" dirty="0" smtClean="0"/>
            <a:t> of </a:t>
          </a:r>
          <a:r>
            <a:rPr lang="fr-BE" sz="2800" kern="1200" dirty="0" err="1" smtClean="0"/>
            <a:t>peaks</a:t>
          </a:r>
          <a:r>
            <a:rPr lang="fr-BE" sz="2800" kern="1200" dirty="0" smtClean="0"/>
            <a:t> </a:t>
          </a:r>
          <a:r>
            <a:rPr lang="fr-BE" sz="2800" kern="1200" dirty="0" err="1" smtClean="0"/>
            <a:t>significantly</a:t>
          </a:r>
          <a:r>
            <a:rPr lang="fr-BE" sz="2800" kern="1200" dirty="0" smtClean="0"/>
            <a:t> </a:t>
          </a:r>
          <a:r>
            <a:rPr lang="fr-BE" sz="2800" kern="1200" dirty="0" err="1" smtClean="0"/>
            <a:t>increase</a:t>
          </a:r>
          <a:r>
            <a:rPr lang="fr-BE" sz="2800" kern="1200" dirty="0" smtClean="0"/>
            <a:t> </a:t>
          </a:r>
          <a:r>
            <a:rPr lang="fr-BE" sz="2800" kern="1200" dirty="0" err="1" smtClean="0"/>
            <a:t>after</a:t>
          </a:r>
          <a:r>
            <a:rPr lang="fr-BE" sz="2800" kern="1200" dirty="0" smtClean="0"/>
            <a:t> 30 min. of </a:t>
          </a:r>
          <a:r>
            <a:rPr lang="fr-BE" sz="2800" kern="1200" dirty="0" err="1" smtClean="0"/>
            <a:t>exposure</a:t>
          </a:r>
          <a:r>
            <a:rPr lang="fr-BE" sz="2800" kern="1200" dirty="0" smtClean="0"/>
            <a:t>.</a:t>
          </a:r>
          <a:endParaRPr lang="en-US" sz="2800" kern="1200" dirty="0" smtClean="0"/>
        </a:p>
        <a:p>
          <a:pPr lvl="0" algn="ctr" defTabSz="1422400">
            <a:lnSpc>
              <a:spcPct val="90000"/>
            </a:lnSpc>
            <a:spcBef>
              <a:spcPct val="0"/>
            </a:spcBef>
            <a:spcAft>
              <a:spcPct val="35000"/>
            </a:spcAft>
          </a:pPr>
          <a:r>
            <a:rPr lang="en-US" sz="2800" kern="1200" dirty="0" smtClean="0"/>
            <a:t>No qualitative differences between 30 and 60 minutes.</a:t>
          </a:r>
          <a:endParaRPr lang="fr-FR" sz="2000" kern="1200" dirty="0"/>
        </a:p>
      </dsp:txBody>
      <dsp:txXfrm>
        <a:off x="5400610" y="11377269"/>
        <a:ext cx="5132998" cy="2942945"/>
      </dsp:txXfrm>
    </dsp:sp>
    <dsp:sp modelId="{DCD83EEB-7198-42FF-ADA8-491224517DD6}">
      <dsp:nvSpPr>
        <dsp:cNvPr id="0" name=""/>
        <dsp:cNvSpPr/>
      </dsp:nvSpPr>
      <dsp:spPr>
        <a:xfrm>
          <a:off x="3826283" y="-371662"/>
          <a:ext cx="14389689" cy="14389689"/>
        </a:xfrm>
        <a:prstGeom prst="circularArrow">
          <a:avLst>
            <a:gd name="adj1" fmla="val 3988"/>
            <a:gd name="adj2" fmla="val 250168"/>
            <a:gd name="adj3" fmla="val 9673335"/>
            <a:gd name="adj4" fmla="val 8304965"/>
            <a:gd name="adj5" fmla="val 4653"/>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F7A475-15FF-416C-8C88-6B39F32A24CF}">
      <dsp:nvSpPr>
        <dsp:cNvPr id="0" name=""/>
        <dsp:cNvSpPr/>
      </dsp:nvSpPr>
      <dsp:spPr>
        <a:xfrm>
          <a:off x="2402207" y="5729427"/>
          <a:ext cx="4361033" cy="294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BE" sz="3200" b="1" u="sng" kern="1200" dirty="0" smtClean="0"/>
            <a:t>5. </a:t>
          </a:r>
          <a:r>
            <a:rPr lang="fr-BE" sz="3200" b="1" u="sng" kern="1200" dirty="0" err="1" smtClean="0"/>
            <a:t>Selection</a:t>
          </a:r>
          <a:r>
            <a:rPr lang="fr-BE" sz="3200" b="1" u="sng" kern="1200" dirty="0" smtClean="0"/>
            <a:t> of </a:t>
          </a:r>
          <a:r>
            <a:rPr lang="fr-BE" sz="3200" b="1" u="sng" kern="1200" dirty="0" err="1" smtClean="0"/>
            <a:t>column</a:t>
          </a:r>
          <a:endParaRPr lang="fr-BE" sz="3200" b="1" u="sng" kern="1200" dirty="0" smtClean="0"/>
        </a:p>
        <a:p>
          <a:pPr lvl="0" algn="ctr" defTabSz="1422400" rtl="0">
            <a:lnSpc>
              <a:spcPct val="90000"/>
            </a:lnSpc>
            <a:spcBef>
              <a:spcPct val="0"/>
            </a:spcBef>
            <a:spcAft>
              <a:spcPct val="35000"/>
            </a:spcAft>
          </a:pPr>
          <a:r>
            <a:rPr lang="en-US" sz="2800" kern="1200" dirty="0" smtClean="0"/>
            <a:t>Improved resolution and separation on polar column.</a:t>
          </a:r>
          <a:endParaRPr lang="fr-FR" sz="2400" kern="1200" dirty="0"/>
        </a:p>
      </dsp:txBody>
      <dsp:txXfrm>
        <a:off x="2402207" y="5729427"/>
        <a:ext cx="4361033" cy="2942945"/>
      </dsp:txXfrm>
    </dsp:sp>
    <dsp:sp modelId="{0BE8FB5A-E956-447D-BC6D-EA8A85C213EC}">
      <dsp:nvSpPr>
        <dsp:cNvPr id="0" name=""/>
        <dsp:cNvSpPr/>
      </dsp:nvSpPr>
      <dsp:spPr>
        <a:xfrm>
          <a:off x="3973752" y="-50486"/>
          <a:ext cx="14389689" cy="14389689"/>
        </a:xfrm>
        <a:prstGeom prst="circularArrow">
          <a:avLst>
            <a:gd name="adj1" fmla="val 3988"/>
            <a:gd name="adj2" fmla="val 250168"/>
            <a:gd name="adj3" fmla="val 12933645"/>
            <a:gd name="adj4" fmla="val 11545845"/>
            <a:gd name="adj5" fmla="val 4653"/>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73B98A-6C4F-4C1A-AB8D-FB1924630F9C}">
      <dsp:nvSpPr>
        <dsp:cNvPr id="0" name=""/>
        <dsp:cNvSpPr/>
      </dsp:nvSpPr>
      <dsp:spPr>
        <a:xfrm>
          <a:off x="4743157" y="30"/>
          <a:ext cx="6274066" cy="294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BE" sz="3200" b="1" u="sng" kern="1200" dirty="0" smtClean="0"/>
            <a:t>6. Injector </a:t>
          </a:r>
          <a:r>
            <a:rPr lang="fr-BE" sz="3200" b="1" u="sng" kern="1200" dirty="0" err="1" smtClean="0"/>
            <a:t>temperature</a:t>
          </a:r>
          <a:endParaRPr lang="fr-BE" sz="3200" b="1" u="sng" kern="1200" dirty="0" smtClean="0"/>
        </a:p>
        <a:p>
          <a:pPr lvl="0" algn="ctr" defTabSz="1422400">
            <a:lnSpc>
              <a:spcPct val="90000"/>
            </a:lnSpc>
            <a:spcBef>
              <a:spcPct val="0"/>
            </a:spcBef>
            <a:spcAft>
              <a:spcPct val="35000"/>
            </a:spcAft>
          </a:pPr>
          <a:r>
            <a:rPr lang="en-US" sz="2800" kern="1200" dirty="0" smtClean="0"/>
            <a:t>Injection temperature does not induce significant differences in the desorption of VOCs.</a:t>
          </a:r>
          <a:endParaRPr lang="fr-FR" sz="2400" kern="1200" dirty="0"/>
        </a:p>
      </dsp:txBody>
      <dsp:txXfrm>
        <a:off x="4743157" y="30"/>
        <a:ext cx="6274066" cy="2942945"/>
      </dsp:txXfrm>
    </dsp:sp>
    <dsp:sp modelId="{309C38E6-DAF1-42DA-8CFF-6CA05E29A03F}">
      <dsp:nvSpPr>
        <dsp:cNvPr id="0" name=""/>
        <dsp:cNvSpPr/>
      </dsp:nvSpPr>
      <dsp:spPr>
        <a:xfrm>
          <a:off x="3874564" y="5591284"/>
          <a:ext cx="14389689" cy="14389689"/>
        </a:xfrm>
        <a:prstGeom prst="circularArrow">
          <a:avLst>
            <a:gd name="adj1" fmla="val 3988"/>
            <a:gd name="adj2" fmla="val 250168"/>
            <a:gd name="adj3" fmla="val 16958454"/>
            <a:gd name="adj4" fmla="val 16172406"/>
            <a:gd name="adj5" fmla="val 465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0.9329</cdr:x>
      <cdr:y>0.04695</cdr:y>
    </cdr:from>
    <cdr:to>
      <cdr:x>0.99484</cdr:x>
      <cdr:y>0.21918</cdr:y>
    </cdr:to>
    <cdr:sp macro="" textlink="">
      <cdr:nvSpPr>
        <cdr:cNvPr id="2" name="ZoneTexte 1"/>
        <cdr:cNvSpPr txBox="1"/>
      </cdr:nvSpPr>
      <cdr:spPr>
        <a:xfrm xmlns:a="http://schemas.openxmlformats.org/drawingml/2006/main">
          <a:off x="6886576" y="65286"/>
          <a:ext cx="457200" cy="239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000"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CE6FFAE9-335C-4161-BC69-4C87B9EC830B}" type="datetimeFigureOut">
              <a:rPr lang="fr-FR" smtClean="0"/>
              <a:pPr/>
              <a:t>12/01/2012</a:t>
            </a:fld>
            <a:endParaRPr lang="fr-FR"/>
          </a:p>
        </p:txBody>
      </p:sp>
      <p:sp>
        <p:nvSpPr>
          <p:cNvPr id="4" name="Espace réservé de l'image des diapositives 3"/>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55CB0766-A99C-430E-9173-2F6EF34B4F4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30304" y="13421680"/>
            <a:ext cx="27543443" cy="926115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84878A7-4F9C-4F68-91BC-F6D2E801CB45}" type="datetimeFigureOut">
              <a:rPr lang="fr-FR"/>
              <a:pPr>
                <a:defRPr/>
              </a:pPr>
              <a:t>12/01/2012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F2D011F-24B4-431E-904D-598E05DFC84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F42C6F5-8BB5-4C73-A902-4B68F660B1C8}" type="datetimeFigureOut">
              <a:rPr lang="fr-FR"/>
              <a:pPr>
                <a:defRPr/>
              </a:pPr>
              <a:t>12/01/2012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9D3C447-5821-4509-967C-B6E48D93A02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254782" y="10901365"/>
            <a:ext cx="25833229" cy="23224902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743847" y="10901365"/>
            <a:ext cx="76970870" cy="23224902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056301E-FFD1-471B-BEB5-C72196EC15CA}" type="datetimeFigureOut">
              <a:rPr lang="fr-FR"/>
              <a:pPr>
                <a:defRPr/>
              </a:pPr>
              <a:t>12/01/2012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2E6E976-2970-49AD-A3DA-6003C96D7C70}"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3B808B5-6D45-4B73-AACF-FFD68C23013C}" type="datetimeFigureOut">
              <a:rPr lang="fr-FR"/>
              <a:pPr>
                <a:defRPr/>
              </a:pPr>
              <a:t>12/01/2012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986471-B6BA-48F4-88D9-604CFA7CD6D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59696" y="27763473"/>
            <a:ext cx="27543443" cy="8581073"/>
          </a:xfrm>
        </p:spPr>
        <p:txBody>
          <a:bodyPr anchor="t"/>
          <a:lstStyle>
            <a:lvl1pPr algn="l">
              <a:defRPr sz="189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4D01C18-B786-4632-AAAD-141B82888F07}" type="datetimeFigureOut">
              <a:rPr lang="fr-FR"/>
              <a:pPr>
                <a:defRPr/>
              </a:pPr>
              <a:t>12/01/2012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43BEDD0-E484-4FE1-95BF-9015D2AE4EE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495784C2-7FC5-4674-8668-23BDA087B757}" type="datetimeFigureOut">
              <a:rPr lang="fr-FR"/>
              <a:pPr>
                <a:defRPr/>
              </a:pPr>
              <a:t>12/01/2012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256C14F-E185-46B9-B949-5CCCA3F7AA2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20203" y="1730219"/>
            <a:ext cx="29163645" cy="72009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EF53D96-AB46-4E5F-8FE8-956B9BC699FF}" type="datetimeFigureOut">
              <a:rPr lang="fr-FR"/>
              <a:pPr>
                <a:defRPr/>
              </a:pPr>
              <a:t>12/01/2012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C6FBBD7-A918-41BD-9FD8-68C4FD6FDC1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5C0FEF0-74E7-49A8-85B6-8667608B5EB1}" type="datetimeFigureOut">
              <a:rPr lang="fr-FR"/>
              <a:pPr>
                <a:defRPr/>
              </a:pPr>
              <a:t>12/01/2012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7C64FFFD-244E-480B-979F-D79538AB1B2E}"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A7D0A62-05CE-47E2-BCD1-CE248AEFE610}" type="datetimeFigureOut">
              <a:rPr lang="fr-FR"/>
              <a:pPr>
                <a:defRPr/>
              </a:pPr>
              <a:t>12/01/2012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6B6E80D-4220-4291-90F1-634D2268A068}"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20204" y="1720215"/>
            <a:ext cx="10660709" cy="7320915"/>
          </a:xfrm>
        </p:spPr>
        <p:txBody>
          <a:bodyPr anchor="b"/>
          <a:lstStyle>
            <a:lvl1pPr algn="l">
              <a:defRPr sz="9500" b="1"/>
            </a:lvl1pPr>
          </a:lstStyle>
          <a:p>
            <a:r>
              <a:rPr lang="fr-FR" smtClean="0"/>
              <a:t>Cliquez pour modifier le style du titre</a:t>
            </a:r>
            <a:endParaRPr lang="fr-FR"/>
          </a:p>
        </p:txBody>
      </p:sp>
      <p:sp>
        <p:nvSpPr>
          <p:cNvPr id="3" name="Espace réservé du contenu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013A64A-21D1-4E71-8198-7B05FFFF7BAA}" type="datetimeFigureOut">
              <a:rPr lang="fr-FR"/>
              <a:pPr>
                <a:defRPr/>
              </a:pPr>
              <a:t>12/01/2012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FBDAD38-C1C9-4EF2-B22F-F36003289700}"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51421" y="30243780"/>
            <a:ext cx="19442430" cy="3570449"/>
          </a:xfrm>
        </p:spPr>
        <p:txBody>
          <a:bodyPr anchor="b"/>
          <a:lstStyle>
            <a:lvl1pPr algn="l">
              <a:defRPr sz="95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6351421" y="3860482"/>
            <a:ext cx="19442430" cy="25923240"/>
          </a:xfrm>
        </p:spPr>
        <p:txBody>
          <a:bodyPr rtlCol="0">
            <a:normAutofit/>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endParaRPr lang="fr-FR" noProof="0"/>
          </a:p>
        </p:txBody>
      </p:sp>
      <p:sp>
        <p:nvSpPr>
          <p:cNvPr id="4" name="Espace réservé du texte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19F0CE4-9EDD-403A-AAEA-40CEF26A5E68}" type="datetimeFigureOut">
              <a:rPr lang="fr-FR"/>
              <a:pPr>
                <a:defRPr/>
              </a:pPr>
              <a:t>12/01/2012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BD862EC-C88A-4B38-B5AE-6B39E8638C3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620838" y="1730375"/>
            <a:ext cx="29162375" cy="7200900"/>
          </a:xfrm>
          <a:prstGeom prst="rect">
            <a:avLst/>
          </a:prstGeom>
          <a:noFill/>
          <a:ln w="9525">
            <a:noFill/>
            <a:miter lim="800000"/>
            <a:headEnd/>
            <a:tailEnd/>
          </a:ln>
        </p:spPr>
        <p:txBody>
          <a:bodyPr vert="horz" wrap="square" lIns="432054" tIns="216027" rIns="432054" bIns="216027"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1620838" y="10080625"/>
            <a:ext cx="29162375" cy="28514675"/>
          </a:xfrm>
          <a:prstGeom prst="rect">
            <a:avLst/>
          </a:prstGeom>
          <a:noFill/>
          <a:ln w="9525">
            <a:noFill/>
            <a:miter lim="800000"/>
            <a:headEnd/>
            <a:tailEnd/>
          </a:ln>
        </p:spPr>
        <p:txBody>
          <a:bodyPr vert="horz" wrap="square" lIns="432054" tIns="216027" rIns="432054" bIns="21602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1620838" y="40044688"/>
            <a:ext cx="7559675" cy="2300287"/>
          </a:xfrm>
          <a:prstGeom prst="rect">
            <a:avLst/>
          </a:prstGeom>
        </p:spPr>
        <p:txBody>
          <a:bodyPr vert="horz" lIns="432054" tIns="216027" rIns="432054" bIns="216027" rtlCol="0" anchor="ctr"/>
          <a:lstStyle>
            <a:lvl1pPr algn="l" defTabSz="4320540" fontAlgn="auto">
              <a:spcBef>
                <a:spcPts val="0"/>
              </a:spcBef>
              <a:spcAft>
                <a:spcPts val="0"/>
              </a:spcAft>
              <a:defRPr sz="5700">
                <a:solidFill>
                  <a:schemeClr val="tx1">
                    <a:tint val="75000"/>
                  </a:schemeClr>
                </a:solidFill>
                <a:latin typeface="+mn-lt"/>
              </a:defRPr>
            </a:lvl1pPr>
          </a:lstStyle>
          <a:p>
            <a:pPr>
              <a:defRPr/>
            </a:pPr>
            <a:fld id="{55C7475E-4A3D-4C2D-B3C7-AC89BE76260D}" type="datetimeFigureOut">
              <a:rPr lang="fr-FR"/>
              <a:pPr>
                <a:defRPr/>
              </a:pPr>
              <a:t>12/01/2012</a:t>
            </a:fld>
            <a:endParaRPr lang="fr-FR"/>
          </a:p>
        </p:txBody>
      </p:sp>
      <p:sp>
        <p:nvSpPr>
          <p:cNvPr id="5" name="Espace réservé du pied de page 4"/>
          <p:cNvSpPr>
            <a:spLocks noGrp="1"/>
          </p:cNvSpPr>
          <p:nvPr>
            <p:ph type="ftr" sz="quarter" idx="3"/>
          </p:nvPr>
        </p:nvSpPr>
        <p:spPr>
          <a:xfrm>
            <a:off x="11071225" y="40044688"/>
            <a:ext cx="10261600" cy="2300287"/>
          </a:xfrm>
          <a:prstGeom prst="rect">
            <a:avLst/>
          </a:prstGeom>
        </p:spPr>
        <p:txBody>
          <a:bodyPr vert="horz" lIns="432054" tIns="216027" rIns="432054" bIns="216027" rtlCol="0" anchor="ctr"/>
          <a:lstStyle>
            <a:lvl1pPr algn="ctr" defTabSz="4320540" fontAlgn="auto">
              <a:spcBef>
                <a:spcPts val="0"/>
              </a:spcBef>
              <a:spcAft>
                <a:spcPts val="0"/>
              </a:spcAft>
              <a:defRPr sz="57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23223538" y="40044688"/>
            <a:ext cx="7559675" cy="2300287"/>
          </a:xfrm>
          <a:prstGeom prst="rect">
            <a:avLst/>
          </a:prstGeom>
        </p:spPr>
        <p:txBody>
          <a:bodyPr vert="horz" lIns="432054" tIns="216027" rIns="432054" bIns="216027" rtlCol="0" anchor="ctr"/>
          <a:lstStyle>
            <a:lvl1pPr algn="r" defTabSz="4320540" fontAlgn="auto">
              <a:spcBef>
                <a:spcPts val="0"/>
              </a:spcBef>
              <a:spcAft>
                <a:spcPts val="0"/>
              </a:spcAft>
              <a:defRPr sz="5700">
                <a:solidFill>
                  <a:schemeClr val="tx1">
                    <a:tint val="75000"/>
                  </a:schemeClr>
                </a:solidFill>
                <a:latin typeface="+mn-lt"/>
              </a:defRPr>
            </a:lvl1pPr>
          </a:lstStyle>
          <a:p>
            <a:pPr>
              <a:defRPr/>
            </a:pPr>
            <a:fld id="{F5F72F1B-F802-4506-953D-31ADB4551DF2}"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588" rtl="0" eaLnBrk="0" fontAlgn="base" hangingPunct="0">
        <a:spcBef>
          <a:spcPct val="0"/>
        </a:spcBef>
        <a:spcAft>
          <a:spcPct val="0"/>
        </a:spcAft>
        <a:defRPr sz="20800" kern="1200">
          <a:solidFill>
            <a:schemeClr val="tx1"/>
          </a:solidFill>
          <a:latin typeface="+mj-lt"/>
          <a:ea typeface="+mj-ea"/>
          <a:cs typeface="+mj-cs"/>
        </a:defRPr>
      </a:lvl1pPr>
      <a:lvl2pPr algn="ctr" defTabSz="4319588" rtl="0" eaLnBrk="0" fontAlgn="base" hangingPunct="0">
        <a:spcBef>
          <a:spcPct val="0"/>
        </a:spcBef>
        <a:spcAft>
          <a:spcPct val="0"/>
        </a:spcAft>
        <a:defRPr sz="20800">
          <a:solidFill>
            <a:schemeClr val="tx1"/>
          </a:solidFill>
          <a:latin typeface="Calibri" pitchFamily="34" charset="0"/>
        </a:defRPr>
      </a:lvl2pPr>
      <a:lvl3pPr algn="ctr" defTabSz="4319588" rtl="0" eaLnBrk="0" fontAlgn="base" hangingPunct="0">
        <a:spcBef>
          <a:spcPct val="0"/>
        </a:spcBef>
        <a:spcAft>
          <a:spcPct val="0"/>
        </a:spcAft>
        <a:defRPr sz="20800">
          <a:solidFill>
            <a:schemeClr val="tx1"/>
          </a:solidFill>
          <a:latin typeface="Calibri" pitchFamily="34" charset="0"/>
        </a:defRPr>
      </a:lvl3pPr>
      <a:lvl4pPr algn="ctr" defTabSz="4319588" rtl="0" eaLnBrk="0" fontAlgn="base" hangingPunct="0">
        <a:spcBef>
          <a:spcPct val="0"/>
        </a:spcBef>
        <a:spcAft>
          <a:spcPct val="0"/>
        </a:spcAft>
        <a:defRPr sz="20800">
          <a:solidFill>
            <a:schemeClr val="tx1"/>
          </a:solidFill>
          <a:latin typeface="Calibri" pitchFamily="34" charset="0"/>
        </a:defRPr>
      </a:lvl4pPr>
      <a:lvl5pPr algn="ctr" defTabSz="4319588" rtl="0" eaLnBrk="0" fontAlgn="base" hangingPunct="0">
        <a:spcBef>
          <a:spcPct val="0"/>
        </a:spcBef>
        <a:spcAft>
          <a:spcPct val="0"/>
        </a:spcAft>
        <a:defRPr sz="20800">
          <a:solidFill>
            <a:schemeClr val="tx1"/>
          </a:solidFill>
          <a:latin typeface="Calibri" pitchFamily="34" charset="0"/>
        </a:defRPr>
      </a:lvl5pPr>
      <a:lvl6pPr marL="457200" algn="ctr" defTabSz="4319588" rtl="0" fontAlgn="base">
        <a:spcBef>
          <a:spcPct val="0"/>
        </a:spcBef>
        <a:spcAft>
          <a:spcPct val="0"/>
        </a:spcAft>
        <a:defRPr sz="20800">
          <a:solidFill>
            <a:schemeClr val="tx1"/>
          </a:solidFill>
          <a:latin typeface="Calibri" pitchFamily="34" charset="0"/>
        </a:defRPr>
      </a:lvl6pPr>
      <a:lvl7pPr marL="914400" algn="ctr" defTabSz="4319588" rtl="0" fontAlgn="base">
        <a:spcBef>
          <a:spcPct val="0"/>
        </a:spcBef>
        <a:spcAft>
          <a:spcPct val="0"/>
        </a:spcAft>
        <a:defRPr sz="20800">
          <a:solidFill>
            <a:schemeClr val="tx1"/>
          </a:solidFill>
          <a:latin typeface="Calibri" pitchFamily="34" charset="0"/>
        </a:defRPr>
      </a:lvl7pPr>
      <a:lvl8pPr marL="1371600" algn="ctr" defTabSz="4319588" rtl="0" fontAlgn="base">
        <a:spcBef>
          <a:spcPct val="0"/>
        </a:spcBef>
        <a:spcAft>
          <a:spcPct val="0"/>
        </a:spcAft>
        <a:defRPr sz="20800">
          <a:solidFill>
            <a:schemeClr val="tx1"/>
          </a:solidFill>
          <a:latin typeface="Calibri" pitchFamily="34" charset="0"/>
        </a:defRPr>
      </a:lvl8pPr>
      <a:lvl9pPr marL="1828800" algn="ctr" defTabSz="4319588" rtl="0" fontAlgn="base">
        <a:spcBef>
          <a:spcPct val="0"/>
        </a:spcBef>
        <a:spcAft>
          <a:spcPct val="0"/>
        </a:spcAft>
        <a:defRPr sz="20800">
          <a:solidFill>
            <a:schemeClr val="tx1"/>
          </a:solidFill>
          <a:latin typeface="Calibri" pitchFamily="34" charset="0"/>
        </a:defRPr>
      </a:lvl9pPr>
    </p:titleStyle>
    <p:bodyStyle>
      <a:lvl1pPr marL="1619250" indent="-1619250" algn="l" defTabSz="4319588" rtl="0" eaLnBrk="0" fontAlgn="base" hangingPunct="0">
        <a:spcBef>
          <a:spcPct val="20000"/>
        </a:spcBef>
        <a:spcAft>
          <a:spcPct val="0"/>
        </a:spcAft>
        <a:buFont typeface="Arial" charset="0"/>
        <a:buChar char="•"/>
        <a:defRPr sz="15100" kern="1200">
          <a:solidFill>
            <a:schemeClr val="tx1"/>
          </a:solidFill>
          <a:latin typeface="+mn-lt"/>
          <a:ea typeface="+mn-ea"/>
          <a:cs typeface="+mn-cs"/>
        </a:defRPr>
      </a:lvl1pPr>
      <a:lvl2pPr marL="3509963" indent="-1349375" algn="l" defTabSz="4319588" rtl="0" eaLnBrk="0" fontAlgn="base" hangingPunct="0">
        <a:spcBef>
          <a:spcPct val="20000"/>
        </a:spcBef>
        <a:spcAft>
          <a:spcPct val="0"/>
        </a:spcAft>
        <a:buFont typeface="Arial" charset="0"/>
        <a:buChar char="–"/>
        <a:defRPr sz="13200" kern="1200">
          <a:solidFill>
            <a:schemeClr val="tx1"/>
          </a:solidFill>
          <a:latin typeface="+mn-lt"/>
          <a:ea typeface="+mn-ea"/>
          <a:cs typeface="+mn-cs"/>
        </a:defRPr>
      </a:lvl2pPr>
      <a:lvl3pPr marL="5400675" indent="-1079500" algn="l" defTabSz="4319588" rtl="0" eaLnBrk="0" fontAlgn="base" hangingPunct="0">
        <a:spcBef>
          <a:spcPct val="20000"/>
        </a:spcBef>
        <a:spcAft>
          <a:spcPct val="0"/>
        </a:spcAft>
        <a:buFont typeface="Arial" charset="0"/>
        <a:buChar char="•"/>
        <a:defRPr sz="11300" kern="1200">
          <a:solidFill>
            <a:schemeClr val="tx1"/>
          </a:solidFill>
          <a:latin typeface="+mn-lt"/>
          <a:ea typeface="+mn-ea"/>
          <a:cs typeface="+mn-cs"/>
        </a:defRPr>
      </a:lvl3pPr>
      <a:lvl4pPr marL="7559675"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n-ea"/>
          <a:cs typeface="+mn-cs"/>
        </a:defRPr>
      </a:lvl4pPr>
      <a:lvl5pPr marL="9720263"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fr-F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upload.wikimedia.org/wikipedia/commons/7/73/SPMEfibre-extraction.PNG" TargetMode="External"/><Relationship Id="rId13" Type="http://schemas.openxmlformats.org/officeDocument/2006/relationships/image" Target="../media/image11.jpeg"/><Relationship Id="rId18" Type="http://schemas.microsoft.com/office/2007/relationships/diagramDrawing" Target="../diagrams/drawing1.xml"/><Relationship Id="rId26" Type="http://schemas.openxmlformats.org/officeDocument/2006/relationships/image" Target="../media/image12.jpeg"/><Relationship Id="rId3" Type="http://schemas.openxmlformats.org/officeDocument/2006/relationships/image" Target="../media/image2.png"/><Relationship Id="rId21" Type="http://schemas.openxmlformats.org/officeDocument/2006/relationships/chart" Target="../charts/chart3.xml"/><Relationship Id="rId7" Type="http://schemas.openxmlformats.org/officeDocument/2006/relationships/image" Target="../media/image6.jpeg"/><Relationship Id="rId12" Type="http://schemas.openxmlformats.org/officeDocument/2006/relationships/image" Target="../media/image10.jpeg"/><Relationship Id="rId17" Type="http://schemas.openxmlformats.org/officeDocument/2006/relationships/diagramColors" Target="../diagrams/colors1.xml"/><Relationship Id="rId25" Type="http://schemas.openxmlformats.org/officeDocument/2006/relationships/chart" Target="../charts/chart7.xml"/><Relationship Id="rId2" Type="http://schemas.openxmlformats.org/officeDocument/2006/relationships/image" Target="../media/image1.jpeg"/><Relationship Id="rId16" Type="http://schemas.openxmlformats.org/officeDocument/2006/relationships/diagramQuickStyle" Target="../diagrams/quickStyle1.xml"/><Relationship Id="rId20" Type="http://schemas.openxmlformats.org/officeDocument/2006/relationships/chart" Target="../charts/chart2.xml"/><Relationship Id="rId29" Type="http://schemas.openxmlformats.org/officeDocument/2006/relationships/chart" Target="../charts/chart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chart" Target="../charts/chart6.xml"/><Relationship Id="rId5" Type="http://schemas.openxmlformats.org/officeDocument/2006/relationships/image" Target="../media/image4.png"/><Relationship Id="rId15" Type="http://schemas.openxmlformats.org/officeDocument/2006/relationships/diagramLayout" Target="../diagrams/layout1.xml"/><Relationship Id="rId23" Type="http://schemas.openxmlformats.org/officeDocument/2006/relationships/chart" Target="../charts/chart5.xml"/><Relationship Id="rId28" Type="http://schemas.openxmlformats.org/officeDocument/2006/relationships/chart" Target="../charts/chart9.xml"/><Relationship Id="rId10" Type="http://schemas.openxmlformats.org/officeDocument/2006/relationships/image" Target="../media/image8.png"/><Relationship Id="rId19"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diagramData" Target="../diagrams/data1.xml"/><Relationship Id="rId22" Type="http://schemas.openxmlformats.org/officeDocument/2006/relationships/chart" Target="../charts/chart4.xml"/><Relationship Id="rId27"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0"/>
          </a:blip>
          <a:srcRect/>
          <a:stretch>
            <a:fillRect/>
          </a:stretch>
        </a:blipFill>
        <a:effectLst/>
      </p:bgPr>
    </p:bg>
    <p:spTree>
      <p:nvGrpSpPr>
        <p:cNvPr id="1" name=""/>
        <p:cNvGrpSpPr/>
        <p:nvPr/>
      </p:nvGrpSpPr>
      <p:grpSpPr>
        <a:xfrm>
          <a:off x="0" y="0"/>
          <a:ext cx="0" cy="0"/>
          <a:chOff x="0" y="0"/>
          <a:chExt cx="0" cy="0"/>
        </a:xfrm>
      </p:grpSpPr>
      <p:pic>
        <p:nvPicPr>
          <p:cNvPr id="2050" name="Image 3" descr="Logos ULG.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223963" y="0"/>
            <a:ext cx="2881312" cy="2116138"/>
          </a:xfrm>
          <a:prstGeom prst="rect">
            <a:avLst/>
          </a:prstGeom>
          <a:noFill/>
          <a:ln w="9525">
            <a:noFill/>
            <a:miter lim="800000"/>
            <a:headEnd/>
            <a:tailEnd/>
          </a:ln>
        </p:spPr>
      </p:pic>
      <p:pic>
        <p:nvPicPr>
          <p:cNvPr id="2051" name="Image 4" descr="logoGxABT.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7138313" y="431800"/>
            <a:ext cx="5265737" cy="1738313"/>
          </a:xfrm>
          <a:prstGeom prst="rect">
            <a:avLst/>
          </a:prstGeom>
          <a:noFill/>
          <a:ln w="9525">
            <a:noFill/>
            <a:miter lim="800000"/>
            <a:headEnd/>
            <a:tailEnd/>
          </a:ln>
        </p:spPr>
      </p:pic>
      <p:pic>
        <p:nvPicPr>
          <p:cNvPr id="2053" name="Image 17" descr="Logo Rhizovol.png"/>
          <p:cNvPicPr>
            <a:picLocks noChangeAspect="1"/>
          </p:cNvPicPr>
          <p:nvPr/>
        </p:nvPicPr>
        <p:blipFill>
          <a:blip r:embed="rId5" cstate="print"/>
          <a:srcRect t="13501" r="9543"/>
          <a:stretch>
            <a:fillRect/>
          </a:stretch>
        </p:blipFill>
        <p:spPr bwMode="auto">
          <a:xfrm>
            <a:off x="14257338" y="0"/>
            <a:ext cx="5038554" cy="2304556"/>
          </a:xfrm>
          <a:prstGeom prst="rect">
            <a:avLst/>
          </a:prstGeom>
          <a:noFill/>
          <a:ln w="9525">
            <a:noFill/>
            <a:miter lim="800000"/>
            <a:headEnd/>
            <a:tailEnd/>
          </a:ln>
        </p:spPr>
      </p:pic>
      <p:sp>
        <p:nvSpPr>
          <p:cNvPr id="2054" name="Rectangle 11"/>
          <p:cNvSpPr>
            <a:spLocks noChangeArrowheads="1"/>
          </p:cNvSpPr>
          <p:nvPr/>
        </p:nvSpPr>
        <p:spPr bwMode="auto">
          <a:xfrm>
            <a:off x="8101013" y="19456400"/>
            <a:ext cx="16202025" cy="1400175"/>
          </a:xfrm>
          <a:prstGeom prst="rect">
            <a:avLst/>
          </a:prstGeom>
          <a:noFill/>
          <a:ln w="9525">
            <a:noFill/>
            <a:miter lim="800000"/>
            <a:headEnd/>
            <a:tailEnd/>
          </a:ln>
        </p:spPr>
        <p:txBody>
          <a:bodyPr>
            <a:spAutoFit/>
          </a:bodyPr>
          <a:lstStyle/>
          <a:p>
            <a:endParaRPr lang="fr-FR">
              <a:latin typeface="Calibri" pitchFamily="34" charset="0"/>
            </a:endParaRPr>
          </a:p>
        </p:txBody>
      </p:sp>
      <p:sp>
        <p:nvSpPr>
          <p:cNvPr id="21" name="ZoneTexte 20"/>
          <p:cNvSpPr txBox="1"/>
          <p:nvPr/>
        </p:nvSpPr>
        <p:spPr>
          <a:xfrm>
            <a:off x="1873250" y="2232025"/>
            <a:ext cx="30530800" cy="4782848"/>
          </a:xfrm>
          <a:prstGeom prst="rect">
            <a:avLst/>
          </a:prstGeom>
          <a:noFill/>
        </p:spPr>
        <p:txBody>
          <a:bodyPr>
            <a:spAutoFit/>
          </a:bodyPr>
          <a:lstStyle/>
          <a:p>
            <a:pPr algn="ctr"/>
            <a:r>
              <a:rPr lang="en-US" sz="6000" b="1" dirty="0" smtClean="0">
                <a:solidFill>
                  <a:schemeClr val="accent3">
                    <a:lumMod val="75000"/>
                  </a:schemeClr>
                </a:solidFill>
                <a:effectLst>
                  <a:outerShdw blurRad="38100" dist="38100" dir="2700000" algn="tl">
                    <a:srgbClr val="000000">
                      <a:alpha val="43137"/>
                    </a:srgbClr>
                  </a:outerShdw>
                </a:effectLst>
                <a:latin typeface="+mn-lt"/>
              </a:rPr>
              <a:t>Development of a headspace solid-phase </a:t>
            </a:r>
            <a:r>
              <a:rPr lang="en-US" sz="6000" b="1" dirty="0" err="1" smtClean="0">
                <a:solidFill>
                  <a:schemeClr val="accent3">
                    <a:lumMod val="75000"/>
                  </a:schemeClr>
                </a:solidFill>
                <a:effectLst>
                  <a:outerShdw blurRad="38100" dist="38100" dir="2700000" algn="tl">
                    <a:srgbClr val="000000">
                      <a:alpha val="43137"/>
                    </a:srgbClr>
                  </a:outerShdw>
                </a:effectLst>
                <a:latin typeface="+mn-lt"/>
              </a:rPr>
              <a:t>microextraction</a:t>
            </a:r>
            <a:r>
              <a:rPr lang="en-US" sz="6000" b="1" dirty="0" smtClean="0">
                <a:solidFill>
                  <a:schemeClr val="accent3">
                    <a:lumMod val="75000"/>
                  </a:schemeClr>
                </a:solidFill>
                <a:effectLst>
                  <a:outerShdw blurRad="38100" dist="38100" dir="2700000" algn="tl">
                    <a:srgbClr val="000000">
                      <a:alpha val="43137"/>
                    </a:srgbClr>
                  </a:outerShdw>
                </a:effectLst>
                <a:latin typeface="+mn-lt"/>
              </a:rPr>
              <a:t> method coupled to gas chromatography (HS-SPME GC-MS) to capture and analyze the volatile organic compounds emitted by barley roots (</a:t>
            </a:r>
            <a:r>
              <a:rPr lang="en-US" sz="6000" b="1" i="1" dirty="0" err="1" smtClean="0">
                <a:solidFill>
                  <a:schemeClr val="accent3">
                    <a:lumMod val="75000"/>
                  </a:schemeClr>
                </a:solidFill>
                <a:effectLst>
                  <a:outerShdw blurRad="38100" dist="38100" dir="2700000" algn="tl">
                    <a:srgbClr val="000000">
                      <a:alpha val="43137"/>
                    </a:srgbClr>
                  </a:outerShdw>
                </a:effectLst>
                <a:latin typeface="+mn-lt"/>
              </a:rPr>
              <a:t>Hordeum</a:t>
            </a:r>
            <a:r>
              <a:rPr lang="en-US" sz="6000" b="1" i="1" dirty="0" smtClean="0">
                <a:solidFill>
                  <a:schemeClr val="accent3">
                    <a:lumMod val="75000"/>
                  </a:schemeClr>
                </a:solidFill>
                <a:effectLst>
                  <a:outerShdw blurRad="38100" dist="38100" dir="2700000" algn="tl">
                    <a:srgbClr val="000000">
                      <a:alpha val="43137"/>
                    </a:srgbClr>
                  </a:outerShdw>
                </a:effectLst>
                <a:latin typeface="+mn-lt"/>
              </a:rPr>
              <a:t> </a:t>
            </a:r>
            <a:r>
              <a:rPr lang="en-US" sz="6000" b="1" i="1" dirty="0" err="1" smtClean="0">
                <a:solidFill>
                  <a:schemeClr val="accent3">
                    <a:lumMod val="75000"/>
                  </a:schemeClr>
                </a:solidFill>
                <a:effectLst>
                  <a:outerShdw blurRad="38100" dist="38100" dir="2700000" algn="tl">
                    <a:srgbClr val="000000">
                      <a:alpha val="43137"/>
                    </a:srgbClr>
                  </a:outerShdw>
                </a:effectLst>
                <a:latin typeface="+mn-lt"/>
              </a:rPr>
              <a:t>vulgare</a:t>
            </a:r>
            <a:r>
              <a:rPr lang="en-US" sz="6000" b="1" i="1" dirty="0" smtClean="0">
                <a:solidFill>
                  <a:schemeClr val="accent3">
                    <a:lumMod val="75000"/>
                  </a:schemeClr>
                </a:solidFill>
                <a:effectLst>
                  <a:outerShdw blurRad="38100" dist="38100" dir="2700000" algn="tl">
                    <a:srgbClr val="000000">
                      <a:alpha val="43137"/>
                    </a:srgbClr>
                  </a:outerShdw>
                </a:effectLst>
                <a:latin typeface="+mn-lt"/>
              </a:rPr>
              <a:t> </a:t>
            </a:r>
            <a:r>
              <a:rPr lang="en-US" sz="6000" b="1" dirty="0" smtClean="0">
                <a:solidFill>
                  <a:schemeClr val="accent3">
                    <a:lumMod val="75000"/>
                  </a:schemeClr>
                </a:solidFill>
                <a:effectLst>
                  <a:outerShdw blurRad="38100" dist="38100" dir="2700000" algn="tl">
                    <a:srgbClr val="000000">
                      <a:alpha val="43137"/>
                    </a:srgbClr>
                  </a:outerShdw>
                </a:effectLst>
                <a:latin typeface="+mn-lt"/>
              </a:rPr>
              <a:t>cv. Quench) </a:t>
            </a:r>
            <a:endParaRPr lang="fr-FR" sz="6000" dirty="0" smtClean="0">
              <a:solidFill>
                <a:schemeClr val="accent3">
                  <a:lumMod val="75000"/>
                </a:schemeClr>
              </a:solidFill>
              <a:effectLst>
                <a:outerShdw blurRad="38100" dist="38100" dir="2700000" algn="tl">
                  <a:srgbClr val="000000">
                    <a:alpha val="43137"/>
                  </a:srgbClr>
                </a:outerShdw>
              </a:effectLst>
              <a:latin typeface="+mn-lt"/>
            </a:endParaRPr>
          </a:p>
          <a:p>
            <a:pPr algn="ctr" defTabSz="4320540" fontAlgn="auto">
              <a:spcBef>
                <a:spcPct val="20000"/>
              </a:spcBef>
              <a:spcAft>
                <a:spcPts val="0"/>
              </a:spcAft>
              <a:defRPr/>
            </a:pPr>
            <a:r>
              <a:rPr lang="fr-BE" sz="4400" u="sng" dirty="0" smtClean="0">
                <a:latin typeface="+mn-lt"/>
              </a:rPr>
              <a:t>Morgan </a:t>
            </a:r>
            <a:r>
              <a:rPr lang="fr-BE" sz="4400" u="sng" dirty="0" err="1" smtClean="0">
                <a:latin typeface="+mn-lt"/>
              </a:rPr>
              <a:t>Laloux</a:t>
            </a:r>
            <a:r>
              <a:rPr lang="fr-BE" sz="4400" u="sng" dirty="0" smtClean="0">
                <a:latin typeface="+mn-lt"/>
              </a:rPr>
              <a:t> </a:t>
            </a:r>
            <a:r>
              <a:rPr lang="fr-BE" sz="4400" dirty="0" smtClean="0">
                <a:latin typeface="+mn-lt"/>
              </a:rPr>
              <a:t>*</a:t>
            </a:r>
            <a:r>
              <a:rPr lang="fr-BE" sz="4400" baseline="30000" dirty="0" smtClean="0">
                <a:latin typeface="+mn-lt"/>
              </a:rPr>
              <a:t>(</a:t>
            </a:r>
            <a:r>
              <a:rPr lang="fr-BE" sz="4400" baseline="30000" dirty="0">
                <a:latin typeface="+mn-lt"/>
              </a:rPr>
              <a:t>a)</a:t>
            </a:r>
            <a:r>
              <a:rPr lang="fr-BE" sz="4400" dirty="0">
                <a:latin typeface="+mn-lt"/>
              </a:rPr>
              <a:t>, Djamel </a:t>
            </a:r>
            <a:r>
              <a:rPr lang="fr-BE" sz="4400" dirty="0" err="1">
                <a:latin typeface="+mn-lt"/>
              </a:rPr>
              <a:t>Edine</a:t>
            </a:r>
            <a:r>
              <a:rPr lang="fr-BE" sz="4400" dirty="0">
                <a:latin typeface="+mn-lt"/>
              </a:rPr>
              <a:t> Kati </a:t>
            </a:r>
            <a:r>
              <a:rPr lang="fr-BE" sz="4400" baseline="30000" dirty="0">
                <a:latin typeface="+mn-lt"/>
              </a:rPr>
              <a:t>(a)</a:t>
            </a:r>
            <a:r>
              <a:rPr lang="fr-BE" sz="4400" dirty="0">
                <a:latin typeface="+mn-lt"/>
              </a:rPr>
              <a:t>, Marie-Laure </a:t>
            </a:r>
            <a:r>
              <a:rPr lang="fr-BE" sz="4400" dirty="0" smtClean="0">
                <a:latin typeface="+mn-lt"/>
              </a:rPr>
              <a:t>Fauconnier</a:t>
            </a:r>
            <a:r>
              <a:rPr lang="fr-BE" sz="4400" baseline="30000" dirty="0" smtClean="0">
                <a:latin typeface="Calibri" pitchFamily="34" charset="0"/>
              </a:rPr>
              <a:t>(b) </a:t>
            </a:r>
            <a:r>
              <a:rPr lang="fr-BE" sz="4400" dirty="0">
                <a:latin typeface="+mn-lt"/>
              </a:rPr>
              <a:t>, Georges </a:t>
            </a:r>
            <a:r>
              <a:rPr lang="fr-BE" sz="4400" dirty="0" err="1">
                <a:latin typeface="+mn-lt"/>
              </a:rPr>
              <a:t>Lognay</a:t>
            </a:r>
            <a:r>
              <a:rPr lang="fr-BE" sz="4400" dirty="0">
                <a:latin typeface="+mn-lt"/>
              </a:rPr>
              <a:t> </a:t>
            </a:r>
            <a:r>
              <a:rPr lang="fr-BE" sz="4400" baseline="30000" dirty="0" smtClean="0">
                <a:latin typeface="+mn-lt"/>
              </a:rPr>
              <a:t>(c)</a:t>
            </a:r>
            <a:r>
              <a:rPr lang="fr-BE" sz="4400" dirty="0" smtClean="0">
                <a:latin typeface="+mn-lt"/>
              </a:rPr>
              <a:t>, </a:t>
            </a:r>
            <a:r>
              <a:rPr lang="fr-BE" sz="4400" dirty="0">
                <a:latin typeface="+mn-lt"/>
              </a:rPr>
              <a:t>Jean-Paul </a:t>
            </a:r>
            <a:r>
              <a:rPr lang="fr-BE" sz="4400" dirty="0" err="1">
                <a:latin typeface="+mn-lt"/>
              </a:rPr>
              <a:t>Wathelet</a:t>
            </a:r>
            <a:r>
              <a:rPr lang="fr-BE" sz="4400" dirty="0">
                <a:latin typeface="+mn-lt"/>
              </a:rPr>
              <a:t> </a:t>
            </a:r>
            <a:r>
              <a:rPr lang="fr-BE" sz="4400" baseline="30000" dirty="0">
                <a:latin typeface="+mn-lt"/>
              </a:rPr>
              <a:t>(a) </a:t>
            </a:r>
          </a:p>
          <a:p>
            <a:pPr marL="742950" indent="-742950" algn="ctr" defTabSz="4320540" fontAlgn="auto">
              <a:spcBef>
                <a:spcPct val="20000"/>
              </a:spcBef>
              <a:spcAft>
                <a:spcPts val="0"/>
              </a:spcAft>
              <a:defRPr/>
            </a:pPr>
            <a:r>
              <a:rPr lang="fr-BE" sz="2000" baseline="30000" dirty="0" smtClean="0">
                <a:latin typeface="+mn-lt"/>
              </a:rPr>
              <a:t>(</a:t>
            </a:r>
            <a:r>
              <a:rPr lang="en-US" sz="2000" baseline="30000" dirty="0" smtClean="0"/>
              <a:t>(a) </a:t>
            </a:r>
            <a:r>
              <a:rPr lang="en-US" sz="2000" dirty="0" smtClean="0"/>
              <a:t>General and Organic Chemistry Unit, </a:t>
            </a:r>
            <a:r>
              <a:rPr lang="en-US" sz="2000" baseline="30000" dirty="0" smtClean="0"/>
              <a:t>(b)</a:t>
            </a:r>
            <a:r>
              <a:rPr lang="en-US" sz="2000" dirty="0" smtClean="0"/>
              <a:t>Plant Biology Unit, </a:t>
            </a:r>
            <a:r>
              <a:rPr lang="en-US" sz="2000" baseline="30000" dirty="0" smtClean="0"/>
              <a:t>(c)</a:t>
            </a:r>
            <a:r>
              <a:rPr lang="en-US" sz="2000" dirty="0" smtClean="0"/>
              <a:t>Analytical Chemistry Unit, </a:t>
            </a:r>
            <a:r>
              <a:rPr lang="en-US" sz="2000" dirty="0" err="1" smtClean="0"/>
              <a:t>Gembloux</a:t>
            </a:r>
            <a:r>
              <a:rPr lang="en-US" sz="2000" dirty="0" smtClean="0"/>
              <a:t> Agro-Bio Tech, University of </a:t>
            </a:r>
            <a:r>
              <a:rPr lang="en-US" sz="2000" dirty="0" err="1" smtClean="0"/>
              <a:t>Liège</a:t>
            </a:r>
            <a:r>
              <a:rPr lang="en-US" sz="2000" dirty="0" smtClean="0"/>
              <a:t>, Passage des </a:t>
            </a:r>
            <a:r>
              <a:rPr lang="en-US" sz="2000" dirty="0" err="1" smtClean="0"/>
              <a:t>déportés</a:t>
            </a:r>
            <a:r>
              <a:rPr lang="en-US" sz="2000" dirty="0" smtClean="0"/>
              <a:t>, 2, B – 5030 </a:t>
            </a:r>
            <a:r>
              <a:rPr lang="en-US" sz="2000" dirty="0" err="1" smtClean="0"/>
              <a:t>Gembloux</a:t>
            </a:r>
            <a:r>
              <a:rPr lang="en-US" sz="2000" dirty="0" smtClean="0"/>
              <a:t>, Belgium.  </a:t>
            </a:r>
          </a:p>
          <a:p>
            <a:pPr marL="742950" indent="-742950" algn="ctr" defTabSz="4320540" fontAlgn="auto">
              <a:spcBef>
                <a:spcPct val="20000"/>
              </a:spcBef>
              <a:spcAft>
                <a:spcPts val="0"/>
              </a:spcAft>
              <a:defRPr/>
            </a:pPr>
            <a:r>
              <a:rPr lang="en-US" sz="2000" dirty="0" smtClean="0"/>
              <a:t>* mlaloux@ulg.ac.be</a:t>
            </a:r>
            <a:endParaRPr lang="fr-FR" sz="2000" dirty="0" smtClean="0"/>
          </a:p>
          <a:p>
            <a:pPr marL="742950" indent="-742950" algn="ctr" defTabSz="4320540" fontAlgn="auto">
              <a:spcBef>
                <a:spcPct val="20000"/>
              </a:spcBef>
              <a:spcAft>
                <a:spcPts val="0"/>
              </a:spcAft>
              <a:defRPr/>
            </a:pPr>
            <a:endParaRPr lang="fr-FR" sz="2000" dirty="0">
              <a:latin typeface="+mn-lt"/>
            </a:endParaRPr>
          </a:p>
        </p:txBody>
      </p:sp>
      <p:sp>
        <p:nvSpPr>
          <p:cNvPr id="24" name="Rectangle à coins arrondis 23"/>
          <p:cNvSpPr/>
          <p:nvPr/>
        </p:nvSpPr>
        <p:spPr>
          <a:xfrm>
            <a:off x="1081088" y="16922750"/>
            <a:ext cx="30675262" cy="6048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ts val="0"/>
              </a:spcBef>
              <a:spcAft>
                <a:spcPts val="0"/>
              </a:spcAft>
              <a:defRPr/>
            </a:pPr>
            <a:endParaRPr lang="fr-FR"/>
          </a:p>
        </p:txBody>
      </p:sp>
      <p:sp>
        <p:nvSpPr>
          <p:cNvPr id="26" name="Rectangle à coins arrondis 25"/>
          <p:cNvSpPr/>
          <p:nvPr/>
        </p:nvSpPr>
        <p:spPr>
          <a:xfrm>
            <a:off x="1512888" y="16706850"/>
            <a:ext cx="30386337" cy="6191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ts val="0"/>
              </a:spcBef>
              <a:spcAft>
                <a:spcPts val="0"/>
              </a:spcAft>
              <a:defRPr/>
            </a:pPr>
            <a:endParaRPr lang="fr-FR"/>
          </a:p>
        </p:txBody>
      </p:sp>
      <p:sp>
        <p:nvSpPr>
          <p:cNvPr id="27" name="Rectangle à coins arrondis 26"/>
          <p:cNvSpPr/>
          <p:nvPr/>
        </p:nvSpPr>
        <p:spPr>
          <a:xfrm>
            <a:off x="1152353" y="12313668"/>
            <a:ext cx="14473608" cy="936104"/>
          </a:xfrm>
          <a:prstGeom prst="round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defTabSz="4320540" fontAlgn="auto">
              <a:spcBef>
                <a:spcPts val="0"/>
              </a:spcBef>
              <a:spcAft>
                <a:spcPts val="0"/>
              </a:spcAft>
              <a:defRPr/>
            </a:pPr>
            <a:r>
              <a:rPr lang="fr-BE" sz="6000" b="1" dirty="0" err="1" smtClean="0">
                <a:effectLst>
                  <a:outerShdw blurRad="60007" dist="310007" dir="7680000" sy="30000" kx="1300200" algn="ctr" rotWithShape="0">
                    <a:prstClr val="black">
                      <a:alpha val="32000"/>
                    </a:prstClr>
                  </a:outerShdw>
                </a:effectLst>
              </a:rPr>
              <a:t>Principle</a:t>
            </a:r>
            <a:r>
              <a:rPr lang="fr-BE" sz="6000" b="1" dirty="0" smtClean="0">
                <a:effectLst>
                  <a:outerShdw blurRad="60007" dist="310007" dir="7680000" sy="30000" kx="1300200" algn="ctr" rotWithShape="0">
                    <a:prstClr val="black">
                      <a:alpha val="32000"/>
                    </a:prstClr>
                  </a:outerShdw>
                </a:effectLst>
              </a:rPr>
              <a:t> of HS-SPME</a:t>
            </a:r>
            <a:endParaRPr lang="fr-FR" sz="6000" b="1" dirty="0">
              <a:effectLst>
                <a:outerShdw blurRad="60007" dist="310007" dir="7680000" sy="30000" kx="1300200" algn="ctr" rotWithShape="0">
                  <a:prstClr val="black">
                    <a:alpha val="32000"/>
                  </a:prstClr>
                </a:outerShdw>
              </a:effectLst>
            </a:endParaRPr>
          </a:p>
        </p:txBody>
      </p:sp>
      <p:sp>
        <p:nvSpPr>
          <p:cNvPr id="28" name="Rectangle à coins arrondis 27"/>
          <p:cNvSpPr/>
          <p:nvPr/>
        </p:nvSpPr>
        <p:spPr>
          <a:xfrm>
            <a:off x="936625" y="7416800"/>
            <a:ext cx="30675263" cy="439261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ts val="0"/>
              </a:spcBef>
              <a:spcAft>
                <a:spcPts val="0"/>
              </a:spcAft>
              <a:defRPr/>
            </a:pPr>
            <a:endParaRPr lang="fr-FR" dirty="0"/>
          </a:p>
        </p:txBody>
      </p:sp>
      <p:sp>
        <p:nvSpPr>
          <p:cNvPr id="29" name="Rectangle à coins arrondis 28"/>
          <p:cNvSpPr/>
          <p:nvPr/>
        </p:nvSpPr>
        <p:spPr>
          <a:xfrm>
            <a:off x="1081088" y="7489825"/>
            <a:ext cx="30386337" cy="43910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3600" dirty="0" smtClean="0">
                <a:solidFill>
                  <a:schemeClr val="tx1"/>
                </a:solidFill>
              </a:rPr>
              <a:t>Parts of plants above and below ground emit volatile organic compounds (VOCs) that have beneficial (growth promotion, attraction) or detrimental effects (toxicity, repellence) on other organisms. This multidisciplinary project studies the role of the VOCs emitted by the roots of barley (</a:t>
            </a:r>
            <a:r>
              <a:rPr lang="en-US" sz="3600" i="1" dirty="0" err="1" smtClean="0">
                <a:solidFill>
                  <a:schemeClr val="tx1"/>
                </a:solidFill>
              </a:rPr>
              <a:t>Hordeum</a:t>
            </a:r>
            <a:r>
              <a:rPr lang="en-US" sz="3600" i="1" dirty="0" smtClean="0">
                <a:solidFill>
                  <a:schemeClr val="tx1"/>
                </a:solidFill>
              </a:rPr>
              <a:t> </a:t>
            </a:r>
            <a:r>
              <a:rPr lang="en-US" sz="3600" i="1" dirty="0" err="1" smtClean="0">
                <a:solidFill>
                  <a:schemeClr val="tx1"/>
                </a:solidFill>
              </a:rPr>
              <a:t>vulgare</a:t>
            </a:r>
            <a:r>
              <a:rPr lang="en-US" sz="3600" i="1" dirty="0" smtClean="0">
                <a:solidFill>
                  <a:schemeClr val="tx1"/>
                </a:solidFill>
              </a:rPr>
              <a:t> </a:t>
            </a:r>
            <a:r>
              <a:rPr lang="en-US" sz="3600" dirty="0" smtClean="0">
                <a:solidFill>
                  <a:schemeClr val="tx1"/>
                </a:solidFill>
              </a:rPr>
              <a:t>cv. Quench) in </a:t>
            </a:r>
            <a:r>
              <a:rPr lang="en-US" sz="3600" dirty="0" err="1" smtClean="0">
                <a:solidFill>
                  <a:schemeClr val="tx1"/>
                </a:solidFill>
              </a:rPr>
              <a:t>multitrophic</a:t>
            </a:r>
            <a:r>
              <a:rPr lang="en-US" sz="3600" dirty="0" smtClean="0">
                <a:solidFill>
                  <a:schemeClr val="tx1"/>
                </a:solidFill>
              </a:rPr>
              <a:t> interactions with other organisms (plants, insects, fungi, bacteria, and virus) of the </a:t>
            </a:r>
            <a:r>
              <a:rPr lang="en-US" sz="3600" dirty="0" err="1" smtClean="0">
                <a:solidFill>
                  <a:schemeClr val="tx1"/>
                </a:solidFill>
              </a:rPr>
              <a:t>rhizosphere</a:t>
            </a:r>
            <a:r>
              <a:rPr lang="en-US" sz="3600" dirty="0" smtClean="0">
                <a:solidFill>
                  <a:schemeClr val="tx1"/>
                </a:solidFill>
              </a:rPr>
              <a:t>.</a:t>
            </a:r>
          </a:p>
          <a:p>
            <a:pPr algn="just"/>
            <a:endParaRPr lang="en-US" sz="3600" dirty="0" smtClean="0">
              <a:solidFill>
                <a:schemeClr val="tx1"/>
              </a:solidFill>
            </a:endParaRPr>
          </a:p>
          <a:p>
            <a:pPr algn="just"/>
            <a:r>
              <a:rPr lang="en-US" sz="3600" dirty="0" smtClean="0">
                <a:solidFill>
                  <a:schemeClr val="tx1"/>
                </a:solidFill>
              </a:rPr>
              <a:t>One of the first aims of this project was therefore to be able to capture and analyze the emitted VOCs. A headspace solid-phase </a:t>
            </a:r>
            <a:r>
              <a:rPr lang="en-US" sz="3600" dirty="0" err="1" smtClean="0">
                <a:solidFill>
                  <a:schemeClr val="tx1"/>
                </a:solidFill>
              </a:rPr>
              <a:t>microextraction</a:t>
            </a:r>
            <a:r>
              <a:rPr lang="en-US" sz="3600" dirty="0" smtClean="0">
                <a:solidFill>
                  <a:schemeClr val="tx1"/>
                </a:solidFill>
              </a:rPr>
              <a:t> method, coupled to gas chromatography-mass spectrometry (HS-SPME GC-MS) was developed. This analytical method allowed to identify and quantify about 30 compounds (2-pentylfuran, octan-1-ol, (E)-non-2-enal, for example).</a:t>
            </a:r>
            <a:endParaRPr lang="fr-FR" sz="3600" dirty="0">
              <a:solidFill>
                <a:schemeClr val="tx1"/>
              </a:solidFill>
            </a:endParaRPr>
          </a:p>
        </p:txBody>
      </p:sp>
      <p:sp>
        <p:nvSpPr>
          <p:cNvPr id="32" name="Rectangle à coins arrondis 31"/>
          <p:cNvSpPr/>
          <p:nvPr/>
        </p:nvSpPr>
        <p:spPr>
          <a:xfrm>
            <a:off x="1008063" y="13898563"/>
            <a:ext cx="14257337" cy="95758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ts val="0"/>
              </a:spcBef>
              <a:spcAft>
                <a:spcPts val="0"/>
              </a:spcAft>
              <a:defRPr/>
            </a:pPr>
            <a:endParaRPr lang="fr-FR"/>
          </a:p>
        </p:txBody>
      </p:sp>
      <p:sp>
        <p:nvSpPr>
          <p:cNvPr id="34" name="Rectangle à coins arrondis 33"/>
          <p:cNvSpPr/>
          <p:nvPr/>
        </p:nvSpPr>
        <p:spPr>
          <a:xfrm>
            <a:off x="1152525" y="13681075"/>
            <a:ext cx="14401800" cy="9721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ts val="0"/>
              </a:spcBef>
              <a:spcAft>
                <a:spcPts val="0"/>
              </a:spcAft>
              <a:defRPr/>
            </a:pPr>
            <a:endParaRPr lang="fr-FR" sz="3600" b="1" dirty="0">
              <a:solidFill>
                <a:prstClr val="black"/>
              </a:solidFill>
            </a:endParaRPr>
          </a:p>
        </p:txBody>
      </p:sp>
      <p:sp>
        <p:nvSpPr>
          <p:cNvPr id="38" name="Rectangle à coins arrondis 37"/>
          <p:cNvSpPr/>
          <p:nvPr/>
        </p:nvSpPr>
        <p:spPr>
          <a:xfrm>
            <a:off x="17354550" y="13898563"/>
            <a:ext cx="14257338" cy="95758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ts val="0"/>
              </a:spcBef>
              <a:spcAft>
                <a:spcPts val="0"/>
              </a:spcAft>
              <a:defRPr/>
            </a:pPr>
            <a:endParaRPr lang="fr-FR"/>
          </a:p>
        </p:txBody>
      </p:sp>
      <p:sp>
        <p:nvSpPr>
          <p:cNvPr id="39" name="Rectangle à coins arrondis 38"/>
          <p:cNvSpPr/>
          <p:nvPr/>
        </p:nvSpPr>
        <p:spPr>
          <a:xfrm>
            <a:off x="17066122" y="13681820"/>
            <a:ext cx="14401304" cy="97211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ts val="0"/>
              </a:spcBef>
              <a:spcAft>
                <a:spcPts val="0"/>
              </a:spcAft>
              <a:defRPr/>
            </a:pPr>
            <a:endParaRPr lang="fr-FR"/>
          </a:p>
        </p:txBody>
      </p:sp>
      <p:sp>
        <p:nvSpPr>
          <p:cNvPr id="40" name="Rectangle à coins arrondis 39"/>
          <p:cNvSpPr/>
          <p:nvPr/>
        </p:nvSpPr>
        <p:spPr>
          <a:xfrm>
            <a:off x="16562065" y="12313668"/>
            <a:ext cx="14905656" cy="936104"/>
          </a:xfrm>
          <a:prstGeom prst="round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defTabSz="4320540" fontAlgn="auto">
              <a:spcBef>
                <a:spcPts val="0"/>
              </a:spcBef>
              <a:spcAft>
                <a:spcPts val="0"/>
              </a:spcAft>
              <a:defRPr/>
            </a:pPr>
            <a:r>
              <a:rPr lang="fr-BE" sz="6000" b="1" dirty="0" err="1" smtClean="0">
                <a:effectLst>
                  <a:outerShdw blurRad="60007" dist="310007" dir="7680000" sy="30000" kx="1300200" algn="ctr" rotWithShape="0">
                    <a:prstClr val="black">
                      <a:alpha val="32000"/>
                    </a:prstClr>
                  </a:outerShdw>
                </a:effectLst>
              </a:rPr>
              <a:t>Materials</a:t>
            </a:r>
            <a:r>
              <a:rPr lang="fr-BE" sz="6000" b="1" dirty="0" smtClean="0">
                <a:effectLst>
                  <a:outerShdw blurRad="60007" dist="310007" dir="7680000" sy="30000" kx="1300200" algn="ctr" rotWithShape="0">
                    <a:prstClr val="black">
                      <a:alpha val="32000"/>
                    </a:prstClr>
                  </a:outerShdw>
                </a:effectLst>
              </a:rPr>
              <a:t> and </a:t>
            </a:r>
            <a:r>
              <a:rPr lang="fr-BE" sz="6000" b="1" dirty="0" err="1" smtClean="0">
                <a:effectLst>
                  <a:outerShdw blurRad="60007" dist="310007" dir="7680000" sy="30000" kx="1300200" algn="ctr" rotWithShape="0">
                    <a:prstClr val="black">
                      <a:alpha val="32000"/>
                    </a:prstClr>
                  </a:outerShdw>
                </a:effectLst>
              </a:rPr>
              <a:t>methods</a:t>
            </a:r>
            <a:endParaRPr lang="fr-FR" sz="6000" b="1" dirty="0">
              <a:effectLst>
                <a:outerShdw blurRad="60007" dist="310007" dir="7680000" sy="30000" kx="1300200" algn="ctr" rotWithShape="0">
                  <a:prstClr val="black">
                    <a:alpha val="32000"/>
                  </a:prstClr>
                </a:outerShdw>
              </a:effectLst>
            </a:endParaRPr>
          </a:p>
        </p:txBody>
      </p:sp>
      <p:sp>
        <p:nvSpPr>
          <p:cNvPr id="2070" name="ZoneTexte 41"/>
          <p:cNvSpPr txBox="1">
            <a:spLocks noChangeArrowheads="1"/>
          </p:cNvSpPr>
          <p:nvPr/>
        </p:nvSpPr>
        <p:spPr bwMode="auto">
          <a:xfrm>
            <a:off x="1223963" y="13393738"/>
            <a:ext cx="14690725" cy="707886"/>
          </a:xfrm>
          <a:prstGeom prst="rect">
            <a:avLst/>
          </a:prstGeom>
          <a:noFill/>
          <a:ln w="9525">
            <a:noFill/>
            <a:miter lim="800000"/>
            <a:headEnd/>
            <a:tailEnd/>
          </a:ln>
        </p:spPr>
        <p:txBody>
          <a:bodyPr>
            <a:spAutoFit/>
          </a:bodyPr>
          <a:lstStyle/>
          <a:p>
            <a:pPr algn="ctr"/>
            <a:r>
              <a:rPr lang="en-US" sz="4000" b="1" dirty="0" smtClean="0">
                <a:latin typeface="+mn-lt"/>
              </a:rPr>
              <a:t>Step 1: Equilibration and exposure of the fiber in the headspace</a:t>
            </a:r>
            <a:endParaRPr lang="fr-FR" b="1" dirty="0">
              <a:latin typeface="+mn-lt"/>
            </a:endParaRPr>
          </a:p>
        </p:txBody>
      </p:sp>
      <p:pic>
        <p:nvPicPr>
          <p:cNvPr id="2071"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05050" y="14330363"/>
            <a:ext cx="3384550" cy="3181350"/>
          </a:xfrm>
          <a:prstGeom prst="rect">
            <a:avLst/>
          </a:prstGeom>
          <a:noFill/>
          <a:ln w="9525">
            <a:noFill/>
            <a:miter lim="800000"/>
            <a:headEnd/>
            <a:tailEnd/>
          </a:ln>
        </p:spPr>
      </p:pic>
      <p:pic>
        <p:nvPicPr>
          <p:cNvPr id="2072" name="Picture 2"/>
          <p:cNvPicPr>
            <a:picLocks noChangeAspect="1" noChangeArrowheads="1"/>
          </p:cNvPicPr>
          <p:nvPr/>
        </p:nvPicPr>
        <p:blipFill>
          <a:blip r:embed="rId7" cstate="print"/>
          <a:srcRect/>
          <a:stretch>
            <a:fillRect/>
          </a:stretch>
        </p:blipFill>
        <p:spPr bwMode="auto">
          <a:xfrm>
            <a:off x="7200900" y="14978063"/>
            <a:ext cx="4125913" cy="2122487"/>
          </a:xfrm>
          <a:prstGeom prst="rect">
            <a:avLst/>
          </a:prstGeom>
          <a:noFill/>
          <a:ln w="9525">
            <a:noFill/>
            <a:miter lim="800000"/>
            <a:headEnd/>
            <a:tailEnd/>
          </a:ln>
        </p:spPr>
      </p:pic>
      <p:sp>
        <p:nvSpPr>
          <p:cNvPr id="2073" name="ZoneTexte 45"/>
          <p:cNvSpPr txBox="1">
            <a:spLocks noChangeArrowheads="1"/>
          </p:cNvSpPr>
          <p:nvPr/>
        </p:nvSpPr>
        <p:spPr bwMode="auto">
          <a:xfrm>
            <a:off x="12025561" y="14905956"/>
            <a:ext cx="3671888" cy="3062377"/>
          </a:xfrm>
          <a:prstGeom prst="rect">
            <a:avLst/>
          </a:prstGeom>
          <a:noFill/>
          <a:ln w="9525">
            <a:noFill/>
            <a:miter lim="800000"/>
            <a:headEnd/>
            <a:tailEnd/>
          </a:ln>
        </p:spPr>
        <p:txBody>
          <a:bodyPr>
            <a:spAutoFit/>
          </a:bodyPr>
          <a:lstStyle/>
          <a:p>
            <a:pPr algn="ctr"/>
            <a:r>
              <a:rPr lang="en-US" sz="3600" dirty="0" smtClean="0">
                <a:latin typeface="Calibri" pitchFamily="34" charset="0"/>
              </a:rPr>
              <a:t>Different affinities depending on the fiber coating</a:t>
            </a:r>
            <a:endParaRPr lang="fr-FR" sz="3600" dirty="0">
              <a:latin typeface="Calibri" pitchFamily="34" charset="0"/>
            </a:endParaRPr>
          </a:p>
          <a:p>
            <a:endParaRPr lang="fr-FR" dirty="0">
              <a:latin typeface="Calibri" pitchFamily="34" charset="0"/>
            </a:endParaRPr>
          </a:p>
        </p:txBody>
      </p:sp>
      <p:sp>
        <p:nvSpPr>
          <p:cNvPr id="2074" name="ZoneTexte 46"/>
          <p:cNvSpPr txBox="1">
            <a:spLocks noChangeArrowheads="1"/>
          </p:cNvSpPr>
          <p:nvPr/>
        </p:nvSpPr>
        <p:spPr bwMode="auto">
          <a:xfrm>
            <a:off x="1368425" y="17641888"/>
            <a:ext cx="14041438" cy="2015936"/>
          </a:xfrm>
          <a:prstGeom prst="rect">
            <a:avLst/>
          </a:prstGeom>
          <a:noFill/>
          <a:ln w="9525">
            <a:noFill/>
            <a:miter lim="800000"/>
            <a:headEnd/>
            <a:tailEnd/>
          </a:ln>
        </p:spPr>
        <p:txBody>
          <a:bodyPr>
            <a:spAutoFit/>
          </a:bodyPr>
          <a:lstStyle/>
          <a:p>
            <a:pPr algn="ctr"/>
            <a:r>
              <a:rPr lang="en-US" sz="4000" b="1" dirty="0" smtClean="0">
                <a:latin typeface="+mn-lt"/>
              </a:rPr>
              <a:t>Step 2: retention of VOCs on the active sites of the fiber</a:t>
            </a:r>
            <a:endParaRPr lang="fr-FR" sz="4000" b="1" dirty="0">
              <a:latin typeface="+mn-lt"/>
            </a:endParaRPr>
          </a:p>
          <a:p>
            <a:endParaRPr lang="fr-FR" dirty="0">
              <a:latin typeface="Calibri" pitchFamily="34" charset="0"/>
            </a:endParaRPr>
          </a:p>
        </p:txBody>
      </p:sp>
      <p:pic>
        <p:nvPicPr>
          <p:cNvPr id="48" name="Picture 2" descr="Fichier:SPMEfibre-extraction.PNG">
            <a:hlinkClick r:id="rId8"/>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305050" y="18218150"/>
            <a:ext cx="2087563" cy="2098675"/>
          </a:xfrm>
          <a:prstGeom prst="rect">
            <a:avLst/>
          </a:prstGeom>
          <a:noFill/>
          <a:ln w="9525">
            <a:noFill/>
            <a:miter lim="800000"/>
            <a:headEnd/>
            <a:tailEnd/>
          </a:ln>
        </p:spPr>
      </p:pic>
      <p:pic>
        <p:nvPicPr>
          <p:cNvPr id="2076"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3177838" y="18434050"/>
            <a:ext cx="1368425" cy="2160588"/>
          </a:xfrm>
          <a:prstGeom prst="rect">
            <a:avLst/>
          </a:prstGeom>
          <a:noFill/>
          <a:ln w="9525">
            <a:noFill/>
            <a:miter lim="800000"/>
            <a:headEnd/>
            <a:tailEnd/>
          </a:ln>
        </p:spPr>
      </p:pic>
      <p:sp>
        <p:nvSpPr>
          <p:cNvPr id="2077" name="ZoneTexte 49"/>
          <p:cNvSpPr txBox="1">
            <a:spLocks noChangeArrowheads="1"/>
          </p:cNvSpPr>
          <p:nvPr/>
        </p:nvSpPr>
        <p:spPr bwMode="auto">
          <a:xfrm>
            <a:off x="4608513" y="18289588"/>
            <a:ext cx="8785225" cy="3062377"/>
          </a:xfrm>
          <a:prstGeom prst="rect">
            <a:avLst/>
          </a:prstGeom>
          <a:noFill/>
          <a:ln w="9525">
            <a:noFill/>
            <a:miter lim="800000"/>
            <a:headEnd/>
            <a:tailEnd/>
          </a:ln>
        </p:spPr>
        <p:txBody>
          <a:bodyPr>
            <a:spAutoFit/>
          </a:bodyPr>
          <a:lstStyle/>
          <a:p>
            <a:pPr algn="ctr"/>
            <a:r>
              <a:rPr lang="en-US" sz="3600" dirty="0" smtClean="0">
                <a:latin typeface="+mn-lt"/>
              </a:rPr>
              <a:t>Absorption and/or adsorption of the </a:t>
            </a:r>
            <a:r>
              <a:rPr lang="en-US" sz="3600" dirty="0" err="1" smtClean="0">
                <a:latin typeface="+mn-lt"/>
              </a:rPr>
              <a:t>analytes</a:t>
            </a:r>
            <a:r>
              <a:rPr lang="en-US" sz="3600" dirty="0" smtClean="0">
                <a:latin typeface="+mn-lt"/>
              </a:rPr>
              <a:t> on the polymer(s) constituent(s) of the fiber coating</a:t>
            </a:r>
            <a:endParaRPr lang="fr-FR" sz="3600" dirty="0">
              <a:latin typeface="+mn-lt"/>
            </a:endParaRPr>
          </a:p>
          <a:p>
            <a:endParaRPr lang="fr-FR" dirty="0">
              <a:latin typeface="Calibri" pitchFamily="34" charset="0"/>
            </a:endParaRPr>
          </a:p>
        </p:txBody>
      </p:sp>
      <p:cxnSp>
        <p:nvCxnSpPr>
          <p:cNvPr id="51" name="Connecteur droit avec flèche 50"/>
          <p:cNvCxnSpPr/>
          <p:nvPr/>
        </p:nvCxnSpPr>
        <p:spPr>
          <a:xfrm>
            <a:off x="5761038" y="19946938"/>
            <a:ext cx="64801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79" name="ZoneTexte 51"/>
          <p:cNvSpPr txBox="1">
            <a:spLocks noChangeArrowheads="1"/>
          </p:cNvSpPr>
          <p:nvPr/>
        </p:nvSpPr>
        <p:spPr bwMode="auto">
          <a:xfrm>
            <a:off x="1944688" y="20450175"/>
            <a:ext cx="13249275" cy="707886"/>
          </a:xfrm>
          <a:prstGeom prst="rect">
            <a:avLst/>
          </a:prstGeom>
          <a:noFill/>
          <a:ln w="9525">
            <a:noFill/>
            <a:miter lim="800000"/>
            <a:headEnd/>
            <a:tailEnd/>
          </a:ln>
        </p:spPr>
        <p:txBody>
          <a:bodyPr>
            <a:spAutoFit/>
          </a:bodyPr>
          <a:lstStyle/>
          <a:p>
            <a:pPr algn="ctr"/>
            <a:r>
              <a:rPr lang="en-US" sz="4000" b="1" dirty="0" smtClean="0">
                <a:latin typeface="+mn-lt"/>
              </a:rPr>
              <a:t>Step 3: thermal desorption of VOCs and GC-MS analysis</a:t>
            </a:r>
            <a:endParaRPr lang="fr-FR" sz="4000" b="1" dirty="0">
              <a:latin typeface="+mn-lt"/>
            </a:endParaRPr>
          </a:p>
        </p:txBody>
      </p:sp>
      <p:pic>
        <p:nvPicPr>
          <p:cNvPr id="2080" name="Picture 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952750" y="21097875"/>
            <a:ext cx="863600" cy="1825625"/>
          </a:xfrm>
          <a:prstGeom prst="rect">
            <a:avLst/>
          </a:prstGeom>
          <a:noFill/>
          <a:ln w="9525">
            <a:noFill/>
            <a:miter lim="800000"/>
            <a:headEnd/>
            <a:tailEnd/>
          </a:ln>
        </p:spPr>
      </p:pic>
      <p:pic>
        <p:nvPicPr>
          <p:cNvPr id="54" name="Picture 4" descr="http://www.agilent.com/about/newsroom/lsca/imagelibrary/images/lsca_107_7000A_QQQ_GCMS.jpg"/>
          <p:cNvPicPr>
            <a:picLocks noChangeAspect="1" noChangeArrowheads="1"/>
          </p:cNvPicPr>
          <p:nvPr/>
        </p:nvPicPr>
        <p:blipFill>
          <a:blip r:embed="rId12" cstate="print">
            <a:clrChange>
              <a:clrFrom>
                <a:srgbClr val="FDFDFD"/>
              </a:clrFrom>
              <a:clrTo>
                <a:srgbClr val="FDFDFD">
                  <a:alpha val="0"/>
                </a:srgbClr>
              </a:clrTo>
            </a:clrChange>
          </a:blip>
          <a:srcRect/>
          <a:stretch>
            <a:fillRect/>
          </a:stretch>
        </p:blipFill>
        <p:spPr bwMode="auto">
          <a:xfrm>
            <a:off x="5761038" y="21026438"/>
            <a:ext cx="2519362" cy="2136775"/>
          </a:xfrm>
          <a:prstGeom prst="rect">
            <a:avLst/>
          </a:prstGeom>
          <a:noFill/>
          <a:ln w="9525">
            <a:noFill/>
            <a:miter lim="800000"/>
            <a:headEnd/>
            <a:tailEnd/>
          </a:ln>
        </p:spPr>
      </p:pic>
      <p:pic>
        <p:nvPicPr>
          <p:cNvPr id="2082" name="Picture 6" descr="http://www.doping.chuv.ch/lad-chromatogramme.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864725" y="21097875"/>
            <a:ext cx="3457575" cy="1987550"/>
          </a:xfrm>
          <a:prstGeom prst="rect">
            <a:avLst/>
          </a:prstGeom>
          <a:noFill/>
          <a:ln w="9525">
            <a:noFill/>
            <a:miter lim="800000"/>
            <a:headEnd/>
            <a:tailEnd/>
          </a:ln>
        </p:spPr>
      </p:pic>
      <p:sp>
        <p:nvSpPr>
          <p:cNvPr id="2083" name="ZoneTexte 55"/>
          <p:cNvSpPr txBox="1">
            <a:spLocks noChangeArrowheads="1"/>
          </p:cNvSpPr>
          <p:nvPr/>
        </p:nvSpPr>
        <p:spPr bwMode="auto">
          <a:xfrm>
            <a:off x="3024188" y="21170900"/>
            <a:ext cx="3889375" cy="2262188"/>
          </a:xfrm>
          <a:prstGeom prst="rect">
            <a:avLst/>
          </a:prstGeom>
          <a:noFill/>
          <a:ln w="9525">
            <a:noFill/>
            <a:miter lim="800000"/>
            <a:headEnd/>
            <a:tailEnd/>
          </a:ln>
        </p:spPr>
        <p:txBody>
          <a:bodyPr>
            <a:spAutoFit/>
          </a:bodyPr>
          <a:lstStyle/>
          <a:p>
            <a:pPr algn="ctr"/>
            <a:r>
              <a:rPr lang="fr-BE" sz="2800" dirty="0" smtClean="0">
                <a:latin typeface="Calibri" pitchFamily="34" charset="0"/>
              </a:rPr>
              <a:t>Thermal </a:t>
            </a:r>
            <a:r>
              <a:rPr lang="fr-BE" sz="2800" dirty="0" err="1" smtClean="0">
                <a:latin typeface="Calibri" pitchFamily="34" charset="0"/>
              </a:rPr>
              <a:t>desorption</a:t>
            </a:r>
            <a:endParaRPr lang="fr-BE" sz="2800" dirty="0">
              <a:latin typeface="Calibri" pitchFamily="34" charset="0"/>
            </a:endParaRPr>
          </a:p>
          <a:p>
            <a:pPr algn="ctr"/>
            <a:r>
              <a:rPr lang="fr-BE" sz="2800" dirty="0">
                <a:latin typeface="Calibri" pitchFamily="34" charset="0"/>
              </a:rPr>
              <a:t> (+/- 250 °C)</a:t>
            </a:r>
            <a:endParaRPr lang="fr-FR" sz="2800" dirty="0">
              <a:latin typeface="Calibri" pitchFamily="34" charset="0"/>
            </a:endParaRPr>
          </a:p>
          <a:p>
            <a:endParaRPr lang="fr-FR" dirty="0">
              <a:latin typeface="Calibri" pitchFamily="34" charset="0"/>
            </a:endParaRPr>
          </a:p>
        </p:txBody>
      </p:sp>
      <p:sp>
        <p:nvSpPr>
          <p:cNvPr id="2084" name="ZoneTexte 56"/>
          <p:cNvSpPr txBox="1">
            <a:spLocks noChangeArrowheads="1"/>
          </p:cNvSpPr>
          <p:nvPr/>
        </p:nvSpPr>
        <p:spPr bwMode="auto">
          <a:xfrm>
            <a:off x="7489825" y="21170900"/>
            <a:ext cx="3024188" cy="2262188"/>
          </a:xfrm>
          <a:prstGeom prst="rect">
            <a:avLst/>
          </a:prstGeom>
          <a:noFill/>
          <a:ln w="9525">
            <a:noFill/>
            <a:miter lim="800000"/>
            <a:headEnd/>
            <a:tailEnd/>
          </a:ln>
        </p:spPr>
        <p:txBody>
          <a:bodyPr>
            <a:spAutoFit/>
          </a:bodyPr>
          <a:lstStyle/>
          <a:p>
            <a:pPr algn="ctr"/>
            <a:r>
              <a:rPr lang="fr-BE" sz="2800" dirty="0" err="1" smtClean="0">
                <a:latin typeface="Calibri" pitchFamily="34" charset="0"/>
              </a:rPr>
              <a:t>Separation</a:t>
            </a:r>
            <a:endParaRPr lang="fr-BE" sz="2800" dirty="0">
              <a:latin typeface="Calibri" pitchFamily="34" charset="0"/>
            </a:endParaRPr>
          </a:p>
          <a:p>
            <a:pPr algn="ctr"/>
            <a:r>
              <a:rPr lang="fr-BE" sz="2800" dirty="0">
                <a:latin typeface="Calibri" pitchFamily="34" charset="0"/>
              </a:rPr>
              <a:t> </a:t>
            </a:r>
            <a:r>
              <a:rPr lang="fr-BE" sz="2800" dirty="0" smtClean="0">
                <a:latin typeface="Calibri" pitchFamily="34" charset="0"/>
              </a:rPr>
              <a:t>by </a:t>
            </a:r>
            <a:r>
              <a:rPr lang="fr-BE" sz="2800" dirty="0">
                <a:latin typeface="Calibri" pitchFamily="34" charset="0"/>
              </a:rPr>
              <a:t>GC</a:t>
            </a:r>
            <a:endParaRPr lang="fr-FR" sz="2800" dirty="0">
              <a:latin typeface="Calibri" pitchFamily="34" charset="0"/>
            </a:endParaRPr>
          </a:p>
          <a:p>
            <a:endParaRPr lang="fr-FR" dirty="0">
              <a:latin typeface="Calibri" pitchFamily="34" charset="0"/>
            </a:endParaRPr>
          </a:p>
        </p:txBody>
      </p:sp>
      <p:sp>
        <p:nvSpPr>
          <p:cNvPr id="2085" name="ZoneTexte 57"/>
          <p:cNvSpPr txBox="1">
            <a:spLocks noChangeArrowheads="1"/>
          </p:cNvSpPr>
          <p:nvPr/>
        </p:nvSpPr>
        <p:spPr bwMode="auto">
          <a:xfrm>
            <a:off x="13538200" y="21026438"/>
            <a:ext cx="4103688" cy="3124200"/>
          </a:xfrm>
          <a:prstGeom prst="rect">
            <a:avLst/>
          </a:prstGeom>
          <a:noFill/>
          <a:ln w="9525">
            <a:noFill/>
            <a:miter lim="800000"/>
            <a:headEnd/>
            <a:tailEnd/>
          </a:ln>
        </p:spPr>
        <p:txBody>
          <a:bodyPr>
            <a:spAutoFit/>
          </a:bodyPr>
          <a:lstStyle/>
          <a:p>
            <a:r>
              <a:rPr lang="fr-BE" sz="2800" dirty="0">
                <a:latin typeface="Calibri" pitchFamily="34" charset="0"/>
              </a:rPr>
              <a:t>Identification: </a:t>
            </a:r>
          </a:p>
          <a:p>
            <a:r>
              <a:rPr lang="fr-BE" sz="2800" dirty="0">
                <a:latin typeface="Calibri" pitchFamily="34" charset="0"/>
              </a:rPr>
              <a:t>MS</a:t>
            </a:r>
          </a:p>
          <a:p>
            <a:r>
              <a:rPr lang="fr-BE" sz="2800" dirty="0" err="1">
                <a:latin typeface="Calibri" pitchFamily="34" charset="0"/>
              </a:rPr>
              <a:t>Kovats</a:t>
            </a:r>
            <a:r>
              <a:rPr lang="fr-BE" sz="2800" dirty="0">
                <a:latin typeface="Calibri" pitchFamily="34" charset="0"/>
              </a:rPr>
              <a:t> </a:t>
            </a:r>
          </a:p>
          <a:p>
            <a:r>
              <a:rPr lang="fr-BE" sz="2800" dirty="0">
                <a:latin typeface="Calibri" pitchFamily="34" charset="0"/>
              </a:rPr>
              <a:t>Standards </a:t>
            </a:r>
            <a:endParaRPr lang="fr-FR" sz="2800" dirty="0">
              <a:latin typeface="Calibri" pitchFamily="34" charset="0"/>
            </a:endParaRPr>
          </a:p>
          <a:p>
            <a:endParaRPr lang="fr-FR" dirty="0">
              <a:latin typeface="Calibri" pitchFamily="34" charset="0"/>
            </a:endParaRPr>
          </a:p>
        </p:txBody>
      </p:sp>
      <p:sp>
        <p:nvSpPr>
          <p:cNvPr id="60" name="ZoneTexte 59"/>
          <p:cNvSpPr txBox="1"/>
          <p:nvPr/>
        </p:nvSpPr>
        <p:spPr>
          <a:xfrm>
            <a:off x="21674138" y="13322300"/>
            <a:ext cx="4249737" cy="708025"/>
          </a:xfrm>
          <a:prstGeom prst="rect">
            <a:avLst/>
          </a:prstGeom>
          <a:noFill/>
        </p:spPr>
        <p:txBody>
          <a:bodyPr>
            <a:spAutoFit/>
          </a:bodyPr>
          <a:lstStyle/>
          <a:p>
            <a:pPr algn="ctr" defTabSz="4320540" fontAlgn="auto">
              <a:spcBef>
                <a:spcPts val="0"/>
              </a:spcBef>
              <a:spcAft>
                <a:spcPts val="0"/>
              </a:spcAft>
              <a:defRPr/>
            </a:pPr>
            <a:r>
              <a:rPr lang="fr-BE" sz="4000" b="1" dirty="0">
                <a:effectLst>
                  <a:outerShdw blurRad="38100" dist="38100" dir="2700000" algn="tl">
                    <a:srgbClr val="000000">
                      <a:alpha val="43137"/>
                    </a:srgbClr>
                  </a:outerShdw>
                </a:effectLst>
                <a:latin typeface="+mn-lt"/>
              </a:rPr>
              <a:t>HS-SPME</a:t>
            </a:r>
            <a:endParaRPr lang="fr-FR" sz="4000" b="1" dirty="0">
              <a:effectLst>
                <a:outerShdw blurRad="38100" dist="38100" dir="2700000" algn="tl">
                  <a:srgbClr val="000000">
                    <a:alpha val="43137"/>
                  </a:srgbClr>
                </a:outerShdw>
              </a:effectLst>
              <a:latin typeface="+mn-lt"/>
            </a:endParaRPr>
          </a:p>
        </p:txBody>
      </p:sp>
      <p:sp>
        <p:nvSpPr>
          <p:cNvPr id="61" name="ZoneTexte 60"/>
          <p:cNvSpPr txBox="1"/>
          <p:nvPr/>
        </p:nvSpPr>
        <p:spPr>
          <a:xfrm>
            <a:off x="16633825" y="13970000"/>
            <a:ext cx="14546263" cy="3625608"/>
          </a:xfrm>
          <a:prstGeom prst="rect">
            <a:avLst/>
          </a:prstGeom>
          <a:noFill/>
        </p:spPr>
        <p:txBody>
          <a:bodyPr>
            <a:spAutoFit/>
          </a:bodyPr>
          <a:lstStyle/>
          <a:p>
            <a:pPr defTabSz="4320540" fontAlgn="auto">
              <a:spcBef>
                <a:spcPct val="20000"/>
              </a:spcBef>
              <a:spcAft>
                <a:spcPts val="0"/>
              </a:spcAft>
              <a:defRPr/>
            </a:pPr>
            <a:r>
              <a:rPr lang="fr-FR" sz="2800" dirty="0" err="1" smtClean="0">
                <a:latin typeface="+mn-lt"/>
              </a:rPr>
              <a:t>Three</a:t>
            </a:r>
            <a:r>
              <a:rPr lang="fr-FR" sz="2800" dirty="0" smtClean="0">
                <a:latin typeface="+mn-lt"/>
              </a:rPr>
              <a:t> grams of </a:t>
            </a:r>
            <a:r>
              <a:rPr lang="fr-FR" sz="2800" dirty="0" err="1" smtClean="0">
                <a:latin typeface="+mn-lt"/>
              </a:rPr>
              <a:t>root</a:t>
            </a:r>
            <a:r>
              <a:rPr lang="fr-FR" sz="2800" dirty="0" smtClean="0">
                <a:latin typeface="+mn-lt"/>
              </a:rPr>
              <a:t> </a:t>
            </a:r>
            <a:r>
              <a:rPr lang="fr-FR" sz="2800" dirty="0" err="1" smtClean="0">
                <a:latin typeface="+mn-lt"/>
              </a:rPr>
              <a:t>were</a:t>
            </a:r>
            <a:r>
              <a:rPr lang="fr-FR" sz="2800" dirty="0" smtClean="0">
                <a:latin typeface="+mn-lt"/>
              </a:rPr>
              <a:t> </a:t>
            </a:r>
            <a:r>
              <a:rPr lang="fr-FR" sz="2800" dirty="0" err="1" smtClean="0">
                <a:latin typeface="+mn-lt"/>
              </a:rPr>
              <a:t>placed</a:t>
            </a:r>
            <a:r>
              <a:rPr lang="fr-FR" sz="2800" dirty="0" smtClean="0">
                <a:latin typeface="+mn-lt"/>
              </a:rPr>
              <a:t> in a 20 ml </a:t>
            </a:r>
            <a:r>
              <a:rPr lang="fr-FR" sz="2800" dirty="0" err="1" smtClean="0">
                <a:latin typeface="+mn-lt"/>
              </a:rPr>
              <a:t>vial</a:t>
            </a:r>
            <a:r>
              <a:rPr lang="fr-FR" sz="2800" dirty="0" smtClean="0">
                <a:latin typeface="+mn-lt"/>
              </a:rPr>
              <a:t> </a:t>
            </a:r>
            <a:r>
              <a:rPr lang="fr-FR" sz="2800" dirty="0" err="1" smtClean="0">
                <a:latin typeface="+mn-lt"/>
              </a:rPr>
              <a:t>which</a:t>
            </a:r>
            <a:r>
              <a:rPr lang="fr-FR" sz="2800" dirty="0" smtClean="0">
                <a:latin typeface="+mn-lt"/>
              </a:rPr>
              <a:t> </a:t>
            </a:r>
            <a:r>
              <a:rPr lang="fr-FR" sz="2800" dirty="0" err="1" smtClean="0">
                <a:latin typeface="+mn-lt"/>
              </a:rPr>
              <a:t>is</a:t>
            </a:r>
            <a:r>
              <a:rPr lang="fr-FR" sz="2800" dirty="0" smtClean="0">
                <a:latin typeface="+mn-lt"/>
              </a:rPr>
              <a:t> </a:t>
            </a:r>
            <a:r>
              <a:rPr lang="fr-FR" sz="2800" dirty="0" err="1" smtClean="0">
                <a:latin typeface="+mn-lt"/>
              </a:rPr>
              <a:t>sealed</a:t>
            </a:r>
            <a:r>
              <a:rPr lang="fr-FR" sz="2800" dirty="0" smtClean="0">
                <a:latin typeface="+mn-lt"/>
              </a:rPr>
              <a:t> by a </a:t>
            </a:r>
            <a:r>
              <a:rPr lang="fr-FR" sz="2800" dirty="0" err="1" smtClean="0">
                <a:latin typeface="+mn-lt"/>
              </a:rPr>
              <a:t>seal</a:t>
            </a:r>
            <a:r>
              <a:rPr lang="fr-FR" sz="2800" dirty="0" smtClean="0">
                <a:latin typeface="+mn-lt"/>
              </a:rPr>
              <a:t> </a:t>
            </a:r>
            <a:r>
              <a:rPr lang="fr-FR" sz="2800" dirty="0" err="1" smtClean="0">
                <a:latin typeface="+mn-lt"/>
              </a:rPr>
              <a:t>composed</a:t>
            </a:r>
            <a:r>
              <a:rPr lang="fr-FR" sz="2800" dirty="0" smtClean="0">
                <a:latin typeface="+mn-lt"/>
              </a:rPr>
              <a:t> of silicone / PTFE. </a:t>
            </a:r>
          </a:p>
          <a:p>
            <a:pPr defTabSz="4320540" fontAlgn="auto">
              <a:spcBef>
                <a:spcPct val="20000"/>
              </a:spcBef>
              <a:spcAft>
                <a:spcPts val="0"/>
              </a:spcAft>
              <a:defRPr/>
            </a:pPr>
            <a:r>
              <a:rPr lang="fr-FR" sz="2800" dirty="0" smtClean="0">
                <a:latin typeface="+mn-lt"/>
              </a:rPr>
              <a:t/>
            </a:r>
            <a:br>
              <a:rPr lang="fr-FR" sz="2800" dirty="0" smtClean="0">
                <a:latin typeface="+mn-lt"/>
              </a:rPr>
            </a:br>
            <a:r>
              <a:rPr lang="fr-FR" sz="2800" b="1" u="sng" dirty="0" smtClean="0">
                <a:latin typeface="+mn-lt"/>
              </a:rPr>
              <a:t>1. </a:t>
            </a:r>
            <a:r>
              <a:rPr lang="fr-FR" sz="2800" b="1" u="sng" dirty="0" err="1" smtClean="0">
                <a:latin typeface="+mn-lt"/>
              </a:rPr>
              <a:t>Fiber</a:t>
            </a:r>
            <a:r>
              <a:rPr lang="fr-FR" sz="2800" b="1" u="sng" dirty="0" smtClean="0">
                <a:latin typeface="+mn-lt"/>
              </a:rPr>
              <a:t> </a:t>
            </a:r>
            <a:r>
              <a:rPr lang="fr-FR" sz="2800" b="1" u="sng" dirty="0" err="1" smtClean="0">
                <a:latin typeface="+mn-lt"/>
              </a:rPr>
              <a:t>choice</a:t>
            </a:r>
            <a:r>
              <a:rPr lang="fr-FR" sz="2800" b="1" u="sng" dirty="0" smtClean="0">
                <a:latin typeface="+mn-lt"/>
              </a:rPr>
              <a:t>:</a:t>
            </a:r>
            <a:r>
              <a:rPr lang="fr-FR" sz="2800" dirty="0" smtClean="0">
                <a:latin typeface="+mn-lt"/>
              </a:rPr>
              <a:t> </a:t>
            </a:r>
            <a:r>
              <a:rPr lang="fr-FR" sz="2800" dirty="0" err="1" smtClean="0">
                <a:latin typeface="+mn-lt"/>
              </a:rPr>
              <a:t>Polydimethylsiloxane</a:t>
            </a:r>
            <a:r>
              <a:rPr lang="fr-FR" sz="2800" dirty="0" smtClean="0">
                <a:latin typeface="+mn-lt"/>
              </a:rPr>
              <a:t> (PDMS), polyacrylate (PA), </a:t>
            </a:r>
            <a:r>
              <a:rPr lang="fr-FR" sz="2800" dirty="0" err="1" smtClean="0">
                <a:latin typeface="+mn-lt"/>
              </a:rPr>
              <a:t>Carboxen</a:t>
            </a:r>
            <a:r>
              <a:rPr lang="fr-FR" sz="2800" dirty="0" smtClean="0">
                <a:latin typeface="+mn-lt"/>
              </a:rPr>
              <a:t> / </a:t>
            </a:r>
            <a:r>
              <a:rPr lang="fr-FR" sz="2800" dirty="0" err="1" smtClean="0">
                <a:latin typeface="+mn-lt"/>
              </a:rPr>
              <a:t>polydimethylsiloxane</a:t>
            </a:r>
            <a:r>
              <a:rPr lang="fr-FR" sz="2800" dirty="0" smtClean="0">
                <a:latin typeface="+mn-lt"/>
              </a:rPr>
              <a:t> (CAR / PDMS), </a:t>
            </a:r>
            <a:r>
              <a:rPr lang="fr-FR" sz="2800" dirty="0" err="1" smtClean="0">
                <a:latin typeface="+mn-lt"/>
              </a:rPr>
              <a:t>Carboxen</a:t>
            </a:r>
            <a:r>
              <a:rPr lang="fr-FR" sz="2800" dirty="0" smtClean="0">
                <a:latin typeface="+mn-lt"/>
              </a:rPr>
              <a:t> / </a:t>
            </a:r>
            <a:r>
              <a:rPr lang="fr-FR" sz="2800" dirty="0" err="1" smtClean="0">
                <a:latin typeface="+mn-lt"/>
              </a:rPr>
              <a:t>polydimethylsiloxane</a:t>
            </a:r>
            <a:r>
              <a:rPr lang="fr-FR" sz="2800" dirty="0" smtClean="0">
                <a:latin typeface="+mn-lt"/>
              </a:rPr>
              <a:t> / </a:t>
            </a:r>
            <a:r>
              <a:rPr lang="fr-FR" sz="2800" dirty="0" err="1" smtClean="0">
                <a:latin typeface="+mn-lt"/>
              </a:rPr>
              <a:t>divinylbenzene</a:t>
            </a:r>
            <a:r>
              <a:rPr lang="fr-FR" sz="2800" dirty="0" smtClean="0">
                <a:latin typeface="+mn-lt"/>
              </a:rPr>
              <a:t> (CAR / PDMS / DVB).</a:t>
            </a:r>
            <a:br>
              <a:rPr lang="fr-FR" sz="2800" dirty="0" smtClean="0">
                <a:latin typeface="+mn-lt"/>
              </a:rPr>
            </a:br>
            <a:r>
              <a:rPr lang="fr-FR" sz="2800" b="1" u="sng" dirty="0" smtClean="0">
                <a:latin typeface="+mn-lt"/>
              </a:rPr>
              <a:t>2. Equilibration and </a:t>
            </a:r>
            <a:r>
              <a:rPr lang="fr-FR" sz="2800" b="1" u="sng" dirty="0" err="1" smtClean="0">
                <a:latin typeface="+mn-lt"/>
              </a:rPr>
              <a:t>Exposure</a:t>
            </a:r>
            <a:r>
              <a:rPr lang="fr-FR" sz="2800" b="1" u="sng" dirty="0" smtClean="0">
                <a:latin typeface="+mn-lt"/>
              </a:rPr>
              <a:t> </a:t>
            </a:r>
            <a:r>
              <a:rPr lang="fr-FR" sz="2800" b="1" u="sng" dirty="0" err="1" smtClean="0">
                <a:latin typeface="+mn-lt"/>
              </a:rPr>
              <a:t>temperatures</a:t>
            </a:r>
            <a:r>
              <a:rPr lang="fr-FR" sz="2800" b="1" u="sng" dirty="0" smtClean="0">
                <a:latin typeface="+mn-lt"/>
              </a:rPr>
              <a:t>:</a:t>
            </a:r>
            <a:r>
              <a:rPr lang="fr-FR" sz="2800" b="1" dirty="0" smtClean="0">
                <a:latin typeface="+mn-lt"/>
              </a:rPr>
              <a:t> </a:t>
            </a:r>
            <a:r>
              <a:rPr lang="fr-FR" sz="2800" dirty="0" smtClean="0">
                <a:latin typeface="+mn-lt"/>
              </a:rPr>
              <a:t>23 to 30 ° C.</a:t>
            </a:r>
            <a:br>
              <a:rPr lang="fr-FR" sz="2800" dirty="0" smtClean="0">
                <a:latin typeface="+mn-lt"/>
              </a:rPr>
            </a:br>
            <a:r>
              <a:rPr lang="fr-FR" sz="2800" b="1" u="sng" dirty="0" smtClean="0">
                <a:latin typeface="+mn-lt"/>
              </a:rPr>
              <a:t>3. Equilibration time:</a:t>
            </a:r>
            <a:r>
              <a:rPr lang="fr-FR" sz="2800" b="1" dirty="0" smtClean="0">
                <a:latin typeface="+mn-lt"/>
              </a:rPr>
              <a:t> </a:t>
            </a:r>
            <a:r>
              <a:rPr lang="fr-FR" sz="2800" dirty="0" smtClean="0">
                <a:latin typeface="+mn-lt"/>
              </a:rPr>
              <a:t>5, 10, 15 and 20 min.</a:t>
            </a:r>
            <a:br>
              <a:rPr lang="fr-FR" sz="2800" dirty="0" smtClean="0">
                <a:latin typeface="+mn-lt"/>
              </a:rPr>
            </a:br>
            <a:r>
              <a:rPr lang="fr-FR" sz="2800" b="1" u="sng" dirty="0" smtClean="0">
                <a:latin typeface="+mn-lt"/>
              </a:rPr>
              <a:t>4. </a:t>
            </a:r>
            <a:r>
              <a:rPr lang="fr-FR" sz="2800" b="1" u="sng" dirty="0" err="1" smtClean="0">
                <a:latin typeface="+mn-lt"/>
              </a:rPr>
              <a:t>Exposure</a:t>
            </a:r>
            <a:r>
              <a:rPr lang="fr-FR" sz="2800" b="1" u="sng" dirty="0" smtClean="0">
                <a:latin typeface="+mn-lt"/>
              </a:rPr>
              <a:t> time:</a:t>
            </a:r>
            <a:r>
              <a:rPr lang="fr-FR" sz="2800" b="1" dirty="0" smtClean="0">
                <a:latin typeface="+mn-lt"/>
              </a:rPr>
              <a:t> </a:t>
            </a:r>
            <a:r>
              <a:rPr lang="fr-FR" sz="2800" dirty="0" smtClean="0">
                <a:latin typeface="+mn-lt"/>
              </a:rPr>
              <a:t>15, 30 and 60 min.</a:t>
            </a:r>
            <a:endParaRPr lang="fr-BE" sz="2800" dirty="0">
              <a:latin typeface="+mn-lt"/>
            </a:endParaRPr>
          </a:p>
        </p:txBody>
      </p:sp>
      <p:sp>
        <p:nvSpPr>
          <p:cNvPr id="62" name="ZoneTexte 61"/>
          <p:cNvSpPr txBox="1"/>
          <p:nvPr/>
        </p:nvSpPr>
        <p:spPr>
          <a:xfrm>
            <a:off x="21747163" y="17714913"/>
            <a:ext cx="4248150" cy="708025"/>
          </a:xfrm>
          <a:prstGeom prst="rect">
            <a:avLst/>
          </a:prstGeom>
          <a:noFill/>
        </p:spPr>
        <p:txBody>
          <a:bodyPr>
            <a:spAutoFit/>
          </a:bodyPr>
          <a:lstStyle/>
          <a:p>
            <a:pPr algn="ctr" defTabSz="4320540" fontAlgn="auto">
              <a:spcBef>
                <a:spcPts val="0"/>
              </a:spcBef>
              <a:spcAft>
                <a:spcPts val="0"/>
              </a:spcAft>
              <a:defRPr/>
            </a:pPr>
            <a:r>
              <a:rPr lang="fr-BE" sz="4000" b="1" dirty="0">
                <a:effectLst>
                  <a:outerShdw blurRad="38100" dist="38100" dir="2700000" algn="tl">
                    <a:srgbClr val="000000">
                      <a:alpha val="43137"/>
                    </a:srgbClr>
                  </a:outerShdw>
                </a:effectLst>
                <a:latin typeface="+mn-lt"/>
              </a:rPr>
              <a:t>GC-MS</a:t>
            </a:r>
            <a:endParaRPr lang="fr-FR" sz="4000" b="1" dirty="0">
              <a:effectLst>
                <a:outerShdw blurRad="38100" dist="38100" dir="2700000" algn="tl">
                  <a:srgbClr val="000000">
                    <a:alpha val="43137"/>
                  </a:srgbClr>
                </a:outerShdw>
              </a:effectLst>
              <a:latin typeface="+mn-lt"/>
            </a:endParaRPr>
          </a:p>
        </p:txBody>
      </p:sp>
      <p:sp>
        <p:nvSpPr>
          <p:cNvPr id="2089" name="ZoneTexte 62"/>
          <p:cNvSpPr txBox="1">
            <a:spLocks noChangeArrowheads="1"/>
          </p:cNvSpPr>
          <p:nvPr/>
        </p:nvSpPr>
        <p:spPr bwMode="auto">
          <a:xfrm>
            <a:off x="16633825" y="18507075"/>
            <a:ext cx="14257338" cy="4056495"/>
          </a:xfrm>
          <a:prstGeom prst="rect">
            <a:avLst/>
          </a:prstGeom>
          <a:noFill/>
          <a:ln w="9525">
            <a:noFill/>
            <a:miter lim="800000"/>
            <a:headEnd/>
            <a:tailEnd/>
          </a:ln>
        </p:spPr>
        <p:txBody>
          <a:bodyPr>
            <a:spAutoFit/>
          </a:bodyPr>
          <a:lstStyle/>
          <a:p>
            <a:pPr algn="just"/>
            <a:r>
              <a:rPr lang="en-US" sz="2800" dirty="0" smtClean="0">
                <a:latin typeface="+mn-lt"/>
              </a:rPr>
              <a:t>Injections are performed manually, in </a:t>
            </a:r>
            <a:r>
              <a:rPr lang="en-US" sz="2800" dirty="0" err="1" smtClean="0">
                <a:latin typeface="+mn-lt"/>
              </a:rPr>
              <a:t>splitless</a:t>
            </a:r>
            <a:r>
              <a:rPr lang="en-US" sz="2800" dirty="0" smtClean="0">
                <a:latin typeface="+mn-lt"/>
              </a:rPr>
              <a:t> mode. The chromatograph is an Agilent Technologies 7890 A coupled to a mass spectrometer Agilent Technologies 5975C inert XL EI / CI MSD. The temperature program is as follows: initial temperature of 35 °C was maintained for 2 min, then increases at a rate of 5 °C / min. to 155 °C. It then reaches the final temperature of 250 °C at 20 °C / min., Which is kept constant for 10 min.</a:t>
            </a:r>
          </a:p>
          <a:p>
            <a:pPr algn="just"/>
            <a:endParaRPr lang="en-US" sz="2800" dirty="0" smtClean="0">
              <a:latin typeface="+mn-lt"/>
            </a:endParaRPr>
          </a:p>
          <a:p>
            <a:pPr>
              <a:spcBef>
                <a:spcPct val="20000"/>
              </a:spcBef>
            </a:pPr>
            <a:r>
              <a:rPr lang="en-US" sz="2800" b="1" u="sng" dirty="0" smtClean="0">
                <a:latin typeface="+mn-lt"/>
              </a:rPr>
              <a:t>5. Selection of column:</a:t>
            </a:r>
            <a:r>
              <a:rPr lang="en-US" sz="2800" b="1" dirty="0" smtClean="0">
                <a:latin typeface="+mn-lt"/>
              </a:rPr>
              <a:t> </a:t>
            </a:r>
            <a:r>
              <a:rPr lang="en-US" sz="2800" dirty="0" smtClean="0">
                <a:latin typeface="+mn-lt"/>
              </a:rPr>
              <a:t>polar (VF-</a:t>
            </a:r>
            <a:r>
              <a:rPr lang="en-US" sz="2800" dirty="0" err="1" smtClean="0">
                <a:latin typeface="+mn-lt"/>
              </a:rPr>
              <a:t>WAXms</a:t>
            </a:r>
            <a:r>
              <a:rPr lang="en-US" sz="2800" dirty="0" smtClean="0">
                <a:latin typeface="+mn-lt"/>
              </a:rPr>
              <a:t> (CP9205) 30 m x 0,25 mm, 0,25 µm) or </a:t>
            </a:r>
            <a:r>
              <a:rPr lang="en-US" sz="2800" dirty="0" err="1" smtClean="0">
                <a:latin typeface="+mn-lt"/>
              </a:rPr>
              <a:t>apolar</a:t>
            </a:r>
            <a:r>
              <a:rPr lang="en-US" sz="2800" dirty="0" smtClean="0">
                <a:latin typeface="+mn-lt"/>
              </a:rPr>
              <a:t> (HP5ms (19091-433) 30 m x 0,25 mm, 0,25 mm).</a:t>
            </a:r>
            <a:br>
              <a:rPr lang="en-US" sz="2800" dirty="0" smtClean="0">
                <a:latin typeface="+mn-lt"/>
              </a:rPr>
            </a:br>
            <a:r>
              <a:rPr lang="en-US" sz="2800" b="1" u="sng" dirty="0" smtClean="0">
                <a:latin typeface="+mn-lt"/>
              </a:rPr>
              <a:t>6. Injector temperature:</a:t>
            </a:r>
            <a:r>
              <a:rPr lang="en-US" sz="2800" b="1" dirty="0" smtClean="0">
                <a:latin typeface="+mn-lt"/>
              </a:rPr>
              <a:t> </a:t>
            </a:r>
            <a:r>
              <a:rPr lang="en-US" sz="2800" dirty="0" smtClean="0">
                <a:latin typeface="+mn-lt"/>
              </a:rPr>
              <a:t>230, 250 and 270 ° C.</a:t>
            </a:r>
            <a:endParaRPr lang="fr-FR" sz="2800" b="1" dirty="0">
              <a:latin typeface="+mn-lt"/>
            </a:endParaRPr>
          </a:p>
        </p:txBody>
      </p:sp>
      <p:sp>
        <p:nvSpPr>
          <p:cNvPr id="89" name="Rectangle à coins arrondis 88"/>
          <p:cNvSpPr/>
          <p:nvPr/>
        </p:nvSpPr>
        <p:spPr>
          <a:xfrm>
            <a:off x="11665521" y="24194988"/>
            <a:ext cx="10153128" cy="936104"/>
          </a:xfrm>
          <a:prstGeom prst="round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defTabSz="4320540" fontAlgn="auto">
              <a:spcBef>
                <a:spcPts val="0"/>
              </a:spcBef>
              <a:spcAft>
                <a:spcPts val="0"/>
              </a:spcAft>
              <a:defRPr/>
            </a:pPr>
            <a:r>
              <a:rPr lang="fr-BE" sz="6000" b="1" dirty="0" err="1" smtClean="0">
                <a:solidFill>
                  <a:schemeClr val="bg1"/>
                </a:solidFill>
                <a:effectLst>
                  <a:outerShdw blurRad="60007" dist="310007" dir="7680000" sy="30000" kx="1300200" algn="ctr" rotWithShape="0">
                    <a:prstClr val="black">
                      <a:alpha val="32000"/>
                    </a:prstClr>
                  </a:outerShdw>
                </a:effectLst>
              </a:rPr>
              <a:t>Results</a:t>
            </a:r>
            <a:endParaRPr lang="fr-FR" sz="6000" b="1" dirty="0">
              <a:solidFill>
                <a:schemeClr val="bg1"/>
              </a:solidFill>
              <a:effectLst>
                <a:outerShdw blurRad="60007" dist="310007" dir="7680000" sy="30000" kx="1300200" algn="ctr" rotWithShape="0">
                  <a:prstClr val="black">
                    <a:alpha val="32000"/>
                  </a:prstClr>
                </a:outerShdw>
              </a:effectLst>
            </a:endParaRPr>
          </a:p>
        </p:txBody>
      </p:sp>
      <p:sp>
        <p:nvSpPr>
          <p:cNvPr id="115" name="Rectangle à coins arrondis 114"/>
          <p:cNvSpPr/>
          <p:nvPr/>
        </p:nvSpPr>
        <p:spPr>
          <a:xfrm>
            <a:off x="1008337" y="41763950"/>
            <a:ext cx="30388372" cy="144145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ts val="0"/>
              </a:spcBef>
              <a:spcAft>
                <a:spcPts val="0"/>
              </a:spcAft>
              <a:defRPr/>
            </a:pPr>
            <a:endParaRPr lang="fr-FR"/>
          </a:p>
        </p:txBody>
      </p:sp>
      <p:sp>
        <p:nvSpPr>
          <p:cNvPr id="116" name="Rectangle à coins arrondis 115"/>
          <p:cNvSpPr/>
          <p:nvPr/>
        </p:nvSpPr>
        <p:spPr>
          <a:xfrm>
            <a:off x="1008337" y="41909256"/>
            <a:ext cx="30387376" cy="12961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ct val="20000"/>
              </a:spcBef>
              <a:spcAft>
                <a:spcPts val="0"/>
              </a:spcAft>
              <a:defRPr/>
            </a:pPr>
            <a:endParaRPr lang="fr-FR" sz="3600" dirty="0">
              <a:solidFill>
                <a:schemeClr val="tx1"/>
              </a:solidFill>
            </a:endParaRPr>
          </a:p>
        </p:txBody>
      </p:sp>
      <p:sp>
        <p:nvSpPr>
          <p:cNvPr id="118" name="Rectangle 117"/>
          <p:cNvSpPr/>
          <p:nvPr/>
        </p:nvSpPr>
        <p:spPr>
          <a:xfrm>
            <a:off x="12601575" y="32980313"/>
            <a:ext cx="3960813"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20540" fontAlgn="auto">
              <a:spcBef>
                <a:spcPts val="0"/>
              </a:spcBef>
              <a:spcAft>
                <a:spcPts val="0"/>
              </a:spcAft>
              <a:defRPr/>
            </a:pPr>
            <a:endParaRPr lang="fr-FR"/>
          </a:p>
        </p:txBody>
      </p:sp>
      <p:sp>
        <p:nvSpPr>
          <p:cNvPr id="65" name="Accolade ouvrante 64"/>
          <p:cNvSpPr/>
          <p:nvPr/>
        </p:nvSpPr>
        <p:spPr>
          <a:xfrm>
            <a:off x="6769100" y="14906625"/>
            <a:ext cx="215900" cy="2232025"/>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defTabSz="4320540" fontAlgn="auto">
              <a:spcBef>
                <a:spcPts val="0"/>
              </a:spcBef>
              <a:spcAft>
                <a:spcPts val="0"/>
              </a:spcAft>
              <a:defRPr/>
            </a:pPr>
            <a:endParaRPr lang="fr-FR"/>
          </a:p>
        </p:txBody>
      </p:sp>
      <p:cxnSp>
        <p:nvCxnSpPr>
          <p:cNvPr id="67" name="Connecteur droit 66"/>
          <p:cNvCxnSpPr/>
          <p:nvPr/>
        </p:nvCxnSpPr>
        <p:spPr>
          <a:xfrm flipV="1">
            <a:off x="5400675" y="16057563"/>
            <a:ext cx="1223963" cy="360362"/>
          </a:xfrm>
          <a:prstGeom prst="line">
            <a:avLst/>
          </a:prstGeom>
        </p:spPr>
        <p:style>
          <a:lnRef idx="2">
            <a:schemeClr val="dk1"/>
          </a:lnRef>
          <a:fillRef idx="0">
            <a:schemeClr val="dk1"/>
          </a:fillRef>
          <a:effectRef idx="1">
            <a:schemeClr val="dk1"/>
          </a:effectRef>
          <a:fontRef idx="minor">
            <a:schemeClr val="tx1"/>
          </a:fontRef>
        </p:style>
      </p:cxnSp>
      <p:cxnSp>
        <p:nvCxnSpPr>
          <p:cNvPr id="69" name="Connecteur droit avec flèche 68"/>
          <p:cNvCxnSpPr/>
          <p:nvPr/>
        </p:nvCxnSpPr>
        <p:spPr>
          <a:xfrm>
            <a:off x="4176713" y="22250400"/>
            <a:ext cx="1295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Connecteur droit avec flèche 69"/>
          <p:cNvCxnSpPr/>
          <p:nvPr/>
        </p:nvCxnSpPr>
        <p:spPr>
          <a:xfrm>
            <a:off x="8280400" y="22250400"/>
            <a:ext cx="12969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 name="Rectangle à coins arrondis 70"/>
          <p:cNvSpPr/>
          <p:nvPr/>
        </p:nvSpPr>
        <p:spPr>
          <a:xfrm>
            <a:off x="936329" y="25275108"/>
            <a:ext cx="30675408" cy="1598577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à coins arrondis 71"/>
          <p:cNvSpPr/>
          <p:nvPr/>
        </p:nvSpPr>
        <p:spPr>
          <a:xfrm>
            <a:off x="1080345" y="25275108"/>
            <a:ext cx="30387376" cy="160577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3" name="Diagramme 72"/>
          <p:cNvGraphicFramePr/>
          <p:nvPr/>
        </p:nvGraphicFramePr>
        <p:xfrm>
          <a:off x="5400825" y="25995188"/>
          <a:ext cx="21602700" cy="14401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4" name="ZoneTexte 73"/>
          <p:cNvSpPr txBox="1"/>
          <p:nvPr/>
        </p:nvSpPr>
        <p:spPr>
          <a:xfrm>
            <a:off x="13609737" y="31827836"/>
            <a:ext cx="6624736" cy="1569660"/>
          </a:xfrm>
          <a:prstGeom prst="rect">
            <a:avLst/>
          </a:prstGeom>
          <a:solidFill>
            <a:schemeClr val="bg1"/>
          </a:solidFill>
        </p:spPr>
        <p:txBody>
          <a:bodyPr wrap="square" rtlCol="0">
            <a:spAutoFit/>
          </a:bodyPr>
          <a:lstStyle/>
          <a:p>
            <a:pPr algn="ctr"/>
            <a:r>
              <a:rPr lang="fr-BE" sz="4800" b="1" dirty="0" smtClean="0">
                <a:solidFill>
                  <a:schemeClr val="accent3">
                    <a:lumMod val="75000"/>
                  </a:schemeClr>
                </a:solidFill>
                <a:effectLst>
                  <a:outerShdw blurRad="38100" dist="38100" dir="2700000" algn="tl">
                    <a:srgbClr val="000000">
                      <a:alpha val="43137"/>
                    </a:srgbClr>
                  </a:outerShdw>
                </a:effectLst>
                <a:latin typeface="+mn-lt"/>
              </a:rPr>
              <a:t>HS-SPME GC-MS </a:t>
            </a:r>
            <a:r>
              <a:rPr lang="fr-BE" sz="4800" b="1" dirty="0" err="1" smtClean="0">
                <a:solidFill>
                  <a:schemeClr val="accent3">
                    <a:lumMod val="75000"/>
                  </a:schemeClr>
                </a:solidFill>
                <a:effectLst>
                  <a:outerShdw blurRad="38100" dist="38100" dir="2700000" algn="tl">
                    <a:srgbClr val="000000">
                      <a:alpha val="43137"/>
                    </a:srgbClr>
                  </a:outerShdw>
                </a:effectLst>
                <a:latin typeface="+mn-lt"/>
              </a:rPr>
              <a:t>method</a:t>
            </a:r>
            <a:r>
              <a:rPr lang="fr-BE" sz="4800" b="1" dirty="0" smtClean="0">
                <a:solidFill>
                  <a:schemeClr val="accent3">
                    <a:lumMod val="75000"/>
                  </a:schemeClr>
                </a:solidFill>
                <a:effectLst>
                  <a:outerShdw blurRad="38100" dist="38100" dir="2700000" algn="tl">
                    <a:srgbClr val="000000">
                      <a:alpha val="43137"/>
                    </a:srgbClr>
                  </a:outerShdw>
                </a:effectLst>
                <a:latin typeface="+mn-lt"/>
              </a:rPr>
              <a:t> </a:t>
            </a:r>
            <a:r>
              <a:rPr lang="fr-BE" sz="4800" b="1" dirty="0" err="1" smtClean="0">
                <a:solidFill>
                  <a:schemeClr val="accent3">
                    <a:lumMod val="75000"/>
                  </a:schemeClr>
                </a:solidFill>
                <a:effectLst>
                  <a:outerShdw blurRad="38100" dist="38100" dir="2700000" algn="tl">
                    <a:srgbClr val="000000">
                      <a:alpha val="43137"/>
                    </a:srgbClr>
                  </a:outerShdw>
                </a:effectLst>
                <a:latin typeface="+mn-lt"/>
              </a:rPr>
              <a:t>development</a:t>
            </a:r>
            <a:r>
              <a:rPr lang="fr-BE" sz="4800" b="1" dirty="0" smtClean="0">
                <a:solidFill>
                  <a:schemeClr val="accent3">
                    <a:lumMod val="75000"/>
                  </a:schemeClr>
                </a:solidFill>
                <a:effectLst>
                  <a:outerShdw blurRad="38100" dist="38100" dir="2700000" algn="tl">
                    <a:srgbClr val="000000">
                      <a:alpha val="43137"/>
                    </a:srgbClr>
                  </a:outerShdw>
                </a:effectLst>
                <a:latin typeface="+mn-lt"/>
              </a:rPr>
              <a:t> </a:t>
            </a:r>
            <a:endParaRPr lang="fr-FR" sz="4800" b="1" dirty="0">
              <a:solidFill>
                <a:schemeClr val="accent3">
                  <a:lumMod val="75000"/>
                </a:schemeClr>
              </a:solidFill>
              <a:effectLst>
                <a:outerShdw blurRad="38100" dist="38100" dir="2700000" algn="tl">
                  <a:srgbClr val="000000">
                    <a:alpha val="43137"/>
                  </a:srgbClr>
                </a:outerShdw>
              </a:effectLst>
              <a:latin typeface="+mn-lt"/>
            </a:endParaRPr>
          </a:p>
        </p:txBody>
      </p:sp>
      <p:sp>
        <p:nvSpPr>
          <p:cNvPr id="75" name="ZoneTexte 74"/>
          <p:cNvSpPr txBox="1"/>
          <p:nvPr/>
        </p:nvSpPr>
        <p:spPr>
          <a:xfrm>
            <a:off x="21530617" y="32115868"/>
            <a:ext cx="5184576" cy="1077218"/>
          </a:xfrm>
          <a:prstGeom prst="rect">
            <a:avLst/>
          </a:prstGeom>
          <a:noFill/>
        </p:spPr>
        <p:txBody>
          <a:bodyPr wrap="square" rtlCol="0">
            <a:spAutoFit/>
          </a:bodyPr>
          <a:lstStyle/>
          <a:p>
            <a:pPr algn="ctr"/>
            <a:r>
              <a:rPr lang="fr-BE" sz="3200" b="1" u="sng" dirty="0" smtClean="0">
                <a:latin typeface="+mn-lt"/>
              </a:rPr>
              <a:t>2.</a:t>
            </a:r>
            <a:r>
              <a:rPr lang="fr-FR" sz="3200" b="1" u="sng" dirty="0" smtClean="0">
                <a:latin typeface="+mn-lt"/>
              </a:rPr>
              <a:t> Equilibration and </a:t>
            </a:r>
            <a:r>
              <a:rPr lang="fr-FR" sz="3200" b="1" u="sng" dirty="0" err="1" smtClean="0">
                <a:latin typeface="+mn-lt"/>
              </a:rPr>
              <a:t>Exposure</a:t>
            </a:r>
            <a:r>
              <a:rPr lang="fr-FR" sz="3200" b="1" u="sng" dirty="0" smtClean="0">
                <a:latin typeface="+mn-lt"/>
              </a:rPr>
              <a:t> </a:t>
            </a:r>
            <a:r>
              <a:rPr lang="fr-FR" sz="3200" b="1" u="sng" dirty="0" err="1" smtClean="0">
                <a:latin typeface="+mn-lt"/>
              </a:rPr>
              <a:t>temperatures</a:t>
            </a:r>
            <a:r>
              <a:rPr lang="fr-BE" sz="3200" dirty="0" smtClean="0">
                <a:latin typeface="+mn-lt"/>
              </a:rPr>
              <a:t> </a:t>
            </a:r>
            <a:endParaRPr lang="fr-FR" sz="3200" dirty="0">
              <a:latin typeface="+mn-lt"/>
            </a:endParaRPr>
          </a:p>
        </p:txBody>
      </p:sp>
      <p:grpSp>
        <p:nvGrpSpPr>
          <p:cNvPr id="84" name="Groupe 83"/>
          <p:cNvGrpSpPr/>
          <p:nvPr/>
        </p:nvGrpSpPr>
        <p:grpSpPr>
          <a:xfrm>
            <a:off x="22826761" y="25275108"/>
            <a:ext cx="5688632" cy="3761259"/>
            <a:chOff x="0" y="0"/>
            <a:chExt cx="7629524" cy="5705475"/>
          </a:xfrm>
        </p:grpSpPr>
        <p:graphicFrame>
          <p:nvGraphicFramePr>
            <p:cNvPr id="85" name="Graphique 84"/>
            <p:cNvGraphicFramePr/>
            <p:nvPr/>
          </p:nvGraphicFramePr>
          <p:xfrm>
            <a:off x="247649" y="0"/>
            <a:ext cx="7381875" cy="139065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86" name="Graphique 85"/>
            <p:cNvGraphicFramePr/>
            <p:nvPr/>
          </p:nvGraphicFramePr>
          <p:xfrm>
            <a:off x="247649" y="3971925"/>
            <a:ext cx="7381875" cy="139065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87" name="Graphique 86"/>
            <p:cNvGraphicFramePr/>
            <p:nvPr/>
          </p:nvGraphicFramePr>
          <p:xfrm>
            <a:off x="238124" y="2619375"/>
            <a:ext cx="7381875" cy="139065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88" name="Graphique 87"/>
            <p:cNvGraphicFramePr/>
            <p:nvPr/>
          </p:nvGraphicFramePr>
          <p:xfrm>
            <a:off x="247649" y="1314450"/>
            <a:ext cx="7381875" cy="1390650"/>
          </p:xfrm>
          <a:graphic>
            <a:graphicData uri="http://schemas.openxmlformats.org/drawingml/2006/chart">
              <c:chart xmlns:c="http://schemas.openxmlformats.org/drawingml/2006/chart" xmlns:r="http://schemas.openxmlformats.org/officeDocument/2006/relationships" r:id="rId22"/>
            </a:graphicData>
          </a:graphic>
        </p:graphicFrame>
        <p:sp>
          <p:nvSpPr>
            <p:cNvPr id="90" name="ZoneTexte 5"/>
            <p:cNvSpPr txBox="1"/>
            <p:nvPr/>
          </p:nvSpPr>
          <p:spPr>
            <a:xfrm>
              <a:off x="2867025" y="5314950"/>
              <a:ext cx="2714625" cy="390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000">
                  <a:latin typeface="Times New Roman" pitchFamily="18" charset="0"/>
                  <a:cs typeface="Times New Roman" pitchFamily="18" charset="0"/>
                </a:rPr>
                <a:t>Time (min) </a:t>
              </a:r>
            </a:p>
          </p:txBody>
        </p:sp>
        <p:sp>
          <p:nvSpPr>
            <p:cNvPr id="91" name="ZoneTexte 6"/>
            <p:cNvSpPr txBox="1"/>
            <p:nvPr/>
          </p:nvSpPr>
          <p:spPr>
            <a:xfrm rot="16200000">
              <a:off x="-1162050" y="2428875"/>
              <a:ext cx="2714625" cy="390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000">
                  <a:latin typeface="Times New Roman" pitchFamily="18" charset="0"/>
                  <a:cs typeface="Times New Roman" pitchFamily="18" charset="0"/>
                </a:rPr>
                <a:t>Abundance</a:t>
              </a:r>
            </a:p>
          </p:txBody>
        </p:sp>
      </p:grpSp>
      <p:sp>
        <p:nvSpPr>
          <p:cNvPr id="95" name="ZoneTexte 94"/>
          <p:cNvSpPr txBox="1"/>
          <p:nvPr/>
        </p:nvSpPr>
        <p:spPr>
          <a:xfrm>
            <a:off x="22322705" y="29019524"/>
            <a:ext cx="7200800" cy="1892826"/>
          </a:xfrm>
          <a:prstGeom prst="rect">
            <a:avLst/>
          </a:prstGeom>
          <a:noFill/>
        </p:spPr>
        <p:txBody>
          <a:bodyPr wrap="square" rtlCol="0">
            <a:spAutoFit/>
          </a:bodyPr>
          <a:lstStyle/>
          <a:p>
            <a:pPr algn="ctr"/>
            <a:r>
              <a:rPr lang="fr-FR" sz="1600" b="1" dirty="0" err="1" smtClean="0">
                <a:latin typeface="+mn-lt"/>
              </a:rPr>
              <a:t>Comparison</a:t>
            </a:r>
            <a:r>
              <a:rPr lang="fr-FR" sz="1600" b="1" dirty="0" smtClean="0">
                <a:latin typeface="+mn-lt"/>
              </a:rPr>
              <a:t> of </a:t>
            </a:r>
            <a:r>
              <a:rPr lang="fr-FR" sz="1600" b="1" dirty="0" err="1" smtClean="0">
                <a:latin typeface="+mn-lt"/>
              </a:rPr>
              <a:t>VOCs</a:t>
            </a:r>
            <a:r>
              <a:rPr lang="fr-FR" sz="1600" b="1" dirty="0" smtClean="0">
                <a:latin typeface="+mn-lt"/>
              </a:rPr>
              <a:t> profiles </a:t>
            </a:r>
            <a:r>
              <a:rPr lang="fr-FR" sz="1600" b="1" dirty="0" err="1" smtClean="0">
                <a:latin typeface="+mn-lt"/>
              </a:rPr>
              <a:t>obtained</a:t>
            </a:r>
            <a:r>
              <a:rPr lang="fr-FR" sz="1600" b="1" dirty="0" smtClean="0">
                <a:latin typeface="+mn-lt"/>
              </a:rPr>
              <a:t> </a:t>
            </a:r>
            <a:r>
              <a:rPr lang="fr-FR" sz="1600" b="1" dirty="0" err="1" smtClean="0">
                <a:latin typeface="+mn-lt"/>
              </a:rPr>
              <a:t>from</a:t>
            </a:r>
            <a:r>
              <a:rPr lang="fr-FR" sz="1600" b="1" dirty="0" smtClean="0">
                <a:latin typeface="+mn-lt"/>
              </a:rPr>
              <a:t> four types of </a:t>
            </a:r>
            <a:r>
              <a:rPr lang="fr-FR" sz="1600" b="1" dirty="0" err="1" smtClean="0">
                <a:latin typeface="+mn-lt"/>
              </a:rPr>
              <a:t>fibers</a:t>
            </a:r>
            <a:r>
              <a:rPr lang="fr-FR" sz="1600" b="1" dirty="0" smtClean="0">
                <a:latin typeface="+mn-lt"/>
              </a:rPr>
              <a:t>. </a:t>
            </a:r>
            <a:r>
              <a:rPr lang="fr-FR" sz="1600" b="1" dirty="0" err="1" smtClean="0">
                <a:latin typeface="+mn-lt"/>
              </a:rPr>
              <a:t>From</a:t>
            </a:r>
            <a:r>
              <a:rPr lang="fr-FR" sz="1600" b="1" dirty="0" smtClean="0">
                <a:latin typeface="+mn-lt"/>
              </a:rPr>
              <a:t> top to </a:t>
            </a:r>
            <a:r>
              <a:rPr lang="fr-FR" sz="1600" b="1" dirty="0" err="1" smtClean="0">
                <a:latin typeface="+mn-lt"/>
              </a:rPr>
              <a:t>bottom</a:t>
            </a:r>
            <a:r>
              <a:rPr lang="fr-FR" sz="1600" b="1" dirty="0" smtClean="0">
                <a:latin typeface="+mn-lt"/>
              </a:rPr>
              <a:t>: PA; PDMS; CAR/PDMS; CAR/PDMS/DVB.</a:t>
            </a:r>
          </a:p>
          <a:p>
            <a:endParaRPr lang="fr-FR" dirty="0"/>
          </a:p>
        </p:txBody>
      </p:sp>
      <p:graphicFrame>
        <p:nvGraphicFramePr>
          <p:cNvPr id="96" name="Graphique 95"/>
          <p:cNvGraphicFramePr/>
          <p:nvPr/>
        </p:nvGraphicFramePr>
        <p:xfrm>
          <a:off x="26859209" y="32763940"/>
          <a:ext cx="4057650" cy="3105150"/>
        </p:xfrm>
        <a:graphic>
          <a:graphicData uri="http://schemas.openxmlformats.org/drawingml/2006/chart">
            <c:chart xmlns:c="http://schemas.openxmlformats.org/drawingml/2006/chart" xmlns:r="http://schemas.openxmlformats.org/officeDocument/2006/relationships" r:id="rId23"/>
          </a:graphicData>
        </a:graphic>
      </p:graphicFrame>
      <p:sp>
        <p:nvSpPr>
          <p:cNvPr id="97" name="ZoneTexte 96"/>
          <p:cNvSpPr txBox="1"/>
          <p:nvPr/>
        </p:nvSpPr>
        <p:spPr>
          <a:xfrm>
            <a:off x="25851097" y="35860284"/>
            <a:ext cx="5688857" cy="1892826"/>
          </a:xfrm>
          <a:prstGeom prst="rect">
            <a:avLst/>
          </a:prstGeom>
          <a:noFill/>
        </p:spPr>
        <p:txBody>
          <a:bodyPr wrap="square" rtlCol="0">
            <a:spAutoFit/>
          </a:bodyPr>
          <a:lstStyle/>
          <a:p>
            <a:pPr algn="ctr"/>
            <a:r>
              <a:rPr lang="en-US" sz="1600" b="1" dirty="0" smtClean="0">
                <a:latin typeface="+mn-lt"/>
              </a:rPr>
              <a:t>Effects of equilibration and exposure temperature on the capture of VOCs.</a:t>
            </a:r>
            <a:endParaRPr lang="fr-FR" sz="1600" b="1" dirty="0" smtClean="0">
              <a:latin typeface="+mn-lt"/>
            </a:endParaRPr>
          </a:p>
          <a:p>
            <a:endParaRPr lang="fr-FR" dirty="0"/>
          </a:p>
        </p:txBody>
      </p:sp>
      <p:sp>
        <p:nvSpPr>
          <p:cNvPr id="98" name="ZoneTexte 97"/>
          <p:cNvSpPr txBox="1"/>
          <p:nvPr/>
        </p:nvSpPr>
        <p:spPr>
          <a:xfrm>
            <a:off x="20810537" y="33123980"/>
            <a:ext cx="6552728" cy="954107"/>
          </a:xfrm>
          <a:prstGeom prst="rect">
            <a:avLst/>
          </a:prstGeom>
          <a:noFill/>
        </p:spPr>
        <p:txBody>
          <a:bodyPr wrap="square" rtlCol="0">
            <a:spAutoFit/>
          </a:bodyPr>
          <a:lstStyle/>
          <a:p>
            <a:pPr algn="ctr"/>
            <a:r>
              <a:rPr lang="en-US" sz="2800" dirty="0" smtClean="0">
                <a:latin typeface="+mn-lt"/>
              </a:rPr>
              <a:t>Increase in the signal of some VOCs and additional detection of VOCs at 30 ° C. </a:t>
            </a:r>
            <a:endParaRPr lang="fr-FR" sz="2800" dirty="0">
              <a:latin typeface="+mn-lt"/>
            </a:endParaRPr>
          </a:p>
        </p:txBody>
      </p:sp>
      <p:graphicFrame>
        <p:nvGraphicFramePr>
          <p:cNvPr id="100" name="Graphique 99"/>
          <p:cNvGraphicFramePr/>
          <p:nvPr/>
        </p:nvGraphicFramePr>
        <p:xfrm>
          <a:off x="24338929" y="37516468"/>
          <a:ext cx="5544616" cy="2592288"/>
        </p:xfrm>
        <a:graphic>
          <a:graphicData uri="http://schemas.openxmlformats.org/drawingml/2006/chart">
            <c:chart xmlns:c="http://schemas.openxmlformats.org/drawingml/2006/chart" xmlns:r="http://schemas.openxmlformats.org/officeDocument/2006/relationships" r:id="rId24"/>
          </a:graphicData>
        </a:graphic>
      </p:graphicFrame>
      <p:sp>
        <p:nvSpPr>
          <p:cNvPr id="101" name="ZoneTexte 100"/>
          <p:cNvSpPr txBox="1"/>
          <p:nvPr/>
        </p:nvSpPr>
        <p:spPr>
          <a:xfrm>
            <a:off x="25131017" y="40180764"/>
            <a:ext cx="5400600" cy="338554"/>
          </a:xfrm>
          <a:prstGeom prst="rect">
            <a:avLst/>
          </a:prstGeom>
          <a:noFill/>
        </p:spPr>
        <p:txBody>
          <a:bodyPr wrap="square" rtlCol="0">
            <a:spAutoFit/>
          </a:bodyPr>
          <a:lstStyle/>
          <a:p>
            <a:r>
              <a:rPr lang="en-US" sz="1600" b="1" dirty="0" smtClean="0">
                <a:latin typeface="+mn-lt"/>
              </a:rPr>
              <a:t>Evolution of peak areas with equilibration times.</a:t>
            </a:r>
            <a:endParaRPr lang="fr-FR" sz="1600" b="1" dirty="0">
              <a:latin typeface="+mn-lt"/>
            </a:endParaRPr>
          </a:p>
        </p:txBody>
      </p:sp>
      <p:sp>
        <p:nvSpPr>
          <p:cNvPr id="1026" name="Text Box 2"/>
          <p:cNvSpPr txBox="1">
            <a:spLocks noChangeArrowheads="1"/>
          </p:cNvSpPr>
          <p:nvPr/>
        </p:nvSpPr>
        <p:spPr bwMode="auto">
          <a:xfrm>
            <a:off x="29091457" y="33051972"/>
            <a:ext cx="1743075" cy="11144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rgbClr val="404040"/>
                </a:solidFill>
                <a:effectLst/>
                <a:latin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rPr>
              <a:t>2-pentylfuran</a:t>
            </a:r>
            <a:endParaRPr kumimoji="0" lang="en-US" sz="1000" b="0" i="0" u="none" strike="noStrike" cap="none" normalizeH="0" baseline="0" dirty="0" smtClean="0">
              <a:ln>
                <a:noFill/>
              </a:ln>
              <a:solidFill>
                <a:srgbClr val="404040"/>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rgbClr val="595959"/>
                </a:solidFill>
                <a:effectLst/>
                <a:latin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rPr>
              <a:t>6-methylhept-5-en-2-one</a:t>
            </a:r>
            <a:endParaRPr kumimoji="0" lang="en-US" sz="1000" b="0" i="0" u="none" strike="noStrike" cap="none" normalizeH="0" baseline="0" dirty="0" smtClean="0">
              <a:ln>
                <a:noFill/>
              </a:ln>
              <a:solidFill>
                <a:srgbClr val="595959"/>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rgbClr val="7F7F7F"/>
                </a:solidFill>
                <a:effectLst/>
                <a:latin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rPr>
              <a:t>Hexan-1-ol</a:t>
            </a:r>
            <a:endParaRPr kumimoji="0" lang="fr-FR" sz="1800" b="0" i="0" u="none" strike="noStrike" cap="none" normalizeH="0" baseline="0" dirty="0" smtClean="0">
              <a:ln>
                <a:noFill/>
              </a:ln>
              <a:solidFill>
                <a:schemeClr val="tx1"/>
              </a:solidFill>
              <a:effectLst/>
              <a:latin typeface="Arial" pitchFamily="34" charset="0"/>
            </a:endParaRPr>
          </a:p>
        </p:txBody>
      </p:sp>
      <p:grpSp>
        <p:nvGrpSpPr>
          <p:cNvPr id="109" name="Groupe 108"/>
          <p:cNvGrpSpPr/>
          <p:nvPr/>
        </p:nvGrpSpPr>
        <p:grpSpPr>
          <a:xfrm>
            <a:off x="1080345" y="35932292"/>
            <a:ext cx="8582029" cy="4263008"/>
            <a:chOff x="936329" y="34852172"/>
            <a:chExt cx="8582029" cy="4263008"/>
          </a:xfrm>
        </p:grpSpPr>
        <p:graphicFrame>
          <p:nvGraphicFramePr>
            <p:cNvPr id="102" name="Graphique 101"/>
            <p:cNvGraphicFramePr/>
            <p:nvPr/>
          </p:nvGraphicFramePr>
          <p:xfrm>
            <a:off x="936329" y="35068196"/>
            <a:ext cx="4104456" cy="4046984"/>
          </p:xfrm>
          <a:graphic>
            <a:graphicData uri="http://schemas.openxmlformats.org/drawingml/2006/chart">
              <c:chart xmlns:c="http://schemas.openxmlformats.org/drawingml/2006/chart" xmlns:r="http://schemas.openxmlformats.org/officeDocument/2006/relationships" r:id="rId25"/>
            </a:graphicData>
          </a:graphic>
        </p:graphicFrame>
        <p:pic>
          <p:nvPicPr>
            <p:cNvPr id="103" name="Image 99"/>
            <p:cNvPicPr>
              <a:picLocks noChangeAspect="1" noChangeArrowheads="1"/>
            </p:cNvPicPr>
            <p:nvPr/>
          </p:nvPicPr>
          <p:blipFill>
            <a:blip r:embed="rId26" cstate="print">
              <a:clrChange>
                <a:clrFrom>
                  <a:srgbClr val="D5E3FE"/>
                </a:clrFrom>
                <a:clrTo>
                  <a:srgbClr val="D5E3FE">
                    <a:alpha val="0"/>
                  </a:srgbClr>
                </a:clrTo>
              </a:clrChange>
            </a:blip>
            <a:srcRect r="1366" b="1573"/>
            <a:stretch>
              <a:fillRect/>
            </a:stretch>
          </p:blipFill>
          <p:spPr bwMode="auto">
            <a:xfrm>
              <a:off x="4680746" y="34852172"/>
              <a:ext cx="4837612" cy="3024063"/>
            </a:xfrm>
            <a:prstGeom prst="rect">
              <a:avLst/>
            </a:prstGeom>
            <a:noFill/>
            <a:ln w="9525">
              <a:noFill/>
              <a:miter lim="800000"/>
              <a:headEnd/>
              <a:tailEnd/>
            </a:ln>
          </p:spPr>
        </p:pic>
      </p:grpSp>
      <p:sp>
        <p:nvSpPr>
          <p:cNvPr id="104" name="ZoneTexte 103"/>
          <p:cNvSpPr txBox="1"/>
          <p:nvPr/>
        </p:nvSpPr>
        <p:spPr>
          <a:xfrm>
            <a:off x="4824761" y="39100644"/>
            <a:ext cx="6048672" cy="1077218"/>
          </a:xfrm>
          <a:prstGeom prst="rect">
            <a:avLst/>
          </a:prstGeom>
          <a:noFill/>
        </p:spPr>
        <p:txBody>
          <a:bodyPr wrap="square" rtlCol="0">
            <a:spAutoFit/>
          </a:bodyPr>
          <a:lstStyle/>
          <a:p>
            <a:r>
              <a:rPr lang="en-US" sz="1600" b="1" dirty="0" smtClean="0">
                <a:latin typeface="+mn-lt"/>
              </a:rPr>
              <a:t>Effects of exposure time of the SPME fiber on the capture of VOCs.</a:t>
            </a:r>
          </a:p>
          <a:p>
            <a:r>
              <a:rPr lang="en-US" sz="1600" b="1" dirty="0" smtClean="0">
                <a:latin typeface="+mn-lt"/>
              </a:rPr>
              <a:t>A: comparison of chromatograms corresponding to three experimented extraction times.</a:t>
            </a:r>
          </a:p>
          <a:p>
            <a:r>
              <a:rPr lang="en-US" sz="1600" b="1" dirty="0" smtClean="0">
                <a:latin typeface="+mn-lt"/>
              </a:rPr>
              <a:t>B: Comparison of peak areas of targets VOCs.</a:t>
            </a:r>
            <a:endParaRPr lang="fr-FR" sz="1600" b="1" dirty="0">
              <a:latin typeface="+mn-lt"/>
            </a:endParaRPr>
          </a:p>
        </p:txBody>
      </p:sp>
      <p:sp>
        <p:nvSpPr>
          <p:cNvPr id="106" name="ZoneTexte 105"/>
          <p:cNvSpPr txBox="1"/>
          <p:nvPr/>
        </p:nvSpPr>
        <p:spPr>
          <a:xfrm>
            <a:off x="4536729" y="35932292"/>
            <a:ext cx="288032" cy="400110"/>
          </a:xfrm>
          <a:prstGeom prst="rect">
            <a:avLst/>
          </a:prstGeom>
          <a:noFill/>
        </p:spPr>
        <p:txBody>
          <a:bodyPr wrap="square" rtlCol="0">
            <a:spAutoFit/>
          </a:bodyPr>
          <a:lstStyle/>
          <a:p>
            <a:r>
              <a:rPr lang="fr-BE" sz="2000" dirty="0" smtClean="0">
                <a:latin typeface="+mn-lt"/>
              </a:rPr>
              <a:t>A</a:t>
            </a:r>
            <a:endParaRPr lang="fr-FR" sz="2000" dirty="0">
              <a:latin typeface="+mn-lt"/>
            </a:endParaRPr>
          </a:p>
        </p:txBody>
      </p:sp>
      <p:sp>
        <p:nvSpPr>
          <p:cNvPr id="107" name="ZoneTexte 106"/>
          <p:cNvSpPr txBox="1"/>
          <p:nvPr/>
        </p:nvSpPr>
        <p:spPr>
          <a:xfrm>
            <a:off x="1080345" y="35932292"/>
            <a:ext cx="288032" cy="400110"/>
          </a:xfrm>
          <a:prstGeom prst="rect">
            <a:avLst/>
          </a:prstGeom>
          <a:noFill/>
        </p:spPr>
        <p:txBody>
          <a:bodyPr wrap="square" rtlCol="0">
            <a:spAutoFit/>
          </a:bodyPr>
          <a:lstStyle/>
          <a:p>
            <a:r>
              <a:rPr lang="fr-BE" sz="2000" dirty="0" smtClean="0">
                <a:latin typeface="+mn-lt"/>
              </a:rPr>
              <a:t>B</a:t>
            </a:r>
            <a:endParaRPr lang="fr-FR" sz="2000" dirty="0">
              <a:latin typeface="+mn-lt"/>
            </a:endParaRPr>
          </a:p>
        </p:txBody>
      </p:sp>
      <p:sp>
        <p:nvSpPr>
          <p:cNvPr id="111" name="ZoneTexte 110"/>
          <p:cNvSpPr txBox="1"/>
          <p:nvPr/>
        </p:nvSpPr>
        <p:spPr>
          <a:xfrm>
            <a:off x="1440385" y="32691932"/>
            <a:ext cx="6768752" cy="584775"/>
          </a:xfrm>
          <a:prstGeom prst="rect">
            <a:avLst/>
          </a:prstGeom>
          <a:noFill/>
        </p:spPr>
        <p:txBody>
          <a:bodyPr wrap="square" rtlCol="0">
            <a:spAutoFit/>
          </a:bodyPr>
          <a:lstStyle/>
          <a:p>
            <a:pPr algn="ctr"/>
            <a:r>
              <a:rPr lang="en-US" sz="1600" b="1" dirty="0" smtClean="0">
                <a:latin typeface="+mn-lt"/>
              </a:rPr>
              <a:t>Superposition of the chromatograms obtained using a </a:t>
            </a:r>
            <a:r>
              <a:rPr lang="en-US" sz="1600" b="1" dirty="0" err="1" smtClean="0">
                <a:latin typeface="+mn-lt"/>
              </a:rPr>
              <a:t>nonpolar</a:t>
            </a:r>
            <a:r>
              <a:rPr lang="en-US" sz="1600" b="1" dirty="0" smtClean="0">
                <a:latin typeface="+mn-lt"/>
              </a:rPr>
              <a:t> column HP5ms (above) and with a polar column of type VF-</a:t>
            </a:r>
            <a:r>
              <a:rPr lang="en-US" sz="1600" b="1" dirty="0" err="1" smtClean="0">
                <a:latin typeface="+mn-lt"/>
              </a:rPr>
              <a:t>WAXms</a:t>
            </a:r>
            <a:r>
              <a:rPr lang="en-US" sz="1600" b="1" dirty="0" smtClean="0">
                <a:latin typeface="+mn-lt"/>
              </a:rPr>
              <a:t> (below).</a:t>
            </a:r>
            <a:endParaRPr lang="fr-FR" sz="1600" b="1" dirty="0">
              <a:latin typeface="+mn-lt"/>
            </a:endParaRPr>
          </a:p>
        </p:txBody>
      </p:sp>
      <p:grpSp>
        <p:nvGrpSpPr>
          <p:cNvPr id="112" name="Groupe 111"/>
          <p:cNvGrpSpPr/>
          <p:nvPr/>
        </p:nvGrpSpPr>
        <p:grpSpPr>
          <a:xfrm>
            <a:off x="1008339" y="29379564"/>
            <a:ext cx="7344814" cy="3238500"/>
            <a:chOff x="-73086" y="0"/>
            <a:chExt cx="7454960" cy="3238500"/>
          </a:xfrm>
        </p:grpSpPr>
        <p:graphicFrame>
          <p:nvGraphicFramePr>
            <p:cNvPr id="113" name="Graphique 112"/>
            <p:cNvGraphicFramePr/>
            <p:nvPr/>
          </p:nvGraphicFramePr>
          <p:xfrm>
            <a:off x="114299" y="0"/>
            <a:ext cx="7267575" cy="150494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14" name="Graphique 113"/>
            <p:cNvGraphicFramePr/>
            <p:nvPr/>
          </p:nvGraphicFramePr>
          <p:xfrm>
            <a:off x="133350" y="1524000"/>
            <a:ext cx="7248524" cy="1543050"/>
          </p:xfrm>
          <a:graphic>
            <a:graphicData uri="http://schemas.openxmlformats.org/drawingml/2006/chart">
              <c:chart xmlns:c="http://schemas.openxmlformats.org/drawingml/2006/chart" xmlns:r="http://schemas.openxmlformats.org/officeDocument/2006/relationships" r:id="rId28"/>
            </a:graphicData>
          </a:graphic>
        </p:graphicFrame>
        <p:sp>
          <p:nvSpPr>
            <p:cNvPr id="117" name="ZoneTexte 3"/>
            <p:cNvSpPr txBox="1"/>
            <p:nvPr/>
          </p:nvSpPr>
          <p:spPr>
            <a:xfrm>
              <a:off x="3533775" y="2990850"/>
              <a:ext cx="243840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200" dirty="0">
                  <a:latin typeface="Times New Roman" pitchFamily="18" charset="0"/>
                  <a:cs typeface="Times New Roman" pitchFamily="18" charset="0"/>
                </a:rPr>
                <a:t>Temps (min) </a:t>
              </a:r>
            </a:p>
          </p:txBody>
        </p:sp>
        <p:sp>
          <p:nvSpPr>
            <p:cNvPr id="119" name="ZoneTexte 4"/>
            <p:cNvSpPr txBox="1"/>
            <p:nvPr/>
          </p:nvSpPr>
          <p:spPr>
            <a:xfrm rot="16200000">
              <a:off x="-1168461" y="1239392"/>
              <a:ext cx="243840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200" dirty="0" err="1">
                  <a:latin typeface="Times New Roman" pitchFamily="18" charset="0"/>
                  <a:cs typeface="Times New Roman" pitchFamily="18" charset="0"/>
                </a:rPr>
                <a:t>Abundance</a:t>
              </a:r>
              <a:endParaRPr lang="fr-FR" sz="1000" dirty="0">
                <a:latin typeface="Times New Roman" pitchFamily="18" charset="0"/>
                <a:cs typeface="Times New Roman" pitchFamily="18" charset="0"/>
              </a:endParaRPr>
            </a:p>
          </p:txBody>
        </p:sp>
      </p:grpSp>
      <p:graphicFrame>
        <p:nvGraphicFramePr>
          <p:cNvPr id="120" name="Graphique 119"/>
          <p:cNvGraphicFramePr/>
          <p:nvPr/>
        </p:nvGraphicFramePr>
        <p:xfrm>
          <a:off x="5184801" y="25275108"/>
          <a:ext cx="4791075" cy="2876550"/>
        </p:xfrm>
        <a:graphic>
          <a:graphicData uri="http://schemas.openxmlformats.org/drawingml/2006/chart">
            <c:chart xmlns:c="http://schemas.openxmlformats.org/drawingml/2006/chart" xmlns:r="http://schemas.openxmlformats.org/officeDocument/2006/relationships" r:id="rId29"/>
          </a:graphicData>
        </a:graphic>
      </p:graphicFrame>
      <p:sp>
        <p:nvSpPr>
          <p:cNvPr id="121" name="ZoneTexte 120"/>
          <p:cNvSpPr txBox="1"/>
          <p:nvPr/>
        </p:nvSpPr>
        <p:spPr>
          <a:xfrm>
            <a:off x="4824761" y="27867396"/>
            <a:ext cx="5472608" cy="830997"/>
          </a:xfrm>
          <a:prstGeom prst="rect">
            <a:avLst/>
          </a:prstGeom>
          <a:noFill/>
        </p:spPr>
        <p:txBody>
          <a:bodyPr wrap="square" rtlCol="0">
            <a:spAutoFit/>
          </a:bodyPr>
          <a:lstStyle/>
          <a:p>
            <a:pPr algn="ctr"/>
            <a:r>
              <a:rPr lang="en-US" sz="1600" b="1" dirty="0" smtClean="0">
                <a:latin typeface="+mn-lt"/>
                <a:cs typeface="Times New Roman" pitchFamily="18" charset="0"/>
              </a:rPr>
              <a:t>Effects of injector temperature on the desorption of the SPME fiber after exposure to root samples, for three target molecules</a:t>
            </a:r>
            <a:endParaRPr lang="fr-FR" sz="1600" b="1" dirty="0">
              <a:latin typeface="+mn-lt"/>
              <a:cs typeface="Times New Roman" pitchFamily="18" charset="0"/>
            </a:endParaRPr>
          </a:p>
        </p:txBody>
      </p:sp>
      <p:sp>
        <p:nvSpPr>
          <p:cNvPr id="1025" name="Rectangle 1"/>
          <p:cNvSpPr>
            <a:spLocks noChangeArrowheads="1"/>
          </p:cNvSpPr>
          <p:nvPr/>
        </p:nvSpPr>
        <p:spPr bwMode="auto">
          <a:xfrm>
            <a:off x="1224361" y="41772352"/>
            <a:ext cx="3009934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ea typeface="Calibri" pitchFamily="34" charset="0"/>
                <a:cs typeface="Times New Roman" pitchFamily="18" charset="0"/>
              </a:rPr>
              <a:t>Finally, the following standardized parameters have been selected:  </a:t>
            </a:r>
            <a:endParaRPr kumimoji="0" lang="fr-FR" sz="5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ea typeface="Calibri" pitchFamily="34" charset="0"/>
                <a:cs typeface="Times New Roman" pitchFamily="18" charset="0"/>
              </a:rPr>
              <a:t>CAR/PDMS/DVB fiber; 15 min. of equilibration; 30 min. exposition; equilibration and exposition temperature at 30 °C; 3 g of roots; injector temperature at 250 °C; polar column Wax factor four </a:t>
            </a:r>
            <a:r>
              <a:rPr kumimoji="0" lang="en-GB" sz="3200" b="0" i="0" u="none" strike="noStrike" cap="none" normalizeH="0" baseline="0" dirty="0" smtClean="0">
                <a:ln>
                  <a:noFill/>
                </a:ln>
                <a:solidFill>
                  <a:schemeClr val="tx1"/>
                </a:solidFill>
                <a:effectLst/>
                <a:latin typeface="+mn-lt"/>
                <a:ea typeface="Calibri" pitchFamily="34" charset="0"/>
                <a:cs typeface="Times New Roman" pitchFamily="18" charset="0"/>
              </a:rPr>
              <a:t>(Agilent technologies USA; 30 m x 0.250 mm I.D, 0.25 µm film thickness)</a:t>
            </a:r>
            <a:r>
              <a:rPr kumimoji="0" lang="en-US" sz="3200" b="0" i="0" u="none" strike="noStrike" cap="none" normalizeH="0" baseline="0" dirty="0" smtClean="0">
                <a:ln>
                  <a:noFill/>
                </a:ln>
                <a:solidFill>
                  <a:schemeClr val="tx1"/>
                </a:solidFill>
                <a:effectLst/>
                <a:latin typeface="+mn-lt"/>
                <a:ea typeface="Calibri" pitchFamily="34" charset="0"/>
                <a:cs typeface="Times New Roman" pitchFamily="18" charset="0"/>
              </a:rPr>
              <a:t>. The total run time is about 92 min per sample.</a:t>
            </a:r>
            <a:endParaRPr kumimoji="0" lang="en-US" sz="44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4126</TotalTime>
  <Words>842</Words>
  <Application>Microsoft Office PowerPoint</Application>
  <PresentationFormat>Personnalisé</PresentationFormat>
  <Paragraphs>69</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Marie Fiers</dc:creator>
  <cp:lastModifiedBy>Kati Djamel Edine</cp:lastModifiedBy>
  <cp:revision>33</cp:revision>
  <dcterms:created xsi:type="dcterms:W3CDTF">2011-09-28T08:32:44Z</dcterms:created>
  <dcterms:modified xsi:type="dcterms:W3CDTF">2012-01-13T13:53:34Z</dcterms:modified>
</cp:coreProperties>
</file>